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3"/>
  </p:notesMasterIdLst>
  <p:sldIdLst>
    <p:sldId id="256" r:id="rId2"/>
    <p:sldId id="290" r:id="rId3"/>
    <p:sldId id="257" r:id="rId4"/>
    <p:sldId id="258" r:id="rId5"/>
    <p:sldId id="282" r:id="rId6"/>
    <p:sldId id="291" r:id="rId7"/>
    <p:sldId id="279" r:id="rId8"/>
    <p:sldId id="288" r:id="rId9"/>
    <p:sldId id="280" r:id="rId10"/>
    <p:sldId id="287" r:id="rId11"/>
    <p:sldId id="292" r:id="rId12"/>
    <p:sldId id="281" r:id="rId13"/>
    <p:sldId id="283" r:id="rId14"/>
    <p:sldId id="296" r:id="rId15"/>
    <p:sldId id="295" r:id="rId16"/>
    <p:sldId id="297" r:id="rId17"/>
    <p:sldId id="298" r:id="rId18"/>
    <p:sldId id="299" r:id="rId19"/>
    <p:sldId id="284" r:id="rId20"/>
    <p:sldId id="275" r:id="rId21"/>
    <p:sldId id="278" r:id="rId22"/>
  </p:sldIdLst>
  <p:sldSz cx="12188825" cy="6858000"/>
  <p:notesSz cx="6858000" cy="9144000"/>
  <p:embeddedFontLst>
    <p:embeddedFont>
      <p:font typeface="等线" panose="02010600030101010101" pitchFamily="2" charset="-122"/>
      <p:regular r:id="rId24"/>
      <p:bold r:id="rId25"/>
    </p:embeddedFont>
    <p:embeddedFont>
      <p:font typeface="方正悬针篆变" panose="02010600030101010101" charset="-122"/>
      <p:regular r:id="rId26"/>
    </p:embeddedFont>
    <p:embeddedFont>
      <p:font typeface="方正姚体" panose="02010601030101010101" pitchFamily="2" charset="-122"/>
      <p:regular r:id="rId27"/>
    </p:embeddedFont>
    <p:embeddedFont>
      <p:font typeface="汉仪新蒂唐朝体" panose="02010600030101010101" charset="-122"/>
      <p:regular r:id="rId28"/>
    </p:embeddedFont>
    <p:embeddedFont>
      <p:font typeface="微软雅黑 Light" panose="020B0502040204020203" pitchFamily="34" charset="-122"/>
      <p:regular r:id="rId29"/>
    </p:embeddedFont>
    <p:embeddedFont>
      <p:font typeface="Cambria Math" panose="02040503050406030204" pitchFamily="18" charset="0"/>
      <p:regular r:id="rId30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3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F1F1"/>
    <a:srgbClr val="2A4D85"/>
    <a:srgbClr val="BC27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7847" autoAdjust="0"/>
    <p:restoredTop sz="94814" autoAdjust="0"/>
  </p:normalViewPr>
  <p:slideViewPr>
    <p:cSldViewPr>
      <p:cViewPr varScale="1">
        <p:scale>
          <a:sx n="70" d="100"/>
          <a:sy n="70" d="100"/>
        </p:scale>
        <p:origin x="210" y="60"/>
      </p:cViewPr>
      <p:guideLst>
        <p:guide orient="horz" pos="2160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797E13-50D4-480A-B024-5BFDBD6E2191}" type="datetimeFigureOut">
              <a:rPr lang="zh-CN" altLang="en-US" smtClean="0"/>
              <a:t>2018/6/15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AC4822-BAFA-455E-A84E-1C91F8BE18F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23464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162" y="2130426"/>
            <a:ext cx="10360501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324" y="3886200"/>
            <a:ext cx="8532178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4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8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3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7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2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6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1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5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2018/6/15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2018/6/15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6898" y="274639"/>
            <a:ext cx="2742486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441" y="274639"/>
            <a:ext cx="802431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2018/6/15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2018/6/15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2833" y="4406901"/>
            <a:ext cx="10360501" cy="1362075"/>
          </a:xfrm>
        </p:spPr>
        <p:txBody>
          <a:bodyPr anchor="t"/>
          <a:lstStyle>
            <a:lvl1pPr algn="l">
              <a:defRPr sz="5332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2833" y="2906713"/>
            <a:ext cx="10360501" cy="1500187"/>
          </a:xfrm>
        </p:spPr>
        <p:txBody>
          <a:bodyPr anchor="b"/>
          <a:lstStyle>
            <a:lvl1pPr marL="0" indent="0">
              <a:buNone/>
              <a:defRPr sz="2666">
                <a:solidFill>
                  <a:schemeClr val="tx1">
                    <a:tint val="75000"/>
                  </a:schemeClr>
                </a:solidFill>
              </a:defRPr>
            </a:lvl1pPr>
            <a:lvl2pPr marL="609448" indent="0">
              <a:buNone/>
              <a:defRPr sz="2399">
                <a:solidFill>
                  <a:schemeClr val="tx1">
                    <a:tint val="75000"/>
                  </a:schemeClr>
                </a:solidFill>
              </a:defRPr>
            </a:lvl2pPr>
            <a:lvl3pPr marL="1218895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343" indent="0">
              <a:buNone/>
              <a:defRPr sz="1866">
                <a:solidFill>
                  <a:schemeClr val="tx1">
                    <a:tint val="75000"/>
                  </a:schemeClr>
                </a:solidFill>
              </a:defRPr>
            </a:lvl4pPr>
            <a:lvl5pPr marL="2437790" indent="0">
              <a:buNone/>
              <a:defRPr sz="1866">
                <a:solidFill>
                  <a:schemeClr val="tx1">
                    <a:tint val="75000"/>
                  </a:schemeClr>
                </a:solidFill>
              </a:defRPr>
            </a:lvl5pPr>
            <a:lvl6pPr marL="3047238" indent="0">
              <a:buNone/>
              <a:defRPr sz="1866">
                <a:solidFill>
                  <a:schemeClr val="tx1">
                    <a:tint val="75000"/>
                  </a:schemeClr>
                </a:solidFill>
              </a:defRPr>
            </a:lvl6pPr>
            <a:lvl7pPr marL="3656686" indent="0">
              <a:buNone/>
              <a:defRPr sz="1866">
                <a:solidFill>
                  <a:schemeClr val="tx1">
                    <a:tint val="75000"/>
                  </a:schemeClr>
                </a:solidFill>
              </a:defRPr>
            </a:lvl7pPr>
            <a:lvl8pPr marL="4266133" indent="0">
              <a:buNone/>
              <a:defRPr sz="1866">
                <a:solidFill>
                  <a:schemeClr val="tx1">
                    <a:tint val="75000"/>
                  </a:schemeClr>
                </a:solidFill>
              </a:defRPr>
            </a:lvl8pPr>
            <a:lvl9pPr marL="4875581" indent="0">
              <a:buNone/>
              <a:defRPr sz="186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2018/6/15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441" y="1600201"/>
            <a:ext cx="5383398" cy="4525963"/>
          </a:xfrm>
        </p:spPr>
        <p:txBody>
          <a:bodyPr/>
          <a:lstStyle>
            <a:lvl1pPr>
              <a:defRPr sz="3732"/>
            </a:lvl1pPr>
            <a:lvl2pPr>
              <a:defRPr sz="3199"/>
            </a:lvl2pPr>
            <a:lvl3pPr>
              <a:defRPr sz="2666"/>
            </a:lvl3pPr>
            <a:lvl4pPr>
              <a:defRPr sz="2399"/>
            </a:lvl4pPr>
            <a:lvl5pPr>
              <a:defRPr sz="2399"/>
            </a:lvl5pPr>
            <a:lvl6pPr>
              <a:defRPr sz="2399"/>
            </a:lvl6pPr>
            <a:lvl7pPr>
              <a:defRPr sz="2399"/>
            </a:lvl7pPr>
            <a:lvl8pPr>
              <a:defRPr sz="2399"/>
            </a:lvl8pPr>
            <a:lvl9pPr>
              <a:defRPr sz="2399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5986" y="1600201"/>
            <a:ext cx="5383398" cy="4525963"/>
          </a:xfrm>
        </p:spPr>
        <p:txBody>
          <a:bodyPr/>
          <a:lstStyle>
            <a:lvl1pPr>
              <a:defRPr sz="3732"/>
            </a:lvl1pPr>
            <a:lvl2pPr>
              <a:defRPr sz="3199"/>
            </a:lvl2pPr>
            <a:lvl3pPr>
              <a:defRPr sz="2666"/>
            </a:lvl3pPr>
            <a:lvl4pPr>
              <a:defRPr sz="2399"/>
            </a:lvl4pPr>
            <a:lvl5pPr>
              <a:defRPr sz="2399"/>
            </a:lvl5pPr>
            <a:lvl6pPr>
              <a:defRPr sz="2399"/>
            </a:lvl6pPr>
            <a:lvl7pPr>
              <a:defRPr sz="2399"/>
            </a:lvl7pPr>
            <a:lvl8pPr>
              <a:defRPr sz="2399"/>
            </a:lvl8pPr>
            <a:lvl9pPr>
              <a:defRPr sz="2399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2018/6/15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441" y="1535113"/>
            <a:ext cx="5385514" cy="639762"/>
          </a:xfrm>
        </p:spPr>
        <p:txBody>
          <a:bodyPr anchor="b"/>
          <a:lstStyle>
            <a:lvl1pPr marL="0" indent="0">
              <a:buNone/>
              <a:defRPr sz="3199" b="1"/>
            </a:lvl1pPr>
            <a:lvl2pPr marL="609448" indent="0">
              <a:buNone/>
              <a:defRPr sz="2666" b="1"/>
            </a:lvl2pPr>
            <a:lvl3pPr marL="1218895" indent="0">
              <a:buNone/>
              <a:defRPr sz="2399" b="1"/>
            </a:lvl3pPr>
            <a:lvl4pPr marL="1828343" indent="0">
              <a:buNone/>
              <a:defRPr sz="2133" b="1"/>
            </a:lvl4pPr>
            <a:lvl5pPr marL="2437790" indent="0">
              <a:buNone/>
              <a:defRPr sz="2133" b="1"/>
            </a:lvl5pPr>
            <a:lvl6pPr marL="3047238" indent="0">
              <a:buNone/>
              <a:defRPr sz="2133" b="1"/>
            </a:lvl6pPr>
            <a:lvl7pPr marL="3656686" indent="0">
              <a:buNone/>
              <a:defRPr sz="2133" b="1"/>
            </a:lvl7pPr>
            <a:lvl8pPr marL="4266133" indent="0">
              <a:buNone/>
              <a:defRPr sz="2133" b="1"/>
            </a:lvl8pPr>
            <a:lvl9pPr marL="4875581" indent="0">
              <a:buNone/>
              <a:defRPr sz="2133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441" y="2174875"/>
            <a:ext cx="5385514" cy="3951288"/>
          </a:xfrm>
        </p:spPr>
        <p:txBody>
          <a:bodyPr/>
          <a:lstStyle>
            <a:lvl1pPr>
              <a:defRPr sz="3199"/>
            </a:lvl1pPr>
            <a:lvl2pPr>
              <a:defRPr sz="2666"/>
            </a:lvl2pPr>
            <a:lvl3pPr>
              <a:defRPr sz="2399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1754" y="1535113"/>
            <a:ext cx="5387630" cy="639762"/>
          </a:xfrm>
        </p:spPr>
        <p:txBody>
          <a:bodyPr anchor="b"/>
          <a:lstStyle>
            <a:lvl1pPr marL="0" indent="0">
              <a:buNone/>
              <a:defRPr sz="3199" b="1"/>
            </a:lvl1pPr>
            <a:lvl2pPr marL="609448" indent="0">
              <a:buNone/>
              <a:defRPr sz="2666" b="1"/>
            </a:lvl2pPr>
            <a:lvl3pPr marL="1218895" indent="0">
              <a:buNone/>
              <a:defRPr sz="2399" b="1"/>
            </a:lvl3pPr>
            <a:lvl4pPr marL="1828343" indent="0">
              <a:buNone/>
              <a:defRPr sz="2133" b="1"/>
            </a:lvl4pPr>
            <a:lvl5pPr marL="2437790" indent="0">
              <a:buNone/>
              <a:defRPr sz="2133" b="1"/>
            </a:lvl5pPr>
            <a:lvl6pPr marL="3047238" indent="0">
              <a:buNone/>
              <a:defRPr sz="2133" b="1"/>
            </a:lvl6pPr>
            <a:lvl7pPr marL="3656686" indent="0">
              <a:buNone/>
              <a:defRPr sz="2133" b="1"/>
            </a:lvl7pPr>
            <a:lvl8pPr marL="4266133" indent="0">
              <a:buNone/>
              <a:defRPr sz="2133" b="1"/>
            </a:lvl8pPr>
            <a:lvl9pPr marL="4875581" indent="0">
              <a:buNone/>
              <a:defRPr sz="2133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1754" y="2174875"/>
            <a:ext cx="5387630" cy="3951288"/>
          </a:xfrm>
        </p:spPr>
        <p:txBody>
          <a:bodyPr/>
          <a:lstStyle>
            <a:lvl1pPr>
              <a:defRPr sz="3199"/>
            </a:lvl1pPr>
            <a:lvl2pPr>
              <a:defRPr sz="2666"/>
            </a:lvl2pPr>
            <a:lvl3pPr>
              <a:defRPr sz="2399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2018/6/15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2018/6/15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2018/6/15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442" y="273050"/>
            <a:ext cx="4010039" cy="1162050"/>
          </a:xfrm>
        </p:spPr>
        <p:txBody>
          <a:bodyPr anchor="b"/>
          <a:lstStyle>
            <a:lvl1pPr algn="l">
              <a:defRPr sz="2666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5492" y="273051"/>
            <a:ext cx="6813892" cy="5853113"/>
          </a:xfrm>
        </p:spPr>
        <p:txBody>
          <a:bodyPr/>
          <a:lstStyle>
            <a:lvl1pPr>
              <a:defRPr sz="4266"/>
            </a:lvl1pPr>
            <a:lvl2pPr>
              <a:defRPr sz="3732"/>
            </a:lvl2pPr>
            <a:lvl3pPr>
              <a:defRPr sz="3199"/>
            </a:lvl3pPr>
            <a:lvl4pPr>
              <a:defRPr sz="2666"/>
            </a:lvl4pPr>
            <a:lvl5pPr>
              <a:defRPr sz="2666"/>
            </a:lvl5pPr>
            <a:lvl6pPr>
              <a:defRPr sz="2666"/>
            </a:lvl6pPr>
            <a:lvl7pPr>
              <a:defRPr sz="2666"/>
            </a:lvl7pPr>
            <a:lvl8pPr>
              <a:defRPr sz="2666"/>
            </a:lvl8pPr>
            <a:lvl9pPr>
              <a:defRPr sz="2666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442" y="1435101"/>
            <a:ext cx="4010039" cy="4691063"/>
          </a:xfrm>
        </p:spPr>
        <p:txBody>
          <a:bodyPr/>
          <a:lstStyle>
            <a:lvl1pPr marL="0" indent="0">
              <a:buNone/>
              <a:defRPr sz="1866"/>
            </a:lvl1pPr>
            <a:lvl2pPr marL="609448" indent="0">
              <a:buNone/>
              <a:defRPr sz="1600"/>
            </a:lvl2pPr>
            <a:lvl3pPr marL="1218895" indent="0">
              <a:buNone/>
              <a:defRPr sz="1333"/>
            </a:lvl3pPr>
            <a:lvl4pPr marL="1828343" indent="0">
              <a:buNone/>
              <a:defRPr sz="1200"/>
            </a:lvl4pPr>
            <a:lvl5pPr marL="2437790" indent="0">
              <a:buNone/>
              <a:defRPr sz="1200"/>
            </a:lvl5pPr>
            <a:lvl6pPr marL="3047238" indent="0">
              <a:buNone/>
              <a:defRPr sz="1200"/>
            </a:lvl6pPr>
            <a:lvl7pPr marL="3656686" indent="0">
              <a:buNone/>
              <a:defRPr sz="1200"/>
            </a:lvl7pPr>
            <a:lvl8pPr marL="4266133" indent="0">
              <a:buNone/>
              <a:defRPr sz="1200"/>
            </a:lvl8pPr>
            <a:lvl9pPr marL="4875581" indent="0">
              <a:buNone/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2018/6/15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095" y="4800600"/>
            <a:ext cx="7313295" cy="566738"/>
          </a:xfrm>
        </p:spPr>
        <p:txBody>
          <a:bodyPr anchor="b"/>
          <a:lstStyle>
            <a:lvl1pPr algn="l">
              <a:defRPr sz="2666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095" y="612775"/>
            <a:ext cx="7313295" cy="4114800"/>
          </a:xfrm>
        </p:spPr>
        <p:txBody>
          <a:bodyPr/>
          <a:lstStyle>
            <a:lvl1pPr marL="0" indent="0">
              <a:buNone/>
              <a:defRPr sz="4266"/>
            </a:lvl1pPr>
            <a:lvl2pPr marL="609448" indent="0">
              <a:buNone/>
              <a:defRPr sz="3732"/>
            </a:lvl2pPr>
            <a:lvl3pPr marL="1218895" indent="0">
              <a:buNone/>
              <a:defRPr sz="3199"/>
            </a:lvl3pPr>
            <a:lvl4pPr marL="1828343" indent="0">
              <a:buNone/>
              <a:defRPr sz="2666"/>
            </a:lvl4pPr>
            <a:lvl5pPr marL="2437790" indent="0">
              <a:buNone/>
              <a:defRPr sz="2666"/>
            </a:lvl5pPr>
            <a:lvl6pPr marL="3047238" indent="0">
              <a:buNone/>
              <a:defRPr sz="2666"/>
            </a:lvl6pPr>
            <a:lvl7pPr marL="3656686" indent="0">
              <a:buNone/>
              <a:defRPr sz="2666"/>
            </a:lvl7pPr>
            <a:lvl8pPr marL="4266133" indent="0">
              <a:buNone/>
              <a:defRPr sz="2666"/>
            </a:lvl8pPr>
            <a:lvl9pPr marL="4875581" indent="0">
              <a:buNone/>
              <a:defRPr sz="2666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095" y="5367338"/>
            <a:ext cx="7313295" cy="804862"/>
          </a:xfrm>
        </p:spPr>
        <p:txBody>
          <a:bodyPr/>
          <a:lstStyle>
            <a:lvl1pPr marL="0" indent="0">
              <a:buNone/>
              <a:defRPr sz="1866"/>
            </a:lvl1pPr>
            <a:lvl2pPr marL="609448" indent="0">
              <a:buNone/>
              <a:defRPr sz="1600"/>
            </a:lvl2pPr>
            <a:lvl3pPr marL="1218895" indent="0">
              <a:buNone/>
              <a:defRPr sz="1333"/>
            </a:lvl3pPr>
            <a:lvl4pPr marL="1828343" indent="0">
              <a:buNone/>
              <a:defRPr sz="1200"/>
            </a:lvl4pPr>
            <a:lvl5pPr marL="2437790" indent="0">
              <a:buNone/>
              <a:defRPr sz="1200"/>
            </a:lvl5pPr>
            <a:lvl6pPr marL="3047238" indent="0">
              <a:buNone/>
              <a:defRPr sz="1200"/>
            </a:lvl6pPr>
            <a:lvl7pPr marL="3656686" indent="0">
              <a:buNone/>
              <a:defRPr sz="1200"/>
            </a:lvl7pPr>
            <a:lvl8pPr marL="4266133" indent="0">
              <a:buNone/>
              <a:defRPr sz="1200"/>
            </a:lvl8pPr>
            <a:lvl9pPr marL="4875581" indent="0">
              <a:buNone/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2018/6/15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441" y="274638"/>
            <a:ext cx="10969943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441" y="1600201"/>
            <a:ext cx="10969943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441" y="6356351"/>
            <a:ext cx="28440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2018/6/15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xStyles>
    <p:titleStyle>
      <a:lvl1pPr algn="ctr" defTabSz="1218895" rtl="0" eaLnBrk="1" latinLnBrk="0" hangingPunct="1">
        <a:spcBef>
          <a:spcPct val="0"/>
        </a:spcBef>
        <a:buNone/>
        <a:defRPr sz="586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86" indent="-457086" algn="l" defTabSz="1218895" rtl="0" eaLnBrk="1" latinLnBrk="0" hangingPunct="1">
        <a:spcBef>
          <a:spcPct val="20000"/>
        </a:spcBef>
        <a:buFont typeface="Arial" pitchFamily="34" charset="0"/>
        <a:buChar char="•"/>
        <a:defRPr sz="4266" kern="1200">
          <a:solidFill>
            <a:schemeClr val="tx1"/>
          </a:solidFill>
          <a:latin typeface="+mn-lt"/>
          <a:ea typeface="+mn-ea"/>
          <a:cs typeface="+mn-cs"/>
        </a:defRPr>
      </a:lvl1pPr>
      <a:lvl2pPr marL="990352" indent="-380905" algn="l" defTabSz="1218895" rtl="0" eaLnBrk="1" latinLnBrk="0" hangingPunct="1">
        <a:spcBef>
          <a:spcPct val="20000"/>
        </a:spcBef>
        <a:buFont typeface="Arial" pitchFamily="34" charset="0"/>
        <a:buChar char="–"/>
        <a:defRPr sz="3732" kern="1200">
          <a:solidFill>
            <a:schemeClr val="tx1"/>
          </a:solidFill>
          <a:latin typeface="+mn-lt"/>
          <a:ea typeface="+mn-ea"/>
          <a:cs typeface="+mn-cs"/>
        </a:defRPr>
      </a:lvl2pPr>
      <a:lvl3pPr marL="1523619" indent="-304724" algn="l" defTabSz="1218895" rtl="0" eaLnBrk="1" latinLnBrk="0" hangingPunct="1">
        <a:spcBef>
          <a:spcPct val="20000"/>
        </a:spcBef>
        <a:buFont typeface="Arial" pitchFamily="34" charset="0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3pPr>
      <a:lvl4pPr marL="2133067" indent="-304724" algn="l" defTabSz="1218895" rtl="0" eaLnBrk="1" latinLnBrk="0" hangingPunct="1">
        <a:spcBef>
          <a:spcPct val="20000"/>
        </a:spcBef>
        <a:buFont typeface="Arial" pitchFamily="34" charset="0"/>
        <a:buChar char="–"/>
        <a:defRPr sz="2666" kern="1200">
          <a:solidFill>
            <a:schemeClr val="tx1"/>
          </a:solidFill>
          <a:latin typeface="+mn-lt"/>
          <a:ea typeface="+mn-ea"/>
          <a:cs typeface="+mn-cs"/>
        </a:defRPr>
      </a:lvl4pPr>
      <a:lvl5pPr marL="2742514" indent="-304724" algn="l" defTabSz="1218895" rtl="0" eaLnBrk="1" latinLnBrk="0" hangingPunct="1">
        <a:spcBef>
          <a:spcPct val="20000"/>
        </a:spcBef>
        <a:buFont typeface="Arial" pitchFamily="34" charset="0"/>
        <a:buChar char="»"/>
        <a:defRPr sz="2666" kern="1200">
          <a:solidFill>
            <a:schemeClr val="tx1"/>
          </a:solidFill>
          <a:latin typeface="+mn-lt"/>
          <a:ea typeface="+mn-ea"/>
          <a:cs typeface="+mn-cs"/>
        </a:defRPr>
      </a:lvl5pPr>
      <a:lvl6pPr marL="3351962" indent="-304724" algn="l" defTabSz="1218895" rtl="0" eaLnBrk="1" latinLnBrk="0" hangingPunct="1">
        <a:spcBef>
          <a:spcPct val="20000"/>
        </a:spcBef>
        <a:buFont typeface="Arial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6pPr>
      <a:lvl7pPr marL="3961409" indent="-304724" algn="l" defTabSz="1218895" rtl="0" eaLnBrk="1" latinLnBrk="0" hangingPunct="1">
        <a:spcBef>
          <a:spcPct val="20000"/>
        </a:spcBef>
        <a:buFont typeface="Arial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7pPr>
      <a:lvl8pPr marL="4570857" indent="-304724" algn="l" defTabSz="1218895" rtl="0" eaLnBrk="1" latinLnBrk="0" hangingPunct="1">
        <a:spcBef>
          <a:spcPct val="20000"/>
        </a:spcBef>
        <a:buFont typeface="Arial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8pPr>
      <a:lvl9pPr marL="5180305" indent="-304724" algn="l" defTabSz="1218895" rtl="0" eaLnBrk="1" latinLnBrk="0" hangingPunct="1">
        <a:spcBef>
          <a:spcPct val="20000"/>
        </a:spcBef>
        <a:buFont typeface="Arial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89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448" algn="l" defTabSz="121889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895" algn="l" defTabSz="121889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343" algn="l" defTabSz="121889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790" algn="l" defTabSz="121889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7238" algn="l" defTabSz="121889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686" algn="l" defTabSz="121889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6133" algn="l" defTabSz="121889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5581" algn="l" defTabSz="121889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5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41465A6C-B759-4C55-9A98-39CFFBD57A02}"/>
              </a:ext>
            </a:extLst>
          </p:cNvPr>
          <p:cNvSpPr/>
          <p:nvPr/>
        </p:nvSpPr>
        <p:spPr>
          <a:xfrm>
            <a:off x="1773932" y="1772816"/>
            <a:ext cx="8568952" cy="3312368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AF3EE70-F651-49D1-83CD-F4CE927F76BC}"/>
              </a:ext>
            </a:extLst>
          </p:cNvPr>
          <p:cNvSpPr txBox="1"/>
          <p:nvPr/>
        </p:nvSpPr>
        <p:spPr>
          <a:xfrm>
            <a:off x="1629917" y="1772816"/>
            <a:ext cx="8784976" cy="4524315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7200" dirty="0">
                <a:solidFill>
                  <a:schemeClr val="bg1"/>
                </a:solidFill>
                <a:latin typeface="汉仪新蒂唐朝体" panose="02000500000000000000" pitchFamily="2" charset="-122"/>
                <a:ea typeface="汉仪新蒂唐朝体" panose="02000500000000000000" pitchFamily="2" charset="-122"/>
                <a:cs typeface="+mn-ea"/>
                <a:sym typeface="+mn-lt"/>
              </a:rPr>
              <a:t>程序设计专题展示</a:t>
            </a:r>
            <a:endParaRPr lang="en-US" altLang="zh-CN" sz="7200" dirty="0">
              <a:solidFill>
                <a:schemeClr val="bg1"/>
              </a:solidFill>
              <a:latin typeface="汉仪新蒂唐朝体" panose="02000500000000000000" pitchFamily="2" charset="-122"/>
              <a:ea typeface="汉仪新蒂唐朝体" panose="02000500000000000000" pitchFamily="2" charset="-122"/>
              <a:cs typeface="+mn-ea"/>
              <a:sym typeface="+mn-lt"/>
            </a:endParaRPr>
          </a:p>
          <a:p>
            <a:pPr algn="ctr"/>
            <a:r>
              <a:rPr lang="zh-CN" altLang="en-US" sz="4000" dirty="0">
                <a:solidFill>
                  <a:schemeClr val="bg1"/>
                </a:solidFill>
                <a:latin typeface="汉仪新蒂唐朝体" panose="02000500000000000000" pitchFamily="2" charset="-122"/>
                <a:ea typeface="汉仪新蒂唐朝体" panose="02000500000000000000" pitchFamily="2" charset="-122"/>
                <a:cs typeface="+mn-ea"/>
                <a:sym typeface="+mn-lt"/>
              </a:rPr>
              <a:t>第</a:t>
            </a:r>
            <a:r>
              <a:rPr lang="en-US" altLang="zh-CN" sz="4000" dirty="0">
                <a:solidFill>
                  <a:schemeClr val="bg1"/>
                </a:solidFill>
                <a:latin typeface="汉仪新蒂唐朝体" panose="02000500000000000000" pitchFamily="2" charset="-122"/>
                <a:ea typeface="汉仪新蒂唐朝体" panose="02000500000000000000" pitchFamily="2" charset="-122"/>
                <a:cs typeface="+mn-ea"/>
                <a:sym typeface="+mn-lt"/>
              </a:rPr>
              <a:t>21</a:t>
            </a:r>
            <a:r>
              <a:rPr lang="zh-CN" altLang="en-US" sz="4000" dirty="0">
                <a:solidFill>
                  <a:schemeClr val="bg1"/>
                </a:solidFill>
                <a:latin typeface="汉仪新蒂唐朝体" panose="02000500000000000000" pitchFamily="2" charset="-122"/>
                <a:ea typeface="汉仪新蒂唐朝体" panose="02000500000000000000" pitchFamily="2" charset="-122"/>
                <a:cs typeface="+mn-ea"/>
                <a:sym typeface="+mn-lt"/>
              </a:rPr>
              <a:t>组</a:t>
            </a:r>
          </a:p>
          <a:p>
            <a:pPr algn="ctr"/>
            <a:r>
              <a:rPr lang="zh-CN" altLang="en-US" sz="2400" dirty="0">
                <a:solidFill>
                  <a:schemeClr val="bg1"/>
                </a:solidFill>
                <a:latin typeface="汉仪新蒂唐朝体" panose="02000500000000000000" pitchFamily="2" charset="-122"/>
                <a:ea typeface="汉仪新蒂唐朝体" panose="02000500000000000000" pitchFamily="2" charset="-122"/>
                <a:cs typeface="+mn-ea"/>
                <a:sym typeface="+mn-lt"/>
              </a:rPr>
              <a:t>报告人：彭子帆、陈稼诚</a:t>
            </a:r>
            <a:endParaRPr lang="en-US" altLang="zh-CN" sz="2400" dirty="0">
              <a:solidFill>
                <a:schemeClr val="bg1"/>
              </a:solidFill>
              <a:latin typeface="汉仪新蒂唐朝体" panose="02000500000000000000" pitchFamily="2" charset="-122"/>
              <a:ea typeface="汉仪新蒂唐朝体" panose="02000500000000000000" pitchFamily="2" charset="-122"/>
              <a:cs typeface="+mn-ea"/>
              <a:sym typeface="+mn-lt"/>
            </a:endParaRPr>
          </a:p>
          <a:p>
            <a:pPr algn="ctr"/>
            <a:endParaRPr lang="en-US" altLang="zh-CN" sz="2400" dirty="0">
              <a:solidFill>
                <a:schemeClr val="bg1"/>
              </a:solidFill>
              <a:latin typeface="汉仪新蒂唐朝体" panose="02000500000000000000" pitchFamily="2" charset="-122"/>
              <a:ea typeface="汉仪新蒂唐朝体" panose="02000500000000000000" pitchFamily="2" charset="-122"/>
              <a:cs typeface="+mn-ea"/>
              <a:sym typeface="+mn-lt"/>
            </a:endParaRPr>
          </a:p>
          <a:p>
            <a:pPr algn="ctr"/>
            <a:endParaRPr lang="en-US" altLang="zh-CN" sz="2400" dirty="0">
              <a:solidFill>
                <a:schemeClr val="bg1"/>
              </a:solidFill>
              <a:latin typeface="汉仪新蒂唐朝体" panose="02000500000000000000" pitchFamily="2" charset="-122"/>
              <a:ea typeface="汉仪新蒂唐朝体" panose="02000500000000000000" pitchFamily="2" charset="-122"/>
              <a:cs typeface="+mn-ea"/>
              <a:sym typeface="+mn-lt"/>
            </a:endParaRPr>
          </a:p>
          <a:p>
            <a:pPr algn="ctr"/>
            <a:r>
              <a:rPr lang="en-US" altLang="zh-CN" sz="3200" dirty="0">
                <a:solidFill>
                  <a:schemeClr val="bg1"/>
                </a:solidFill>
                <a:latin typeface="汉仪新蒂唐朝体" panose="02000500000000000000" pitchFamily="2" charset="-122"/>
                <a:ea typeface="汉仪新蒂唐朝体" panose="02000500000000000000" pitchFamily="2" charset="-122"/>
                <a:cs typeface="+mn-ea"/>
                <a:sym typeface="+mn-lt"/>
              </a:rPr>
              <a:t>2018.06.25</a:t>
            </a:r>
            <a:endParaRPr lang="zh-CN" altLang="en-US" sz="3200" dirty="0">
              <a:solidFill>
                <a:schemeClr val="bg1"/>
              </a:solidFill>
              <a:latin typeface="汉仪新蒂唐朝体" panose="02000500000000000000" pitchFamily="2" charset="-122"/>
              <a:ea typeface="汉仪新蒂唐朝体" panose="02000500000000000000" pitchFamily="2" charset="-122"/>
              <a:cs typeface="+mn-ea"/>
              <a:sym typeface="+mn-lt"/>
            </a:endParaRPr>
          </a:p>
          <a:p>
            <a:pPr algn="ctr"/>
            <a:endParaRPr lang="zh-CN" altLang="en-US" sz="7200" dirty="0">
              <a:solidFill>
                <a:schemeClr val="bg1"/>
              </a:solidFill>
              <a:latin typeface="汉仪新蒂唐朝体" panose="02000500000000000000" pitchFamily="2" charset="-122"/>
              <a:ea typeface="汉仪新蒂唐朝体" panose="02000500000000000000" pitchFamily="2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07385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  <p:extLst mod="1">
    <p:ext uri="{E180D4A7-C9FB-4DFB-919C-405C955672EB}">
      <p14:showEvtLst xmlns:p14="http://schemas.microsoft.com/office/powerpoint/2010/main">
        <p14:playEvt time="1005" objId="5"/>
      </p14:showEvt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>
            <a:extLst>
              <a:ext uri="{FF2B5EF4-FFF2-40B4-BE49-F238E27FC236}">
                <a16:creationId xmlns:a16="http://schemas.microsoft.com/office/drawing/2014/main" id="{F0BA9987-DC2B-453B-8E73-0733BF1931ED}"/>
              </a:ext>
            </a:extLst>
          </p:cNvPr>
          <p:cNvGrpSpPr/>
          <p:nvPr/>
        </p:nvGrpSpPr>
        <p:grpSpPr>
          <a:xfrm>
            <a:off x="4364524" y="1967510"/>
            <a:ext cx="3528391" cy="4386647"/>
            <a:chOff x="4963794" y="2204864"/>
            <a:chExt cx="2664296" cy="3312368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A7B9E6AC-A147-4D4A-8DD3-4EA126F8E305}"/>
                </a:ext>
              </a:extLst>
            </p:cNvPr>
            <p:cNvSpPr/>
            <p:nvPr/>
          </p:nvSpPr>
          <p:spPr>
            <a:xfrm>
              <a:off x="4963794" y="2204864"/>
              <a:ext cx="2664296" cy="3312368"/>
            </a:xfrm>
            <a:prstGeom prst="rect">
              <a:avLst/>
            </a:prstGeom>
            <a:blipFill dpi="0" rotWithShape="1">
              <a:blip r:embed="rId2"/>
              <a:srcRect/>
              <a:stretch>
                <a:fillRect l="-1000" r="-2000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720A87A7-041E-41F9-85B4-01F225104DB2}"/>
                </a:ext>
              </a:extLst>
            </p:cNvPr>
            <p:cNvSpPr/>
            <p:nvPr/>
          </p:nvSpPr>
          <p:spPr>
            <a:xfrm>
              <a:off x="5129466" y="2434066"/>
              <a:ext cx="2376264" cy="2880320"/>
            </a:xfrm>
            <a:prstGeom prst="rect">
              <a:avLst/>
            </a:prstGeom>
            <a:solidFill>
              <a:srgbClr val="F1F1F1">
                <a:alpha val="80000"/>
              </a:srgb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9" name="文本框 18">
            <a:extLst>
              <a:ext uri="{FF2B5EF4-FFF2-40B4-BE49-F238E27FC236}">
                <a16:creationId xmlns:a16="http://schemas.microsoft.com/office/drawing/2014/main" id="{6F2B0CCE-2C55-4308-87B0-27C5B884A63F}"/>
              </a:ext>
            </a:extLst>
          </p:cNvPr>
          <p:cNvSpPr txBox="1"/>
          <p:nvPr/>
        </p:nvSpPr>
        <p:spPr>
          <a:xfrm>
            <a:off x="5309582" y="698836"/>
            <a:ext cx="1569660" cy="5834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b="1" spc="300" dirty="0">
                <a:latin typeface="+mj-ea"/>
                <a:ea typeface="+mj-ea"/>
              </a:rPr>
              <a:t>排序算法</a:t>
            </a:r>
            <a:endParaRPr lang="zh-CN" altLang="en-US" sz="2400" dirty="0">
              <a:latin typeface="+mj-ea"/>
              <a:ea typeface="+mj-ea"/>
            </a:endParaRP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C437A757-0275-44EF-B971-272186C4B97F}"/>
              </a:ext>
            </a:extLst>
          </p:cNvPr>
          <p:cNvGrpSpPr/>
          <p:nvPr/>
        </p:nvGrpSpPr>
        <p:grpSpPr>
          <a:xfrm>
            <a:off x="8235586" y="1967510"/>
            <a:ext cx="3528391" cy="4386648"/>
            <a:chOff x="7865625" y="2204864"/>
            <a:chExt cx="2664296" cy="3312368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D4A0FAD8-3999-4D6D-879E-92682C2F9D51}"/>
                </a:ext>
              </a:extLst>
            </p:cNvPr>
            <p:cNvSpPr/>
            <p:nvPr/>
          </p:nvSpPr>
          <p:spPr>
            <a:xfrm>
              <a:off x="7865625" y="2204864"/>
              <a:ext cx="2664296" cy="3312368"/>
            </a:xfrm>
            <a:prstGeom prst="rect">
              <a:avLst/>
            </a:prstGeom>
            <a:blipFill dpi="0" rotWithShape="1">
              <a:blip r:embed="rId2"/>
              <a:srcRect/>
              <a:stretch>
                <a:fillRect l="-1000" r="-2000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AD7BDBAA-10F1-4574-8B03-C734858714D0}"/>
                </a:ext>
              </a:extLst>
            </p:cNvPr>
            <p:cNvSpPr/>
            <p:nvPr/>
          </p:nvSpPr>
          <p:spPr>
            <a:xfrm>
              <a:off x="8009641" y="2448524"/>
              <a:ext cx="2376264" cy="2880320"/>
            </a:xfrm>
            <a:prstGeom prst="rect">
              <a:avLst/>
            </a:prstGeom>
            <a:solidFill>
              <a:srgbClr val="F1F1F1">
                <a:alpha val="80000"/>
              </a:srgb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232F74FF-6621-4C27-977F-B6BDFA2F063F}"/>
              </a:ext>
            </a:extLst>
          </p:cNvPr>
          <p:cNvGrpSpPr/>
          <p:nvPr/>
        </p:nvGrpSpPr>
        <p:grpSpPr>
          <a:xfrm>
            <a:off x="477535" y="1967510"/>
            <a:ext cx="3528392" cy="4386650"/>
            <a:chOff x="2061964" y="2204864"/>
            <a:chExt cx="2664296" cy="3312368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3A6BA72D-3AF6-40B0-8EAB-D675AD397FB6}"/>
                </a:ext>
              </a:extLst>
            </p:cNvPr>
            <p:cNvSpPr/>
            <p:nvPr/>
          </p:nvSpPr>
          <p:spPr>
            <a:xfrm>
              <a:off x="2061964" y="2204864"/>
              <a:ext cx="2664296" cy="3312368"/>
            </a:xfrm>
            <a:prstGeom prst="rect">
              <a:avLst/>
            </a:prstGeom>
            <a:blipFill dpi="0" rotWithShape="1">
              <a:blip r:embed="rId2"/>
              <a:srcRect/>
              <a:stretch>
                <a:fillRect l="-1000" r="-2000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9EBFBE79-4BE8-4B90-BF57-63F4E699B373}"/>
                </a:ext>
              </a:extLst>
            </p:cNvPr>
            <p:cNvSpPr/>
            <p:nvPr/>
          </p:nvSpPr>
          <p:spPr>
            <a:xfrm>
              <a:off x="2205980" y="2420888"/>
              <a:ext cx="2376264" cy="2880320"/>
            </a:xfrm>
            <a:prstGeom prst="rect">
              <a:avLst/>
            </a:prstGeom>
            <a:solidFill>
              <a:srgbClr val="F1F1F1">
                <a:alpha val="80000"/>
              </a:srgb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FA56839E-8B72-4B85-8BFE-DDF547C433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070" y="2290195"/>
            <a:ext cx="3542857" cy="1942857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316BA596-E761-4C5D-B821-8533D6B314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7235" y="2420888"/>
            <a:ext cx="2940325" cy="648072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45BC3482-1DCE-4584-ADBB-AFC1A28A27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9538" y="3094166"/>
            <a:ext cx="4171429" cy="2133333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5E75295D-32C2-47A7-82AA-761BCAE4AE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74193" y="1923494"/>
            <a:ext cx="4299928" cy="3313059"/>
          </a:xfrm>
          <a:prstGeom prst="rect">
            <a:avLst/>
          </a:prstGeom>
        </p:spPr>
      </p:pic>
      <p:sp>
        <p:nvSpPr>
          <p:cNvPr id="27" name="文本框 26">
            <a:extLst>
              <a:ext uri="{FF2B5EF4-FFF2-40B4-BE49-F238E27FC236}">
                <a16:creationId xmlns:a16="http://schemas.microsoft.com/office/drawing/2014/main" id="{C3D36350-3451-4333-BB8B-629E500F7C4A}"/>
              </a:ext>
            </a:extLst>
          </p:cNvPr>
          <p:cNvSpPr txBox="1"/>
          <p:nvPr/>
        </p:nvSpPr>
        <p:spPr>
          <a:xfrm>
            <a:off x="1680500" y="565711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插入排序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C511BDC4-8FE7-4F67-BEA0-C6153F1620BB}"/>
              </a:ext>
            </a:extLst>
          </p:cNvPr>
          <p:cNvSpPr txBox="1"/>
          <p:nvPr/>
        </p:nvSpPr>
        <p:spPr>
          <a:xfrm>
            <a:off x="9445783" y="5740273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桶排序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69FFDC6F-3ECD-4FC9-BCD7-ED663AE31902}"/>
              </a:ext>
            </a:extLst>
          </p:cNvPr>
          <p:cNvSpPr txBox="1"/>
          <p:nvPr/>
        </p:nvSpPr>
        <p:spPr>
          <a:xfrm>
            <a:off x="5603399" y="565711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归并排序</a:t>
            </a:r>
          </a:p>
        </p:txBody>
      </p:sp>
    </p:spTree>
    <p:extLst>
      <p:ext uri="{BB962C8B-B14F-4D97-AF65-F5344CB8AC3E}">
        <p14:creationId xmlns:p14="http://schemas.microsoft.com/office/powerpoint/2010/main" val="2525750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>
            <a:extLst>
              <a:ext uri="{FF2B5EF4-FFF2-40B4-BE49-F238E27FC236}">
                <a16:creationId xmlns:a16="http://schemas.microsoft.com/office/drawing/2014/main" id="{F0BA9987-DC2B-453B-8E73-0733BF1931ED}"/>
              </a:ext>
            </a:extLst>
          </p:cNvPr>
          <p:cNvGrpSpPr/>
          <p:nvPr/>
        </p:nvGrpSpPr>
        <p:grpSpPr>
          <a:xfrm>
            <a:off x="4364524" y="1967510"/>
            <a:ext cx="3528391" cy="4386647"/>
            <a:chOff x="4963794" y="2204864"/>
            <a:chExt cx="2664296" cy="3312368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A7B9E6AC-A147-4D4A-8DD3-4EA126F8E305}"/>
                </a:ext>
              </a:extLst>
            </p:cNvPr>
            <p:cNvSpPr/>
            <p:nvPr/>
          </p:nvSpPr>
          <p:spPr>
            <a:xfrm>
              <a:off x="4963794" y="2204864"/>
              <a:ext cx="2664296" cy="3312368"/>
            </a:xfrm>
            <a:prstGeom prst="rect">
              <a:avLst/>
            </a:prstGeom>
            <a:blipFill dpi="0" rotWithShape="1">
              <a:blip r:embed="rId2"/>
              <a:srcRect/>
              <a:stretch>
                <a:fillRect l="-1000" r="-2000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720A87A7-041E-41F9-85B4-01F225104DB2}"/>
                </a:ext>
              </a:extLst>
            </p:cNvPr>
            <p:cNvSpPr/>
            <p:nvPr/>
          </p:nvSpPr>
          <p:spPr>
            <a:xfrm>
              <a:off x="5129466" y="2434066"/>
              <a:ext cx="2376264" cy="2880320"/>
            </a:xfrm>
            <a:prstGeom prst="rect">
              <a:avLst/>
            </a:prstGeom>
            <a:solidFill>
              <a:srgbClr val="F1F1F1">
                <a:alpha val="80000"/>
              </a:srgb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9" name="文本框 18">
            <a:extLst>
              <a:ext uri="{FF2B5EF4-FFF2-40B4-BE49-F238E27FC236}">
                <a16:creationId xmlns:a16="http://schemas.microsoft.com/office/drawing/2014/main" id="{6F2B0CCE-2C55-4308-87B0-27C5B884A63F}"/>
              </a:ext>
            </a:extLst>
          </p:cNvPr>
          <p:cNvSpPr txBox="1"/>
          <p:nvPr/>
        </p:nvSpPr>
        <p:spPr>
          <a:xfrm>
            <a:off x="5309582" y="698836"/>
            <a:ext cx="1569660" cy="5834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b="1" spc="300" dirty="0">
                <a:latin typeface="+mj-ea"/>
                <a:ea typeface="+mj-ea"/>
              </a:rPr>
              <a:t>排序算法</a:t>
            </a:r>
            <a:endParaRPr lang="zh-CN" altLang="en-US" sz="2400" dirty="0">
              <a:latin typeface="+mj-ea"/>
              <a:ea typeface="+mj-ea"/>
            </a:endParaRP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C437A757-0275-44EF-B971-272186C4B97F}"/>
              </a:ext>
            </a:extLst>
          </p:cNvPr>
          <p:cNvGrpSpPr/>
          <p:nvPr/>
        </p:nvGrpSpPr>
        <p:grpSpPr>
          <a:xfrm>
            <a:off x="8235586" y="1967510"/>
            <a:ext cx="3528391" cy="4386648"/>
            <a:chOff x="7865625" y="2204864"/>
            <a:chExt cx="2664296" cy="3312368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D4A0FAD8-3999-4D6D-879E-92682C2F9D51}"/>
                </a:ext>
              </a:extLst>
            </p:cNvPr>
            <p:cNvSpPr/>
            <p:nvPr/>
          </p:nvSpPr>
          <p:spPr>
            <a:xfrm>
              <a:off x="7865625" y="2204864"/>
              <a:ext cx="2664296" cy="3312368"/>
            </a:xfrm>
            <a:prstGeom prst="rect">
              <a:avLst/>
            </a:prstGeom>
            <a:blipFill dpi="0" rotWithShape="1">
              <a:blip r:embed="rId2"/>
              <a:srcRect/>
              <a:stretch>
                <a:fillRect l="-1000" r="-2000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AD7BDBAA-10F1-4574-8B03-C734858714D0}"/>
                </a:ext>
              </a:extLst>
            </p:cNvPr>
            <p:cNvSpPr/>
            <p:nvPr/>
          </p:nvSpPr>
          <p:spPr>
            <a:xfrm>
              <a:off x="8009641" y="2448524"/>
              <a:ext cx="2376264" cy="2880320"/>
            </a:xfrm>
            <a:prstGeom prst="rect">
              <a:avLst/>
            </a:prstGeom>
            <a:solidFill>
              <a:srgbClr val="F1F1F1">
                <a:alpha val="80000"/>
              </a:srgb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232F74FF-6621-4C27-977F-B6BDFA2F063F}"/>
              </a:ext>
            </a:extLst>
          </p:cNvPr>
          <p:cNvGrpSpPr/>
          <p:nvPr/>
        </p:nvGrpSpPr>
        <p:grpSpPr>
          <a:xfrm>
            <a:off x="477535" y="1967510"/>
            <a:ext cx="3528392" cy="4386650"/>
            <a:chOff x="2061964" y="2204864"/>
            <a:chExt cx="2664296" cy="3312368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3A6BA72D-3AF6-40B0-8EAB-D675AD397FB6}"/>
                </a:ext>
              </a:extLst>
            </p:cNvPr>
            <p:cNvSpPr/>
            <p:nvPr/>
          </p:nvSpPr>
          <p:spPr>
            <a:xfrm>
              <a:off x="2061964" y="2204864"/>
              <a:ext cx="2664296" cy="3312368"/>
            </a:xfrm>
            <a:prstGeom prst="rect">
              <a:avLst/>
            </a:prstGeom>
            <a:blipFill dpi="0" rotWithShape="1">
              <a:blip r:embed="rId2"/>
              <a:srcRect/>
              <a:stretch>
                <a:fillRect l="-1000" r="-2000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9EBFBE79-4BE8-4B90-BF57-63F4E699B373}"/>
                </a:ext>
              </a:extLst>
            </p:cNvPr>
            <p:cNvSpPr/>
            <p:nvPr/>
          </p:nvSpPr>
          <p:spPr>
            <a:xfrm>
              <a:off x="2205980" y="2420888"/>
              <a:ext cx="2376264" cy="2880320"/>
            </a:xfrm>
            <a:prstGeom prst="rect">
              <a:avLst/>
            </a:prstGeom>
            <a:solidFill>
              <a:srgbClr val="F1F1F1">
                <a:alpha val="80000"/>
              </a:srgb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</p:grpSp>
      <p:sp>
        <p:nvSpPr>
          <p:cNvPr id="27" name="文本框 26">
            <a:extLst>
              <a:ext uri="{FF2B5EF4-FFF2-40B4-BE49-F238E27FC236}">
                <a16:creationId xmlns:a16="http://schemas.microsoft.com/office/drawing/2014/main" id="{C3D36350-3451-4333-BB8B-629E500F7C4A}"/>
              </a:ext>
            </a:extLst>
          </p:cNvPr>
          <p:cNvSpPr txBox="1"/>
          <p:nvPr/>
        </p:nvSpPr>
        <p:spPr>
          <a:xfrm>
            <a:off x="1241411" y="5657119"/>
            <a:ext cx="2018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基数排序（</a:t>
            </a:r>
            <a:r>
              <a:rPr lang="en-US" altLang="zh-CN" dirty="0"/>
              <a:t>LSD</a:t>
            </a:r>
            <a:r>
              <a:rPr lang="zh-CN" altLang="en-US" dirty="0"/>
              <a:t>）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C511BDC4-8FE7-4F67-BEA0-C6153F1620BB}"/>
              </a:ext>
            </a:extLst>
          </p:cNvPr>
          <p:cNvSpPr txBox="1"/>
          <p:nvPr/>
        </p:nvSpPr>
        <p:spPr>
          <a:xfrm>
            <a:off x="9445782" y="5740273"/>
            <a:ext cx="1224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快速排序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69FFDC6F-3ECD-4FC9-BCD7-ED663AE31902}"/>
              </a:ext>
            </a:extLst>
          </p:cNvPr>
          <p:cNvSpPr txBox="1"/>
          <p:nvPr/>
        </p:nvSpPr>
        <p:spPr>
          <a:xfrm>
            <a:off x="5603399" y="565711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计数排序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8516A8A8-EBAC-4507-A12D-822D102AB6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067" y="2171284"/>
            <a:ext cx="4038095" cy="318095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D2B8C2C3-6303-42EC-8E34-44ACF654FD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9704" y="2843100"/>
            <a:ext cx="3561905" cy="1647619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4BDEBD42-AD4F-4DB1-A012-456F579CA2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98649" y="2321705"/>
            <a:ext cx="1571429" cy="380952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FF3FF7C4-26C7-4483-8088-B42880F92B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84280" y="2721118"/>
            <a:ext cx="3314286" cy="28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194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9" descr="e7d195523061f1c0c989bbdf341b111e769f2ee359bd8df638E53E9931A62DC22263A6E1A75FFBC630BB5D77BA969D9175F253EB94D93A1189E24A7D909BAD0376573965191318DE1FD009565C070D0758BE63ED47B2EDEACC9DDA8B42E936ECE29EDFDA81561272DB585C1D388AC69375A15CCDB3BFD0D7CC0E05F9CB208AB1AC036AD4A87015E98F8F7194A9B2E73A">
            <a:extLst>
              <a:ext uri="{FF2B5EF4-FFF2-40B4-BE49-F238E27FC236}">
                <a16:creationId xmlns:a16="http://schemas.microsoft.com/office/drawing/2014/main" id="{B4F699B0-5D8A-463F-846C-1A7803C7A2FD}"/>
              </a:ext>
            </a:extLst>
          </p:cNvPr>
          <p:cNvSpPr>
            <a:spLocks noEditPoints="1"/>
          </p:cNvSpPr>
          <p:nvPr/>
        </p:nvSpPr>
        <p:spPr bwMode="auto">
          <a:xfrm rot="10800000" flipV="1">
            <a:off x="-2618556" y="1124744"/>
            <a:ext cx="18753731" cy="4819925"/>
          </a:xfrm>
          <a:custGeom>
            <a:avLst/>
            <a:gdLst>
              <a:gd name="T0" fmla="*/ 164 w 626"/>
              <a:gd name="T1" fmla="*/ 164 h 204"/>
              <a:gd name="T2" fmla="*/ 39 w 626"/>
              <a:gd name="T3" fmla="*/ 74 h 204"/>
              <a:gd name="T4" fmla="*/ 122 w 626"/>
              <a:gd name="T5" fmla="*/ 31 h 204"/>
              <a:gd name="T6" fmla="*/ 97 w 626"/>
              <a:gd name="T7" fmla="*/ 19 h 204"/>
              <a:gd name="T8" fmla="*/ 112 w 626"/>
              <a:gd name="T9" fmla="*/ 14 h 204"/>
              <a:gd name="T10" fmla="*/ 121 w 626"/>
              <a:gd name="T11" fmla="*/ 9 h 204"/>
              <a:gd name="T12" fmla="*/ 235 w 626"/>
              <a:gd name="T13" fmla="*/ 11 h 204"/>
              <a:gd name="T14" fmla="*/ 361 w 626"/>
              <a:gd name="T15" fmla="*/ 12 h 204"/>
              <a:gd name="T16" fmla="*/ 497 w 626"/>
              <a:gd name="T17" fmla="*/ 27 h 204"/>
              <a:gd name="T18" fmla="*/ 415 w 626"/>
              <a:gd name="T19" fmla="*/ 24 h 204"/>
              <a:gd name="T20" fmla="*/ 416 w 626"/>
              <a:gd name="T21" fmla="*/ 31 h 204"/>
              <a:gd name="T22" fmla="*/ 507 w 626"/>
              <a:gd name="T23" fmla="*/ 36 h 204"/>
              <a:gd name="T24" fmla="*/ 575 w 626"/>
              <a:gd name="T25" fmla="*/ 45 h 204"/>
              <a:gd name="T26" fmla="*/ 593 w 626"/>
              <a:gd name="T27" fmla="*/ 125 h 204"/>
              <a:gd name="T28" fmla="*/ 576 w 626"/>
              <a:gd name="T29" fmla="*/ 160 h 204"/>
              <a:gd name="T30" fmla="*/ 565 w 626"/>
              <a:gd name="T31" fmla="*/ 169 h 204"/>
              <a:gd name="T32" fmla="*/ 359 w 626"/>
              <a:gd name="T33" fmla="*/ 168 h 204"/>
              <a:gd name="T34" fmla="*/ 401 w 626"/>
              <a:gd name="T35" fmla="*/ 32 h 204"/>
              <a:gd name="T36" fmla="*/ 353 w 626"/>
              <a:gd name="T37" fmla="*/ 28 h 204"/>
              <a:gd name="T38" fmla="*/ 350 w 626"/>
              <a:gd name="T39" fmla="*/ 23 h 204"/>
              <a:gd name="T40" fmla="*/ 341 w 626"/>
              <a:gd name="T41" fmla="*/ 21 h 204"/>
              <a:gd name="T42" fmla="*/ 315 w 626"/>
              <a:gd name="T43" fmla="*/ 22 h 204"/>
              <a:gd name="T44" fmla="*/ 270 w 626"/>
              <a:gd name="T45" fmla="*/ 18 h 204"/>
              <a:gd name="T46" fmla="*/ 171 w 626"/>
              <a:gd name="T47" fmla="*/ 16 h 204"/>
              <a:gd name="T48" fmla="*/ 379 w 626"/>
              <a:gd name="T49" fmla="*/ 187 h 204"/>
              <a:gd name="T50" fmla="*/ 235 w 626"/>
              <a:gd name="T51" fmla="*/ 182 h 204"/>
              <a:gd name="T52" fmla="*/ 477 w 626"/>
              <a:gd name="T53" fmla="*/ 184 h 204"/>
              <a:gd name="T54" fmla="*/ 553 w 626"/>
              <a:gd name="T55" fmla="*/ 100 h 204"/>
              <a:gd name="T56" fmla="*/ 452 w 626"/>
              <a:gd name="T57" fmla="*/ 186 h 204"/>
              <a:gd name="T58" fmla="*/ 568 w 626"/>
              <a:gd name="T59" fmla="*/ 35 h 204"/>
              <a:gd name="T60" fmla="*/ 546 w 626"/>
              <a:gd name="T61" fmla="*/ 37 h 204"/>
              <a:gd name="T62" fmla="*/ 536 w 626"/>
              <a:gd name="T63" fmla="*/ 15 h 204"/>
              <a:gd name="T64" fmla="*/ 512 w 626"/>
              <a:gd name="T65" fmla="*/ 28 h 204"/>
              <a:gd name="T66" fmla="*/ 514 w 626"/>
              <a:gd name="T67" fmla="*/ 10 h 204"/>
              <a:gd name="T68" fmla="*/ 368 w 626"/>
              <a:gd name="T69" fmla="*/ 183 h 204"/>
              <a:gd name="T70" fmla="*/ 487 w 626"/>
              <a:gd name="T71" fmla="*/ 29 h 204"/>
              <a:gd name="T72" fmla="*/ 354 w 626"/>
              <a:gd name="T73" fmla="*/ 184 h 204"/>
              <a:gd name="T74" fmla="*/ 487 w 626"/>
              <a:gd name="T75" fmla="*/ 14 h 204"/>
              <a:gd name="T76" fmla="*/ 482 w 626"/>
              <a:gd name="T77" fmla="*/ 13 h 204"/>
              <a:gd name="T78" fmla="*/ 463 w 626"/>
              <a:gd name="T79" fmla="*/ 28 h 204"/>
              <a:gd name="T80" fmla="*/ 463 w 626"/>
              <a:gd name="T81" fmla="*/ 19 h 204"/>
              <a:gd name="T82" fmla="*/ 437 w 626"/>
              <a:gd name="T83" fmla="*/ 32 h 204"/>
              <a:gd name="T84" fmla="*/ 445 w 626"/>
              <a:gd name="T85" fmla="*/ 26 h 204"/>
              <a:gd name="T86" fmla="*/ 453 w 626"/>
              <a:gd name="T87" fmla="*/ 9 h 204"/>
              <a:gd name="T88" fmla="*/ 443 w 626"/>
              <a:gd name="T89" fmla="*/ 11 h 204"/>
              <a:gd name="T90" fmla="*/ 440 w 626"/>
              <a:gd name="T91" fmla="*/ 10 h 204"/>
              <a:gd name="T92" fmla="*/ 428 w 626"/>
              <a:gd name="T93" fmla="*/ 17 h 204"/>
              <a:gd name="T94" fmla="*/ 422 w 626"/>
              <a:gd name="T95" fmla="*/ 16 h 204"/>
              <a:gd name="T96" fmla="*/ 417 w 626"/>
              <a:gd name="T97" fmla="*/ 11 h 204"/>
              <a:gd name="T98" fmla="*/ 409 w 626"/>
              <a:gd name="T99" fmla="*/ 9 h 204"/>
              <a:gd name="T100" fmla="*/ 240 w 626"/>
              <a:gd name="T101" fmla="*/ 203 h 204"/>
              <a:gd name="T102" fmla="*/ 373 w 626"/>
              <a:gd name="T103" fmla="*/ 29 h 204"/>
              <a:gd name="T104" fmla="*/ 367 w 626"/>
              <a:gd name="T105" fmla="*/ 28 h 204"/>
              <a:gd name="T106" fmla="*/ 354 w 626"/>
              <a:gd name="T107" fmla="*/ 6 h 204"/>
              <a:gd name="T108" fmla="*/ 366 w 626"/>
              <a:gd name="T109" fmla="*/ 4 h 204"/>
              <a:gd name="T110" fmla="*/ 370 w 626"/>
              <a:gd name="T111" fmla="*/ 12 h 204"/>
              <a:gd name="T112" fmla="*/ 365 w 626"/>
              <a:gd name="T113" fmla="*/ 7 h 204"/>
              <a:gd name="T114" fmla="*/ 344 w 626"/>
              <a:gd name="T115" fmla="*/ 9 h 204"/>
              <a:gd name="T116" fmla="*/ 324 w 626"/>
              <a:gd name="T117" fmla="*/ 7 h 204"/>
              <a:gd name="T118" fmla="*/ 262 w 626"/>
              <a:gd name="T119" fmla="*/ 10 h 204"/>
              <a:gd name="T120" fmla="*/ 126 w 626"/>
              <a:gd name="T121" fmla="*/ 12 h 204"/>
              <a:gd name="T122" fmla="*/ 110 w 626"/>
              <a:gd name="T123" fmla="*/ 10 h 2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626" h="204">
                <a:moveTo>
                  <a:pt x="315" y="172"/>
                </a:moveTo>
                <a:cubicBezTo>
                  <a:pt x="315" y="173"/>
                  <a:pt x="317" y="172"/>
                  <a:pt x="318" y="173"/>
                </a:cubicBezTo>
                <a:cubicBezTo>
                  <a:pt x="320" y="172"/>
                  <a:pt x="322" y="173"/>
                  <a:pt x="324" y="172"/>
                </a:cubicBezTo>
                <a:cubicBezTo>
                  <a:pt x="326" y="173"/>
                  <a:pt x="329" y="172"/>
                  <a:pt x="331" y="173"/>
                </a:cubicBezTo>
                <a:cubicBezTo>
                  <a:pt x="331" y="173"/>
                  <a:pt x="331" y="173"/>
                  <a:pt x="331" y="173"/>
                </a:cubicBezTo>
                <a:cubicBezTo>
                  <a:pt x="334" y="173"/>
                  <a:pt x="336" y="173"/>
                  <a:pt x="339" y="173"/>
                </a:cubicBezTo>
                <a:cubicBezTo>
                  <a:pt x="339" y="173"/>
                  <a:pt x="339" y="174"/>
                  <a:pt x="340" y="174"/>
                </a:cubicBezTo>
                <a:cubicBezTo>
                  <a:pt x="340" y="174"/>
                  <a:pt x="341" y="173"/>
                  <a:pt x="341" y="174"/>
                </a:cubicBezTo>
                <a:cubicBezTo>
                  <a:pt x="338" y="176"/>
                  <a:pt x="335" y="174"/>
                  <a:pt x="332" y="175"/>
                </a:cubicBezTo>
                <a:cubicBezTo>
                  <a:pt x="332" y="175"/>
                  <a:pt x="331" y="174"/>
                  <a:pt x="331" y="174"/>
                </a:cubicBezTo>
                <a:cubicBezTo>
                  <a:pt x="331" y="174"/>
                  <a:pt x="330" y="175"/>
                  <a:pt x="330" y="175"/>
                </a:cubicBezTo>
                <a:cubicBezTo>
                  <a:pt x="328" y="174"/>
                  <a:pt x="326" y="175"/>
                  <a:pt x="324" y="174"/>
                </a:cubicBezTo>
                <a:cubicBezTo>
                  <a:pt x="324" y="174"/>
                  <a:pt x="323" y="175"/>
                  <a:pt x="323" y="175"/>
                </a:cubicBezTo>
                <a:cubicBezTo>
                  <a:pt x="321" y="173"/>
                  <a:pt x="320" y="175"/>
                  <a:pt x="318" y="174"/>
                </a:cubicBezTo>
                <a:cubicBezTo>
                  <a:pt x="318" y="174"/>
                  <a:pt x="317" y="174"/>
                  <a:pt x="317" y="174"/>
                </a:cubicBezTo>
                <a:cubicBezTo>
                  <a:pt x="315" y="173"/>
                  <a:pt x="313" y="175"/>
                  <a:pt x="311" y="173"/>
                </a:cubicBezTo>
                <a:cubicBezTo>
                  <a:pt x="309" y="174"/>
                  <a:pt x="307" y="174"/>
                  <a:pt x="305" y="173"/>
                </a:cubicBezTo>
                <a:cubicBezTo>
                  <a:pt x="302" y="174"/>
                  <a:pt x="299" y="173"/>
                  <a:pt x="296" y="173"/>
                </a:cubicBezTo>
                <a:cubicBezTo>
                  <a:pt x="295" y="173"/>
                  <a:pt x="293" y="173"/>
                  <a:pt x="292" y="172"/>
                </a:cubicBezTo>
                <a:cubicBezTo>
                  <a:pt x="292" y="172"/>
                  <a:pt x="291" y="173"/>
                  <a:pt x="291" y="173"/>
                </a:cubicBezTo>
                <a:cubicBezTo>
                  <a:pt x="291" y="172"/>
                  <a:pt x="291" y="172"/>
                  <a:pt x="290" y="172"/>
                </a:cubicBezTo>
                <a:cubicBezTo>
                  <a:pt x="288" y="173"/>
                  <a:pt x="285" y="171"/>
                  <a:pt x="282" y="172"/>
                </a:cubicBezTo>
                <a:cubicBezTo>
                  <a:pt x="282" y="172"/>
                  <a:pt x="281" y="172"/>
                  <a:pt x="281" y="172"/>
                </a:cubicBezTo>
                <a:cubicBezTo>
                  <a:pt x="277" y="172"/>
                  <a:pt x="272" y="171"/>
                  <a:pt x="268" y="171"/>
                </a:cubicBezTo>
                <a:cubicBezTo>
                  <a:pt x="265" y="171"/>
                  <a:pt x="263" y="171"/>
                  <a:pt x="260" y="170"/>
                </a:cubicBezTo>
                <a:cubicBezTo>
                  <a:pt x="257" y="171"/>
                  <a:pt x="253" y="169"/>
                  <a:pt x="250" y="170"/>
                </a:cubicBezTo>
                <a:cubicBezTo>
                  <a:pt x="250" y="169"/>
                  <a:pt x="250" y="169"/>
                  <a:pt x="250" y="169"/>
                </a:cubicBezTo>
                <a:cubicBezTo>
                  <a:pt x="247" y="171"/>
                  <a:pt x="244" y="172"/>
                  <a:pt x="241" y="172"/>
                </a:cubicBezTo>
                <a:cubicBezTo>
                  <a:pt x="241" y="172"/>
                  <a:pt x="241" y="172"/>
                  <a:pt x="241" y="173"/>
                </a:cubicBezTo>
                <a:cubicBezTo>
                  <a:pt x="238" y="172"/>
                  <a:pt x="237" y="174"/>
                  <a:pt x="234" y="172"/>
                </a:cubicBezTo>
                <a:cubicBezTo>
                  <a:pt x="234" y="174"/>
                  <a:pt x="232" y="174"/>
                  <a:pt x="231" y="174"/>
                </a:cubicBezTo>
                <a:cubicBezTo>
                  <a:pt x="230" y="174"/>
                  <a:pt x="231" y="174"/>
                  <a:pt x="231" y="175"/>
                </a:cubicBezTo>
                <a:cubicBezTo>
                  <a:pt x="231" y="175"/>
                  <a:pt x="231" y="176"/>
                  <a:pt x="230" y="176"/>
                </a:cubicBezTo>
                <a:cubicBezTo>
                  <a:pt x="230" y="176"/>
                  <a:pt x="229" y="176"/>
                  <a:pt x="228" y="176"/>
                </a:cubicBezTo>
                <a:cubicBezTo>
                  <a:pt x="228" y="176"/>
                  <a:pt x="228" y="176"/>
                  <a:pt x="228" y="176"/>
                </a:cubicBezTo>
                <a:cubicBezTo>
                  <a:pt x="228" y="176"/>
                  <a:pt x="227" y="175"/>
                  <a:pt x="227" y="176"/>
                </a:cubicBezTo>
                <a:cubicBezTo>
                  <a:pt x="227" y="175"/>
                  <a:pt x="226" y="175"/>
                  <a:pt x="226" y="175"/>
                </a:cubicBezTo>
                <a:cubicBezTo>
                  <a:pt x="227" y="175"/>
                  <a:pt x="228" y="174"/>
                  <a:pt x="229" y="174"/>
                </a:cubicBezTo>
                <a:cubicBezTo>
                  <a:pt x="230" y="175"/>
                  <a:pt x="229" y="175"/>
                  <a:pt x="229" y="176"/>
                </a:cubicBezTo>
                <a:cubicBezTo>
                  <a:pt x="230" y="176"/>
                  <a:pt x="230" y="175"/>
                  <a:pt x="230" y="176"/>
                </a:cubicBezTo>
                <a:cubicBezTo>
                  <a:pt x="230" y="175"/>
                  <a:pt x="230" y="175"/>
                  <a:pt x="230" y="174"/>
                </a:cubicBezTo>
                <a:cubicBezTo>
                  <a:pt x="227" y="173"/>
                  <a:pt x="225" y="175"/>
                  <a:pt x="222" y="174"/>
                </a:cubicBezTo>
                <a:cubicBezTo>
                  <a:pt x="221" y="174"/>
                  <a:pt x="221" y="174"/>
                  <a:pt x="221" y="174"/>
                </a:cubicBezTo>
                <a:cubicBezTo>
                  <a:pt x="220" y="174"/>
                  <a:pt x="220" y="173"/>
                  <a:pt x="219" y="173"/>
                </a:cubicBezTo>
                <a:cubicBezTo>
                  <a:pt x="218" y="174"/>
                  <a:pt x="215" y="173"/>
                  <a:pt x="214" y="174"/>
                </a:cubicBezTo>
                <a:cubicBezTo>
                  <a:pt x="213" y="174"/>
                  <a:pt x="214" y="173"/>
                  <a:pt x="213" y="173"/>
                </a:cubicBezTo>
                <a:cubicBezTo>
                  <a:pt x="211" y="172"/>
                  <a:pt x="208" y="174"/>
                  <a:pt x="206" y="171"/>
                </a:cubicBezTo>
                <a:cubicBezTo>
                  <a:pt x="206" y="171"/>
                  <a:pt x="206" y="171"/>
                  <a:pt x="207" y="171"/>
                </a:cubicBezTo>
                <a:cubicBezTo>
                  <a:pt x="206" y="170"/>
                  <a:pt x="204" y="170"/>
                  <a:pt x="203" y="169"/>
                </a:cubicBezTo>
                <a:cubicBezTo>
                  <a:pt x="204" y="168"/>
                  <a:pt x="204" y="168"/>
                  <a:pt x="205" y="167"/>
                </a:cubicBezTo>
                <a:cubicBezTo>
                  <a:pt x="204" y="166"/>
                  <a:pt x="201" y="167"/>
                  <a:pt x="200" y="166"/>
                </a:cubicBezTo>
                <a:cubicBezTo>
                  <a:pt x="200" y="166"/>
                  <a:pt x="199" y="166"/>
                  <a:pt x="199" y="167"/>
                </a:cubicBezTo>
                <a:cubicBezTo>
                  <a:pt x="199" y="166"/>
                  <a:pt x="198" y="167"/>
                  <a:pt x="198" y="166"/>
                </a:cubicBezTo>
                <a:cubicBezTo>
                  <a:pt x="197" y="166"/>
                  <a:pt x="197" y="166"/>
                  <a:pt x="196" y="166"/>
                </a:cubicBezTo>
                <a:cubicBezTo>
                  <a:pt x="185" y="165"/>
                  <a:pt x="175" y="165"/>
                  <a:pt x="164" y="164"/>
                </a:cubicBezTo>
                <a:cubicBezTo>
                  <a:pt x="158" y="163"/>
                  <a:pt x="152" y="163"/>
                  <a:pt x="146" y="163"/>
                </a:cubicBezTo>
                <a:cubicBezTo>
                  <a:pt x="142" y="163"/>
                  <a:pt x="137" y="163"/>
                  <a:pt x="132" y="162"/>
                </a:cubicBezTo>
                <a:cubicBezTo>
                  <a:pt x="131" y="162"/>
                  <a:pt x="128" y="162"/>
                  <a:pt x="126" y="161"/>
                </a:cubicBezTo>
                <a:cubicBezTo>
                  <a:pt x="125" y="162"/>
                  <a:pt x="125" y="161"/>
                  <a:pt x="124" y="162"/>
                </a:cubicBezTo>
                <a:cubicBezTo>
                  <a:pt x="124" y="162"/>
                  <a:pt x="124" y="161"/>
                  <a:pt x="124" y="161"/>
                </a:cubicBezTo>
                <a:cubicBezTo>
                  <a:pt x="117" y="161"/>
                  <a:pt x="109" y="160"/>
                  <a:pt x="102" y="160"/>
                </a:cubicBezTo>
                <a:cubicBezTo>
                  <a:pt x="102" y="160"/>
                  <a:pt x="101" y="160"/>
                  <a:pt x="101" y="159"/>
                </a:cubicBezTo>
                <a:cubicBezTo>
                  <a:pt x="104" y="158"/>
                  <a:pt x="102" y="156"/>
                  <a:pt x="104" y="154"/>
                </a:cubicBezTo>
                <a:cubicBezTo>
                  <a:pt x="103" y="154"/>
                  <a:pt x="103" y="154"/>
                  <a:pt x="103" y="153"/>
                </a:cubicBezTo>
                <a:cubicBezTo>
                  <a:pt x="102" y="153"/>
                  <a:pt x="100" y="153"/>
                  <a:pt x="99" y="153"/>
                </a:cubicBezTo>
                <a:cubicBezTo>
                  <a:pt x="97" y="154"/>
                  <a:pt x="96" y="154"/>
                  <a:pt x="95" y="152"/>
                </a:cubicBezTo>
                <a:cubicBezTo>
                  <a:pt x="94" y="152"/>
                  <a:pt x="94" y="151"/>
                  <a:pt x="93" y="151"/>
                </a:cubicBezTo>
                <a:cubicBezTo>
                  <a:pt x="93" y="150"/>
                  <a:pt x="92" y="150"/>
                  <a:pt x="91" y="150"/>
                </a:cubicBezTo>
                <a:cubicBezTo>
                  <a:pt x="90" y="149"/>
                  <a:pt x="88" y="149"/>
                  <a:pt x="87" y="147"/>
                </a:cubicBezTo>
                <a:cubicBezTo>
                  <a:pt x="87" y="147"/>
                  <a:pt x="88" y="147"/>
                  <a:pt x="88" y="146"/>
                </a:cubicBezTo>
                <a:cubicBezTo>
                  <a:pt x="85" y="145"/>
                  <a:pt x="77" y="143"/>
                  <a:pt x="80" y="139"/>
                </a:cubicBezTo>
                <a:cubicBezTo>
                  <a:pt x="79" y="138"/>
                  <a:pt x="79" y="138"/>
                  <a:pt x="79" y="137"/>
                </a:cubicBezTo>
                <a:cubicBezTo>
                  <a:pt x="81" y="135"/>
                  <a:pt x="83" y="134"/>
                  <a:pt x="85" y="134"/>
                </a:cubicBezTo>
                <a:cubicBezTo>
                  <a:pt x="86" y="133"/>
                  <a:pt x="87" y="132"/>
                  <a:pt x="88" y="133"/>
                </a:cubicBezTo>
                <a:cubicBezTo>
                  <a:pt x="89" y="132"/>
                  <a:pt x="89" y="132"/>
                  <a:pt x="90" y="132"/>
                </a:cubicBezTo>
                <a:cubicBezTo>
                  <a:pt x="90" y="133"/>
                  <a:pt x="91" y="133"/>
                  <a:pt x="91" y="133"/>
                </a:cubicBezTo>
                <a:cubicBezTo>
                  <a:pt x="91" y="132"/>
                  <a:pt x="91" y="132"/>
                  <a:pt x="91" y="132"/>
                </a:cubicBezTo>
                <a:cubicBezTo>
                  <a:pt x="90" y="131"/>
                  <a:pt x="89" y="131"/>
                  <a:pt x="88" y="131"/>
                </a:cubicBezTo>
                <a:cubicBezTo>
                  <a:pt x="86" y="130"/>
                  <a:pt x="90" y="127"/>
                  <a:pt x="89" y="125"/>
                </a:cubicBezTo>
                <a:cubicBezTo>
                  <a:pt x="89" y="125"/>
                  <a:pt x="88" y="125"/>
                  <a:pt x="88" y="124"/>
                </a:cubicBezTo>
                <a:cubicBezTo>
                  <a:pt x="88" y="123"/>
                  <a:pt x="88" y="122"/>
                  <a:pt x="88" y="121"/>
                </a:cubicBezTo>
                <a:cubicBezTo>
                  <a:pt x="86" y="119"/>
                  <a:pt x="83" y="119"/>
                  <a:pt x="83" y="117"/>
                </a:cubicBezTo>
                <a:cubicBezTo>
                  <a:pt x="80" y="116"/>
                  <a:pt x="78" y="114"/>
                  <a:pt x="77" y="112"/>
                </a:cubicBezTo>
                <a:cubicBezTo>
                  <a:pt x="78" y="111"/>
                  <a:pt x="81" y="111"/>
                  <a:pt x="83" y="112"/>
                </a:cubicBezTo>
                <a:cubicBezTo>
                  <a:pt x="86" y="110"/>
                  <a:pt x="93" y="113"/>
                  <a:pt x="93" y="109"/>
                </a:cubicBezTo>
                <a:cubicBezTo>
                  <a:pt x="92" y="109"/>
                  <a:pt x="92" y="110"/>
                  <a:pt x="91" y="110"/>
                </a:cubicBezTo>
                <a:cubicBezTo>
                  <a:pt x="91" y="110"/>
                  <a:pt x="90" y="109"/>
                  <a:pt x="90" y="109"/>
                </a:cubicBezTo>
                <a:cubicBezTo>
                  <a:pt x="85" y="109"/>
                  <a:pt x="80" y="108"/>
                  <a:pt x="75" y="106"/>
                </a:cubicBezTo>
                <a:cubicBezTo>
                  <a:pt x="76" y="105"/>
                  <a:pt x="77" y="106"/>
                  <a:pt x="78" y="106"/>
                </a:cubicBezTo>
                <a:cubicBezTo>
                  <a:pt x="78" y="106"/>
                  <a:pt x="78" y="105"/>
                  <a:pt x="78" y="105"/>
                </a:cubicBezTo>
                <a:cubicBezTo>
                  <a:pt x="75" y="104"/>
                  <a:pt x="72" y="104"/>
                  <a:pt x="70" y="102"/>
                </a:cubicBezTo>
                <a:cubicBezTo>
                  <a:pt x="69" y="102"/>
                  <a:pt x="67" y="102"/>
                  <a:pt x="66" y="101"/>
                </a:cubicBezTo>
                <a:cubicBezTo>
                  <a:pt x="64" y="100"/>
                  <a:pt x="62" y="99"/>
                  <a:pt x="60" y="98"/>
                </a:cubicBezTo>
                <a:cubicBezTo>
                  <a:pt x="61" y="98"/>
                  <a:pt x="61" y="98"/>
                  <a:pt x="61" y="97"/>
                </a:cubicBezTo>
                <a:cubicBezTo>
                  <a:pt x="59" y="95"/>
                  <a:pt x="56" y="96"/>
                  <a:pt x="53" y="94"/>
                </a:cubicBezTo>
                <a:cubicBezTo>
                  <a:pt x="53" y="93"/>
                  <a:pt x="56" y="92"/>
                  <a:pt x="56" y="91"/>
                </a:cubicBezTo>
                <a:cubicBezTo>
                  <a:pt x="54" y="90"/>
                  <a:pt x="52" y="90"/>
                  <a:pt x="50" y="89"/>
                </a:cubicBezTo>
                <a:cubicBezTo>
                  <a:pt x="51" y="89"/>
                  <a:pt x="51" y="89"/>
                  <a:pt x="52" y="89"/>
                </a:cubicBezTo>
                <a:cubicBezTo>
                  <a:pt x="52" y="89"/>
                  <a:pt x="52" y="89"/>
                  <a:pt x="52" y="89"/>
                </a:cubicBezTo>
                <a:cubicBezTo>
                  <a:pt x="56" y="88"/>
                  <a:pt x="59" y="91"/>
                  <a:pt x="63" y="91"/>
                </a:cubicBezTo>
                <a:cubicBezTo>
                  <a:pt x="63" y="90"/>
                  <a:pt x="64" y="90"/>
                  <a:pt x="64" y="89"/>
                </a:cubicBezTo>
                <a:cubicBezTo>
                  <a:pt x="59" y="88"/>
                  <a:pt x="55" y="87"/>
                  <a:pt x="51" y="83"/>
                </a:cubicBezTo>
                <a:cubicBezTo>
                  <a:pt x="50" y="83"/>
                  <a:pt x="50" y="84"/>
                  <a:pt x="49" y="84"/>
                </a:cubicBezTo>
                <a:cubicBezTo>
                  <a:pt x="49" y="83"/>
                  <a:pt x="48" y="82"/>
                  <a:pt x="48" y="82"/>
                </a:cubicBezTo>
                <a:cubicBezTo>
                  <a:pt x="48" y="81"/>
                  <a:pt x="49" y="81"/>
                  <a:pt x="49" y="80"/>
                </a:cubicBezTo>
                <a:cubicBezTo>
                  <a:pt x="49" y="80"/>
                  <a:pt x="48" y="80"/>
                  <a:pt x="47" y="79"/>
                </a:cubicBezTo>
                <a:cubicBezTo>
                  <a:pt x="48" y="78"/>
                  <a:pt x="48" y="78"/>
                  <a:pt x="48" y="78"/>
                </a:cubicBezTo>
                <a:cubicBezTo>
                  <a:pt x="46" y="77"/>
                  <a:pt x="44" y="76"/>
                  <a:pt x="42" y="75"/>
                </a:cubicBezTo>
                <a:cubicBezTo>
                  <a:pt x="42" y="74"/>
                  <a:pt x="41" y="74"/>
                  <a:pt x="40" y="73"/>
                </a:cubicBezTo>
                <a:cubicBezTo>
                  <a:pt x="40" y="73"/>
                  <a:pt x="40" y="74"/>
                  <a:pt x="39" y="74"/>
                </a:cubicBezTo>
                <a:cubicBezTo>
                  <a:pt x="39" y="73"/>
                  <a:pt x="39" y="73"/>
                  <a:pt x="38" y="72"/>
                </a:cubicBezTo>
                <a:cubicBezTo>
                  <a:pt x="38" y="72"/>
                  <a:pt x="39" y="72"/>
                  <a:pt x="39" y="72"/>
                </a:cubicBezTo>
                <a:cubicBezTo>
                  <a:pt x="39" y="71"/>
                  <a:pt x="38" y="72"/>
                  <a:pt x="37" y="71"/>
                </a:cubicBezTo>
                <a:cubicBezTo>
                  <a:pt x="37" y="68"/>
                  <a:pt x="32" y="67"/>
                  <a:pt x="30" y="65"/>
                </a:cubicBezTo>
                <a:cubicBezTo>
                  <a:pt x="34" y="62"/>
                  <a:pt x="28" y="62"/>
                  <a:pt x="28" y="60"/>
                </a:cubicBezTo>
                <a:cubicBezTo>
                  <a:pt x="24" y="60"/>
                  <a:pt x="23" y="53"/>
                  <a:pt x="19" y="52"/>
                </a:cubicBezTo>
                <a:cubicBezTo>
                  <a:pt x="18" y="49"/>
                  <a:pt x="14" y="46"/>
                  <a:pt x="13" y="42"/>
                </a:cubicBezTo>
                <a:cubicBezTo>
                  <a:pt x="12" y="42"/>
                  <a:pt x="11" y="40"/>
                  <a:pt x="9" y="39"/>
                </a:cubicBezTo>
                <a:cubicBezTo>
                  <a:pt x="9" y="39"/>
                  <a:pt x="9" y="38"/>
                  <a:pt x="10" y="37"/>
                </a:cubicBezTo>
                <a:cubicBezTo>
                  <a:pt x="7" y="34"/>
                  <a:pt x="8" y="31"/>
                  <a:pt x="6" y="28"/>
                </a:cubicBezTo>
                <a:cubicBezTo>
                  <a:pt x="7" y="27"/>
                  <a:pt x="4" y="25"/>
                  <a:pt x="4" y="24"/>
                </a:cubicBezTo>
                <a:cubicBezTo>
                  <a:pt x="2" y="22"/>
                  <a:pt x="3" y="21"/>
                  <a:pt x="2" y="19"/>
                </a:cubicBezTo>
                <a:cubicBezTo>
                  <a:pt x="2" y="18"/>
                  <a:pt x="2" y="18"/>
                  <a:pt x="2" y="17"/>
                </a:cubicBezTo>
                <a:cubicBezTo>
                  <a:pt x="1" y="16"/>
                  <a:pt x="1" y="15"/>
                  <a:pt x="1" y="13"/>
                </a:cubicBezTo>
                <a:cubicBezTo>
                  <a:pt x="0" y="12"/>
                  <a:pt x="2" y="10"/>
                  <a:pt x="2" y="8"/>
                </a:cubicBezTo>
                <a:cubicBezTo>
                  <a:pt x="3" y="7"/>
                  <a:pt x="5" y="8"/>
                  <a:pt x="7" y="7"/>
                </a:cubicBezTo>
                <a:cubicBezTo>
                  <a:pt x="7" y="8"/>
                  <a:pt x="7" y="8"/>
                  <a:pt x="8" y="9"/>
                </a:cubicBezTo>
                <a:cubicBezTo>
                  <a:pt x="8" y="8"/>
                  <a:pt x="9" y="9"/>
                  <a:pt x="10" y="8"/>
                </a:cubicBezTo>
                <a:cubicBezTo>
                  <a:pt x="10" y="8"/>
                  <a:pt x="11" y="9"/>
                  <a:pt x="11" y="9"/>
                </a:cubicBezTo>
                <a:cubicBezTo>
                  <a:pt x="12" y="9"/>
                  <a:pt x="14" y="11"/>
                  <a:pt x="16" y="11"/>
                </a:cubicBezTo>
                <a:cubicBezTo>
                  <a:pt x="17" y="13"/>
                  <a:pt x="21" y="14"/>
                  <a:pt x="24" y="15"/>
                </a:cubicBezTo>
                <a:cubicBezTo>
                  <a:pt x="24" y="15"/>
                  <a:pt x="24" y="14"/>
                  <a:pt x="25" y="14"/>
                </a:cubicBezTo>
                <a:cubicBezTo>
                  <a:pt x="28" y="16"/>
                  <a:pt x="33" y="17"/>
                  <a:pt x="36" y="19"/>
                </a:cubicBezTo>
                <a:cubicBezTo>
                  <a:pt x="37" y="19"/>
                  <a:pt x="38" y="19"/>
                  <a:pt x="39" y="20"/>
                </a:cubicBezTo>
                <a:cubicBezTo>
                  <a:pt x="41" y="20"/>
                  <a:pt x="43" y="21"/>
                  <a:pt x="44" y="22"/>
                </a:cubicBezTo>
                <a:cubicBezTo>
                  <a:pt x="46" y="22"/>
                  <a:pt x="47" y="22"/>
                  <a:pt x="48" y="22"/>
                </a:cubicBezTo>
                <a:cubicBezTo>
                  <a:pt x="49" y="23"/>
                  <a:pt x="50" y="23"/>
                  <a:pt x="51" y="23"/>
                </a:cubicBezTo>
                <a:cubicBezTo>
                  <a:pt x="52" y="23"/>
                  <a:pt x="52" y="24"/>
                  <a:pt x="52" y="24"/>
                </a:cubicBezTo>
                <a:cubicBezTo>
                  <a:pt x="55" y="25"/>
                  <a:pt x="57" y="25"/>
                  <a:pt x="59" y="26"/>
                </a:cubicBezTo>
                <a:cubicBezTo>
                  <a:pt x="62" y="26"/>
                  <a:pt x="64" y="27"/>
                  <a:pt x="66" y="28"/>
                </a:cubicBezTo>
                <a:cubicBezTo>
                  <a:pt x="67" y="27"/>
                  <a:pt x="68" y="28"/>
                  <a:pt x="69" y="28"/>
                </a:cubicBezTo>
                <a:cubicBezTo>
                  <a:pt x="70" y="28"/>
                  <a:pt x="70" y="28"/>
                  <a:pt x="70" y="29"/>
                </a:cubicBezTo>
                <a:cubicBezTo>
                  <a:pt x="71" y="26"/>
                  <a:pt x="67" y="26"/>
                  <a:pt x="66" y="24"/>
                </a:cubicBezTo>
                <a:cubicBezTo>
                  <a:pt x="67" y="25"/>
                  <a:pt x="69" y="25"/>
                  <a:pt x="69" y="26"/>
                </a:cubicBezTo>
                <a:cubicBezTo>
                  <a:pt x="70" y="26"/>
                  <a:pt x="71" y="26"/>
                  <a:pt x="71" y="25"/>
                </a:cubicBezTo>
                <a:cubicBezTo>
                  <a:pt x="73" y="26"/>
                  <a:pt x="74" y="26"/>
                  <a:pt x="76" y="27"/>
                </a:cubicBezTo>
                <a:cubicBezTo>
                  <a:pt x="76" y="26"/>
                  <a:pt x="76" y="26"/>
                  <a:pt x="76" y="26"/>
                </a:cubicBezTo>
                <a:cubicBezTo>
                  <a:pt x="78" y="27"/>
                  <a:pt x="80" y="27"/>
                  <a:pt x="82" y="27"/>
                </a:cubicBezTo>
                <a:cubicBezTo>
                  <a:pt x="80" y="25"/>
                  <a:pt x="76" y="26"/>
                  <a:pt x="73" y="24"/>
                </a:cubicBezTo>
                <a:cubicBezTo>
                  <a:pt x="75" y="23"/>
                  <a:pt x="76" y="24"/>
                  <a:pt x="77" y="25"/>
                </a:cubicBezTo>
                <a:cubicBezTo>
                  <a:pt x="78" y="25"/>
                  <a:pt x="78" y="24"/>
                  <a:pt x="79" y="25"/>
                </a:cubicBezTo>
                <a:cubicBezTo>
                  <a:pt x="79" y="25"/>
                  <a:pt x="80" y="25"/>
                  <a:pt x="80" y="25"/>
                </a:cubicBezTo>
                <a:cubicBezTo>
                  <a:pt x="81" y="25"/>
                  <a:pt x="81" y="25"/>
                  <a:pt x="81" y="25"/>
                </a:cubicBezTo>
                <a:cubicBezTo>
                  <a:pt x="83" y="25"/>
                  <a:pt x="84" y="26"/>
                  <a:pt x="86" y="26"/>
                </a:cubicBezTo>
                <a:cubicBezTo>
                  <a:pt x="88" y="27"/>
                  <a:pt x="89" y="26"/>
                  <a:pt x="91" y="27"/>
                </a:cubicBezTo>
                <a:cubicBezTo>
                  <a:pt x="92" y="27"/>
                  <a:pt x="93" y="27"/>
                  <a:pt x="94" y="27"/>
                </a:cubicBezTo>
                <a:cubicBezTo>
                  <a:pt x="94" y="27"/>
                  <a:pt x="94" y="28"/>
                  <a:pt x="94" y="28"/>
                </a:cubicBezTo>
                <a:cubicBezTo>
                  <a:pt x="95" y="28"/>
                  <a:pt x="96" y="28"/>
                  <a:pt x="97" y="28"/>
                </a:cubicBezTo>
                <a:cubicBezTo>
                  <a:pt x="100" y="28"/>
                  <a:pt x="102" y="29"/>
                  <a:pt x="104" y="29"/>
                </a:cubicBezTo>
                <a:cubicBezTo>
                  <a:pt x="104" y="29"/>
                  <a:pt x="104" y="28"/>
                  <a:pt x="105" y="28"/>
                </a:cubicBezTo>
                <a:cubicBezTo>
                  <a:pt x="105" y="29"/>
                  <a:pt x="106" y="29"/>
                  <a:pt x="106" y="29"/>
                </a:cubicBezTo>
                <a:cubicBezTo>
                  <a:pt x="106" y="29"/>
                  <a:pt x="106" y="29"/>
                  <a:pt x="106" y="29"/>
                </a:cubicBezTo>
                <a:cubicBezTo>
                  <a:pt x="111" y="30"/>
                  <a:pt x="116" y="31"/>
                  <a:pt x="121" y="31"/>
                </a:cubicBezTo>
                <a:cubicBezTo>
                  <a:pt x="121" y="31"/>
                  <a:pt x="121" y="31"/>
                  <a:pt x="121" y="31"/>
                </a:cubicBezTo>
                <a:cubicBezTo>
                  <a:pt x="121" y="31"/>
                  <a:pt x="122" y="31"/>
                  <a:pt x="122" y="31"/>
                </a:cubicBezTo>
                <a:cubicBezTo>
                  <a:pt x="123" y="32"/>
                  <a:pt x="124" y="31"/>
                  <a:pt x="125" y="31"/>
                </a:cubicBezTo>
                <a:cubicBezTo>
                  <a:pt x="127" y="31"/>
                  <a:pt x="127" y="32"/>
                  <a:pt x="128" y="31"/>
                </a:cubicBezTo>
                <a:cubicBezTo>
                  <a:pt x="129" y="33"/>
                  <a:pt x="131" y="31"/>
                  <a:pt x="132" y="33"/>
                </a:cubicBezTo>
                <a:cubicBezTo>
                  <a:pt x="135" y="32"/>
                  <a:pt x="139" y="34"/>
                  <a:pt x="142" y="33"/>
                </a:cubicBezTo>
                <a:cubicBezTo>
                  <a:pt x="138" y="31"/>
                  <a:pt x="133" y="31"/>
                  <a:pt x="128" y="31"/>
                </a:cubicBezTo>
                <a:cubicBezTo>
                  <a:pt x="128" y="30"/>
                  <a:pt x="128" y="30"/>
                  <a:pt x="127" y="30"/>
                </a:cubicBezTo>
                <a:cubicBezTo>
                  <a:pt x="126" y="30"/>
                  <a:pt x="125" y="30"/>
                  <a:pt x="123" y="30"/>
                </a:cubicBezTo>
                <a:cubicBezTo>
                  <a:pt x="121" y="30"/>
                  <a:pt x="120" y="29"/>
                  <a:pt x="119" y="29"/>
                </a:cubicBezTo>
                <a:cubicBezTo>
                  <a:pt x="119" y="28"/>
                  <a:pt x="119" y="29"/>
                  <a:pt x="120" y="28"/>
                </a:cubicBezTo>
                <a:cubicBezTo>
                  <a:pt x="121" y="29"/>
                  <a:pt x="123" y="27"/>
                  <a:pt x="124" y="28"/>
                </a:cubicBezTo>
                <a:cubicBezTo>
                  <a:pt x="126" y="28"/>
                  <a:pt x="127" y="29"/>
                  <a:pt x="129" y="29"/>
                </a:cubicBezTo>
                <a:cubicBezTo>
                  <a:pt x="129" y="29"/>
                  <a:pt x="130" y="29"/>
                  <a:pt x="130" y="28"/>
                </a:cubicBezTo>
                <a:cubicBezTo>
                  <a:pt x="131" y="29"/>
                  <a:pt x="132" y="29"/>
                  <a:pt x="132" y="29"/>
                </a:cubicBezTo>
                <a:cubicBezTo>
                  <a:pt x="135" y="28"/>
                  <a:pt x="139" y="30"/>
                  <a:pt x="142" y="29"/>
                </a:cubicBezTo>
                <a:cubicBezTo>
                  <a:pt x="144" y="30"/>
                  <a:pt x="145" y="29"/>
                  <a:pt x="146" y="29"/>
                </a:cubicBezTo>
                <a:cubicBezTo>
                  <a:pt x="146" y="30"/>
                  <a:pt x="146" y="30"/>
                  <a:pt x="146" y="30"/>
                </a:cubicBezTo>
                <a:cubicBezTo>
                  <a:pt x="149" y="28"/>
                  <a:pt x="151" y="31"/>
                  <a:pt x="154" y="30"/>
                </a:cubicBezTo>
                <a:cubicBezTo>
                  <a:pt x="155" y="31"/>
                  <a:pt x="156" y="31"/>
                  <a:pt x="157" y="30"/>
                </a:cubicBezTo>
                <a:cubicBezTo>
                  <a:pt x="158" y="30"/>
                  <a:pt x="159" y="31"/>
                  <a:pt x="160" y="30"/>
                </a:cubicBezTo>
                <a:cubicBezTo>
                  <a:pt x="161" y="31"/>
                  <a:pt x="163" y="31"/>
                  <a:pt x="164" y="29"/>
                </a:cubicBezTo>
                <a:cubicBezTo>
                  <a:pt x="165" y="30"/>
                  <a:pt x="164" y="30"/>
                  <a:pt x="165" y="30"/>
                </a:cubicBezTo>
                <a:cubicBezTo>
                  <a:pt x="165" y="30"/>
                  <a:pt x="165" y="30"/>
                  <a:pt x="165" y="29"/>
                </a:cubicBezTo>
                <a:cubicBezTo>
                  <a:pt x="166" y="29"/>
                  <a:pt x="167" y="30"/>
                  <a:pt x="168" y="29"/>
                </a:cubicBezTo>
                <a:cubicBezTo>
                  <a:pt x="167" y="29"/>
                  <a:pt x="165" y="28"/>
                  <a:pt x="165" y="29"/>
                </a:cubicBezTo>
                <a:cubicBezTo>
                  <a:pt x="164" y="28"/>
                  <a:pt x="164" y="28"/>
                  <a:pt x="164" y="28"/>
                </a:cubicBezTo>
                <a:cubicBezTo>
                  <a:pt x="164" y="28"/>
                  <a:pt x="164" y="28"/>
                  <a:pt x="164" y="27"/>
                </a:cubicBezTo>
                <a:cubicBezTo>
                  <a:pt x="168" y="27"/>
                  <a:pt x="172" y="28"/>
                  <a:pt x="177" y="27"/>
                </a:cubicBezTo>
                <a:cubicBezTo>
                  <a:pt x="175" y="26"/>
                  <a:pt x="173" y="27"/>
                  <a:pt x="171" y="26"/>
                </a:cubicBezTo>
                <a:cubicBezTo>
                  <a:pt x="170" y="27"/>
                  <a:pt x="169" y="27"/>
                  <a:pt x="167" y="26"/>
                </a:cubicBezTo>
                <a:cubicBezTo>
                  <a:pt x="166" y="27"/>
                  <a:pt x="165" y="26"/>
                  <a:pt x="163" y="26"/>
                </a:cubicBezTo>
                <a:cubicBezTo>
                  <a:pt x="163" y="26"/>
                  <a:pt x="163" y="26"/>
                  <a:pt x="163" y="27"/>
                </a:cubicBezTo>
                <a:cubicBezTo>
                  <a:pt x="154" y="26"/>
                  <a:pt x="145" y="25"/>
                  <a:pt x="136" y="25"/>
                </a:cubicBezTo>
                <a:cubicBezTo>
                  <a:pt x="136" y="25"/>
                  <a:pt x="135" y="25"/>
                  <a:pt x="135" y="24"/>
                </a:cubicBezTo>
                <a:cubicBezTo>
                  <a:pt x="133" y="24"/>
                  <a:pt x="131" y="24"/>
                  <a:pt x="130" y="24"/>
                </a:cubicBezTo>
                <a:cubicBezTo>
                  <a:pt x="129" y="24"/>
                  <a:pt x="129" y="24"/>
                  <a:pt x="129" y="24"/>
                </a:cubicBezTo>
                <a:cubicBezTo>
                  <a:pt x="127" y="24"/>
                  <a:pt x="126" y="24"/>
                  <a:pt x="125" y="23"/>
                </a:cubicBezTo>
                <a:cubicBezTo>
                  <a:pt x="123" y="24"/>
                  <a:pt x="121" y="22"/>
                  <a:pt x="121" y="23"/>
                </a:cubicBezTo>
                <a:cubicBezTo>
                  <a:pt x="119" y="23"/>
                  <a:pt x="118" y="23"/>
                  <a:pt x="116" y="22"/>
                </a:cubicBezTo>
                <a:cubicBezTo>
                  <a:pt x="116" y="23"/>
                  <a:pt x="115" y="23"/>
                  <a:pt x="115" y="23"/>
                </a:cubicBezTo>
                <a:cubicBezTo>
                  <a:pt x="114" y="22"/>
                  <a:pt x="113" y="22"/>
                  <a:pt x="112" y="22"/>
                </a:cubicBezTo>
                <a:cubicBezTo>
                  <a:pt x="112" y="22"/>
                  <a:pt x="111" y="22"/>
                  <a:pt x="111" y="23"/>
                </a:cubicBezTo>
                <a:cubicBezTo>
                  <a:pt x="107" y="21"/>
                  <a:pt x="104" y="21"/>
                  <a:pt x="100" y="21"/>
                </a:cubicBezTo>
                <a:cubicBezTo>
                  <a:pt x="99" y="20"/>
                  <a:pt x="100" y="20"/>
                  <a:pt x="99" y="20"/>
                </a:cubicBezTo>
                <a:cubicBezTo>
                  <a:pt x="97" y="20"/>
                  <a:pt x="94" y="20"/>
                  <a:pt x="93" y="19"/>
                </a:cubicBezTo>
                <a:cubicBezTo>
                  <a:pt x="92" y="19"/>
                  <a:pt x="93" y="20"/>
                  <a:pt x="92" y="20"/>
                </a:cubicBezTo>
                <a:cubicBezTo>
                  <a:pt x="90" y="18"/>
                  <a:pt x="89" y="20"/>
                  <a:pt x="87" y="18"/>
                </a:cubicBezTo>
                <a:cubicBezTo>
                  <a:pt x="88" y="18"/>
                  <a:pt x="89" y="18"/>
                  <a:pt x="89" y="18"/>
                </a:cubicBezTo>
                <a:cubicBezTo>
                  <a:pt x="89" y="17"/>
                  <a:pt x="90" y="17"/>
                  <a:pt x="91" y="17"/>
                </a:cubicBezTo>
                <a:cubicBezTo>
                  <a:pt x="92" y="17"/>
                  <a:pt x="92" y="18"/>
                  <a:pt x="93" y="18"/>
                </a:cubicBezTo>
                <a:cubicBezTo>
                  <a:pt x="94" y="18"/>
                  <a:pt x="93" y="18"/>
                  <a:pt x="93" y="17"/>
                </a:cubicBezTo>
                <a:cubicBezTo>
                  <a:pt x="93" y="17"/>
                  <a:pt x="94" y="18"/>
                  <a:pt x="95" y="18"/>
                </a:cubicBezTo>
                <a:cubicBezTo>
                  <a:pt x="95" y="18"/>
                  <a:pt x="95" y="19"/>
                  <a:pt x="96" y="19"/>
                </a:cubicBezTo>
                <a:cubicBezTo>
                  <a:pt x="96" y="19"/>
                  <a:pt x="96" y="17"/>
                  <a:pt x="97" y="18"/>
                </a:cubicBezTo>
                <a:cubicBezTo>
                  <a:pt x="97" y="18"/>
                  <a:pt x="96" y="18"/>
                  <a:pt x="96" y="18"/>
                </a:cubicBezTo>
                <a:cubicBezTo>
                  <a:pt x="97" y="19"/>
                  <a:pt x="97" y="19"/>
                  <a:pt x="97" y="19"/>
                </a:cubicBezTo>
                <a:cubicBezTo>
                  <a:pt x="98" y="18"/>
                  <a:pt x="99" y="18"/>
                  <a:pt x="100" y="18"/>
                </a:cubicBezTo>
                <a:cubicBezTo>
                  <a:pt x="100" y="18"/>
                  <a:pt x="100" y="19"/>
                  <a:pt x="100" y="19"/>
                </a:cubicBezTo>
                <a:cubicBezTo>
                  <a:pt x="100" y="20"/>
                  <a:pt x="101" y="19"/>
                  <a:pt x="101" y="19"/>
                </a:cubicBezTo>
                <a:cubicBezTo>
                  <a:pt x="101" y="19"/>
                  <a:pt x="101" y="19"/>
                  <a:pt x="101" y="19"/>
                </a:cubicBezTo>
                <a:cubicBezTo>
                  <a:pt x="101" y="18"/>
                  <a:pt x="102" y="18"/>
                  <a:pt x="102" y="17"/>
                </a:cubicBezTo>
                <a:cubicBezTo>
                  <a:pt x="103" y="18"/>
                  <a:pt x="104" y="18"/>
                  <a:pt x="105" y="17"/>
                </a:cubicBezTo>
                <a:cubicBezTo>
                  <a:pt x="105" y="18"/>
                  <a:pt x="105" y="19"/>
                  <a:pt x="106" y="18"/>
                </a:cubicBezTo>
                <a:cubicBezTo>
                  <a:pt x="106" y="19"/>
                  <a:pt x="106" y="19"/>
                  <a:pt x="107" y="19"/>
                </a:cubicBezTo>
                <a:cubicBezTo>
                  <a:pt x="107" y="19"/>
                  <a:pt x="107" y="19"/>
                  <a:pt x="107" y="18"/>
                </a:cubicBezTo>
                <a:cubicBezTo>
                  <a:pt x="108" y="18"/>
                  <a:pt x="108" y="18"/>
                  <a:pt x="109" y="19"/>
                </a:cubicBezTo>
                <a:cubicBezTo>
                  <a:pt x="110" y="19"/>
                  <a:pt x="109" y="18"/>
                  <a:pt x="110" y="19"/>
                </a:cubicBezTo>
                <a:cubicBezTo>
                  <a:pt x="110" y="19"/>
                  <a:pt x="110" y="18"/>
                  <a:pt x="110" y="18"/>
                </a:cubicBezTo>
                <a:cubicBezTo>
                  <a:pt x="109" y="17"/>
                  <a:pt x="107" y="18"/>
                  <a:pt x="106" y="17"/>
                </a:cubicBezTo>
                <a:cubicBezTo>
                  <a:pt x="105" y="17"/>
                  <a:pt x="106" y="17"/>
                  <a:pt x="105" y="17"/>
                </a:cubicBezTo>
                <a:cubicBezTo>
                  <a:pt x="104" y="17"/>
                  <a:pt x="103" y="16"/>
                  <a:pt x="103" y="17"/>
                </a:cubicBezTo>
                <a:cubicBezTo>
                  <a:pt x="102" y="16"/>
                  <a:pt x="101" y="16"/>
                  <a:pt x="100" y="16"/>
                </a:cubicBezTo>
                <a:cubicBezTo>
                  <a:pt x="99" y="16"/>
                  <a:pt x="100" y="16"/>
                  <a:pt x="100" y="15"/>
                </a:cubicBezTo>
                <a:cubicBezTo>
                  <a:pt x="99" y="15"/>
                  <a:pt x="99" y="16"/>
                  <a:pt x="98" y="16"/>
                </a:cubicBezTo>
                <a:cubicBezTo>
                  <a:pt x="97" y="16"/>
                  <a:pt x="95" y="16"/>
                  <a:pt x="93" y="15"/>
                </a:cubicBezTo>
                <a:cubicBezTo>
                  <a:pt x="93" y="15"/>
                  <a:pt x="93" y="15"/>
                  <a:pt x="92" y="15"/>
                </a:cubicBezTo>
                <a:cubicBezTo>
                  <a:pt x="92" y="15"/>
                  <a:pt x="92" y="15"/>
                  <a:pt x="91" y="15"/>
                </a:cubicBezTo>
                <a:cubicBezTo>
                  <a:pt x="89" y="15"/>
                  <a:pt x="86" y="13"/>
                  <a:pt x="83" y="13"/>
                </a:cubicBezTo>
                <a:cubicBezTo>
                  <a:pt x="83" y="13"/>
                  <a:pt x="83" y="12"/>
                  <a:pt x="82" y="12"/>
                </a:cubicBezTo>
                <a:cubicBezTo>
                  <a:pt x="83" y="11"/>
                  <a:pt x="85" y="13"/>
                  <a:pt x="87" y="12"/>
                </a:cubicBezTo>
                <a:cubicBezTo>
                  <a:pt x="88" y="13"/>
                  <a:pt x="89" y="13"/>
                  <a:pt x="90" y="12"/>
                </a:cubicBezTo>
                <a:cubicBezTo>
                  <a:pt x="90" y="13"/>
                  <a:pt x="90" y="13"/>
                  <a:pt x="90" y="13"/>
                </a:cubicBezTo>
                <a:cubicBezTo>
                  <a:pt x="91" y="13"/>
                  <a:pt x="91" y="13"/>
                  <a:pt x="91" y="13"/>
                </a:cubicBezTo>
                <a:cubicBezTo>
                  <a:pt x="93" y="14"/>
                  <a:pt x="95" y="13"/>
                  <a:pt x="97" y="14"/>
                </a:cubicBezTo>
                <a:cubicBezTo>
                  <a:pt x="97" y="13"/>
                  <a:pt x="95" y="12"/>
                  <a:pt x="95" y="13"/>
                </a:cubicBezTo>
                <a:cubicBezTo>
                  <a:pt x="94" y="12"/>
                  <a:pt x="95" y="12"/>
                  <a:pt x="95" y="12"/>
                </a:cubicBezTo>
                <a:cubicBezTo>
                  <a:pt x="94" y="11"/>
                  <a:pt x="93" y="11"/>
                  <a:pt x="93" y="11"/>
                </a:cubicBezTo>
                <a:cubicBezTo>
                  <a:pt x="93" y="12"/>
                  <a:pt x="93" y="12"/>
                  <a:pt x="93" y="12"/>
                </a:cubicBezTo>
                <a:cubicBezTo>
                  <a:pt x="92" y="13"/>
                  <a:pt x="91" y="12"/>
                  <a:pt x="90" y="12"/>
                </a:cubicBezTo>
                <a:cubicBezTo>
                  <a:pt x="89" y="11"/>
                  <a:pt x="88" y="12"/>
                  <a:pt x="87" y="10"/>
                </a:cubicBezTo>
                <a:cubicBezTo>
                  <a:pt x="87" y="10"/>
                  <a:pt x="87" y="11"/>
                  <a:pt x="86" y="11"/>
                </a:cubicBezTo>
                <a:cubicBezTo>
                  <a:pt x="85" y="10"/>
                  <a:pt x="83" y="10"/>
                  <a:pt x="81" y="11"/>
                </a:cubicBezTo>
                <a:cubicBezTo>
                  <a:pt x="80" y="10"/>
                  <a:pt x="79" y="9"/>
                  <a:pt x="79" y="10"/>
                </a:cubicBezTo>
                <a:cubicBezTo>
                  <a:pt x="78" y="10"/>
                  <a:pt x="78" y="10"/>
                  <a:pt x="77" y="9"/>
                </a:cubicBezTo>
                <a:cubicBezTo>
                  <a:pt x="76" y="10"/>
                  <a:pt x="74" y="9"/>
                  <a:pt x="73" y="8"/>
                </a:cubicBezTo>
                <a:cubicBezTo>
                  <a:pt x="73" y="8"/>
                  <a:pt x="74" y="9"/>
                  <a:pt x="75" y="8"/>
                </a:cubicBezTo>
                <a:cubicBezTo>
                  <a:pt x="74" y="7"/>
                  <a:pt x="72" y="8"/>
                  <a:pt x="71" y="7"/>
                </a:cubicBezTo>
                <a:cubicBezTo>
                  <a:pt x="72" y="6"/>
                  <a:pt x="74" y="7"/>
                  <a:pt x="75" y="7"/>
                </a:cubicBezTo>
                <a:cubicBezTo>
                  <a:pt x="78" y="8"/>
                  <a:pt x="81" y="8"/>
                  <a:pt x="83" y="9"/>
                </a:cubicBezTo>
                <a:cubicBezTo>
                  <a:pt x="84" y="9"/>
                  <a:pt x="85" y="9"/>
                  <a:pt x="85" y="10"/>
                </a:cubicBezTo>
                <a:cubicBezTo>
                  <a:pt x="85" y="10"/>
                  <a:pt x="86" y="9"/>
                  <a:pt x="86" y="9"/>
                </a:cubicBezTo>
                <a:cubicBezTo>
                  <a:pt x="87" y="10"/>
                  <a:pt x="87" y="10"/>
                  <a:pt x="88" y="10"/>
                </a:cubicBezTo>
                <a:cubicBezTo>
                  <a:pt x="89" y="9"/>
                  <a:pt x="91" y="11"/>
                  <a:pt x="92" y="10"/>
                </a:cubicBezTo>
                <a:cubicBezTo>
                  <a:pt x="93" y="11"/>
                  <a:pt x="95" y="10"/>
                  <a:pt x="96" y="11"/>
                </a:cubicBezTo>
                <a:cubicBezTo>
                  <a:pt x="97" y="10"/>
                  <a:pt x="99" y="12"/>
                  <a:pt x="99" y="11"/>
                </a:cubicBezTo>
                <a:cubicBezTo>
                  <a:pt x="102" y="12"/>
                  <a:pt x="103" y="11"/>
                  <a:pt x="105" y="13"/>
                </a:cubicBezTo>
                <a:cubicBezTo>
                  <a:pt x="106" y="13"/>
                  <a:pt x="106" y="12"/>
                  <a:pt x="106" y="12"/>
                </a:cubicBezTo>
                <a:cubicBezTo>
                  <a:pt x="107" y="13"/>
                  <a:pt x="107" y="13"/>
                  <a:pt x="108" y="14"/>
                </a:cubicBezTo>
                <a:cubicBezTo>
                  <a:pt x="109" y="13"/>
                  <a:pt x="109" y="12"/>
                  <a:pt x="108" y="12"/>
                </a:cubicBezTo>
                <a:cubicBezTo>
                  <a:pt x="109" y="12"/>
                  <a:pt x="109" y="12"/>
                  <a:pt x="110" y="12"/>
                </a:cubicBezTo>
                <a:cubicBezTo>
                  <a:pt x="110" y="14"/>
                  <a:pt x="111" y="13"/>
                  <a:pt x="112" y="14"/>
                </a:cubicBezTo>
                <a:cubicBezTo>
                  <a:pt x="112" y="13"/>
                  <a:pt x="114" y="13"/>
                  <a:pt x="114" y="13"/>
                </a:cubicBezTo>
                <a:cubicBezTo>
                  <a:pt x="117" y="12"/>
                  <a:pt x="120" y="12"/>
                  <a:pt x="124" y="13"/>
                </a:cubicBezTo>
                <a:cubicBezTo>
                  <a:pt x="124" y="14"/>
                  <a:pt x="123" y="15"/>
                  <a:pt x="124" y="16"/>
                </a:cubicBezTo>
                <a:cubicBezTo>
                  <a:pt x="125" y="15"/>
                  <a:pt x="126" y="15"/>
                  <a:pt x="126" y="15"/>
                </a:cubicBezTo>
                <a:cubicBezTo>
                  <a:pt x="127" y="14"/>
                  <a:pt x="126" y="14"/>
                  <a:pt x="126" y="14"/>
                </a:cubicBezTo>
                <a:cubicBezTo>
                  <a:pt x="127" y="13"/>
                  <a:pt x="127" y="13"/>
                  <a:pt x="128" y="13"/>
                </a:cubicBezTo>
                <a:cubicBezTo>
                  <a:pt x="128" y="13"/>
                  <a:pt x="128" y="14"/>
                  <a:pt x="128" y="14"/>
                </a:cubicBezTo>
                <a:cubicBezTo>
                  <a:pt x="128" y="14"/>
                  <a:pt x="127" y="14"/>
                  <a:pt x="127" y="15"/>
                </a:cubicBezTo>
                <a:cubicBezTo>
                  <a:pt x="128" y="15"/>
                  <a:pt x="128" y="14"/>
                  <a:pt x="129" y="14"/>
                </a:cubicBezTo>
                <a:cubicBezTo>
                  <a:pt x="129" y="14"/>
                  <a:pt x="130" y="14"/>
                  <a:pt x="130" y="14"/>
                </a:cubicBezTo>
                <a:cubicBezTo>
                  <a:pt x="131" y="12"/>
                  <a:pt x="134" y="14"/>
                  <a:pt x="136" y="14"/>
                </a:cubicBezTo>
                <a:cubicBezTo>
                  <a:pt x="137" y="14"/>
                  <a:pt x="136" y="15"/>
                  <a:pt x="137" y="15"/>
                </a:cubicBezTo>
                <a:cubicBezTo>
                  <a:pt x="137" y="15"/>
                  <a:pt x="137" y="14"/>
                  <a:pt x="138" y="14"/>
                </a:cubicBezTo>
                <a:cubicBezTo>
                  <a:pt x="138" y="15"/>
                  <a:pt x="139" y="16"/>
                  <a:pt x="139" y="15"/>
                </a:cubicBezTo>
                <a:cubicBezTo>
                  <a:pt x="140" y="15"/>
                  <a:pt x="140" y="15"/>
                  <a:pt x="140" y="15"/>
                </a:cubicBezTo>
                <a:cubicBezTo>
                  <a:pt x="142" y="15"/>
                  <a:pt x="143" y="16"/>
                  <a:pt x="144" y="15"/>
                </a:cubicBezTo>
                <a:cubicBezTo>
                  <a:pt x="145" y="15"/>
                  <a:pt x="144" y="14"/>
                  <a:pt x="143" y="14"/>
                </a:cubicBezTo>
                <a:cubicBezTo>
                  <a:pt x="144" y="14"/>
                  <a:pt x="144" y="14"/>
                  <a:pt x="145" y="14"/>
                </a:cubicBezTo>
                <a:cubicBezTo>
                  <a:pt x="145" y="15"/>
                  <a:pt x="145" y="15"/>
                  <a:pt x="145" y="15"/>
                </a:cubicBezTo>
                <a:cubicBezTo>
                  <a:pt x="146" y="15"/>
                  <a:pt x="148" y="17"/>
                  <a:pt x="149" y="16"/>
                </a:cubicBezTo>
                <a:cubicBezTo>
                  <a:pt x="150" y="17"/>
                  <a:pt x="152" y="17"/>
                  <a:pt x="153" y="17"/>
                </a:cubicBezTo>
                <a:cubicBezTo>
                  <a:pt x="153" y="17"/>
                  <a:pt x="154" y="17"/>
                  <a:pt x="154" y="17"/>
                </a:cubicBezTo>
                <a:cubicBezTo>
                  <a:pt x="153" y="17"/>
                  <a:pt x="152" y="16"/>
                  <a:pt x="151" y="16"/>
                </a:cubicBezTo>
                <a:cubicBezTo>
                  <a:pt x="151" y="16"/>
                  <a:pt x="152" y="15"/>
                  <a:pt x="151" y="15"/>
                </a:cubicBezTo>
                <a:cubicBezTo>
                  <a:pt x="151" y="14"/>
                  <a:pt x="152" y="16"/>
                  <a:pt x="153" y="15"/>
                </a:cubicBezTo>
                <a:cubicBezTo>
                  <a:pt x="153" y="15"/>
                  <a:pt x="153" y="15"/>
                  <a:pt x="153" y="16"/>
                </a:cubicBezTo>
                <a:cubicBezTo>
                  <a:pt x="154" y="15"/>
                  <a:pt x="154" y="15"/>
                  <a:pt x="154" y="14"/>
                </a:cubicBezTo>
                <a:cubicBezTo>
                  <a:pt x="156" y="15"/>
                  <a:pt x="157" y="14"/>
                  <a:pt x="158" y="15"/>
                </a:cubicBezTo>
                <a:cubicBezTo>
                  <a:pt x="157" y="15"/>
                  <a:pt x="157" y="15"/>
                  <a:pt x="158" y="16"/>
                </a:cubicBezTo>
                <a:cubicBezTo>
                  <a:pt x="157" y="16"/>
                  <a:pt x="157" y="15"/>
                  <a:pt x="156" y="16"/>
                </a:cubicBezTo>
                <a:cubicBezTo>
                  <a:pt x="156" y="17"/>
                  <a:pt x="157" y="18"/>
                  <a:pt x="158" y="17"/>
                </a:cubicBezTo>
                <a:cubicBezTo>
                  <a:pt x="159" y="18"/>
                  <a:pt x="160" y="18"/>
                  <a:pt x="161" y="17"/>
                </a:cubicBezTo>
                <a:cubicBezTo>
                  <a:pt x="162" y="19"/>
                  <a:pt x="163" y="17"/>
                  <a:pt x="164" y="18"/>
                </a:cubicBezTo>
                <a:cubicBezTo>
                  <a:pt x="165" y="17"/>
                  <a:pt x="164" y="17"/>
                  <a:pt x="164" y="16"/>
                </a:cubicBezTo>
                <a:cubicBezTo>
                  <a:pt x="165" y="16"/>
                  <a:pt x="166" y="16"/>
                  <a:pt x="166" y="16"/>
                </a:cubicBezTo>
                <a:cubicBezTo>
                  <a:pt x="167" y="17"/>
                  <a:pt x="166" y="16"/>
                  <a:pt x="165" y="17"/>
                </a:cubicBezTo>
                <a:cubicBezTo>
                  <a:pt x="165" y="17"/>
                  <a:pt x="166" y="17"/>
                  <a:pt x="166" y="17"/>
                </a:cubicBezTo>
                <a:cubicBezTo>
                  <a:pt x="167" y="17"/>
                  <a:pt x="167" y="17"/>
                  <a:pt x="167" y="16"/>
                </a:cubicBezTo>
                <a:cubicBezTo>
                  <a:pt x="167" y="16"/>
                  <a:pt x="167" y="15"/>
                  <a:pt x="167" y="15"/>
                </a:cubicBezTo>
                <a:cubicBezTo>
                  <a:pt x="166" y="14"/>
                  <a:pt x="165" y="14"/>
                  <a:pt x="164" y="14"/>
                </a:cubicBezTo>
                <a:cubicBezTo>
                  <a:pt x="163" y="15"/>
                  <a:pt x="163" y="14"/>
                  <a:pt x="162" y="15"/>
                </a:cubicBezTo>
                <a:cubicBezTo>
                  <a:pt x="162" y="15"/>
                  <a:pt x="163" y="15"/>
                  <a:pt x="163" y="15"/>
                </a:cubicBezTo>
                <a:cubicBezTo>
                  <a:pt x="163" y="16"/>
                  <a:pt x="162" y="15"/>
                  <a:pt x="162" y="15"/>
                </a:cubicBezTo>
                <a:cubicBezTo>
                  <a:pt x="161" y="15"/>
                  <a:pt x="162" y="15"/>
                  <a:pt x="162" y="14"/>
                </a:cubicBezTo>
                <a:cubicBezTo>
                  <a:pt x="161" y="13"/>
                  <a:pt x="160" y="14"/>
                  <a:pt x="159" y="14"/>
                </a:cubicBezTo>
                <a:cubicBezTo>
                  <a:pt x="159" y="14"/>
                  <a:pt x="160" y="14"/>
                  <a:pt x="159" y="15"/>
                </a:cubicBezTo>
                <a:cubicBezTo>
                  <a:pt x="159" y="15"/>
                  <a:pt x="159" y="15"/>
                  <a:pt x="158" y="15"/>
                </a:cubicBezTo>
                <a:cubicBezTo>
                  <a:pt x="158" y="14"/>
                  <a:pt x="158" y="15"/>
                  <a:pt x="159" y="14"/>
                </a:cubicBezTo>
                <a:cubicBezTo>
                  <a:pt x="154" y="13"/>
                  <a:pt x="149" y="14"/>
                  <a:pt x="144" y="12"/>
                </a:cubicBezTo>
                <a:cubicBezTo>
                  <a:pt x="141" y="13"/>
                  <a:pt x="139" y="10"/>
                  <a:pt x="137" y="12"/>
                </a:cubicBezTo>
                <a:cubicBezTo>
                  <a:pt x="135" y="11"/>
                  <a:pt x="133" y="10"/>
                  <a:pt x="131" y="9"/>
                </a:cubicBezTo>
                <a:cubicBezTo>
                  <a:pt x="131" y="9"/>
                  <a:pt x="131" y="9"/>
                  <a:pt x="131" y="10"/>
                </a:cubicBezTo>
                <a:cubicBezTo>
                  <a:pt x="129" y="10"/>
                  <a:pt x="127" y="8"/>
                  <a:pt x="125" y="10"/>
                </a:cubicBezTo>
                <a:cubicBezTo>
                  <a:pt x="125" y="9"/>
                  <a:pt x="125" y="9"/>
                  <a:pt x="125" y="9"/>
                </a:cubicBezTo>
                <a:cubicBezTo>
                  <a:pt x="124" y="10"/>
                  <a:pt x="122" y="8"/>
                  <a:pt x="121" y="9"/>
                </a:cubicBezTo>
                <a:cubicBezTo>
                  <a:pt x="121" y="9"/>
                  <a:pt x="121" y="8"/>
                  <a:pt x="121" y="7"/>
                </a:cubicBezTo>
                <a:cubicBezTo>
                  <a:pt x="122" y="6"/>
                  <a:pt x="124" y="7"/>
                  <a:pt x="125" y="6"/>
                </a:cubicBezTo>
                <a:cubicBezTo>
                  <a:pt x="126" y="7"/>
                  <a:pt x="126" y="7"/>
                  <a:pt x="127" y="7"/>
                </a:cubicBezTo>
                <a:cubicBezTo>
                  <a:pt x="127" y="6"/>
                  <a:pt x="126" y="5"/>
                  <a:pt x="126" y="6"/>
                </a:cubicBezTo>
                <a:cubicBezTo>
                  <a:pt x="125" y="6"/>
                  <a:pt x="126" y="5"/>
                  <a:pt x="126" y="5"/>
                </a:cubicBezTo>
                <a:cubicBezTo>
                  <a:pt x="127" y="5"/>
                  <a:pt x="127" y="5"/>
                  <a:pt x="127" y="6"/>
                </a:cubicBezTo>
                <a:cubicBezTo>
                  <a:pt x="128" y="6"/>
                  <a:pt x="127" y="5"/>
                  <a:pt x="128" y="5"/>
                </a:cubicBezTo>
                <a:cubicBezTo>
                  <a:pt x="129" y="6"/>
                  <a:pt x="130" y="5"/>
                  <a:pt x="130" y="5"/>
                </a:cubicBezTo>
                <a:cubicBezTo>
                  <a:pt x="131" y="5"/>
                  <a:pt x="131" y="5"/>
                  <a:pt x="132" y="5"/>
                </a:cubicBezTo>
                <a:cubicBezTo>
                  <a:pt x="133" y="6"/>
                  <a:pt x="134" y="5"/>
                  <a:pt x="135" y="6"/>
                </a:cubicBezTo>
                <a:cubicBezTo>
                  <a:pt x="138" y="5"/>
                  <a:pt x="142" y="5"/>
                  <a:pt x="146" y="6"/>
                </a:cubicBezTo>
                <a:cubicBezTo>
                  <a:pt x="146" y="6"/>
                  <a:pt x="146" y="6"/>
                  <a:pt x="146" y="5"/>
                </a:cubicBezTo>
                <a:cubicBezTo>
                  <a:pt x="148" y="7"/>
                  <a:pt x="150" y="6"/>
                  <a:pt x="152" y="6"/>
                </a:cubicBezTo>
                <a:cubicBezTo>
                  <a:pt x="152" y="6"/>
                  <a:pt x="153" y="7"/>
                  <a:pt x="154" y="7"/>
                </a:cubicBezTo>
                <a:cubicBezTo>
                  <a:pt x="155" y="7"/>
                  <a:pt x="157" y="6"/>
                  <a:pt x="158" y="6"/>
                </a:cubicBezTo>
                <a:cubicBezTo>
                  <a:pt x="159" y="6"/>
                  <a:pt x="159" y="7"/>
                  <a:pt x="160" y="7"/>
                </a:cubicBezTo>
                <a:cubicBezTo>
                  <a:pt x="163" y="6"/>
                  <a:pt x="166" y="7"/>
                  <a:pt x="169" y="7"/>
                </a:cubicBezTo>
                <a:cubicBezTo>
                  <a:pt x="168" y="7"/>
                  <a:pt x="167" y="7"/>
                  <a:pt x="167" y="7"/>
                </a:cubicBezTo>
                <a:cubicBezTo>
                  <a:pt x="167" y="8"/>
                  <a:pt x="167" y="8"/>
                  <a:pt x="168" y="8"/>
                </a:cubicBezTo>
                <a:cubicBezTo>
                  <a:pt x="169" y="7"/>
                  <a:pt x="170" y="9"/>
                  <a:pt x="171" y="7"/>
                </a:cubicBezTo>
                <a:cubicBezTo>
                  <a:pt x="171" y="7"/>
                  <a:pt x="171" y="7"/>
                  <a:pt x="172" y="8"/>
                </a:cubicBezTo>
                <a:cubicBezTo>
                  <a:pt x="173" y="6"/>
                  <a:pt x="176" y="6"/>
                  <a:pt x="177" y="7"/>
                </a:cubicBezTo>
                <a:cubicBezTo>
                  <a:pt x="177" y="8"/>
                  <a:pt x="176" y="8"/>
                  <a:pt x="176" y="8"/>
                </a:cubicBezTo>
                <a:cubicBezTo>
                  <a:pt x="176" y="9"/>
                  <a:pt x="177" y="8"/>
                  <a:pt x="178" y="8"/>
                </a:cubicBezTo>
                <a:cubicBezTo>
                  <a:pt x="178" y="8"/>
                  <a:pt x="178" y="9"/>
                  <a:pt x="179" y="9"/>
                </a:cubicBezTo>
                <a:cubicBezTo>
                  <a:pt x="179" y="8"/>
                  <a:pt x="179" y="8"/>
                  <a:pt x="180" y="7"/>
                </a:cubicBezTo>
                <a:cubicBezTo>
                  <a:pt x="180" y="8"/>
                  <a:pt x="180" y="8"/>
                  <a:pt x="179" y="8"/>
                </a:cubicBezTo>
                <a:cubicBezTo>
                  <a:pt x="180" y="9"/>
                  <a:pt x="180" y="9"/>
                  <a:pt x="180" y="9"/>
                </a:cubicBezTo>
                <a:cubicBezTo>
                  <a:pt x="181" y="9"/>
                  <a:pt x="181" y="8"/>
                  <a:pt x="181" y="7"/>
                </a:cubicBezTo>
                <a:cubicBezTo>
                  <a:pt x="183" y="7"/>
                  <a:pt x="184" y="7"/>
                  <a:pt x="186" y="7"/>
                </a:cubicBezTo>
                <a:cubicBezTo>
                  <a:pt x="186" y="8"/>
                  <a:pt x="186" y="8"/>
                  <a:pt x="186" y="8"/>
                </a:cubicBezTo>
                <a:cubicBezTo>
                  <a:pt x="187" y="9"/>
                  <a:pt x="187" y="8"/>
                  <a:pt x="188" y="8"/>
                </a:cubicBezTo>
                <a:cubicBezTo>
                  <a:pt x="188" y="8"/>
                  <a:pt x="188" y="8"/>
                  <a:pt x="188" y="8"/>
                </a:cubicBezTo>
                <a:cubicBezTo>
                  <a:pt x="189" y="8"/>
                  <a:pt x="190" y="8"/>
                  <a:pt x="191" y="7"/>
                </a:cubicBezTo>
                <a:cubicBezTo>
                  <a:pt x="194" y="8"/>
                  <a:pt x="196" y="8"/>
                  <a:pt x="198" y="8"/>
                </a:cubicBezTo>
                <a:cubicBezTo>
                  <a:pt x="199" y="8"/>
                  <a:pt x="200" y="8"/>
                  <a:pt x="201" y="8"/>
                </a:cubicBezTo>
                <a:cubicBezTo>
                  <a:pt x="201" y="9"/>
                  <a:pt x="200" y="9"/>
                  <a:pt x="201" y="9"/>
                </a:cubicBezTo>
                <a:cubicBezTo>
                  <a:pt x="201" y="9"/>
                  <a:pt x="202" y="9"/>
                  <a:pt x="202" y="8"/>
                </a:cubicBezTo>
                <a:cubicBezTo>
                  <a:pt x="203" y="8"/>
                  <a:pt x="203" y="9"/>
                  <a:pt x="203" y="9"/>
                </a:cubicBezTo>
                <a:cubicBezTo>
                  <a:pt x="203" y="9"/>
                  <a:pt x="203" y="8"/>
                  <a:pt x="204" y="8"/>
                </a:cubicBezTo>
                <a:cubicBezTo>
                  <a:pt x="205" y="8"/>
                  <a:pt x="205" y="8"/>
                  <a:pt x="206" y="9"/>
                </a:cubicBezTo>
                <a:cubicBezTo>
                  <a:pt x="207" y="9"/>
                  <a:pt x="206" y="8"/>
                  <a:pt x="207" y="8"/>
                </a:cubicBezTo>
                <a:cubicBezTo>
                  <a:pt x="208" y="8"/>
                  <a:pt x="207" y="9"/>
                  <a:pt x="208" y="9"/>
                </a:cubicBezTo>
                <a:cubicBezTo>
                  <a:pt x="208" y="10"/>
                  <a:pt x="209" y="9"/>
                  <a:pt x="209" y="8"/>
                </a:cubicBezTo>
                <a:cubicBezTo>
                  <a:pt x="211" y="9"/>
                  <a:pt x="213" y="8"/>
                  <a:pt x="215" y="8"/>
                </a:cubicBezTo>
                <a:cubicBezTo>
                  <a:pt x="215" y="9"/>
                  <a:pt x="214" y="9"/>
                  <a:pt x="214" y="10"/>
                </a:cubicBezTo>
                <a:cubicBezTo>
                  <a:pt x="215" y="10"/>
                  <a:pt x="216" y="10"/>
                  <a:pt x="217" y="9"/>
                </a:cubicBezTo>
                <a:cubicBezTo>
                  <a:pt x="217" y="9"/>
                  <a:pt x="217" y="9"/>
                  <a:pt x="217" y="9"/>
                </a:cubicBezTo>
                <a:cubicBezTo>
                  <a:pt x="216" y="9"/>
                  <a:pt x="216" y="9"/>
                  <a:pt x="216" y="9"/>
                </a:cubicBezTo>
                <a:cubicBezTo>
                  <a:pt x="220" y="9"/>
                  <a:pt x="223" y="10"/>
                  <a:pt x="227" y="9"/>
                </a:cubicBezTo>
                <a:cubicBezTo>
                  <a:pt x="227" y="9"/>
                  <a:pt x="227" y="9"/>
                  <a:pt x="227" y="9"/>
                </a:cubicBezTo>
                <a:cubicBezTo>
                  <a:pt x="229" y="9"/>
                  <a:pt x="232" y="8"/>
                  <a:pt x="233" y="11"/>
                </a:cubicBezTo>
                <a:cubicBezTo>
                  <a:pt x="233" y="11"/>
                  <a:pt x="234" y="11"/>
                  <a:pt x="234" y="11"/>
                </a:cubicBezTo>
                <a:cubicBezTo>
                  <a:pt x="234" y="10"/>
                  <a:pt x="234" y="10"/>
                  <a:pt x="234" y="10"/>
                </a:cubicBezTo>
                <a:cubicBezTo>
                  <a:pt x="234" y="10"/>
                  <a:pt x="235" y="10"/>
                  <a:pt x="235" y="11"/>
                </a:cubicBezTo>
                <a:cubicBezTo>
                  <a:pt x="236" y="9"/>
                  <a:pt x="239" y="10"/>
                  <a:pt x="241" y="10"/>
                </a:cubicBezTo>
                <a:cubicBezTo>
                  <a:pt x="241" y="9"/>
                  <a:pt x="241" y="9"/>
                  <a:pt x="241" y="9"/>
                </a:cubicBezTo>
                <a:cubicBezTo>
                  <a:pt x="243" y="10"/>
                  <a:pt x="245" y="10"/>
                  <a:pt x="246" y="9"/>
                </a:cubicBezTo>
                <a:cubicBezTo>
                  <a:pt x="248" y="11"/>
                  <a:pt x="251" y="11"/>
                  <a:pt x="251" y="10"/>
                </a:cubicBezTo>
                <a:cubicBezTo>
                  <a:pt x="251" y="10"/>
                  <a:pt x="252" y="10"/>
                  <a:pt x="252" y="10"/>
                </a:cubicBezTo>
                <a:cubicBezTo>
                  <a:pt x="253" y="9"/>
                  <a:pt x="255" y="10"/>
                  <a:pt x="257" y="9"/>
                </a:cubicBezTo>
                <a:cubicBezTo>
                  <a:pt x="256" y="10"/>
                  <a:pt x="256" y="10"/>
                  <a:pt x="255" y="10"/>
                </a:cubicBezTo>
                <a:cubicBezTo>
                  <a:pt x="255" y="11"/>
                  <a:pt x="256" y="11"/>
                  <a:pt x="256" y="12"/>
                </a:cubicBezTo>
                <a:cubicBezTo>
                  <a:pt x="257" y="12"/>
                  <a:pt x="257" y="11"/>
                  <a:pt x="258" y="11"/>
                </a:cubicBezTo>
                <a:cubicBezTo>
                  <a:pt x="258" y="11"/>
                  <a:pt x="259" y="11"/>
                  <a:pt x="259" y="11"/>
                </a:cubicBezTo>
                <a:cubicBezTo>
                  <a:pt x="260" y="11"/>
                  <a:pt x="258" y="10"/>
                  <a:pt x="259" y="10"/>
                </a:cubicBezTo>
                <a:cubicBezTo>
                  <a:pt x="260" y="11"/>
                  <a:pt x="263" y="12"/>
                  <a:pt x="264" y="11"/>
                </a:cubicBezTo>
                <a:cubicBezTo>
                  <a:pt x="265" y="11"/>
                  <a:pt x="265" y="11"/>
                  <a:pt x="266" y="11"/>
                </a:cubicBezTo>
                <a:cubicBezTo>
                  <a:pt x="265" y="11"/>
                  <a:pt x="264" y="10"/>
                  <a:pt x="263" y="10"/>
                </a:cubicBezTo>
                <a:cubicBezTo>
                  <a:pt x="264" y="9"/>
                  <a:pt x="266" y="10"/>
                  <a:pt x="268" y="9"/>
                </a:cubicBezTo>
                <a:cubicBezTo>
                  <a:pt x="270" y="9"/>
                  <a:pt x="272" y="8"/>
                  <a:pt x="275" y="10"/>
                </a:cubicBezTo>
                <a:cubicBezTo>
                  <a:pt x="277" y="9"/>
                  <a:pt x="280" y="9"/>
                  <a:pt x="283" y="9"/>
                </a:cubicBezTo>
                <a:cubicBezTo>
                  <a:pt x="284" y="10"/>
                  <a:pt x="285" y="10"/>
                  <a:pt x="286" y="9"/>
                </a:cubicBezTo>
                <a:cubicBezTo>
                  <a:pt x="287" y="10"/>
                  <a:pt x="288" y="10"/>
                  <a:pt x="290" y="10"/>
                </a:cubicBezTo>
                <a:cubicBezTo>
                  <a:pt x="291" y="12"/>
                  <a:pt x="292" y="10"/>
                  <a:pt x="294" y="9"/>
                </a:cubicBezTo>
                <a:cubicBezTo>
                  <a:pt x="295" y="10"/>
                  <a:pt x="296" y="10"/>
                  <a:pt x="297" y="9"/>
                </a:cubicBezTo>
                <a:cubicBezTo>
                  <a:pt x="298" y="9"/>
                  <a:pt x="299" y="10"/>
                  <a:pt x="299" y="11"/>
                </a:cubicBezTo>
                <a:cubicBezTo>
                  <a:pt x="301" y="11"/>
                  <a:pt x="302" y="10"/>
                  <a:pt x="304" y="10"/>
                </a:cubicBezTo>
                <a:cubicBezTo>
                  <a:pt x="304" y="10"/>
                  <a:pt x="304" y="11"/>
                  <a:pt x="303" y="11"/>
                </a:cubicBezTo>
                <a:cubicBezTo>
                  <a:pt x="305" y="12"/>
                  <a:pt x="307" y="12"/>
                  <a:pt x="308" y="11"/>
                </a:cubicBezTo>
                <a:cubicBezTo>
                  <a:pt x="308" y="11"/>
                  <a:pt x="308" y="12"/>
                  <a:pt x="308" y="13"/>
                </a:cubicBezTo>
                <a:cubicBezTo>
                  <a:pt x="310" y="13"/>
                  <a:pt x="312" y="12"/>
                  <a:pt x="313" y="13"/>
                </a:cubicBezTo>
                <a:cubicBezTo>
                  <a:pt x="314" y="13"/>
                  <a:pt x="315" y="12"/>
                  <a:pt x="317" y="13"/>
                </a:cubicBezTo>
                <a:cubicBezTo>
                  <a:pt x="317" y="13"/>
                  <a:pt x="317" y="12"/>
                  <a:pt x="318" y="13"/>
                </a:cubicBezTo>
                <a:cubicBezTo>
                  <a:pt x="318" y="13"/>
                  <a:pt x="318" y="13"/>
                  <a:pt x="318" y="13"/>
                </a:cubicBezTo>
                <a:cubicBezTo>
                  <a:pt x="318" y="12"/>
                  <a:pt x="318" y="12"/>
                  <a:pt x="318" y="13"/>
                </a:cubicBezTo>
                <a:cubicBezTo>
                  <a:pt x="316" y="11"/>
                  <a:pt x="316" y="12"/>
                  <a:pt x="315" y="11"/>
                </a:cubicBezTo>
                <a:cubicBezTo>
                  <a:pt x="315" y="11"/>
                  <a:pt x="316" y="11"/>
                  <a:pt x="316" y="11"/>
                </a:cubicBezTo>
                <a:cubicBezTo>
                  <a:pt x="317" y="12"/>
                  <a:pt x="318" y="12"/>
                  <a:pt x="319" y="12"/>
                </a:cubicBezTo>
                <a:cubicBezTo>
                  <a:pt x="320" y="12"/>
                  <a:pt x="319" y="12"/>
                  <a:pt x="319" y="13"/>
                </a:cubicBezTo>
                <a:cubicBezTo>
                  <a:pt x="322" y="14"/>
                  <a:pt x="324" y="13"/>
                  <a:pt x="327" y="14"/>
                </a:cubicBezTo>
                <a:cubicBezTo>
                  <a:pt x="327" y="13"/>
                  <a:pt x="328" y="13"/>
                  <a:pt x="329" y="13"/>
                </a:cubicBezTo>
                <a:cubicBezTo>
                  <a:pt x="329" y="12"/>
                  <a:pt x="330" y="12"/>
                  <a:pt x="331" y="12"/>
                </a:cubicBezTo>
                <a:cubicBezTo>
                  <a:pt x="332" y="13"/>
                  <a:pt x="333" y="12"/>
                  <a:pt x="334" y="12"/>
                </a:cubicBezTo>
                <a:cubicBezTo>
                  <a:pt x="334" y="12"/>
                  <a:pt x="334" y="11"/>
                  <a:pt x="334" y="11"/>
                </a:cubicBezTo>
                <a:cubicBezTo>
                  <a:pt x="335" y="10"/>
                  <a:pt x="336" y="12"/>
                  <a:pt x="337" y="11"/>
                </a:cubicBezTo>
                <a:cubicBezTo>
                  <a:pt x="337" y="11"/>
                  <a:pt x="337" y="11"/>
                  <a:pt x="338" y="10"/>
                </a:cubicBezTo>
                <a:cubicBezTo>
                  <a:pt x="338" y="10"/>
                  <a:pt x="338" y="10"/>
                  <a:pt x="338" y="10"/>
                </a:cubicBezTo>
                <a:cubicBezTo>
                  <a:pt x="339" y="11"/>
                  <a:pt x="338" y="10"/>
                  <a:pt x="338" y="11"/>
                </a:cubicBezTo>
                <a:cubicBezTo>
                  <a:pt x="338" y="11"/>
                  <a:pt x="339" y="11"/>
                  <a:pt x="339" y="11"/>
                </a:cubicBezTo>
                <a:cubicBezTo>
                  <a:pt x="340" y="11"/>
                  <a:pt x="340" y="11"/>
                  <a:pt x="340" y="10"/>
                </a:cubicBezTo>
                <a:cubicBezTo>
                  <a:pt x="341" y="13"/>
                  <a:pt x="344" y="11"/>
                  <a:pt x="346" y="12"/>
                </a:cubicBezTo>
                <a:cubicBezTo>
                  <a:pt x="346" y="12"/>
                  <a:pt x="346" y="12"/>
                  <a:pt x="346" y="12"/>
                </a:cubicBezTo>
                <a:cubicBezTo>
                  <a:pt x="347" y="12"/>
                  <a:pt x="348" y="12"/>
                  <a:pt x="349" y="13"/>
                </a:cubicBezTo>
                <a:cubicBezTo>
                  <a:pt x="350" y="12"/>
                  <a:pt x="350" y="11"/>
                  <a:pt x="351" y="10"/>
                </a:cubicBezTo>
                <a:cubicBezTo>
                  <a:pt x="351" y="11"/>
                  <a:pt x="351" y="11"/>
                  <a:pt x="351" y="12"/>
                </a:cubicBezTo>
                <a:cubicBezTo>
                  <a:pt x="353" y="11"/>
                  <a:pt x="356" y="11"/>
                  <a:pt x="358" y="11"/>
                </a:cubicBezTo>
                <a:cubicBezTo>
                  <a:pt x="358" y="12"/>
                  <a:pt x="358" y="12"/>
                  <a:pt x="358" y="12"/>
                </a:cubicBezTo>
                <a:cubicBezTo>
                  <a:pt x="359" y="12"/>
                  <a:pt x="360" y="12"/>
                  <a:pt x="360" y="12"/>
                </a:cubicBezTo>
                <a:cubicBezTo>
                  <a:pt x="360" y="12"/>
                  <a:pt x="361" y="12"/>
                  <a:pt x="361" y="12"/>
                </a:cubicBezTo>
                <a:cubicBezTo>
                  <a:pt x="361" y="13"/>
                  <a:pt x="360" y="12"/>
                  <a:pt x="360" y="13"/>
                </a:cubicBezTo>
                <a:cubicBezTo>
                  <a:pt x="358" y="13"/>
                  <a:pt x="356" y="14"/>
                  <a:pt x="354" y="13"/>
                </a:cubicBezTo>
                <a:cubicBezTo>
                  <a:pt x="353" y="13"/>
                  <a:pt x="353" y="14"/>
                  <a:pt x="352" y="14"/>
                </a:cubicBezTo>
                <a:cubicBezTo>
                  <a:pt x="352" y="13"/>
                  <a:pt x="352" y="13"/>
                  <a:pt x="351" y="13"/>
                </a:cubicBezTo>
                <a:cubicBezTo>
                  <a:pt x="351" y="13"/>
                  <a:pt x="350" y="13"/>
                  <a:pt x="350" y="14"/>
                </a:cubicBezTo>
                <a:cubicBezTo>
                  <a:pt x="347" y="13"/>
                  <a:pt x="344" y="13"/>
                  <a:pt x="341" y="14"/>
                </a:cubicBezTo>
                <a:cubicBezTo>
                  <a:pt x="340" y="13"/>
                  <a:pt x="339" y="13"/>
                  <a:pt x="339" y="13"/>
                </a:cubicBezTo>
                <a:cubicBezTo>
                  <a:pt x="340" y="15"/>
                  <a:pt x="342" y="14"/>
                  <a:pt x="343" y="15"/>
                </a:cubicBezTo>
                <a:cubicBezTo>
                  <a:pt x="343" y="15"/>
                  <a:pt x="343" y="14"/>
                  <a:pt x="344" y="14"/>
                </a:cubicBezTo>
                <a:cubicBezTo>
                  <a:pt x="345" y="15"/>
                  <a:pt x="346" y="14"/>
                  <a:pt x="347" y="15"/>
                </a:cubicBezTo>
                <a:cubicBezTo>
                  <a:pt x="347" y="15"/>
                  <a:pt x="348" y="14"/>
                  <a:pt x="349" y="15"/>
                </a:cubicBezTo>
                <a:cubicBezTo>
                  <a:pt x="352" y="14"/>
                  <a:pt x="354" y="15"/>
                  <a:pt x="357" y="15"/>
                </a:cubicBezTo>
                <a:cubicBezTo>
                  <a:pt x="358" y="16"/>
                  <a:pt x="359" y="16"/>
                  <a:pt x="360" y="15"/>
                </a:cubicBezTo>
                <a:cubicBezTo>
                  <a:pt x="361" y="16"/>
                  <a:pt x="362" y="16"/>
                  <a:pt x="363" y="16"/>
                </a:cubicBezTo>
                <a:cubicBezTo>
                  <a:pt x="364" y="16"/>
                  <a:pt x="364" y="16"/>
                  <a:pt x="364" y="16"/>
                </a:cubicBezTo>
                <a:cubicBezTo>
                  <a:pt x="366" y="15"/>
                  <a:pt x="369" y="17"/>
                  <a:pt x="370" y="15"/>
                </a:cubicBezTo>
                <a:cubicBezTo>
                  <a:pt x="372" y="17"/>
                  <a:pt x="373" y="16"/>
                  <a:pt x="375" y="17"/>
                </a:cubicBezTo>
                <a:cubicBezTo>
                  <a:pt x="376" y="16"/>
                  <a:pt x="378" y="16"/>
                  <a:pt x="379" y="17"/>
                </a:cubicBezTo>
                <a:cubicBezTo>
                  <a:pt x="379" y="17"/>
                  <a:pt x="380" y="16"/>
                  <a:pt x="380" y="16"/>
                </a:cubicBezTo>
                <a:cubicBezTo>
                  <a:pt x="385" y="18"/>
                  <a:pt x="389" y="16"/>
                  <a:pt x="394" y="18"/>
                </a:cubicBezTo>
                <a:cubicBezTo>
                  <a:pt x="395" y="18"/>
                  <a:pt x="395" y="18"/>
                  <a:pt x="396" y="18"/>
                </a:cubicBezTo>
                <a:cubicBezTo>
                  <a:pt x="396" y="18"/>
                  <a:pt x="397" y="17"/>
                  <a:pt x="397" y="18"/>
                </a:cubicBezTo>
                <a:cubicBezTo>
                  <a:pt x="397" y="19"/>
                  <a:pt x="398" y="17"/>
                  <a:pt x="399" y="19"/>
                </a:cubicBezTo>
                <a:cubicBezTo>
                  <a:pt x="402" y="18"/>
                  <a:pt x="405" y="18"/>
                  <a:pt x="408" y="19"/>
                </a:cubicBezTo>
                <a:cubicBezTo>
                  <a:pt x="408" y="19"/>
                  <a:pt x="408" y="19"/>
                  <a:pt x="409" y="18"/>
                </a:cubicBezTo>
                <a:cubicBezTo>
                  <a:pt x="409" y="18"/>
                  <a:pt x="409" y="19"/>
                  <a:pt x="409" y="19"/>
                </a:cubicBezTo>
                <a:cubicBezTo>
                  <a:pt x="413" y="19"/>
                  <a:pt x="416" y="19"/>
                  <a:pt x="420" y="20"/>
                </a:cubicBezTo>
                <a:cubicBezTo>
                  <a:pt x="421" y="19"/>
                  <a:pt x="423" y="21"/>
                  <a:pt x="425" y="20"/>
                </a:cubicBezTo>
                <a:cubicBezTo>
                  <a:pt x="425" y="20"/>
                  <a:pt x="426" y="20"/>
                  <a:pt x="426" y="21"/>
                </a:cubicBezTo>
                <a:cubicBezTo>
                  <a:pt x="426" y="20"/>
                  <a:pt x="428" y="20"/>
                  <a:pt x="428" y="21"/>
                </a:cubicBezTo>
                <a:cubicBezTo>
                  <a:pt x="429" y="20"/>
                  <a:pt x="430" y="21"/>
                  <a:pt x="431" y="20"/>
                </a:cubicBezTo>
                <a:cubicBezTo>
                  <a:pt x="431" y="21"/>
                  <a:pt x="432" y="20"/>
                  <a:pt x="432" y="21"/>
                </a:cubicBezTo>
                <a:cubicBezTo>
                  <a:pt x="433" y="21"/>
                  <a:pt x="433" y="21"/>
                  <a:pt x="434" y="21"/>
                </a:cubicBezTo>
                <a:cubicBezTo>
                  <a:pt x="435" y="21"/>
                  <a:pt x="438" y="20"/>
                  <a:pt x="439" y="22"/>
                </a:cubicBezTo>
                <a:cubicBezTo>
                  <a:pt x="440" y="22"/>
                  <a:pt x="441" y="22"/>
                  <a:pt x="442" y="21"/>
                </a:cubicBezTo>
                <a:cubicBezTo>
                  <a:pt x="443" y="22"/>
                  <a:pt x="445" y="22"/>
                  <a:pt x="446" y="22"/>
                </a:cubicBezTo>
                <a:cubicBezTo>
                  <a:pt x="447" y="22"/>
                  <a:pt x="446" y="22"/>
                  <a:pt x="447" y="23"/>
                </a:cubicBezTo>
                <a:cubicBezTo>
                  <a:pt x="448" y="22"/>
                  <a:pt x="449" y="22"/>
                  <a:pt x="449" y="22"/>
                </a:cubicBezTo>
                <a:cubicBezTo>
                  <a:pt x="451" y="23"/>
                  <a:pt x="453" y="22"/>
                  <a:pt x="454" y="23"/>
                </a:cubicBezTo>
                <a:cubicBezTo>
                  <a:pt x="458" y="22"/>
                  <a:pt x="463" y="24"/>
                  <a:pt x="467" y="23"/>
                </a:cubicBezTo>
                <a:cubicBezTo>
                  <a:pt x="468" y="24"/>
                  <a:pt x="468" y="24"/>
                  <a:pt x="468" y="24"/>
                </a:cubicBezTo>
                <a:cubicBezTo>
                  <a:pt x="469" y="24"/>
                  <a:pt x="468" y="24"/>
                  <a:pt x="469" y="24"/>
                </a:cubicBezTo>
                <a:cubicBezTo>
                  <a:pt x="469" y="25"/>
                  <a:pt x="470" y="24"/>
                  <a:pt x="470" y="25"/>
                </a:cubicBezTo>
                <a:cubicBezTo>
                  <a:pt x="471" y="24"/>
                  <a:pt x="473" y="25"/>
                  <a:pt x="475" y="24"/>
                </a:cubicBezTo>
                <a:cubicBezTo>
                  <a:pt x="475" y="26"/>
                  <a:pt x="477" y="25"/>
                  <a:pt x="477" y="24"/>
                </a:cubicBezTo>
                <a:cubicBezTo>
                  <a:pt x="478" y="24"/>
                  <a:pt x="478" y="25"/>
                  <a:pt x="478" y="25"/>
                </a:cubicBezTo>
                <a:cubicBezTo>
                  <a:pt x="479" y="25"/>
                  <a:pt x="480" y="24"/>
                  <a:pt x="481" y="25"/>
                </a:cubicBezTo>
                <a:cubicBezTo>
                  <a:pt x="482" y="25"/>
                  <a:pt x="481" y="24"/>
                  <a:pt x="482" y="24"/>
                </a:cubicBezTo>
                <a:cubicBezTo>
                  <a:pt x="482" y="24"/>
                  <a:pt x="482" y="26"/>
                  <a:pt x="483" y="26"/>
                </a:cubicBezTo>
                <a:cubicBezTo>
                  <a:pt x="484" y="25"/>
                  <a:pt x="483" y="25"/>
                  <a:pt x="483" y="25"/>
                </a:cubicBezTo>
                <a:cubicBezTo>
                  <a:pt x="485" y="25"/>
                  <a:pt x="487" y="25"/>
                  <a:pt x="489" y="26"/>
                </a:cubicBezTo>
                <a:cubicBezTo>
                  <a:pt x="489" y="26"/>
                  <a:pt x="489" y="26"/>
                  <a:pt x="490" y="25"/>
                </a:cubicBezTo>
                <a:cubicBezTo>
                  <a:pt x="490" y="26"/>
                  <a:pt x="490" y="26"/>
                  <a:pt x="491" y="26"/>
                </a:cubicBezTo>
                <a:cubicBezTo>
                  <a:pt x="492" y="27"/>
                  <a:pt x="493" y="25"/>
                  <a:pt x="494" y="26"/>
                </a:cubicBezTo>
                <a:cubicBezTo>
                  <a:pt x="495" y="26"/>
                  <a:pt x="496" y="26"/>
                  <a:pt x="497" y="27"/>
                </a:cubicBezTo>
                <a:cubicBezTo>
                  <a:pt x="496" y="27"/>
                  <a:pt x="495" y="28"/>
                  <a:pt x="495" y="28"/>
                </a:cubicBezTo>
                <a:cubicBezTo>
                  <a:pt x="494" y="28"/>
                  <a:pt x="495" y="28"/>
                  <a:pt x="495" y="29"/>
                </a:cubicBezTo>
                <a:cubicBezTo>
                  <a:pt x="494" y="29"/>
                  <a:pt x="494" y="29"/>
                  <a:pt x="493" y="29"/>
                </a:cubicBezTo>
                <a:cubicBezTo>
                  <a:pt x="493" y="29"/>
                  <a:pt x="492" y="28"/>
                  <a:pt x="492" y="28"/>
                </a:cubicBezTo>
                <a:cubicBezTo>
                  <a:pt x="492" y="28"/>
                  <a:pt x="492" y="27"/>
                  <a:pt x="492" y="27"/>
                </a:cubicBezTo>
                <a:cubicBezTo>
                  <a:pt x="490" y="27"/>
                  <a:pt x="489" y="28"/>
                  <a:pt x="487" y="28"/>
                </a:cubicBezTo>
                <a:cubicBezTo>
                  <a:pt x="486" y="27"/>
                  <a:pt x="485" y="28"/>
                  <a:pt x="485" y="28"/>
                </a:cubicBezTo>
                <a:cubicBezTo>
                  <a:pt x="484" y="28"/>
                  <a:pt x="483" y="28"/>
                  <a:pt x="482" y="27"/>
                </a:cubicBezTo>
                <a:cubicBezTo>
                  <a:pt x="482" y="27"/>
                  <a:pt x="482" y="28"/>
                  <a:pt x="482" y="28"/>
                </a:cubicBezTo>
                <a:cubicBezTo>
                  <a:pt x="480" y="27"/>
                  <a:pt x="479" y="28"/>
                  <a:pt x="478" y="27"/>
                </a:cubicBezTo>
                <a:cubicBezTo>
                  <a:pt x="477" y="27"/>
                  <a:pt x="476" y="27"/>
                  <a:pt x="476" y="29"/>
                </a:cubicBezTo>
                <a:cubicBezTo>
                  <a:pt x="475" y="28"/>
                  <a:pt x="476" y="28"/>
                  <a:pt x="476" y="27"/>
                </a:cubicBezTo>
                <a:cubicBezTo>
                  <a:pt x="475" y="27"/>
                  <a:pt x="473" y="26"/>
                  <a:pt x="472" y="27"/>
                </a:cubicBezTo>
                <a:cubicBezTo>
                  <a:pt x="471" y="27"/>
                  <a:pt x="472" y="27"/>
                  <a:pt x="472" y="27"/>
                </a:cubicBezTo>
                <a:cubicBezTo>
                  <a:pt x="471" y="26"/>
                  <a:pt x="471" y="27"/>
                  <a:pt x="470" y="27"/>
                </a:cubicBezTo>
                <a:cubicBezTo>
                  <a:pt x="469" y="27"/>
                  <a:pt x="469" y="27"/>
                  <a:pt x="469" y="26"/>
                </a:cubicBezTo>
                <a:cubicBezTo>
                  <a:pt x="468" y="26"/>
                  <a:pt x="468" y="26"/>
                  <a:pt x="467" y="26"/>
                </a:cubicBezTo>
                <a:cubicBezTo>
                  <a:pt x="467" y="27"/>
                  <a:pt x="467" y="26"/>
                  <a:pt x="467" y="27"/>
                </a:cubicBezTo>
                <a:cubicBezTo>
                  <a:pt x="466" y="27"/>
                  <a:pt x="466" y="26"/>
                  <a:pt x="466" y="26"/>
                </a:cubicBezTo>
                <a:cubicBezTo>
                  <a:pt x="464" y="27"/>
                  <a:pt x="461" y="27"/>
                  <a:pt x="459" y="26"/>
                </a:cubicBezTo>
                <a:cubicBezTo>
                  <a:pt x="458" y="26"/>
                  <a:pt x="457" y="26"/>
                  <a:pt x="457" y="26"/>
                </a:cubicBezTo>
                <a:cubicBezTo>
                  <a:pt x="457" y="26"/>
                  <a:pt x="456" y="26"/>
                  <a:pt x="456" y="25"/>
                </a:cubicBezTo>
                <a:cubicBezTo>
                  <a:pt x="456" y="26"/>
                  <a:pt x="455" y="26"/>
                  <a:pt x="456" y="27"/>
                </a:cubicBezTo>
                <a:cubicBezTo>
                  <a:pt x="455" y="27"/>
                  <a:pt x="454" y="27"/>
                  <a:pt x="455" y="27"/>
                </a:cubicBezTo>
                <a:cubicBezTo>
                  <a:pt x="455" y="28"/>
                  <a:pt x="454" y="27"/>
                  <a:pt x="454" y="27"/>
                </a:cubicBezTo>
                <a:cubicBezTo>
                  <a:pt x="454" y="26"/>
                  <a:pt x="453" y="27"/>
                  <a:pt x="453" y="27"/>
                </a:cubicBezTo>
                <a:cubicBezTo>
                  <a:pt x="452" y="26"/>
                  <a:pt x="453" y="26"/>
                  <a:pt x="454" y="26"/>
                </a:cubicBezTo>
                <a:cubicBezTo>
                  <a:pt x="454" y="25"/>
                  <a:pt x="453" y="25"/>
                  <a:pt x="453" y="25"/>
                </a:cubicBezTo>
                <a:cubicBezTo>
                  <a:pt x="452" y="26"/>
                  <a:pt x="452" y="25"/>
                  <a:pt x="451" y="26"/>
                </a:cubicBezTo>
                <a:cubicBezTo>
                  <a:pt x="450" y="25"/>
                  <a:pt x="448" y="25"/>
                  <a:pt x="447" y="25"/>
                </a:cubicBezTo>
                <a:cubicBezTo>
                  <a:pt x="446" y="25"/>
                  <a:pt x="446" y="25"/>
                  <a:pt x="446" y="25"/>
                </a:cubicBezTo>
                <a:cubicBezTo>
                  <a:pt x="446" y="25"/>
                  <a:pt x="445" y="25"/>
                  <a:pt x="445" y="25"/>
                </a:cubicBezTo>
                <a:cubicBezTo>
                  <a:pt x="443" y="24"/>
                  <a:pt x="442" y="25"/>
                  <a:pt x="440" y="24"/>
                </a:cubicBezTo>
                <a:cubicBezTo>
                  <a:pt x="440" y="24"/>
                  <a:pt x="439" y="24"/>
                  <a:pt x="439" y="25"/>
                </a:cubicBezTo>
                <a:cubicBezTo>
                  <a:pt x="438" y="24"/>
                  <a:pt x="438" y="25"/>
                  <a:pt x="437" y="25"/>
                </a:cubicBezTo>
                <a:cubicBezTo>
                  <a:pt x="436" y="25"/>
                  <a:pt x="437" y="25"/>
                  <a:pt x="437" y="26"/>
                </a:cubicBezTo>
                <a:cubicBezTo>
                  <a:pt x="436" y="25"/>
                  <a:pt x="435" y="24"/>
                  <a:pt x="435" y="24"/>
                </a:cubicBezTo>
                <a:cubicBezTo>
                  <a:pt x="434" y="24"/>
                  <a:pt x="433" y="25"/>
                  <a:pt x="432" y="26"/>
                </a:cubicBezTo>
                <a:cubicBezTo>
                  <a:pt x="431" y="26"/>
                  <a:pt x="433" y="25"/>
                  <a:pt x="434" y="24"/>
                </a:cubicBezTo>
                <a:cubicBezTo>
                  <a:pt x="434" y="24"/>
                  <a:pt x="433" y="24"/>
                  <a:pt x="433" y="24"/>
                </a:cubicBezTo>
                <a:cubicBezTo>
                  <a:pt x="433" y="23"/>
                  <a:pt x="432" y="24"/>
                  <a:pt x="432" y="23"/>
                </a:cubicBezTo>
                <a:cubicBezTo>
                  <a:pt x="431" y="24"/>
                  <a:pt x="430" y="24"/>
                  <a:pt x="430" y="25"/>
                </a:cubicBezTo>
                <a:cubicBezTo>
                  <a:pt x="429" y="24"/>
                  <a:pt x="428" y="25"/>
                  <a:pt x="427" y="24"/>
                </a:cubicBezTo>
                <a:cubicBezTo>
                  <a:pt x="427" y="24"/>
                  <a:pt x="426" y="24"/>
                  <a:pt x="426" y="25"/>
                </a:cubicBezTo>
                <a:cubicBezTo>
                  <a:pt x="426" y="25"/>
                  <a:pt x="425" y="24"/>
                  <a:pt x="425" y="24"/>
                </a:cubicBezTo>
                <a:cubicBezTo>
                  <a:pt x="425" y="24"/>
                  <a:pt x="424" y="25"/>
                  <a:pt x="424" y="24"/>
                </a:cubicBezTo>
                <a:cubicBezTo>
                  <a:pt x="423" y="25"/>
                  <a:pt x="422" y="27"/>
                  <a:pt x="421" y="26"/>
                </a:cubicBezTo>
                <a:cubicBezTo>
                  <a:pt x="421" y="26"/>
                  <a:pt x="421" y="26"/>
                  <a:pt x="421" y="26"/>
                </a:cubicBezTo>
                <a:cubicBezTo>
                  <a:pt x="421" y="26"/>
                  <a:pt x="422" y="25"/>
                  <a:pt x="422" y="25"/>
                </a:cubicBezTo>
                <a:cubicBezTo>
                  <a:pt x="421" y="23"/>
                  <a:pt x="419" y="25"/>
                  <a:pt x="418" y="25"/>
                </a:cubicBezTo>
                <a:cubicBezTo>
                  <a:pt x="417" y="24"/>
                  <a:pt x="417" y="24"/>
                  <a:pt x="417" y="23"/>
                </a:cubicBezTo>
                <a:cubicBezTo>
                  <a:pt x="417" y="23"/>
                  <a:pt x="417" y="23"/>
                  <a:pt x="417" y="23"/>
                </a:cubicBezTo>
                <a:cubicBezTo>
                  <a:pt x="416" y="24"/>
                  <a:pt x="415" y="25"/>
                  <a:pt x="414" y="25"/>
                </a:cubicBezTo>
                <a:cubicBezTo>
                  <a:pt x="413" y="25"/>
                  <a:pt x="413" y="24"/>
                  <a:pt x="413" y="24"/>
                </a:cubicBezTo>
                <a:cubicBezTo>
                  <a:pt x="414" y="24"/>
                  <a:pt x="415" y="24"/>
                  <a:pt x="415" y="24"/>
                </a:cubicBezTo>
                <a:cubicBezTo>
                  <a:pt x="415" y="23"/>
                  <a:pt x="414" y="23"/>
                  <a:pt x="414" y="23"/>
                </a:cubicBezTo>
                <a:cubicBezTo>
                  <a:pt x="413" y="23"/>
                  <a:pt x="414" y="23"/>
                  <a:pt x="413" y="24"/>
                </a:cubicBezTo>
                <a:cubicBezTo>
                  <a:pt x="413" y="23"/>
                  <a:pt x="412" y="24"/>
                  <a:pt x="412" y="24"/>
                </a:cubicBezTo>
                <a:cubicBezTo>
                  <a:pt x="411" y="24"/>
                  <a:pt x="412" y="24"/>
                  <a:pt x="411" y="24"/>
                </a:cubicBezTo>
                <a:cubicBezTo>
                  <a:pt x="411" y="25"/>
                  <a:pt x="410" y="24"/>
                  <a:pt x="409" y="25"/>
                </a:cubicBezTo>
                <a:cubicBezTo>
                  <a:pt x="409" y="24"/>
                  <a:pt x="410" y="24"/>
                  <a:pt x="409" y="23"/>
                </a:cubicBezTo>
                <a:cubicBezTo>
                  <a:pt x="408" y="23"/>
                  <a:pt x="408" y="23"/>
                  <a:pt x="408" y="24"/>
                </a:cubicBezTo>
                <a:cubicBezTo>
                  <a:pt x="407" y="24"/>
                  <a:pt x="407" y="24"/>
                  <a:pt x="406" y="24"/>
                </a:cubicBezTo>
                <a:cubicBezTo>
                  <a:pt x="406" y="25"/>
                  <a:pt x="406" y="26"/>
                  <a:pt x="405" y="26"/>
                </a:cubicBezTo>
                <a:cubicBezTo>
                  <a:pt x="405" y="26"/>
                  <a:pt x="405" y="25"/>
                  <a:pt x="405" y="24"/>
                </a:cubicBezTo>
                <a:cubicBezTo>
                  <a:pt x="404" y="24"/>
                  <a:pt x="403" y="25"/>
                  <a:pt x="402" y="25"/>
                </a:cubicBezTo>
                <a:cubicBezTo>
                  <a:pt x="402" y="24"/>
                  <a:pt x="401" y="25"/>
                  <a:pt x="401" y="24"/>
                </a:cubicBezTo>
                <a:cubicBezTo>
                  <a:pt x="401" y="24"/>
                  <a:pt x="402" y="24"/>
                  <a:pt x="402" y="23"/>
                </a:cubicBezTo>
                <a:cubicBezTo>
                  <a:pt x="401" y="22"/>
                  <a:pt x="398" y="23"/>
                  <a:pt x="399" y="24"/>
                </a:cubicBezTo>
                <a:cubicBezTo>
                  <a:pt x="399" y="25"/>
                  <a:pt x="398" y="25"/>
                  <a:pt x="398" y="25"/>
                </a:cubicBezTo>
                <a:cubicBezTo>
                  <a:pt x="398" y="24"/>
                  <a:pt x="398" y="24"/>
                  <a:pt x="398" y="23"/>
                </a:cubicBezTo>
                <a:cubicBezTo>
                  <a:pt x="396" y="22"/>
                  <a:pt x="395" y="25"/>
                  <a:pt x="392" y="24"/>
                </a:cubicBezTo>
                <a:cubicBezTo>
                  <a:pt x="391" y="25"/>
                  <a:pt x="389" y="23"/>
                  <a:pt x="387" y="24"/>
                </a:cubicBezTo>
                <a:cubicBezTo>
                  <a:pt x="387" y="24"/>
                  <a:pt x="388" y="24"/>
                  <a:pt x="387" y="25"/>
                </a:cubicBezTo>
                <a:cubicBezTo>
                  <a:pt x="388" y="25"/>
                  <a:pt x="389" y="25"/>
                  <a:pt x="389" y="25"/>
                </a:cubicBezTo>
                <a:cubicBezTo>
                  <a:pt x="390" y="25"/>
                  <a:pt x="390" y="25"/>
                  <a:pt x="390" y="26"/>
                </a:cubicBezTo>
                <a:cubicBezTo>
                  <a:pt x="391" y="26"/>
                  <a:pt x="391" y="26"/>
                  <a:pt x="392" y="25"/>
                </a:cubicBezTo>
                <a:cubicBezTo>
                  <a:pt x="394" y="25"/>
                  <a:pt x="396" y="26"/>
                  <a:pt x="398" y="25"/>
                </a:cubicBezTo>
                <a:cubicBezTo>
                  <a:pt x="398" y="26"/>
                  <a:pt x="398" y="25"/>
                  <a:pt x="399" y="26"/>
                </a:cubicBezTo>
                <a:cubicBezTo>
                  <a:pt x="401" y="25"/>
                  <a:pt x="403" y="27"/>
                  <a:pt x="405" y="26"/>
                </a:cubicBezTo>
                <a:cubicBezTo>
                  <a:pt x="405" y="26"/>
                  <a:pt x="405" y="26"/>
                  <a:pt x="405" y="26"/>
                </a:cubicBezTo>
                <a:cubicBezTo>
                  <a:pt x="406" y="26"/>
                  <a:pt x="406" y="26"/>
                  <a:pt x="407" y="27"/>
                </a:cubicBezTo>
                <a:cubicBezTo>
                  <a:pt x="409" y="26"/>
                  <a:pt x="410" y="25"/>
                  <a:pt x="411" y="24"/>
                </a:cubicBezTo>
                <a:cubicBezTo>
                  <a:pt x="411" y="24"/>
                  <a:pt x="412" y="24"/>
                  <a:pt x="412" y="24"/>
                </a:cubicBezTo>
                <a:cubicBezTo>
                  <a:pt x="412" y="26"/>
                  <a:pt x="410" y="26"/>
                  <a:pt x="410" y="27"/>
                </a:cubicBezTo>
                <a:cubicBezTo>
                  <a:pt x="410" y="28"/>
                  <a:pt x="412" y="28"/>
                  <a:pt x="413" y="27"/>
                </a:cubicBezTo>
                <a:cubicBezTo>
                  <a:pt x="414" y="27"/>
                  <a:pt x="415" y="28"/>
                  <a:pt x="416" y="27"/>
                </a:cubicBezTo>
                <a:cubicBezTo>
                  <a:pt x="416" y="27"/>
                  <a:pt x="416" y="28"/>
                  <a:pt x="416" y="28"/>
                </a:cubicBezTo>
                <a:cubicBezTo>
                  <a:pt x="418" y="27"/>
                  <a:pt x="419" y="28"/>
                  <a:pt x="420" y="27"/>
                </a:cubicBezTo>
                <a:cubicBezTo>
                  <a:pt x="421" y="28"/>
                  <a:pt x="421" y="28"/>
                  <a:pt x="422" y="29"/>
                </a:cubicBezTo>
                <a:cubicBezTo>
                  <a:pt x="422" y="28"/>
                  <a:pt x="421" y="28"/>
                  <a:pt x="422" y="27"/>
                </a:cubicBezTo>
                <a:cubicBezTo>
                  <a:pt x="422" y="28"/>
                  <a:pt x="422" y="28"/>
                  <a:pt x="423" y="27"/>
                </a:cubicBezTo>
                <a:cubicBezTo>
                  <a:pt x="423" y="28"/>
                  <a:pt x="425" y="29"/>
                  <a:pt x="425" y="28"/>
                </a:cubicBezTo>
                <a:cubicBezTo>
                  <a:pt x="427" y="30"/>
                  <a:pt x="429" y="27"/>
                  <a:pt x="431" y="28"/>
                </a:cubicBezTo>
                <a:cubicBezTo>
                  <a:pt x="430" y="29"/>
                  <a:pt x="430" y="29"/>
                  <a:pt x="430" y="29"/>
                </a:cubicBezTo>
                <a:cubicBezTo>
                  <a:pt x="430" y="30"/>
                  <a:pt x="430" y="29"/>
                  <a:pt x="429" y="30"/>
                </a:cubicBezTo>
                <a:cubicBezTo>
                  <a:pt x="429" y="31"/>
                  <a:pt x="431" y="31"/>
                  <a:pt x="430" y="32"/>
                </a:cubicBezTo>
                <a:cubicBezTo>
                  <a:pt x="430" y="31"/>
                  <a:pt x="429" y="31"/>
                  <a:pt x="429" y="31"/>
                </a:cubicBezTo>
                <a:cubicBezTo>
                  <a:pt x="429" y="30"/>
                  <a:pt x="429" y="30"/>
                  <a:pt x="429" y="30"/>
                </a:cubicBezTo>
                <a:cubicBezTo>
                  <a:pt x="428" y="29"/>
                  <a:pt x="426" y="30"/>
                  <a:pt x="426" y="29"/>
                </a:cubicBezTo>
                <a:cubicBezTo>
                  <a:pt x="424" y="28"/>
                  <a:pt x="424" y="31"/>
                  <a:pt x="422" y="30"/>
                </a:cubicBezTo>
                <a:cubicBezTo>
                  <a:pt x="422" y="30"/>
                  <a:pt x="423" y="30"/>
                  <a:pt x="423" y="29"/>
                </a:cubicBezTo>
                <a:cubicBezTo>
                  <a:pt x="422" y="29"/>
                  <a:pt x="422" y="29"/>
                  <a:pt x="421" y="29"/>
                </a:cubicBezTo>
                <a:cubicBezTo>
                  <a:pt x="422" y="30"/>
                  <a:pt x="420" y="31"/>
                  <a:pt x="421" y="32"/>
                </a:cubicBezTo>
                <a:cubicBezTo>
                  <a:pt x="420" y="32"/>
                  <a:pt x="419" y="32"/>
                  <a:pt x="419" y="33"/>
                </a:cubicBezTo>
                <a:cubicBezTo>
                  <a:pt x="418" y="32"/>
                  <a:pt x="419" y="32"/>
                  <a:pt x="420" y="32"/>
                </a:cubicBezTo>
                <a:cubicBezTo>
                  <a:pt x="420" y="31"/>
                  <a:pt x="420" y="29"/>
                  <a:pt x="421" y="29"/>
                </a:cubicBezTo>
                <a:cubicBezTo>
                  <a:pt x="421" y="29"/>
                  <a:pt x="421" y="29"/>
                  <a:pt x="421" y="29"/>
                </a:cubicBezTo>
                <a:cubicBezTo>
                  <a:pt x="420" y="29"/>
                  <a:pt x="418" y="30"/>
                  <a:pt x="417" y="29"/>
                </a:cubicBezTo>
                <a:cubicBezTo>
                  <a:pt x="417" y="30"/>
                  <a:pt x="416" y="30"/>
                  <a:pt x="416" y="31"/>
                </a:cubicBezTo>
                <a:cubicBezTo>
                  <a:pt x="415" y="28"/>
                  <a:pt x="414" y="30"/>
                  <a:pt x="412" y="30"/>
                </a:cubicBezTo>
                <a:cubicBezTo>
                  <a:pt x="412" y="29"/>
                  <a:pt x="412" y="29"/>
                  <a:pt x="412" y="29"/>
                </a:cubicBezTo>
                <a:cubicBezTo>
                  <a:pt x="411" y="28"/>
                  <a:pt x="411" y="29"/>
                  <a:pt x="411" y="30"/>
                </a:cubicBezTo>
                <a:cubicBezTo>
                  <a:pt x="410" y="29"/>
                  <a:pt x="410" y="29"/>
                  <a:pt x="409" y="29"/>
                </a:cubicBezTo>
                <a:cubicBezTo>
                  <a:pt x="408" y="29"/>
                  <a:pt x="407" y="30"/>
                  <a:pt x="406" y="30"/>
                </a:cubicBezTo>
                <a:cubicBezTo>
                  <a:pt x="407" y="31"/>
                  <a:pt x="406" y="32"/>
                  <a:pt x="406" y="32"/>
                </a:cubicBezTo>
                <a:cubicBezTo>
                  <a:pt x="407" y="33"/>
                  <a:pt x="407" y="33"/>
                  <a:pt x="408" y="33"/>
                </a:cubicBezTo>
                <a:cubicBezTo>
                  <a:pt x="408" y="33"/>
                  <a:pt x="408" y="32"/>
                  <a:pt x="408" y="32"/>
                </a:cubicBezTo>
                <a:cubicBezTo>
                  <a:pt x="409" y="32"/>
                  <a:pt x="409" y="32"/>
                  <a:pt x="410" y="32"/>
                </a:cubicBezTo>
                <a:cubicBezTo>
                  <a:pt x="410" y="32"/>
                  <a:pt x="410" y="33"/>
                  <a:pt x="410" y="33"/>
                </a:cubicBezTo>
                <a:cubicBezTo>
                  <a:pt x="411" y="33"/>
                  <a:pt x="410" y="31"/>
                  <a:pt x="411" y="31"/>
                </a:cubicBezTo>
                <a:cubicBezTo>
                  <a:pt x="412" y="32"/>
                  <a:pt x="410" y="34"/>
                  <a:pt x="412" y="34"/>
                </a:cubicBezTo>
                <a:cubicBezTo>
                  <a:pt x="413" y="34"/>
                  <a:pt x="415" y="34"/>
                  <a:pt x="417" y="34"/>
                </a:cubicBezTo>
                <a:cubicBezTo>
                  <a:pt x="417" y="34"/>
                  <a:pt x="417" y="34"/>
                  <a:pt x="417" y="34"/>
                </a:cubicBezTo>
                <a:cubicBezTo>
                  <a:pt x="417" y="33"/>
                  <a:pt x="418" y="34"/>
                  <a:pt x="418" y="33"/>
                </a:cubicBezTo>
                <a:cubicBezTo>
                  <a:pt x="420" y="35"/>
                  <a:pt x="421" y="33"/>
                  <a:pt x="422" y="32"/>
                </a:cubicBezTo>
                <a:cubicBezTo>
                  <a:pt x="423" y="32"/>
                  <a:pt x="421" y="33"/>
                  <a:pt x="422" y="33"/>
                </a:cubicBezTo>
                <a:cubicBezTo>
                  <a:pt x="422" y="34"/>
                  <a:pt x="422" y="34"/>
                  <a:pt x="423" y="35"/>
                </a:cubicBezTo>
                <a:cubicBezTo>
                  <a:pt x="424" y="34"/>
                  <a:pt x="425" y="34"/>
                  <a:pt x="426" y="34"/>
                </a:cubicBezTo>
                <a:cubicBezTo>
                  <a:pt x="427" y="36"/>
                  <a:pt x="429" y="34"/>
                  <a:pt x="430" y="36"/>
                </a:cubicBezTo>
                <a:cubicBezTo>
                  <a:pt x="430" y="35"/>
                  <a:pt x="430" y="35"/>
                  <a:pt x="430" y="35"/>
                </a:cubicBezTo>
                <a:cubicBezTo>
                  <a:pt x="431" y="35"/>
                  <a:pt x="432" y="34"/>
                  <a:pt x="433" y="35"/>
                </a:cubicBezTo>
                <a:cubicBezTo>
                  <a:pt x="434" y="34"/>
                  <a:pt x="435" y="35"/>
                  <a:pt x="437" y="35"/>
                </a:cubicBezTo>
                <a:cubicBezTo>
                  <a:pt x="437" y="34"/>
                  <a:pt x="436" y="34"/>
                  <a:pt x="437" y="34"/>
                </a:cubicBezTo>
                <a:cubicBezTo>
                  <a:pt x="438" y="36"/>
                  <a:pt x="440" y="34"/>
                  <a:pt x="442" y="36"/>
                </a:cubicBezTo>
                <a:cubicBezTo>
                  <a:pt x="443" y="35"/>
                  <a:pt x="443" y="35"/>
                  <a:pt x="443" y="35"/>
                </a:cubicBezTo>
                <a:cubicBezTo>
                  <a:pt x="443" y="35"/>
                  <a:pt x="443" y="35"/>
                  <a:pt x="443" y="35"/>
                </a:cubicBezTo>
                <a:cubicBezTo>
                  <a:pt x="444" y="36"/>
                  <a:pt x="444" y="35"/>
                  <a:pt x="444" y="35"/>
                </a:cubicBezTo>
                <a:cubicBezTo>
                  <a:pt x="445" y="35"/>
                  <a:pt x="445" y="35"/>
                  <a:pt x="445" y="35"/>
                </a:cubicBezTo>
                <a:cubicBezTo>
                  <a:pt x="446" y="35"/>
                  <a:pt x="446" y="35"/>
                  <a:pt x="447" y="35"/>
                </a:cubicBezTo>
                <a:cubicBezTo>
                  <a:pt x="447" y="35"/>
                  <a:pt x="448" y="36"/>
                  <a:pt x="448" y="36"/>
                </a:cubicBezTo>
                <a:cubicBezTo>
                  <a:pt x="449" y="35"/>
                  <a:pt x="448" y="35"/>
                  <a:pt x="448" y="35"/>
                </a:cubicBezTo>
                <a:cubicBezTo>
                  <a:pt x="448" y="35"/>
                  <a:pt x="449" y="36"/>
                  <a:pt x="449" y="36"/>
                </a:cubicBezTo>
                <a:cubicBezTo>
                  <a:pt x="450" y="36"/>
                  <a:pt x="450" y="36"/>
                  <a:pt x="451" y="36"/>
                </a:cubicBezTo>
                <a:cubicBezTo>
                  <a:pt x="452" y="35"/>
                  <a:pt x="455" y="36"/>
                  <a:pt x="456" y="36"/>
                </a:cubicBezTo>
                <a:cubicBezTo>
                  <a:pt x="458" y="35"/>
                  <a:pt x="459" y="36"/>
                  <a:pt x="461" y="35"/>
                </a:cubicBezTo>
                <a:cubicBezTo>
                  <a:pt x="462" y="36"/>
                  <a:pt x="462" y="35"/>
                  <a:pt x="463" y="36"/>
                </a:cubicBezTo>
                <a:cubicBezTo>
                  <a:pt x="464" y="36"/>
                  <a:pt x="464" y="36"/>
                  <a:pt x="465" y="36"/>
                </a:cubicBezTo>
                <a:cubicBezTo>
                  <a:pt x="467" y="34"/>
                  <a:pt x="470" y="38"/>
                  <a:pt x="472" y="36"/>
                </a:cubicBezTo>
                <a:cubicBezTo>
                  <a:pt x="472" y="36"/>
                  <a:pt x="473" y="36"/>
                  <a:pt x="473" y="36"/>
                </a:cubicBezTo>
                <a:cubicBezTo>
                  <a:pt x="474" y="36"/>
                  <a:pt x="473" y="36"/>
                  <a:pt x="473" y="37"/>
                </a:cubicBezTo>
                <a:cubicBezTo>
                  <a:pt x="474" y="37"/>
                  <a:pt x="474" y="36"/>
                  <a:pt x="474" y="36"/>
                </a:cubicBezTo>
                <a:cubicBezTo>
                  <a:pt x="475" y="36"/>
                  <a:pt x="477" y="35"/>
                  <a:pt x="477" y="37"/>
                </a:cubicBezTo>
                <a:cubicBezTo>
                  <a:pt x="479" y="37"/>
                  <a:pt x="479" y="36"/>
                  <a:pt x="481" y="37"/>
                </a:cubicBezTo>
                <a:cubicBezTo>
                  <a:pt x="481" y="36"/>
                  <a:pt x="481" y="36"/>
                  <a:pt x="481" y="36"/>
                </a:cubicBezTo>
                <a:cubicBezTo>
                  <a:pt x="482" y="35"/>
                  <a:pt x="485" y="35"/>
                  <a:pt x="486" y="36"/>
                </a:cubicBezTo>
                <a:cubicBezTo>
                  <a:pt x="487" y="36"/>
                  <a:pt x="487" y="35"/>
                  <a:pt x="487" y="36"/>
                </a:cubicBezTo>
                <a:cubicBezTo>
                  <a:pt x="488" y="37"/>
                  <a:pt x="489" y="36"/>
                  <a:pt x="491" y="37"/>
                </a:cubicBezTo>
                <a:cubicBezTo>
                  <a:pt x="491" y="36"/>
                  <a:pt x="491" y="36"/>
                  <a:pt x="491" y="36"/>
                </a:cubicBezTo>
                <a:cubicBezTo>
                  <a:pt x="492" y="36"/>
                  <a:pt x="493" y="37"/>
                  <a:pt x="493" y="36"/>
                </a:cubicBezTo>
                <a:cubicBezTo>
                  <a:pt x="496" y="36"/>
                  <a:pt x="498" y="36"/>
                  <a:pt x="500" y="37"/>
                </a:cubicBezTo>
                <a:cubicBezTo>
                  <a:pt x="501" y="36"/>
                  <a:pt x="503" y="36"/>
                  <a:pt x="505" y="36"/>
                </a:cubicBezTo>
                <a:cubicBezTo>
                  <a:pt x="506" y="36"/>
                  <a:pt x="505" y="36"/>
                  <a:pt x="505" y="36"/>
                </a:cubicBezTo>
                <a:cubicBezTo>
                  <a:pt x="506" y="36"/>
                  <a:pt x="506" y="36"/>
                  <a:pt x="506" y="35"/>
                </a:cubicBezTo>
                <a:cubicBezTo>
                  <a:pt x="507" y="36"/>
                  <a:pt x="507" y="36"/>
                  <a:pt x="507" y="36"/>
                </a:cubicBezTo>
                <a:cubicBezTo>
                  <a:pt x="507" y="36"/>
                  <a:pt x="507" y="36"/>
                  <a:pt x="508" y="36"/>
                </a:cubicBezTo>
                <a:cubicBezTo>
                  <a:pt x="508" y="36"/>
                  <a:pt x="508" y="36"/>
                  <a:pt x="508" y="37"/>
                </a:cubicBezTo>
                <a:cubicBezTo>
                  <a:pt x="509" y="36"/>
                  <a:pt x="508" y="36"/>
                  <a:pt x="509" y="36"/>
                </a:cubicBezTo>
                <a:cubicBezTo>
                  <a:pt x="509" y="35"/>
                  <a:pt x="508" y="36"/>
                  <a:pt x="508" y="36"/>
                </a:cubicBezTo>
                <a:cubicBezTo>
                  <a:pt x="509" y="35"/>
                  <a:pt x="510" y="36"/>
                  <a:pt x="510" y="36"/>
                </a:cubicBezTo>
                <a:cubicBezTo>
                  <a:pt x="511" y="37"/>
                  <a:pt x="512" y="36"/>
                  <a:pt x="513" y="36"/>
                </a:cubicBezTo>
                <a:cubicBezTo>
                  <a:pt x="513" y="36"/>
                  <a:pt x="513" y="36"/>
                  <a:pt x="514" y="36"/>
                </a:cubicBezTo>
                <a:cubicBezTo>
                  <a:pt x="514" y="36"/>
                  <a:pt x="514" y="36"/>
                  <a:pt x="515" y="36"/>
                </a:cubicBezTo>
                <a:cubicBezTo>
                  <a:pt x="515" y="36"/>
                  <a:pt x="515" y="36"/>
                  <a:pt x="516" y="36"/>
                </a:cubicBezTo>
                <a:cubicBezTo>
                  <a:pt x="516" y="36"/>
                  <a:pt x="516" y="35"/>
                  <a:pt x="516" y="35"/>
                </a:cubicBezTo>
                <a:cubicBezTo>
                  <a:pt x="517" y="35"/>
                  <a:pt x="516" y="35"/>
                  <a:pt x="516" y="36"/>
                </a:cubicBezTo>
                <a:cubicBezTo>
                  <a:pt x="518" y="35"/>
                  <a:pt x="519" y="35"/>
                  <a:pt x="520" y="36"/>
                </a:cubicBezTo>
                <a:cubicBezTo>
                  <a:pt x="521" y="36"/>
                  <a:pt x="521" y="36"/>
                  <a:pt x="521" y="35"/>
                </a:cubicBezTo>
                <a:cubicBezTo>
                  <a:pt x="522" y="35"/>
                  <a:pt x="522" y="35"/>
                  <a:pt x="523" y="36"/>
                </a:cubicBezTo>
                <a:cubicBezTo>
                  <a:pt x="524" y="35"/>
                  <a:pt x="526" y="37"/>
                  <a:pt x="527" y="35"/>
                </a:cubicBezTo>
                <a:cubicBezTo>
                  <a:pt x="528" y="36"/>
                  <a:pt x="529" y="35"/>
                  <a:pt x="530" y="35"/>
                </a:cubicBezTo>
                <a:cubicBezTo>
                  <a:pt x="531" y="36"/>
                  <a:pt x="530" y="36"/>
                  <a:pt x="530" y="37"/>
                </a:cubicBezTo>
                <a:cubicBezTo>
                  <a:pt x="531" y="37"/>
                  <a:pt x="531" y="37"/>
                  <a:pt x="531" y="37"/>
                </a:cubicBezTo>
                <a:cubicBezTo>
                  <a:pt x="531" y="36"/>
                  <a:pt x="531" y="36"/>
                  <a:pt x="531" y="35"/>
                </a:cubicBezTo>
                <a:cubicBezTo>
                  <a:pt x="533" y="36"/>
                  <a:pt x="534" y="35"/>
                  <a:pt x="536" y="35"/>
                </a:cubicBezTo>
                <a:cubicBezTo>
                  <a:pt x="536" y="35"/>
                  <a:pt x="536" y="36"/>
                  <a:pt x="536" y="36"/>
                </a:cubicBezTo>
                <a:cubicBezTo>
                  <a:pt x="538" y="37"/>
                  <a:pt x="539" y="35"/>
                  <a:pt x="540" y="35"/>
                </a:cubicBezTo>
                <a:cubicBezTo>
                  <a:pt x="540" y="35"/>
                  <a:pt x="540" y="35"/>
                  <a:pt x="540" y="36"/>
                </a:cubicBezTo>
                <a:cubicBezTo>
                  <a:pt x="541" y="36"/>
                  <a:pt x="541" y="35"/>
                  <a:pt x="541" y="35"/>
                </a:cubicBezTo>
                <a:cubicBezTo>
                  <a:pt x="542" y="36"/>
                  <a:pt x="543" y="35"/>
                  <a:pt x="544" y="34"/>
                </a:cubicBezTo>
                <a:cubicBezTo>
                  <a:pt x="545" y="35"/>
                  <a:pt x="544" y="35"/>
                  <a:pt x="544" y="36"/>
                </a:cubicBezTo>
                <a:cubicBezTo>
                  <a:pt x="545" y="36"/>
                  <a:pt x="545" y="37"/>
                  <a:pt x="545" y="38"/>
                </a:cubicBezTo>
                <a:cubicBezTo>
                  <a:pt x="546" y="39"/>
                  <a:pt x="547" y="39"/>
                  <a:pt x="548" y="39"/>
                </a:cubicBezTo>
                <a:cubicBezTo>
                  <a:pt x="548" y="38"/>
                  <a:pt x="548" y="38"/>
                  <a:pt x="549" y="37"/>
                </a:cubicBezTo>
                <a:cubicBezTo>
                  <a:pt x="549" y="37"/>
                  <a:pt x="549" y="36"/>
                  <a:pt x="548" y="36"/>
                </a:cubicBezTo>
                <a:cubicBezTo>
                  <a:pt x="549" y="36"/>
                  <a:pt x="550" y="36"/>
                  <a:pt x="551" y="36"/>
                </a:cubicBezTo>
                <a:cubicBezTo>
                  <a:pt x="550" y="37"/>
                  <a:pt x="551" y="37"/>
                  <a:pt x="551" y="38"/>
                </a:cubicBezTo>
                <a:cubicBezTo>
                  <a:pt x="553" y="39"/>
                  <a:pt x="554" y="39"/>
                  <a:pt x="556" y="39"/>
                </a:cubicBezTo>
                <a:cubicBezTo>
                  <a:pt x="556" y="38"/>
                  <a:pt x="556" y="38"/>
                  <a:pt x="556" y="38"/>
                </a:cubicBezTo>
                <a:cubicBezTo>
                  <a:pt x="556" y="38"/>
                  <a:pt x="557" y="38"/>
                  <a:pt x="557" y="38"/>
                </a:cubicBezTo>
                <a:cubicBezTo>
                  <a:pt x="558" y="39"/>
                  <a:pt x="559" y="39"/>
                  <a:pt x="560" y="39"/>
                </a:cubicBezTo>
                <a:cubicBezTo>
                  <a:pt x="560" y="38"/>
                  <a:pt x="561" y="38"/>
                  <a:pt x="561" y="38"/>
                </a:cubicBezTo>
                <a:cubicBezTo>
                  <a:pt x="562" y="40"/>
                  <a:pt x="564" y="39"/>
                  <a:pt x="566" y="39"/>
                </a:cubicBezTo>
                <a:cubicBezTo>
                  <a:pt x="566" y="39"/>
                  <a:pt x="566" y="39"/>
                  <a:pt x="566" y="38"/>
                </a:cubicBezTo>
                <a:cubicBezTo>
                  <a:pt x="567" y="38"/>
                  <a:pt x="569" y="39"/>
                  <a:pt x="570" y="38"/>
                </a:cubicBezTo>
                <a:cubicBezTo>
                  <a:pt x="570" y="39"/>
                  <a:pt x="571" y="39"/>
                  <a:pt x="572" y="40"/>
                </a:cubicBezTo>
                <a:cubicBezTo>
                  <a:pt x="572" y="39"/>
                  <a:pt x="572" y="39"/>
                  <a:pt x="572" y="39"/>
                </a:cubicBezTo>
                <a:cubicBezTo>
                  <a:pt x="574" y="39"/>
                  <a:pt x="575" y="40"/>
                  <a:pt x="576" y="38"/>
                </a:cubicBezTo>
                <a:cubicBezTo>
                  <a:pt x="578" y="39"/>
                  <a:pt x="580" y="38"/>
                  <a:pt x="582" y="39"/>
                </a:cubicBezTo>
                <a:cubicBezTo>
                  <a:pt x="582" y="39"/>
                  <a:pt x="582" y="38"/>
                  <a:pt x="583" y="38"/>
                </a:cubicBezTo>
                <a:cubicBezTo>
                  <a:pt x="584" y="39"/>
                  <a:pt x="584" y="39"/>
                  <a:pt x="585" y="38"/>
                </a:cubicBezTo>
                <a:cubicBezTo>
                  <a:pt x="586" y="38"/>
                  <a:pt x="587" y="38"/>
                  <a:pt x="588" y="38"/>
                </a:cubicBezTo>
                <a:cubicBezTo>
                  <a:pt x="588" y="38"/>
                  <a:pt x="588" y="39"/>
                  <a:pt x="588" y="40"/>
                </a:cubicBezTo>
                <a:cubicBezTo>
                  <a:pt x="589" y="40"/>
                  <a:pt x="589" y="40"/>
                  <a:pt x="590" y="40"/>
                </a:cubicBezTo>
                <a:cubicBezTo>
                  <a:pt x="589" y="40"/>
                  <a:pt x="588" y="41"/>
                  <a:pt x="588" y="43"/>
                </a:cubicBezTo>
                <a:cubicBezTo>
                  <a:pt x="585" y="44"/>
                  <a:pt x="582" y="44"/>
                  <a:pt x="579" y="44"/>
                </a:cubicBezTo>
                <a:cubicBezTo>
                  <a:pt x="579" y="45"/>
                  <a:pt x="579" y="45"/>
                  <a:pt x="578" y="45"/>
                </a:cubicBezTo>
                <a:cubicBezTo>
                  <a:pt x="578" y="45"/>
                  <a:pt x="578" y="45"/>
                  <a:pt x="577" y="45"/>
                </a:cubicBezTo>
                <a:cubicBezTo>
                  <a:pt x="577" y="45"/>
                  <a:pt x="577" y="45"/>
                  <a:pt x="577" y="45"/>
                </a:cubicBezTo>
                <a:cubicBezTo>
                  <a:pt x="576" y="45"/>
                  <a:pt x="576" y="46"/>
                  <a:pt x="575" y="45"/>
                </a:cubicBezTo>
                <a:cubicBezTo>
                  <a:pt x="574" y="45"/>
                  <a:pt x="573" y="45"/>
                  <a:pt x="573" y="45"/>
                </a:cubicBezTo>
                <a:cubicBezTo>
                  <a:pt x="571" y="44"/>
                  <a:pt x="569" y="46"/>
                  <a:pt x="567" y="46"/>
                </a:cubicBezTo>
                <a:cubicBezTo>
                  <a:pt x="567" y="46"/>
                  <a:pt x="567" y="47"/>
                  <a:pt x="567" y="47"/>
                </a:cubicBezTo>
                <a:cubicBezTo>
                  <a:pt x="568" y="47"/>
                  <a:pt x="569" y="47"/>
                  <a:pt x="569" y="47"/>
                </a:cubicBezTo>
                <a:cubicBezTo>
                  <a:pt x="570" y="48"/>
                  <a:pt x="572" y="47"/>
                  <a:pt x="573" y="48"/>
                </a:cubicBezTo>
                <a:cubicBezTo>
                  <a:pt x="574" y="48"/>
                  <a:pt x="573" y="48"/>
                  <a:pt x="574" y="47"/>
                </a:cubicBezTo>
                <a:cubicBezTo>
                  <a:pt x="574" y="48"/>
                  <a:pt x="575" y="48"/>
                  <a:pt x="575" y="47"/>
                </a:cubicBezTo>
                <a:cubicBezTo>
                  <a:pt x="576" y="48"/>
                  <a:pt x="577" y="47"/>
                  <a:pt x="578" y="47"/>
                </a:cubicBezTo>
                <a:cubicBezTo>
                  <a:pt x="577" y="49"/>
                  <a:pt x="577" y="50"/>
                  <a:pt x="577" y="52"/>
                </a:cubicBezTo>
                <a:cubicBezTo>
                  <a:pt x="577" y="52"/>
                  <a:pt x="577" y="52"/>
                  <a:pt x="578" y="53"/>
                </a:cubicBezTo>
                <a:cubicBezTo>
                  <a:pt x="577" y="53"/>
                  <a:pt x="577" y="53"/>
                  <a:pt x="577" y="54"/>
                </a:cubicBezTo>
                <a:cubicBezTo>
                  <a:pt x="578" y="55"/>
                  <a:pt x="578" y="56"/>
                  <a:pt x="578" y="57"/>
                </a:cubicBezTo>
                <a:cubicBezTo>
                  <a:pt x="580" y="58"/>
                  <a:pt x="582" y="59"/>
                  <a:pt x="584" y="60"/>
                </a:cubicBezTo>
                <a:cubicBezTo>
                  <a:pt x="586" y="58"/>
                  <a:pt x="589" y="59"/>
                  <a:pt x="591" y="58"/>
                </a:cubicBezTo>
                <a:cubicBezTo>
                  <a:pt x="591" y="58"/>
                  <a:pt x="592" y="58"/>
                  <a:pt x="592" y="59"/>
                </a:cubicBezTo>
                <a:cubicBezTo>
                  <a:pt x="593" y="58"/>
                  <a:pt x="594" y="58"/>
                  <a:pt x="595" y="58"/>
                </a:cubicBezTo>
                <a:cubicBezTo>
                  <a:pt x="595" y="58"/>
                  <a:pt x="595" y="59"/>
                  <a:pt x="595" y="59"/>
                </a:cubicBezTo>
                <a:cubicBezTo>
                  <a:pt x="592" y="60"/>
                  <a:pt x="590" y="59"/>
                  <a:pt x="587" y="60"/>
                </a:cubicBezTo>
                <a:cubicBezTo>
                  <a:pt x="586" y="59"/>
                  <a:pt x="584" y="61"/>
                  <a:pt x="583" y="62"/>
                </a:cubicBezTo>
                <a:cubicBezTo>
                  <a:pt x="583" y="62"/>
                  <a:pt x="584" y="63"/>
                  <a:pt x="585" y="63"/>
                </a:cubicBezTo>
                <a:cubicBezTo>
                  <a:pt x="589" y="63"/>
                  <a:pt x="594" y="61"/>
                  <a:pt x="598" y="62"/>
                </a:cubicBezTo>
                <a:cubicBezTo>
                  <a:pt x="598" y="62"/>
                  <a:pt x="599" y="62"/>
                  <a:pt x="599" y="62"/>
                </a:cubicBezTo>
                <a:cubicBezTo>
                  <a:pt x="599" y="63"/>
                  <a:pt x="600" y="63"/>
                  <a:pt x="601" y="63"/>
                </a:cubicBezTo>
                <a:cubicBezTo>
                  <a:pt x="601" y="63"/>
                  <a:pt x="601" y="63"/>
                  <a:pt x="601" y="64"/>
                </a:cubicBezTo>
                <a:cubicBezTo>
                  <a:pt x="601" y="63"/>
                  <a:pt x="600" y="63"/>
                  <a:pt x="600" y="64"/>
                </a:cubicBezTo>
                <a:cubicBezTo>
                  <a:pt x="598" y="63"/>
                  <a:pt x="597" y="64"/>
                  <a:pt x="596" y="65"/>
                </a:cubicBezTo>
                <a:cubicBezTo>
                  <a:pt x="594" y="63"/>
                  <a:pt x="593" y="68"/>
                  <a:pt x="591" y="66"/>
                </a:cubicBezTo>
                <a:cubicBezTo>
                  <a:pt x="590" y="67"/>
                  <a:pt x="589" y="67"/>
                  <a:pt x="588" y="68"/>
                </a:cubicBezTo>
                <a:cubicBezTo>
                  <a:pt x="587" y="67"/>
                  <a:pt x="586" y="67"/>
                  <a:pt x="585" y="67"/>
                </a:cubicBezTo>
                <a:cubicBezTo>
                  <a:pt x="585" y="67"/>
                  <a:pt x="584" y="68"/>
                  <a:pt x="584" y="69"/>
                </a:cubicBezTo>
                <a:cubicBezTo>
                  <a:pt x="583" y="68"/>
                  <a:pt x="583" y="68"/>
                  <a:pt x="583" y="68"/>
                </a:cubicBezTo>
                <a:cubicBezTo>
                  <a:pt x="582" y="68"/>
                  <a:pt x="581" y="70"/>
                  <a:pt x="579" y="68"/>
                </a:cubicBezTo>
                <a:cubicBezTo>
                  <a:pt x="579" y="68"/>
                  <a:pt x="579" y="69"/>
                  <a:pt x="579" y="69"/>
                </a:cubicBezTo>
                <a:cubicBezTo>
                  <a:pt x="578" y="69"/>
                  <a:pt x="578" y="69"/>
                  <a:pt x="578" y="69"/>
                </a:cubicBezTo>
                <a:cubicBezTo>
                  <a:pt x="575" y="70"/>
                  <a:pt x="573" y="70"/>
                  <a:pt x="570" y="70"/>
                </a:cubicBezTo>
                <a:cubicBezTo>
                  <a:pt x="570" y="70"/>
                  <a:pt x="570" y="69"/>
                  <a:pt x="570" y="69"/>
                </a:cubicBezTo>
                <a:cubicBezTo>
                  <a:pt x="570" y="69"/>
                  <a:pt x="570" y="69"/>
                  <a:pt x="569" y="69"/>
                </a:cubicBezTo>
                <a:cubicBezTo>
                  <a:pt x="569" y="69"/>
                  <a:pt x="569" y="70"/>
                  <a:pt x="569" y="70"/>
                </a:cubicBezTo>
                <a:cubicBezTo>
                  <a:pt x="568" y="70"/>
                  <a:pt x="567" y="71"/>
                  <a:pt x="566" y="70"/>
                </a:cubicBezTo>
                <a:cubicBezTo>
                  <a:pt x="566" y="70"/>
                  <a:pt x="565" y="71"/>
                  <a:pt x="565" y="71"/>
                </a:cubicBezTo>
                <a:cubicBezTo>
                  <a:pt x="565" y="71"/>
                  <a:pt x="565" y="72"/>
                  <a:pt x="565" y="73"/>
                </a:cubicBezTo>
                <a:cubicBezTo>
                  <a:pt x="563" y="73"/>
                  <a:pt x="560" y="74"/>
                  <a:pt x="560" y="76"/>
                </a:cubicBezTo>
                <a:cubicBezTo>
                  <a:pt x="561" y="77"/>
                  <a:pt x="561" y="77"/>
                  <a:pt x="562" y="77"/>
                </a:cubicBezTo>
                <a:cubicBezTo>
                  <a:pt x="560" y="77"/>
                  <a:pt x="559" y="78"/>
                  <a:pt x="557" y="78"/>
                </a:cubicBezTo>
                <a:cubicBezTo>
                  <a:pt x="552" y="81"/>
                  <a:pt x="555" y="87"/>
                  <a:pt x="558" y="91"/>
                </a:cubicBezTo>
                <a:cubicBezTo>
                  <a:pt x="557" y="92"/>
                  <a:pt x="557" y="93"/>
                  <a:pt x="558" y="95"/>
                </a:cubicBezTo>
                <a:cubicBezTo>
                  <a:pt x="557" y="97"/>
                  <a:pt x="555" y="98"/>
                  <a:pt x="553" y="99"/>
                </a:cubicBezTo>
                <a:cubicBezTo>
                  <a:pt x="553" y="100"/>
                  <a:pt x="553" y="101"/>
                  <a:pt x="553" y="102"/>
                </a:cubicBezTo>
                <a:cubicBezTo>
                  <a:pt x="556" y="106"/>
                  <a:pt x="561" y="108"/>
                  <a:pt x="564" y="112"/>
                </a:cubicBezTo>
                <a:cubicBezTo>
                  <a:pt x="565" y="112"/>
                  <a:pt x="565" y="112"/>
                  <a:pt x="565" y="112"/>
                </a:cubicBezTo>
                <a:cubicBezTo>
                  <a:pt x="566" y="114"/>
                  <a:pt x="568" y="113"/>
                  <a:pt x="569" y="114"/>
                </a:cubicBezTo>
                <a:cubicBezTo>
                  <a:pt x="570" y="115"/>
                  <a:pt x="570" y="115"/>
                  <a:pt x="571" y="116"/>
                </a:cubicBezTo>
                <a:cubicBezTo>
                  <a:pt x="573" y="118"/>
                  <a:pt x="577" y="120"/>
                  <a:pt x="579" y="122"/>
                </a:cubicBezTo>
                <a:cubicBezTo>
                  <a:pt x="582" y="124"/>
                  <a:pt x="586" y="124"/>
                  <a:pt x="589" y="125"/>
                </a:cubicBezTo>
                <a:cubicBezTo>
                  <a:pt x="590" y="125"/>
                  <a:pt x="592" y="124"/>
                  <a:pt x="593" y="125"/>
                </a:cubicBezTo>
                <a:cubicBezTo>
                  <a:pt x="594" y="125"/>
                  <a:pt x="594" y="125"/>
                  <a:pt x="594" y="125"/>
                </a:cubicBezTo>
                <a:cubicBezTo>
                  <a:pt x="595" y="127"/>
                  <a:pt x="599" y="126"/>
                  <a:pt x="601" y="127"/>
                </a:cubicBezTo>
                <a:cubicBezTo>
                  <a:pt x="604" y="128"/>
                  <a:pt x="606" y="127"/>
                  <a:pt x="609" y="130"/>
                </a:cubicBezTo>
                <a:cubicBezTo>
                  <a:pt x="609" y="130"/>
                  <a:pt x="609" y="130"/>
                  <a:pt x="609" y="130"/>
                </a:cubicBezTo>
                <a:cubicBezTo>
                  <a:pt x="610" y="131"/>
                  <a:pt x="610" y="132"/>
                  <a:pt x="611" y="131"/>
                </a:cubicBezTo>
                <a:cubicBezTo>
                  <a:pt x="614" y="133"/>
                  <a:pt x="616" y="131"/>
                  <a:pt x="619" y="134"/>
                </a:cubicBezTo>
                <a:cubicBezTo>
                  <a:pt x="620" y="134"/>
                  <a:pt x="621" y="134"/>
                  <a:pt x="623" y="135"/>
                </a:cubicBezTo>
                <a:cubicBezTo>
                  <a:pt x="622" y="137"/>
                  <a:pt x="621" y="136"/>
                  <a:pt x="619" y="136"/>
                </a:cubicBezTo>
                <a:cubicBezTo>
                  <a:pt x="618" y="136"/>
                  <a:pt x="617" y="137"/>
                  <a:pt x="616" y="137"/>
                </a:cubicBezTo>
                <a:cubicBezTo>
                  <a:pt x="616" y="137"/>
                  <a:pt x="616" y="138"/>
                  <a:pt x="616" y="138"/>
                </a:cubicBezTo>
                <a:cubicBezTo>
                  <a:pt x="615" y="138"/>
                  <a:pt x="613" y="139"/>
                  <a:pt x="611" y="139"/>
                </a:cubicBezTo>
                <a:cubicBezTo>
                  <a:pt x="610" y="140"/>
                  <a:pt x="608" y="138"/>
                  <a:pt x="607" y="139"/>
                </a:cubicBezTo>
                <a:cubicBezTo>
                  <a:pt x="606" y="139"/>
                  <a:pt x="607" y="139"/>
                  <a:pt x="606" y="138"/>
                </a:cubicBezTo>
                <a:cubicBezTo>
                  <a:pt x="606" y="139"/>
                  <a:pt x="605" y="140"/>
                  <a:pt x="604" y="139"/>
                </a:cubicBezTo>
                <a:cubicBezTo>
                  <a:pt x="604" y="139"/>
                  <a:pt x="604" y="139"/>
                  <a:pt x="603" y="139"/>
                </a:cubicBezTo>
                <a:cubicBezTo>
                  <a:pt x="603" y="139"/>
                  <a:pt x="603" y="139"/>
                  <a:pt x="603" y="139"/>
                </a:cubicBezTo>
                <a:cubicBezTo>
                  <a:pt x="601" y="139"/>
                  <a:pt x="600" y="139"/>
                  <a:pt x="599" y="140"/>
                </a:cubicBezTo>
                <a:cubicBezTo>
                  <a:pt x="598" y="138"/>
                  <a:pt x="597" y="139"/>
                  <a:pt x="596" y="139"/>
                </a:cubicBezTo>
                <a:cubicBezTo>
                  <a:pt x="593" y="138"/>
                  <a:pt x="590" y="138"/>
                  <a:pt x="587" y="139"/>
                </a:cubicBezTo>
                <a:cubicBezTo>
                  <a:pt x="586" y="138"/>
                  <a:pt x="586" y="138"/>
                  <a:pt x="586" y="138"/>
                </a:cubicBezTo>
                <a:cubicBezTo>
                  <a:pt x="584" y="138"/>
                  <a:pt x="582" y="139"/>
                  <a:pt x="580" y="138"/>
                </a:cubicBezTo>
                <a:cubicBezTo>
                  <a:pt x="579" y="138"/>
                  <a:pt x="579" y="139"/>
                  <a:pt x="578" y="139"/>
                </a:cubicBezTo>
                <a:cubicBezTo>
                  <a:pt x="578" y="138"/>
                  <a:pt x="578" y="138"/>
                  <a:pt x="577" y="138"/>
                </a:cubicBezTo>
                <a:cubicBezTo>
                  <a:pt x="577" y="139"/>
                  <a:pt x="575" y="138"/>
                  <a:pt x="574" y="139"/>
                </a:cubicBezTo>
                <a:cubicBezTo>
                  <a:pt x="573" y="139"/>
                  <a:pt x="573" y="139"/>
                  <a:pt x="573" y="138"/>
                </a:cubicBezTo>
                <a:cubicBezTo>
                  <a:pt x="572" y="140"/>
                  <a:pt x="575" y="141"/>
                  <a:pt x="574" y="143"/>
                </a:cubicBezTo>
                <a:cubicBezTo>
                  <a:pt x="575" y="143"/>
                  <a:pt x="575" y="143"/>
                  <a:pt x="576" y="143"/>
                </a:cubicBezTo>
                <a:cubicBezTo>
                  <a:pt x="577" y="145"/>
                  <a:pt x="580" y="145"/>
                  <a:pt x="582" y="146"/>
                </a:cubicBezTo>
                <a:cubicBezTo>
                  <a:pt x="584" y="145"/>
                  <a:pt x="587" y="147"/>
                  <a:pt x="589" y="147"/>
                </a:cubicBezTo>
                <a:cubicBezTo>
                  <a:pt x="592" y="148"/>
                  <a:pt x="594" y="149"/>
                  <a:pt x="596" y="149"/>
                </a:cubicBezTo>
                <a:cubicBezTo>
                  <a:pt x="597" y="150"/>
                  <a:pt x="597" y="150"/>
                  <a:pt x="598" y="150"/>
                </a:cubicBezTo>
                <a:cubicBezTo>
                  <a:pt x="598" y="150"/>
                  <a:pt x="598" y="150"/>
                  <a:pt x="597" y="150"/>
                </a:cubicBezTo>
                <a:cubicBezTo>
                  <a:pt x="598" y="150"/>
                  <a:pt x="598" y="150"/>
                  <a:pt x="599" y="150"/>
                </a:cubicBezTo>
                <a:cubicBezTo>
                  <a:pt x="598" y="150"/>
                  <a:pt x="598" y="150"/>
                  <a:pt x="598" y="151"/>
                </a:cubicBezTo>
                <a:cubicBezTo>
                  <a:pt x="599" y="153"/>
                  <a:pt x="600" y="152"/>
                  <a:pt x="602" y="151"/>
                </a:cubicBezTo>
                <a:cubicBezTo>
                  <a:pt x="603" y="151"/>
                  <a:pt x="604" y="153"/>
                  <a:pt x="606" y="152"/>
                </a:cubicBezTo>
                <a:cubicBezTo>
                  <a:pt x="606" y="153"/>
                  <a:pt x="606" y="153"/>
                  <a:pt x="607" y="153"/>
                </a:cubicBezTo>
                <a:cubicBezTo>
                  <a:pt x="606" y="154"/>
                  <a:pt x="606" y="153"/>
                  <a:pt x="605" y="154"/>
                </a:cubicBezTo>
                <a:cubicBezTo>
                  <a:pt x="605" y="155"/>
                  <a:pt x="605" y="155"/>
                  <a:pt x="606" y="155"/>
                </a:cubicBezTo>
                <a:cubicBezTo>
                  <a:pt x="605" y="156"/>
                  <a:pt x="605" y="157"/>
                  <a:pt x="605" y="157"/>
                </a:cubicBezTo>
                <a:cubicBezTo>
                  <a:pt x="605" y="158"/>
                  <a:pt x="604" y="157"/>
                  <a:pt x="603" y="159"/>
                </a:cubicBezTo>
                <a:cubicBezTo>
                  <a:pt x="603" y="159"/>
                  <a:pt x="602" y="158"/>
                  <a:pt x="601" y="159"/>
                </a:cubicBezTo>
                <a:cubicBezTo>
                  <a:pt x="599" y="158"/>
                  <a:pt x="597" y="159"/>
                  <a:pt x="595" y="159"/>
                </a:cubicBezTo>
                <a:cubicBezTo>
                  <a:pt x="595" y="159"/>
                  <a:pt x="596" y="159"/>
                  <a:pt x="596" y="160"/>
                </a:cubicBezTo>
                <a:cubicBezTo>
                  <a:pt x="596" y="160"/>
                  <a:pt x="597" y="159"/>
                  <a:pt x="598" y="160"/>
                </a:cubicBezTo>
                <a:cubicBezTo>
                  <a:pt x="598" y="160"/>
                  <a:pt x="598" y="160"/>
                  <a:pt x="598" y="160"/>
                </a:cubicBezTo>
                <a:cubicBezTo>
                  <a:pt x="595" y="161"/>
                  <a:pt x="592" y="159"/>
                  <a:pt x="589" y="161"/>
                </a:cubicBezTo>
                <a:cubicBezTo>
                  <a:pt x="588" y="160"/>
                  <a:pt x="589" y="160"/>
                  <a:pt x="589" y="160"/>
                </a:cubicBezTo>
                <a:cubicBezTo>
                  <a:pt x="588" y="159"/>
                  <a:pt x="588" y="160"/>
                  <a:pt x="588" y="161"/>
                </a:cubicBezTo>
                <a:cubicBezTo>
                  <a:pt x="587" y="160"/>
                  <a:pt x="586" y="160"/>
                  <a:pt x="586" y="161"/>
                </a:cubicBezTo>
                <a:cubicBezTo>
                  <a:pt x="585" y="161"/>
                  <a:pt x="586" y="160"/>
                  <a:pt x="586" y="160"/>
                </a:cubicBezTo>
                <a:cubicBezTo>
                  <a:pt x="585" y="160"/>
                  <a:pt x="584" y="162"/>
                  <a:pt x="583" y="161"/>
                </a:cubicBezTo>
                <a:cubicBezTo>
                  <a:pt x="582" y="161"/>
                  <a:pt x="582" y="161"/>
                  <a:pt x="581" y="161"/>
                </a:cubicBezTo>
                <a:cubicBezTo>
                  <a:pt x="581" y="160"/>
                  <a:pt x="580" y="161"/>
                  <a:pt x="579" y="161"/>
                </a:cubicBezTo>
                <a:cubicBezTo>
                  <a:pt x="578" y="161"/>
                  <a:pt x="577" y="160"/>
                  <a:pt x="576" y="160"/>
                </a:cubicBezTo>
                <a:cubicBezTo>
                  <a:pt x="576" y="160"/>
                  <a:pt x="575" y="161"/>
                  <a:pt x="575" y="161"/>
                </a:cubicBezTo>
                <a:cubicBezTo>
                  <a:pt x="574" y="161"/>
                  <a:pt x="573" y="161"/>
                  <a:pt x="572" y="161"/>
                </a:cubicBezTo>
                <a:cubicBezTo>
                  <a:pt x="571" y="161"/>
                  <a:pt x="570" y="161"/>
                  <a:pt x="569" y="161"/>
                </a:cubicBezTo>
                <a:cubicBezTo>
                  <a:pt x="568" y="161"/>
                  <a:pt x="568" y="160"/>
                  <a:pt x="567" y="161"/>
                </a:cubicBezTo>
                <a:cubicBezTo>
                  <a:pt x="563" y="160"/>
                  <a:pt x="559" y="161"/>
                  <a:pt x="554" y="162"/>
                </a:cubicBezTo>
                <a:cubicBezTo>
                  <a:pt x="555" y="162"/>
                  <a:pt x="556" y="162"/>
                  <a:pt x="556" y="163"/>
                </a:cubicBezTo>
                <a:cubicBezTo>
                  <a:pt x="557" y="164"/>
                  <a:pt x="558" y="163"/>
                  <a:pt x="559" y="163"/>
                </a:cubicBezTo>
                <a:cubicBezTo>
                  <a:pt x="559" y="163"/>
                  <a:pt x="558" y="164"/>
                  <a:pt x="559" y="164"/>
                </a:cubicBezTo>
                <a:cubicBezTo>
                  <a:pt x="561" y="165"/>
                  <a:pt x="560" y="163"/>
                  <a:pt x="561" y="163"/>
                </a:cubicBezTo>
                <a:cubicBezTo>
                  <a:pt x="562" y="163"/>
                  <a:pt x="562" y="163"/>
                  <a:pt x="562" y="164"/>
                </a:cubicBezTo>
                <a:cubicBezTo>
                  <a:pt x="562" y="164"/>
                  <a:pt x="563" y="163"/>
                  <a:pt x="564" y="163"/>
                </a:cubicBezTo>
                <a:cubicBezTo>
                  <a:pt x="564" y="163"/>
                  <a:pt x="564" y="164"/>
                  <a:pt x="565" y="163"/>
                </a:cubicBezTo>
                <a:cubicBezTo>
                  <a:pt x="566" y="165"/>
                  <a:pt x="567" y="164"/>
                  <a:pt x="568" y="165"/>
                </a:cubicBezTo>
                <a:cubicBezTo>
                  <a:pt x="568" y="165"/>
                  <a:pt x="568" y="164"/>
                  <a:pt x="568" y="164"/>
                </a:cubicBezTo>
                <a:cubicBezTo>
                  <a:pt x="569" y="163"/>
                  <a:pt x="570" y="163"/>
                  <a:pt x="571" y="163"/>
                </a:cubicBezTo>
                <a:cubicBezTo>
                  <a:pt x="571" y="164"/>
                  <a:pt x="570" y="164"/>
                  <a:pt x="570" y="165"/>
                </a:cubicBezTo>
                <a:cubicBezTo>
                  <a:pt x="571" y="166"/>
                  <a:pt x="571" y="164"/>
                  <a:pt x="572" y="165"/>
                </a:cubicBezTo>
                <a:cubicBezTo>
                  <a:pt x="572" y="165"/>
                  <a:pt x="572" y="165"/>
                  <a:pt x="572" y="166"/>
                </a:cubicBezTo>
                <a:cubicBezTo>
                  <a:pt x="573" y="165"/>
                  <a:pt x="573" y="165"/>
                  <a:pt x="572" y="165"/>
                </a:cubicBezTo>
                <a:cubicBezTo>
                  <a:pt x="573" y="165"/>
                  <a:pt x="574" y="164"/>
                  <a:pt x="575" y="164"/>
                </a:cubicBezTo>
                <a:cubicBezTo>
                  <a:pt x="575" y="164"/>
                  <a:pt x="575" y="165"/>
                  <a:pt x="575" y="165"/>
                </a:cubicBezTo>
                <a:cubicBezTo>
                  <a:pt x="577" y="164"/>
                  <a:pt x="578" y="165"/>
                  <a:pt x="579" y="165"/>
                </a:cubicBezTo>
                <a:cubicBezTo>
                  <a:pt x="580" y="164"/>
                  <a:pt x="579" y="165"/>
                  <a:pt x="578" y="164"/>
                </a:cubicBezTo>
                <a:cubicBezTo>
                  <a:pt x="579" y="164"/>
                  <a:pt x="579" y="164"/>
                  <a:pt x="579" y="164"/>
                </a:cubicBezTo>
                <a:cubicBezTo>
                  <a:pt x="580" y="164"/>
                  <a:pt x="580" y="164"/>
                  <a:pt x="580" y="165"/>
                </a:cubicBezTo>
                <a:cubicBezTo>
                  <a:pt x="581" y="165"/>
                  <a:pt x="583" y="166"/>
                  <a:pt x="584" y="165"/>
                </a:cubicBezTo>
                <a:cubicBezTo>
                  <a:pt x="585" y="166"/>
                  <a:pt x="586" y="166"/>
                  <a:pt x="586" y="165"/>
                </a:cubicBezTo>
                <a:cubicBezTo>
                  <a:pt x="587" y="166"/>
                  <a:pt x="589" y="165"/>
                  <a:pt x="590" y="166"/>
                </a:cubicBezTo>
                <a:cubicBezTo>
                  <a:pt x="591" y="166"/>
                  <a:pt x="590" y="165"/>
                  <a:pt x="590" y="165"/>
                </a:cubicBezTo>
                <a:cubicBezTo>
                  <a:pt x="591" y="166"/>
                  <a:pt x="593" y="165"/>
                  <a:pt x="594" y="166"/>
                </a:cubicBezTo>
                <a:cubicBezTo>
                  <a:pt x="594" y="166"/>
                  <a:pt x="596" y="167"/>
                  <a:pt x="597" y="166"/>
                </a:cubicBezTo>
                <a:cubicBezTo>
                  <a:pt x="598" y="166"/>
                  <a:pt x="597" y="166"/>
                  <a:pt x="598" y="165"/>
                </a:cubicBezTo>
                <a:cubicBezTo>
                  <a:pt x="599" y="165"/>
                  <a:pt x="601" y="166"/>
                  <a:pt x="603" y="165"/>
                </a:cubicBezTo>
                <a:cubicBezTo>
                  <a:pt x="605" y="168"/>
                  <a:pt x="607" y="166"/>
                  <a:pt x="608" y="167"/>
                </a:cubicBezTo>
                <a:cubicBezTo>
                  <a:pt x="609" y="167"/>
                  <a:pt x="609" y="167"/>
                  <a:pt x="609" y="166"/>
                </a:cubicBezTo>
                <a:cubicBezTo>
                  <a:pt x="610" y="167"/>
                  <a:pt x="611" y="167"/>
                  <a:pt x="612" y="166"/>
                </a:cubicBezTo>
                <a:cubicBezTo>
                  <a:pt x="613" y="167"/>
                  <a:pt x="613" y="167"/>
                  <a:pt x="614" y="166"/>
                </a:cubicBezTo>
                <a:cubicBezTo>
                  <a:pt x="615" y="167"/>
                  <a:pt x="615" y="167"/>
                  <a:pt x="615" y="167"/>
                </a:cubicBezTo>
                <a:cubicBezTo>
                  <a:pt x="619" y="166"/>
                  <a:pt x="622" y="166"/>
                  <a:pt x="626" y="168"/>
                </a:cubicBezTo>
                <a:cubicBezTo>
                  <a:pt x="624" y="168"/>
                  <a:pt x="621" y="167"/>
                  <a:pt x="619" y="168"/>
                </a:cubicBezTo>
                <a:cubicBezTo>
                  <a:pt x="619" y="168"/>
                  <a:pt x="619" y="168"/>
                  <a:pt x="618" y="168"/>
                </a:cubicBezTo>
                <a:cubicBezTo>
                  <a:pt x="618" y="168"/>
                  <a:pt x="618" y="168"/>
                  <a:pt x="618" y="168"/>
                </a:cubicBezTo>
                <a:cubicBezTo>
                  <a:pt x="617" y="167"/>
                  <a:pt x="616" y="169"/>
                  <a:pt x="614" y="167"/>
                </a:cubicBezTo>
                <a:cubicBezTo>
                  <a:pt x="614" y="168"/>
                  <a:pt x="614" y="168"/>
                  <a:pt x="614" y="168"/>
                </a:cubicBezTo>
                <a:cubicBezTo>
                  <a:pt x="612" y="167"/>
                  <a:pt x="609" y="168"/>
                  <a:pt x="607" y="168"/>
                </a:cubicBezTo>
                <a:cubicBezTo>
                  <a:pt x="607" y="168"/>
                  <a:pt x="607" y="168"/>
                  <a:pt x="606" y="168"/>
                </a:cubicBezTo>
                <a:cubicBezTo>
                  <a:pt x="606" y="168"/>
                  <a:pt x="606" y="168"/>
                  <a:pt x="606" y="167"/>
                </a:cubicBezTo>
                <a:cubicBezTo>
                  <a:pt x="603" y="168"/>
                  <a:pt x="600" y="169"/>
                  <a:pt x="597" y="168"/>
                </a:cubicBezTo>
                <a:cubicBezTo>
                  <a:pt x="596" y="169"/>
                  <a:pt x="594" y="169"/>
                  <a:pt x="593" y="168"/>
                </a:cubicBezTo>
                <a:cubicBezTo>
                  <a:pt x="592" y="168"/>
                  <a:pt x="591" y="169"/>
                  <a:pt x="590" y="168"/>
                </a:cubicBezTo>
                <a:cubicBezTo>
                  <a:pt x="589" y="169"/>
                  <a:pt x="588" y="169"/>
                  <a:pt x="587" y="168"/>
                </a:cubicBezTo>
                <a:cubicBezTo>
                  <a:pt x="587" y="168"/>
                  <a:pt x="587" y="168"/>
                  <a:pt x="587" y="168"/>
                </a:cubicBezTo>
                <a:cubicBezTo>
                  <a:pt x="582" y="168"/>
                  <a:pt x="577" y="169"/>
                  <a:pt x="573" y="168"/>
                </a:cubicBezTo>
                <a:cubicBezTo>
                  <a:pt x="572" y="169"/>
                  <a:pt x="571" y="169"/>
                  <a:pt x="570" y="169"/>
                </a:cubicBezTo>
                <a:cubicBezTo>
                  <a:pt x="568" y="168"/>
                  <a:pt x="567" y="169"/>
                  <a:pt x="565" y="169"/>
                </a:cubicBezTo>
                <a:cubicBezTo>
                  <a:pt x="563" y="168"/>
                  <a:pt x="560" y="168"/>
                  <a:pt x="558" y="169"/>
                </a:cubicBezTo>
                <a:cubicBezTo>
                  <a:pt x="558" y="169"/>
                  <a:pt x="558" y="169"/>
                  <a:pt x="557" y="168"/>
                </a:cubicBezTo>
                <a:cubicBezTo>
                  <a:pt x="557" y="168"/>
                  <a:pt x="557" y="168"/>
                  <a:pt x="556" y="169"/>
                </a:cubicBezTo>
                <a:cubicBezTo>
                  <a:pt x="555" y="168"/>
                  <a:pt x="552" y="169"/>
                  <a:pt x="551" y="169"/>
                </a:cubicBezTo>
                <a:cubicBezTo>
                  <a:pt x="550" y="169"/>
                  <a:pt x="548" y="168"/>
                  <a:pt x="547" y="168"/>
                </a:cubicBezTo>
                <a:cubicBezTo>
                  <a:pt x="546" y="168"/>
                  <a:pt x="546" y="168"/>
                  <a:pt x="545" y="168"/>
                </a:cubicBezTo>
                <a:cubicBezTo>
                  <a:pt x="545" y="168"/>
                  <a:pt x="545" y="168"/>
                  <a:pt x="544" y="168"/>
                </a:cubicBezTo>
                <a:cubicBezTo>
                  <a:pt x="540" y="169"/>
                  <a:pt x="535" y="169"/>
                  <a:pt x="531" y="168"/>
                </a:cubicBezTo>
                <a:cubicBezTo>
                  <a:pt x="530" y="168"/>
                  <a:pt x="529" y="169"/>
                  <a:pt x="528" y="168"/>
                </a:cubicBezTo>
                <a:cubicBezTo>
                  <a:pt x="527" y="167"/>
                  <a:pt x="528" y="168"/>
                  <a:pt x="527" y="168"/>
                </a:cubicBezTo>
                <a:cubicBezTo>
                  <a:pt x="522" y="168"/>
                  <a:pt x="516" y="169"/>
                  <a:pt x="510" y="168"/>
                </a:cubicBezTo>
                <a:cubicBezTo>
                  <a:pt x="510" y="169"/>
                  <a:pt x="508" y="169"/>
                  <a:pt x="508" y="168"/>
                </a:cubicBezTo>
                <a:cubicBezTo>
                  <a:pt x="507" y="169"/>
                  <a:pt x="506" y="169"/>
                  <a:pt x="504" y="168"/>
                </a:cubicBezTo>
                <a:cubicBezTo>
                  <a:pt x="503" y="168"/>
                  <a:pt x="502" y="169"/>
                  <a:pt x="502" y="168"/>
                </a:cubicBezTo>
                <a:cubicBezTo>
                  <a:pt x="501" y="168"/>
                  <a:pt x="501" y="169"/>
                  <a:pt x="501" y="169"/>
                </a:cubicBezTo>
                <a:cubicBezTo>
                  <a:pt x="496" y="168"/>
                  <a:pt x="492" y="170"/>
                  <a:pt x="488" y="169"/>
                </a:cubicBezTo>
                <a:cubicBezTo>
                  <a:pt x="488" y="168"/>
                  <a:pt x="487" y="169"/>
                  <a:pt x="487" y="169"/>
                </a:cubicBezTo>
                <a:cubicBezTo>
                  <a:pt x="482" y="168"/>
                  <a:pt x="478" y="170"/>
                  <a:pt x="473" y="169"/>
                </a:cubicBezTo>
                <a:cubicBezTo>
                  <a:pt x="470" y="170"/>
                  <a:pt x="467" y="169"/>
                  <a:pt x="464" y="169"/>
                </a:cubicBezTo>
                <a:cubicBezTo>
                  <a:pt x="463" y="169"/>
                  <a:pt x="463" y="169"/>
                  <a:pt x="463" y="169"/>
                </a:cubicBezTo>
                <a:cubicBezTo>
                  <a:pt x="460" y="169"/>
                  <a:pt x="457" y="169"/>
                  <a:pt x="454" y="169"/>
                </a:cubicBezTo>
                <a:cubicBezTo>
                  <a:pt x="453" y="169"/>
                  <a:pt x="451" y="168"/>
                  <a:pt x="450" y="169"/>
                </a:cubicBezTo>
                <a:cubicBezTo>
                  <a:pt x="447" y="169"/>
                  <a:pt x="445" y="168"/>
                  <a:pt x="443" y="169"/>
                </a:cubicBezTo>
                <a:cubicBezTo>
                  <a:pt x="441" y="168"/>
                  <a:pt x="439" y="170"/>
                  <a:pt x="437" y="169"/>
                </a:cubicBezTo>
                <a:cubicBezTo>
                  <a:pt x="436" y="170"/>
                  <a:pt x="433" y="168"/>
                  <a:pt x="431" y="169"/>
                </a:cubicBezTo>
                <a:cubicBezTo>
                  <a:pt x="431" y="168"/>
                  <a:pt x="430" y="168"/>
                  <a:pt x="430" y="168"/>
                </a:cubicBezTo>
                <a:cubicBezTo>
                  <a:pt x="429" y="168"/>
                  <a:pt x="430" y="169"/>
                  <a:pt x="429" y="169"/>
                </a:cubicBezTo>
                <a:cubicBezTo>
                  <a:pt x="429" y="169"/>
                  <a:pt x="428" y="169"/>
                  <a:pt x="427" y="168"/>
                </a:cubicBezTo>
                <a:cubicBezTo>
                  <a:pt x="426" y="168"/>
                  <a:pt x="425" y="170"/>
                  <a:pt x="423" y="168"/>
                </a:cubicBezTo>
                <a:cubicBezTo>
                  <a:pt x="419" y="169"/>
                  <a:pt x="415" y="169"/>
                  <a:pt x="411" y="168"/>
                </a:cubicBezTo>
                <a:cubicBezTo>
                  <a:pt x="410" y="169"/>
                  <a:pt x="410" y="169"/>
                  <a:pt x="409" y="168"/>
                </a:cubicBezTo>
                <a:cubicBezTo>
                  <a:pt x="408" y="169"/>
                  <a:pt x="406" y="169"/>
                  <a:pt x="405" y="168"/>
                </a:cubicBezTo>
                <a:cubicBezTo>
                  <a:pt x="404" y="168"/>
                  <a:pt x="405" y="168"/>
                  <a:pt x="404" y="169"/>
                </a:cubicBezTo>
                <a:cubicBezTo>
                  <a:pt x="402" y="168"/>
                  <a:pt x="399" y="170"/>
                  <a:pt x="396" y="168"/>
                </a:cubicBezTo>
                <a:cubicBezTo>
                  <a:pt x="396" y="168"/>
                  <a:pt x="396" y="168"/>
                  <a:pt x="395" y="168"/>
                </a:cubicBezTo>
                <a:cubicBezTo>
                  <a:pt x="395" y="168"/>
                  <a:pt x="395" y="168"/>
                  <a:pt x="395" y="168"/>
                </a:cubicBezTo>
                <a:cubicBezTo>
                  <a:pt x="394" y="168"/>
                  <a:pt x="393" y="169"/>
                  <a:pt x="392" y="168"/>
                </a:cubicBezTo>
                <a:cubicBezTo>
                  <a:pt x="391" y="169"/>
                  <a:pt x="389" y="169"/>
                  <a:pt x="388" y="168"/>
                </a:cubicBezTo>
                <a:cubicBezTo>
                  <a:pt x="388" y="168"/>
                  <a:pt x="389" y="168"/>
                  <a:pt x="389" y="168"/>
                </a:cubicBezTo>
                <a:cubicBezTo>
                  <a:pt x="388" y="167"/>
                  <a:pt x="386" y="167"/>
                  <a:pt x="386" y="168"/>
                </a:cubicBezTo>
                <a:cubicBezTo>
                  <a:pt x="384" y="167"/>
                  <a:pt x="383" y="168"/>
                  <a:pt x="382" y="168"/>
                </a:cubicBezTo>
                <a:cubicBezTo>
                  <a:pt x="382" y="168"/>
                  <a:pt x="382" y="168"/>
                  <a:pt x="382" y="169"/>
                </a:cubicBezTo>
                <a:cubicBezTo>
                  <a:pt x="381" y="169"/>
                  <a:pt x="381" y="168"/>
                  <a:pt x="381" y="168"/>
                </a:cubicBezTo>
                <a:cubicBezTo>
                  <a:pt x="381" y="168"/>
                  <a:pt x="381" y="168"/>
                  <a:pt x="381" y="168"/>
                </a:cubicBezTo>
                <a:cubicBezTo>
                  <a:pt x="381" y="167"/>
                  <a:pt x="380" y="167"/>
                  <a:pt x="379" y="167"/>
                </a:cubicBezTo>
                <a:cubicBezTo>
                  <a:pt x="379" y="167"/>
                  <a:pt x="378" y="168"/>
                  <a:pt x="378" y="168"/>
                </a:cubicBezTo>
                <a:cubicBezTo>
                  <a:pt x="378" y="168"/>
                  <a:pt x="377" y="167"/>
                  <a:pt x="376" y="167"/>
                </a:cubicBezTo>
                <a:cubicBezTo>
                  <a:pt x="374" y="167"/>
                  <a:pt x="373" y="168"/>
                  <a:pt x="371" y="167"/>
                </a:cubicBezTo>
                <a:cubicBezTo>
                  <a:pt x="371" y="168"/>
                  <a:pt x="370" y="168"/>
                  <a:pt x="370" y="168"/>
                </a:cubicBezTo>
                <a:cubicBezTo>
                  <a:pt x="369" y="167"/>
                  <a:pt x="369" y="168"/>
                  <a:pt x="369" y="167"/>
                </a:cubicBezTo>
                <a:cubicBezTo>
                  <a:pt x="368" y="168"/>
                  <a:pt x="367" y="168"/>
                  <a:pt x="366" y="167"/>
                </a:cubicBezTo>
                <a:cubicBezTo>
                  <a:pt x="366" y="168"/>
                  <a:pt x="365" y="168"/>
                  <a:pt x="364" y="167"/>
                </a:cubicBezTo>
                <a:cubicBezTo>
                  <a:pt x="363" y="167"/>
                  <a:pt x="364" y="168"/>
                  <a:pt x="363" y="168"/>
                </a:cubicBezTo>
                <a:cubicBezTo>
                  <a:pt x="362" y="167"/>
                  <a:pt x="360" y="168"/>
                  <a:pt x="359" y="166"/>
                </a:cubicBezTo>
                <a:cubicBezTo>
                  <a:pt x="358" y="167"/>
                  <a:pt x="359" y="167"/>
                  <a:pt x="359" y="168"/>
                </a:cubicBezTo>
                <a:cubicBezTo>
                  <a:pt x="358" y="167"/>
                  <a:pt x="357" y="168"/>
                  <a:pt x="357" y="167"/>
                </a:cubicBezTo>
                <a:cubicBezTo>
                  <a:pt x="356" y="167"/>
                  <a:pt x="356" y="168"/>
                  <a:pt x="356" y="168"/>
                </a:cubicBezTo>
                <a:cubicBezTo>
                  <a:pt x="355" y="168"/>
                  <a:pt x="354" y="167"/>
                  <a:pt x="353" y="168"/>
                </a:cubicBezTo>
                <a:cubicBezTo>
                  <a:pt x="352" y="167"/>
                  <a:pt x="351" y="169"/>
                  <a:pt x="349" y="167"/>
                </a:cubicBezTo>
                <a:cubicBezTo>
                  <a:pt x="348" y="168"/>
                  <a:pt x="347" y="168"/>
                  <a:pt x="346" y="168"/>
                </a:cubicBezTo>
                <a:cubicBezTo>
                  <a:pt x="344" y="167"/>
                  <a:pt x="341" y="169"/>
                  <a:pt x="340" y="168"/>
                </a:cubicBezTo>
                <a:cubicBezTo>
                  <a:pt x="339" y="168"/>
                  <a:pt x="338" y="167"/>
                  <a:pt x="338" y="168"/>
                </a:cubicBezTo>
                <a:cubicBezTo>
                  <a:pt x="336" y="167"/>
                  <a:pt x="334" y="168"/>
                  <a:pt x="332" y="168"/>
                </a:cubicBezTo>
                <a:cubicBezTo>
                  <a:pt x="331" y="168"/>
                  <a:pt x="330" y="169"/>
                  <a:pt x="328" y="168"/>
                </a:cubicBezTo>
                <a:cubicBezTo>
                  <a:pt x="327" y="168"/>
                  <a:pt x="325" y="168"/>
                  <a:pt x="323" y="168"/>
                </a:cubicBezTo>
                <a:cubicBezTo>
                  <a:pt x="323" y="168"/>
                  <a:pt x="323" y="168"/>
                  <a:pt x="323" y="168"/>
                </a:cubicBezTo>
                <a:cubicBezTo>
                  <a:pt x="322" y="167"/>
                  <a:pt x="321" y="169"/>
                  <a:pt x="321" y="168"/>
                </a:cubicBezTo>
                <a:cubicBezTo>
                  <a:pt x="318" y="168"/>
                  <a:pt x="316" y="169"/>
                  <a:pt x="313" y="168"/>
                </a:cubicBezTo>
                <a:cubicBezTo>
                  <a:pt x="311" y="168"/>
                  <a:pt x="310" y="169"/>
                  <a:pt x="308" y="167"/>
                </a:cubicBezTo>
                <a:cubicBezTo>
                  <a:pt x="307" y="169"/>
                  <a:pt x="306" y="168"/>
                  <a:pt x="305" y="169"/>
                </a:cubicBezTo>
                <a:cubicBezTo>
                  <a:pt x="306" y="169"/>
                  <a:pt x="307" y="169"/>
                  <a:pt x="307" y="169"/>
                </a:cubicBezTo>
                <a:cubicBezTo>
                  <a:pt x="309" y="172"/>
                  <a:pt x="313" y="171"/>
                  <a:pt x="315" y="172"/>
                </a:cubicBezTo>
                <a:close/>
                <a:moveTo>
                  <a:pt x="527" y="58"/>
                </a:moveTo>
                <a:cubicBezTo>
                  <a:pt x="527" y="57"/>
                  <a:pt x="527" y="58"/>
                  <a:pt x="527" y="58"/>
                </a:cubicBezTo>
                <a:close/>
                <a:moveTo>
                  <a:pt x="391" y="168"/>
                </a:moveTo>
                <a:cubicBezTo>
                  <a:pt x="391" y="167"/>
                  <a:pt x="392" y="168"/>
                  <a:pt x="391" y="168"/>
                </a:cubicBezTo>
                <a:close/>
                <a:moveTo>
                  <a:pt x="494" y="43"/>
                </a:moveTo>
                <a:cubicBezTo>
                  <a:pt x="494" y="43"/>
                  <a:pt x="494" y="43"/>
                  <a:pt x="494" y="43"/>
                </a:cubicBezTo>
                <a:close/>
                <a:moveTo>
                  <a:pt x="454" y="25"/>
                </a:moveTo>
                <a:cubicBezTo>
                  <a:pt x="454" y="26"/>
                  <a:pt x="454" y="26"/>
                  <a:pt x="454" y="26"/>
                </a:cubicBezTo>
                <a:cubicBezTo>
                  <a:pt x="454" y="26"/>
                  <a:pt x="455" y="26"/>
                  <a:pt x="454" y="25"/>
                </a:cubicBezTo>
                <a:close/>
                <a:moveTo>
                  <a:pt x="421" y="33"/>
                </a:moveTo>
                <a:cubicBezTo>
                  <a:pt x="421" y="33"/>
                  <a:pt x="421" y="33"/>
                  <a:pt x="421" y="34"/>
                </a:cubicBezTo>
                <a:cubicBezTo>
                  <a:pt x="421" y="34"/>
                  <a:pt x="421" y="34"/>
                  <a:pt x="421" y="34"/>
                </a:cubicBezTo>
                <a:cubicBezTo>
                  <a:pt x="421" y="34"/>
                  <a:pt x="421" y="34"/>
                  <a:pt x="422" y="34"/>
                </a:cubicBezTo>
                <a:cubicBezTo>
                  <a:pt x="421" y="33"/>
                  <a:pt x="421" y="33"/>
                  <a:pt x="421" y="33"/>
                </a:cubicBezTo>
                <a:close/>
                <a:moveTo>
                  <a:pt x="423" y="30"/>
                </a:moveTo>
                <a:cubicBezTo>
                  <a:pt x="423" y="30"/>
                  <a:pt x="423" y="30"/>
                  <a:pt x="423" y="30"/>
                </a:cubicBezTo>
                <a:close/>
                <a:moveTo>
                  <a:pt x="428" y="21"/>
                </a:moveTo>
                <a:cubicBezTo>
                  <a:pt x="427" y="21"/>
                  <a:pt x="429" y="22"/>
                  <a:pt x="428" y="21"/>
                </a:cubicBezTo>
                <a:close/>
                <a:moveTo>
                  <a:pt x="304" y="168"/>
                </a:moveTo>
                <a:cubicBezTo>
                  <a:pt x="304" y="168"/>
                  <a:pt x="304" y="168"/>
                  <a:pt x="304" y="169"/>
                </a:cubicBezTo>
                <a:cubicBezTo>
                  <a:pt x="305" y="169"/>
                  <a:pt x="305" y="168"/>
                  <a:pt x="304" y="168"/>
                </a:cubicBezTo>
                <a:close/>
                <a:moveTo>
                  <a:pt x="293" y="169"/>
                </a:moveTo>
                <a:cubicBezTo>
                  <a:pt x="293" y="169"/>
                  <a:pt x="292" y="169"/>
                  <a:pt x="292" y="169"/>
                </a:cubicBezTo>
                <a:cubicBezTo>
                  <a:pt x="292" y="170"/>
                  <a:pt x="293" y="170"/>
                  <a:pt x="294" y="170"/>
                </a:cubicBezTo>
                <a:cubicBezTo>
                  <a:pt x="294" y="169"/>
                  <a:pt x="293" y="169"/>
                  <a:pt x="293" y="169"/>
                </a:cubicBezTo>
                <a:close/>
                <a:moveTo>
                  <a:pt x="406" y="31"/>
                </a:moveTo>
                <a:cubicBezTo>
                  <a:pt x="405" y="31"/>
                  <a:pt x="405" y="31"/>
                  <a:pt x="405" y="31"/>
                </a:cubicBezTo>
                <a:cubicBezTo>
                  <a:pt x="405" y="32"/>
                  <a:pt x="404" y="32"/>
                  <a:pt x="404" y="33"/>
                </a:cubicBezTo>
                <a:cubicBezTo>
                  <a:pt x="405" y="33"/>
                  <a:pt x="405" y="32"/>
                  <a:pt x="406" y="31"/>
                </a:cubicBezTo>
                <a:close/>
                <a:moveTo>
                  <a:pt x="289" y="170"/>
                </a:moveTo>
                <a:cubicBezTo>
                  <a:pt x="290" y="170"/>
                  <a:pt x="290" y="170"/>
                  <a:pt x="291" y="170"/>
                </a:cubicBezTo>
                <a:cubicBezTo>
                  <a:pt x="290" y="170"/>
                  <a:pt x="290" y="169"/>
                  <a:pt x="289" y="170"/>
                </a:cubicBezTo>
                <a:close/>
                <a:moveTo>
                  <a:pt x="406" y="29"/>
                </a:moveTo>
                <a:cubicBezTo>
                  <a:pt x="406" y="29"/>
                  <a:pt x="406" y="29"/>
                  <a:pt x="406" y="29"/>
                </a:cubicBezTo>
                <a:close/>
                <a:moveTo>
                  <a:pt x="403" y="30"/>
                </a:moveTo>
                <a:cubicBezTo>
                  <a:pt x="403" y="30"/>
                  <a:pt x="404" y="30"/>
                  <a:pt x="404" y="29"/>
                </a:cubicBezTo>
                <a:cubicBezTo>
                  <a:pt x="403" y="29"/>
                  <a:pt x="402" y="29"/>
                  <a:pt x="402" y="29"/>
                </a:cubicBezTo>
                <a:cubicBezTo>
                  <a:pt x="402" y="30"/>
                  <a:pt x="401" y="31"/>
                  <a:pt x="401" y="32"/>
                </a:cubicBezTo>
                <a:cubicBezTo>
                  <a:pt x="402" y="32"/>
                  <a:pt x="402" y="32"/>
                  <a:pt x="403" y="32"/>
                </a:cubicBezTo>
                <a:cubicBezTo>
                  <a:pt x="402" y="31"/>
                  <a:pt x="403" y="31"/>
                  <a:pt x="403" y="30"/>
                </a:cubicBezTo>
                <a:close/>
                <a:moveTo>
                  <a:pt x="405" y="27"/>
                </a:moveTo>
                <a:cubicBezTo>
                  <a:pt x="404" y="26"/>
                  <a:pt x="405" y="27"/>
                  <a:pt x="405" y="27"/>
                </a:cubicBezTo>
                <a:close/>
                <a:moveTo>
                  <a:pt x="401" y="29"/>
                </a:moveTo>
                <a:cubicBezTo>
                  <a:pt x="400" y="29"/>
                  <a:pt x="400" y="29"/>
                  <a:pt x="400" y="29"/>
                </a:cubicBezTo>
                <a:cubicBezTo>
                  <a:pt x="400" y="29"/>
                  <a:pt x="399" y="30"/>
                  <a:pt x="399" y="30"/>
                </a:cubicBezTo>
                <a:cubicBezTo>
                  <a:pt x="399" y="29"/>
                  <a:pt x="399" y="29"/>
                  <a:pt x="399" y="29"/>
                </a:cubicBezTo>
                <a:cubicBezTo>
                  <a:pt x="398" y="28"/>
                  <a:pt x="397" y="30"/>
                  <a:pt x="396" y="30"/>
                </a:cubicBezTo>
                <a:cubicBezTo>
                  <a:pt x="397" y="31"/>
                  <a:pt x="399" y="30"/>
                  <a:pt x="400" y="32"/>
                </a:cubicBezTo>
                <a:cubicBezTo>
                  <a:pt x="401" y="31"/>
                  <a:pt x="401" y="30"/>
                  <a:pt x="401" y="29"/>
                </a:cubicBezTo>
                <a:close/>
                <a:moveTo>
                  <a:pt x="402" y="21"/>
                </a:moveTo>
                <a:cubicBezTo>
                  <a:pt x="402" y="21"/>
                  <a:pt x="402" y="21"/>
                  <a:pt x="402" y="21"/>
                </a:cubicBezTo>
                <a:cubicBezTo>
                  <a:pt x="402" y="21"/>
                  <a:pt x="402" y="22"/>
                  <a:pt x="402" y="22"/>
                </a:cubicBezTo>
                <a:cubicBezTo>
                  <a:pt x="402" y="21"/>
                  <a:pt x="402" y="21"/>
                  <a:pt x="402" y="21"/>
                </a:cubicBezTo>
                <a:cubicBezTo>
                  <a:pt x="402" y="21"/>
                  <a:pt x="402" y="21"/>
                  <a:pt x="402" y="21"/>
                </a:cubicBezTo>
                <a:close/>
                <a:moveTo>
                  <a:pt x="396" y="29"/>
                </a:moveTo>
                <a:cubicBezTo>
                  <a:pt x="395" y="29"/>
                  <a:pt x="396" y="29"/>
                  <a:pt x="396" y="29"/>
                </a:cubicBezTo>
                <a:close/>
                <a:moveTo>
                  <a:pt x="393" y="29"/>
                </a:moveTo>
                <a:cubicBezTo>
                  <a:pt x="393" y="29"/>
                  <a:pt x="394" y="30"/>
                  <a:pt x="394" y="30"/>
                </a:cubicBezTo>
                <a:cubicBezTo>
                  <a:pt x="394" y="30"/>
                  <a:pt x="395" y="30"/>
                  <a:pt x="395" y="30"/>
                </a:cubicBezTo>
                <a:cubicBezTo>
                  <a:pt x="394" y="29"/>
                  <a:pt x="394" y="28"/>
                  <a:pt x="393" y="29"/>
                </a:cubicBezTo>
                <a:close/>
                <a:moveTo>
                  <a:pt x="391" y="30"/>
                </a:moveTo>
                <a:cubicBezTo>
                  <a:pt x="390" y="29"/>
                  <a:pt x="390" y="30"/>
                  <a:pt x="391" y="30"/>
                </a:cubicBezTo>
                <a:cubicBezTo>
                  <a:pt x="390" y="30"/>
                  <a:pt x="391" y="30"/>
                  <a:pt x="391" y="30"/>
                </a:cubicBezTo>
                <a:cubicBezTo>
                  <a:pt x="391" y="30"/>
                  <a:pt x="392" y="29"/>
                  <a:pt x="392" y="30"/>
                </a:cubicBezTo>
                <a:cubicBezTo>
                  <a:pt x="392" y="28"/>
                  <a:pt x="391" y="28"/>
                  <a:pt x="390" y="29"/>
                </a:cubicBezTo>
                <a:cubicBezTo>
                  <a:pt x="390" y="29"/>
                  <a:pt x="391" y="29"/>
                  <a:pt x="391" y="30"/>
                </a:cubicBezTo>
                <a:close/>
                <a:moveTo>
                  <a:pt x="389" y="29"/>
                </a:moveTo>
                <a:cubicBezTo>
                  <a:pt x="389" y="29"/>
                  <a:pt x="389" y="29"/>
                  <a:pt x="389" y="29"/>
                </a:cubicBezTo>
                <a:cubicBezTo>
                  <a:pt x="389" y="28"/>
                  <a:pt x="389" y="28"/>
                  <a:pt x="388" y="27"/>
                </a:cubicBezTo>
                <a:cubicBezTo>
                  <a:pt x="388" y="28"/>
                  <a:pt x="388" y="28"/>
                  <a:pt x="388" y="29"/>
                </a:cubicBezTo>
                <a:cubicBezTo>
                  <a:pt x="388" y="29"/>
                  <a:pt x="388" y="28"/>
                  <a:pt x="387" y="28"/>
                </a:cubicBezTo>
                <a:cubicBezTo>
                  <a:pt x="386" y="29"/>
                  <a:pt x="384" y="27"/>
                  <a:pt x="382" y="28"/>
                </a:cubicBezTo>
                <a:cubicBezTo>
                  <a:pt x="382" y="29"/>
                  <a:pt x="381" y="29"/>
                  <a:pt x="381" y="30"/>
                </a:cubicBezTo>
                <a:cubicBezTo>
                  <a:pt x="380" y="29"/>
                  <a:pt x="379" y="29"/>
                  <a:pt x="379" y="29"/>
                </a:cubicBezTo>
                <a:cubicBezTo>
                  <a:pt x="380" y="28"/>
                  <a:pt x="381" y="28"/>
                  <a:pt x="382" y="28"/>
                </a:cubicBezTo>
                <a:cubicBezTo>
                  <a:pt x="382" y="27"/>
                  <a:pt x="382" y="27"/>
                  <a:pt x="381" y="27"/>
                </a:cubicBezTo>
                <a:cubicBezTo>
                  <a:pt x="381" y="27"/>
                  <a:pt x="380" y="27"/>
                  <a:pt x="379" y="27"/>
                </a:cubicBezTo>
                <a:cubicBezTo>
                  <a:pt x="379" y="27"/>
                  <a:pt x="378" y="28"/>
                  <a:pt x="378" y="28"/>
                </a:cubicBezTo>
                <a:cubicBezTo>
                  <a:pt x="378" y="28"/>
                  <a:pt x="378" y="27"/>
                  <a:pt x="377" y="27"/>
                </a:cubicBezTo>
                <a:cubicBezTo>
                  <a:pt x="377" y="27"/>
                  <a:pt x="376" y="28"/>
                  <a:pt x="376" y="28"/>
                </a:cubicBezTo>
                <a:cubicBezTo>
                  <a:pt x="374" y="27"/>
                  <a:pt x="372" y="26"/>
                  <a:pt x="371" y="27"/>
                </a:cubicBezTo>
                <a:cubicBezTo>
                  <a:pt x="371" y="27"/>
                  <a:pt x="371" y="27"/>
                  <a:pt x="371" y="28"/>
                </a:cubicBezTo>
                <a:cubicBezTo>
                  <a:pt x="371" y="28"/>
                  <a:pt x="370" y="29"/>
                  <a:pt x="370" y="28"/>
                </a:cubicBezTo>
                <a:cubicBezTo>
                  <a:pt x="370" y="28"/>
                  <a:pt x="370" y="28"/>
                  <a:pt x="371" y="28"/>
                </a:cubicBezTo>
                <a:cubicBezTo>
                  <a:pt x="370" y="27"/>
                  <a:pt x="369" y="27"/>
                  <a:pt x="369" y="26"/>
                </a:cubicBezTo>
                <a:cubicBezTo>
                  <a:pt x="368" y="27"/>
                  <a:pt x="367" y="27"/>
                  <a:pt x="366" y="26"/>
                </a:cubicBezTo>
                <a:cubicBezTo>
                  <a:pt x="364" y="26"/>
                  <a:pt x="361" y="27"/>
                  <a:pt x="359" y="25"/>
                </a:cubicBezTo>
                <a:cubicBezTo>
                  <a:pt x="359" y="25"/>
                  <a:pt x="359" y="26"/>
                  <a:pt x="358" y="26"/>
                </a:cubicBezTo>
                <a:cubicBezTo>
                  <a:pt x="357" y="25"/>
                  <a:pt x="356" y="26"/>
                  <a:pt x="355" y="26"/>
                </a:cubicBezTo>
                <a:cubicBezTo>
                  <a:pt x="353" y="25"/>
                  <a:pt x="352" y="26"/>
                  <a:pt x="350" y="25"/>
                </a:cubicBezTo>
                <a:cubicBezTo>
                  <a:pt x="350" y="26"/>
                  <a:pt x="350" y="26"/>
                  <a:pt x="351" y="27"/>
                </a:cubicBezTo>
                <a:cubicBezTo>
                  <a:pt x="351" y="27"/>
                  <a:pt x="351" y="26"/>
                  <a:pt x="352" y="26"/>
                </a:cubicBezTo>
                <a:cubicBezTo>
                  <a:pt x="352" y="27"/>
                  <a:pt x="352" y="27"/>
                  <a:pt x="353" y="28"/>
                </a:cubicBezTo>
                <a:cubicBezTo>
                  <a:pt x="353" y="27"/>
                  <a:pt x="353" y="27"/>
                  <a:pt x="354" y="28"/>
                </a:cubicBezTo>
                <a:cubicBezTo>
                  <a:pt x="354" y="28"/>
                  <a:pt x="354" y="28"/>
                  <a:pt x="354" y="29"/>
                </a:cubicBezTo>
                <a:cubicBezTo>
                  <a:pt x="356" y="29"/>
                  <a:pt x="357" y="29"/>
                  <a:pt x="358" y="29"/>
                </a:cubicBezTo>
                <a:cubicBezTo>
                  <a:pt x="360" y="30"/>
                  <a:pt x="361" y="30"/>
                  <a:pt x="362" y="29"/>
                </a:cubicBezTo>
                <a:cubicBezTo>
                  <a:pt x="362" y="29"/>
                  <a:pt x="361" y="29"/>
                  <a:pt x="361" y="28"/>
                </a:cubicBezTo>
                <a:cubicBezTo>
                  <a:pt x="363" y="30"/>
                  <a:pt x="363" y="26"/>
                  <a:pt x="365" y="28"/>
                </a:cubicBezTo>
                <a:cubicBezTo>
                  <a:pt x="365" y="28"/>
                  <a:pt x="365" y="29"/>
                  <a:pt x="365" y="29"/>
                </a:cubicBezTo>
                <a:cubicBezTo>
                  <a:pt x="365" y="30"/>
                  <a:pt x="366" y="30"/>
                  <a:pt x="367" y="31"/>
                </a:cubicBezTo>
                <a:cubicBezTo>
                  <a:pt x="368" y="29"/>
                  <a:pt x="370" y="30"/>
                  <a:pt x="372" y="31"/>
                </a:cubicBezTo>
                <a:cubicBezTo>
                  <a:pt x="372" y="31"/>
                  <a:pt x="372" y="31"/>
                  <a:pt x="372" y="30"/>
                </a:cubicBezTo>
                <a:cubicBezTo>
                  <a:pt x="373" y="30"/>
                  <a:pt x="374" y="31"/>
                  <a:pt x="374" y="31"/>
                </a:cubicBezTo>
                <a:cubicBezTo>
                  <a:pt x="374" y="31"/>
                  <a:pt x="374" y="31"/>
                  <a:pt x="374" y="30"/>
                </a:cubicBezTo>
                <a:cubicBezTo>
                  <a:pt x="375" y="30"/>
                  <a:pt x="376" y="30"/>
                  <a:pt x="377" y="30"/>
                </a:cubicBezTo>
                <a:cubicBezTo>
                  <a:pt x="377" y="30"/>
                  <a:pt x="376" y="30"/>
                  <a:pt x="376" y="29"/>
                </a:cubicBezTo>
                <a:cubicBezTo>
                  <a:pt x="377" y="29"/>
                  <a:pt x="378" y="29"/>
                  <a:pt x="379" y="29"/>
                </a:cubicBezTo>
                <a:cubicBezTo>
                  <a:pt x="379" y="30"/>
                  <a:pt x="379" y="30"/>
                  <a:pt x="379" y="30"/>
                </a:cubicBezTo>
                <a:cubicBezTo>
                  <a:pt x="381" y="31"/>
                  <a:pt x="383" y="31"/>
                  <a:pt x="385" y="31"/>
                </a:cubicBezTo>
                <a:cubicBezTo>
                  <a:pt x="386" y="31"/>
                  <a:pt x="387" y="31"/>
                  <a:pt x="387" y="30"/>
                </a:cubicBezTo>
                <a:cubicBezTo>
                  <a:pt x="388" y="31"/>
                  <a:pt x="390" y="30"/>
                  <a:pt x="389" y="29"/>
                </a:cubicBezTo>
                <a:close/>
                <a:moveTo>
                  <a:pt x="387" y="24"/>
                </a:moveTo>
                <a:cubicBezTo>
                  <a:pt x="386" y="23"/>
                  <a:pt x="385" y="23"/>
                  <a:pt x="384" y="24"/>
                </a:cubicBezTo>
                <a:cubicBezTo>
                  <a:pt x="384" y="23"/>
                  <a:pt x="383" y="23"/>
                  <a:pt x="383" y="23"/>
                </a:cubicBezTo>
                <a:cubicBezTo>
                  <a:pt x="383" y="23"/>
                  <a:pt x="383" y="23"/>
                  <a:pt x="383" y="23"/>
                </a:cubicBezTo>
                <a:cubicBezTo>
                  <a:pt x="382" y="23"/>
                  <a:pt x="382" y="23"/>
                  <a:pt x="381" y="24"/>
                </a:cubicBezTo>
                <a:cubicBezTo>
                  <a:pt x="381" y="25"/>
                  <a:pt x="382" y="25"/>
                  <a:pt x="383" y="25"/>
                </a:cubicBezTo>
                <a:cubicBezTo>
                  <a:pt x="383" y="25"/>
                  <a:pt x="383" y="24"/>
                  <a:pt x="383" y="24"/>
                </a:cubicBezTo>
                <a:cubicBezTo>
                  <a:pt x="384" y="25"/>
                  <a:pt x="383" y="25"/>
                  <a:pt x="384" y="25"/>
                </a:cubicBezTo>
                <a:cubicBezTo>
                  <a:pt x="385" y="24"/>
                  <a:pt x="386" y="26"/>
                  <a:pt x="387" y="25"/>
                </a:cubicBezTo>
                <a:cubicBezTo>
                  <a:pt x="386" y="24"/>
                  <a:pt x="387" y="24"/>
                  <a:pt x="387" y="24"/>
                </a:cubicBezTo>
                <a:close/>
                <a:moveTo>
                  <a:pt x="382" y="28"/>
                </a:moveTo>
                <a:cubicBezTo>
                  <a:pt x="382" y="28"/>
                  <a:pt x="382" y="28"/>
                  <a:pt x="382" y="28"/>
                </a:cubicBezTo>
                <a:close/>
                <a:moveTo>
                  <a:pt x="378" y="30"/>
                </a:moveTo>
                <a:cubicBezTo>
                  <a:pt x="379" y="31"/>
                  <a:pt x="378" y="29"/>
                  <a:pt x="378" y="30"/>
                </a:cubicBezTo>
                <a:close/>
                <a:moveTo>
                  <a:pt x="380" y="22"/>
                </a:moveTo>
                <a:cubicBezTo>
                  <a:pt x="379" y="23"/>
                  <a:pt x="379" y="23"/>
                  <a:pt x="379" y="23"/>
                </a:cubicBezTo>
                <a:cubicBezTo>
                  <a:pt x="378" y="23"/>
                  <a:pt x="379" y="23"/>
                  <a:pt x="378" y="22"/>
                </a:cubicBezTo>
                <a:cubicBezTo>
                  <a:pt x="378" y="23"/>
                  <a:pt x="378" y="23"/>
                  <a:pt x="378" y="23"/>
                </a:cubicBezTo>
                <a:cubicBezTo>
                  <a:pt x="377" y="22"/>
                  <a:pt x="376" y="24"/>
                  <a:pt x="375" y="23"/>
                </a:cubicBezTo>
                <a:cubicBezTo>
                  <a:pt x="374" y="22"/>
                  <a:pt x="372" y="22"/>
                  <a:pt x="370" y="23"/>
                </a:cubicBezTo>
                <a:cubicBezTo>
                  <a:pt x="369" y="22"/>
                  <a:pt x="369" y="22"/>
                  <a:pt x="369" y="21"/>
                </a:cubicBezTo>
                <a:cubicBezTo>
                  <a:pt x="368" y="23"/>
                  <a:pt x="366" y="22"/>
                  <a:pt x="365" y="22"/>
                </a:cubicBezTo>
                <a:cubicBezTo>
                  <a:pt x="364" y="21"/>
                  <a:pt x="364" y="22"/>
                  <a:pt x="363" y="21"/>
                </a:cubicBezTo>
                <a:cubicBezTo>
                  <a:pt x="362" y="22"/>
                  <a:pt x="363" y="22"/>
                  <a:pt x="363" y="22"/>
                </a:cubicBezTo>
                <a:cubicBezTo>
                  <a:pt x="361" y="22"/>
                  <a:pt x="359" y="21"/>
                  <a:pt x="357" y="20"/>
                </a:cubicBezTo>
                <a:cubicBezTo>
                  <a:pt x="356" y="21"/>
                  <a:pt x="356" y="21"/>
                  <a:pt x="356" y="21"/>
                </a:cubicBezTo>
                <a:cubicBezTo>
                  <a:pt x="354" y="21"/>
                  <a:pt x="353" y="22"/>
                  <a:pt x="351" y="21"/>
                </a:cubicBezTo>
                <a:cubicBezTo>
                  <a:pt x="350" y="21"/>
                  <a:pt x="351" y="21"/>
                  <a:pt x="350" y="21"/>
                </a:cubicBezTo>
                <a:cubicBezTo>
                  <a:pt x="349" y="20"/>
                  <a:pt x="347" y="22"/>
                  <a:pt x="346" y="20"/>
                </a:cubicBezTo>
                <a:cubicBezTo>
                  <a:pt x="345" y="21"/>
                  <a:pt x="344" y="21"/>
                  <a:pt x="343" y="22"/>
                </a:cubicBezTo>
                <a:cubicBezTo>
                  <a:pt x="343" y="22"/>
                  <a:pt x="344" y="22"/>
                  <a:pt x="344" y="23"/>
                </a:cubicBezTo>
                <a:cubicBezTo>
                  <a:pt x="345" y="22"/>
                  <a:pt x="345" y="22"/>
                  <a:pt x="346" y="22"/>
                </a:cubicBezTo>
                <a:cubicBezTo>
                  <a:pt x="346" y="23"/>
                  <a:pt x="346" y="21"/>
                  <a:pt x="347" y="22"/>
                </a:cubicBezTo>
                <a:cubicBezTo>
                  <a:pt x="347" y="22"/>
                  <a:pt x="347" y="22"/>
                  <a:pt x="348" y="23"/>
                </a:cubicBezTo>
                <a:cubicBezTo>
                  <a:pt x="348" y="22"/>
                  <a:pt x="349" y="22"/>
                  <a:pt x="350" y="22"/>
                </a:cubicBezTo>
                <a:cubicBezTo>
                  <a:pt x="350" y="23"/>
                  <a:pt x="350" y="23"/>
                  <a:pt x="350" y="23"/>
                </a:cubicBezTo>
                <a:cubicBezTo>
                  <a:pt x="351" y="23"/>
                  <a:pt x="351" y="23"/>
                  <a:pt x="351" y="23"/>
                </a:cubicBezTo>
                <a:cubicBezTo>
                  <a:pt x="353" y="23"/>
                  <a:pt x="355" y="23"/>
                  <a:pt x="357" y="23"/>
                </a:cubicBezTo>
                <a:cubicBezTo>
                  <a:pt x="356" y="24"/>
                  <a:pt x="358" y="24"/>
                  <a:pt x="358" y="24"/>
                </a:cubicBezTo>
                <a:cubicBezTo>
                  <a:pt x="359" y="24"/>
                  <a:pt x="358" y="23"/>
                  <a:pt x="359" y="23"/>
                </a:cubicBezTo>
                <a:cubicBezTo>
                  <a:pt x="359" y="23"/>
                  <a:pt x="359" y="23"/>
                  <a:pt x="360" y="24"/>
                </a:cubicBezTo>
                <a:cubicBezTo>
                  <a:pt x="360" y="24"/>
                  <a:pt x="361" y="23"/>
                  <a:pt x="361" y="24"/>
                </a:cubicBezTo>
                <a:cubicBezTo>
                  <a:pt x="362" y="23"/>
                  <a:pt x="362" y="23"/>
                  <a:pt x="362" y="23"/>
                </a:cubicBezTo>
                <a:cubicBezTo>
                  <a:pt x="363" y="23"/>
                  <a:pt x="363" y="23"/>
                  <a:pt x="364" y="23"/>
                </a:cubicBezTo>
                <a:cubicBezTo>
                  <a:pt x="364" y="23"/>
                  <a:pt x="364" y="23"/>
                  <a:pt x="364" y="24"/>
                </a:cubicBezTo>
                <a:cubicBezTo>
                  <a:pt x="365" y="23"/>
                  <a:pt x="366" y="23"/>
                  <a:pt x="366" y="24"/>
                </a:cubicBezTo>
                <a:cubicBezTo>
                  <a:pt x="367" y="23"/>
                  <a:pt x="368" y="24"/>
                  <a:pt x="369" y="23"/>
                </a:cubicBezTo>
                <a:cubicBezTo>
                  <a:pt x="369" y="24"/>
                  <a:pt x="369" y="24"/>
                  <a:pt x="369" y="24"/>
                </a:cubicBezTo>
                <a:cubicBezTo>
                  <a:pt x="370" y="24"/>
                  <a:pt x="372" y="24"/>
                  <a:pt x="373" y="25"/>
                </a:cubicBezTo>
                <a:cubicBezTo>
                  <a:pt x="374" y="24"/>
                  <a:pt x="375" y="24"/>
                  <a:pt x="375" y="24"/>
                </a:cubicBezTo>
                <a:cubicBezTo>
                  <a:pt x="376" y="25"/>
                  <a:pt x="378" y="24"/>
                  <a:pt x="379" y="25"/>
                </a:cubicBezTo>
                <a:cubicBezTo>
                  <a:pt x="380" y="24"/>
                  <a:pt x="381" y="23"/>
                  <a:pt x="380" y="22"/>
                </a:cubicBezTo>
                <a:close/>
                <a:moveTo>
                  <a:pt x="350" y="26"/>
                </a:moveTo>
                <a:cubicBezTo>
                  <a:pt x="350" y="26"/>
                  <a:pt x="351" y="27"/>
                  <a:pt x="350" y="26"/>
                </a:cubicBezTo>
                <a:close/>
                <a:moveTo>
                  <a:pt x="350" y="25"/>
                </a:moveTo>
                <a:cubicBezTo>
                  <a:pt x="350" y="25"/>
                  <a:pt x="349" y="25"/>
                  <a:pt x="349" y="25"/>
                </a:cubicBezTo>
                <a:cubicBezTo>
                  <a:pt x="349" y="25"/>
                  <a:pt x="349" y="25"/>
                  <a:pt x="349" y="26"/>
                </a:cubicBezTo>
                <a:cubicBezTo>
                  <a:pt x="348" y="24"/>
                  <a:pt x="347" y="26"/>
                  <a:pt x="347" y="25"/>
                </a:cubicBezTo>
                <a:cubicBezTo>
                  <a:pt x="346" y="26"/>
                  <a:pt x="348" y="26"/>
                  <a:pt x="349" y="26"/>
                </a:cubicBezTo>
                <a:cubicBezTo>
                  <a:pt x="349" y="26"/>
                  <a:pt x="349" y="27"/>
                  <a:pt x="349" y="27"/>
                </a:cubicBezTo>
                <a:cubicBezTo>
                  <a:pt x="349" y="27"/>
                  <a:pt x="350" y="27"/>
                  <a:pt x="350" y="27"/>
                </a:cubicBezTo>
                <a:cubicBezTo>
                  <a:pt x="349" y="26"/>
                  <a:pt x="350" y="26"/>
                  <a:pt x="350" y="25"/>
                </a:cubicBezTo>
                <a:close/>
                <a:moveTo>
                  <a:pt x="343" y="25"/>
                </a:moveTo>
                <a:cubicBezTo>
                  <a:pt x="343" y="25"/>
                  <a:pt x="343" y="25"/>
                  <a:pt x="343" y="26"/>
                </a:cubicBezTo>
                <a:cubicBezTo>
                  <a:pt x="343" y="25"/>
                  <a:pt x="344" y="25"/>
                  <a:pt x="344" y="25"/>
                </a:cubicBezTo>
                <a:cubicBezTo>
                  <a:pt x="344" y="25"/>
                  <a:pt x="344" y="25"/>
                  <a:pt x="343" y="25"/>
                </a:cubicBezTo>
                <a:close/>
                <a:moveTo>
                  <a:pt x="342" y="25"/>
                </a:moveTo>
                <a:cubicBezTo>
                  <a:pt x="342" y="25"/>
                  <a:pt x="342" y="25"/>
                  <a:pt x="342" y="25"/>
                </a:cubicBezTo>
                <a:cubicBezTo>
                  <a:pt x="342" y="25"/>
                  <a:pt x="342" y="24"/>
                  <a:pt x="342" y="25"/>
                </a:cubicBezTo>
                <a:close/>
                <a:moveTo>
                  <a:pt x="349" y="15"/>
                </a:moveTo>
                <a:cubicBezTo>
                  <a:pt x="349" y="15"/>
                  <a:pt x="349" y="15"/>
                  <a:pt x="349" y="15"/>
                </a:cubicBezTo>
                <a:close/>
                <a:moveTo>
                  <a:pt x="325" y="19"/>
                </a:moveTo>
                <a:cubicBezTo>
                  <a:pt x="326" y="18"/>
                  <a:pt x="325" y="19"/>
                  <a:pt x="325" y="19"/>
                </a:cubicBezTo>
                <a:cubicBezTo>
                  <a:pt x="325" y="19"/>
                  <a:pt x="325" y="19"/>
                  <a:pt x="325" y="20"/>
                </a:cubicBezTo>
                <a:cubicBezTo>
                  <a:pt x="324" y="19"/>
                  <a:pt x="322" y="20"/>
                  <a:pt x="322" y="21"/>
                </a:cubicBezTo>
                <a:cubicBezTo>
                  <a:pt x="324" y="21"/>
                  <a:pt x="325" y="20"/>
                  <a:pt x="327" y="21"/>
                </a:cubicBezTo>
                <a:cubicBezTo>
                  <a:pt x="326" y="21"/>
                  <a:pt x="327" y="22"/>
                  <a:pt x="327" y="22"/>
                </a:cubicBezTo>
                <a:cubicBezTo>
                  <a:pt x="328" y="23"/>
                  <a:pt x="329" y="21"/>
                  <a:pt x="330" y="20"/>
                </a:cubicBezTo>
                <a:cubicBezTo>
                  <a:pt x="330" y="21"/>
                  <a:pt x="331" y="22"/>
                  <a:pt x="331" y="21"/>
                </a:cubicBezTo>
                <a:cubicBezTo>
                  <a:pt x="331" y="21"/>
                  <a:pt x="331" y="20"/>
                  <a:pt x="331" y="20"/>
                </a:cubicBezTo>
                <a:cubicBezTo>
                  <a:pt x="331" y="21"/>
                  <a:pt x="332" y="20"/>
                  <a:pt x="332" y="20"/>
                </a:cubicBezTo>
                <a:cubicBezTo>
                  <a:pt x="333" y="21"/>
                  <a:pt x="332" y="21"/>
                  <a:pt x="333" y="22"/>
                </a:cubicBezTo>
                <a:cubicBezTo>
                  <a:pt x="334" y="21"/>
                  <a:pt x="334" y="21"/>
                  <a:pt x="335" y="20"/>
                </a:cubicBezTo>
                <a:cubicBezTo>
                  <a:pt x="335" y="21"/>
                  <a:pt x="337" y="21"/>
                  <a:pt x="337" y="22"/>
                </a:cubicBezTo>
                <a:cubicBezTo>
                  <a:pt x="336" y="22"/>
                  <a:pt x="335" y="23"/>
                  <a:pt x="336" y="23"/>
                </a:cubicBezTo>
                <a:cubicBezTo>
                  <a:pt x="336" y="22"/>
                  <a:pt x="337" y="22"/>
                  <a:pt x="338" y="22"/>
                </a:cubicBezTo>
                <a:cubicBezTo>
                  <a:pt x="338" y="22"/>
                  <a:pt x="337" y="21"/>
                  <a:pt x="338" y="21"/>
                </a:cubicBezTo>
                <a:cubicBezTo>
                  <a:pt x="338" y="21"/>
                  <a:pt x="338" y="22"/>
                  <a:pt x="339" y="22"/>
                </a:cubicBezTo>
                <a:cubicBezTo>
                  <a:pt x="339" y="22"/>
                  <a:pt x="339" y="22"/>
                  <a:pt x="340" y="21"/>
                </a:cubicBezTo>
                <a:cubicBezTo>
                  <a:pt x="340" y="21"/>
                  <a:pt x="340" y="22"/>
                  <a:pt x="341" y="22"/>
                </a:cubicBezTo>
                <a:cubicBezTo>
                  <a:pt x="341" y="21"/>
                  <a:pt x="342" y="21"/>
                  <a:pt x="341" y="21"/>
                </a:cubicBezTo>
                <a:cubicBezTo>
                  <a:pt x="341" y="20"/>
                  <a:pt x="340" y="20"/>
                  <a:pt x="340" y="20"/>
                </a:cubicBezTo>
                <a:cubicBezTo>
                  <a:pt x="338" y="20"/>
                  <a:pt x="337" y="20"/>
                  <a:pt x="336" y="19"/>
                </a:cubicBezTo>
                <a:cubicBezTo>
                  <a:pt x="335" y="19"/>
                  <a:pt x="336" y="20"/>
                  <a:pt x="335" y="20"/>
                </a:cubicBezTo>
                <a:cubicBezTo>
                  <a:pt x="334" y="19"/>
                  <a:pt x="332" y="20"/>
                  <a:pt x="331" y="19"/>
                </a:cubicBezTo>
                <a:cubicBezTo>
                  <a:pt x="330" y="19"/>
                  <a:pt x="328" y="19"/>
                  <a:pt x="328" y="20"/>
                </a:cubicBezTo>
                <a:cubicBezTo>
                  <a:pt x="328" y="18"/>
                  <a:pt x="326" y="20"/>
                  <a:pt x="325" y="19"/>
                </a:cubicBezTo>
                <a:close/>
                <a:moveTo>
                  <a:pt x="335" y="12"/>
                </a:moveTo>
                <a:cubicBezTo>
                  <a:pt x="335" y="13"/>
                  <a:pt x="335" y="13"/>
                  <a:pt x="335" y="13"/>
                </a:cubicBezTo>
                <a:cubicBezTo>
                  <a:pt x="336" y="13"/>
                  <a:pt x="336" y="14"/>
                  <a:pt x="336" y="14"/>
                </a:cubicBezTo>
                <a:cubicBezTo>
                  <a:pt x="337" y="14"/>
                  <a:pt x="338" y="14"/>
                  <a:pt x="338" y="14"/>
                </a:cubicBezTo>
                <a:cubicBezTo>
                  <a:pt x="337" y="13"/>
                  <a:pt x="336" y="13"/>
                  <a:pt x="335" y="12"/>
                </a:cubicBezTo>
                <a:close/>
                <a:moveTo>
                  <a:pt x="268" y="97"/>
                </a:moveTo>
                <a:cubicBezTo>
                  <a:pt x="268" y="97"/>
                  <a:pt x="268" y="97"/>
                  <a:pt x="268" y="97"/>
                </a:cubicBezTo>
                <a:close/>
                <a:moveTo>
                  <a:pt x="332" y="13"/>
                </a:moveTo>
                <a:cubicBezTo>
                  <a:pt x="332" y="14"/>
                  <a:pt x="333" y="14"/>
                  <a:pt x="334" y="13"/>
                </a:cubicBezTo>
                <a:cubicBezTo>
                  <a:pt x="334" y="12"/>
                  <a:pt x="332" y="12"/>
                  <a:pt x="332" y="13"/>
                </a:cubicBezTo>
                <a:close/>
                <a:moveTo>
                  <a:pt x="333" y="14"/>
                </a:moveTo>
                <a:cubicBezTo>
                  <a:pt x="333" y="14"/>
                  <a:pt x="333" y="14"/>
                  <a:pt x="333" y="14"/>
                </a:cubicBezTo>
                <a:close/>
                <a:moveTo>
                  <a:pt x="330" y="13"/>
                </a:moveTo>
                <a:cubicBezTo>
                  <a:pt x="331" y="13"/>
                  <a:pt x="330" y="13"/>
                  <a:pt x="331" y="14"/>
                </a:cubicBezTo>
                <a:cubicBezTo>
                  <a:pt x="331" y="13"/>
                  <a:pt x="331" y="13"/>
                  <a:pt x="331" y="13"/>
                </a:cubicBezTo>
                <a:cubicBezTo>
                  <a:pt x="331" y="13"/>
                  <a:pt x="331" y="13"/>
                  <a:pt x="330" y="13"/>
                </a:cubicBezTo>
                <a:close/>
                <a:moveTo>
                  <a:pt x="295" y="18"/>
                </a:moveTo>
                <a:cubicBezTo>
                  <a:pt x="295" y="18"/>
                  <a:pt x="295" y="18"/>
                  <a:pt x="296" y="18"/>
                </a:cubicBezTo>
                <a:cubicBezTo>
                  <a:pt x="296" y="18"/>
                  <a:pt x="296" y="18"/>
                  <a:pt x="295" y="18"/>
                </a:cubicBezTo>
                <a:cubicBezTo>
                  <a:pt x="295" y="18"/>
                  <a:pt x="295" y="18"/>
                  <a:pt x="295" y="18"/>
                </a:cubicBezTo>
                <a:cubicBezTo>
                  <a:pt x="293" y="20"/>
                  <a:pt x="290" y="18"/>
                  <a:pt x="288" y="19"/>
                </a:cubicBezTo>
                <a:cubicBezTo>
                  <a:pt x="288" y="19"/>
                  <a:pt x="288" y="19"/>
                  <a:pt x="287" y="18"/>
                </a:cubicBezTo>
                <a:cubicBezTo>
                  <a:pt x="286" y="19"/>
                  <a:pt x="285" y="18"/>
                  <a:pt x="284" y="18"/>
                </a:cubicBezTo>
                <a:cubicBezTo>
                  <a:pt x="284" y="18"/>
                  <a:pt x="284" y="19"/>
                  <a:pt x="284" y="19"/>
                </a:cubicBezTo>
                <a:cubicBezTo>
                  <a:pt x="283" y="17"/>
                  <a:pt x="281" y="18"/>
                  <a:pt x="281" y="19"/>
                </a:cubicBezTo>
                <a:cubicBezTo>
                  <a:pt x="281" y="19"/>
                  <a:pt x="281" y="20"/>
                  <a:pt x="282" y="20"/>
                </a:cubicBezTo>
                <a:cubicBezTo>
                  <a:pt x="282" y="19"/>
                  <a:pt x="283" y="19"/>
                  <a:pt x="284" y="20"/>
                </a:cubicBezTo>
                <a:cubicBezTo>
                  <a:pt x="284" y="19"/>
                  <a:pt x="285" y="19"/>
                  <a:pt x="285" y="19"/>
                </a:cubicBezTo>
                <a:cubicBezTo>
                  <a:pt x="285" y="20"/>
                  <a:pt x="285" y="20"/>
                  <a:pt x="286" y="20"/>
                </a:cubicBezTo>
                <a:cubicBezTo>
                  <a:pt x="287" y="19"/>
                  <a:pt x="288" y="20"/>
                  <a:pt x="289" y="21"/>
                </a:cubicBezTo>
                <a:cubicBezTo>
                  <a:pt x="290" y="20"/>
                  <a:pt x="289" y="20"/>
                  <a:pt x="289" y="20"/>
                </a:cubicBezTo>
                <a:cubicBezTo>
                  <a:pt x="290" y="20"/>
                  <a:pt x="290" y="20"/>
                  <a:pt x="290" y="20"/>
                </a:cubicBezTo>
                <a:cubicBezTo>
                  <a:pt x="291" y="20"/>
                  <a:pt x="291" y="20"/>
                  <a:pt x="292" y="21"/>
                </a:cubicBezTo>
                <a:cubicBezTo>
                  <a:pt x="292" y="20"/>
                  <a:pt x="292" y="20"/>
                  <a:pt x="293" y="19"/>
                </a:cubicBezTo>
                <a:cubicBezTo>
                  <a:pt x="293" y="20"/>
                  <a:pt x="294" y="20"/>
                  <a:pt x="294" y="20"/>
                </a:cubicBezTo>
                <a:cubicBezTo>
                  <a:pt x="294" y="20"/>
                  <a:pt x="294" y="21"/>
                  <a:pt x="294" y="21"/>
                </a:cubicBezTo>
                <a:cubicBezTo>
                  <a:pt x="294" y="21"/>
                  <a:pt x="295" y="21"/>
                  <a:pt x="294" y="21"/>
                </a:cubicBezTo>
                <a:cubicBezTo>
                  <a:pt x="295" y="21"/>
                  <a:pt x="294" y="20"/>
                  <a:pt x="294" y="20"/>
                </a:cubicBezTo>
                <a:cubicBezTo>
                  <a:pt x="295" y="20"/>
                  <a:pt x="295" y="20"/>
                  <a:pt x="295" y="21"/>
                </a:cubicBezTo>
                <a:cubicBezTo>
                  <a:pt x="296" y="20"/>
                  <a:pt x="297" y="20"/>
                  <a:pt x="298" y="21"/>
                </a:cubicBezTo>
                <a:cubicBezTo>
                  <a:pt x="299" y="20"/>
                  <a:pt x="300" y="20"/>
                  <a:pt x="301" y="21"/>
                </a:cubicBezTo>
                <a:cubicBezTo>
                  <a:pt x="302" y="20"/>
                  <a:pt x="304" y="20"/>
                  <a:pt x="305" y="20"/>
                </a:cubicBezTo>
                <a:cubicBezTo>
                  <a:pt x="305" y="20"/>
                  <a:pt x="305" y="21"/>
                  <a:pt x="306" y="21"/>
                </a:cubicBezTo>
                <a:cubicBezTo>
                  <a:pt x="306" y="21"/>
                  <a:pt x="307" y="20"/>
                  <a:pt x="308" y="21"/>
                </a:cubicBezTo>
                <a:cubicBezTo>
                  <a:pt x="309" y="21"/>
                  <a:pt x="309" y="21"/>
                  <a:pt x="309" y="21"/>
                </a:cubicBezTo>
                <a:cubicBezTo>
                  <a:pt x="310" y="21"/>
                  <a:pt x="310" y="21"/>
                  <a:pt x="310" y="21"/>
                </a:cubicBezTo>
                <a:cubicBezTo>
                  <a:pt x="311" y="20"/>
                  <a:pt x="312" y="21"/>
                  <a:pt x="313" y="22"/>
                </a:cubicBezTo>
                <a:cubicBezTo>
                  <a:pt x="314" y="21"/>
                  <a:pt x="314" y="21"/>
                  <a:pt x="314" y="21"/>
                </a:cubicBezTo>
                <a:cubicBezTo>
                  <a:pt x="315" y="21"/>
                  <a:pt x="315" y="21"/>
                  <a:pt x="315" y="22"/>
                </a:cubicBezTo>
                <a:cubicBezTo>
                  <a:pt x="316" y="21"/>
                  <a:pt x="316" y="21"/>
                  <a:pt x="316" y="21"/>
                </a:cubicBezTo>
                <a:cubicBezTo>
                  <a:pt x="318" y="22"/>
                  <a:pt x="319" y="21"/>
                  <a:pt x="321" y="20"/>
                </a:cubicBezTo>
                <a:cubicBezTo>
                  <a:pt x="320" y="19"/>
                  <a:pt x="319" y="20"/>
                  <a:pt x="319" y="19"/>
                </a:cubicBezTo>
                <a:cubicBezTo>
                  <a:pt x="318" y="20"/>
                  <a:pt x="318" y="20"/>
                  <a:pt x="317" y="20"/>
                </a:cubicBezTo>
                <a:cubicBezTo>
                  <a:pt x="316" y="20"/>
                  <a:pt x="315" y="19"/>
                  <a:pt x="314" y="20"/>
                </a:cubicBezTo>
                <a:cubicBezTo>
                  <a:pt x="314" y="20"/>
                  <a:pt x="314" y="20"/>
                  <a:pt x="314" y="21"/>
                </a:cubicBezTo>
                <a:cubicBezTo>
                  <a:pt x="314" y="20"/>
                  <a:pt x="313" y="21"/>
                  <a:pt x="313" y="20"/>
                </a:cubicBezTo>
                <a:cubicBezTo>
                  <a:pt x="313" y="20"/>
                  <a:pt x="314" y="19"/>
                  <a:pt x="313" y="18"/>
                </a:cubicBezTo>
                <a:cubicBezTo>
                  <a:pt x="313" y="18"/>
                  <a:pt x="313" y="18"/>
                  <a:pt x="313" y="18"/>
                </a:cubicBezTo>
                <a:cubicBezTo>
                  <a:pt x="312" y="19"/>
                  <a:pt x="312" y="19"/>
                  <a:pt x="312" y="20"/>
                </a:cubicBezTo>
                <a:cubicBezTo>
                  <a:pt x="311" y="19"/>
                  <a:pt x="310" y="19"/>
                  <a:pt x="309" y="18"/>
                </a:cubicBezTo>
                <a:cubicBezTo>
                  <a:pt x="307" y="20"/>
                  <a:pt x="305" y="19"/>
                  <a:pt x="303" y="18"/>
                </a:cubicBezTo>
                <a:cubicBezTo>
                  <a:pt x="303" y="19"/>
                  <a:pt x="304" y="19"/>
                  <a:pt x="303" y="20"/>
                </a:cubicBezTo>
                <a:cubicBezTo>
                  <a:pt x="302" y="20"/>
                  <a:pt x="301" y="18"/>
                  <a:pt x="300" y="18"/>
                </a:cubicBezTo>
                <a:cubicBezTo>
                  <a:pt x="300" y="20"/>
                  <a:pt x="298" y="19"/>
                  <a:pt x="297" y="19"/>
                </a:cubicBezTo>
                <a:cubicBezTo>
                  <a:pt x="296" y="19"/>
                  <a:pt x="297" y="19"/>
                  <a:pt x="296" y="19"/>
                </a:cubicBezTo>
                <a:cubicBezTo>
                  <a:pt x="296" y="19"/>
                  <a:pt x="295" y="19"/>
                  <a:pt x="295" y="18"/>
                </a:cubicBezTo>
                <a:close/>
                <a:moveTo>
                  <a:pt x="275" y="73"/>
                </a:moveTo>
                <a:cubicBezTo>
                  <a:pt x="275" y="73"/>
                  <a:pt x="276" y="73"/>
                  <a:pt x="275" y="73"/>
                </a:cubicBezTo>
                <a:close/>
                <a:moveTo>
                  <a:pt x="302" y="18"/>
                </a:moveTo>
                <a:cubicBezTo>
                  <a:pt x="302" y="18"/>
                  <a:pt x="303" y="19"/>
                  <a:pt x="303" y="18"/>
                </a:cubicBezTo>
                <a:cubicBezTo>
                  <a:pt x="303" y="18"/>
                  <a:pt x="302" y="18"/>
                  <a:pt x="302" y="18"/>
                </a:cubicBezTo>
                <a:close/>
                <a:moveTo>
                  <a:pt x="302" y="18"/>
                </a:moveTo>
                <a:cubicBezTo>
                  <a:pt x="302" y="18"/>
                  <a:pt x="302" y="18"/>
                  <a:pt x="302" y="18"/>
                </a:cubicBezTo>
                <a:cubicBezTo>
                  <a:pt x="302" y="19"/>
                  <a:pt x="302" y="19"/>
                  <a:pt x="302" y="18"/>
                </a:cubicBezTo>
                <a:close/>
                <a:moveTo>
                  <a:pt x="297" y="11"/>
                </a:moveTo>
                <a:cubicBezTo>
                  <a:pt x="297" y="11"/>
                  <a:pt x="297" y="11"/>
                  <a:pt x="297" y="11"/>
                </a:cubicBezTo>
                <a:cubicBezTo>
                  <a:pt x="296" y="10"/>
                  <a:pt x="295" y="11"/>
                  <a:pt x="294" y="11"/>
                </a:cubicBezTo>
                <a:cubicBezTo>
                  <a:pt x="294" y="12"/>
                  <a:pt x="296" y="11"/>
                  <a:pt x="297" y="11"/>
                </a:cubicBezTo>
                <a:close/>
                <a:moveTo>
                  <a:pt x="277" y="19"/>
                </a:moveTo>
                <a:cubicBezTo>
                  <a:pt x="278" y="20"/>
                  <a:pt x="279" y="20"/>
                  <a:pt x="280" y="19"/>
                </a:cubicBezTo>
                <a:cubicBezTo>
                  <a:pt x="279" y="18"/>
                  <a:pt x="278" y="19"/>
                  <a:pt x="277" y="19"/>
                </a:cubicBezTo>
                <a:close/>
                <a:moveTo>
                  <a:pt x="285" y="11"/>
                </a:moveTo>
                <a:cubicBezTo>
                  <a:pt x="285" y="10"/>
                  <a:pt x="285" y="11"/>
                  <a:pt x="285" y="11"/>
                </a:cubicBezTo>
                <a:cubicBezTo>
                  <a:pt x="285" y="11"/>
                  <a:pt x="286" y="11"/>
                  <a:pt x="285" y="11"/>
                </a:cubicBezTo>
                <a:close/>
                <a:moveTo>
                  <a:pt x="276" y="19"/>
                </a:moveTo>
                <a:cubicBezTo>
                  <a:pt x="276" y="19"/>
                  <a:pt x="276" y="19"/>
                  <a:pt x="276" y="19"/>
                </a:cubicBezTo>
                <a:cubicBezTo>
                  <a:pt x="276" y="19"/>
                  <a:pt x="277" y="19"/>
                  <a:pt x="277" y="19"/>
                </a:cubicBezTo>
                <a:cubicBezTo>
                  <a:pt x="276" y="19"/>
                  <a:pt x="276" y="19"/>
                  <a:pt x="276" y="19"/>
                </a:cubicBezTo>
                <a:close/>
                <a:moveTo>
                  <a:pt x="272" y="19"/>
                </a:moveTo>
                <a:cubicBezTo>
                  <a:pt x="273" y="19"/>
                  <a:pt x="273" y="19"/>
                  <a:pt x="274" y="19"/>
                </a:cubicBezTo>
                <a:cubicBezTo>
                  <a:pt x="274" y="18"/>
                  <a:pt x="275" y="20"/>
                  <a:pt x="275" y="19"/>
                </a:cubicBezTo>
                <a:cubicBezTo>
                  <a:pt x="274" y="19"/>
                  <a:pt x="273" y="18"/>
                  <a:pt x="272" y="19"/>
                </a:cubicBezTo>
                <a:close/>
                <a:moveTo>
                  <a:pt x="270" y="18"/>
                </a:moveTo>
                <a:cubicBezTo>
                  <a:pt x="270" y="18"/>
                  <a:pt x="269" y="18"/>
                  <a:pt x="269" y="17"/>
                </a:cubicBezTo>
                <a:cubicBezTo>
                  <a:pt x="270" y="18"/>
                  <a:pt x="270" y="17"/>
                  <a:pt x="270" y="17"/>
                </a:cubicBezTo>
                <a:cubicBezTo>
                  <a:pt x="270" y="17"/>
                  <a:pt x="269" y="16"/>
                  <a:pt x="269" y="16"/>
                </a:cubicBezTo>
                <a:cubicBezTo>
                  <a:pt x="268" y="16"/>
                  <a:pt x="268" y="16"/>
                  <a:pt x="268" y="17"/>
                </a:cubicBezTo>
                <a:cubicBezTo>
                  <a:pt x="267" y="16"/>
                  <a:pt x="266" y="17"/>
                  <a:pt x="265" y="17"/>
                </a:cubicBezTo>
                <a:cubicBezTo>
                  <a:pt x="264" y="17"/>
                  <a:pt x="265" y="18"/>
                  <a:pt x="264" y="19"/>
                </a:cubicBezTo>
                <a:cubicBezTo>
                  <a:pt x="265" y="19"/>
                  <a:pt x="266" y="19"/>
                  <a:pt x="267" y="20"/>
                </a:cubicBezTo>
                <a:cubicBezTo>
                  <a:pt x="267" y="19"/>
                  <a:pt x="269" y="20"/>
                  <a:pt x="270" y="19"/>
                </a:cubicBezTo>
                <a:cubicBezTo>
                  <a:pt x="270" y="19"/>
                  <a:pt x="270" y="19"/>
                  <a:pt x="270" y="18"/>
                </a:cubicBezTo>
                <a:cubicBezTo>
                  <a:pt x="270" y="19"/>
                  <a:pt x="271" y="19"/>
                  <a:pt x="271" y="18"/>
                </a:cubicBezTo>
                <a:cubicBezTo>
                  <a:pt x="271" y="19"/>
                  <a:pt x="270" y="18"/>
                  <a:pt x="270" y="18"/>
                </a:cubicBezTo>
                <a:close/>
                <a:moveTo>
                  <a:pt x="269" y="11"/>
                </a:moveTo>
                <a:cubicBezTo>
                  <a:pt x="269" y="11"/>
                  <a:pt x="269" y="11"/>
                  <a:pt x="269" y="11"/>
                </a:cubicBezTo>
                <a:cubicBezTo>
                  <a:pt x="269" y="11"/>
                  <a:pt x="270" y="11"/>
                  <a:pt x="270" y="11"/>
                </a:cubicBezTo>
                <a:cubicBezTo>
                  <a:pt x="270" y="11"/>
                  <a:pt x="269" y="10"/>
                  <a:pt x="269" y="11"/>
                </a:cubicBezTo>
                <a:close/>
                <a:moveTo>
                  <a:pt x="262" y="19"/>
                </a:moveTo>
                <a:cubicBezTo>
                  <a:pt x="263" y="19"/>
                  <a:pt x="263" y="19"/>
                  <a:pt x="263" y="19"/>
                </a:cubicBezTo>
                <a:cubicBezTo>
                  <a:pt x="263" y="19"/>
                  <a:pt x="263" y="19"/>
                  <a:pt x="262" y="19"/>
                </a:cubicBezTo>
                <a:close/>
                <a:moveTo>
                  <a:pt x="261" y="20"/>
                </a:moveTo>
                <a:cubicBezTo>
                  <a:pt x="260" y="19"/>
                  <a:pt x="262" y="20"/>
                  <a:pt x="261" y="20"/>
                </a:cubicBezTo>
                <a:close/>
                <a:moveTo>
                  <a:pt x="259" y="18"/>
                </a:moveTo>
                <a:cubicBezTo>
                  <a:pt x="259" y="18"/>
                  <a:pt x="259" y="19"/>
                  <a:pt x="259" y="19"/>
                </a:cubicBezTo>
                <a:cubicBezTo>
                  <a:pt x="259" y="19"/>
                  <a:pt x="260" y="19"/>
                  <a:pt x="260" y="19"/>
                </a:cubicBezTo>
                <a:cubicBezTo>
                  <a:pt x="260" y="18"/>
                  <a:pt x="259" y="18"/>
                  <a:pt x="259" y="18"/>
                </a:cubicBezTo>
                <a:close/>
                <a:moveTo>
                  <a:pt x="256" y="18"/>
                </a:moveTo>
                <a:cubicBezTo>
                  <a:pt x="255" y="19"/>
                  <a:pt x="257" y="20"/>
                  <a:pt x="257" y="19"/>
                </a:cubicBezTo>
                <a:cubicBezTo>
                  <a:pt x="257" y="18"/>
                  <a:pt x="257" y="18"/>
                  <a:pt x="256" y="18"/>
                </a:cubicBezTo>
                <a:close/>
                <a:moveTo>
                  <a:pt x="255" y="19"/>
                </a:moveTo>
                <a:cubicBezTo>
                  <a:pt x="255" y="19"/>
                  <a:pt x="255" y="20"/>
                  <a:pt x="255" y="20"/>
                </a:cubicBezTo>
                <a:cubicBezTo>
                  <a:pt x="255" y="20"/>
                  <a:pt x="255" y="20"/>
                  <a:pt x="256" y="20"/>
                </a:cubicBezTo>
                <a:cubicBezTo>
                  <a:pt x="256" y="20"/>
                  <a:pt x="256" y="20"/>
                  <a:pt x="256" y="20"/>
                </a:cubicBezTo>
                <a:cubicBezTo>
                  <a:pt x="256" y="20"/>
                  <a:pt x="256" y="19"/>
                  <a:pt x="255" y="19"/>
                </a:cubicBezTo>
                <a:close/>
                <a:moveTo>
                  <a:pt x="253" y="10"/>
                </a:moveTo>
                <a:cubicBezTo>
                  <a:pt x="253" y="11"/>
                  <a:pt x="253" y="11"/>
                  <a:pt x="253" y="11"/>
                </a:cubicBezTo>
                <a:cubicBezTo>
                  <a:pt x="253" y="11"/>
                  <a:pt x="253" y="11"/>
                  <a:pt x="254" y="10"/>
                </a:cubicBezTo>
                <a:cubicBezTo>
                  <a:pt x="253" y="10"/>
                  <a:pt x="253" y="10"/>
                  <a:pt x="253" y="10"/>
                </a:cubicBezTo>
                <a:close/>
                <a:moveTo>
                  <a:pt x="244" y="20"/>
                </a:moveTo>
                <a:cubicBezTo>
                  <a:pt x="244" y="19"/>
                  <a:pt x="245" y="20"/>
                  <a:pt x="244" y="20"/>
                </a:cubicBezTo>
                <a:close/>
                <a:moveTo>
                  <a:pt x="237" y="18"/>
                </a:moveTo>
                <a:cubicBezTo>
                  <a:pt x="236" y="18"/>
                  <a:pt x="235" y="18"/>
                  <a:pt x="236" y="19"/>
                </a:cubicBezTo>
                <a:cubicBezTo>
                  <a:pt x="236" y="18"/>
                  <a:pt x="237" y="18"/>
                  <a:pt x="238" y="18"/>
                </a:cubicBezTo>
                <a:cubicBezTo>
                  <a:pt x="237" y="18"/>
                  <a:pt x="237" y="18"/>
                  <a:pt x="237" y="18"/>
                </a:cubicBezTo>
                <a:close/>
                <a:moveTo>
                  <a:pt x="208" y="18"/>
                </a:moveTo>
                <a:cubicBezTo>
                  <a:pt x="208" y="18"/>
                  <a:pt x="208" y="18"/>
                  <a:pt x="207" y="19"/>
                </a:cubicBezTo>
                <a:cubicBezTo>
                  <a:pt x="208" y="19"/>
                  <a:pt x="208" y="19"/>
                  <a:pt x="208" y="19"/>
                </a:cubicBezTo>
                <a:cubicBezTo>
                  <a:pt x="208" y="19"/>
                  <a:pt x="209" y="18"/>
                  <a:pt x="208" y="18"/>
                </a:cubicBezTo>
                <a:close/>
                <a:moveTo>
                  <a:pt x="186" y="18"/>
                </a:moveTo>
                <a:cubicBezTo>
                  <a:pt x="185" y="18"/>
                  <a:pt x="186" y="19"/>
                  <a:pt x="186" y="19"/>
                </a:cubicBezTo>
                <a:cubicBezTo>
                  <a:pt x="186" y="18"/>
                  <a:pt x="186" y="19"/>
                  <a:pt x="187" y="18"/>
                </a:cubicBezTo>
                <a:cubicBezTo>
                  <a:pt x="186" y="18"/>
                  <a:pt x="186" y="18"/>
                  <a:pt x="186" y="18"/>
                </a:cubicBezTo>
                <a:close/>
                <a:moveTo>
                  <a:pt x="184" y="16"/>
                </a:moveTo>
                <a:cubicBezTo>
                  <a:pt x="183" y="16"/>
                  <a:pt x="184" y="17"/>
                  <a:pt x="185" y="17"/>
                </a:cubicBezTo>
                <a:cubicBezTo>
                  <a:pt x="185" y="17"/>
                  <a:pt x="185" y="16"/>
                  <a:pt x="184" y="16"/>
                </a:cubicBezTo>
                <a:close/>
                <a:moveTo>
                  <a:pt x="182" y="16"/>
                </a:moveTo>
                <a:cubicBezTo>
                  <a:pt x="182" y="16"/>
                  <a:pt x="183" y="16"/>
                  <a:pt x="183" y="16"/>
                </a:cubicBezTo>
                <a:cubicBezTo>
                  <a:pt x="183" y="15"/>
                  <a:pt x="182" y="16"/>
                  <a:pt x="182" y="16"/>
                </a:cubicBezTo>
                <a:close/>
                <a:moveTo>
                  <a:pt x="168" y="23"/>
                </a:moveTo>
                <a:cubicBezTo>
                  <a:pt x="168" y="24"/>
                  <a:pt x="168" y="24"/>
                  <a:pt x="168" y="25"/>
                </a:cubicBezTo>
                <a:cubicBezTo>
                  <a:pt x="169" y="25"/>
                  <a:pt x="169" y="24"/>
                  <a:pt x="170" y="24"/>
                </a:cubicBezTo>
                <a:cubicBezTo>
                  <a:pt x="169" y="23"/>
                  <a:pt x="169" y="23"/>
                  <a:pt x="168" y="23"/>
                </a:cubicBezTo>
                <a:close/>
                <a:moveTo>
                  <a:pt x="124" y="76"/>
                </a:moveTo>
                <a:cubicBezTo>
                  <a:pt x="123" y="75"/>
                  <a:pt x="124" y="76"/>
                  <a:pt x="124" y="76"/>
                </a:cubicBezTo>
                <a:close/>
                <a:moveTo>
                  <a:pt x="171" y="16"/>
                </a:moveTo>
                <a:cubicBezTo>
                  <a:pt x="171" y="16"/>
                  <a:pt x="171" y="16"/>
                  <a:pt x="170" y="16"/>
                </a:cubicBezTo>
                <a:cubicBezTo>
                  <a:pt x="171" y="16"/>
                  <a:pt x="171" y="16"/>
                  <a:pt x="171" y="16"/>
                </a:cubicBezTo>
                <a:cubicBezTo>
                  <a:pt x="171" y="16"/>
                  <a:pt x="171" y="16"/>
                  <a:pt x="171" y="16"/>
                </a:cubicBezTo>
                <a:close/>
                <a:moveTo>
                  <a:pt x="169" y="16"/>
                </a:moveTo>
                <a:cubicBezTo>
                  <a:pt x="169" y="16"/>
                  <a:pt x="170" y="16"/>
                  <a:pt x="169" y="16"/>
                </a:cubicBezTo>
                <a:close/>
                <a:moveTo>
                  <a:pt x="169" y="15"/>
                </a:moveTo>
                <a:cubicBezTo>
                  <a:pt x="168" y="14"/>
                  <a:pt x="169" y="15"/>
                  <a:pt x="169" y="15"/>
                </a:cubicBezTo>
                <a:close/>
                <a:moveTo>
                  <a:pt x="167" y="15"/>
                </a:moveTo>
                <a:cubicBezTo>
                  <a:pt x="168" y="15"/>
                  <a:pt x="168" y="15"/>
                  <a:pt x="168" y="15"/>
                </a:cubicBezTo>
                <a:cubicBezTo>
                  <a:pt x="168" y="15"/>
                  <a:pt x="168" y="14"/>
                  <a:pt x="167" y="15"/>
                </a:cubicBezTo>
                <a:close/>
                <a:moveTo>
                  <a:pt x="155" y="16"/>
                </a:moveTo>
                <a:cubicBezTo>
                  <a:pt x="155" y="17"/>
                  <a:pt x="155" y="17"/>
                  <a:pt x="154" y="17"/>
                </a:cubicBezTo>
                <a:cubicBezTo>
                  <a:pt x="155" y="17"/>
                  <a:pt x="156" y="17"/>
                  <a:pt x="155" y="16"/>
                </a:cubicBezTo>
                <a:close/>
                <a:moveTo>
                  <a:pt x="135" y="6"/>
                </a:moveTo>
                <a:cubicBezTo>
                  <a:pt x="135" y="6"/>
                  <a:pt x="134" y="7"/>
                  <a:pt x="134" y="7"/>
                </a:cubicBezTo>
                <a:cubicBezTo>
                  <a:pt x="135" y="7"/>
                  <a:pt x="135" y="7"/>
                  <a:pt x="135" y="7"/>
                </a:cubicBezTo>
                <a:cubicBezTo>
                  <a:pt x="135" y="7"/>
                  <a:pt x="135" y="7"/>
                  <a:pt x="135" y="6"/>
                </a:cubicBezTo>
                <a:close/>
                <a:moveTo>
                  <a:pt x="125" y="18"/>
                </a:moveTo>
                <a:cubicBezTo>
                  <a:pt x="124" y="18"/>
                  <a:pt x="125" y="18"/>
                  <a:pt x="125" y="18"/>
                </a:cubicBezTo>
                <a:close/>
                <a:moveTo>
                  <a:pt x="133" y="6"/>
                </a:moveTo>
                <a:cubicBezTo>
                  <a:pt x="133" y="6"/>
                  <a:pt x="132" y="6"/>
                  <a:pt x="132" y="7"/>
                </a:cubicBezTo>
                <a:cubicBezTo>
                  <a:pt x="132" y="7"/>
                  <a:pt x="132" y="7"/>
                  <a:pt x="132" y="7"/>
                </a:cubicBezTo>
                <a:cubicBezTo>
                  <a:pt x="133" y="7"/>
                  <a:pt x="133" y="6"/>
                  <a:pt x="133" y="6"/>
                </a:cubicBezTo>
                <a:cubicBezTo>
                  <a:pt x="133" y="6"/>
                  <a:pt x="133" y="6"/>
                  <a:pt x="133" y="6"/>
                </a:cubicBezTo>
                <a:close/>
                <a:moveTo>
                  <a:pt x="131" y="6"/>
                </a:moveTo>
                <a:cubicBezTo>
                  <a:pt x="130" y="7"/>
                  <a:pt x="131" y="7"/>
                  <a:pt x="131" y="7"/>
                </a:cubicBezTo>
                <a:cubicBezTo>
                  <a:pt x="131" y="6"/>
                  <a:pt x="131" y="6"/>
                  <a:pt x="131" y="6"/>
                </a:cubicBezTo>
                <a:close/>
                <a:moveTo>
                  <a:pt x="123" y="7"/>
                </a:moveTo>
                <a:cubicBezTo>
                  <a:pt x="123" y="7"/>
                  <a:pt x="122" y="7"/>
                  <a:pt x="123" y="7"/>
                </a:cubicBezTo>
                <a:cubicBezTo>
                  <a:pt x="122" y="8"/>
                  <a:pt x="123" y="8"/>
                  <a:pt x="123" y="7"/>
                </a:cubicBezTo>
                <a:close/>
                <a:moveTo>
                  <a:pt x="102" y="19"/>
                </a:moveTo>
                <a:cubicBezTo>
                  <a:pt x="102" y="19"/>
                  <a:pt x="102" y="19"/>
                  <a:pt x="102" y="20"/>
                </a:cubicBezTo>
                <a:cubicBezTo>
                  <a:pt x="103" y="20"/>
                  <a:pt x="103" y="20"/>
                  <a:pt x="103" y="19"/>
                </a:cubicBezTo>
                <a:cubicBezTo>
                  <a:pt x="102" y="19"/>
                  <a:pt x="103" y="19"/>
                  <a:pt x="102" y="19"/>
                </a:cubicBezTo>
                <a:close/>
                <a:moveTo>
                  <a:pt x="100" y="12"/>
                </a:moveTo>
                <a:cubicBezTo>
                  <a:pt x="100" y="13"/>
                  <a:pt x="101" y="13"/>
                  <a:pt x="101" y="13"/>
                </a:cubicBezTo>
                <a:cubicBezTo>
                  <a:pt x="101" y="12"/>
                  <a:pt x="100" y="12"/>
                  <a:pt x="100" y="12"/>
                </a:cubicBezTo>
                <a:close/>
                <a:moveTo>
                  <a:pt x="98" y="14"/>
                </a:moveTo>
                <a:cubicBezTo>
                  <a:pt x="98" y="14"/>
                  <a:pt x="99" y="14"/>
                  <a:pt x="99" y="14"/>
                </a:cubicBezTo>
                <a:cubicBezTo>
                  <a:pt x="99" y="14"/>
                  <a:pt x="98" y="13"/>
                  <a:pt x="98" y="14"/>
                </a:cubicBezTo>
                <a:close/>
                <a:moveTo>
                  <a:pt x="101" y="12"/>
                </a:moveTo>
                <a:cubicBezTo>
                  <a:pt x="100" y="12"/>
                  <a:pt x="101" y="12"/>
                  <a:pt x="101" y="12"/>
                </a:cubicBezTo>
                <a:close/>
                <a:moveTo>
                  <a:pt x="420" y="188"/>
                </a:moveTo>
                <a:cubicBezTo>
                  <a:pt x="418" y="186"/>
                  <a:pt x="416" y="188"/>
                  <a:pt x="414" y="187"/>
                </a:cubicBezTo>
                <a:cubicBezTo>
                  <a:pt x="414" y="187"/>
                  <a:pt x="414" y="188"/>
                  <a:pt x="414" y="188"/>
                </a:cubicBezTo>
                <a:cubicBezTo>
                  <a:pt x="413" y="189"/>
                  <a:pt x="412" y="188"/>
                  <a:pt x="411" y="188"/>
                </a:cubicBezTo>
                <a:cubicBezTo>
                  <a:pt x="411" y="188"/>
                  <a:pt x="412" y="188"/>
                  <a:pt x="412" y="187"/>
                </a:cubicBezTo>
                <a:cubicBezTo>
                  <a:pt x="411" y="187"/>
                  <a:pt x="410" y="187"/>
                  <a:pt x="410" y="188"/>
                </a:cubicBezTo>
                <a:cubicBezTo>
                  <a:pt x="409" y="188"/>
                  <a:pt x="408" y="188"/>
                  <a:pt x="408" y="188"/>
                </a:cubicBezTo>
                <a:cubicBezTo>
                  <a:pt x="407" y="188"/>
                  <a:pt x="408" y="188"/>
                  <a:pt x="408" y="187"/>
                </a:cubicBezTo>
                <a:cubicBezTo>
                  <a:pt x="405" y="187"/>
                  <a:pt x="402" y="185"/>
                  <a:pt x="400" y="187"/>
                </a:cubicBezTo>
                <a:cubicBezTo>
                  <a:pt x="400" y="187"/>
                  <a:pt x="399" y="187"/>
                  <a:pt x="399" y="186"/>
                </a:cubicBezTo>
                <a:cubicBezTo>
                  <a:pt x="399" y="186"/>
                  <a:pt x="399" y="187"/>
                  <a:pt x="398" y="187"/>
                </a:cubicBezTo>
                <a:cubicBezTo>
                  <a:pt x="398" y="187"/>
                  <a:pt x="397" y="187"/>
                  <a:pt x="397" y="186"/>
                </a:cubicBezTo>
                <a:cubicBezTo>
                  <a:pt x="394" y="187"/>
                  <a:pt x="392" y="186"/>
                  <a:pt x="389" y="187"/>
                </a:cubicBezTo>
                <a:cubicBezTo>
                  <a:pt x="389" y="187"/>
                  <a:pt x="388" y="187"/>
                  <a:pt x="388" y="186"/>
                </a:cubicBezTo>
                <a:cubicBezTo>
                  <a:pt x="386" y="186"/>
                  <a:pt x="384" y="186"/>
                  <a:pt x="382" y="186"/>
                </a:cubicBezTo>
                <a:cubicBezTo>
                  <a:pt x="381" y="185"/>
                  <a:pt x="380" y="186"/>
                  <a:pt x="379" y="187"/>
                </a:cubicBezTo>
                <a:cubicBezTo>
                  <a:pt x="378" y="186"/>
                  <a:pt x="377" y="186"/>
                  <a:pt x="377" y="187"/>
                </a:cubicBezTo>
                <a:cubicBezTo>
                  <a:pt x="376" y="186"/>
                  <a:pt x="375" y="187"/>
                  <a:pt x="374" y="186"/>
                </a:cubicBezTo>
                <a:cubicBezTo>
                  <a:pt x="373" y="186"/>
                  <a:pt x="372" y="187"/>
                  <a:pt x="372" y="186"/>
                </a:cubicBezTo>
                <a:cubicBezTo>
                  <a:pt x="373" y="186"/>
                  <a:pt x="374" y="185"/>
                  <a:pt x="376" y="186"/>
                </a:cubicBezTo>
                <a:cubicBezTo>
                  <a:pt x="378" y="185"/>
                  <a:pt x="380" y="185"/>
                  <a:pt x="382" y="186"/>
                </a:cubicBezTo>
                <a:cubicBezTo>
                  <a:pt x="382" y="185"/>
                  <a:pt x="383" y="185"/>
                  <a:pt x="384" y="185"/>
                </a:cubicBezTo>
                <a:cubicBezTo>
                  <a:pt x="384" y="185"/>
                  <a:pt x="384" y="185"/>
                  <a:pt x="383" y="184"/>
                </a:cubicBezTo>
                <a:cubicBezTo>
                  <a:pt x="384" y="184"/>
                  <a:pt x="384" y="184"/>
                  <a:pt x="385" y="184"/>
                </a:cubicBezTo>
                <a:cubicBezTo>
                  <a:pt x="385" y="184"/>
                  <a:pt x="386" y="185"/>
                  <a:pt x="386" y="185"/>
                </a:cubicBezTo>
                <a:cubicBezTo>
                  <a:pt x="388" y="183"/>
                  <a:pt x="389" y="182"/>
                  <a:pt x="391" y="183"/>
                </a:cubicBezTo>
                <a:cubicBezTo>
                  <a:pt x="391" y="183"/>
                  <a:pt x="390" y="183"/>
                  <a:pt x="391" y="184"/>
                </a:cubicBezTo>
                <a:cubicBezTo>
                  <a:pt x="391" y="184"/>
                  <a:pt x="392" y="184"/>
                  <a:pt x="392" y="184"/>
                </a:cubicBezTo>
                <a:cubicBezTo>
                  <a:pt x="393" y="185"/>
                  <a:pt x="395" y="185"/>
                  <a:pt x="397" y="185"/>
                </a:cubicBezTo>
                <a:cubicBezTo>
                  <a:pt x="397" y="184"/>
                  <a:pt x="395" y="185"/>
                  <a:pt x="396" y="184"/>
                </a:cubicBezTo>
                <a:cubicBezTo>
                  <a:pt x="398" y="185"/>
                  <a:pt x="399" y="182"/>
                  <a:pt x="402" y="184"/>
                </a:cubicBezTo>
                <a:cubicBezTo>
                  <a:pt x="402" y="184"/>
                  <a:pt x="402" y="183"/>
                  <a:pt x="402" y="183"/>
                </a:cubicBezTo>
                <a:cubicBezTo>
                  <a:pt x="404" y="184"/>
                  <a:pt x="405" y="184"/>
                  <a:pt x="407" y="183"/>
                </a:cubicBezTo>
                <a:cubicBezTo>
                  <a:pt x="406" y="182"/>
                  <a:pt x="404" y="183"/>
                  <a:pt x="403" y="182"/>
                </a:cubicBezTo>
                <a:cubicBezTo>
                  <a:pt x="401" y="183"/>
                  <a:pt x="399" y="182"/>
                  <a:pt x="398" y="183"/>
                </a:cubicBezTo>
                <a:cubicBezTo>
                  <a:pt x="396" y="181"/>
                  <a:pt x="394" y="184"/>
                  <a:pt x="392" y="182"/>
                </a:cubicBezTo>
                <a:cubicBezTo>
                  <a:pt x="392" y="182"/>
                  <a:pt x="392" y="183"/>
                  <a:pt x="392" y="183"/>
                </a:cubicBezTo>
                <a:cubicBezTo>
                  <a:pt x="390" y="181"/>
                  <a:pt x="389" y="183"/>
                  <a:pt x="386" y="182"/>
                </a:cubicBezTo>
                <a:cubicBezTo>
                  <a:pt x="386" y="182"/>
                  <a:pt x="385" y="182"/>
                  <a:pt x="384" y="183"/>
                </a:cubicBezTo>
                <a:cubicBezTo>
                  <a:pt x="383" y="182"/>
                  <a:pt x="382" y="183"/>
                  <a:pt x="382" y="182"/>
                </a:cubicBezTo>
                <a:cubicBezTo>
                  <a:pt x="381" y="181"/>
                  <a:pt x="381" y="183"/>
                  <a:pt x="381" y="182"/>
                </a:cubicBezTo>
                <a:cubicBezTo>
                  <a:pt x="381" y="182"/>
                  <a:pt x="380" y="182"/>
                  <a:pt x="380" y="182"/>
                </a:cubicBezTo>
                <a:cubicBezTo>
                  <a:pt x="380" y="182"/>
                  <a:pt x="378" y="182"/>
                  <a:pt x="378" y="183"/>
                </a:cubicBezTo>
                <a:cubicBezTo>
                  <a:pt x="376" y="182"/>
                  <a:pt x="374" y="182"/>
                  <a:pt x="371" y="182"/>
                </a:cubicBezTo>
                <a:cubicBezTo>
                  <a:pt x="371" y="182"/>
                  <a:pt x="372" y="183"/>
                  <a:pt x="372" y="183"/>
                </a:cubicBezTo>
                <a:cubicBezTo>
                  <a:pt x="371" y="183"/>
                  <a:pt x="371" y="182"/>
                  <a:pt x="370" y="182"/>
                </a:cubicBezTo>
                <a:cubicBezTo>
                  <a:pt x="369" y="182"/>
                  <a:pt x="369" y="182"/>
                  <a:pt x="368" y="183"/>
                </a:cubicBezTo>
                <a:cubicBezTo>
                  <a:pt x="367" y="181"/>
                  <a:pt x="366" y="182"/>
                  <a:pt x="364" y="183"/>
                </a:cubicBezTo>
                <a:cubicBezTo>
                  <a:pt x="362" y="181"/>
                  <a:pt x="360" y="183"/>
                  <a:pt x="357" y="182"/>
                </a:cubicBezTo>
                <a:cubicBezTo>
                  <a:pt x="355" y="182"/>
                  <a:pt x="353" y="182"/>
                  <a:pt x="351" y="182"/>
                </a:cubicBezTo>
                <a:cubicBezTo>
                  <a:pt x="350" y="182"/>
                  <a:pt x="349" y="183"/>
                  <a:pt x="349" y="182"/>
                </a:cubicBezTo>
                <a:cubicBezTo>
                  <a:pt x="348" y="182"/>
                  <a:pt x="348" y="183"/>
                  <a:pt x="347" y="183"/>
                </a:cubicBezTo>
                <a:cubicBezTo>
                  <a:pt x="347" y="183"/>
                  <a:pt x="346" y="182"/>
                  <a:pt x="346" y="182"/>
                </a:cubicBezTo>
                <a:cubicBezTo>
                  <a:pt x="346" y="182"/>
                  <a:pt x="345" y="183"/>
                  <a:pt x="345" y="182"/>
                </a:cubicBezTo>
                <a:cubicBezTo>
                  <a:pt x="345" y="182"/>
                  <a:pt x="344" y="182"/>
                  <a:pt x="344" y="182"/>
                </a:cubicBezTo>
                <a:cubicBezTo>
                  <a:pt x="341" y="183"/>
                  <a:pt x="339" y="182"/>
                  <a:pt x="336" y="182"/>
                </a:cubicBezTo>
                <a:cubicBezTo>
                  <a:pt x="336" y="182"/>
                  <a:pt x="336" y="183"/>
                  <a:pt x="336" y="182"/>
                </a:cubicBezTo>
                <a:cubicBezTo>
                  <a:pt x="331" y="181"/>
                  <a:pt x="326" y="183"/>
                  <a:pt x="321" y="182"/>
                </a:cubicBezTo>
                <a:cubicBezTo>
                  <a:pt x="318" y="183"/>
                  <a:pt x="314" y="182"/>
                  <a:pt x="311" y="182"/>
                </a:cubicBezTo>
                <a:cubicBezTo>
                  <a:pt x="310" y="183"/>
                  <a:pt x="310" y="182"/>
                  <a:pt x="309" y="183"/>
                </a:cubicBezTo>
                <a:cubicBezTo>
                  <a:pt x="308" y="182"/>
                  <a:pt x="307" y="182"/>
                  <a:pt x="307" y="183"/>
                </a:cubicBezTo>
                <a:cubicBezTo>
                  <a:pt x="299" y="183"/>
                  <a:pt x="292" y="183"/>
                  <a:pt x="284" y="183"/>
                </a:cubicBezTo>
                <a:cubicBezTo>
                  <a:pt x="279" y="184"/>
                  <a:pt x="274" y="182"/>
                  <a:pt x="269" y="183"/>
                </a:cubicBezTo>
                <a:cubicBezTo>
                  <a:pt x="268" y="182"/>
                  <a:pt x="267" y="183"/>
                  <a:pt x="266" y="183"/>
                </a:cubicBezTo>
                <a:cubicBezTo>
                  <a:pt x="266" y="183"/>
                  <a:pt x="266" y="183"/>
                  <a:pt x="266" y="183"/>
                </a:cubicBezTo>
                <a:cubicBezTo>
                  <a:pt x="261" y="182"/>
                  <a:pt x="256" y="183"/>
                  <a:pt x="251" y="182"/>
                </a:cubicBezTo>
                <a:cubicBezTo>
                  <a:pt x="251" y="182"/>
                  <a:pt x="250" y="182"/>
                  <a:pt x="250" y="183"/>
                </a:cubicBezTo>
                <a:cubicBezTo>
                  <a:pt x="248" y="182"/>
                  <a:pt x="245" y="182"/>
                  <a:pt x="243" y="183"/>
                </a:cubicBezTo>
                <a:cubicBezTo>
                  <a:pt x="242" y="182"/>
                  <a:pt x="241" y="182"/>
                  <a:pt x="240" y="182"/>
                </a:cubicBezTo>
                <a:cubicBezTo>
                  <a:pt x="239" y="182"/>
                  <a:pt x="237" y="182"/>
                  <a:pt x="236" y="182"/>
                </a:cubicBezTo>
                <a:cubicBezTo>
                  <a:pt x="236" y="182"/>
                  <a:pt x="236" y="182"/>
                  <a:pt x="235" y="182"/>
                </a:cubicBezTo>
                <a:cubicBezTo>
                  <a:pt x="234" y="182"/>
                  <a:pt x="233" y="181"/>
                  <a:pt x="232" y="181"/>
                </a:cubicBezTo>
                <a:cubicBezTo>
                  <a:pt x="233" y="180"/>
                  <a:pt x="235" y="181"/>
                  <a:pt x="236" y="180"/>
                </a:cubicBezTo>
                <a:cubicBezTo>
                  <a:pt x="237" y="181"/>
                  <a:pt x="237" y="181"/>
                  <a:pt x="237" y="181"/>
                </a:cubicBezTo>
                <a:cubicBezTo>
                  <a:pt x="238" y="181"/>
                  <a:pt x="239" y="181"/>
                  <a:pt x="240" y="181"/>
                </a:cubicBezTo>
                <a:cubicBezTo>
                  <a:pt x="240" y="181"/>
                  <a:pt x="240" y="180"/>
                  <a:pt x="240" y="180"/>
                </a:cubicBezTo>
                <a:cubicBezTo>
                  <a:pt x="241" y="180"/>
                  <a:pt x="242" y="180"/>
                  <a:pt x="242" y="181"/>
                </a:cubicBezTo>
                <a:cubicBezTo>
                  <a:pt x="249" y="181"/>
                  <a:pt x="255" y="181"/>
                  <a:pt x="262" y="182"/>
                </a:cubicBezTo>
                <a:cubicBezTo>
                  <a:pt x="264" y="181"/>
                  <a:pt x="267" y="182"/>
                  <a:pt x="269" y="181"/>
                </a:cubicBezTo>
                <a:cubicBezTo>
                  <a:pt x="269" y="181"/>
                  <a:pt x="270" y="181"/>
                  <a:pt x="270" y="181"/>
                </a:cubicBezTo>
                <a:cubicBezTo>
                  <a:pt x="273" y="181"/>
                  <a:pt x="277" y="181"/>
                  <a:pt x="280" y="181"/>
                </a:cubicBezTo>
                <a:cubicBezTo>
                  <a:pt x="282" y="182"/>
                  <a:pt x="284" y="181"/>
                  <a:pt x="286" y="181"/>
                </a:cubicBezTo>
                <a:cubicBezTo>
                  <a:pt x="285" y="180"/>
                  <a:pt x="283" y="181"/>
                  <a:pt x="281" y="180"/>
                </a:cubicBezTo>
                <a:cubicBezTo>
                  <a:pt x="283" y="179"/>
                  <a:pt x="285" y="180"/>
                  <a:pt x="287" y="179"/>
                </a:cubicBezTo>
                <a:cubicBezTo>
                  <a:pt x="286" y="179"/>
                  <a:pt x="285" y="179"/>
                  <a:pt x="284" y="179"/>
                </a:cubicBezTo>
                <a:cubicBezTo>
                  <a:pt x="284" y="178"/>
                  <a:pt x="284" y="178"/>
                  <a:pt x="284" y="178"/>
                </a:cubicBezTo>
                <a:cubicBezTo>
                  <a:pt x="285" y="177"/>
                  <a:pt x="287" y="177"/>
                  <a:pt x="288" y="178"/>
                </a:cubicBezTo>
                <a:cubicBezTo>
                  <a:pt x="288" y="178"/>
                  <a:pt x="288" y="177"/>
                  <a:pt x="288" y="177"/>
                </a:cubicBezTo>
                <a:cubicBezTo>
                  <a:pt x="291" y="178"/>
                  <a:pt x="293" y="177"/>
                  <a:pt x="296" y="178"/>
                </a:cubicBezTo>
                <a:cubicBezTo>
                  <a:pt x="296" y="177"/>
                  <a:pt x="296" y="177"/>
                  <a:pt x="296" y="177"/>
                </a:cubicBezTo>
                <a:cubicBezTo>
                  <a:pt x="297" y="177"/>
                  <a:pt x="297" y="177"/>
                  <a:pt x="297" y="177"/>
                </a:cubicBezTo>
                <a:cubicBezTo>
                  <a:pt x="298" y="177"/>
                  <a:pt x="297" y="177"/>
                  <a:pt x="297" y="177"/>
                </a:cubicBezTo>
                <a:cubicBezTo>
                  <a:pt x="297" y="178"/>
                  <a:pt x="298" y="177"/>
                  <a:pt x="298" y="178"/>
                </a:cubicBezTo>
                <a:cubicBezTo>
                  <a:pt x="298" y="177"/>
                  <a:pt x="298" y="177"/>
                  <a:pt x="298" y="177"/>
                </a:cubicBezTo>
                <a:cubicBezTo>
                  <a:pt x="299" y="177"/>
                  <a:pt x="300" y="177"/>
                  <a:pt x="301" y="177"/>
                </a:cubicBezTo>
                <a:cubicBezTo>
                  <a:pt x="302" y="177"/>
                  <a:pt x="301" y="177"/>
                  <a:pt x="301" y="177"/>
                </a:cubicBezTo>
                <a:cubicBezTo>
                  <a:pt x="303" y="179"/>
                  <a:pt x="305" y="177"/>
                  <a:pt x="308" y="178"/>
                </a:cubicBezTo>
                <a:cubicBezTo>
                  <a:pt x="312" y="178"/>
                  <a:pt x="316" y="178"/>
                  <a:pt x="320" y="178"/>
                </a:cubicBezTo>
                <a:cubicBezTo>
                  <a:pt x="321" y="178"/>
                  <a:pt x="321" y="178"/>
                  <a:pt x="321" y="178"/>
                </a:cubicBezTo>
                <a:cubicBezTo>
                  <a:pt x="325" y="178"/>
                  <a:pt x="329" y="177"/>
                  <a:pt x="333" y="178"/>
                </a:cubicBezTo>
                <a:cubicBezTo>
                  <a:pt x="336" y="177"/>
                  <a:pt x="340" y="178"/>
                  <a:pt x="343" y="177"/>
                </a:cubicBezTo>
                <a:cubicBezTo>
                  <a:pt x="343" y="177"/>
                  <a:pt x="344" y="177"/>
                  <a:pt x="344" y="178"/>
                </a:cubicBezTo>
                <a:cubicBezTo>
                  <a:pt x="345" y="178"/>
                  <a:pt x="345" y="177"/>
                  <a:pt x="345" y="177"/>
                </a:cubicBezTo>
                <a:cubicBezTo>
                  <a:pt x="352" y="177"/>
                  <a:pt x="358" y="177"/>
                  <a:pt x="364" y="177"/>
                </a:cubicBezTo>
                <a:cubicBezTo>
                  <a:pt x="365" y="177"/>
                  <a:pt x="367" y="177"/>
                  <a:pt x="368" y="177"/>
                </a:cubicBezTo>
                <a:cubicBezTo>
                  <a:pt x="369" y="177"/>
                  <a:pt x="370" y="177"/>
                  <a:pt x="371" y="178"/>
                </a:cubicBezTo>
                <a:cubicBezTo>
                  <a:pt x="373" y="177"/>
                  <a:pt x="375" y="177"/>
                  <a:pt x="377" y="178"/>
                </a:cubicBezTo>
                <a:cubicBezTo>
                  <a:pt x="377" y="178"/>
                  <a:pt x="377" y="177"/>
                  <a:pt x="377" y="177"/>
                </a:cubicBezTo>
                <a:cubicBezTo>
                  <a:pt x="377" y="178"/>
                  <a:pt x="378" y="177"/>
                  <a:pt x="378" y="177"/>
                </a:cubicBezTo>
                <a:cubicBezTo>
                  <a:pt x="390" y="177"/>
                  <a:pt x="402" y="177"/>
                  <a:pt x="414" y="178"/>
                </a:cubicBezTo>
                <a:cubicBezTo>
                  <a:pt x="419" y="177"/>
                  <a:pt x="423" y="178"/>
                  <a:pt x="428" y="177"/>
                </a:cubicBezTo>
                <a:cubicBezTo>
                  <a:pt x="428" y="178"/>
                  <a:pt x="428" y="178"/>
                  <a:pt x="428" y="178"/>
                </a:cubicBezTo>
                <a:cubicBezTo>
                  <a:pt x="433" y="178"/>
                  <a:pt x="438" y="178"/>
                  <a:pt x="443" y="178"/>
                </a:cubicBezTo>
                <a:cubicBezTo>
                  <a:pt x="446" y="178"/>
                  <a:pt x="448" y="178"/>
                  <a:pt x="451" y="179"/>
                </a:cubicBezTo>
                <a:cubicBezTo>
                  <a:pt x="455" y="178"/>
                  <a:pt x="459" y="179"/>
                  <a:pt x="463" y="179"/>
                </a:cubicBezTo>
                <a:cubicBezTo>
                  <a:pt x="473" y="179"/>
                  <a:pt x="483" y="180"/>
                  <a:pt x="492" y="180"/>
                </a:cubicBezTo>
                <a:cubicBezTo>
                  <a:pt x="493" y="181"/>
                  <a:pt x="493" y="181"/>
                  <a:pt x="494" y="181"/>
                </a:cubicBezTo>
                <a:cubicBezTo>
                  <a:pt x="496" y="181"/>
                  <a:pt x="498" y="181"/>
                  <a:pt x="500" y="181"/>
                </a:cubicBezTo>
                <a:cubicBezTo>
                  <a:pt x="501" y="181"/>
                  <a:pt x="501" y="182"/>
                  <a:pt x="501" y="182"/>
                </a:cubicBezTo>
                <a:cubicBezTo>
                  <a:pt x="503" y="181"/>
                  <a:pt x="505" y="182"/>
                  <a:pt x="507" y="182"/>
                </a:cubicBezTo>
                <a:cubicBezTo>
                  <a:pt x="509" y="183"/>
                  <a:pt x="510" y="182"/>
                  <a:pt x="511" y="183"/>
                </a:cubicBezTo>
                <a:cubicBezTo>
                  <a:pt x="509" y="184"/>
                  <a:pt x="506" y="185"/>
                  <a:pt x="503" y="184"/>
                </a:cubicBezTo>
                <a:cubicBezTo>
                  <a:pt x="502" y="184"/>
                  <a:pt x="501" y="185"/>
                  <a:pt x="500" y="184"/>
                </a:cubicBezTo>
                <a:cubicBezTo>
                  <a:pt x="494" y="185"/>
                  <a:pt x="488" y="184"/>
                  <a:pt x="482" y="184"/>
                </a:cubicBezTo>
                <a:cubicBezTo>
                  <a:pt x="481" y="185"/>
                  <a:pt x="480" y="184"/>
                  <a:pt x="480" y="185"/>
                </a:cubicBezTo>
                <a:cubicBezTo>
                  <a:pt x="479" y="184"/>
                  <a:pt x="478" y="185"/>
                  <a:pt x="477" y="184"/>
                </a:cubicBezTo>
                <a:cubicBezTo>
                  <a:pt x="474" y="185"/>
                  <a:pt x="470" y="183"/>
                  <a:pt x="466" y="184"/>
                </a:cubicBezTo>
                <a:cubicBezTo>
                  <a:pt x="466" y="184"/>
                  <a:pt x="466" y="183"/>
                  <a:pt x="466" y="183"/>
                </a:cubicBezTo>
                <a:cubicBezTo>
                  <a:pt x="465" y="183"/>
                  <a:pt x="465" y="184"/>
                  <a:pt x="464" y="184"/>
                </a:cubicBezTo>
                <a:cubicBezTo>
                  <a:pt x="462" y="183"/>
                  <a:pt x="459" y="184"/>
                  <a:pt x="457" y="183"/>
                </a:cubicBezTo>
                <a:cubicBezTo>
                  <a:pt x="456" y="184"/>
                  <a:pt x="455" y="184"/>
                  <a:pt x="453" y="183"/>
                </a:cubicBezTo>
                <a:cubicBezTo>
                  <a:pt x="452" y="183"/>
                  <a:pt x="451" y="184"/>
                  <a:pt x="450" y="183"/>
                </a:cubicBezTo>
                <a:cubicBezTo>
                  <a:pt x="450" y="183"/>
                  <a:pt x="449" y="183"/>
                  <a:pt x="449" y="184"/>
                </a:cubicBezTo>
                <a:cubicBezTo>
                  <a:pt x="446" y="183"/>
                  <a:pt x="444" y="183"/>
                  <a:pt x="442" y="183"/>
                </a:cubicBezTo>
                <a:cubicBezTo>
                  <a:pt x="441" y="184"/>
                  <a:pt x="440" y="185"/>
                  <a:pt x="440" y="185"/>
                </a:cubicBezTo>
                <a:cubicBezTo>
                  <a:pt x="440" y="185"/>
                  <a:pt x="440" y="186"/>
                  <a:pt x="440" y="186"/>
                </a:cubicBezTo>
                <a:cubicBezTo>
                  <a:pt x="438" y="187"/>
                  <a:pt x="435" y="186"/>
                  <a:pt x="433" y="187"/>
                </a:cubicBezTo>
                <a:cubicBezTo>
                  <a:pt x="430" y="186"/>
                  <a:pt x="427" y="188"/>
                  <a:pt x="424" y="187"/>
                </a:cubicBezTo>
                <a:cubicBezTo>
                  <a:pt x="424" y="188"/>
                  <a:pt x="423" y="187"/>
                  <a:pt x="423" y="188"/>
                </a:cubicBezTo>
                <a:cubicBezTo>
                  <a:pt x="422" y="187"/>
                  <a:pt x="421" y="187"/>
                  <a:pt x="420" y="188"/>
                </a:cubicBezTo>
                <a:close/>
                <a:moveTo>
                  <a:pt x="420" y="183"/>
                </a:moveTo>
                <a:cubicBezTo>
                  <a:pt x="420" y="183"/>
                  <a:pt x="420" y="183"/>
                  <a:pt x="419" y="183"/>
                </a:cubicBezTo>
                <a:cubicBezTo>
                  <a:pt x="420" y="184"/>
                  <a:pt x="420" y="183"/>
                  <a:pt x="420" y="183"/>
                </a:cubicBezTo>
                <a:cubicBezTo>
                  <a:pt x="421" y="184"/>
                  <a:pt x="421" y="184"/>
                  <a:pt x="421" y="184"/>
                </a:cubicBezTo>
                <a:cubicBezTo>
                  <a:pt x="421" y="183"/>
                  <a:pt x="420" y="183"/>
                  <a:pt x="420" y="183"/>
                </a:cubicBezTo>
                <a:close/>
                <a:moveTo>
                  <a:pt x="418" y="183"/>
                </a:moveTo>
                <a:cubicBezTo>
                  <a:pt x="418" y="183"/>
                  <a:pt x="419" y="184"/>
                  <a:pt x="418" y="183"/>
                </a:cubicBezTo>
                <a:close/>
                <a:moveTo>
                  <a:pt x="414" y="183"/>
                </a:moveTo>
                <a:cubicBezTo>
                  <a:pt x="415" y="184"/>
                  <a:pt x="416" y="183"/>
                  <a:pt x="417" y="183"/>
                </a:cubicBezTo>
                <a:cubicBezTo>
                  <a:pt x="416" y="183"/>
                  <a:pt x="415" y="183"/>
                  <a:pt x="414" y="183"/>
                </a:cubicBezTo>
                <a:close/>
                <a:moveTo>
                  <a:pt x="414" y="183"/>
                </a:moveTo>
                <a:cubicBezTo>
                  <a:pt x="414" y="183"/>
                  <a:pt x="414" y="183"/>
                  <a:pt x="414" y="183"/>
                </a:cubicBezTo>
                <a:cubicBezTo>
                  <a:pt x="414" y="184"/>
                  <a:pt x="414" y="183"/>
                  <a:pt x="414" y="183"/>
                </a:cubicBezTo>
                <a:close/>
                <a:moveTo>
                  <a:pt x="413" y="183"/>
                </a:moveTo>
                <a:cubicBezTo>
                  <a:pt x="412" y="183"/>
                  <a:pt x="413" y="184"/>
                  <a:pt x="413" y="183"/>
                </a:cubicBezTo>
                <a:close/>
                <a:moveTo>
                  <a:pt x="411" y="183"/>
                </a:moveTo>
                <a:cubicBezTo>
                  <a:pt x="412" y="184"/>
                  <a:pt x="412" y="183"/>
                  <a:pt x="413" y="183"/>
                </a:cubicBezTo>
                <a:cubicBezTo>
                  <a:pt x="412" y="183"/>
                  <a:pt x="411" y="182"/>
                  <a:pt x="411" y="183"/>
                </a:cubicBezTo>
                <a:close/>
                <a:moveTo>
                  <a:pt x="407" y="183"/>
                </a:moveTo>
                <a:cubicBezTo>
                  <a:pt x="409" y="184"/>
                  <a:pt x="410" y="183"/>
                  <a:pt x="411" y="183"/>
                </a:cubicBezTo>
                <a:cubicBezTo>
                  <a:pt x="410" y="182"/>
                  <a:pt x="408" y="182"/>
                  <a:pt x="407" y="183"/>
                </a:cubicBezTo>
                <a:close/>
                <a:moveTo>
                  <a:pt x="400" y="184"/>
                </a:moveTo>
                <a:cubicBezTo>
                  <a:pt x="401" y="184"/>
                  <a:pt x="401" y="184"/>
                  <a:pt x="401" y="184"/>
                </a:cubicBezTo>
                <a:cubicBezTo>
                  <a:pt x="401" y="184"/>
                  <a:pt x="401" y="184"/>
                  <a:pt x="400" y="184"/>
                </a:cubicBezTo>
                <a:close/>
                <a:moveTo>
                  <a:pt x="370" y="180"/>
                </a:moveTo>
                <a:cubicBezTo>
                  <a:pt x="370" y="180"/>
                  <a:pt x="371" y="180"/>
                  <a:pt x="370" y="180"/>
                </a:cubicBezTo>
                <a:close/>
                <a:moveTo>
                  <a:pt x="300" y="177"/>
                </a:moveTo>
                <a:cubicBezTo>
                  <a:pt x="300" y="178"/>
                  <a:pt x="301" y="178"/>
                  <a:pt x="301" y="178"/>
                </a:cubicBezTo>
                <a:cubicBezTo>
                  <a:pt x="301" y="177"/>
                  <a:pt x="300" y="177"/>
                  <a:pt x="300" y="177"/>
                </a:cubicBezTo>
                <a:close/>
                <a:moveTo>
                  <a:pt x="298" y="177"/>
                </a:moveTo>
                <a:cubicBezTo>
                  <a:pt x="299" y="178"/>
                  <a:pt x="299" y="178"/>
                  <a:pt x="300" y="178"/>
                </a:cubicBezTo>
                <a:cubicBezTo>
                  <a:pt x="299" y="177"/>
                  <a:pt x="299" y="177"/>
                  <a:pt x="298" y="177"/>
                </a:cubicBezTo>
                <a:close/>
                <a:moveTo>
                  <a:pt x="288" y="180"/>
                </a:moveTo>
                <a:cubicBezTo>
                  <a:pt x="288" y="180"/>
                  <a:pt x="288" y="180"/>
                  <a:pt x="288" y="180"/>
                </a:cubicBezTo>
                <a:close/>
                <a:moveTo>
                  <a:pt x="590" y="61"/>
                </a:moveTo>
                <a:cubicBezTo>
                  <a:pt x="590" y="61"/>
                  <a:pt x="590" y="61"/>
                  <a:pt x="590" y="61"/>
                </a:cubicBezTo>
                <a:close/>
                <a:moveTo>
                  <a:pt x="589" y="62"/>
                </a:moveTo>
                <a:cubicBezTo>
                  <a:pt x="589" y="61"/>
                  <a:pt x="589" y="62"/>
                  <a:pt x="589" y="62"/>
                </a:cubicBezTo>
                <a:close/>
                <a:moveTo>
                  <a:pt x="553" y="100"/>
                </a:moveTo>
                <a:cubicBezTo>
                  <a:pt x="554" y="100"/>
                  <a:pt x="554" y="100"/>
                  <a:pt x="555" y="100"/>
                </a:cubicBezTo>
                <a:cubicBezTo>
                  <a:pt x="554" y="99"/>
                  <a:pt x="554" y="99"/>
                  <a:pt x="553" y="100"/>
                </a:cubicBezTo>
                <a:close/>
                <a:moveTo>
                  <a:pt x="573" y="72"/>
                </a:moveTo>
                <a:cubicBezTo>
                  <a:pt x="574" y="72"/>
                  <a:pt x="574" y="72"/>
                  <a:pt x="574" y="72"/>
                </a:cubicBezTo>
                <a:cubicBezTo>
                  <a:pt x="574" y="72"/>
                  <a:pt x="573" y="71"/>
                  <a:pt x="573" y="72"/>
                </a:cubicBezTo>
                <a:close/>
                <a:moveTo>
                  <a:pt x="571" y="73"/>
                </a:moveTo>
                <a:cubicBezTo>
                  <a:pt x="571" y="73"/>
                  <a:pt x="571" y="73"/>
                  <a:pt x="572" y="72"/>
                </a:cubicBezTo>
                <a:cubicBezTo>
                  <a:pt x="572" y="73"/>
                  <a:pt x="573" y="73"/>
                  <a:pt x="573" y="73"/>
                </a:cubicBezTo>
                <a:cubicBezTo>
                  <a:pt x="573" y="71"/>
                  <a:pt x="571" y="72"/>
                  <a:pt x="571" y="73"/>
                </a:cubicBezTo>
                <a:close/>
                <a:moveTo>
                  <a:pt x="592" y="46"/>
                </a:moveTo>
                <a:cubicBezTo>
                  <a:pt x="592" y="46"/>
                  <a:pt x="592" y="46"/>
                  <a:pt x="591" y="46"/>
                </a:cubicBezTo>
                <a:cubicBezTo>
                  <a:pt x="591" y="46"/>
                  <a:pt x="589" y="46"/>
                  <a:pt x="590" y="47"/>
                </a:cubicBezTo>
                <a:cubicBezTo>
                  <a:pt x="590" y="47"/>
                  <a:pt x="591" y="46"/>
                  <a:pt x="592" y="47"/>
                </a:cubicBezTo>
                <a:cubicBezTo>
                  <a:pt x="593" y="47"/>
                  <a:pt x="593" y="46"/>
                  <a:pt x="594" y="46"/>
                </a:cubicBezTo>
                <a:cubicBezTo>
                  <a:pt x="593" y="45"/>
                  <a:pt x="593" y="46"/>
                  <a:pt x="592" y="46"/>
                </a:cubicBezTo>
                <a:close/>
                <a:moveTo>
                  <a:pt x="586" y="52"/>
                </a:moveTo>
                <a:cubicBezTo>
                  <a:pt x="586" y="52"/>
                  <a:pt x="586" y="53"/>
                  <a:pt x="587" y="52"/>
                </a:cubicBezTo>
                <a:cubicBezTo>
                  <a:pt x="587" y="52"/>
                  <a:pt x="586" y="51"/>
                  <a:pt x="586" y="52"/>
                </a:cubicBezTo>
                <a:close/>
                <a:moveTo>
                  <a:pt x="569" y="73"/>
                </a:moveTo>
                <a:cubicBezTo>
                  <a:pt x="569" y="72"/>
                  <a:pt x="568" y="73"/>
                  <a:pt x="568" y="73"/>
                </a:cubicBezTo>
                <a:cubicBezTo>
                  <a:pt x="568" y="73"/>
                  <a:pt x="568" y="73"/>
                  <a:pt x="568" y="73"/>
                </a:cubicBezTo>
                <a:cubicBezTo>
                  <a:pt x="568" y="73"/>
                  <a:pt x="569" y="73"/>
                  <a:pt x="569" y="73"/>
                </a:cubicBezTo>
                <a:cubicBezTo>
                  <a:pt x="569" y="73"/>
                  <a:pt x="569" y="73"/>
                  <a:pt x="569" y="73"/>
                </a:cubicBezTo>
                <a:close/>
                <a:moveTo>
                  <a:pt x="586" y="51"/>
                </a:moveTo>
                <a:cubicBezTo>
                  <a:pt x="586" y="51"/>
                  <a:pt x="586" y="51"/>
                  <a:pt x="586" y="51"/>
                </a:cubicBezTo>
                <a:cubicBezTo>
                  <a:pt x="586" y="50"/>
                  <a:pt x="586" y="51"/>
                  <a:pt x="586" y="51"/>
                </a:cubicBezTo>
                <a:close/>
                <a:moveTo>
                  <a:pt x="566" y="75"/>
                </a:moveTo>
                <a:cubicBezTo>
                  <a:pt x="565" y="74"/>
                  <a:pt x="566" y="75"/>
                  <a:pt x="566" y="75"/>
                </a:cubicBezTo>
                <a:close/>
                <a:moveTo>
                  <a:pt x="587" y="47"/>
                </a:moveTo>
                <a:cubicBezTo>
                  <a:pt x="587" y="47"/>
                  <a:pt x="588" y="47"/>
                  <a:pt x="589" y="47"/>
                </a:cubicBezTo>
                <a:cubicBezTo>
                  <a:pt x="588" y="46"/>
                  <a:pt x="587" y="46"/>
                  <a:pt x="587" y="47"/>
                </a:cubicBezTo>
                <a:close/>
                <a:moveTo>
                  <a:pt x="567" y="71"/>
                </a:moveTo>
                <a:cubicBezTo>
                  <a:pt x="567" y="72"/>
                  <a:pt x="568" y="72"/>
                  <a:pt x="568" y="71"/>
                </a:cubicBezTo>
                <a:cubicBezTo>
                  <a:pt x="568" y="71"/>
                  <a:pt x="567" y="71"/>
                  <a:pt x="567" y="71"/>
                </a:cubicBezTo>
                <a:close/>
                <a:moveTo>
                  <a:pt x="562" y="75"/>
                </a:moveTo>
                <a:cubicBezTo>
                  <a:pt x="562" y="75"/>
                  <a:pt x="562" y="75"/>
                  <a:pt x="562" y="75"/>
                </a:cubicBezTo>
                <a:close/>
                <a:moveTo>
                  <a:pt x="583" y="48"/>
                </a:moveTo>
                <a:cubicBezTo>
                  <a:pt x="583" y="48"/>
                  <a:pt x="583" y="48"/>
                  <a:pt x="583" y="48"/>
                </a:cubicBezTo>
                <a:cubicBezTo>
                  <a:pt x="583" y="48"/>
                  <a:pt x="583" y="48"/>
                  <a:pt x="583" y="48"/>
                </a:cubicBezTo>
                <a:cubicBezTo>
                  <a:pt x="583" y="48"/>
                  <a:pt x="583" y="48"/>
                  <a:pt x="584" y="48"/>
                </a:cubicBezTo>
                <a:cubicBezTo>
                  <a:pt x="583" y="48"/>
                  <a:pt x="583" y="48"/>
                  <a:pt x="583" y="48"/>
                </a:cubicBezTo>
                <a:close/>
                <a:moveTo>
                  <a:pt x="582" y="48"/>
                </a:moveTo>
                <a:cubicBezTo>
                  <a:pt x="582" y="48"/>
                  <a:pt x="583" y="49"/>
                  <a:pt x="582" y="48"/>
                </a:cubicBezTo>
                <a:close/>
                <a:moveTo>
                  <a:pt x="581" y="46"/>
                </a:moveTo>
                <a:cubicBezTo>
                  <a:pt x="581" y="47"/>
                  <a:pt x="580" y="47"/>
                  <a:pt x="580" y="48"/>
                </a:cubicBezTo>
                <a:cubicBezTo>
                  <a:pt x="581" y="48"/>
                  <a:pt x="582" y="48"/>
                  <a:pt x="582" y="47"/>
                </a:cubicBezTo>
                <a:cubicBezTo>
                  <a:pt x="582" y="47"/>
                  <a:pt x="582" y="47"/>
                  <a:pt x="581" y="46"/>
                </a:cubicBezTo>
                <a:close/>
                <a:moveTo>
                  <a:pt x="578" y="49"/>
                </a:moveTo>
                <a:cubicBezTo>
                  <a:pt x="579" y="49"/>
                  <a:pt x="578" y="49"/>
                  <a:pt x="579" y="50"/>
                </a:cubicBezTo>
                <a:cubicBezTo>
                  <a:pt x="579" y="49"/>
                  <a:pt x="579" y="49"/>
                  <a:pt x="580" y="49"/>
                </a:cubicBezTo>
                <a:cubicBezTo>
                  <a:pt x="579" y="49"/>
                  <a:pt x="579" y="49"/>
                  <a:pt x="578" y="49"/>
                </a:cubicBezTo>
                <a:close/>
                <a:moveTo>
                  <a:pt x="579" y="48"/>
                </a:moveTo>
                <a:cubicBezTo>
                  <a:pt x="579" y="48"/>
                  <a:pt x="579" y="47"/>
                  <a:pt x="579" y="47"/>
                </a:cubicBezTo>
                <a:cubicBezTo>
                  <a:pt x="579" y="47"/>
                  <a:pt x="578" y="48"/>
                  <a:pt x="579" y="48"/>
                </a:cubicBezTo>
                <a:close/>
                <a:moveTo>
                  <a:pt x="456" y="185"/>
                </a:moveTo>
                <a:cubicBezTo>
                  <a:pt x="455" y="184"/>
                  <a:pt x="454" y="186"/>
                  <a:pt x="453" y="185"/>
                </a:cubicBezTo>
                <a:cubicBezTo>
                  <a:pt x="453" y="185"/>
                  <a:pt x="453" y="186"/>
                  <a:pt x="452" y="186"/>
                </a:cubicBezTo>
                <a:cubicBezTo>
                  <a:pt x="450" y="186"/>
                  <a:pt x="449" y="186"/>
                  <a:pt x="447" y="186"/>
                </a:cubicBezTo>
                <a:cubicBezTo>
                  <a:pt x="446" y="186"/>
                  <a:pt x="444" y="185"/>
                  <a:pt x="443" y="187"/>
                </a:cubicBezTo>
                <a:cubicBezTo>
                  <a:pt x="443" y="186"/>
                  <a:pt x="442" y="186"/>
                  <a:pt x="442" y="186"/>
                </a:cubicBezTo>
                <a:cubicBezTo>
                  <a:pt x="442" y="187"/>
                  <a:pt x="444" y="187"/>
                  <a:pt x="445" y="187"/>
                </a:cubicBezTo>
                <a:cubicBezTo>
                  <a:pt x="446" y="187"/>
                  <a:pt x="448" y="187"/>
                  <a:pt x="449" y="187"/>
                </a:cubicBezTo>
                <a:cubicBezTo>
                  <a:pt x="449" y="187"/>
                  <a:pt x="449" y="187"/>
                  <a:pt x="450" y="187"/>
                </a:cubicBezTo>
                <a:cubicBezTo>
                  <a:pt x="451" y="188"/>
                  <a:pt x="453" y="187"/>
                  <a:pt x="454" y="187"/>
                </a:cubicBezTo>
                <a:cubicBezTo>
                  <a:pt x="454" y="187"/>
                  <a:pt x="454" y="187"/>
                  <a:pt x="454" y="187"/>
                </a:cubicBezTo>
                <a:cubicBezTo>
                  <a:pt x="455" y="187"/>
                  <a:pt x="456" y="187"/>
                  <a:pt x="457" y="188"/>
                </a:cubicBezTo>
                <a:cubicBezTo>
                  <a:pt x="459" y="187"/>
                  <a:pt x="461" y="188"/>
                  <a:pt x="463" y="186"/>
                </a:cubicBezTo>
                <a:cubicBezTo>
                  <a:pt x="461" y="186"/>
                  <a:pt x="457" y="188"/>
                  <a:pt x="456" y="185"/>
                </a:cubicBezTo>
                <a:close/>
                <a:moveTo>
                  <a:pt x="575" y="46"/>
                </a:moveTo>
                <a:cubicBezTo>
                  <a:pt x="575" y="46"/>
                  <a:pt x="574" y="46"/>
                  <a:pt x="575" y="46"/>
                </a:cubicBezTo>
                <a:close/>
                <a:moveTo>
                  <a:pt x="458" y="185"/>
                </a:moveTo>
                <a:cubicBezTo>
                  <a:pt x="458" y="185"/>
                  <a:pt x="458" y="185"/>
                  <a:pt x="458" y="185"/>
                </a:cubicBezTo>
                <a:cubicBezTo>
                  <a:pt x="458" y="185"/>
                  <a:pt x="458" y="185"/>
                  <a:pt x="458" y="185"/>
                </a:cubicBezTo>
                <a:close/>
                <a:moveTo>
                  <a:pt x="458" y="185"/>
                </a:moveTo>
                <a:cubicBezTo>
                  <a:pt x="457" y="185"/>
                  <a:pt x="458" y="185"/>
                  <a:pt x="458" y="185"/>
                </a:cubicBezTo>
                <a:close/>
                <a:moveTo>
                  <a:pt x="457" y="185"/>
                </a:moveTo>
                <a:cubicBezTo>
                  <a:pt x="457" y="185"/>
                  <a:pt x="457" y="185"/>
                  <a:pt x="457" y="185"/>
                </a:cubicBezTo>
                <a:cubicBezTo>
                  <a:pt x="457" y="185"/>
                  <a:pt x="457" y="185"/>
                  <a:pt x="457" y="185"/>
                </a:cubicBezTo>
                <a:cubicBezTo>
                  <a:pt x="457" y="185"/>
                  <a:pt x="457" y="185"/>
                  <a:pt x="457" y="185"/>
                </a:cubicBezTo>
                <a:close/>
                <a:moveTo>
                  <a:pt x="569" y="47"/>
                </a:moveTo>
                <a:cubicBezTo>
                  <a:pt x="569" y="47"/>
                  <a:pt x="569" y="47"/>
                  <a:pt x="569" y="47"/>
                </a:cubicBezTo>
                <a:close/>
                <a:moveTo>
                  <a:pt x="576" y="38"/>
                </a:moveTo>
                <a:cubicBezTo>
                  <a:pt x="576" y="38"/>
                  <a:pt x="576" y="38"/>
                  <a:pt x="576" y="38"/>
                </a:cubicBezTo>
                <a:close/>
                <a:moveTo>
                  <a:pt x="577" y="36"/>
                </a:moveTo>
                <a:cubicBezTo>
                  <a:pt x="578" y="36"/>
                  <a:pt x="577" y="35"/>
                  <a:pt x="577" y="36"/>
                </a:cubicBezTo>
                <a:close/>
                <a:moveTo>
                  <a:pt x="577" y="36"/>
                </a:moveTo>
                <a:cubicBezTo>
                  <a:pt x="577" y="35"/>
                  <a:pt x="577" y="36"/>
                  <a:pt x="577" y="36"/>
                </a:cubicBezTo>
                <a:close/>
                <a:moveTo>
                  <a:pt x="452" y="185"/>
                </a:moveTo>
                <a:cubicBezTo>
                  <a:pt x="452" y="186"/>
                  <a:pt x="451" y="185"/>
                  <a:pt x="452" y="185"/>
                </a:cubicBezTo>
                <a:close/>
                <a:moveTo>
                  <a:pt x="573" y="37"/>
                </a:moveTo>
                <a:cubicBezTo>
                  <a:pt x="573" y="37"/>
                  <a:pt x="573" y="37"/>
                  <a:pt x="573" y="37"/>
                </a:cubicBezTo>
                <a:close/>
                <a:moveTo>
                  <a:pt x="572" y="36"/>
                </a:moveTo>
                <a:cubicBezTo>
                  <a:pt x="571" y="36"/>
                  <a:pt x="570" y="36"/>
                  <a:pt x="570" y="36"/>
                </a:cubicBezTo>
                <a:cubicBezTo>
                  <a:pt x="570" y="36"/>
                  <a:pt x="571" y="37"/>
                  <a:pt x="572" y="37"/>
                </a:cubicBezTo>
                <a:cubicBezTo>
                  <a:pt x="571" y="36"/>
                  <a:pt x="572" y="36"/>
                  <a:pt x="572" y="36"/>
                </a:cubicBezTo>
                <a:close/>
                <a:moveTo>
                  <a:pt x="448" y="185"/>
                </a:moveTo>
                <a:cubicBezTo>
                  <a:pt x="448" y="186"/>
                  <a:pt x="449" y="186"/>
                  <a:pt x="448" y="185"/>
                </a:cubicBezTo>
                <a:close/>
                <a:moveTo>
                  <a:pt x="447" y="185"/>
                </a:moveTo>
                <a:cubicBezTo>
                  <a:pt x="448" y="185"/>
                  <a:pt x="448" y="185"/>
                  <a:pt x="448" y="185"/>
                </a:cubicBezTo>
                <a:cubicBezTo>
                  <a:pt x="448" y="185"/>
                  <a:pt x="448" y="184"/>
                  <a:pt x="447" y="185"/>
                </a:cubicBezTo>
                <a:close/>
                <a:moveTo>
                  <a:pt x="569" y="36"/>
                </a:moveTo>
                <a:cubicBezTo>
                  <a:pt x="568" y="36"/>
                  <a:pt x="569" y="36"/>
                  <a:pt x="569" y="36"/>
                </a:cubicBezTo>
                <a:close/>
                <a:moveTo>
                  <a:pt x="568" y="36"/>
                </a:moveTo>
                <a:cubicBezTo>
                  <a:pt x="568" y="36"/>
                  <a:pt x="568" y="36"/>
                  <a:pt x="567" y="36"/>
                </a:cubicBezTo>
                <a:cubicBezTo>
                  <a:pt x="568" y="37"/>
                  <a:pt x="568" y="37"/>
                  <a:pt x="568" y="36"/>
                </a:cubicBezTo>
                <a:cubicBezTo>
                  <a:pt x="568" y="36"/>
                  <a:pt x="568" y="36"/>
                  <a:pt x="568" y="36"/>
                </a:cubicBezTo>
                <a:close/>
                <a:moveTo>
                  <a:pt x="567" y="36"/>
                </a:moveTo>
                <a:cubicBezTo>
                  <a:pt x="567" y="36"/>
                  <a:pt x="567" y="36"/>
                  <a:pt x="567" y="36"/>
                </a:cubicBezTo>
                <a:cubicBezTo>
                  <a:pt x="567" y="37"/>
                  <a:pt x="567" y="37"/>
                  <a:pt x="567" y="36"/>
                </a:cubicBezTo>
                <a:cubicBezTo>
                  <a:pt x="567" y="36"/>
                  <a:pt x="567" y="36"/>
                  <a:pt x="567" y="36"/>
                </a:cubicBezTo>
                <a:close/>
                <a:moveTo>
                  <a:pt x="568" y="35"/>
                </a:moveTo>
                <a:cubicBezTo>
                  <a:pt x="568" y="34"/>
                  <a:pt x="569" y="35"/>
                  <a:pt x="568" y="35"/>
                </a:cubicBezTo>
                <a:close/>
                <a:moveTo>
                  <a:pt x="566" y="36"/>
                </a:moveTo>
                <a:cubicBezTo>
                  <a:pt x="567" y="36"/>
                  <a:pt x="566" y="36"/>
                  <a:pt x="566" y="36"/>
                </a:cubicBezTo>
                <a:close/>
                <a:moveTo>
                  <a:pt x="565" y="37"/>
                </a:moveTo>
                <a:cubicBezTo>
                  <a:pt x="565" y="37"/>
                  <a:pt x="566" y="37"/>
                  <a:pt x="566" y="37"/>
                </a:cubicBezTo>
                <a:cubicBezTo>
                  <a:pt x="565" y="36"/>
                  <a:pt x="565" y="37"/>
                  <a:pt x="565" y="37"/>
                </a:cubicBezTo>
                <a:close/>
                <a:moveTo>
                  <a:pt x="564" y="37"/>
                </a:moveTo>
                <a:cubicBezTo>
                  <a:pt x="565" y="37"/>
                  <a:pt x="564" y="37"/>
                  <a:pt x="564" y="37"/>
                </a:cubicBezTo>
                <a:close/>
                <a:moveTo>
                  <a:pt x="443" y="184"/>
                </a:moveTo>
                <a:cubicBezTo>
                  <a:pt x="443" y="184"/>
                  <a:pt x="442" y="184"/>
                  <a:pt x="442" y="184"/>
                </a:cubicBezTo>
                <a:cubicBezTo>
                  <a:pt x="442" y="184"/>
                  <a:pt x="441" y="185"/>
                  <a:pt x="442" y="186"/>
                </a:cubicBezTo>
                <a:cubicBezTo>
                  <a:pt x="443" y="185"/>
                  <a:pt x="442" y="185"/>
                  <a:pt x="443" y="184"/>
                </a:cubicBezTo>
                <a:close/>
                <a:moveTo>
                  <a:pt x="441" y="186"/>
                </a:moveTo>
                <a:cubicBezTo>
                  <a:pt x="441" y="186"/>
                  <a:pt x="440" y="186"/>
                  <a:pt x="440" y="186"/>
                </a:cubicBezTo>
                <a:cubicBezTo>
                  <a:pt x="440" y="186"/>
                  <a:pt x="441" y="186"/>
                  <a:pt x="441" y="186"/>
                </a:cubicBezTo>
                <a:cubicBezTo>
                  <a:pt x="441" y="186"/>
                  <a:pt x="441" y="186"/>
                  <a:pt x="441" y="186"/>
                </a:cubicBezTo>
                <a:close/>
                <a:moveTo>
                  <a:pt x="563" y="37"/>
                </a:moveTo>
                <a:cubicBezTo>
                  <a:pt x="562" y="37"/>
                  <a:pt x="563" y="37"/>
                  <a:pt x="563" y="37"/>
                </a:cubicBezTo>
                <a:cubicBezTo>
                  <a:pt x="563" y="37"/>
                  <a:pt x="563" y="37"/>
                  <a:pt x="563" y="37"/>
                </a:cubicBezTo>
                <a:close/>
                <a:moveTo>
                  <a:pt x="559" y="37"/>
                </a:moveTo>
                <a:cubicBezTo>
                  <a:pt x="559" y="37"/>
                  <a:pt x="559" y="38"/>
                  <a:pt x="559" y="37"/>
                </a:cubicBezTo>
                <a:close/>
                <a:moveTo>
                  <a:pt x="558" y="36"/>
                </a:moveTo>
                <a:cubicBezTo>
                  <a:pt x="558" y="36"/>
                  <a:pt x="559" y="36"/>
                  <a:pt x="559" y="36"/>
                </a:cubicBezTo>
                <a:cubicBezTo>
                  <a:pt x="559" y="36"/>
                  <a:pt x="558" y="35"/>
                  <a:pt x="558" y="36"/>
                </a:cubicBezTo>
                <a:close/>
                <a:moveTo>
                  <a:pt x="557" y="36"/>
                </a:moveTo>
                <a:cubicBezTo>
                  <a:pt x="558" y="36"/>
                  <a:pt x="557" y="35"/>
                  <a:pt x="557" y="36"/>
                </a:cubicBezTo>
                <a:close/>
                <a:moveTo>
                  <a:pt x="554" y="38"/>
                </a:moveTo>
                <a:cubicBezTo>
                  <a:pt x="554" y="38"/>
                  <a:pt x="554" y="38"/>
                  <a:pt x="554" y="38"/>
                </a:cubicBezTo>
                <a:close/>
                <a:moveTo>
                  <a:pt x="554" y="36"/>
                </a:moveTo>
                <a:cubicBezTo>
                  <a:pt x="554" y="36"/>
                  <a:pt x="554" y="36"/>
                  <a:pt x="554" y="37"/>
                </a:cubicBezTo>
                <a:cubicBezTo>
                  <a:pt x="555" y="36"/>
                  <a:pt x="555" y="36"/>
                  <a:pt x="556" y="36"/>
                </a:cubicBezTo>
                <a:cubicBezTo>
                  <a:pt x="555" y="35"/>
                  <a:pt x="554" y="35"/>
                  <a:pt x="554" y="36"/>
                </a:cubicBezTo>
                <a:close/>
                <a:moveTo>
                  <a:pt x="553" y="38"/>
                </a:moveTo>
                <a:cubicBezTo>
                  <a:pt x="553" y="38"/>
                  <a:pt x="554" y="38"/>
                  <a:pt x="554" y="38"/>
                </a:cubicBezTo>
                <a:cubicBezTo>
                  <a:pt x="554" y="38"/>
                  <a:pt x="553" y="37"/>
                  <a:pt x="553" y="38"/>
                </a:cubicBezTo>
                <a:close/>
                <a:moveTo>
                  <a:pt x="555" y="35"/>
                </a:moveTo>
                <a:cubicBezTo>
                  <a:pt x="555" y="35"/>
                  <a:pt x="555" y="35"/>
                  <a:pt x="555" y="35"/>
                </a:cubicBezTo>
                <a:close/>
                <a:moveTo>
                  <a:pt x="554" y="34"/>
                </a:moveTo>
                <a:cubicBezTo>
                  <a:pt x="554" y="34"/>
                  <a:pt x="555" y="35"/>
                  <a:pt x="554" y="34"/>
                </a:cubicBezTo>
                <a:close/>
                <a:moveTo>
                  <a:pt x="552" y="36"/>
                </a:moveTo>
                <a:cubicBezTo>
                  <a:pt x="553" y="36"/>
                  <a:pt x="553" y="36"/>
                  <a:pt x="553" y="35"/>
                </a:cubicBezTo>
                <a:cubicBezTo>
                  <a:pt x="553" y="35"/>
                  <a:pt x="552" y="36"/>
                  <a:pt x="552" y="36"/>
                </a:cubicBezTo>
                <a:close/>
                <a:moveTo>
                  <a:pt x="552" y="36"/>
                </a:moveTo>
                <a:cubicBezTo>
                  <a:pt x="551" y="36"/>
                  <a:pt x="552" y="37"/>
                  <a:pt x="552" y="36"/>
                </a:cubicBezTo>
                <a:close/>
                <a:moveTo>
                  <a:pt x="551" y="35"/>
                </a:moveTo>
                <a:cubicBezTo>
                  <a:pt x="551" y="35"/>
                  <a:pt x="551" y="35"/>
                  <a:pt x="551" y="35"/>
                </a:cubicBezTo>
                <a:cubicBezTo>
                  <a:pt x="551" y="35"/>
                  <a:pt x="551" y="35"/>
                  <a:pt x="551" y="36"/>
                </a:cubicBezTo>
                <a:cubicBezTo>
                  <a:pt x="551" y="35"/>
                  <a:pt x="552" y="35"/>
                  <a:pt x="552" y="35"/>
                </a:cubicBezTo>
                <a:cubicBezTo>
                  <a:pt x="552" y="35"/>
                  <a:pt x="552" y="35"/>
                  <a:pt x="551" y="35"/>
                </a:cubicBezTo>
                <a:close/>
                <a:moveTo>
                  <a:pt x="550" y="35"/>
                </a:moveTo>
                <a:cubicBezTo>
                  <a:pt x="550" y="35"/>
                  <a:pt x="550" y="35"/>
                  <a:pt x="550" y="35"/>
                </a:cubicBezTo>
                <a:cubicBezTo>
                  <a:pt x="550" y="34"/>
                  <a:pt x="549" y="35"/>
                  <a:pt x="550" y="35"/>
                </a:cubicBezTo>
                <a:close/>
                <a:moveTo>
                  <a:pt x="547" y="36"/>
                </a:moveTo>
                <a:cubicBezTo>
                  <a:pt x="547" y="37"/>
                  <a:pt x="548" y="36"/>
                  <a:pt x="548" y="36"/>
                </a:cubicBezTo>
                <a:cubicBezTo>
                  <a:pt x="548" y="36"/>
                  <a:pt x="547" y="36"/>
                  <a:pt x="547" y="36"/>
                </a:cubicBezTo>
                <a:close/>
                <a:moveTo>
                  <a:pt x="546" y="37"/>
                </a:moveTo>
                <a:cubicBezTo>
                  <a:pt x="546" y="37"/>
                  <a:pt x="547" y="37"/>
                  <a:pt x="547" y="36"/>
                </a:cubicBezTo>
                <a:cubicBezTo>
                  <a:pt x="547" y="36"/>
                  <a:pt x="546" y="36"/>
                  <a:pt x="546" y="37"/>
                </a:cubicBezTo>
                <a:close/>
                <a:moveTo>
                  <a:pt x="546" y="34"/>
                </a:moveTo>
                <a:cubicBezTo>
                  <a:pt x="546" y="34"/>
                  <a:pt x="546" y="35"/>
                  <a:pt x="546" y="35"/>
                </a:cubicBezTo>
                <a:cubicBezTo>
                  <a:pt x="546" y="35"/>
                  <a:pt x="546" y="35"/>
                  <a:pt x="546" y="36"/>
                </a:cubicBezTo>
                <a:cubicBezTo>
                  <a:pt x="546" y="35"/>
                  <a:pt x="547" y="35"/>
                  <a:pt x="547" y="35"/>
                </a:cubicBezTo>
                <a:cubicBezTo>
                  <a:pt x="546" y="35"/>
                  <a:pt x="546" y="34"/>
                  <a:pt x="546" y="34"/>
                </a:cubicBezTo>
                <a:close/>
                <a:moveTo>
                  <a:pt x="419" y="188"/>
                </a:moveTo>
                <a:cubicBezTo>
                  <a:pt x="420" y="188"/>
                  <a:pt x="420" y="188"/>
                  <a:pt x="420" y="188"/>
                </a:cubicBezTo>
                <a:cubicBezTo>
                  <a:pt x="420" y="188"/>
                  <a:pt x="420" y="188"/>
                  <a:pt x="420" y="188"/>
                </a:cubicBezTo>
                <a:cubicBezTo>
                  <a:pt x="420" y="188"/>
                  <a:pt x="419" y="188"/>
                  <a:pt x="419" y="188"/>
                </a:cubicBezTo>
                <a:close/>
                <a:moveTo>
                  <a:pt x="546" y="33"/>
                </a:moveTo>
                <a:cubicBezTo>
                  <a:pt x="546" y="33"/>
                  <a:pt x="546" y="34"/>
                  <a:pt x="546" y="34"/>
                </a:cubicBezTo>
                <a:cubicBezTo>
                  <a:pt x="546" y="34"/>
                  <a:pt x="546" y="34"/>
                  <a:pt x="546" y="34"/>
                </a:cubicBezTo>
                <a:cubicBezTo>
                  <a:pt x="546" y="34"/>
                  <a:pt x="546" y="34"/>
                  <a:pt x="546" y="33"/>
                </a:cubicBezTo>
                <a:cubicBezTo>
                  <a:pt x="546" y="33"/>
                  <a:pt x="546" y="33"/>
                  <a:pt x="546" y="33"/>
                </a:cubicBezTo>
                <a:close/>
                <a:moveTo>
                  <a:pt x="417" y="188"/>
                </a:moveTo>
                <a:cubicBezTo>
                  <a:pt x="417" y="188"/>
                  <a:pt x="416" y="188"/>
                  <a:pt x="416" y="188"/>
                </a:cubicBezTo>
                <a:cubicBezTo>
                  <a:pt x="416" y="188"/>
                  <a:pt x="417" y="188"/>
                  <a:pt x="417" y="188"/>
                </a:cubicBezTo>
                <a:close/>
                <a:moveTo>
                  <a:pt x="416" y="188"/>
                </a:moveTo>
                <a:cubicBezTo>
                  <a:pt x="415" y="188"/>
                  <a:pt x="416" y="189"/>
                  <a:pt x="416" y="188"/>
                </a:cubicBezTo>
                <a:close/>
                <a:moveTo>
                  <a:pt x="411" y="188"/>
                </a:moveTo>
                <a:cubicBezTo>
                  <a:pt x="411" y="188"/>
                  <a:pt x="411" y="188"/>
                  <a:pt x="411" y="188"/>
                </a:cubicBezTo>
                <a:close/>
                <a:moveTo>
                  <a:pt x="539" y="30"/>
                </a:moveTo>
                <a:cubicBezTo>
                  <a:pt x="538" y="30"/>
                  <a:pt x="539" y="31"/>
                  <a:pt x="539" y="30"/>
                </a:cubicBezTo>
                <a:close/>
                <a:moveTo>
                  <a:pt x="538" y="31"/>
                </a:moveTo>
                <a:cubicBezTo>
                  <a:pt x="538" y="31"/>
                  <a:pt x="538" y="31"/>
                  <a:pt x="538" y="31"/>
                </a:cubicBezTo>
                <a:close/>
                <a:moveTo>
                  <a:pt x="534" y="34"/>
                </a:moveTo>
                <a:cubicBezTo>
                  <a:pt x="533" y="34"/>
                  <a:pt x="534" y="35"/>
                  <a:pt x="534" y="34"/>
                </a:cubicBezTo>
                <a:close/>
                <a:moveTo>
                  <a:pt x="533" y="34"/>
                </a:moveTo>
                <a:cubicBezTo>
                  <a:pt x="533" y="34"/>
                  <a:pt x="533" y="34"/>
                  <a:pt x="533" y="34"/>
                </a:cubicBezTo>
                <a:close/>
                <a:moveTo>
                  <a:pt x="406" y="188"/>
                </a:moveTo>
                <a:cubicBezTo>
                  <a:pt x="406" y="188"/>
                  <a:pt x="406" y="188"/>
                  <a:pt x="406" y="188"/>
                </a:cubicBezTo>
                <a:cubicBezTo>
                  <a:pt x="406" y="188"/>
                  <a:pt x="405" y="188"/>
                  <a:pt x="406" y="188"/>
                </a:cubicBezTo>
                <a:close/>
                <a:moveTo>
                  <a:pt x="548" y="15"/>
                </a:moveTo>
                <a:cubicBezTo>
                  <a:pt x="548" y="15"/>
                  <a:pt x="548" y="15"/>
                  <a:pt x="548" y="15"/>
                </a:cubicBezTo>
                <a:close/>
                <a:moveTo>
                  <a:pt x="529" y="35"/>
                </a:moveTo>
                <a:cubicBezTo>
                  <a:pt x="529" y="35"/>
                  <a:pt x="529" y="35"/>
                  <a:pt x="529" y="35"/>
                </a:cubicBezTo>
                <a:close/>
                <a:moveTo>
                  <a:pt x="528" y="35"/>
                </a:moveTo>
                <a:cubicBezTo>
                  <a:pt x="528" y="35"/>
                  <a:pt x="528" y="35"/>
                  <a:pt x="529" y="35"/>
                </a:cubicBezTo>
                <a:cubicBezTo>
                  <a:pt x="528" y="35"/>
                  <a:pt x="528" y="34"/>
                  <a:pt x="528" y="35"/>
                </a:cubicBezTo>
                <a:close/>
                <a:moveTo>
                  <a:pt x="528" y="31"/>
                </a:moveTo>
                <a:cubicBezTo>
                  <a:pt x="528" y="31"/>
                  <a:pt x="529" y="32"/>
                  <a:pt x="528" y="31"/>
                </a:cubicBezTo>
                <a:close/>
                <a:moveTo>
                  <a:pt x="539" y="15"/>
                </a:moveTo>
                <a:cubicBezTo>
                  <a:pt x="539" y="15"/>
                  <a:pt x="540" y="16"/>
                  <a:pt x="539" y="15"/>
                </a:cubicBezTo>
                <a:close/>
                <a:moveTo>
                  <a:pt x="539" y="16"/>
                </a:moveTo>
                <a:cubicBezTo>
                  <a:pt x="539" y="15"/>
                  <a:pt x="539" y="15"/>
                  <a:pt x="539" y="15"/>
                </a:cubicBezTo>
                <a:cubicBezTo>
                  <a:pt x="539" y="15"/>
                  <a:pt x="538" y="15"/>
                  <a:pt x="539" y="16"/>
                </a:cubicBezTo>
                <a:close/>
                <a:moveTo>
                  <a:pt x="524" y="31"/>
                </a:moveTo>
                <a:cubicBezTo>
                  <a:pt x="525" y="31"/>
                  <a:pt x="525" y="31"/>
                  <a:pt x="526" y="31"/>
                </a:cubicBezTo>
                <a:cubicBezTo>
                  <a:pt x="525" y="30"/>
                  <a:pt x="525" y="30"/>
                  <a:pt x="524" y="31"/>
                </a:cubicBezTo>
                <a:close/>
                <a:moveTo>
                  <a:pt x="537" y="16"/>
                </a:moveTo>
                <a:cubicBezTo>
                  <a:pt x="538" y="16"/>
                  <a:pt x="536" y="15"/>
                  <a:pt x="537" y="16"/>
                </a:cubicBezTo>
                <a:close/>
                <a:moveTo>
                  <a:pt x="536" y="15"/>
                </a:moveTo>
                <a:cubicBezTo>
                  <a:pt x="535" y="15"/>
                  <a:pt x="536" y="16"/>
                  <a:pt x="536" y="15"/>
                </a:cubicBezTo>
                <a:close/>
                <a:moveTo>
                  <a:pt x="527" y="26"/>
                </a:moveTo>
                <a:cubicBezTo>
                  <a:pt x="527" y="26"/>
                  <a:pt x="528" y="26"/>
                  <a:pt x="527" y="26"/>
                </a:cubicBezTo>
                <a:close/>
                <a:moveTo>
                  <a:pt x="521" y="32"/>
                </a:moveTo>
                <a:cubicBezTo>
                  <a:pt x="521" y="32"/>
                  <a:pt x="522" y="32"/>
                  <a:pt x="522" y="32"/>
                </a:cubicBezTo>
                <a:cubicBezTo>
                  <a:pt x="522" y="32"/>
                  <a:pt x="522" y="31"/>
                  <a:pt x="521" y="32"/>
                </a:cubicBezTo>
                <a:close/>
                <a:moveTo>
                  <a:pt x="519" y="34"/>
                </a:moveTo>
                <a:cubicBezTo>
                  <a:pt x="519" y="34"/>
                  <a:pt x="519" y="34"/>
                  <a:pt x="519" y="34"/>
                </a:cubicBezTo>
                <a:close/>
                <a:moveTo>
                  <a:pt x="532" y="15"/>
                </a:moveTo>
                <a:cubicBezTo>
                  <a:pt x="532" y="15"/>
                  <a:pt x="532" y="16"/>
                  <a:pt x="532" y="16"/>
                </a:cubicBezTo>
                <a:cubicBezTo>
                  <a:pt x="533" y="16"/>
                  <a:pt x="533" y="16"/>
                  <a:pt x="534" y="16"/>
                </a:cubicBezTo>
                <a:cubicBezTo>
                  <a:pt x="533" y="15"/>
                  <a:pt x="533" y="16"/>
                  <a:pt x="532" y="15"/>
                </a:cubicBezTo>
                <a:close/>
                <a:moveTo>
                  <a:pt x="524" y="26"/>
                </a:moveTo>
                <a:cubicBezTo>
                  <a:pt x="524" y="26"/>
                  <a:pt x="524" y="26"/>
                  <a:pt x="524" y="26"/>
                </a:cubicBezTo>
                <a:close/>
                <a:moveTo>
                  <a:pt x="523" y="27"/>
                </a:moveTo>
                <a:cubicBezTo>
                  <a:pt x="522" y="27"/>
                  <a:pt x="524" y="28"/>
                  <a:pt x="523" y="27"/>
                </a:cubicBezTo>
                <a:close/>
                <a:moveTo>
                  <a:pt x="531" y="16"/>
                </a:moveTo>
                <a:cubicBezTo>
                  <a:pt x="531" y="16"/>
                  <a:pt x="530" y="16"/>
                  <a:pt x="530" y="16"/>
                </a:cubicBezTo>
                <a:cubicBezTo>
                  <a:pt x="531" y="16"/>
                  <a:pt x="531" y="16"/>
                  <a:pt x="531" y="16"/>
                </a:cubicBezTo>
                <a:cubicBezTo>
                  <a:pt x="531" y="16"/>
                  <a:pt x="531" y="16"/>
                  <a:pt x="531" y="16"/>
                </a:cubicBezTo>
                <a:close/>
                <a:moveTo>
                  <a:pt x="529" y="16"/>
                </a:moveTo>
                <a:cubicBezTo>
                  <a:pt x="529" y="16"/>
                  <a:pt x="529" y="16"/>
                  <a:pt x="529" y="16"/>
                </a:cubicBezTo>
                <a:cubicBezTo>
                  <a:pt x="529" y="16"/>
                  <a:pt x="529" y="16"/>
                  <a:pt x="530" y="16"/>
                </a:cubicBezTo>
                <a:cubicBezTo>
                  <a:pt x="530" y="16"/>
                  <a:pt x="529" y="16"/>
                  <a:pt x="529" y="16"/>
                </a:cubicBezTo>
                <a:close/>
                <a:moveTo>
                  <a:pt x="520" y="26"/>
                </a:moveTo>
                <a:cubicBezTo>
                  <a:pt x="520" y="25"/>
                  <a:pt x="521" y="27"/>
                  <a:pt x="520" y="26"/>
                </a:cubicBezTo>
                <a:close/>
                <a:moveTo>
                  <a:pt x="527" y="16"/>
                </a:moveTo>
                <a:cubicBezTo>
                  <a:pt x="528" y="16"/>
                  <a:pt x="528" y="17"/>
                  <a:pt x="528" y="16"/>
                </a:cubicBezTo>
                <a:cubicBezTo>
                  <a:pt x="528" y="15"/>
                  <a:pt x="527" y="16"/>
                  <a:pt x="527" y="16"/>
                </a:cubicBezTo>
                <a:close/>
                <a:moveTo>
                  <a:pt x="511" y="35"/>
                </a:moveTo>
                <a:cubicBezTo>
                  <a:pt x="510" y="35"/>
                  <a:pt x="511" y="36"/>
                  <a:pt x="511" y="35"/>
                </a:cubicBezTo>
                <a:cubicBezTo>
                  <a:pt x="511" y="35"/>
                  <a:pt x="511" y="35"/>
                  <a:pt x="511" y="35"/>
                </a:cubicBezTo>
                <a:close/>
                <a:moveTo>
                  <a:pt x="527" y="16"/>
                </a:moveTo>
                <a:cubicBezTo>
                  <a:pt x="526" y="16"/>
                  <a:pt x="527" y="17"/>
                  <a:pt x="527" y="16"/>
                </a:cubicBezTo>
                <a:close/>
                <a:moveTo>
                  <a:pt x="514" y="31"/>
                </a:moveTo>
                <a:cubicBezTo>
                  <a:pt x="514" y="31"/>
                  <a:pt x="514" y="31"/>
                  <a:pt x="514" y="31"/>
                </a:cubicBezTo>
                <a:cubicBezTo>
                  <a:pt x="514" y="31"/>
                  <a:pt x="514" y="31"/>
                  <a:pt x="514" y="31"/>
                </a:cubicBezTo>
                <a:cubicBezTo>
                  <a:pt x="514" y="31"/>
                  <a:pt x="514" y="31"/>
                  <a:pt x="514" y="31"/>
                </a:cubicBezTo>
                <a:close/>
                <a:moveTo>
                  <a:pt x="523" y="16"/>
                </a:moveTo>
                <a:cubicBezTo>
                  <a:pt x="524" y="17"/>
                  <a:pt x="525" y="16"/>
                  <a:pt x="526" y="16"/>
                </a:cubicBezTo>
                <a:cubicBezTo>
                  <a:pt x="525" y="15"/>
                  <a:pt x="524" y="15"/>
                  <a:pt x="523" y="16"/>
                </a:cubicBezTo>
                <a:close/>
                <a:moveTo>
                  <a:pt x="514" y="28"/>
                </a:moveTo>
                <a:cubicBezTo>
                  <a:pt x="515" y="28"/>
                  <a:pt x="515" y="29"/>
                  <a:pt x="515" y="28"/>
                </a:cubicBezTo>
                <a:cubicBezTo>
                  <a:pt x="515" y="28"/>
                  <a:pt x="515" y="28"/>
                  <a:pt x="514" y="28"/>
                </a:cubicBezTo>
                <a:close/>
                <a:moveTo>
                  <a:pt x="508" y="36"/>
                </a:moveTo>
                <a:cubicBezTo>
                  <a:pt x="508" y="35"/>
                  <a:pt x="507" y="36"/>
                  <a:pt x="508" y="36"/>
                </a:cubicBezTo>
                <a:cubicBezTo>
                  <a:pt x="508" y="36"/>
                  <a:pt x="508" y="36"/>
                  <a:pt x="508" y="36"/>
                </a:cubicBezTo>
                <a:close/>
                <a:moveTo>
                  <a:pt x="383" y="187"/>
                </a:moveTo>
                <a:cubicBezTo>
                  <a:pt x="383" y="187"/>
                  <a:pt x="384" y="187"/>
                  <a:pt x="383" y="187"/>
                </a:cubicBezTo>
                <a:close/>
                <a:moveTo>
                  <a:pt x="520" y="16"/>
                </a:moveTo>
                <a:cubicBezTo>
                  <a:pt x="521" y="17"/>
                  <a:pt x="522" y="16"/>
                  <a:pt x="523" y="16"/>
                </a:cubicBezTo>
                <a:cubicBezTo>
                  <a:pt x="522" y="16"/>
                  <a:pt x="521" y="16"/>
                  <a:pt x="520" y="16"/>
                </a:cubicBezTo>
                <a:close/>
                <a:moveTo>
                  <a:pt x="512" y="27"/>
                </a:moveTo>
                <a:cubicBezTo>
                  <a:pt x="512" y="28"/>
                  <a:pt x="512" y="28"/>
                  <a:pt x="512" y="28"/>
                </a:cubicBezTo>
                <a:cubicBezTo>
                  <a:pt x="512" y="28"/>
                  <a:pt x="512" y="28"/>
                  <a:pt x="512" y="28"/>
                </a:cubicBezTo>
                <a:cubicBezTo>
                  <a:pt x="512" y="28"/>
                  <a:pt x="512" y="28"/>
                  <a:pt x="512" y="28"/>
                </a:cubicBezTo>
                <a:cubicBezTo>
                  <a:pt x="512" y="28"/>
                  <a:pt x="512" y="28"/>
                  <a:pt x="512" y="27"/>
                </a:cubicBezTo>
                <a:close/>
                <a:moveTo>
                  <a:pt x="507" y="33"/>
                </a:moveTo>
                <a:cubicBezTo>
                  <a:pt x="507" y="33"/>
                  <a:pt x="507" y="32"/>
                  <a:pt x="507" y="32"/>
                </a:cubicBezTo>
                <a:cubicBezTo>
                  <a:pt x="507" y="32"/>
                  <a:pt x="507" y="32"/>
                  <a:pt x="507" y="33"/>
                </a:cubicBezTo>
                <a:close/>
                <a:moveTo>
                  <a:pt x="382" y="184"/>
                </a:moveTo>
                <a:cubicBezTo>
                  <a:pt x="382" y="184"/>
                  <a:pt x="382" y="184"/>
                  <a:pt x="382" y="184"/>
                </a:cubicBezTo>
                <a:close/>
                <a:moveTo>
                  <a:pt x="512" y="26"/>
                </a:moveTo>
                <a:cubicBezTo>
                  <a:pt x="511" y="26"/>
                  <a:pt x="512" y="27"/>
                  <a:pt x="512" y="26"/>
                </a:cubicBezTo>
                <a:close/>
                <a:moveTo>
                  <a:pt x="382" y="184"/>
                </a:moveTo>
                <a:cubicBezTo>
                  <a:pt x="382" y="184"/>
                  <a:pt x="381" y="183"/>
                  <a:pt x="382" y="184"/>
                </a:cubicBezTo>
                <a:close/>
                <a:moveTo>
                  <a:pt x="381" y="184"/>
                </a:moveTo>
                <a:cubicBezTo>
                  <a:pt x="381" y="184"/>
                  <a:pt x="381" y="184"/>
                  <a:pt x="381" y="184"/>
                </a:cubicBezTo>
                <a:close/>
                <a:moveTo>
                  <a:pt x="519" y="16"/>
                </a:moveTo>
                <a:cubicBezTo>
                  <a:pt x="519" y="16"/>
                  <a:pt x="519" y="16"/>
                  <a:pt x="519" y="16"/>
                </a:cubicBezTo>
                <a:close/>
                <a:moveTo>
                  <a:pt x="508" y="28"/>
                </a:moveTo>
                <a:cubicBezTo>
                  <a:pt x="509" y="28"/>
                  <a:pt x="509" y="28"/>
                  <a:pt x="510" y="28"/>
                </a:cubicBezTo>
                <a:cubicBezTo>
                  <a:pt x="509" y="27"/>
                  <a:pt x="508" y="28"/>
                  <a:pt x="508" y="28"/>
                </a:cubicBezTo>
                <a:close/>
                <a:moveTo>
                  <a:pt x="504" y="31"/>
                </a:moveTo>
                <a:cubicBezTo>
                  <a:pt x="504" y="31"/>
                  <a:pt x="504" y="31"/>
                  <a:pt x="504" y="31"/>
                </a:cubicBezTo>
                <a:close/>
                <a:moveTo>
                  <a:pt x="504" y="31"/>
                </a:moveTo>
                <a:cubicBezTo>
                  <a:pt x="503" y="31"/>
                  <a:pt x="504" y="31"/>
                  <a:pt x="504" y="31"/>
                </a:cubicBezTo>
                <a:close/>
                <a:moveTo>
                  <a:pt x="377" y="184"/>
                </a:moveTo>
                <a:cubicBezTo>
                  <a:pt x="378" y="184"/>
                  <a:pt x="377" y="183"/>
                  <a:pt x="377" y="184"/>
                </a:cubicBezTo>
                <a:close/>
                <a:moveTo>
                  <a:pt x="519" y="10"/>
                </a:moveTo>
                <a:cubicBezTo>
                  <a:pt x="520" y="10"/>
                  <a:pt x="520" y="10"/>
                  <a:pt x="521" y="10"/>
                </a:cubicBezTo>
                <a:cubicBezTo>
                  <a:pt x="520" y="9"/>
                  <a:pt x="520" y="10"/>
                  <a:pt x="519" y="10"/>
                </a:cubicBezTo>
                <a:close/>
                <a:moveTo>
                  <a:pt x="507" y="27"/>
                </a:moveTo>
                <a:cubicBezTo>
                  <a:pt x="505" y="26"/>
                  <a:pt x="503" y="26"/>
                  <a:pt x="502" y="26"/>
                </a:cubicBezTo>
                <a:cubicBezTo>
                  <a:pt x="502" y="27"/>
                  <a:pt x="502" y="27"/>
                  <a:pt x="503" y="27"/>
                </a:cubicBezTo>
                <a:cubicBezTo>
                  <a:pt x="504" y="27"/>
                  <a:pt x="506" y="27"/>
                  <a:pt x="506" y="28"/>
                </a:cubicBezTo>
                <a:cubicBezTo>
                  <a:pt x="506" y="27"/>
                  <a:pt x="506" y="27"/>
                  <a:pt x="507" y="27"/>
                </a:cubicBezTo>
                <a:close/>
                <a:moveTo>
                  <a:pt x="505" y="29"/>
                </a:moveTo>
                <a:cubicBezTo>
                  <a:pt x="504" y="28"/>
                  <a:pt x="505" y="29"/>
                  <a:pt x="505" y="29"/>
                </a:cubicBezTo>
                <a:close/>
                <a:moveTo>
                  <a:pt x="504" y="28"/>
                </a:moveTo>
                <a:cubicBezTo>
                  <a:pt x="503" y="28"/>
                  <a:pt x="504" y="29"/>
                  <a:pt x="504" y="28"/>
                </a:cubicBezTo>
                <a:close/>
                <a:moveTo>
                  <a:pt x="500" y="32"/>
                </a:moveTo>
                <a:cubicBezTo>
                  <a:pt x="499" y="32"/>
                  <a:pt x="500" y="33"/>
                  <a:pt x="500" y="32"/>
                </a:cubicBezTo>
                <a:close/>
                <a:moveTo>
                  <a:pt x="499" y="33"/>
                </a:moveTo>
                <a:cubicBezTo>
                  <a:pt x="499" y="33"/>
                  <a:pt x="499" y="33"/>
                  <a:pt x="499" y="33"/>
                </a:cubicBezTo>
                <a:cubicBezTo>
                  <a:pt x="499" y="33"/>
                  <a:pt x="499" y="33"/>
                  <a:pt x="499" y="33"/>
                </a:cubicBezTo>
                <a:close/>
                <a:moveTo>
                  <a:pt x="516" y="10"/>
                </a:moveTo>
                <a:cubicBezTo>
                  <a:pt x="517" y="10"/>
                  <a:pt x="518" y="11"/>
                  <a:pt x="518" y="10"/>
                </a:cubicBezTo>
                <a:cubicBezTo>
                  <a:pt x="517" y="10"/>
                  <a:pt x="517" y="9"/>
                  <a:pt x="516" y="10"/>
                </a:cubicBezTo>
                <a:close/>
                <a:moveTo>
                  <a:pt x="374" y="183"/>
                </a:moveTo>
                <a:cubicBezTo>
                  <a:pt x="374" y="184"/>
                  <a:pt x="375" y="183"/>
                  <a:pt x="375" y="183"/>
                </a:cubicBezTo>
                <a:cubicBezTo>
                  <a:pt x="374" y="183"/>
                  <a:pt x="374" y="183"/>
                  <a:pt x="374" y="183"/>
                </a:cubicBezTo>
                <a:close/>
                <a:moveTo>
                  <a:pt x="510" y="17"/>
                </a:moveTo>
                <a:cubicBezTo>
                  <a:pt x="510" y="17"/>
                  <a:pt x="510" y="17"/>
                  <a:pt x="511" y="17"/>
                </a:cubicBezTo>
                <a:cubicBezTo>
                  <a:pt x="510" y="17"/>
                  <a:pt x="510" y="16"/>
                  <a:pt x="510" y="17"/>
                </a:cubicBezTo>
                <a:close/>
                <a:moveTo>
                  <a:pt x="370" y="186"/>
                </a:moveTo>
                <a:cubicBezTo>
                  <a:pt x="371" y="186"/>
                  <a:pt x="371" y="186"/>
                  <a:pt x="371" y="186"/>
                </a:cubicBezTo>
                <a:cubicBezTo>
                  <a:pt x="371" y="185"/>
                  <a:pt x="371" y="186"/>
                  <a:pt x="370" y="186"/>
                </a:cubicBezTo>
                <a:close/>
                <a:moveTo>
                  <a:pt x="516" y="10"/>
                </a:moveTo>
                <a:cubicBezTo>
                  <a:pt x="515" y="9"/>
                  <a:pt x="516" y="10"/>
                  <a:pt x="516" y="10"/>
                </a:cubicBezTo>
                <a:close/>
                <a:moveTo>
                  <a:pt x="514" y="10"/>
                </a:moveTo>
                <a:cubicBezTo>
                  <a:pt x="514" y="10"/>
                  <a:pt x="515" y="10"/>
                  <a:pt x="515" y="11"/>
                </a:cubicBezTo>
                <a:cubicBezTo>
                  <a:pt x="515" y="10"/>
                  <a:pt x="515" y="10"/>
                  <a:pt x="515" y="10"/>
                </a:cubicBezTo>
                <a:cubicBezTo>
                  <a:pt x="515" y="10"/>
                  <a:pt x="515" y="10"/>
                  <a:pt x="514" y="10"/>
                </a:cubicBezTo>
                <a:close/>
                <a:moveTo>
                  <a:pt x="501" y="27"/>
                </a:moveTo>
                <a:cubicBezTo>
                  <a:pt x="501" y="27"/>
                  <a:pt x="502" y="27"/>
                  <a:pt x="502" y="27"/>
                </a:cubicBezTo>
                <a:cubicBezTo>
                  <a:pt x="501" y="27"/>
                  <a:pt x="501" y="27"/>
                  <a:pt x="501" y="27"/>
                </a:cubicBezTo>
                <a:close/>
                <a:moveTo>
                  <a:pt x="510" y="17"/>
                </a:moveTo>
                <a:cubicBezTo>
                  <a:pt x="509" y="17"/>
                  <a:pt x="509" y="17"/>
                  <a:pt x="508" y="16"/>
                </a:cubicBezTo>
                <a:cubicBezTo>
                  <a:pt x="508" y="16"/>
                  <a:pt x="508" y="16"/>
                  <a:pt x="508" y="17"/>
                </a:cubicBezTo>
                <a:cubicBezTo>
                  <a:pt x="507" y="17"/>
                  <a:pt x="507" y="15"/>
                  <a:pt x="506" y="16"/>
                </a:cubicBezTo>
                <a:cubicBezTo>
                  <a:pt x="507" y="17"/>
                  <a:pt x="509" y="17"/>
                  <a:pt x="510" y="17"/>
                </a:cubicBezTo>
                <a:close/>
                <a:moveTo>
                  <a:pt x="369" y="186"/>
                </a:moveTo>
                <a:cubicBezTo>
                  <a:pt x="369" y="186"/>
                  <a:pt x="369" y="186"/>
                  <a:pt x="369" y="186"/>
                </a:cubicBezTo>
                <a:cubicBezTo>
                  <a:pt x="369" y="186"/>
                  <a:pt x="369" y="187"/>
                  <a:pt x="370" y="186"/>
                </a:cubicBezTo>
                <a:cubicBezTo>
                  <a:pt x="369" y="186"/>
                  <a:pt x="369" y="186"/>
                  <a:pt x="369" y="186"/>
                </a:cubicBezTo>
                <a:close/>
                <a:moveTo>
                  <a:pt x="495" y="32"/>
                </a:moveTo>
                <a:cubicBezTo>
                  <a:pt x="495" y="33"/>
                  <a:pt x="496" y="33"/>
                  <a:pt x="496" y="33"/>
                </a:cubicBezTo>
                <a:cubicBezTo>
                  <a:pt x="496" y="32"/>
                  <a:pt x="495" y="32"/>
                  <a:pt x="495" y="32"/>
                </a:cubicBezTo>
                <a:close/>
                <a:moveTo>
                  <a:pt x="510" y="10"/>
                </a:moveTo>
                <a:cubicBezTo>
                  <a:pt x="509" y="10"/>
                  <a:pt x="508" y="10"/>
                  <a:pt x="507" y="10"/>
                </a:cubicBezTo>
                <a:cubicBezTo>
                  <a:pt x="506" y="10"/>
                  <a:pt x="506" y="10"/>
                  <a:pt x="506" y="11"/>
                </a:cubicBezTo>
                <a:cubicBezTo>
                  <a:pt x="505" y="10"/>
                  <a:pt x="505" y="10"/>
                  <a:pt x="505" y="10"/>
                </a:cubicBezTo>
                <a:cubicBezTo>
                  <a:pt x="506" y="12"/>
                  <a:pt x="508" y="11"/>
                  <a:pt x="510" y="11"/>
                </a:cubicBezTo>
                <a:cubicBezTo>
                  <a:pt x="511" y="11"/>
                  <a:pt x="513" y="10"/>
                  <a:pt x="514" y="11"/>
                </a:cubicBezTo>
                <a:cubicBezTo>
                  <a:pt x="514" y="10"/>
                  <a:pt x="514" y="10"/>
                  <a:pt x="514" y="10"/>
                </a:cubicBezTo>
                <a:cubicBezTo>
                  <a:pt x="513" y="10"/>
                  <a:pt x="511" y="9"/>
                  <a:pt x="510" y="10"/>
                </a:cubicBezTo>
                <a:close/>
                <a:moveTo>
                  <a:pt x="370" y="184"/>
                </a:moveTo>
                <a:cubicBezTo>
                  <a:pt x="370" y="184"/>
                  <a:pt x="370" y="184"/>
                  <a:pt x="370" y="184"/>
                </a:cubicBezTo>
                <a:cubicBezTo>
                  <a:pt x="370" y="184"/>
                  <a:pt x="370" y="184"/>
                  <a:pt x="370" y="185"/>
                </a:cubicBezTo>
                <a:cubicBezTo>
                  <a:pt x="370" y="184"/>
                  <a:pt x="371" y="184"/>
                  <a:pt x="371" y="184"/>
                </a:cubicBezTo>
                <a:cubicBezTo>
                  <a:pt x="371" y="184"/>
                  <a:pt x="370" y="184"/>
                  <a:pt x="370" y="184"/>
                </a:cubicBezTo>
                <a:close/>
                <a:moveTo>
                  <a:pt x="384" y="168"/>
                </a:moveTo>
                <a:cubicBezTo>
                  <a:pt x="383" y="168"/>
                  <a:pt x="384" y="169"/>
                  <a:pt x="384" y="168"/>
                </a:cubicBezTo>
                <a:close/>
                <a:moveTo>
                  <a:pt x="368" y="186"/>
                </a:moveTo>
                <a:cubicBezTo>
                  <a:pt x="368" y="186"/>
                  <a:pt x="368" y="187"/>
                  <a:pt x="368" y="186"/>
                </a:cubicBezTo>
                <a:close/>
                <a:moveTo>
                  <a:pt x="498" y="27"/>
                </a:moveTo>
                <a:cubicBezTo>
                  <a:pt x="499" y="27"/>
                  <a:pt x="499" y="27"/>
                  <a:pt x="499" y="27"/>
                </a:cubicBezTo>
                <a:cubicBezTo>
                  <a:pt x="499" y="26"/>
                  <a:pt x="499" y="27"/>
                  <a:pt x="498" y="27"/>
                </a:cubicBezTo>
                <a:close/>
                <a:moveTo>
                  <a:pt x="369" y="184"/>
                </a:moveTo>
                <a:cubicBezTo>
                  <a:pt x="368" y="184"/>
                  <a:pt x="369" y="185"/>
                  <a:pt x="369" y="184"/>
                </a:cubicBezTo>
                <a:close/>
                <a:moveTo>
                  <a:pt x="494" y="33"/>
                </a:moveTo>
                <a:cubicBezTo>
                  <a:pt x="493" y="32"/>
                  <a:pt x="494" y="33"/>
                  <a:pt x="494" y="33"/>
                </a:cubicBezTo>
                <a:close/>
                <a:moveTo>
                  <a:pt x="368" y="185"/>
                </a:moveTo>
                <a:cubicBezTo>
                  <a:pt x="368" y="184"/>
                  <a:pt x="368" y="185"/>
                  <a:pt x="368" y="185"/>
                </a:cubicBezTo>
                <a:close/>
                <a:moveTo>
                  <a:pt x="493" y="33"/>
                </a:moveTo>
                <a:cubicBezTo>
                  <a:pt x="493" y="33"/>
                  <a:pt x="493" y="33"/>
                  <a:pt x="493" y="33"/>
                </a:cubicBezTo>
                <a:cubicBezTo>
                  <a:pt x="493" y="33"/>
                  <a:pt x="493" y="33"/>
                  <a:pt x="493" y="33"/>
                </a:cubicBezTo>
                <a:cubicBezTo>
                  <a:pt x="493" y="33"/>
                  <a:pt x="493" y="33"/>
                  <a:pt x="493" y="33"/>
                </a:cubicBezTo>
                <a:cubicBezTo>
                  <a:pt x="493" y="33"/>
                  <a:pt x="493" y="33"/>
                  <a:pt x="493" y="33"/>
                </a:cubicBezTo>
                <a:close/>
                <a:moveTo>
                  <a:pt x="497" y="27"/>
                </a:moveTo>
                <a:cubicBezTo>
                  <a:pt x="497" y="26"/>
                  <a:pt x="498" y="27"/>
                  <a:pt x="498" y="27"/>
                </a:cubicBezTo>
                <a:cubicBezTo>
                  <a:pt x="498" y="26"/>
                  <a:pt x="497" y="26"/>
                  <a:pt x="497" y="27"/>
                </a:cubicBezTo>
                <a:close/>
                <a:moveTo>
                  <a:pt x="496" y="29"/>
                </a:moveTo>
                <a:cubicBezTo>
                  <a:pt x="496" y="29"/>
                  <a:pt x="496" y="29"/>
                  <a:pt x="496" y="29"/>
                </a:cubicBezTo>
                <a:close/>
                <a:moveTo>
                  <a:pt x="368" y="183"/>
                </a:moveTo>
                <a:cubicBezTo>
                  <a:pt x="368" y="183"/>
                  <a:pt x="368" y="183"/>
                  <a:pt x="368" y="183"/>
                </a:cubicBezTo>
                <a:cubicBezTo>
                  <a:pt x="368" y="184"/>
                  <a:pt x="368" y="184"/>
                  <a:pt x="369" y="183"/>
                </a:cubicBezTo>
                <a:cubicBezTo>
                  <a:pt x="369" y="183"/>
                  <a:pt x="368" y="183"/>
                  <a:pt x="368" y="183"/>
                </a:cubicBezTo>
                <a:close/>
                <a:moveTo>
                  <a:pt x="504" y="16"/>
                </a:moveTo>
                <a:cubicBezTo>
                  <a:pt x="504" y="17"/>
                  <a:pt x="505" y="17"/>
                  <a:pt x="505" y="17"/>
                </a:cubicBezTo>
                <a:cubicBezTo>
                  <a:pt x="505" y="16"/>
                  <a:pt x="506" y="16"/>
                  <a:pt x="506" y="16"/>
                </a:cubicBezTo>
                <a:cubicBezTo>
                  <a:pt x="505" y="16"/>
                  <a:pt x="504" y="16"/>
                  <a:pt x="504" y="16"/>
                </a:cubicBezTo>
                <a:close/>
                <a:moveTo>
                  <a:pt x="491" y="32"/>
                </a:moveTo>
                <a:cubicBezTo>
                  <a:pt x="491" y="33"/>
                  <a:pt x="491" y="32"/>
                  <a:pt x="490" y="33"/>
                </a:cubicBezTo>
                <a:cubicBezTo>
                  <a:pt x="491" y="33"/>
                  <a:pt x="492" y="33"/>
                  <a:pt x="491" y="32"/>
                </a:cubicBezTo>
                <a:close/>
                <a:moveTo>
                  <a:pt x="511" y="5"/>
                </a:moveTo>
                <a:cubicBezTo>
                  <a:pt x="510" y="5"/>
                  <a:pt x="509" y="6"/>
                  <a:pt x="508" y="5"/>
                </a:cubicBezTo>
                <a:cubicBezTo>
                  <a:pt x="508" y="5"/>
                  <a:pt x="507" y="5"/>
                  <a:pt x="507" y="6"/>
                </a:cubicBezTo>
                <a:cubicBezTo>
                  <a:pt x="507" y="6"/>
                  <a:pt x="507" y="6"/>
                  <a:pt x="507" y="7"/>
                </a:cubicBezTo>
                <a:cubicBezTo>
                  <a:pt x="508" y="6"/>
                  <a:pt x="509" y="6"/>
                  <a:pt x="509" y="6"/>
                </a:cubicBezTo>
                <a:cubicBezTo>
                  <a:pt x="510" y="6"/>
                  <a:pt x="512" y="6"/>
                  <a:pt x="513" y="6"/>
                </a:cubicBezTo>
                <a:cubicBezTo>
                  <a:pt x="513" y="5"/>
                  <a:pt x="512" y="6"/>
                  <a:pt x="511" y="5"/>
                </a:cubicBezTo>
                <a:close/>
                <a:moveTo>
                  <a:pt x="367" y="183"/>
                </a:moveTo>
                <a:cubicBezTo>
                  <a:pt x="367" y="183"/>
                  <a:pt x="367" y="183"/>
                  <a:pt x="367" y="183"/>
                </a:cubicBezTo>
                <a:close/>
                <a:moveTo>
                  <a:pt x="505" y="14"/>
                </a:moveTo>
                <a:cubicBezTo>
                  <a:pt x="505" y="14"/>
                  <a:pt x="506" y="14"/>
                  <a:pt x="506" y="14"/>
                </a:cubicBezTo>
                <a:cubicBezTo>
                  <a:pt x="506" y="14"/>
                  <a:pt x="506" y="14"/>
                  <a:pt x="506" y="14"/>
                </a:cubicBezTo>
                <a:cubicBezTo>
                  <a:pt x="506" y="13"/>
                  <a:pt x="506" y="13"/>
                  <a:pt x="505" y="14"/>
                </a:cubicBezTo>
                <a:close/>
                <a:moveTo>
                  <a:pt x="503" y="17"/>
                </a:moveTo>
                <a:cubicBezTo>
                  <a:pt x="503" y="16"/>
                  <a:pt x="503" y="18"/>
                  <a:pt x="503" y="17"/>
                </a:cubicBezTo>
                <a:close/>
                <a:moveTo>
                  <a:pt x="363" y="183"/>
                </a:moveTo>
                <a:cubicBezTo>
                  <a:pt x="364" y="184"/>
                  <a:pt x="365" y="184"/>
                  <a:pt x="365" y="183"/>
                </a:cubicBezTo>
                <a:cubicBezTo>
                  <a:pt x="365" y="183"/>
                  <a:pt x="365" y="183"/>
                  <a:pt x="365" y="183"/>
                </a:cubicBezTo>
                <a:cubicBezTo>
                  <a:pt x="365" y="183"/>
                  <a:pt x="365" y="183"/>
                  <a:pt x="365" y="183"/>
                </a:cubicBezTo>
                <a:cubicBezTo>
                  <a:pt x="365" y="183"/>
                  <a:pt x="365" y="183"/>
                  <a:pt x="364" y="183"/>
                </a:cubicBezTo>
                <a:cubicBezTo>
                  <a:pt x="364" y="183"/>
                  <a:pt x="364" y="183"/>
                  <a:pt x="365" y="183"/>
                </a:cubicBezTo>
                <a:cubicBezTo>
                  <a:pt x="364" y="183"/>
                  <a:pt x="364" y="183"/>
                  <a:pt x="363" y="183"/>
                </a:cubicBezTo>
                <a:close/>
                <a:moveTo>
                  <a:pt x="501" y="17"/>
                </a:moveTo>
                <a:cubicBezTo>
                  <a:pt x="501" y="17"/>
                  <a:pt x="502" y="18"/>
                  <a:pt x="502" y="17"/>
                </a:cubicBezTo>
                <a:cubicBezTo>
                  <a:pt x="502" y="17"/>
                  <a:pt x="501" y="17"/>
                  <a:pt x="501" y="17"/>
                </a:cubicBezTo>
                <a:close/>
                <a:moveTo>
                  <a:pt x="488" y="32"/>
                </a:moveTo>
                <a:cubicBezTo>
                  <a:pt x="488" y="33"/>
                  <a:pt x="489" y="33"/>
                  <a:pt x="489" y="33"/>
                </a:cubicBezTo>
                <a:cubicBezTo>
                  <a:pt x="489" y="32"/>
                  <a:pt x="488" y="32"/>
                  <a:pt x="488" y="32"/>
                </a:cubicBezTo>
                <a:close/>
                <a:moveTo>
                  <a:pt x="504" y="13"/>
                </a:moveTo>
                <a:cubicBezTo>
                  <a:pt x="504" y="13"/>
                  <a:pt x="505" y="14"/>
                  <a:pt x="504" y="13"/>
                </a:cubicBezTo>
                <a:close/>
                <a:moveTo>
                  <a:pt x="491" y="28"/>
                </a:moveTo>
                <a:cubicBezTo>
                  <a:pt x="491" y="28"/>
                  <a:pt x="492" y="28"/>
                  <a:pt x="492" y="28"/>
                </a:cubicBezTo>
                <a:cubicBezTo>
                  <a:pt x="491" y="28"/>
                  <a:pt x="491" y="28"/>
                  <a:pt x="491" y="28"/>
                </a:cubicBezTo>
                <a:close/>
                <a:moveTo>
                  <a:pt x="502" y="10"/>
                </a:moveTo>
                <a:cubicBezTo>
                  <a:pt x="502" y="11"/>
                  <a:pt x="504" y="11"/>
                  <a:pt x="505" y="11"/>
                </a:cubicBezTo>
                <a:cubicBezTo>
                  <a:pt x="504" y="10"/>
                  <a:pt x="503" y="10"/>
                  <a:pt x="502" y="10"/>
                </a:cubicBezTo>
                <a:close/>
                <a:moveTo>
                  <a:pt x="361" y="183"/>
                </a:moveTo>
                <a:cubicBezTo>
                  <a:pt x="361" y="183"/>
                  <a:pt x="361" y="183"/>
                  <a:pt x="361" y="184"/>
                </a:cubicBezTo>
                <a:cubicBezTo>
                  <a:pt x="361" y="183"/>
                  <a:pt x="362" y="184"/>
                  <a:pt x="362" y="183"/>
                </a:cubicBezTo>
                <a:cubicBezTo>
                  <a:pt x="362" y="183"/>
                  <a:pt x="361" y="183"/>
                  <a:pt x="361" y="183"/>
                </a:cubicBezTo>
                <a:close/>
                <a:moveTo>
                  <a:pt x="497" y="16"/>
                </a:moveTo>
                <a:cubicBezTo>
                  <a:pt x="497" y="16"/>
                  <a:pt x="497" y="17"/>
                  <a:pt x="498" y="17"/>
                </a:cubicBezTo>
                <a:cubicBezTo>
                  <a:pt x="498" y="17"/>
                  <a:pt x="497" y="16"/>
                  <a:pt x="497" y="16"/>
                </a:cubicBezTo>
                <a:close/>
                <a:moveTo>
                  <a:pt x="487" y="28"/>
                </a:moveTo>
                <a:cubicBezTo>
                  <a:pt x="487" y="29"/>
                  <a:pt x="487" y="28"/>
                  <a:pt x="487" y="29"/>
                </a:cubicBezTo>
                <a:cubicBezTo>
                  <a:pt x="487" y="29"/>
                  <a:pt x="487" y="29"/>
                  <a:pt x="487" y="29"/>
                </a:cubicBezTo>
                <a:cubicBezTo>
                  <a:pt x="487" y="29"/>
                  <a:pt x="487" y="28"/>
                  <a:pt x="487" y="28"/>
                </a:cubicBezTo>
                <a:close/>
                <a:moveTo>
                  <a:pt x="360" y="183"/>
                </a:moveTo>
                <a:cubicBezTo>
                  <a:pt x="359" y="183"/>
                  <a:pt x="360" y="183"/>
                  <a:pt x="360" y="183"/>
                </a:cubicBezTo>
                <a:close/>
                <a:moveTo>
                  <a:pt x="497" y="17"/>
                </a:moveTo>
                <a:cubicBezTo>
                  <a:pt x="496" y="16"/>
                  <a:pt x="497" y="17"/>
                  <a:pt x="497" y="17"/>
                </a:cubicBezTo>
                <a:close/>
                <a:moveTo>
                  <a:pt x="486" y="29"/>
                </a:moveTo>
                <a:cubicBezTo>
                  <a:pt x="486" y="29"/>
                  <a:pt x="487" y="29"/>
                  <a:pt x="486" y="29"/>
                </a:cubicBezTo>
                <a:close/>
                <a:moveTo>
                  <a:pt x="500" y="11"/>
                </a:moveTo>
                <a:cubicBezTo>
                  <a:pt x="501" y="11"/>
                  <a:pt x="501" y="11"/>
                  <a:pt x="501" y="10"/>
                </a:cubicBezTo>
                <a:cubicBezTo>
                  <a:pt x="501" y="10"/>
                  <a:pt x="500" y="10"/>
                  <a:pt x="500" y="11"/>
                </a:cubicBezTo>
                <a:close/>
                <a:moveTo>
                  <a:pt x="503" y="5"/>
                </a:moveTo>
                <a:cubicBezTo>
                  <a:pt x="503" y="5"/>
                  <a:pt x="503" y="5"/>
                  <a:pt x="503" y="5"/>
                </a:cubicBezTo>
                <a:cubicBezTo>
                  <a:pt x="503" y="6"/>
                  <a:pt x="502" y="6"/>
                  <a:pt x="502" y="6"/>
                </a:cubicBezTo>
                <a:cubicBezTo>
                  <a:pt x="503" y="6"/>
                  <a:pt x="503" y="7"/>
                  <a:pt x="504" y="7"/>
                </a:cubicBezTo>
                <a:cubicBezTo>
                  <a:pt x="503" y="6"/>
                  <a:pt x="504" y="6"/>
                  <a:pt x="503" y="5"/>
                </a:cubicBezTo>
                <a:close/>
                <a:moveTo>
                  <a:pt x="356" y="184"/>
                </a:moveTo>
                <a:cubicBezTo>
                  <a:pt x="357" y="184"/>
                  <a:pt x="357" y="184"/>
                  <a:pt x="358" y="184"/>
                </a:cubicBezTo>
                <a:cubicBezTo>
                  <a:pt x="358" y="183"/>
                  <a:pt x="356" y="184"/>
                  <a:pt x="356" y="184"/>
                </a:cubicBezTo>
                <a:close/>
                <a:moveTo>
                  <a:pt x="479" y="36"/>
                </a:moveTo>
                <a:cubicBezTo>
                  <a:pt x="479" y="35"/>
                  <a:pt x="480" y="36"/>
                  <a:pt x="479" y="36"/>
                </a:cubicBezTo>
                <a:close/>
                <a:moveTo>
                  <a:pt x="499" y="10"/>
                </a:moveTo>
                <a:cubicBezTo>
                  <a:pt x="499" y="11"/>
                  <a:pt x="498" y="10"/>
                  <a:pt x="498" y="10"/>
                </a:cubicBezTo>
                <a:cubicBezTo>
                  <a:pt x="498" y="11"/>
                  <a:pt x="500" y="11"/>
                  <a:pt x="500" y="11"/>
                </a:cubicBezTo>
                <a:cubicBezTo>
                  <a:pt x="500" y="11"/>
                  <a:pt x="499" y="10"/>
                  <a:pt x="499" y="10"/>
                </a:cubicBezTo>
                <a:close/>
                <a:moveTo>
                  <a:pt x="485" y="28"/>
                </a:moveTo>
                <a:cubicBezTo>
                  <a:pt x="485" y="29"/>
                  <a:pt x="485" y="28"/>
                  <a:pt x="485" y="28"/>
                </a:cubicBezTo>
                <a:close/>
                <a:moveTo>
                  <a:pt x="497" y="14"/>
                </a:moveTo>
                <a:cubicBezTo>
                  <a:pt x="497" y="14"/>
                  <a:pt x="497" y="13"/>
                  <a:pt x="497" y="14"/>
                </a:cubicBezTo>
                <a:close/>
                <a:moveTo>
                  <a:pt x="497" y="14"/>
                </a:moveTo>
                <a:cubicBezTo>
                  <a:pt x="496" y="13"/>
                  <a:pt x="496" y="14"/>
                  <a:pt x="497" y="14"/>
                </a:cubicBezTo>
                <a:close/>
                <a:moveTo>
                  <a:pt x="480" y="33"/>
                </a:moveTo>
                <a:cubicBezTo>
                  <a:pt x="480" y="33"/>
                  <a:pt x="479" y="33"/>
                  <a:pt x="480" y="33"/>
                </a:cubicBezTo>
                <a:close/>
                <a:moveTo>
                  <a:pt x="354" y="184"/>
                </a:moveTo>
                <a:cubicBezTo>
                  <a:pt x="354" y="184"/>
                  <a:pt x="355" y="184"/>
                  <a:pt x="355" y="184"/>
                </a:cubicBezTo>
                <a:cubicBezTo>
                  <a:pt x="355" y="183"/>
                  <a:pt x="354" y="184"/>
                  <a:pt x="354" y="184"/>
                </a:cubicBezTo>
                <a:close/>
                <a:moveTo>
                  <a:pt x="498" y="5"/>
                </a:moveTo>
                <a:cubicBezTo>
                  <a:pt x="497" y="5"/>
                  <a:pt x="497" y="6"/>
                  <a:pt x="496" y="6"/>
                </a:cubicBezTo>
                <a:cubicBezTo>
                  <a:pt x="495" y="5"/>
                  <a:pt x="493" y="5"/>
                  <a:pt x="492" y="5"/>
                </a:cubicBezTo>
                <a:cubicBezTo>
                  <a:pt x="492" y="6"/>
                  <a:pt x="492" y="6"/>
                  <a:pt x="493" y="7"/>
                </a:cubicBezTo>
                <a:cubicBezTo>
                  <a:pt x="494" y="6"/>
                  <a:pt x="496" y="7"/>
                  <a:pt x="498" y="6"/>
                </a:cubicBezTo>
                <a:cubicBezTo>
                  <a:pt x="499" y="7"/>
                  <a:pt x="500" y="7"/>
                  <a:pt x="500" y="6"/>
                </a:cubicBezTo>
                <a:cubicBezTo>
                  <a:pt x="500" y="6"/>
                  <a:pt x="498" y="6"/>
                  <a:pt x="498" y="5"/>
                </a:cubicBezTo>
                <a:close/>
                <a:moveTo>
                  <a:pt x="479" y="32"/>
                </a:moveTo>
                <a:cubicBezTo>
                  <a:pt x="478" y="32"/>
                  <a:pt x="479" y="33"/>
                  <a:pt x="479" y="32"/>
                </a:cubicBezTo>
                <a:close/>
                <a:moveTo>
                  <a:pt x="496" y="11"/>
                </a:moveTo>
                <a:cubicBezTo>
                  <a:pt x="496" y="11"/>
                  <a:pt x="496" y="11"/>
                  <a:pt x="496" y="11"/>
                </a:cubicBezTo>
                <a:cubicBezTo>
                  <a:pt x="496" y="11"/>
                  <a:pt x="496" y="11"/>
                  <a:pt x="496" y="11"/>
                </a:cubicBezTo>
                <a:close/>
                <a:moveTo>
                  <a:pt x="491" y="16"/>
                </a:moveTo>
                <a:cubicBezTo>
                  <a:pt x="491" y="16"/>
                  <a:pt x="491" y="16"/>
                  <a:pt x="491" y="17"/>
                </a:cubicBezTo>
                <a:cubicBezTo>
                  <a:pt x="491" y="17"/>
                  <a:pt x="490" y="17"/>
                  <a:pt x="491" y="17"/>
                </a:cubicBezTo>
                <a:cubicBezTo>
                  <a:pt x="491" y="17"/>
                  <a:pt x="491" y="17"/>
                  <a:pt x="492" y="17"/>
                </a:cubicBezTo>
                <a:cubicBezTo>
                  <a:pt x="492" y="17"/>
                  <a:pt x="491" y="17"/>
                  <a:pt x="491" y="16"/>
                </a:cubicBezTo>
                <a:close/>
                <a:moveTo>
                  <a:pt x="353" y="184"/>
                </a:moveTo>
                <a:cubicBezTo>
                  <a:pt x="353" y="184"/>
                  <a:pt x="354" y="184"/>
                  <a:pt x="354" y="184"/>
                </a:cubicBezTo>
                <a:cubicBezTo>
                  <a:pt x="353" y="184"/>
                  <a:pt x="353" y="183"/>
                  <a:pt x="353" y="184"/>
                </a:cubicBezTo>
                <a:close/>
                <a:moveTo>
                  <a:pt x="495" y="10"/>
                </a:moveTo>
                <a:cubicBezTo>
                  <a:pt x="494" y="11"/>
                  <a:pt x="495" y="11"/>
                  <a:pt x="495" y="11"/>
                </a:cubicBezTo>
                <a:cubicBezTo>
                  <a:pt x="496" y="11"/>
                  <a:pt x="495" y="10"/>
                  <a:pt x="495" y="10"/>
                </a:cubicBezTo>
                <a:close/>
                <a:moveTo>
                  <a:pt x="486" y="21"/>
                </a:moveTo>
                <a:cubicBezTo>
                  <a:pt x="486" y="21"/>
                  <a:pt x="487" y="21"/>
                  <a:pt x="486" y="21"/>
                </a:cubicBezTo>
                <a:close/>
                <a:moveTo>
                  <a:pt x="352" y="184"/>
                </a:moveTo>
                <a:cubicBezTo>
                  <a:pt x="352" y="184"/>
                  <a:pt x="352" y="184"/>
                  <a:pt x="352" y="184"/>
                </a:cubicBezTo>
                <a:cubicBezTo>
                  <a:pt x="352" y="184"/>
                  <a:pt x="352" y="184"/>
                  <a:pt x="352" y="184"/>
                </a:cubicBezTo>
                <a:close/>
                <a:moveTo>
                  <a:pt x="488" y="19"/>
                </a:moveTo>
                <a:cubicBezTo>
                  <a:pt x="488" y="18"/>
                  <a:pt x="488" y="20"/>
                  <a:pt x="488" y="19"/>
                </a:cubicBezTo>
                <a:close/>
                <a:moveTo>
                  <a:pt x="478" y="28"/>
                </a:moveTo>
                <a:cubicBezTo>
                  <a:pt x="478" y="29"/>
                  <a:pt x="478" y="29"/>
                  <a:pt x="479" y="29"/>
                </a:cubicBezTo>
                <a:cubicBezTo>
                  <a:pt x="479" y="29"/>
                  <a:pt x="479" y="30"/>
                  <a:pt x="480" y="29"/>
                </a:cubicBezTo>
                <a:cubicBezTo>
                  <a:pt x="479" y="28"/>
                  <a:pt x="479" y="29"/>
                  <a:pt x="478" y="28"/>
                </a:cubicBezTo>
                <a:close/>
                <a:moveTo>
                  <a:pt x="477" y="32"/>
                </a:moveTo>
                <a:cubicBezTo>
                  <a:pt x="476" y="32"/>
                  <a:pt x="476" y="33"/>
                  <a:pt x="477" y="32"/>
                </a:cubicBezTo>
                <a:close/>
                <a:moveTo>
                  <a:pt x="352" y="184"/>
                </a:moveTo>
                <a:cubicBezTo>
                  <a:pt x="352" y="184"/>
                  <a:pt x="352" y="184"/>
                  <a:pt x="352" y="184"/>
                </a:cubicBezTo>
                <a:cubicBezTo>
                  <a:pt x="352" y="184"/>
                  <a:pt x="352" y="184"/>
                  <a:pt x="352" y="184"/>
                </a:cubicBezTo>
                <a:close/>
                <a:moveTo>
                  <a:pt x="494" y="10"/>
                </a:moveTo>
                <a:cubicBezTo>
                  <a:pt x="494" y="10"/>
                  <a:pt x="494" y="10"/>
                  <a:pt x="494" y="10"/>
                </a:cubicBezTo>
                <a:close/>
                <a:moveTo>
                  <a:pt x="351" y="184"/>
                </a:moveTo>
                <a:cubicBezTo>
                  <a:pt x="351" y="184"/>
                  <a:pt x="351" y="184"/>
                  <a:pt x="352" y="184"/>
                </a:cubicBezTo>
                <a:cubicBezTo>
                  <a:pt x="351" y="183"/>
                  <a:pt x="351" y="183"/>
                  <a:pt x="351" y="184"/>
                </a:cubicBezTo>
                <a:close/>
                <a:moveTo>
                  <a:pt x="494" y="11"/>
                </a:moveTo>
                <a:cubicBezTo>
                  <a:pt x="494" y="11"/>
                  <a:pt x="494" y="11"/>
                  <a:pt x="493" y="11"/>
                </a:cubicBezTo>
                <a:cubicBezTo>
                  <a:pt x="494" y="11"/>
                  <a:pt x="494" y="11"/>
                  <a:pt x="494" y="11"/>
                </a:cubicBezTo>
                <a:cubicBezTo>
                  <a:pt x="494" y="11"/>
                  <a:pt x="494" y="11"/>
                  <a:pt x="494" y="11"/>
                </a:cubicBezTo>
                <a:cubicBezTo>
                  <a:pt x="494" y="11"/>
                  <a:pt x="494" y="11"/>
                  <a:pt x="494" y="11"/>
                </a:cubicBezTo>
                <a:close/>
                <a:moveTo>
                  <a:pt x="488" y="10"/>
                </a:moveTo>
                <a:cubicBezTo>
                  <a:pt x="488" y="11"/>
                  <a:pt x="488" y="11"/>
                  <a:pt x="489" y="11"/>
                </a:cubicBezTo>
                <a:cubicBezTo>
                  <a:pt x="490" y="10"/>
                  <a:pt x="492" y="12"/>
                  <a:pt x="493" y="11"/>
                </a:cubicBezTo>
                <a:cubicBezTo>
                  <a:pt x="491" y="11"/>
                  <a:pt x="490" y="10"/>
                  <a:pt x="488" y="10"/>
                </a:cubicBezTo>
                <a:close/>
                <a:moveTo>
                  <a:pt x="358" y="174"/>
                </a:moveTo>
                <a:cubicBezTo>
                  <a:pt x="358" y="174"/>
                  <a:pt x="357" y="174"/>
                  <a:pt x="358" y="174"/>
                </a:cubicBezTo>
                <a:cubicBezTo>
                  <a:pt x="358" y="174"/>
                  <a:pt x="358" y="174"/>
                  <a:pt x="358" y="174"/>
                </a:cubicBezTo>
                <a:cubicBezTo>
                  <a:pt x="358" y="174"/>
                  <a:pt x="358" y="174"/>
                  <a:pt x="358" y="174"/>
                </a:cubicBezTo>
                <a:close/>
                <a:moveTo>
                  <a:pt x="350" y="184"/>
                </a:moveTo>
                <a:cubicBezTo>
                  <a:pt x="350" y="184"/>
                  <a:pt x="350" y="184"/>
                  <a:pt x="350" y="184"/>
                </a:cubicBezTo>
                <a:close/>
                <a:moveTo>
                  <a:pt x="483" y="19"/>
                </a:moveTo>
                <a:cubicBezTo>
                  <a:pt x="484" y="20"/>
                  <a:pt x="484" y="19"/>
                  <a:pt x="485" y="19"/>
                </a:cubicBezTo>
                <a:cubicBezTo>
                  <a:pt x="484" y="19"/>
                  <a:pt x="484" y="19"/>
                  <a:pt x="483" y="19"/>
                </a:cubicBezTo>
                <a:close/>
                <a:moveTo>
                  <a:pt x="348" y="184"/>
                </a:moveTo>
                <a:cubicBezTo>
                  <a:pt x="348" y="184"/>
                  <a:pt x="348" y="184"/>
                  <a:pt x="348" y="184"/>
                </a:cubicBezTo>
                <a:cubicBezTo>
                  <a:pt x="348" y="184"/>
                  <a:pt x="348" y="184"/>
                  <a:pt x="348" y="184"/>
                </a:cubicBezTo>
                <a:close/>
                <a:moveTo>
                  <a:pt x="482" y="21"/>
                </a:moveTo>
                <a:cubicBezTo>
                  <a:pt x="482" y="21"/>
                  <a:pt x="482" y="21"/>
                  <a:pt x="482" y="21"/>
                </a:cubicBezTo>
                <a:cubicBezTo>
                  <a:pt x="482" y="21"/>
                  <a:pt x="482" y="21"/>
                  <a:pt x="482" y="21"/>
                </a:cubicBezTo>
                <a:cubicBezTo>
                  <a:pt x="482" y="21"/>
                  <a:pt x="482" y="21"/>
                  <a:pt x="482" y="21"/>
                </a:cubicBezTo>
                <a:cubicBezTo>
                  <a:pt x="482" y="21"/>
                  <a:pt x="482" y="21"/>
                  <a:pt x="482" y="21"/>
                </a:cubicBezTo>
                <a:close/>
                <a:moveTo>
                  <a:pt x="347" y="184"/>
                </a:moveTo>
                <a:cubicBezTo>
                  <a:pt x="347" y="183"/>
                  <a:pt x="348" y="184"/>
                  <a:pt x="347" y="184"/>
                </a:cubicBezTo>
                <a:close/>
                <a:moveTo>
                  <a:pt x="487" y="14"/>
                </a:moveTo>
                <a:cubicBezTo>
                  <a:pt x="486" y="13"/>
                  <a:pt x="487" y="14"/>
                  <a:pt x="487" y="14"/>
                </a:cubicBezTo>
                <a:close/>
                <a:moveTo>
                  <a:pt x="481" y="21"/>
                </a:moveTo>
                <a:cubicBezTo>
                  <a:pt x="480" y="21"/>
                  <a:pt x="481" y="21"/>
                  <a:pt x="481" y="21"/>
                </a:cubicBezTo>
                <a:close/>
                <a:moveTo>
                  <a:pt x="482" y="19"/>
                </a:moveTo>
                <a:cubicBezTo>
                  <a:pt x="483" y="19"/>
                  <a:pt x="482" y="19"/>
                  <a:pt x="482" y="19"/>
                </a:cubicBezTo>
                <a:close/>
                <a:moveTo>
                  <a:pt x="471" y="32"/>
                </a:moveTo>
                <a:cubicBezTo>
                  <a:pt x="472" y="32"/>
                  <a:pt x="471" y="32"/>
                  <a:pt x="471" y="32"/>
                </a:cubicBezTo>
                <a:close/>
                <a:moveTo>
                  <a:pt x="485" y="14"/>
                </a:moveTo>
                <a:cubicBezTo>
                  <a:pt x="486" y="15"/>
                  <a:pt x="486" y="14"/>
                  <a:pt x="487" y="14"/>
                </a:cubicBezTo>
                <a:cubicBezTo>
                  <a:pt x="486" y="14"/>
                  <a:pt x="486" y="14"/>
                  <a:pt x="485" y="14"/>
                </a:cubicBezTo>
                <a:close/>
                <a:moveTo>
                  <a:pt x="482" y="19"/>
                </a:moveTo>
                <a:cubicBezTo>
                  <a:pt x="482" y="19"/>
                  <a:pt x="482" y="19"/>
                  <a:pt x="482" y="19"/>
                </a:cubicBezTo>
                <a:close/>
                <a:moveTo>
                  <a:pt x="354" y="174"/>
                </a:moveTo>
                <a:cubicBezTo>
                  <a:pt x="354" y="174"/>
                  <a:pt x="354" y="174"/>
                  <a:pt x="353" y="174"/>
                </a:cubicBezTo>
                <a:cubicBezTo>
                  <a:pt x="354" y="174"/>
                  <a:pt x="354" y="174"/>
                  <a:pt x="354" y="174"/>
                </a:cubicBezTo>
                <a:cubicBezTo>
                  <a:pt x="354" y="174"/>
                  <a:pt x="354" y="174"/>
                  <a:pt x="354" y="174"/>
                </a:cubicBezTo>
                <a:cubicBezTo>
                  <a:pt x="354" y="174"/>
                  <a:pt x="354" y="174"/>
                  <a:pt x="354" y="174"/>
                </a:cubicBezTo>
                <a:close/>
                <a:moveTo>
                  <a:pt x="481" y="18"/>
                </a:moveTo>
                <a:cubicBezTo>
                  <a:pt x="480" y="19"/>
                  <a:pt x="481" y="20"/>
                  <a:pt x="481" y="19"/>
                </a:cubicBezTo>
                <a:cubicBezTo>
                  <a:pt x="481" y="19"/>
                  <a:pt x="482" y="19"/>
                  <a:pt x="482" y="19"/>
                </a:cubicBezTo>
                <a:cubicBezTo>
                  <a:pt x="481" y="19"/>
                  <a:pt x="481" y="19"/>
                  <a:pt x="481" y="18"/>
                </a:cubicBezTo>
                <a:close/>
                <a:moveTo>
                  <a:pt x="480" y="21"/>
                </a:moveTo>
                <a:cubicBezTo>
                  <a:pt x="479" y="20"/>
                  <a:pt x="481" y="21"/>
                  <a:pt x="480" y="21"/>
                </a:cubicBezTo>
                <a:close/>
                <a:moveTo>
                  <a:pt x="473" y="29"/>
                </a:moveTo>
                <a:cubicBezTo>
                  <a:pt x="472" y="28"/>
                  <a:pt x="472" y="30"/>
                  <a:pt x="473" y="29"/>
                </a:cubicBezTo>
                <a:close/>
                <a:moveTo>
                  <a:pt x="488" y="10"/>
                </a:moveTo>
                <a:cubicBezTo>
                  <a:pt x="487" y="10"/>
                  <a:pt x="488" y="11"/>
                  <a:pt x="488" y="10"/>
                </a:cubicBezTo>
                <a:close/>
                <a:moveTo>
                  <a:pt x="345" y="184"/>
                </a:moveTo>
                <a:cubicBezTo>
                  <a:pt x="345" y="184"/>
                  <a:pt x="345" y="184"/>
                  <a:pt x="345" y="184"/>
                </a:cubicBezTo>
                <a:close/>
                <a:moveTo>
                  <a:pt x="487" y="10"/>
                </a:moveTo>
                <a:cubicBezTo>
                  <a:pt x="485" y="11"/>
                  <a:pt x="484" y="9"/>
                  <a:pt x="482" y="11"/>
                </a:cubicBezTo>
                <a:cubicBezTo>
                  <a:pt x="483" y="11"/>
                  <a:pt x="483" y="11"/>
                  <a:pt x="483" y="11"/>
                </a:cubicBezTo>
                <a:cubicBezTo>
                  <a:pt x="484" y="10"/>
                  <a:pt x="486" y="12"/>
                  <a:pt x="487" y="11"/>
                </a:cubicBezTo>
                <a:cubicBezTo>
                  <a:pt x="487" y="11"/>
                  <a:pt x="487" y="10"/>
                  <a:pt x="487" y="10"/>
                </a:cubicBezTo>
                <a:close/>
                <a:moveTo>
                  <a:pt x="470" y="31"/>
                </a:moveTo>
                <a:cubicBezTo>
                  <a:pt x="469" y="32"/>
                  <a:pt x="469" y="32"/>
                  <a:pt x="468" y="32"/>
                </a:cubicBezTo>
                <a:cubicBezTo>
                  <a:pt x="469" y="33"/>
                  <a:pt x="469" y="33"/>
                  <a:pt x="469" y="33"/>
                </a:cubicBezTo>
                <a:cubicBezTo>
                  <a:pt x="469" y="32"/>
                  <a:pt x="470" y="33"/>
                  <a:pt x="470" y="32"/>
                </a:cubicBezTo>
                <a:cubicBezTo>
                  <a:pt x="469" y="32"/>
                  <a:pt x="470" y="32"/>
                  <a:pt x="470" y="31"/>
                </a:cubicBezTo>
                <a:close/>
                <a:moveTo>
                  <a:pt x="345" y="184"/>
                </a:moveTo>
                <a:cubicBezTo>
                  <a:pt x="344" y="183"/>
                  <a:pt x="344" y="184"/>
                  <a:pt x="345" y="184"/>
                </a:cubicBezTo>
                <a:close/>
                <a:moveTo>
                  <a:pt x="484" y="14"/>
                </a:moveTo>
                <a:cubicBezTo>
                  <a:pt x="484" y="14"/>
                  <a:pt x="484" y="14"/>
                  <a:pt x="484" y="14"/>
                </a:cubicBezTo>
                <a:cubicBezTo>
                  <a:pt x="484" y="14"/>
                  <a:pt x="484" y="14"/>
                  <a:pt x="485" y="14"/>
                </a:cubicBezTo>
                <a:cubicBezTo>
                  <a:pt x="484" y="14"/>
                  <a:pt x="484" y="14"/>
                  <a:pt x="484" y="14"/>
                </a:cubicBezTo>
                <a:close/>
                <a:moveTo>
                  <a:pt x="351" y="173"/>
                </a:moveTo>
                <a:cubicBezTo>
                  <a:pt x="352" y="174"/>
                  <a:pt x="352" y="174"/>
                  <a:pt x="352" y="174"/>
                </a:cubicBezTo>
                <a:cubicBezTo>
                  <a:pt x="352" y="173"/>
                  <a:pt x="352" y="173"/>
                  <a:pt x="351" y="173"/>
                </a:cubicBezTo>
                <a:close/>
                <a:moveTo>
                  <a:pt x="351" y="174"/>
                </a:moveTo>
                <a:cubicBezTo>
                  <a:pt x="351" y="174"/>
                  <a:pt x="352" y="175"/>
                  <a:pt x="351" y="174"/>
                </a:cubicBezTo>
                <a:close/>
                <a:moveTo>
                  <a:pt x="467" y="32"/>
                </a:moveTo>
                <a:cubicBezTo>
                  <a:pt x="468" y="32"/>
                  <a:pt x="468" y="32"/>
                  <a:pt x="468" y="32"/>
                </a:cubicBezTo>
                <a:cubicBezTo>
                  <a:pt x="468" y="32"/>
                  <a:pt x="467" y="32"/>
                  <a:pt x="467" y="32"/>
                </a:cubicBezTo>
                <a:close/>
                <a:moveTo>
                  <a:pt x="471" y="28"/>
                </a:moveTo>
                <a:cubicBezTo>
                  <a:pt x="471" y="28"/>
                  <a:pt x="471" y="28"/>
                  <a:pt x="471" y="28"/>
                </a:cubicBezTo>
                <a:close/>
                <a:moveTo>
                  <a:pt x="482" y="13"/>
                </a:moveTo>
                <a:cubicBezTo>
                  <a:pt x="482" y="13"/>
                  <a:pt x="482" y="13"/>
                  <a:pt x="482" y="13"/>
                </a:cubicBezTo>
                <a:close/>
                <a:moveTo>
                  <a:pt x="469" y="28"/>
                </a:moveTo>
                <a:cubicBezTo>
                  <a:pt x="468" y="28"/>
                  <a:pt x="469" y="29"/>
                  <a:pt x="469" y="29"/>
                </a:cubicBezTo>
                <a:cubicBezTo>
                  <a:pt x="469" y="28"/>
                  <a:pt x="469" y="28"/>
                  <a:pt x="469" y="28"/>
                </a:cubicBezTo>
                <a:close/>
                <a:moveTo>
                  <a:pt x="350" y="173"/>
                </a:moveTo>
                <a:cubicBezTo>
                  <a:pt x="349" y="173"/>
                  <a:pt x="350" y="174"/>
                  <a:pt x="350" y="173"/>
                </a:cubicBezTo>
                <a:close/>
                <a:moveTo>
                  <a:pt x="476" y="18"/>
                </a:moveTo>
                <a:cubicBezTo>
                  <a:pt x="476" y="19"/>
                  <a:pt x="476" y="19"/>
                  <a:pt x="476" y="19"/>
                </a:cubicBezTo>
                <a:cubicBezTo>
                  <a:pt x="476" y="20"/>
                  <a:pt x="476" y="19"/>
                  <a:pt x="476" y="19"/>
                </a:cubicBezTo>
                <a:cubicBezTo>
                  <a:pt x="476" y="19"/>
                  <a:pt x="476" y="19"/>
                  <a:pt x="476" y="18"/>
                </a:cubicBezTo>
                <a:close/>
                <a:moveTo>
                  <a:pt x="467" y="31"/>
                </a:moveTo>
                <a:cubicBezTo>
                  <a:pt x="467" y="31"/>
                  <a:pt x="467" y="31"/>
                  <a:pt x="467" y="31"/>
                </a:cubicBezTo>
                <a:cubicBezTo>
                  <a:pt x="467" y="31"/>
                  <a:pt x="467" y="31"/>
                  <a:pt x="467" y="31"/>
                </a:cubicBezTo>
                <a:close/>
                <a:moveTo>
                  <a:pt x="465" y="31"/>
                </a:moveTo>
                <a:cubicBezTo>
                  <a:pt x="465" y="31"/>
                  <a:pt x="465" y="32"/>
                  <a:pt x="465" y="32"/>
                </a:cubicBezTo>
                <a:cubicBezTo>
                  <a:pt x="465" y="32"/>
                  <a:pt x="465" y="32"/>
                  <a:pt x="465" y="32"/>
                </a:cubicBezTo>
                <a:cubicBezTo>
                  <a:pt x="465" y="32"/>
                  <a:pt x="466" y="31"/>
                  <a:pt x="465" y="31"/>
                </a:cubicBezTo>
                <a:close/>
                <a:moveTo>
                  <a:pt x="347" y="174"/>
                </a:moveTo>
                <a:cubicBezTo>
                  <a:pt x="347" y="174"/>
                  <a:pt x="348" y="175"/>
                  <a:pt x="348" y="174"/>
                </a:cubicBezTo>
                <a:cubicBezTo>
                  <a:pt x="348" y="173"/>
                  <a:pt x="347" y="173"/>
                  <a:pt x="347" y="174"/>
                </a:cubicBezTo>
                <a:close/>
                <a:moveTo>
                  <a:pt x="479" y="14"/>
                </a:moveTo>
                <a:cubicBezTo>
                  <a:pt x="480" y="14"/>
                  <a:pt x="480" y="14"/>
                  <a:pt x="480" y="14"/>
                </a:cubicBezTo>
                <a:cubicBezTo>
                  <a:pt x="480" y="13"/>
                  <a:pt x="480" y="14"/>
                  <a:pt x="479" y="14"/>
                </a:cubicBezTo>
                <a:close/>
                <a:moveTo>
                  <a:pt x="464" y="32"/>
                </a:moveTo>
                <a:cubicBezTo>
                  <a:pt x="464" y="33"/>
                  <a:pt x="464" y="33"/>
                  <a:pt x="465" y="32"/>
                </a:cubicBezTo>
                <a:cubicBezTo>
                  <a:pt x="464" y="32"/>
                  <a:pt x="464" y="32"/>
                  <a:pt x="464" y="32"/>
                </a:cubicBezTo>
                <a:close/>
                <a:moveTo>
                  <a:pt x="482" y="10"/>
                </a:moveTo>
                <a:cubicBezTo>
                  <a:pt x="480" y="10"/>
                  <a:pt x="477" y="9"/>
                  <a:pt x="476" y="11"/>
                </a:cubicBezTo>
                <a:cubicBezTo>
                  <a:pt x="475" y="10"/>
                  <a:pt x="475" y="11"/>
                  <a:pt x="475" y="10"/>
                </a:cubicBezTo>
                <a:cubicBezTo>
                  <a:pt x="474" y="10"/>
                  <a:pt x="474" y="11"/>
                  <a:pt x="474" y="11"/>
                </a:cubicBezTo>
                <a:cubicBezTo>
                  <a:pt x="474" y="11"/>
                  <a:pt x="474" y="10"/>
                  <a:pt x="473" y="10"/>
                </a:cubicBezTo>
                <a:cubicBezTo>
                  <a:pt x="473" y="10"/>
                  <a:pt x="473" y="11"/>
                  <a:pt x="472" y="11"/>
                </a:cubicBezTo>
                <a:cubicBezTo>
                  <a:pt x="473" y="11"/>
                  <a:pt x="475" y="12"/>
                  <a:pt x="476" y="11"/>
                </a:cubicBezTo>
                <a:cubicBezTo>
                  <a:pt x="477" y="11"/>
                  <a:pt x="478" y="11"/>
                  <a:pt x="480" y="11"/>
                </a:cubicBezTo>
                <a:cubicBezTo>
                  <a:pt x="480" y="11"/>
                  <a:pt x="481" y="11"/>
                  <a:pt x="482" y="11"/>
                </a:cubicBezTo>
                <a:cubicBezTo>
                  <a:pt x="482" y="10"/>
                  <a:pt x="483" y="10"/>
                  <a:pt x="482" y="10"/>
                </a:cubicBezTo>
                <a:close/>
                <a:moveTo>
                  <a:pt x="347" y="174"/>
                </a:moveTo>
                <a:cubicBezTo>
                  <a:pt x="345" y="173"/>
                  <a:pt x="344" y="173"/>
                  <a:pt x="342" y="174"/>
                </a:cubicBezTo>
                <a:cubicBezTo>
                  <a:pt x="344" y="175"/>
                  <a:pt x="346" y="175"/>
                  <a:pt x="347" y="174"/>
                </a:cubicBezTo>
                <a:close/>
                <a:moveTo>
                  <a:pt x="466" y="28"/>
                </a:moveTo>
                <a:cubicBezTo>
                  <a:pt x="466" y="29"/>
                  <a:pt x="466" y="29"/>
                  <a:pt x="466" y="29"/>
                </a:cubicBezTo>
                <a:cubicBezTo>
                  <a:pt x="466" y="29"/>
                  <a:pt x="466" y="29"/>
                  <a:pt x="466" y="29"/>
                </a:cubicBezTo>
                <a:cubicBezTo>
                  <a:pt x="466" y="29"/>
                  <a:pt x="466" y="28"/>
                  <a:pt x="466" y="28"/>
                </a:cubicBezTo>
                <a:close/>
                <a:moveTo>
                  <a:pt x="477" y="12"/>
                </a:moveTo>
                <a:cubicBezTo>
                  <a:pt x="477" y="12"/>
                  <a:pt x="477" y="12"/>
                  <a:pt x="477" y="12"/>
                </a:cubicBezTo>
                <a:cubicBezTo>
                  <a:pt x="478" y="13"/>
                  <a:pt x="478" y="12"/>
                  <a:pt x="478" y="12"/>
                </a:cubicBezTo>
                <a:cubicBezTo>
                  <a:pt x="478" y="12"/>
                  <a:pt x="478" y="12"/>
                  <a:pt x="477" y="12"/>
                </a:cubicBezTo>
                <a:close/>
                <a:moveTo>
                  <a:pt x="473" y="19"/>
                </a:moveTo>
                <a:cubicBezTo>
                  <a:pt x="473" y="19"/>
                  <a:pt x="472" y="19"/>
                  <a:pt x="473" y="19"/>
                </a:cubicBezTo>
                <a:close/>
                <a:moveTo>
                  <a:pt x="462" y="31"/>
                </a:moveTo>
                <a:cubicBezTo>
                  <a:pt x="461" y="32"/>
                  <a:pt x="460" y="31"/>
                  <a:pt x="459" y="32"/>
                </a:cubicBezTo>
                <a:cubicBezTo>
                  <a:pt x="459" y="33"/>
                  <a:pt x="463" y="33"/>
                  <a:pt x="462" y="31"/>
                </a:cubicBezTo>
                <a:close/>
                <a:moveTo>
                  <a:pt x="476" y="13"/>
                </a:moveTo>
                <a:cubicBezTo>
                  <a:pt x="476" y="13"/>
                  <a:pt x="476" y="13"/>
                  <a:pt x="476" y="13"/>
                </a:cubicBezTo>
                <a:close/>
                <a:moveTo>
                  <a:pt x="463" y="28"/>
                </a:moveTo>
                <a:cubicBezTo>
                  <a:pt x="463" y="29"/>
                  <a:pt x="462" y="28"/>
                  <a:pt x="462" y="28"/>
                </a:cubicBezTo>
                <a:cubicBezTo>
                  <a:pt x="462" y="28"/>
                  <a:pt x="462" y="29"/>
                  <a:pt x="462" y="29"/>
                </a:cubicBezTo>
                <a:cubicBezTo>
                  <a:pt x="462" y="29"/>
                  <a:pt x="462" y="29"/>
                  <a:pt x="461" y="29"/>
                </a:cubicBezTo>
                <a:cubicBezTo>
                  <a:pt x="462" y="29"/>
                  <a:pt x="463" y="29"/>
                  <a:pt x="463" y="29"/>
                </a:cubicBezTo>
                <a:cubicBezTo>
                  <a:pt x="463" y="29"/>
                  <a:pt x="463" y="28"/>
                  <a:pt x="463" y="28"/>
                </a:cubicBezTo>
                <a:close/>
                <a:moveTo>
                  <a:pt x="342" y="174"/>
                </a:moveTo>
                <a:cubicBezTo>
                  <a:pt x="342" y="173"/>
                  <a:pt x="342" y="174"/>
                  <a:pt x="342" y="174"/>
                </a:cubicBezTo>
                <a:close/>
                <a:moveTo>
                  <a:pt x="459" y="31"/>
                </a:moveTo>
                <a:cubicBezTo>
                  <a:pt x="459" y="30"/>
                  <a:pt x="460" y="31"/>
                  <a:pt x="459" y="31"/>
                </a:cubicBezTo>
                <a:close/>
                <a:moveTo>
                  <a:pt x="468" y="19"/>
                </a:moveTo>
                <a:cubicBezTo>
                  <a:pt x="468" y="19"/>
                  <a:pt x="468" y="19"/>
                  <a:pt x="469" y="19"/>
                </a:cubicBezTo>
                <a:cubicBezTo>
                  <a:pt x="468" y="19"/>
                  <a:pt x="468" y="19"/>
                  <a:pt x="468" y="19"/>
                </a:cubicBezTo>
                <a:close/>
                <a:moveTo>
                  <a:pt x="459" y="28"/>
                </a:moveTo>
                <a:cubicBezTo>
                  <a:pt x="460" y="29"/>
                  <a:pt x="460" y="29"/>
                  <a:pt x="460" y="29"/>
                </a:cubicBezTo>
                <a:cubicBezTo>
                  <a:pt x="460" y="28"/>
                  <a:pt x="460" y="29"/>
                  <a:pt x="461" y="29"/>
                </a:cubicBezTo>
                <a:cubicBezTo>
                  <a:pt x="461" y="28"/>
                  <a:pt x="460" y="28"/>
                  <a:pt x="459" y="28"/>
                </a:cubicBezTo>
                <a:close/>
                <a:moveTo>
                  <a:pt x="458" y="31"/>
                </a:moveTo>
                <a:cubicBezTo>
                  <a:pt x="457" y="30"/>
                  <a:pt x="457" y="31"/>
                  <a:pt x="456" y="31"/>
                </a:cubicBezTo>
                <a:cubicBezTo>
                  <a:pt x="455" y="30"/>
                  <a:pt x="454" y="30"/>
                  <a:pt x="453" y="30"/>
                </a:cubicBezTo>
                <a:cubicBezTo>
                  <a:pt x="453" y="29"/>
                  <a:pt x="451" y="30"/>
                  <a:pt x="451" y="30"/>
                </a:cubicBezTo>
                <a:cubicBezTo>
                  <a:pt x="451" y="31"/>
                  <a:pt x="451" y="30"/>
                  <a:pt x="452" y="30"/>
                </a:cubicBezTo>
                <a:cubicBezTo>
                  <a:pt x="452" y="31"/>
                  <a:pt x="451" y="31"/>
                  <a:pt x="452" y="32"/>
                </a:cubicBezTo>
                <a:cubicBezTo>
                  <a:pt x="452" y="32"/>
                  <a:pt x="452" y="32"/>
                  <a:pt x="452" y="33"/>
                </a:cubicBezTo>
                <a:cubicBezTo>
                  <a:pt x="453" y="33"/>
                  <a:pt x="453" y="33"/>
                  <a:pt x="453" y="33"/>
                </a:cubicBezTo>
                <a:cubicBezTo>
                  <a:pt x="453" y="32"/>
                  <a:pt x="455" y="31"/>
                  <a:pt x="456" y="32"/>
                </a:cubicBezTo>
                <a:cubicBezTo>
                  <a:pt x="456" y="32"/>
                  <a:pt x="456" y="32"/>
                  <a:pt x="455" y="32"/>
                </a:cubicBezTo>
                <a:cubicBezTo>
                  <a:pt x="457" y="32"/>
                  <a:pt x="457" y="32"/>
                  <a:pt x="457" y="32"/>
                </a:cubicBezTo>
                <a:cubicBezTo>
                  <a:pt x="457" y="32"/>
                  <a:pt x="457" y="31"/>
                  <a:pt x="458" y="31"/>
                </a:cubicBezTo>
                <a:close/>
                <a:moveTo>
                  <a:pt x="472" y="14"/>
                </a:moveTo>
                <a:cubicBezTo>
                  <a:pt x="472" y="14"/>
                  <a:pt x="472" y="14"/>
                  <a:pt x="472" y="14"/>
                </a:cubicBezTo>
                <a:cubicBezTo>
                  <a:pt x="472" y="14"/>
                  <a:pt x="472" y="14"/>
                  <a:pt x="472" y="14"/>
                </a:cubicBezTo>
                <a:close/>
                <a:moveTo>
                  <a:pt x="465" y="19"/>
                </a:moveTo>
                <a:cubicBezTo>
                  <a:pt x="465" y="19"/>
                  <a:pt x="466" y="19"/>
                  <a:pt x="466" y="19"/>
                </a:cubicBezTo>
                <a:cubicBezTo>
                  <a:pt x="466" y="19"/>
                  <a:pt x="466" y="19"/>
                  <a:pt x="466" y="19"/>
                </a:cubicBezTo>
                <a:cubicBezTo>
                  <a:pt x="466" y="19"/>
                  <a:pt x="466" y="19"/>
                  <a:pt x="465" y="19"/>
                </a:cubicBezTo>
                <a:close/>
                <a:moveTo>
                  <a:pt x="458" y="28"/>
                </a:moveTo>
                <a:cubicBezTo>
                  <a:pt x="458" y="28"/>
                  <a:pt x="458" y="28"/>
                  <a:pt x="458" y="28"/>
                </a:cubicBezTo>
                <a:close/>
                <a:moveTo>
                  <a:pt x="472" y="10"/>
                </a:moveTo>
                <a:cubicBezTo>
                  <a:pt x="471" y="10"/>
                  <a:pt x="470" y="10"/>
                  <a:pt x="469" y="9"/>
                </a:cubicBezTo>
                <a:cubicBezTo>
                  <a:pt x="468" y="9"/>
                  <a:pt x="466" y="10"/>
                  <a:pt x="465" y="9"/>
                </a:cubicBezTo>
                <a:cubicBezTo>
                  <a:pt x="465" y="10"/>
                  <a:pt x="464" y="10"/>
                  <a:pt x="464" y="11"/>
                </a:cubicBezTo>
                <a:cubicBezTo>
                  <a:pt x="465" y="11"/>
                  <a:pt x="464" y="10"/>
                  <a:pt x="465" y="11"/>
                </a:cubicBezTo>
                <a:cubicBezTo>
                  <a:pt x="465" y="11"/>
                  <a:pt x="465" y="11"/>
                  <a:pt x="465" y="11"/>
                </a:cubicBezTo>
                <a:cubicBezTo>
                  <a:pt x="467" y="10"/>
                  <a:pt x="470" y="11"/>
                  <a:pt x="472" y="11"/>
                </a:cubicBezTo>
                <a:cubicBezTo>
                  <a:pt x="472" y="11"/>
                  <a:pt x="472" y="11"/>
                  <a:pt x="472" y="10"/>
                </a:cubicBezTo>
                <a:close/>
                <a:moveTo>
                  <a:pt x="469" y="14"/>
                </a:moveTo>
                <a:cubicBezTo>
                  <a:pt x="469" y="14"/>
                  <a:pt x="469" y="15"/>
                  <a:pt x="470" y="14"/>
                </a:cubicBezTo>
                <a:cubicBezTo>
                  <a:pt x="470" y="14"/>
                  <a:pt x="469" y="13"/>
                  <a:pt x="469" y="14"/>
                </a:cubicBezTo>
                <a:close/>
                <a:moveTo>
                  <a:pt x="457" y="28"/>
                </a:moveTo>
                <a:cubicBezTo>
                  <a:pt x="457" y="29"/>
                  <a:pt x="456" y="27"/>
                  <a:pt x="455" y="28"/>
                </a:cubicBezTo>
                <a:cubicBezTo>
                  <a:pt x="457" y="28"/>
                  <a:pt x="456" y="29"/>
                  <a:pt x="458" y="29"/>
                </a:cubicBezTo>
                <a:cubicBezTo>
                  <a:pt x="457" y="28"/>
                  <a:pt x="458" y="28"/>
                  <a:pt x="457" y="28"/>
                </a:cubicBezTo>
                <a:close/>
                <a:moveTo>
                  <a:pt x="463" y="19"/>
                </a:moveTo>
                <a:cubicBezTo>
                  <a:pt x="464" y="19"/>
                  <a:pt x="464" y="19"/>
                  <a:pt x="464" y="19"/>
                </a:cubicBezTo>
                <a:cubicBezTo>
                  <a:pt x="464" y="19"/>
                  <a:pt x="464" y="18"/>
                  <a:pt x="463" y="19"/>
                </a:cubicBezTo>
                <a:close/>
                <a:moveTo>
                  <a:pt x="463" y="20"/>
                </a:moveTo>
                <a:cubicBezTo>
                  <a:pt x="462" y="19"/>
                  <a:pt x="463" y="21"/>
                  <a:pt x="463" y="20"/>
                </a:cubicBezTo>
                <a:close/>
                <a:moveTo>
                  <a:pt x="454" y="28"/>
                </a:moveTo>
                <a:cubicBezTo>
                  <a:pt x="453" y="28"/>
                  <a:pt x="453" y="28"/>
                  <a:pt x="452" y="28"/>
                </a:cubicBezTo>
                <a:cubicBezTo>
                  <a:pt x="452" y="28"/>
                  <a:pt x="453" y="28"/>
                  <a:pt x="452" y="27"/>
                </a:cubicBezTo>
                <a:cubicBezTo>
                  <a:pt x="452" y="27"/>
                  <a:pt x="452" y="28"/>
                  <a:pt x="451" y="28"/>
                </a:cubicBezTo>
                <a:cubicBezTo>
                  <a:pt x="452" y="28"/>
                  <a:pt x="453" y="29"/>
                  <a:pt x="454" y="28"/>
                </a:cubicBezTo>
                <a:cubicBezTo>
                  <a:pt x="454" y="28"/>
                  <a:pt x="454" y="28"/>
                  <a:pt x="454" y="28"/>
                </a:cubicBezTo>
                <a:close/>
                <a:moveTo>
                  <a:pt x="460" y="18"/>
                </a:moveTo>
                <a:cubicBezTo>
                  <a:pt x="460" y="19"/>
                  <a:pt x="461" y="19"/>
                  <a:pt x="461" y="19"/>
                </a:cubicBezTo>
                <a:cubicBezTo>
                  <a:pt x="461" y="18"/>
                  <a:pt x="461" y="18"/>
                  <a:pt x="460" y="18"/>
                </a:cubicBezTo>
                <a:close/>
                <a:moveTo>
                  <a:pt x="451" y="31"/>
                </a:moveTo>
                <a:cubicBezTo>
                  <a:pt x="450" y="30"/>
                  <a:pt x="450" y="31"/>
                  <a:pt x="449" y="31"/>
                </a:cubicBezTo>
                <a:cubicBezTo>
                  <a:pt x="450" y="32"/>
                  <a:pt x="449" y="32"/>
                  <a:pt x="450" y="32"/>
                </a:cubicBezTo>
                <a:cubicBezTo>
                  <a:pt x="450" y="32"/>
                  <a:pt x="450" y="31"/>
                  <a:pt x="451" y="31"/>
                </a:cubicBezTo>
                <a:close/>
                <a:moveTo>
                  <a:pt x="465" y="14"/>
                </a:moveTo>
                <a:cubicBezTo>
                  <a:pt x="464" y="13"/>
                  <a:pt x="465" y="14"/>
                  <a:pt x="465" y="14"/>
                </a:cubicBezTo>
                <a:close/>
                <a:moveTo>
                  <a:pt x="453" y="27"/>
                </a:moveTo>
                <a:cubicBezTo>
                  <a:pt x="453" y="27"/>
                  <a:pt x="453" y="27"/>
                  <a:pt x="453" y="28"/>
                </a:cubicBezTo>
                <a:cubicBezTo>
                  <a:pt x="453" y="28"/>
                  <a:pt x="453" y="28"/>
                  <a:pt x="453" y="28"/>
                </a:cubicBezTo>
                <a:cubicBezTo>
                  <a:pt x="453" y="28"/>
                  <a:pt x="453" y="28"/>
                  <a:pt x="453" y="28"/>
                </a:cubicBezTo>
                <a:cubicBezTo>
                  <a:pt x="453" y="27"/>
                  <a:pt x="453" y="27"/>
                  <a:pt x="453" y="27"/>
                </a:cubicBezTo>
                <a:close/>
                <a:moveTo>
                  <a:pt x="459" y="17"/>
                </a:moveTo>
                <a:cubicBezTo>
                  <a:pt x="460" y="17"/>
                  <a:pt x="461" y="17"/>
                  <a:pt x="461" y="17"/>
                </a:cubicBezTo>
                <a:cubicBezTo>
                  <a:pt x="461" y="16"/>
                  <a:pt x="460" y="17"/>
                  <a:pt x="459" y="17"/>
                </a:cubicBezTo>
                <a:close/>
                <a:moveTo>
                  <a:pt x="462" y="15"/>
                </a:moveTo>
                <a:cubicBezTo>
                  <a:pt x="462" y="15"/>
                  <a:pt x="463" y="15"/>
                  <a:pt x="463" y="15"/>
                </a:cubicBezTo>
                <a:cubicBezTo>
                  <a:pt x="463" y="14"/>
                  <a:pt x="462" y="14"/>
                  <a:pt x="462" y="15"/>
                </a:cubicBezTo>
                <a:close/>
                <a:moveTo>
                  <a:pt x="458" y="20"/>
                </a:moveTo>
                <a:cubicBezTo>
                  <a:pt x="458" y="20"/>
                  <a:pt x="459" y="21"/>
                  <a:pt x="458" y="20"/>
                </a:cubicBezTo>
                <a:close/>
                <a:moveTo>
                  <a:pt x="457" y="19"/>
                </a:moveTo>
                <a:cubicBezTo>
                  <a:pt x="458" y="19"/>
                  <a:pt x="459" y="19"/>
                  <a:pt x="460" y="18"/>
                </a:cubicBezTo>
                <a:cubicBezTo>
                  <a:pt x="459" y="18"/>
                  <a:pt x="458" y="18"/>
                  <a:pt x="457" y="19"/>
                </a:cubicBezTo>
                <a:close/>
                <a:moveTo>
                  <a:pt x="437" y="32"/>
                </a:moveTo>
                <a:cubicBezTo>
                  <a:pt x="436" y="32"/>
                  <a:pt x="437" y="32"/>
                  <a:pt x="437" y="32"/>
                </a:cubicBezTo>
                <a:cubicBezTo>
                  <a:pt x="436" y="31"/>
                  <a:pt x="435" y="31"/>
                  <a:pt x="435" y="30"/>
                </a:cubicBezTo>
                <a:cubicBezTo>
                  <a:pt x="436" y="31"/>
                  <a:pt x="436" y="29"/>
                  <a:pt x="437" y="30"/>
                </a:cubicBezTo>
                <a:cubicBezTo>
                  <a:pt x="437" y="31"/>
                  <a:pt x="439" y="31"/>
                  <a:pt x="438" y="32"/>
                </a:cubicBezTo>
                <a:cubicBezTo>
                  <a:pt x="439" y="32"/>
                  <a:pt x="440" y="32"/>
                  <a:pt x="440" y="32"/>
                </a:cubicBezTo>
                <a:cubicBezTo>
                  <a:pt x="441" y="32"/>
                  <a:pt x="442" y="31"/>
                  <a:pt x="442" y="32"/>
                </a:cubicBezTo>
                <a:cubicBezTo>
                  <a:pt x="442" y="31"/>
                  <a:pt x="443" y="31"/>
                  <a:pt x="443" y="31"/>
                </a:cubicBezTo>
                <a:cubicBezTo>
                  <a:pt x="444" y="32"/>
                  <a:pt x="444" y="32"/>
                  <a:pt x="445" y="32"/>
                </a:cubicBezTo>
                <a:cubicBezTo>
                  <a:pt x="445" y="32"/>
                  <a:pt x="445" y="32"/>
                  <a:pt x="445" y="32"/>
                </a:cubicBezTo>
                <a:cubicBezTo>
                  <a:pt x="446" y="32"/>
                  <a:pt x="447" y="32"/>
                  <a:pt x="448" y="32"/>
                </a:cubicBezTo>
                <a:cubicBezTo>
                  <a:pt x="448" y="32"/>
                  <a:pt x="449" y="32"/>
                  <a:pt x="448" y="31"/>
                </a:cubicBezTo>
                <a:cubicBezTo>
                  <a:pt x="448" y="32"/>
                  <a:pt x="448" y="31"/>
                  <a:pt x="448" y="31"/>
                </a:cubicBezTo>
                <a:cubicBezTo>
                  <a:pt x="447" y="32"/>
                  <a:pt x="446" y="31"/>
                  <a:pt x="445" y="31"/>
                </a:cubicBezTo>
                <a:cubicBezTo>
                  <a:pt x="445" y="31"/>
                  <a:pt x="445" y="32"/>
                  <a:pt x="445" y="31"/>
                </a:cubicBezTo>
                <a:cubicBezTo>
                  <a:pt x="444" y="30"/>
                  <a:pt x="443" y="31"/>
                  <a:pt x="443" y="30"/>
                </a:cubicBezTo>
                <a:cubicBezTo>
                  <a:pt x="441" y="31"/>
                  <a:pt x="439" y="29"/>
                  <a:pt x="438" y="30"/>
                </a:cubicBezTo>
                <a:cubicBezTo>
                  <a:pt x="438" y="30"/>
                  <a:pt x="437" y="30"/>
                  <a:pt x="437" y="29"/>
                </a:cubicBezTo>
                <a:cubicBezTo>
                  <a:pt x="436" y="29"/>
                  <a:pt x="435" y="29"/>
                  <a:pt x="434" y="30"/>
                </a:cubicBezTo>
                <a:cubicBezTo>
                  <a:pt x="434" y="29"/>
                  <a:pt x="433" y="28"/>
                  <a:pt x="432" y="28"/>
                </a:cubicBezTo>
                <a:cubicBezTo>
                  <a:pt x="433" y="29"/>
                  <a:pt x="433" y="29"/>
                  <a:pt x="432" y="29"/>
                </a:cubicBezTo>
                <a:cubicBezTo>
                  <a:pt x="435" y="30"/>
                  <a:pt x="435" y="32"/>
                  <a:pt x="437" y="32"/>
                </a:cubicBezTo>
                <a:close/>
                <a:moveTo>
                  <a:pt x="450" y="28"/>
                </a:moveTo>
                <a:cubicBezTo>
                  <a:pt x="450" y="28"/>
                  <a:pt x="451" y="29"/>
                  <a:pt x="450" y="28"/>
                </a:cubicBezTo>
                <a:close/>
                <a:moveTo>
                  <a:pt x="457" y="19"/>
                </a:moveTo>
                <a:cubicBezTo>
                  <a:pt x="457" y="19"/>
                  <a:pt x="457" y="19"/>
                  <a:pt x="457" y="19"/>
                </a:cubicBezTo>
                <a:cubicBezTo>
                  <a:pt x="457" y="19"/>
                  <a:pt x="457" y="19"/>
                  <a:pt x="457" y="19"/>
                </a:cubicBezTo>
                <a:cubicBezTo>
                  <a:pt x="457" y="19"/>
                  <a:pt x="457" y="19"/>
                  <a:pt x="458" y="19"/>
                </a:cubicBezTo>
                <a:cubicBezTo>
                  <a:pt x="457" y="19"/>
                  <a:pt x="457" y="19"/>
                  <a:pt x="457" y="19"/>
                </a:cubicBezTo>
                <a:close/>
                <a:moveTo>
                  <a:pt x="462" y="13"/>
                </a:moveTo>
                <a:cubicBezTo>
                  <a:pt x="462" y="13"/>
                  <a:pt x="462" y="13"/>
                  <a:pt x="462" y="13"/>
                </a:cubicBezTo>
                <a:close/>
                <a:moveTo>
                  <a:pt x="462" y="13"/>
                </a:moveTo>
                <a:cubicBezTo>
                  <a:pt x="461" y="13"/>
                  <a:pt x="462" y="14"/>
                  <a:pt x="462" y="13"/>
                </a:cubicBezTo>
                <a:close/>
                <a:moveTo>
                  <a:pt x="460" y="14"/>
                </a:moveTo>
                <a:cubicBezTo>
                  <a:pt x="460" y="15"/>
                  <a:pt x="461" y="14"/>
                  <a:pt x="461" y="14"/>
                </a:cubicBezTo>
                <a:cubicBezTo>
                  <a:pt x="460" y="14"/>
                  <a:pt x="460" y="14"/>
                  <a:pt x="460" y="14"/>
                </a:cubicBezTo>
                <a:close/>
                <a:moveTo>
                  <a:pt x="461" y="14"/>
                </a:moveTo>
                <a:cubicBezTo>
                  <a:pt x="461" y="14"/>
                  <a:pt x="461" y="14"/>
                  <a:pt x="461" y="13"/>
                </a:cubicBezTo>
                <a:cubicBezTo>
                  <a:pt x="461" y="14"/>
                  <a:pt x="461" y="14"/>
                  <a:pt x="461" y="14"/>
                </a:cubicBezTo>
                <a:close/>
                <a:moveTo>
                  <a:pt x="443" y="34"/>
                </a:moveTo>
                <a:cubicBezTo>
                  <a:pt x="443" y="35"/>
                  <a:pt x="444" y="34"/>
                  <a:pt x="443" y="34"/>
                </a:cubicBezTo>
                <a:close/>
                <a:moveTo>
                  <a:pt x="463" y="9"/>
                </a:moveTo>
                <a:cubicBezTo>
                  <a:pt x="462" y="10"/>
                  <a:pt x="462" y="9"/>
                  <a:pt x="461" y="9"/>
                </a:cubicBezTo>
                <a:cubicBezTo>
                  <a:pt x="461" y="10"/>
                  <a:pt x="461" y="10"/>
                  <a:pt x="461" y="10"/>
                </a:cubicBezTo>
                <a:cubicBezTo>
                  <a:pt x="462" y="11"/>
                  <a:pt x="462" y="11"/>
                  <a:pt x="463" y="10"/>
                </a:cubicBezTo>
                <a:cubicBezTo>
                  <a:pt x="463" y="10"/>
                  <a:pt x="464" y="10"/>
                  <a:pt x="463" y="9"/>
                </a:cubicBezTo>
                <a:close/>
                <a:moveTo>
                  <a:pt x="443" y="34"/>
                </a:moveTo>
                <a:cubicBezTo>
                  <a:pt x="444" y="34"/>
                  <a:pt x="443" y="34"/>
                  <a:pt x="443" y="34"/>
                </a:cubicBezTo>
                <a:close/>
                <a:moveTo>
                  <a:pt x="455" y="20"/>
                </a:moveTo>
                <a:cubicBezTo>
                  <a:pt x="454" y="20"/>
                  <a:pt x="455" y="21"/>
                  <a:pt x="455" y="20"/>
                </a:cubicBezTo>
                <a:close/>
                <a:moveTo>
                  <a:pt x="444" y="33"/>
                </a:moveTo>
                <a:cubicBezTo>
                  <a:pt x="444" y="33"/>
                  <a:pt x="444" y="33"/>
                  <a:pt x="444" y="33"/>
                </a:cubicBezTo>
                <a:close/>
                <a:moveTo>
                  <a:pt x="456" y="17"/>
                </a:moveTo>
                <a:cubicBezTo>
                  <a:pt x="456" y="17"/>
                  <a:pt x="456" y="18"/>
                  <a:pt x="456" y="18"/>
                </a:cubicBezTo>
                <a:cubicBezTo>
                  <a:pt x="456" y="18"/>
                  <a:pt x="457" y="17"/>
                  <a:pt x="456" y="17"/>
                </a:cubicBezTo>
                <a:close/>
                <a:moveTo>
                  <a:pt x="459" y="14"/>
                </a:moveTo>
                <a:cubicBezTo>
                  <a:pt x="459" y="14"/>
                  <a:pt x="459" y="14"/>
                  <a:pt x="459" y="14"/>
                </a:cubicBezTo>
                <a:close/>
                <a:moveTo>
                  <a:pt x="455" y="18"/>
                </a:moveTo>
                <a:cubicBezTo>
                  <a:pt x="454" y="18"/>
                  <a:pt x="454" y="18"/>
                  <a:pt x="454" y="19"/>
                </a:cubicBezTo>
                <a:cubicBezTo>
                  <a:pt x="454" y="19"/>
                  <a:pt x="455" y="19"/>
                  <a:pt x="455" y="19"/>
                </a:cubicBezTo>
                <a:cubicBezTo>
                  <a:pt x="454" y="18"/>
                  <a:pt x="456" y="18"/>
                  <a:pt x="455" y="18"/>
                </a:cubicBezTo>
                <a:close/>
                <a:moveTo>
                  <a:pt x="448" y="27"/>
                </a:moveTo>
                <a:cubicBezTo>
                  <a:pt x="448" y="28"/>
                  <a:pt x="446" y="27"/>
                  <a:pt x="446" y="28"/>
                </a:cubicBezTo>
                <a:cubicBezTo>
                  <a:pt x="447" y="28"/>
                  <a:pt x="447" y="28"/>
                  <a:pt x="448" y="28"/>
                </a:cubicBezTo>
                <a:cubicBezTo>
                  <a:pt x="447" y="27"/>
                  <a:pt x="448" y="27"/>
                  <a:pt x="448" y="27"/>
                </a:cubicBezTo>
                <a:close/>
                <a:moveTo>
                  <a:pt x="459" y="14"/>
                </a:moveTo>
                <a:cubicBezTo>
                  <a:pt x="458" y="14"/>
                  <a:pt x="459" y="14"/>
                  <a:pt x="459" y="14"/>
                </a:cubicBezTo>
                <a:cubicBezTo>
                  <a:pt x="459" y="14"/>
                  <a:pt x="459" y="14"/>
                  <a:pt x="459" y="14"/>
                </a:cubicBezTo>
                <a:close/>
                <a:moveTo>
                  <a:pt x="459" y="14"/>
                </a:moveTo>
                <a:cubicBezTo>
                  <a:pt x="459" y="13"/>
                  <a:pt x="458" y="13"/>
                  <a:pt x="459" y="14"/>
                </a:cubicBezTo>
                <a:close/>
                <a:moveTo>
                  <a:pt x="457" y="14"/>
                </a:moveTo>
                <a:cubicBezTo>
                  <a:pt x="456" y="13"/>
                  <a:pt x="457" y="15"/>
                  <a:pt x="457" y="14"/>
                </a:cubicBezTo>
                <a:close/>
                <a:moveTo>
                  <a:pt x="445" y="27"/>
                </a:moveTo>
                <a:cubicBezTo>
                  <a:pt x="445" y="27"/>
                  <a:pt x="444" y="27"/>
                  <a:pt x="444" y="28"/>
                </a:cubicBezTo>
                <a:cubicBezTo>
                  <a:pt x="444" y="28"/>
                  <a:pt x="445" y="28"/>
                  <a:pt x="445" y="28"/>
                </a:cubicBezTo>
                <a:cubicBezTo>
                  <a:pt x="445" y="27"/>
                  <a:pt x="445" y="26"/>
                  <a:pt x="445" y="27"/>
                </a:cubicBezTo>
                <a:close/>
                <a:moveTo>
                  <a:pt x="445" y="26"/>
                </a:moveTo>
                <a:cubicBezTo>
                  <a:pt x="445" y="26"/>
                  <a:pt x="445" y="26"/>
                  <a:pt x="445" y="26"/>
                </a:cubicBezTo>
                <a:cubicBezTo>
                  <a:pt x="445" y="25"/>
                  <a:pt x="444" y="26"/>
                  <a:pt x="445" y="26"/>
                </a:cubicBezTo>
                <a:close/>
                <a:moveTo>
                  <a:pt x="438" y="34"/>
                </a:moveTo>
                <a:cubicBezTo>
                  <a:pt x="438" y="34"/>
                  <a:pt x="438" y="34"/>
                  <a:pt x="438" y="34"/>
                </a:cubicBezTo>
                <a:cubicBezTo>
                  <a:pt x="438" y="34"/>
                  <a:pt x="438" y="35"/>
                  <a:pt x="438" y="34"/>
                </a:cubicBezTo>
                <a:cubicBezTo>
                  <a:pt x="438" y="34"/>
                  <a:pt x="438" y="34"/>
                  <a:pt x="438" y="34"/>
                </a:cubicBezTo>
                <a:close/>
                <a:moveTo>
                  <a:pt x="324" y="172"/>
                </a:moveTo>
                <a:cubicBezTo>
                  <a:pt x="324" y="172"/>
                  <a:pt x="324" y="172"/>
                  <a:pt x="323" y="172"/>
                </a:cubicBezTo>
                <a:cubicBezTo>
                  <a:pt x="323" y="172"/>
                  <a:pt x="324" y="172"/>
                  <a:pt x="324" y="172"/>
                </a:cubicBezTo>
                <a:cubicBezTo>
                  <a:pt x="324" y="172"/>
                  <a:pt x="324" y="173"/>
                  <a:pt x="324" y="172"/>
                </a:cubicBezTo>
                <a:close/>
                <a:moveTo>
                  <a:pt x="451" y="18"/>
                </a:moveTo>
                <a:cubicBezTo>
                  <a:pt x="452" y="18"/>
                  <a:pt x="452" y="17"/>
                  <a:pt x="452" y="17"/>
                </a:cubicBezTo>
                <a:cubicBezTo>
                  <a:pt x="452" y="16"/>
                  <a:pt x="451" y="17"/>
                  <a:pt x="451" y="18"/>
                </a:cubicBezTo>
                <a:close/>
                <a:moveTo>
                  <a:pt x="450" y="18"/>
                </a:moveTo>
                <a:cubicBezTo>
                  <a:pt x="450" y="18"/>
                  <a:pt x="451" y="18"/>
                  <a:pt x="451" y="18"/>
                </a:cubicBezTo>
                <a:cubicBezTo>
                  <a:pt x="450" y="18"/>
                  <a:pt x="450" y="18"/>
                  <a:pt x="450" y="18"/>
                </a:cubicBezTo>
                <a:close/>
                <a:moveTo>
                  <a:pt x="442" y="27"/>
                </a:moveTo>
                <a:cubicBezTo>
                  <a:pt x="442" y="27"/>
                  <a:pt x="442" y="27"/>
                  <a:pt x="442" y="27"/>
                </a:cubicBezTo>
                <a:cubicBezTo>
                  <a:pt x="442" y="28"/>
                  <a:pt x="443" y="28"/>
                  <a:pt x="443" y="28"/>
                </a:cubicBezTo>
                <a:cubicBezTo>
                  <a:pt x="443" y="27"/>
                  <a:pt x="443" y="27"/>
                  <a:pt x="442" y="27"/>
                </a:cubicBezTo>
                <a:close/>
                <a:moveTo>
                  <a:pt x="437" y="32"/>
                </a:moveTo>
                <a:cubicBezTo>
                  <a:pt x="438" y="33"/>
                  <a:pt x="438" y="33"/>
                  <a:pt x="438" y="33"/>
                </a:cubicBezTo>
                <a:cubicBezTo>
                  <a:pt x="438" y="33"/>
                  <a:pt x="438" y="33"/>
                  <a:pt x="439" y="33"/>
                </a:cubicBezTo>
                <a:cubicBezTo>
                  <a:pt x="438" y="33"/>
                  <a:pt x="438" y="32"/>
                  <a:pt x="437" y="32"/>
                </a:cubicBezTo>
                <a:close/>
                <a:moveTo>
                  <a:pt x="452" y="13"/>
                </a:moveTo>
                <a:cubicBezTo>
                  <a:pt x="452" y="13"/>
                  <a:pt x="452" y="14"/>
                  <a:pt x="452" y="14"/>
                </a:cubicBezTo>
                <a:cubicBezTo>
                  <a:pt x="452" y="14"/>
                  <a:pt x="453" y="14"/>
                  <a:pt x="452" y="13"/>
                </a:cubicBezTo>
                <a:close/>
                <a:moveTo>
                  <a:pt x="441" y="27"/>
                </a:moveTo>
                <a:cubicBezTo>
                  <a:pt x="441" y="28"/>
                  <a:pt x="441" y="27"/>
                  <a:pt x="441" y="27"/>
                </a:cubicBezTo>
                <a:cubicBezTo>
                  <a:pt x="441" y="27"/>
                  <a:pt x="441" y="27"/>
                  <a:pt x="441" y="27"/>
                </a:cubicBezTo>
                <a:close/>
                <a:moveTo>
                  <a:pt x="439" y="29"/>
                </a:moveTo>
                <a:cubicBezTo>
                  <a:pt x="439" y="29"/>
                  <a:pt x="440" y="29"/>
                  <a:pt x="440" y="29"/>
                </a:cubicBezTo>
                <a:cubicBezTo>
                  <a:pt x="440" y="29"/>
                  <a:pt x="440" y="29"/>
                  <a:pt x="439" y="29"/>
                </a:cubicBezTo>
                <a:close/>
                <a:moveTo>
                  <a:pt x="439" y="29"/>
                </a:moveTo>
                <a:cubicBezTo>
                  <a:pt x="438" y="29"/>
                  <a:pt x="439" y="29"/>
                  <a:pt x="439" y="29"/>
                </a:cubicBezTo>
                <a:close/>
                <a:moveTo>
                  <a:pt x="439" y="27"/>
                </a:moveTo>
                <a:cubicBezTo>
                  <a:pt x="439" y="27"/>
                  <a:pt x="439" y="27"/>
                  <a:pt x="439" y="27"/>
                </a:cubicBezTo>
                <a:cubicBezTo>
                  <a:pt x="439" y="27"/>
                  <a:pt x="440" y="28"/>
                  <a:pt x="440" y="27"/>
                </a:cubicBezTo>
                <a:cubicBezTo>
                  <a:pt x="440" y="27"/>
                  <a:pt x="440" y="27"/>
                  <a:pt x="439" y="27"/>
                </a:cubicBezTo>
                <a:close/>
                <a:moveTo>
                  <a:pt x="454" y="9"/>
                </a:moveTo>
                <a:cubicBezTo>
                  <a:pt x="454" y="9"/>
                  <a:pt x="453" y="9"/>
                  <a:pt x="453" y="9"/>
                </a:cubicBezTo>
                <a:cubicBezTo>
                  <a:pt x="453" y="9"/>
                  <a:pt x="454" y="10"/>
                  <a:pt x="454" y="10"/>
                </a:cubicBezTo>
                <a:cubicBezTo>
                  <a:pt x="454" y="9"/>
                  <a:pt x="454" y="9"/>
                  <a:pt x="454" y="9"/>
                </a:cubicBezTo>
                <a:close/>
                <a:moveTo>
                  <a:pt x="437" y="28"/>
                </a:moveTo>
                <a:cubicBezTo>
                  <a:pt x="437" y="29"/>
                  <a:pt x="437" y="29"/>
                  <a:pt x="437" y="29"/>
                </a:cubicBezTo>
                <a:cubicBezTo>
                  <a:pt x="437" y="29"/>
                  <a:pt x="437" y="29"/>
                  <a:pt x="437" y="29"/>
                </a:cubicBezTo>
                <a:cubicBezTo>
                  <a:pt x="438" y="29"/>
                  <a:pt x="438" y="29"/>
                  <a:pt x="438" y="29"/>
                </a:cubicBezTo>
                <a:cubicBezTo>
                  <a:pt x="438" y="29"/>
                  <a:pt x="437" y="29"/>
                  <a:pt x="437" y="28"/>
                </a:cubicBezTo>
                <a:close/>
                <a:moveTo>
                  <a:pt x="438" y="26"/>
                </a:moveTo>
                <a:cubicBezTo>
                  <a:pt x="437" y="27"/>
                  <a:pt x="437" y="27"/>
                  <a:pt x="436" y="27"/>
                </a:cubicBezTo>
                <a:cubicBezTo>
                  <a:pt x="436" y="27"/>
                  <a:pt x="436" y="28"/>
                  <a:pt x="437" y="28"/>
                </a:cubicBezTo>
                <a:cubicBezTo>
                  <a:pt x="436" y="28"/>
                  <a:pt x="437" y="27"/>
                  <a:pt x="437" y="27"/>
                </a:cubicBezTo>
                <a:cubicBezTo>
                  <a:pt x="437" y="27"/>
                  <a:pt x="438" y="28"/>
                  <a:pt x="439" y="27"/>
                </a:cubicBezTo>
                <a:cubicBezTo>
                  <a:pt x="438" y="27"/>
                  <a:pt x="438" y="27"/>
                  <a:pt x="438" y="26"/>
                </a:cubicBezTo>
                <a:close/>
                <a:moveTo>
                  <a:pt x="453" y="9"/>
                </a:moveTo>
                <a:cubicBezTo>
                  <a:pt x="452" y="9"/>
                  <a:pt x="453" y="10"/>
                  <a:pt x="453" y="9"/>
                </a:cubicBezTo>
                <a:close/>
                <a:moveTo>
                  <a:pt x="450" y="13"/>
                </a:moveTo>
                <a:cubicBezTo>
                  <a:pt x="450" y="13"/>
                  <a:pt x="450" y="13"/>
                  <a:pt x="450" y="13"/>
                </a:cubicBezTo>
                <a:close/>
                <a:moveTo>
                  <a:pt x="449" y="14"/>
                </a:moveTo>
                <a:cubicBezTo>
                  <a:pt x="449" y="14"/>
                  <a:pt x="449" y="13"/>
                  <a:pt x="449" y="14"/>
                </a:cubicBezTo>
                <a:close/>
                <a:moveTo>
                  <a:pt x="449" y="14"/>
                </a:moveTo>
                <a:cubicBezTo>
                  <a:pt x="448" y="14"/>
                  <a:pt x="449" y="14"/>
                  <a:pt x="449" y="14"/>
                </a:cubicBezTo>
                <a:close/>
                <a:moveTo>
                  <a:pt x="445" y="18"/>
                </a:moveTo>
                <a:cubicBezTo>
                  <a:pt x="444" y="18"/>
                  <a:pt x="445" y="19"/>
                  <a:pt x="445" y="18"/>
                </a:cubicBezTo>
                <a:close/>
                <a:moveTo>
                  <a:pt x="442" y="18"/>
                </a:moveTo>
                <a:cubicBezTo>
                  <a:pt x="443" y="19"/>
                  <a:pt x="444" y="19"/>
                  <a:pt x="444" y="18"/>
                </a:cubicBezTo>
                <a:cubicBezTo>
                  <a:pt x="444" y="18"/>
                  <a:pt x="443" y="18"/>
                  <a:pt x="442" y="18"/>
                </a:cubicBezTo>
                <a:close/>
                <a:moveTo>
                  <a:pt x="437" y="26"/>
                </a:moveTo>
                <a:cubicBezTo>
                  <a:pt x="438" y="26"/>
                  <a:pt x="438" y="26"/>
                  <a:pt x="438" y="26"/>
                </a:cubicBezTo>
                <a:cubicBezTo>
                  <a:pt x="438" y="25"/>
                  <a:pt x="438" y="25"/>
                  <a:pt x="437" y="26"/>
                </a:cubicBezTo>
                <a:close/>
                <a:moveTo>
                  <a:pt x="448" y="14"/>
                </a:moveTo>
                <a:cubicBezTo>
                  <a:pt x="448" y="12"/>
                  <a:pt x="447" y="13"/>
                  <a:pt x="448" y="14"/>
                </a:cubicBezTo>
                <a:close/>
                <a:moveTo>
                  <a:pt x="447" y="11"/>
                </a:moveTo>
                <a:cubicBezTo>
                  <a:pt x="448" y="12"/>
                  <a:pt x="448" y="12"/>
                  <a:pt x="448" y="12"/>
                </a:cubicBezTo>
                <a:cubicBezTo>
                  <a:pt x="448" y="11"/>
                  <a:pt x="448" y="11"/>
                  <a:pt x="447" y="11"/>
                </a:cubicBezTo>
                <a:close/>
                <a:moveTo>
                  <a:pt x="436" y="27"/>
                </a:moveTo>
                <a:cubicBezTo>
                  <a:pt x="436" y="26"/>
                  <a:pt x="435" y="26"/>
                  <a:pt x="435" y="26"/>
                </a:cubicBezTo>
                <a:cubicBezTo>
                  <a:pt x="435" y="26"/>
                  <a:pt x="435" y="26"/>
                  <a:pt x="435" y="26"/>
                </a:cubicBezTo>
                <a:cubicBezTo>
                  <a:pt x="435" y="26"/>
                  <a:pt x="435" y="26"/>
                  <a:pt x="435" y="26"/>
                </a:cubicBezTo>
                <a:cubicBezTo>
                  <a:pt x="435" y="27"/>
                  <a:pt x="435" y="27"/>
                  <a:pt x="435" y="27"/>
                </a:cubicBezTo>
                <a:cubicBezTo>
                  <a:pt x="435" y="27"/>
                  <a:pt x="435" y="27"/>
                  <a:pt x="436" y="27"/>
                </a:cubicBezTo>
                <a:cubicBezTo>
                  <a:pt x="436" y="27"/>
                  <a:pt x="436" y="27"/>
                  <a:pt x="436" y="27"/>
                </a:cubicBezTo>
                <a:close/>
                <a:moveTo>
                  <a:pt x="434" y="27"/>
                </a:moveTo>
                <a:cubicBezTo>
                  <a:pt x="434" y="26"/>
                  <a:pt x="434" y="28"/>
                  <a:pt x="434" y="27"/>
                </a:cubicBezTo>
                <a:close/>
                <a:moveTo>
                  <a:pt x="315" y="172"/>
                </a:moveTo>
                <a:cubicBezTo>
                  <a:pt x="315" y="172"/>
                  <a:pt x="315" y="171"/>
                  <a:pt x="315" y="172"/>
                </a:cubicBezTo>
                <a:close/>
                <a:moveTo>
                  <a:pt x="431" y="29"/>
                </a:moveTo>
                <a:cubicBezTo>
                  <a:pt x="431" y="30"/>
                  <a:pt x="432" y="30"/>
                  <a:pt x="432" y="30"/>
                </a:cubicBezTo>
                <a:cubicBezTo>
                  <a:pt x="432" y="30"/>
                  <a:pt x="432" y="29"/>
                  <a:pt x="432" y="29"/>
                </a:cubicBezTo>
                <a:cubicBezTo>
                  <a:pt x="432" y="29"/>
                  <a:pt x="432" y="29"/>
                  <a:pt x="431" y="29"/>
                </a:cubicBezTo>
                <a:close/>
                <a:moveTo>
                  <a:pt x="315" y="172"/>
                </a:moveTo>
                <a:cubicBezTo>
                  <a:pt x="315" y="172"/>
                  <a:pt x="315" y="172"/>
                  <a:pt x="315" y="172"/>
                </a:cubicBezTo>
                <a:cubicBezTo>
                  <a:pt x="315" y="171"/>
                  <a:pt x="315" y="172"/>
                  <a:pt x="315" y="172"/>
                </a:cubicBezTo>
                <a:close/>
                <a:moveTo>
                  <a:pt x="445" y="11"/>
                </a:moveTo>
                <a:cubicBezTo>
                  <a:pt x="445" y="11"/>
                  <a:pt x="446" y="12"/>
                  <a:pt x="446" y="12"/>
                </a:cubicBezTo>
                <a:cubicBezTo>
                  <a:pt x="445" y="12"/>
                  <a:pt x="446" y="11"/>
                  <a:pt x="445" y="11"/>
                </a:cubicBezTo>
                <a:close/>
                <a:moveTo>
                  <a:pt x="439" y="18"/>
                </a:moveTo>
                <a:cubicBezTo>
                  <a:pt x="440" y="18"/>
                  <a:pt x="440" y="19"/>
                  <a:pt x="440" y="18"/>
                </a:cubicBezTo>
                <a:cubicBezTo>
                  <a:pt x="440" y="18"/>
                  <a:pt x="440" y="18"/>
                  <a:pt x="439" y="18"/>
                </a:cubicBezTo>
                <a:close/>
                <a:moveTo>
                  <a:pt x="429" y="31"/>
                </a:moveTo>
                <a:cubicBezTo>
                  <a:pt x="428" y="31"/>
                  <a:pt x="429" y="32"/>
                  <a:pt x="429" y="31"/>
                </a:cubicBezTo>
                <a:close/>
                <a:moveTo>
                  <a:pt x="428" y="32"/>
                </a:moveTo>
                <a:cubicBezTo>
                  <a:pt x="428" y="32"/>
                  <a:pt x="427" y="32"/>
                  <a:pt x="428" y="32"/>
                </a:cubicBezTo>
                <a:cubicBezTo>
                  <a:pt x="428" y="32"/>
                  <a:pt x="428" y="32"/>
                  <a:pt x="428" y="32"/>
                </a:cubicBezTo>
                <a:close/>
                <a:moveTo>
                  <a:pt x="427" y="33"/>
                </a:moveTo>
                <a:cubicBezTo>
                  <a:pt x="428" y="33"/>
                  <a:pt x="428" y="33"/>
                  <a:pt x="428" y="32"/>
                </a:cubicBezTo>
                <a:cubicBezTo>
                  <a:pt x="428" y="33"/>
                  <a:pt x="427" y="32"/>
                  <a:pt x="427" y="33"/>
                </a:cubicBezTo>
                <a:close/>
                <a:moveTo>
                  <a:pt x="443" y="11"/>
                </a:moveTo>
                <a:cubicBezTo>
                  <a:pt x="444" y="11"/>
                  <a:pt x="444" y="12"/>
                  <a:pt x="445" y="11"/>
                </a:cubicBezTo>
                <a:cubicBezTo>
                  <a:pt x="444" y="11"/>
                  <a:pt x="444" y="11"/>
                  <a:pt x="443" y="11"/>
                </a:cubicBezTo>
                <a:close/>
                <a:moveTo>
                  <a:pt x="442" y="13"/>
                </a:moveTo>
                <a:cubicBezTo>
                  <a:pt x="443" y="13"/>
                  <a:pt x="443" y="13"/>
                  <a:pt x="443" y="13"/>
                </a:cubicBezTo>
                <a:cubicBezTo>
                  <a:pt x="443" y="13"/>
                  <a:pt x="443" y="13"/>
                  <a:pt x="442" y="13"/>
                </a:cubicBezTo>
                <a:close/>
                <a:moveTo>
                  <a:pt x="438" y="18"/>
                </a:moveTo>
                <a:cubicBezTo>
                  <a:pt x="438" y="19"/>
                  <a:pt x="438" y="19"/>
                  <a:pt x="439" y="18"/>
                </a:cubicBezTo>
                <a:cubicBezTo>
                  <a:pt x="438" y="18"/>
                  <a:pt x="438" y="18"/>
                  <a:pt x="438" y="18"/>
                </a:cubicBezTo>
                <a:close/>
                <a:moveTo>
                  <a:pt x="427" y="32"/>
                </a:moveTo>
                <a:cubicBezTo>
                  <a:pt x="427" y="32"/>
                  <a:pt x="427" y="31"/>
                  <a:pt x="427" y="32"/>
                </a:cubicBezTo>
                <a:close/>
                <a:moveTo>
                  <a:pt x="437" y="19"/>
                </a:moveTo>
                <a:cubicBezTo>
                  <a:pt x="437" y="19"/>
                  <a:pt x="437" y="19"/>
                  <a:pt x="437" y="19"/>
                </a:cubicBezTo>
                <a:close/>
                <a:moveTo>
                  <a:pt x="442" y="13"/>
                </a:moveTo>
                <a:cubicBezTo>
                  <a:pt x="442" y="13"/>
                  <a:pt x="442" y="13"/>
                  <a:pt x="442" y="13"/>
                </a:cubicBezTo>
                <a:close/>
                <a:moveTo>
                  <a:pt x="426" y="32"/>
                </a:moveTo>
                <a:cubicBezTo>
                  <a:pt x="427" y="32"/>
                  <a:pt x="426" y="31"/>
                  <a:pt x="426" y="32"/>
                </a:cubicBezTo>
                <a:close/>
                <a:moveTo>
                  <a:pt x="426" y="30"/>
                </a:moveTo>
                <a:cubicBezTo>
                  <a:pt x="426" y="30"/>
                  <a:pt x="426" y="30"/>
                  <a:pt x="425" y="30"/>
                </a:cubicBezTo>
                <a:cubicBezTo>
                  <a:pt x="426" y="31"/>
                  <a:pt x="426" y="30"/>
                  <a:pt x="427" y="31"/>
                </a:cubicBezTo>
                <a:cubicBezTo>
                  <a:pt x="427" y="31"/>
                  <a:pt x="427" y="31"/>
                  <a:pt x="427" y="31"/>
                </a:cubicBezTo>
                <a:cubicBezTo>
                  <a:pt x="427" y="30"/>
                  <a:pt x="427" y="30"/>
                  <a:pt x="426" y="30"/>
                </a:cubicBezTo>
                <a:close/>
                <a:moveTo>
                  <a:pt x="425" y="33"/>
                </a:moveTo>
                <a:cubicBezTo>
                  <a:pt x="425" y="33"/>
                  <a:pt x="425" y="33"/>
                  <a:pt x="425" y="33"/>
                </a:cubicBezTo>
                <a:cubicBezTo>
                  <a:pt x="425" y="33"/>
                  <a:pt x="425" y="33"/>
                  <a:pt x="425" y="33"/>
                </a:cubicBezTo>
                <a:close/>
                <a:moveTo>
                  <a:pt x="445" y="9"/>
                </a:moveTo>
                <a:cubicBezTo>
                  <a:pt x="445" y="9"/>
                  <a:pt x="445" y="9"/>
                  <a:pt x="445" y="9"/>
                </a:cubicBezTo>
                <a:close/>
                <a:moveTo>
                  <a:pt x="443" y="11"/>
                </a:moveTo>
                <a:cubicBezTo>
                  <a:pt x="442" y="10"/>
                  <a:pt x="443" y="11"/>
                  <a:pt x="443" y="11"/>
                </a:cubicBezTo>
                <a:close/>
                <a:moveTo>
                  <a:pt x="437" y="18"/>
                </a:moveTo>
                <a:cubicBezTo>
                  <a:pt x="436" y="18"/>
                  <a:pt x="436" y="17"/>
                  <a:pt x="435" y="16"/>
                </a:cubicBezTo>
                <a:cubicBezTo>
                  <a:pt x="434" y="16"/>
                  <a:pt x="435" y="17"/>
                  <a:pt x="435" y="17"/>
                </a:cubicBezTo>
                <a:cubicBezTo>
                  <a:pt x="434" y="17"/>
                  <a:pt x="434" y="17"/>
                  <a:pt x="434" y="17"/>
                </a:cubicBezTo>
                <a:cubicBezTo>
                  <a:pt x="434" y="16"/>
                  <a:pt x="434" y="16"/>
                  <a:pt x="433" y="16"/>
                </a:cubicBezTo>
                <a:cubicBezTo>
                  <a:pt x="433" y="16"/>
                  <a:pt x="433" y="17"/>
                  <a:pt x="433" y="17"/>
                </a:cubicBezTo>
                <a:cubicBezTo>
                  <a:pt x="433" y="17"/>
                  <a:pt x="432" y="17"/>
                  <a:pt x="432" y="17"/>
                </a:cubicBezTo>
                <a:cubicBezTo>
                  <a:pt x="432" y="17"/>
                  <a:pt x="431" y="17"/>
                  <a:pt x="431" y="17"/>
                </a:cubicBezTo>
                <a:cubicBezTo>
                  <a:pt x="432" y="18"/>
                  <a:pt x="433" y="18"/>
                  <a:pt x="434" y="18"/>
                </a:cubicBezTo>
                <a:cubicBezTo>
                  <a:pt x="433" y="17"/>
                  <a:pt x="436" y="18"/>
                  <a:pt x="436" y="19"/>
                </a:cubicBezTo>
                <a:cubicBezTo>
                  <a:pt x="437" y="19"/>
                  <a:pt x="437" y="18"/>
                  <a:pt x="437" y="18"/>
                </a:cubicBezTo>
                <a:close/>
                <a:moveTo>
                  <a:pt x="429" y="27"/>
                </a:moveTo>
                <a:cubicBezTo>
                  <a:pt x="429" y="27"/>
                  <a:pt x="429" y="27"/>
                  <a:pt x="429" y="27"/>
                </a:cubicBezTo>
                <a:cubicBezTo>
                  <a:pt x="429" y="27"/>
                  <a:pt x="429" y="26"/>
                  <a:pt x="429" y="27"/>
                </a:cubicBezTo>
                <a:close/>
                <a:moveTo>
                  <a:pt x="425" y="30"/>
                </a:moveTo>
                <a:cubicBezTo>
                  <a:pt x="425" y="30"/>
                  <a:pt x="426" y="31"/>
                  <a:pt x="425" y="30"/>
                </a:cubicBezTo>
                <a:close/>
                <a:moveTo>
                  <a:pt x="424" y="32"/>
                </a:moveTo>
                <a:cubicBezTo>
                  <a:pt x="423" y="32"/>
                  <a:pt x="424" y="32"/>
                  <a:pt x="424" y="32"/>
                </a:cubicBezTo>
                <a:close/>
                <a:moveTo>
                  <a:pt x="423" y="32"/>
                </a:moveTo>
                <a:cubicBezTo>
                  <a:pt x="423" y="33"/>
                  <a:pt x="422" y="32"/>
                  <a:pt x="422" y="33"/>
                </a:cubicBezTo>
                <a:cubicBezTo>
                  <a:pt x="423" y="33"/>
                  <a:pt x="422" y="33"/>
                  <a:pt x="423" y="33"/>
                </a:cubicBezTo>
                <a:cubicBezTo>
                  <a:pt x="423" y="33"/>
                  <a:pt x="423" y="33"/>
                  <a:pt x="423" y="33"/>
                </a:cubicBezTo>
                <a:cubicBezTo>
                  <a:pt x="423" y="33"/>
                  <a:pt x="423" y="33"/>
                  <a:pt x="423" y="32"/>
                </a:cubicBezTo>
                <a:close/>
                <a:moveTo>
                  <a:pt x="439" y="11"/>
                </a:moveTo>
                <a:cubicBezTo>
                  <a:pt x="439" y="11"/>
                  <a:pt x="440" y="11"/>
                  <a:pt x="440" y="11"/>
                </a:cubicBezTo>
                <a:cubicBezTo>
                  <a:pt x="440" y="11"/>
                  <a:pt x="439" y="10"/>
                  <a:pt x="439" y="11"/>
                </a:cubicBezTo>
                <a:close/>
                <a:moveTo>
                  <a:pt x="442" y="9"/>
                </a:moveTo>
                <a:cubicBezTo>
                  <a:pt x="441" y="8"/>
                  <a:pt x="442" y="9"/>
                  <a:pt x="442" y="9"/>
                </a:cubicBezTo>
                <a:close/>
                <a:moveTo>
                  <a:pt x="440" y="10"/>
                </a:moveTo>
                <a:cubicBezTo>
                  <a:pt x="441" y="11"/>
                  <a:pt x="440" y="10"/>
                  <a:pt x="440" y="10"/>
                </a:cubicBezTo>
                <a:close/>
                <a:moveTo>
                  <a:pt x="438" y="12"/>
                </a:moveTo>
                <a:cubicBezTo>
                  <a:pt x="438" y="13"/>
                  <a:pt x="438" y="13"/>
                  <a:pt x="438" y="13"/>
                </a:cubicBezTo>
                <a:cubicBezTo>
                  <a:pt x="438" y="12"/>
                  <a:pt x="438" y="12"/>
                  <a:pt x="438" y="12"/>
                </a:cubicBezTo>
                <a:close/>
                <a:moveTo>
                  <a:pt x="437" y="12"/>
                </a:moveTo>
                <a:cubicBezTo>
                  <a:pt x="438" y="13"/>
                  <a:pt x="437" y="13"/>
                  <a:pt x="438" y="13"/>
                </a:cubicBezTo>
                <a:cubicBezTo>
                  <a:pt x="438" y="13"/>
                  <a:pt x="437" y="12"/>
                  <a:pt x="437" y="12"/>
                </a:cubicBezTo>
                <a:close/>
                <a:moveTo>
                  <a:pt x="441" y="8"/>
                </a:moveTo>
                <a:cubicBezTo>
                  <a:pt x="441" y="8"/>
                  <a:pt x="441" y="9"/>
                  <a:pt x="441" y="9"/>
                </a:cubicBezTo>
                <a:cubicBezTo>
                  <a:pt x="441" y="9"/>
                  <a:pt x="441" y="9"/>
                  <a:pt x="441" y="9"/>
                </a:cubicBezTo>
                <a:cubicBezTo>
                  <a:pt x="441" y="9"/>
                  <a:pt x="441" y="9"/>
                  <a:pt x="441" y="9"/>
                </a:cubicBezTo>
                <a:cubicBezTo>
                  <a:pt x="441" y="9"/>
                  <a:pt x="441" y="8"/>
                  <a:pt x="441" y="8"/>
                </a:cubicBezTo>
                <a:close/>
                <a:moveTo>
                  <a:pt x="422" y="32"/>
                </a:moveTo>
                <a:cubicBezTo>
                  <a:pt x="422" y="32"/>
                  <a:pt x="422" y="32"/>
                  <a:pt x="422" y="32"/>
                </a:cubicBezTo>
                <a:close/>
                <a:moveTo>
                  <a:pt x="434" y="10"/>
                </a:moveTo>
                <a:cubicBezTo>
                  <a:pt x="433" y="10"/>
                  <a:pt x="433" y="10"/>
                  <a:pt x="433" y="10"/>
                </a:cubicBezTo>
                <a:cubicBezTo>
                  <a:pt x="430" y="9"/>
                  <a:pt x="428" y="10"/>
                  <a:pt x="426" y="9"/>
                </a:cubicBezTo>
                <a:cubicBezTo>
                  <a:pt x="425" y="9"/>
                  <a:pt x="424" y="10"/>
                  <a:pt x="424" y="10"/>
                </a:cubicBezTo>
                <a:cubicBezTo>
                  <a:pt x="425" y="11"/>
                  <a:pt x="426" y="10"/>
                  <a:pt x="426" y="10"/>
                </a:cubicBezTo>
                <a:cubicBezTo>
                  <a:pt x="427" y="11"/>
                  <a:pt x="428" y="10"/>
                  <a:pt x="429" y="11"/>
                </a:cubicBezTo>
                <a:cubicBezTo>
                  <a:pt x="430" y="11"/>
                  <a:pt x="429" y="10"/>
                  <a:pt x="430" y="10"/>
                </a:cubicBezTo>
                <a:cubicBezTo>
                  <a:pt x="431" y="11"/>
                  <a:pt x="431" y="11"/>
                  <a:pt x="432" y="11"/>
                </a:cubicBezTo>
                <a:cubicBezTo>
                  <a:pt x="434" y="10"/>
                  <a:pt x="436" y="11"/>
                  <a:pt x="438" y="11"/>
                </a:cubicBezTo>
                <a:cubicBezTo>
                  <a:pt x="437" y="10"/>
                  <a:pt x="435" y="11"/>
                  <a:pt x="434" y="10"/>
                </a:cubicBezTo>
                <a:close/>
                <a:moveTo>
                  <a:pt x="436" y="12"/>
                </a:moveTo>
                <a:cubicBezTo>
                  <a:pt x="436" y="12"/>
                  <a:pt x="436" y="13"/>
                  <a:pt x="436" y="12"/>
                </a:cubicBezTo>
                <a:close/>
                <a:moveTo>
                  <a:pt x="425" y="26"/>
                </a:moveTo>
                <a:cubicBezTo>
                  <a:pt x="424" y="25"/>
                  <a:pt x="425" y="26"/>
                  <a:pt x="425" y="26"/>
                </a:cubicBezTo>
                <a:close/>
                <a:moveTo>
                  <a:pt x="424" y="26"/>
                </a:moveTo>
                <a:cubicBezTo>
                  <a:pt x="424" y="26"/>
                  <a:pt x="424" y="27"/>
                  <a:pt x="425" y="26"/>
                </a:cubicBezTo>
                <a:cubicBezTo>
                  <a:pt x="424" y="26"/>
                  <a:pt x="424" y="26"/>
                  <a:pt x="424" y="26"/>
                </a:cubicBezTo>
                <a:close/>
                <a:moveTo>
                  <a:pt x="423" y="27"/>
                </a:moveTo>
                <a:cubicBezTo>
                  <a:pt x="423" y="26"/>
                  <a:pt x="424" y="27"/>
                  <a:pt x="423" y="27"/>
                </a:cubicBezTo>
                <a:close/>
                <a:moveTo>
                  <a:pt x="435" y="13"/>
                </a:moveTo>
                <a:cubicBezTo>
                  <a:pt x="434" y="12"/>
                  <a:pt x="435" y="13"/>
                  <a:pt x="435" y="13"/>
                </a:cubicBezTo>
                <a:close/>
                <a:moveTo>
                  <a:pt x="430" y="17"/>
                </a:moveTo>
                <a:cubicBezTo>
                  <a:pt x="429" y="17"/>
                  <a:pt x="430" y="18"/>
                  <a:pt x="430" y="17"/>
                </a:cubicBezTo>
                <a:close/>
                <a:moveTo>
                  <a:pt x="416" y="33"/>
                </a:moveTo>
                <a:cubicBezTo>
                  <a:pt x="416" y="34"/>
                  <a:pt x="416" y="34"/>
                  <a:pt x="416" y="34"/>
                </a:cubicBezTo>
                <a:cubicBezTo>
                  <a:pt x="416" y="33"/>
                  <a:pt x="416" y="33"/>
                  <a:pt x="416" y="33"/>
                </a:cubicBezTo>
                <a:close/>
                <a:moveTo>
                  <a:pt x="433" y="13"/>
                </a:moveTo>
                <a:cubicBezTo>
                  <a:pt x="432" y="13"/>
                  <a:pt x="432" y="12"/>
                  <a:pt x="431" y="13"/>
                </a:cubicBezTo>
                <a:cubicBezTo>
                  <a:pt x="430" y="13"/>
                  <a:pt x="430" y="12"/>
                  <a:pt x="430" y="12"/>
                </a:cubicBezTo>
                <a:cubicBezTo>
                  <a:pt x="430" y="11"/>
                  <a:pt x="431" y="12"/>
                  <a:pt x="431" y="11"/>
                </a:cubicBezTo>
                <a:cubicBezTo>
                  <a:pt x="432" y="12"/>
                  <a:pt x="432" y="12"/>
                  <a:pt x="433" y="12"/>
                </a:cubicBezTo>
                <a:cubicBezTo>
                  <a:pt x="433" y="13"/>
                  <a:pt x="433" y="13"/>
                  <a:pt x="433" y="13"/>
                </a:cubicBezTo>
                <a:close/>
                <a:moveTo>
                  <a:pt x="430" y="12"/>
                </a:moveTo>
                <a:cubicBezTo>
                  <a:pt x="430" y="12"/>
                  <a:pt x="431" y="12"/>
                  <a:pt x="430" y="12"/>
                </a:cubicBezTo>
                <a:close/>
                <a:moveTo>
                  <a:pt x="418" y="31"/>
                </a:moveTo>
                <a:cubicBezTo>
                  <a:pt x="418" y="31"/>
                  <a:pt x="418" y="31"/>
                  <a:pt x="418" y="31"/>
                </a:cubicBezTo>
                <a:close/>
                <a:moveTo>
                  <a:pt x="437" y="7"/>
                </a:moveTo>
                <a:cubicBezTo>
                  <a:pt x="436" y="7"/>
                  <a:pt x="437" y="8"/>
                  <a:pt x="437" y="7"/>
                </a:cubicBezTo>
                <a:close/>
                <a:moveTo>
                  <a:pt x="429" y="16"/>
                </a:moveTo>
                <a:cubicBezTo>
                  <a:pt x="429" y="16"/>
                  <a:pt x="430" y="16"/>
                  <a:pt x="429" y="16"/>
                </a:cubicBezTo>
                <a:close/>
                <a:moveTo>
                  <a:pt x="428" y="17"/>
                </a:moveTo>
                <a:cubicBezTo>
                  <a:pt x="427" y="17"/>
                  <a:pt x="429" y="18"/>
                  <a:pt x="428" y="17"/>
                </a:cubicBezTo>
                <a:close/>
                <a:moveTo>
                  <a:pt x="421" y="27"/>
                </a:moveTo>
                <a:cubicBezTo>
                  <a:pt x="420" y="26"/>
                  <a:pt x="421" y="27"/>
                  <a:pt x="421" y="27"/>
                </a:cubicBezTo>
                <a:close/>
                <a:moveTo>
                  <a:pt x="425" y="17"/>
                </a:moveTo>
                <a:cubicBezTo>
                  <a:pt x="426" y="18"/>
                  <a:pt x="427" y="18"/>
                  <a:pt x="427" y="18"/>
                </a:cubicBezTo>
                <a:cubicBezTo>
                  <a:pt x="427" y="17"/>
                  <a:pt x="426" y="17"/>
                  <a:pt x="425" y="17"/>
                </a:cubicBezTo>
                <a:close/>
                <a:moveTo>
                  <a:pt x="415" y="31"/>
                </a:moveTo>
                <a:cubicBezTo>
                  <a:pt x="415" y="31"/>
                  <a:pt x="415" y="31"/>
                  <a:pt x="415" y="31"/>
                </a:cubicBezTo>
                <a:cubicBezTo>
                  <a:pt x="415" y="32"/>
                  <a:pt x="416" y="31"/>
                  <a:pt x="415" y="31"/>
                </a:cubicBezTo>
                <a:close/>
                <a:moveTo>
                  <a:pt x="415" y="32"/>
                </a:moveTo>
                <a:cubicBezTo>
                  <a:pt x="415" y="32"/>
                  <a:pt x="415" y="32"/>
                  <a:pt x="415" y="31"/>
                </a:cubicBezTo>
                <a:cubicBezTo>
                  <a:pt x="414" y="32"/>
                  <a:pt x="414" y="32"/>
                  <a:pt x="414" y="32"/>
                </a:cubicBezTo>
                <a:cubicBezTo>
                  <a:pt x="414" y="32"/>
                  <a:pt x="415" y="32"/>
                  <a:pt x="415" y="32"/>
                </a:cubicBezTo>
                <a:close/>
                <a:moveTo>
                  <a:pt x="420" y="25"/>
                </a:moveTo>
                <a:cubicBezTo>
                  <a:pt x="419" y="25"/>
                  <a:pt x="420" y="26"/>
                  <a:pt x="420" y="25"/>
                </a:cubicBezTo>
                <a:close/>
                <a:moveTo>
                  <a:pt x="432" y="8"/>
                </a:moveTo>
                <a:cubicBezTo>
                  <a:pt x="433" y="9"/>
                  <a:pt x="433" y="9"/>
                  <a:pt x="434" y="8"/>
                </a:cubicBezTo>
                <a:cubicBezTo>
                  <a:pt x="433" y="8"/>
                  <a:pt x="432" y="8"/>
                  <a:pt x="432" y="8"/>
                </a:cubicBezTo>
                <a:close/>
                <a:moveTo>
                  <a:pt x="427" y="17"/>
                </a:moveTo>
                <a:cubicBezTo>
                  <a:pt x="427" y="16"/>
                  <a:pt x="426" y="16"/>
                  <a:pt x="426" y="17"/>
                </a:cubicBezTo>
                <a:cubicBezTo>
                  <a:pt x="426" y="17"/>
                  <a:pt x="427" y="17"/>
                  <a:pt x="427" y="17"/>
                </a:cubicBezTo>
                <a:close/>
                <a:moveTo>
                  <a:pt x="413" y="33"/>
                </a:moveTo>
                <a:cubicBezTo>
                  <a:pt x="413" y="33"/>
                  <a:pt x="413" y="33"/>
                  <a:pt x="412" y="34"/>
                </a:cubicBezTo>
                <a:cubicBezTo>
                  <a:pt x="413" y="34"/>
                  <a:pt x="413" y="34"/>
                  <a:pt x="413" y="34"/>
                </a:cubicBezTo>
                <a:cubicBezTo>
                  <a:pt x="413" y="34"/>
                  <a:pt x="413" y="34"/>
                  <a:pt x="413" y="33"/>
                </a:cubicBezTo>
                <a:cubicBezTo>
                  <a:pt x="413" y="33"/>
                  <a:pt x="413" y="33"/>
                  <a:pt x="413" y="33"/>
                </a:cubicBezTo>
                <a:close/>
                <a:moveTo>
                  <a:pt x="413" y="32"/>
                </a:moveTo>
                <a:cubicBezTo>
                  <a:pt x="414" y="32"/>
                  <a:pt x="414" y="32"/>
                  <a:pt x="414" y="32"/>
                </a:cubicBezTo>
                <a:cubicBezTo>
                  <a:pt x="414" y="32"/>
                  <a:pt x="414" y="32"/>
                  <a:pt x="413" y="32"/>
                </a:cubicBezTo>
                <a:close/>
                <a:moveTo>
                  <a:pt x="425" y="16"/>
                </a:moveTo>
                <a:cubicBezTo>
                  <a:pt x="425" y="16"/>
                  <a:pt x="425" y="16"/>
                  <a:pt x="425" y="16"/>
                </a:cubicBezTo>
                <a:cubicBezTo>
                  <a:pt x="425" y="17"/>
                  <a:pt x="426" y="17"/>
                  <a:pt x="426" y="17"/>
                </a:cubicBezTo>
                <a:cubicBezTo>
                  <a:pt x="426" y="16"/>
                  <a:pt x="426" y="16"/>
                  <a:pt x="425" y="16"/>
                </a:cubicBezTo>
                <a:close/>
                <a:moveTo>
                  <a:pt x="428" y="11"/>
                </a:moveTo>
                <a:cubicBezTo>
                  <a:pt x="428" y="11"/>
                  <a:pt x="427" y="12"/>
                  <a:pt x="426" y="12"/>
                </a:cubicBezTo>
                <a:cubicBezTo>
                  <a:pt x="426" y="13"/>
                  <a:pt x="427" y="12"/>
                  <a:pt x="427" y="13"/>
                </a:cubicBezTo>
                <a:cubicBezTo>
                  <a:pt x="428" y="12"/>
                  <a:pt x="428" y="12"/>
                  <a:pt x="429" y="12"/>
                </a:cubicBezTo>
                <a:cubicBezTo>
                  <a:pt x="429" y="12"/>
                  <a:pt x="429" y="11"/>
                  <a:pt x="428" y="11"/>
                </a:cubicBezTo>
                <a:close/>
                <a:moveTo>
                  <a:pt x="417" y="25"/>
                </a:moveTo>
                <a:cubicBezTo>
                  <a:pt x="417" y="25"/>
                  <a:pt x="416" y="25"/>
                  <a:pt x="416" y="26"/>
                </a:cubicBezTo>
                <a:cubicBezTo>
                  <a:pt x="417" y="26"/>
                  <a:pt x="418" y="25"/>
                  <a:pt x="417" y="25"/>
                </a:cubicBezTo>
                <a:close/>
                <a:moveTo>
                  <a:pt x="424" y="16"/>
                </a:moveTo>
                <a:cubicBezTo>
                  <a:pt x="423" y="17"/>
                  <a:pt x="423" y="17"/>
                  <a:pt x="423" y="17"/>
                </a:cubicBezTo>
                <a:cubicBezTo>
                  <a:pt x="424" y="17"/>
                  <a:pt x="424" y="17"/>
                  <a:pt x="424" y="17"/>
                </a:cubicBezTo>
                <a:cubicBezTo>
                  <a:pt x="424" y="17"/>
                  <a:pt x="424" y="17"/>
                  <a:pt x="424" y="16"/>
                </a:cubicBezTo>
                <a:close/>
                <a:moveTo>
                  <a:pt x="430" y="8"/>
                </a:moveTo>
                <a:cubicBezTo>
                  <a:pt x="430" y="8"/>
                  <a:pt x="431" y="9"/>
                  <a:pt x="431" y="8"/>
                </a:cubicBezTo>
                <a:cubicBezTo>
                  <a:pt x="431" y="8"/>
                  <a:pt x="430" y="8"/>
                  <a:pt x="430" y="8"/>
                </a:cubicBezTo>
                <a:close/>
                <a:moveTo>
                  <a:pt x="424" y="16"/>
                </a:moveTo>
                <a:cubicBezTo>
                  <a:pt x="424" y="16"/>
                  <a:pt x="424" y="16"/>
                  <a:pt x="424" y="16"/>
                </a:cubicBezTo>
                <a:cubicBezTo>
                  <a:pt x="424" y="16"/>
                  <a:pt x="423" y="16"/>
                  <a:pt x="424" y="16"/>
                </a:cubicBezTo>
                <a:close/>
                <a:moveTo>
                  <a:pt x="422" y="16"/>
                </a:moveTo>
                <a:cubicBezTo>
                  <a:pt x="422" y="16"/>
                  <a:pt x="422" y="16"/>
                  <a:pt x="422" y="16"/>
                </a:cubicBezTo>
                <a:cubicBezTo>
                  <a:pt x="422" y="16"/>
                  <a:pt x="422" y="16"/>
                  <a:pt x="422" y="16"/>
                </a:cubicBezTo>
                <a:cubicBezTo>
                  <a:pt x="422" y="16"/>
                  <a:pt x="422" y="16"/>
                  <a:pt x="422" y="16"/>
                </a:cubicBezTo>
                <a:cubicBezTo>
                  <a:pt x="422" y="16"/>
                  <a:pt x="422" y="16"/>
                  <a:pt x="422" y="16"/>
                </a:cubicBezTo>
                <a:close/>
                <a:moveTo>
                  <a:pt x="428" y="8"/>
                </a:moveTo>
                <a:cubicBezTo>
                  <a:pt x="428" y="8"/>
                  <a:pt x="429" y="8"/>
                  <a:pt x="429" y="8"/>
                </a:cubicBezTo>
                <a:cubicBezTo>
                  <a:pt x="428" y="8"/>
                  <a:pt x="428" y="8"/>
                  <a:pt x="428" y="8"/>
                </a:cubicBezTo>
                <a:close/>
                <a:moveTo>
                  <a:pt x="409" y="31"/>
                </a:moveTo>
                <a:cubicBezTo>
                  <a:pt x="409" y="31"/>
                  <a:pt x="409" y="32"/>
                  <a:pt x="409" y="31"/>
                </a:cubicBezTo>
                <a:close/>
                <a:moveTo>
                  <a:pt x="424" y="12"/>
                </a:moveTo>
                <a:cubicBezTo>
                  <a:pt x="424" y="11"/>
                  <a:pt x="424" y="13"/>
                  <a:pt x="424" y="12"/>
                </a:cubicBezTo>
                <a:close/>
                <a:moveTo>
                  <a:pt x="427" y="8"/>
                </a:moveTo>
                <a:cubicBezTo>
                  <a:pt x="427" y="8"/>
                  <a:pt x="427" y="8"/>
                  <a:pt x="427" y="8"/>
                </a:cubicBezTo>
                <a:close/>
                <a:moveTo>
                  <a:pt x="420" y="12"/>
                </a:moveTo>
                <a:cubicBezTo>
                  <a:pt x="421" y="13"/>
                  <a:pt x="421" y="11"/>
                  <a:pt x="421" y="12"/>
                </a:cubicBezTo>
                <a:cubicBezTo>
                  <a:pt x="422" y="12"/>
                  <a:pt x="422" y="12"/>
                  <a:pt x="423" y="11"/>
                </a:cubicBezTo>
                <a:cubicBezTo>
                  <a:pt x="422" y="11"/>
                  <a:pt x="421" y="11"/>
                  <a:pt x="420" y="12"/>
                </a:cubicBezTo>
                <a:close/>
                <a:moveTo>
                  <a:pt x="422" y="10"/>
                </a:moveTo>
                <a:cubicBezTo>
                  <a:pt x="422" y="10"/>
                  <a:pt x="423" y="10"/>
                  <a:pt x="423" y="10"/>
                </a:cubicBezTo>
                <a:cubicBezTo>
                  <a:pt x="423" y="10"/>
                  <a:pt x="422" y="10"/>
                  <a:pt x="422" y="10"/>
                </a:cubicBezTo>
                <a:close/>
                <a:moveTo>
                  <a:pt x="417" y="15"/>
                </a:moveTo>
                <a:cubicBezTo>
                  <a:pt x="417" y="15"/>
                  <a:pt x="416" y="14"/>
                  <a:pt x="416" y="15"/>
                </a:cubicBezTo>
                <a:cubicBezTo>
                  <a:pt x="416" y="15"/>
                  <a:pt x="417" y="15"/>
                  <a:pt x="417" y="16"/>
                </a:cubicBezTo>
                <a:cubicBezTo>
                  <a:pt x="416" y="15"/>
                  <a:pt x="416" y="15"/>
                  <a:pt x="416" y="16"/>
                </a:cubicBezTo>
                <a:cubicBezTo>
                  <a:pt x="416" y="16"/>
                  <a:pt x="416" y="16"/>
                  <a:pt x="416" y="16"/>
                </a:cubicBezTo>
                <a:cubicBezTo>
                  <a:pt x="416" y="15"/>
                  <a:pt x="417" y="16"/>
                  <a:pt x="418" y="16"/>
                </a:cubicBezTo>
                <a:cubicBezTo>
                  <a:pt x="417" y="15"/>
                  <a:pt x="417" y="15"/>
                  <a:pt x="417" y="15"/>
                </a:cubicBezTo>
                <a:close/>
                <a:moveTo>
                  <a:pt x="420" y="9"/>
                </a:moveTo>
                <a:cubicBezTo>
                  <a:pt x="420" y="9"/>
                  <a:pt x="420" y="9"/>
                  <a:pt x="420" y="9"/>
                </a:cubicBezTo>
                <a:cubicBezTo>
                  <a:pt x="420" y="10"/>
                  <a:pt x="421" y="11"/>
                  <a:pt x="422" y="10"/>
                </a:cubicBezTo>
                <a:cubicBezTo>
                  <a:pt x="421" y="10"/>
                  <a:pt x="421" y="9"/>
                  <a:pt x="420" y="9"/>
                </a:cubicBezTo>
                <a:close/>
                <a:moveTo>
                  <a:pt x="281" y="179"/>
                </a:moveTo>
                <a:cubicBezTo>
                  <a:pt x="282" y="179"/>
                  <a:pt x="282" y="178"/>
                  <a:pt x="283" y="179"/>
                </a:cubicBezTo>
                <a:cubicBezTo>
                  <a:pt x="283" y="179"/>
                  <a:pt x="283" y="179"/>
                  <a:pt x="283" y="179"/>
                </a:cubicBezTo>
                <a:cubicBezTo>
                  <a:pt x="282" y="178"/>
                  <a:pt x="282" y="179"/>
                  <a:pt x="281" y="179"/>
                </a:cubicBezTo>
                <a:close/>
                <a:moveTo>
                  <a:pt x="414" y="17"/>
                </a:moveTo>
                <a:cubicBezTo>
                  <a:pt x="414" y="17"/>
                  <a:pt x="415" y="18"/>
                  <a:pt x="415" y="18"/>
                </a:cubicBezTo>
                <a:cubicBezTo>
                  <a:pt x="415" y="17"/>
                  <a:pt x="414" y="17"/>
                  <a:pt x="414" y="17"/>
                </a:cubicBezTo>
                <a:close/>
                <a:moveTo>
                  <a:pt x="279" y="180"/>
                </a:moveTo>
                <a:cubicBezTo>
                  <a:pt x="280" y="180"/>
                  <a:pt x="280" y="180"/>
                  <a:pt x="281" y="180"/>
                </a:cubicBezTo>
                <a:cubicBezTo>
                  <a:pt x="281" y="179"/>
                  <a:pt x="280" y="180"/>
                  <a:pt x="279" y="180"/>
                </a:cubicBezTo>
                <a:close/>
                <a:moveTo>
                  <a:pt x="415" y="17"/>
                </a:moveTo>
                <a:cubicBezTo>
                  <a:pt x="414" y="17"/>
                  <a:pt x="415" y="18"/>
                  <a:pt x="415" y="17"/>
                </a:cubicBezTo>
                <a:close/>
                <a:moveTo>
                  <a:pt x="418" y="10"/>
                </a:moveTo>
                <a:cubicBezTo>
                  <a:pt x="418" y="11"/>
                  <a:pt x="418" y="11"/>
                  <a:pt x="418" y="11"/>
                </a:cubicBezTo>
                <a:cubicBezTo>
                  <a:pt x="418" y="12"/>
                  <a:pt x="419" y="12"/>
                  <a:pt x="419" y="11"/>
                </a:cubicBezTo>
                <a:cubicBezTo>
                  <a:pt x="419" y="11"/>
                  <a:pt x="419" y="11"/>
                  <a:pt x="418" y="10"/>
                </a:cubicBezTo>
                <a:close/>
                <a:moveTo>
                  <a:pt x="415" y="16"/>
                </a:moveTo>
                <a:cubicBezTo>
                  <a:pt x="415" y="15"/>
                  <a:pt x="416" y="16"/>
                  <a:pt x="415" y="16"/>
                </a:cubicBezTo>
                <a:close/>
                <a:moveTo>
                  <a:pt x="418" y="9"/>
                </a:moveTo>
                <a:cubicBezTo>
                  <a:pt x="419" y="10"/>
                  <a:pt x="419" y="10"/>
                  <a:pt x="420" y="9"/>
                </a:cubicBezTo>
                <a:cubicBezTo>
                  <a:pt x="419" y="9"/>
                  <a:pt x="419" y="9"/>
                  <a:pt x="418" y="9"/>
                </a:cubicBezTo>
                <a:close/>
                <a:moveTo>
                  <a:pt x="417" y="11"/>
                </a:moveTo>
                <a:cubicBezTo>
                  <a:pt x="416" y="12"/>
                  <a:pt x="417" y="11"/>
                  <a:pt x="417" y="11"/>
                </a:cubicBezTo>
                <a:close/>
                <a:moveTo>
                  <a:pt x="417" y="11"/>
                </a:moveTo>
                <a:cubicBezTo>
                  <a:pt x="417" y="11"/>
                  <a:pt x="417" y="11"/>
                  <a:pt x="417" y="10"/>
                </a:cubicBezTo>
                <a:cubicBezTo>
                  <a:pt x="417" y="11"/>
                  <a:pt x="417" y="11"/>
                  <a:pt x="417" y="11"/>
                </a:cubicBezTo>
                <a:cubicBezTo>
                  <a:pt x="417" y="11"/>
                  <a:pt x="417" y="11"/>
                  <a:pt x="417" y="11"/>
                </a:cubicBezTo>
                <a:close/>
                <a:moveTo>
                  <a:pt x="278" y="179"/>
                </a:moveTo>
                <a:cubicBezTo>
                  <a:pt x="277" y="179"/>
                  <a:pt x="277" y="179"/>
                  <a:pt x="276" y="179"/>
                </a:cubicBezTo>
                <a:cubicBezTo>
                  <a:pt x="277" y="180"/>
                  <a:pt x="278" y="180"/>
                  <a:pt x="278" y="179"/>
                </a:cubicBezTo>
                <a:close/>
                <a:moveTo>
                  <a:pt x="417" y="9"/>
                </a:moveTo>
                <a:cubicBezTo>
                  <a:pt x="417" y="10"/>
                  <a:pt x="418" y="9"/>
                  <a:pt x="418" y="9"/>
                </a:cubicBezTo>
                <a:cubicBezTo>
                  <a:pt x="418" y="9"/>
                  <a:pt x="417" y="9"/>
                  <a:pt x="417" y="9"/>
                </a:cubicBezTo>
                <a:close/>
                <a:moveTo>
                  <a:pt x="279" y="178"/>
                </a:moveTo>
                <a:cubicBezTo>
                  <a:pt x="279" y="178"/>
                  <a:pt x="279" y="178"/>
                  <a:pt x="279" y="178"/>
                </a:cubicBezTo>
                <a:close/>
                <a:moveTo>
                  <a:pt x="416" y="9"/>
                </a:moveTo>
                <a:cubicBezTo>
                  <a:pt x="416" y="9"/>
                  <a:pt x="416" y="9"/>
                  <a:pt x="416" y="9"/>
                </a:cubicBezTo>
                <a:cubicBezTo>
                  <a:pt x="417" y="9"/>
                  <a:pt x="416" y="8"/>
                  <a:pt x="416" y="9"/>
                </a:cubicBezTo>
                <a:close/>
                <a:moveTo>
                  <a:pt x="417" y="7"/>
                </a:moveTo>
                <a:cubicBezTo>
                  <a:pt x="417" y="7"/>
                  <a:pt x="417" y="7"/>
                  <a:pt x="416" y="7"/>
                </a:cubicBezTo>
                <a:cubicBezTo>
                  <a:pt x="416" y="7"/>
                  <a:pt x="416" y="8"/>
                  <a:pt x="416" y="8"/>
                </a:cubicBezTo>
                <a:cubicBezTo>
                  <a:pt x="417" y="8"/>
                  <a:pt x="416" y="7"/>
                  <a:pt x="417" y="7"/>
                </a:cubicBezTo>
                <a:close/>
                <a:moveTo>
                  <a:pt x="414" y="8"/>
                </a:moveTo>
                <a:cubicBezTo>
                  <a:pt x="414" y="9"/>
                  <a:pt x="413" y="8"/>
                  <a:pt x="413" y="9"/>
                </a:cubicBezTo>
                <a:cubicBezTo>
                  <a:pt x="413" y="10"/>
                  <a:pt x="414" y="9"/>
                  <a:pt x="415" y="10"/>
                </a:cubicBezTo>
                <a:cubicBezTo>
                  <a:pt x="415" y="9"/>
                  <a:pt x="416" y="9"/>
                  <a:pt x="416" y="9"/>
                </a:cubicBezTo>
                <a:cubicBezTo>
                  <a:pt x="415" y="9"/>
                  <a:pt x="414" y="9"/>
                  <a:pt x="414" y="8"/>
                </a:cubicBezTo>
                <a:close/>
                <a:moveTo>
                  <a:pt x="275" y="179"/>
                </a:moveTo>
                <a:cubicBezTo>
                  <a:pt x="275" y="179"/>
                  <a:pt x="275" y="179"/>
                  <a:pt x="275" y="179"/>
                </a:cubicBezTo>
                <a:close/>
                <a:moveTo>
                  <a:pt x="274" y="179"/>
                </a:moveTo>
                <a:cubicBezTo>
                  <a:pt x="275" y="180"/>
                  <a:pt x="275" y="179"/>
                  <a:pt x="275" y="179"/>
                </a:cubicBezTo>
                <a:cubicBezTo>
                  <a:pt x="275" y="179"/>
                  <a:pt x="274" y="179"/>
                  <a:pt x="274" y="179"/>
                </a:cubicBezTo>
                <a:close/>
                <a:moveTo>
                  <a:pt x="416" y="8"/>
                </a:moveTo>
                <a:cubicBezTo>
                  <a:pt x="415" y="7"/>
                  <a:pt x="416" y="8"/>
                  <a:pt x="416" y="8"/>
                </a:cubicBezTo>
                <a:close/>
                <a:moveTo>
                  <a:pt x="409" y="15"/>
                </a:moveTo>
                <a:cubicBezTo>
                  <a:pt x="409" y="15"/>
                  <a:pt x="409" y="16"/>
                  <a:pt x="410" y="15"/>
                </a:cubicBezTo>
                <a:cubicBezTo>
                  <a:pt x="410" y="15"/>
                  <a:pt x="409" y="15"/>
                  <a:pt x="409" y="15"/>
                </a:cubicBezTo>
                <a:close/>
                <a:moveTo>
                  <a:pt x="415" y="7"/>
                </a:moveTo>
                <a:cubicBezTo>
                  <a:pt x="416" y="7"/>
                  <a:pt x="415" y="7"/>
                  <a:pt x="415" y="7"/>
                </a:cubicBezTo>
                <a:close/>
                <a:moveTo>
                  <a:pt x="414" y="8"/>
                </a:moveTo>
                <a:cubicBezTo>
                  <a:pt x="414" y="8"/>
                  <a:pt x="414" y="8"/>
                  <a:pt x="415" y="8"/>
                </a:cubicBezTo>
                <a:cubicBezTo>
                  <a:pt x="414" y="8"/>
                  <a:pt x="414" y="8"/>
                  <a:pt x="414" y="8"/>
                </a:cubicBezTo>
                <a:close/>
                <a:moveTo>
                  <a:pt x="411" y="11"/>
                </a:moveTo>
                <a:cubicBezTo>
                  <a:pt x="410" y="10"/>
                  <a:pt x="411" y="11"/>
                  <a:pt x="411" y="11"/>
                </a:cubicBezTo>
                <a:close/>
                <a:moveTo>
                  <a:pt x="410" y="9"/>
                </a:moveTo>
                <a:cubicBezTo>
                  <a:pt x="411" y="9"/>
                  <a:pt x="411" y="9"/>
                  <a:pt x="411" y="8"/>
                </a:cubicBezTo>
                <a:cubicBezTo>
                  <a:pt x="411" y="8"/>
                  <a:pt x="411" y="9"/>
                  <a:pt x="410" y="9"/>
                </a:cubicBezTo>
                <a:close/>
                <a:moveTo>
                  <a:pt x="409" y="9"/>
                </a:moveTo>
                <a:cubicBezTo>
                  <a:pt x="409" y="9"/>
                  <a:pt x="409" y="9"/>
                  <a:pt x="409" y="9"/>
                </a:cubicBezTo>
                <a:cubicBezTo>
                  <a:pt x="409" y="9"/>
                  <a:pt x="409" y="10"/>
                  <a:pt x="409" y="10"/>
                </a:cubicBezTo>
                <a:cubicBezTo>
                  <a:pt x="409" y="10"/>
                  <a:pt x="409" y="9"/>
                  <a:pt x="409" y="9"/>
                </a:cubicBezTo>
                <a:cubicBezTo>
                  <a:pt x="409" y="9"/>
                  <a:pt x="409" y="9"/>
                  <a:pt x="409" y="9"/>
                </a:cubicBezTo>
                <a:close/>
                <a:moveTo>
                  <a:pt x="408" y="10"/>
                </a:moveTo>
                <a:cubicBezTo>
                  <a:pt x="408" y="11"/>
                  <a:pt x="407" y="11"/>
                  <a:pt x="407" y="11"/>
                </a:cubicBezTo>
                <a:cubicBezTo>
                  <a:pt x="407" y="11"/>
                  <a:pt x="408" y="11"/>
                  <a:pt x="408" y="11"/>
                </a:cubicBezTo>
                <a:cubicBezTo>
                  <a:pt x="408" y="11"/>
                  <a:pt x="408" y="11"/>
                  <a:pt x="408" y="11"/>
                </a:cubicBezTo>
                <a:cubicBezTo>
                  <a:pt x="408" y="11"/>
                  <a:pt x="408" y="11"/>
                  <a:pt x="408" y="10"/>
                </a:cubicBezTo>
                <a:close/>
                <a:moveTo>
                  <a:pt x="410" y="7"/>
                </a:moveTo>
                <a:cubicBezTo>
                  <a:pt x="410" y="7"/>
                  <a:pt x="410" y="7"/>
                  <a:pt x="410" y="7"/>
                </a:cubicBezTo>
                <a:cubicBezTo>
                  <a:pt x="410" y="7"/>
                  <a:pt x="410" y="7"/>
                  <a:pt x="410" y="7"/>
                </a:cubicBezTo>
                <a:close/>
                <a:moveTo>
                  <a:pt x="408" y="9"/>
                </a:moveTo>
                <a:cubicBezTo>
                  <a:pt x="408" y="9"/>
                  <a:pt x="409" y="9"/>
                  <a:pt x="409" y="9"/>
                </a:cubicBezTo>
                <a:cubicBezTo>
                  <a:pt x="409" y="8"/>
                  <a:pt x="408" y="9"/>
                  <a:pt x="408" y="9"/>
                </a:cubicBezTo>
                <a:close/>
                <a:moveTo>
                  <a:pt x="407" y="11"/>
                </a:moveTo>
                <a:cubicBezTo>
                  <a:pt x="406" y="11"/>
                  <a:pt x="407" y="11"/>
                  <a:pt x="407" y="11"/>
                </a:cubicBezTo>
                <a:close/>
                <a:moveTo>
                  <a:pt x="407" y="8"/>
                </a:moveTo>
                <a:cubicBezTo>
                  <a:pt x="406" y="9"/>
                  <a:pt x="405" y="7"/>
                  <a:pt x="404" y="8"/>
                </a:cubicBezTo>
                <a:cubicBezTo>
                  <a:pt x="405" y="9"/>
                  <a:pt x="406" y="8"/>
                  <a:pt x="407" y="9"/>
                </a:cubicBezTo>
                <a:cubicBezTo>
                  <a:pt x="407" y="9"/>
                  <a:pt x="406" y="9"/>
                  <a:pt x="407" y="10"/>
                </a:cubicBezTo>
                <a:cubicBezTo>
                  <a:pt x="407" y="10"/>
                  <a:pt x="408" y="9"/>
                  <a:pt x="408" y="9"/>
                </a:cubicBezTo>
                <a:cubicBezTo>
                  <a:pt x="407" y="9"/>
                  <a:pt x="408" y="8"/>
                  <a:pt x="407" y="8"/>
                </a:cubicBezTo>
                <a:close/>
                <a:moveTo>
                  <a:pt x="402" y="14"/>
                </a:moveTo>
                <a:cubicBezTo>
                  <a:pt x="401" y="14"/>
                  <a:pt x="401" y="14"/>
                  <a:pt x="401" y="14"/>
                </a:cubicBezTo>
                <a:cubicBezTo>
                  <a:pt x="401" y="15"/>
                  <a:pt x="400" y="16"/>
                  <a:pt x="399" y="16"/>
                </a:cubicBezTo>
                <a:cubicBezTo>
                  <a:pt x="400" y="16"/>
                  <a:pt x="400" y="16"/>
                  <a:pt x="399" y="16"/>
                </a:cubicBezTo>
                <a:cubicBezTo>
                  <a:pt x="400" y="16"/>
                  <a:pt x="402" y="16"/>
                  <a:pt x="402" y="14"/>
                </a:cubicBezTo>
                <a:close/>
                <a:moveTo>
                  <a:pt x="407" y="7"/>
                </a:moveTo>
                <a:cubicBezTo>
                  <a:pt x="407" y="7"/>
                  <a:pt x="407" y="7"/>
                  <a:pt x="407" y="7"/>
                </a:cubicBezTo>
                <a:close/>
                <a:moveTo>
                  <a:pt x="387" y="29"/>
                </a:moveTo>
                <a:cubicBezTo>
                  <a:pt x="387" y="30"/>
                  <a:pt x="387" y="30"/>
                  <a:pt x="387" y="30"/>
                </a:cubicBezTo>
                <a:cubicBezTo>
                  <a:pt x="387" y="30"/>
                  <a:pt x="387" y="30"/>
                  <a:pt x="387" y="30"/>
                </a:cubicBezTo>
                <a:cubicBezTo>
                  <a:pt x="388" y="30"/>
                  <a:pt x="387" y="30"/>
                  <a:pt x="388" y="30"/>
                </a:cubicBezTo>
                <a:cubicBezTo>
                  <a:pt x="388" y="30"/>
                  <a:pt x="387" y="29"/>
                  <a:pt x="387" y="29"/>
                </a:cubicBezTo>
                <a:close/>
                <a:moveTo>
                  <a:pt x="385" y="30"/>
                </a:moveTo>
                <a:cubicBezTo>
                  <a:pt x="386" y="30"/>
                  <a:pt x="386" y="30"/>
                  <a:pt x="387" y="30"/>
                </a:cubicBezTo>
                <a:cubicBezTo>
                  <a:pt x="386" y="29"/>
                  <a:pt x="386" y="29"/>
                  <a:pt x="385" y="30"/>
                </a:cubicBezTo>
                <a:close/>
                <a:moveTo>
                  <a:pt x="244" y="203"/>
                </a:moveTo>
                <a:cubicBezTo>
                  <a:pt x="243" y="203"/>
                  <a:pt x="244" y="204"/>
                  <a:pt x="244" y="203"/>
                </a:cubicBezTo>
                <a:close/>
                <a:moveTo>
                  <a:pt x="405" y="7"/>
                </a:moveTo>
                <a:cubicBezTo>
                  <a:pt x="405" y="7"/>
                  <a:pt x="405" y="7"/>
                  <a:pt x="405" y="7"/>
                </a:cubicBezTo>
                <a:cubicBezTo>
                  <a:pt x="405" y="7"/>
                  <a:pt x="404" y="7"/>
                  <a:pt x="405" y="7"/>
                </a:cubicBezTo>
                <a:close/>
                <a:moveTo>
                  <a:pt x="398" y="14"/>
                </a:moveTo>
                <a:cubicBezTo>
                  <a:pt x="398" y="14"/>
                  <a:pt x="399" y="15"/>
                  <a:pt x="399" y="14"/>
                </a:cubicBezTo>
                <a:cubicBezTo>
                  <a:pt x="399" y="14"/>
                  <a:pt x="398" y="14"/>
                  <a:pt x="398" y="14"/>
                </a:cubicBezTo>
                <a:close/>
                <a:moveTo>
                  <a:pt x="397" y="16"/>
                </a:moveTo>
                <a:cubicBezTo>
                  <a:pt x="397" y="15"/>
                  <a:pt x="398" y="16"/>
                  <a:pt x="397" y="16"/>
                </a:cubicBezTo>
                <a:close/>
                <a:moveTo>
                  <a:pt x="403" y="8"/>
                </a:moveTo>
                <a:cubicBezTo>
                  <a:pt x="402" y="9"/>
                  <a:pt x="402" y="9"/>
                  <a:pt x="402" y="10"/>
                </a:cubicBezTo>
                <a:cubicBezTo>
                  <a:pt x="402" y="9"/>
                  <a:pt x="403" y="9"/>
                  <a:pt x="403" y="8"/>
                </a:cubicBezTo>
                <a:close/>
                <a:moveTo>
                  <a:pt x="241" y="203"/>
                </a:moveTo>
                <a:cubicBezTo>
                  <a:pt x="241" y="203"/>
                  <a:pt x="242" y="204"/>
                  <a:pt x="242" y="203"/>
                </a:cubicBezTo>
                <a:cubicBezTo>
                  <a:pt x="242" y="203"/>
                  <a:pt x="242" y="203"/>
                  <a:pt x="241" y="203"/>
                </a:cubicBezTo>
                <a:close/>
                <a:moveTo>
                  <a:pt x="385" y="29"/>
                </a:moveTo>
                <a:cubicBezTo>
                  <a:pt x="385" y="29"/>
                  <a:pt x="385" y="28"/>
                  <a:pt x="385" y="29"/>
                </a:cubicBezTo>
                <a:close/>
                <a:moveTo>
                  <a:pt x="384" y="29"/>
                </a:moveTo>
                <a:cubicBezTo>
                  <a:pt x="384" y="29"/>
                  <a:pt x="384" y="29"/>
                  <a:pt x="384" y="29"/>
                </a:cubicBezTo>
                <a:cubicBezTo>
                  <a:pt x="384" y="29"/>
                  <a:pt x="384" y="29"/>
                  <a:pt x="385" y="29"/>
                </a:cubicBezTo>
                <a:cubicBezTo>
                  <a:pt x="384" y="29"/>
                  <a:pt x="384" y="29"/>
                  <a:pt x="384" y="29"/>
                </a:cubicBezTo>
                <a:close/>
                <a:moveTo>
                  <a:pt x="400" y="7"/>
                </a:moveTo>
                <a:cubicBezTo>
                  <a:pt x="399" y="8"/>
                  <a:pt x="399" y="7"/>
                  <a:pt x="398" y="8"/>
                </a:cubicBezTo>
                <a:cubicBezTo>
                  <a:pt x="400" y="9"/>
                  <a:pt x="401" y="8"/>
                  <a:pt x="402" y="8"/>
                </a:cubicBezTo>
                <a:cubicBezTo>
                  <a:pt x="401" y="7"/>
                  <a:pt x="401" y="8"/>
                  <a:pt x="400" y="7"/>
                </a:cubicBezTo>
                <a:close/>
                <a:moveTo>
                  <a:pt x="382" y="29"/>
                </a:moveTo>
                <a:cubicBezTo>
                  <a:pt x="382" y="29"/>
                  <a:pt x="382" y="29"/>
                  <a:pt x="381" y="30"/>
                </a:cubicBezTo>
                <a:cubicBezTo>
                  <a:pt x="383" y="30"/>
                  <a:pt x="383" y="29"/>
                  <a:pt x="384" y="29"/>
                </a:cubicBezTo>
                <a:cubicBezTo>
                  <a:pt x="383" y="29"/>
                  <a:pt x="383" y="29"/>
                  <a:pt x="382" y="29"/>
                </a:cubicBezTo>
                <a:close/>
                <a:moveTo>
                  <a:pt x="240" y="203"/>
                </a:moveTo>
                <a:cubicBezTo>
                  <a:pt x="240" y="203"/>
                  <a:pt x="241" y="203"/>
                  <a:pt x="240" y="203"/>
                </a:cubicBezTo>
                <a:close/>
                <a:moveTo>
                  <a:pt x="392" y="15"/>
                </a:moveTo>
                <a:cubicBezTo>
                  <a:pt x="392" y="16"/>
                  <a:pt x="393" y="16"/>
                  <a:pt x="394" y="15"/>
                </a:cubicBezTo>
                <a:cubicBezTo>
                  <a:pt x="393" y="15"/>
                  <a:pt x="393" y="15"/>
                  <a:pt x="392" y="15"/>
                </a:cubicBezTo>
                <a:close/>
                <a:moveTo>
                  <a:pt x="393" y="14"/>
                </a:moveTo>
                <a:cubicBezTo>
                  <a:pt x="392" y="13"/>
                  <a:pt x="393" y="14"/>
                  <a:pt x="393" y="14"/>
                </a:cubicBezTo>
                <a:close/>
                <a:moveTo>
                  <a:pt x="380" y="29"/>
                </a:moveTo>
                <a:cubicBezTo>
                  <a:pt x="379" y="29"/>
                  <a:pt x="380" y="30"/>
                  <a:pt x="380" y="29"/>
                </a:cubicBezTo>
                <a:close/>
                <a:moveTo>
                  <a:pt x="392" y="15"/>
                </a:moveTo>
                <a:cubicBezTo>
                  <a:pt x="391" y="15"/>
                  <a:pt x="391" y="15"/>
                  <a:pt x="391" y="15"/>
                </a:cubicBezTo>
                <a:cubicBezTo>
                  <a:pt x="392" y="15"/>
                  <a:pt x="392" y="15"/>
                  <a:pt x="392" y="15"/>
                </a:cubicBezTo>
                <a:close/>
                <a:moveTo>
                  <a:pt x="395" y="9"/>
                </a:moveTo>
                <a:cubicBezTo>
                  <a:pt x="395" y="9"/>
                  <a:pt x="395" y="10"/>
                  <a:pt x="396" y="10"/>
                </a:cubicBezTo>
                <a:cubicBezTo>
                  <a:pt x="395" y="10"/>
                  <a:pt x="395" y="9"/>
                  <a:pt x="395" y="9"/>
                </a:cubicBezTo>
                <a:close/>
                <a:moveTo>
                  <a:pt x="396" y="7"/>
                </a:moveTo>
                <a:cubicBezTo>
                  <a:pt x="396" y="8"/>
                  <a:pt x="396" y="7"/>
                  <a:pt x="396" y="7"/>
                </a:cubicBezTo>
                <a:close/>
                <a:moveTo>
                  <a:pt x="391" y="13"/>
                </a:moveTo>
                <a:cubicBezTo>
                  <a:pt x="391" y="13"/>
                  <a:pt x="391" y="13"/>
                  <a:pt x="391" y="13"/>
                </a:cubicBezTo>
                <a:cubicBezTo>
                  <a:pt x="391" y="14"/>
                  <a:pt x="391" y="14"/>
                  <a:pt x="392" y="13"/>
                </a:cubicBezTo>
                <a:cubicBezTo>
                  <a:pt x="391" y="13"/>
                  <a:pt x="391" y="13"/>
                  <a:pt x="391" y="13"/>
                </a:cubicBezTo>
                <a:close/>
                <a:moveTo>
                  <a:pt x="395" y="7"/>
                </a:moveTo>
                <a:cubicBezTo>
                  <a:pt x="396" y="7"/>
                  <a:pt x="396" y="8"/>
                  <a:pt x="396" y="7"/>
                </a:cubicBezTo>
                <a:cubicBezTo>
                  <a:pt x="396" y="7"/>
                  <a:pt x="396" y="7"/>
                  <a:pt x="395" y="7"/>
                </a:cubicBezTo>
                <a:close/>
                <a:moveTo>
                  <a:pt x="390" y="15"/>
                </a:moveTo>
                <a:cubicBezTo>
                  <a:pt x="390" y="15"/>
                  <a:pt x="390" y="15"/>
                  <a:pt x="390" y="15"/>
                </a:cubicBezTo>
                <a:cubicBezTo>
                  <a:pt x="390" y="15"/>
                  <a:pt x="390" y="15"/>
                  <a:pt x="390" y="15"/>
                </a:cubicBezTo>
                <a:close/>
                <a:moveTo>
                  <a:pt x="391" y="12"/>
                </a:moveTo>
                <a:cubicBezTo>
                  <a:pt x="391" y="12"/>
                  <a:pt x="391" y="13"/>
                  <a:pt x="392" y="13"/>
                </a:cubicBezTo>
                <a:cubicBezTo>
                  <a:pt x="391" y="12"/>
                  <a:pt x="391" y="12"/>
                  <a:pt x="391" y="12"/>
                </a:cubicBezTo>
                <a:close/>
                <a:moveTo>
                  <a:pt x="394" y="9"/>
                </a:moveTo>
                <a:cubicBezTo>
                  <a:pt x="394" y="9"/>
                  <a:pt x="394" y="9"/>
                  <a:pt x="394" y="9"/>
                </a:cubicBezTo>
                <a:close/>
                <a:moveTo>
                  <a:pt x="377" y="28"/>
                </a:moveTo>
                <a:cubicBezTo>
                  <a:pt x="377" y="28"/>
                  <a:pt x="378" y="28"/>
                  <a:pt x="377" y="28"/>
                </a:cubicBezTo>
                <a:close/>
                <a:moveTo>
                  <a:pt x="392" y="9"/>
                </a:moveTo>
                <a:cubicBezTo>
                  <a:pt x="392" y="9"/>
                  <a:pt x="392" y="10"/>
                  <a:pt x="392" y="9"/>
                </a:cubicBezTo>
                <a:close/>
                <a:moveTo>
                  <a:pt x="388" y="15"/>
                </a:moveTo>
                <a:cubicBezTo>
                  <a:pt x="388" y="15"/>
                  <a:pt x="388" y="15"/>
                  <a:pt x="387" y="15"/>
                </a:cubicBezTo>
                <a:cubicBezTo>
                  <a:pt x="388" y="15"/>
                  <a:pt x="388" y="15"/>
                  <a:pt x="388" y="15"/>
                </a:cubicBezTo>
                <a:cubicBezTo>
                  <a:pt x="388" y="15"/>
                  <a:pt x="388" y="15"/>
                  <a:pt x="388" y="15"/>
                </a:cubicBezTo>
                <a:close/>
                <a:moveTo>
                  <a:pt x="395" y="6"/>
                </a:moveTo>
                <a:cubicBezTo>
                  <a:pt x="394" y="6"/>
                  <a:pt x="394" y="6"/>
                  <a:pt x="393" y="6"/>
                </a:cubicBezTo>
                <a:cubicBezTo>
                  <a:pt x="394" y="7"/>
                  <a:pt x="393" y="7"/>
                  <a:pt x="393" y="8"/>
                </a:cubicBezTo>
                <a:cubicBezTo>
                  <a:pt x="394" y="8"/>
                  <a:pt x="394" y="7"/>
                  <a:pt x="395" y="6"/>
                </a:cubicBezTo>
                <a:close/>
                <a:moveTo>
                  <a:pt x="375" y="29"/>
                </a:moveTo>
                <a:cubicBezTo>
                  <a:pt x="375" y="29"/>
                  <a:pt x="375" y="29"/>
                  <a:pt x="375" y="29"/>
                </a:cubicBezTo>
                <a:cubicBezTo>
                  <a:pt x="376" y="28"/>
                  <a:pt x="375" y="28"/>
                  <a:pt x="375" y="29"/>
                </a:cubicBezTo>
                <a:close/>
                <a:moveTo>
                  <a:pt x="389" y="7"/>
                </a:moveTo>
                <a:cubicBezTo>
                  <a:pt x="390" y="7"/>
                  <a:pt x="389" y="8"/>
                  <a:pt x="390" y="8"/>
                </a:cubicBezTo>
                <a:cubicBezTo>
                  <a:pt x="390" y="7"/>
                  <a:pt x="392" y="8"/>
                  <a:pt x="393" y="7"/>
                </a:cubicBezTo>
                <a:cubicBezTo>
                  <a:pt x="392" y="7"/>
                  <a:pt x="390" y="7"/>
                  <a:pt x="389" y="7"/>
                </a:cubicBezTo>
                <a:close/>
                <a:moveTo>
                  <a:pt x="374" y="29"/>
                </a:moveTo>
                <a:cubicBezTo>
                  <a:pt x="373" y="29"/>
                  <a:pt x="373" y="29"/>
                  <a:pt x="373" y="29"/>
                </a:cubicBezTo>
                <a:cubicBezTo>
                  <a:pt x="373" y="29"/>
                  <a:pt x="373" y="29"/>
                  <a:pt x="373" y="29"/>
                </a:cubicBezTo>
                <a:cubicBezTo>
                  <a:pt x="373" y="28"/>
                  <a:pt x="372" y="28"/>
                  <a:pt x="372" y="28"/>
                </a:cubicBezTo>
                <a:cubicBezTo>
                  <a:pt x="373" y="29"/>
                  <a:pt x="372" y="29"/>
                  <a:pt x="373" y="29"/>
                </a:cubicBezTo>
                <a:cubicBezTo>
                  <a:pt x="373" y="29"/>
                  <a:pt x="374" y="30"/>
                  <a:pt x="374" y="30"/>
                </a:cubicBezTo>
                <a:cubicBezTo>
                  <a:pt x="374" y="29"/>
                  <a:pt x="374" y="29"/>
                  <a:pt x="374" y="29"/>
                </a:cubicBezTo>
                <a:close/>
                <a:moveTo>
                  <a:pt x="389" y="9"/>
                </a:moveTo>
                <a:cubicBezTo>
                  <a:pt x="389" y="9"/>
                  <a:pt x="389" y="9"/>
                  <a:pt x="389" y="9"/>
                </a:cubicBezTo>
                <a:close/>
                <a:moveTo>
                  <a:pt x="386" y="14"/>
                </a:moveTo>
                <a:cubicBezTo>
                  <a:pt x="386" y="14"/>
                  <a:pt x="386" y="13"/>
                  <a:pt x="386" y="13"/>
                </a:cubicBezTo>
                <a:cubicBezTo>
                  <a:pt x="385" y="13"/>
                  <a:pt x="386" y="14"/>
                  <a:pt x="386" y="14"/>
                </a:cubicBezTo>
                <a:close/>
                <a:moveTo>
                  <a:pt x="386" y="13"/>
                </a:moveTo>
                <a:cubicBezTo>
                  <a:pt x="386" y="13"/>
                  <a:pt x="386" y="13"/>
                  <a:pt x="386" y="13"/>
                </a:cubicBezTo>
                <a:close/>
                <a:moveTo>
                  <a:pt x="383" y="13"/>
                </a:moveTo>
                <a:cubicBezTo>
                  <a:pt x="384" y="13"/>
                  <a:pt x="385" y="14"/>
                  <a:pt x="385" y="13"/>
                </a:cubicBezTo>
                <a:cubicBezTo>
                  <a:pt x="384" y="13"/>
                  <a:pt x="384" y="13"/>
                  <a:pt x="383" y="13"/>
                </a:cubicBezTo>
                <a:close/>
                <a:moveTo>
                  <a:pt x="371" y="29"/>
                </a:moveTo>
                <a:cubicBezTo>
                  <a:pt x="371" y="29"/>
                  <a:pt x="371" y="29"/>
                  <a:pt x="371" y="29"/>
                </a:cubicBezTo>
                <a:close/>
                <a:moveTo>
                  <a:pt x="387" y="8"/>
                </a:moveTo>
                <a:cubicBezTo>
                  <a:pt x="387" y="9"/>
                  <a:pt x="387" y="9"/>
                  <a:pt x="387" y="9"/>
                </a:cubicBezTo>
                <a:cubicBezTo>
                  <a:pt x="388" y="8"/>
                  <a:pt x="387" y="8"/>
                  <a:pt x="387" y="8"/>
                </a:cubicBezTo>
                <a:close/>
                <a:moveTo>
                  <a:pt x="381" y="14"/>
                </a:moveTo>
                <a:cubicBezTo>
                  <a:pt x="381" y="15"/>
                  <a:pt x="382" y="15"/>
                  <a:pt x="382" y="14"/>
                </a:cubicBezTo>
                <a:cubicBezTo>
                  <a:pt x="382" y="14"/>
                  <a:pt x="382" y="14"/>
                  <a:pt x="381" y="14"/>
                </a:cubicBezTo>
                <a:close/>
                <a:moveTo>
                  <a:pt x="381" y="14"/>
                </a:moveTo>
                <a:cubicBezTo>
                  <a:pt x="381" y="14"/>
                  <a:pt x="380" y="14"/>
                  <a:pt x="380" y="14"/>
                </a:cubicBezTo>
                <a:cubicBezTo>
                  <a:pt x="380" y="15"/>
                  <a:pt x="381" y="16"/>
                  <a:pt x="381" y="15"/>
                </a:cubicBezTo>
                <a:cubicBezTo>
                  <a:pt x="381" y="15"/>
                  <a:pt x="381" y="14"/>
                  <a:pt x="381" y="14"/>
                </a:cubicBezTo>
                <a:close/>
                <a:moveTo>
                  <a:pt x="382" y="13"/>
                </a:moveTo>
                <a:cubicBezTo>
                  <a:pt x="382" y="13"/>
                  <a:pt x="383" y="13"/>
                  <a:pt x="383" y="13"/>
                </a:cubicBezTo>
                <a:cubicBezTo>
                  <a:pt x="383" y="12"/>
                  <a:pt x="382" y="12"/>
                  <a:pt x="382" y="13"/>
                </a:cubicBezTo>
                <a:close/>
                <a:moveTo>
                  <a:pt x="369" y="29"/>
                </a:moveTo>
                <a:cubicBezTo>
                  <a:pt x="369" y="28"/>
                  <a:pt x="368" y="29"/>
                  <a:pt x="369" y="29"/>
                </a:cubicBezTo>
                <a:close/>
                <a:moveTo>
                  <a:pt x="388" y="4"/>
                </a:moveTo>
                <a:cubicBezTo>
                  <a:pt x="386" y="4"/>
                  <a:pt x="386" y="5"/>
                  <a:pt x="385" y="6"/>
                </a:cubicBezTo>
                <a:cubicBezTo>
                  <a:pt x="385" y="5"/>
                  <a:pt x="385" y="5"/>
                  <a:pt x="385" y="5"/>
                </a:cubicBezTo>
                <a:cubicBezTo>
                  <a:pt x="385" y="5"/>
                  <a:pt x="386" y="4"/>
                  <a:pt x="386" y="4"/>
                </a:cubicBezTo>
                <a:cubicBezTo>
                  <a:pt x="384" y="4"/>
                  <a:pt x="383" y="5"/>
                  <a:pt x="382" y="7"/>
                </a:cubicBezTo>
                <a:cubicBezTo>
                  <a:pt x="383" y="8"/>
                  <a:pt x="383" y="7"/>
                  <a:pt x="384" y="7"/>
                </a:cubicBezTo>
                <a:cubicBezTo>
                  <a:pt x="385" y="7"/>
                  <a:pt x="384" y="7"/>
                  <a:pt x="385" y="7"/>
                </a:cubicBezTo>
                <a:cubicBezTo>
                  <a:pt x="385" y="7"/>
                  <a:pt x="386" y="7"/>
                  <a:pt x="386" y="8"/>
                </a:cubicBezTo>
                <a:cubicBezTo>
                  <a:pt x="387" y="7"/>
                  <a:pt x="389" y="6"/>
                  <a:pt x="388" y="4"/>
                </a:cubicBezTo>
                <a:close/>
                <a:moveTo>
                  <a:pt x="373" y="23"/>
                </a:moveTo>
                <a:cubicBezTo>
                  <a:pt x="374" y="24"/>
                  <a:pt x="374" y="23"/>
                  <a:pt x="374" y="23"/>
                </a:cubicBezTo>
                <a:cubicBezTo>
                  <a:pt x="374" y="23"/>
                  <a:pt x="374" y="23"/>
                  <a:pt x="373" y="23"/>
                </a:cubicBezTo>
                <a:close/>
                <a:moveTo>
                  <a:pt x="382" y="12"/>
                </a:moveTo>
                <a:cubicBezTo>
                  <a:pt x="383" y="12"/>
                  <a:pt x="383" y="12"/>
                  <a:pt x="383" y="12"/>
                </a:cubicBezTo>
                <a:cubicBezTo>
                  <a:pt x="383" y="12"/>
                  <a:pt x="383" y="12"/>
                  <a:pt x="383" y="12"/>
                </a:cubicBezTo>
                <a:cubicBezTo>
                  <a:pt x="383" y="12"/>
                  <a:pt x="383" y="12"/>
                  <a:pt x="382" y="12"/>
                </a:cubicBezTo>
                <a:close/>
                <a:moveTo>
                  <a:pt x="381" y="13"/>
                </a:moveTo>
                <a:cubicBezTo>
                  <a:pt x="381" y="13"/>
                  <a:pt x="382" y="14"/>
                  <a:pt x="381" y="13"/>
                </a:cubicBezTo>
                <a:close/>
                <a:moveTo>
                  <a:pt x="379" y="15"/>
                </a:moveTo>
                <a:cubicBezTo>
                  <a:pt x="379" y="15"/>
                  <a:pt x="379" y="15"/>
                  <a:pt x="379" y="15"/>
                </a:cubicBezTo>
                <a:cubicBezTo>
                  <a:pt x="379" y="15"/>
                  <a:pt x="379" y="15"/>
                  <a:pt x="379" y="15"/>
                </a:cubicBezTo>
                <a:cubicBezTo>
                  <a:pt x="379" y="15"/>
                  <a:pt x="380" y="15"/>
                  <a:pt x="380" y="15"/>
                </a:cubicBezTo>
                <a:cubicBezTo>
                  <a:pt x="380" y="15"/>
                  <a:pt x="379" y="14"/>
                  <a:pt x="379" y="15"/>
                </a:cubicBezTo>
                <a:close/>
                <a:moveTo>
                  <a:pt x="367" y="28"/>
                </a:moveTo>
                <a:cubicBezTo>
                  <a:pt x="368" y="29"/>
                  <a:pt x="367" y="29"/>
                  <a:pt x="368" y="29"/>
                </a:cubicBezTo>
                <a:cubicBezTo>
                  <a:pt x="368" y="29"/>
                  <a:pt x="368" y="28"/>
                  <a:pt x="367" y="28"/>
                </a:cubicBezTo>
                <a:close/>
                <a:moveTo>
                  <a:pt x="380" y="12"/>
                </a:moveTo>
                <a:cubicBezTo>
                  <a:pt x="380" y="13"/>
                  <a:pt x="381" y="13"/>
                  <a:pt x="381" y="13"/>
                </a:cubicBezTo>
                <a:cubicBezTo>
                  <a:pt x="381" y="13"/>
                  <a:pt x="381" y="12"/>
                  <a:pt x="380" y="12"/>
                </a:cubicBezTo>
                <a:close/>
                <a:moveTo>
                  <a:pt x="379" y="13"/>
                </a:moveTo>
                <a:cubicBezTo>
                  <a:pt x="379" y="13"/>
                  <a:pt x="380" y="13"/>
                  <a:pt x="381" y="13"/>
                </a:cubicBezTo>
                <a:cubicBezTo>
                  <a:pt x="380" y="13"/>
                  <a:pt x="379" y="12"/>
                  <a:pt x="379" y="13"/>
                </a:cubicBezTo>
                <a:close/>
                <a:moveTo>
                  <a:pt x="377" y="14"/>
                </a:moveTo>
                <a:cubicBezTo>
                  <a:pt x="378" y="14"/>
                  <a:pt x="378" y="15"/>
                  <a:pt x="378" y="15"/>
                </a:cubicBezTo>
                <a:cubicBezTo>
                  <a:pt x="378" y="15"/>
                  <a:pt x="378" y="15"/>
                  <a:pt x="379" y="15"/>
                </a:cubicBezTo>
                <a:cubicBezTo>
                  <a:pt x="378" y="14"/>
                  <a:pt x="378" y="14"/>
                  <a:pt x="377" y="14"/>
                </a:cubicBezTo>
                <a:close/>
                <a:moveTo>
                  <a:pt x="366" y="29"/>
                </a:moveTo>
                <a:cubicBezTo>
                  <a:pt x="366" y="29"/>
                  <a:pt x="367" y="29"/>
                  <a:pt x="367" y="29"/>
                </a:cubicBezTo>
                <a:cubicBezTo>
                  <a:pt x="367" y="29"/>
                  <a:pt x="366" y="29"/>
                  <a:pt x="366" y="29"/>
                </a:cubicBezTo>
                <a:close/>
                <a:moveTo>
                  <a:pt x="367" y="28"/>
                </a:moveTo>
                <a:cubicBezTo>
                  <a:pt x="367" y="28"/>
                  <a:pt x="367" y="28"/>
                  <a:pt x="368" y="28"/>
                </a:cubicBezTo>
                <a:cubicBezTo>
                  <a:pt x="367" y="27"/>
                  <a:pt x="366" y="27"/>
                  <a:pt x="367" y="28"/>
                </a:cubicBezTo>
                <a:close/>
                <a:moveTo>
                  <a:pt x="366" y="27"/>
                </a:moveTo>
                <a:cubicBezTo>
                  <a:pt x="366" y="27"/>
                  <a:pt x="366" y="27"/>
                  <a:pt x="365" y="27"/>
                </a:cubicBezTo>
                <a:cubicBezTo>
                  <a:pt x="366" y="28"/>
                  <a:pt x="366" y="28"/>
                  <a:pt x="366" y="28"/>
                </a:cubicBezTo>
                <a:cubicBezTo>
                  <a:pt x="366" y="28"/>
                  <a:pt x="366" y="28"/>
                  <a:pt x="366" y="28"/>
                </a:cubicBezTo>
                <a:cubicBezTo>
                  <a:pt x="366" y="27"/>
                  <a:pt x="366" y="27"/>
                  <a:pt x="366" y="27"/>
                </a:cubicBezTo>
                <a:close/>
                <a:moveTo>
                  <a:pt x="380" y="8"/>
                </a:moveTo>
                <a:cubicBezTo>
                  <a:pt x="380" y="8"/>
                  <a:pt x="380" y="8"/>
                  <a:pt x="380" y="8"/>
                </a:cubicBezTo>
                <a:cubicBezTo>
                  <a:pt x="380" y="9"/>
                  <a:pt x="381" y="9"/>
                  <a:pt x="381" y="8"/>
                </a:cubicBezTo>
                <a:cubicBezTo>
                  <a:pt x="381" y="8"/>
                  <a:pt x="381" y="8"/>
                  <a:pt x="380" y="8"/>
                </a:cubicBezTo>
                <a:close/>
                <a:moveTo>
                  <a:pt x="375" y="14"/>
                </a:moveTo>
                <a:cubicBezTo>
                  <a:pt x="374" y="14"/>
                  <a:pt x="374" y="15"/>
                  <a:pt x="374" y="15"/>
                </a:cubicBezTo>
                <a:cubicBezTo>
                  <a:pt x="374" y="15"/>
                  <a:pt x="374" y="15"/>
                  <a:pt x="375" y="15"/>
                </a:cubicBezTo>
                <a:cubicBezTo>
                  <a:pt x="375" y="15"/>
                  <a:pt x="375" y="15"/>
                  <a:pt x="375" y="15"/>
                </a:cubicBezTo>
                <a:cubicBezTo>
                  <a:pt x="375" y="15"/>
                  <a:pt x="375" y="14"/>
                  <a:pt x="375" y="14"/>
                </a:cubicBezTo>
                <a:close/>
                <a:moveTo>
                  <a:pt x="379" y="8"/>
                </a:moveTo>
                <a:cubicBezTo>
                  <a:pt x="379" y="8"/>
                  <a:pt x="380" y="8"/>
                  <a:pt x="379" y="8"/>
                </a:cubicBezTo>
                <a:close/>
                <a:moveTo>
                  <a:pt x="374" y="7"/>
                </a:moveTo>
                <a:cubicBezTo>
                  <a:pt x="373" y="6"/>
                  <a:pt x="372" y="7"/>
                  <a:pt x="371" y="6"/>
                </a:cubicBezTo>
                <a:cubicBezTo>
                  <a:pt x="371" y="7"/>
                  <a:pt x="370" y="7"/>
                  <a:pt x="370" y="7"/>
                </a:cubicBezTo>
                <a:cubicBezTo>
                  <a:pt x="370" y="7"/>
                  <a:pt x="368" y="6"/>
                  <a:pt x="367" y="6"/>
                </a:cubicBezTo>
                <a:cubicBezTo>
                  <a:pt x="366" y="5"/>
                  <a:pt x="365" y="6"/>
                  <a:pt x="364" y="5"/>
                </a:cubicBezTo>
                <a:cubicBezTo>
                  <a:pt x="364" y="6"/>
                  <a:pt x="364" y="6"/>
                  <a:pt x="364" y="7"/>
                </a:cubicBezTo>
                <a:cubicBezTo>
                  <a:pt x="363" y="7"/>
                  <a:pt x="362" y="7"/>
                  <a:pt x="362" y="6"/>
                </a:cubicBezTo>
                <a:cubicBezTo>
                  <a:pt x="363" y="6"/>
                  <a:pt x="362" y="5"/>
                  <a:pt x="362" y="5"/>
                </a:cubicBezTo>
                <a:cubicBezTo>
                  <a:pt x="361" y="5"/>
                  <a:pt x="361" y="5"/>
                  <a:pt x="361" y="5"/>
                </a:cubicBezTo>
                <a:cubicBezTo>
                  <a:pt x="360" y="4"/>
                  <a:pt x="360" y="4"/>
                  <a:pt x="359" y="5"/>
                </a:cubicBezTo>
                <a:cubicBezTo>
                  <a:pt x="359" y="6"/>
                  <a:pt x="359" y="6"/>
                  <a:pt x="360" y="6"/>
                </a:cubicBezTo>
                <a:cubicBezTo>
                  <a:pt x="359" y="7"/>
                  <a:pt x="359" y="6"/>
                  <a:pt x="359" y="6"/>
                </a:cubicBezTo>
                <a:cubicBezTo>
                  <a:pt x="359" y="6"/>
                  <a:pt x="359" y="5"/>
                  <a:pt x="358" y="5"/>
                </a:cubicBezTo>
                <a:cubicBezTo>
                  <a:pt x="357" y="5"/>
                  <a:pt x="358" y="4"/>
                  <a:pt x="358" y="4"/>
                </a:cubicBezTo>
                <a:cubicBezTo>
                  <a:pt x="358" y="4"/>
                  <a:pt x="357" y="4"/>
                  <a:pt x="357" y="4"/>
                </a:cubicBezTo>
                <a:cubicBezTo>
                  <a:pt x="357" y="3"/>
                  <a:pt x="358" y="3"/>
                  <a:pt x="358" y="3"/>
                </a:cubicBezTo>
                <a:cubicBezTo>
                  <a:pt x="358" y="2"/>
                  <a:pt x="358" y="2"/>
                  <a:pt x="357" y="2"/>
                </a:cubicBezTo>
                <a:cubicBezTo>
                  <a:pt x="356" y="3"/>
                  <a:pt x="355" y="2"/>
                  <a:pt x="354" y="3"/>
                </a:cubicBezTo>
                <a:cubicBezTo>
                  <a:pt x="354" y="3"/>
                  <a:pt x="354" y="3"/>
                  <a:pt x="355" y="4"/>
                </a:cubicBezTo>
                <a:cubicBezTo>
                  <a:pt x="355" y="3"/>
                  <a:pt x="356" y="3"/>
                  <a:pt x="357" y="4"/>
                </a:cubicBezTo>
                <a:cubicBezTo>
                  <a:pt x="357" y="4"/>
                  <a:pt x="356" y="5"/>
                  <a:pt x="356" y="5"/>
                </a:cubicBezTo>
                <a:cubicBezTo>
                  <a:pt x="356" y="6"/>
                  <a:pt x="355" y="5"/>
                  <a:pt x="355" y="6"/>
                </a:cubicBezTo>
                <a:cubicBezTo>
                  <a:pt x="355" y="5"/>
                  <a:pt x="354" y="6"/>
                  <a:pt x="354" y="6"/>
                </a:cubicBezTo>
                <a:cubicBezTo>
                  <a:pt x="354" y="6"/>
                  <a:pt x="354" y="6"/>
                  <a:pt x="355" y="6"/>
                </a:cubicBezTo>
                <a:cubicBezTo>
                  <a:pt x="355" y="6"/>
                  <a:pt x="355" y="6"/>
                  <a:pt x="355" y="6"/>
                </a:cubicBezTo>
                <a:cubicBezTo>
                  <a:pt x="355" y="6"/>
                  <a:pt x="356" y="6"/>
                  <a:pt x="356" y="6"/>
                </a:cubicBezTo>
                <a:cubicBezTo>
                  <a:pt x="355" y="7"/>
                  <a:pt x="354" y="6"/>
                  <a:pt x="353" y="6"/>
                </a:cubicBezTo>
                <a:cubicBezTo>
                  <a:pt x="353" y="6"/>
                  <a:pt x="354" y="6"/>
                  <a:pt x="354" y="5"/>
                </a:cubicBezTo>
                <a:cubicBezTo>
                  <a:pt x="354" y="5"/>
                  <a:pt x="354" y="5"/>
                  <a:pt x="354" y="5"/>
                </a:cubicBezTo>
                <a:cubicBezTo>
                  <a:pt x="353" y="4"/>
                  <a:pt x="352" y="5"/>
                  <a:pt x="352" y="3"/>
                </a:cubicBezTo>
                <a:cubicBezTo>
                  <a:pt x="352" y="3"/>
                  <a:pt x="352" y="4"/>
                  <a:pt x="352" y="3"/>
                </a:cubicBezTo>
                <a:cubicBezTo>
                  <a:pt x="353" y="3"/>
                  <a:pt x="352" y="3"/>
                  <a:pt x="352" y="3"/>
                </a:cubicBezTo>
                <a:cubicBezTo>
                  <a:pt x="351" y="2"/>
                  <a:pt x="351" y="3"/>
                  <a:pt x="350" y="2"/>
                </a:cubicBezTo>
                <a:cubicBezTo>
                  <a:pt x="349" y="2"/>
                  <a:pt x="349" y="3"/>
                  <a:pt x="348" y="3"/>
                </a:cubicBezTo>
                <a:cubicBezTo>
                  <a:pt x="348" y="3"/>
                  <a:pt x="349" y="3"/>
                  <a:pt x="349" y="4"/>
                </a:cubicBezTo>
                <a:cubicBezTo>
                  <a:pt x="348" y="4"/>
                  <a:pt x="348" y="4"/>
                  <a:pt x="348" y="3"/>
                </a:cubicBezTo>
                <a:cubicBezTo>
                  <a:pt x="347" y="4"/>
                  <a:pt x="349" y="5"/>
                  <a:pt x="349" y="5"/>
                </a:cubicBezTo>
                <a:cubicBezTo>
                  <a:pt x="349" y="5"/>
                  <a:pt x="349" y="5"/>
                  <a:pt x="350" y="5"/>
                </a:cubicBezTo>
                <a:cubicBezTo>
                  <a:pt x="350" y="5"/>
                  <a:pt x="350" y="4"/>
                  <a:pt x="349" y="4"/>
                </a:cubicBezTo>
                <a:cubicBezTo>
                  <a:pt x="349" y="4"/>
                  <a:pt x="350" y="3"/>
                  <a:pt x="350" y="3"/>
                </a:cubicBezTo>
                <a:cubicBezTo>
                  <a:pt x="350" y="3"/>
                  <a:pt x="351" y="3"/>
                  <a:pt x="351" y="3"/>
                </a:cubicBezTo>
                <a:cubicBezTo>
                  <a:pt x="351" y="3"/>
                  <a:pt x="351" y="4"/>
                  <a:pt x="351" y="4"/>
                </a:cubicBezTo>
                <a:cubicBezTo>
                  <a:pt x="351" y="4"/>
                  <a:pt x="351" y="4"/>
                  <a:pt x="351" y="5"/>
                </a:cubicBezTo>
                <a:cubicBezTo>
                  <a:pt x="351" y="5"/>
                  <a:pt x="351" y="5"/>
                  <a:pt x="351" y="6"/>
                </a:cubicBezTo>
                <a:cubicBezTo>
                  <a:pt x="351" y="6"/>
                  <a:pt x="351" y="6"/>
                  <a:pt x="351" y="6"/>
                </a:cubicBezTo>
                <a:cubicBezTo>
                  <a:pt x="350" y="6"/>
                  <a:pt x="350" y="7"/>
                  <a:pt x="349" y="6"/>
                </a:cubicBezTo>
                <a:cubicBezTo>
                  <a:pt x="349" y="6"/>
                  <a:pt x="349" y="6"/>
                  <a:pt x="349" y="7"/>
                </a:cubicBezTo>
                <a:cubicBezTo>
                  <a:pt x="348" y="6"/>
                  <a:pt x="348" y="7"/>
                  <a:pt x="348" y="6"/>
                </a:cubicBezTo>
                <a:cubicBezTo>
                  <a:pt x="348" y="6"/>
                  <a:pt x="348" y="6"/>
                  <a:pt x="348" y="6"/>
                </a:cubicBezTo>
                <a:cubicBezTo>
                  <a:pt x="347" y="6"/>
                  <a:pt x="347" y="6"/>
                  <a:pt x="347" y="6"/>
                </a:cubicBezTo>
                <a:cubicBezTo>
                  <a:pt x="347" y="6"/>
                  <a:pt x="346" y="6"/>
                  <a:pt x="346" y="6"/>
                </a:cubicBezTo>
                <a:cubicBezTo>
                  <a:pt x="346" y="5"/>
                  <a:pt x="347" y="6"/>
                  <a:pt x="347" y="6"/>
                </a:cubicBezTo>
                <a:cubicBezTo>
                  <a:pt x="347" y="5"/>
                  <a:pt x="346" y="5"/>
                  <a:pt x="346" y="4"/>
                </a:cubicBezTo>
                <a:cubicBezTo>
                  <a:pt x="347" y="4"/>
                  <a:pt x="347" y="5"/>
                  <a:pt x="347" y="5"/>
                </a:cubicBezTo>
                <a:cubicBezTo>
                  <a:pt x="347" y="4"/>
                  <a:pt x="345" y="4"/>
                  <a:pt x="345" y="3"/>
                </a:cubicBezTo>
                <a:cubicBezTo>
                  <a:pt x="345" y="2"/>
                  <a:pt x="345" y="3"/>
                  <a:pt x="346" y="3"/>
                </a:cubicBezTo>
                <a:cubicBezTo>
                  <a:pt x="346" y="2"/>
                  <a:pt x="346" y="2"/>
                  <a:pt x="346" y="2"/>
                </a:cubicBezTo>
                <a:cubicBezTo>
                  <a:pt x="346" y="1"/>
                  <a:pt x="346" y="1"/>
                  <a:pt x="346" y="1"/>
                </a:cubicBezTo>
                <a:cubicBezTo>
                  <a:pt x="347" y="1"/>
                  <a:pt x="347" y="1"/>
                  <a:pt x="347" y="1"/>
                </a:cubicBezTo>
                <a:cubicBezTo>
                  <a:pt x="349" y="0"/>
                  <a:pt x="352" y="1"/>
                  <a:pt x="355" y="1"/>
                </a:cubicBezTo>
                <a:cubicBezTo>
                  <a:pt x="355" y="1"/>
                  <a:pt x="355" y="2"/>
                  <a:pt x="355" y="2"/>
                </a:cubicBezTo>
                <a:cubicBezTo>
                  <a:pt x="358" y="0"/>
                  <a:pt x="361" y="3"/>
                  <a:pt x="363" y="2"/>
                </a:cubicBezTo>
                <a:cubicBezTo>
                  <a:pt x="364" y="2"/>
                  <a:pt x="365" y="3"/>
                  <a:pt x="365" y="2"/>
                </a:cubicBezTo>
                <a:cubicBezTo>
                  <a:pt x="366" y="3"/>
                  <a:pt x="367" y="3"/>
                  <a:pt x="368" y="2"/>
                </a:cubicBezTo>
                <a:cubicBezTo>
                  <a:pt x="368" y="3"/>
                  <a:pt x="369" y="2"/>
                  <a:pt x="370" y="3"/>
                </a:cubicBezTo>
                <a:cubicBezTo>
                  <a:pt x="371" y="3"/>
                  <a:pt x="370" y="4"/>
                  <a:pt x="371" y="4"/>
                </a:cubicBezTo>
                <a:cubicBezTo>
                  <a:pt x="371" y="4"/>
                  <a:pt x="371" y="3"/>
                  <a:pt x="371" y="3"/>
                </a:cubicBezTo>
                <a:cubicBezTo>
                  <a:pt x="372" y="3"/>
                  <a:pt x="372" y="3"/>
                  <a:pt x="373" y="3"/>
                </a:cubicBezTo>
                <a:cubicBezTo>
                  <a:pt x="374" y="3"/>
                  <a:pt x="375" y="3"/>
                  <a:pt x="375" y="3"/>
                </a:cubicBezTo>
                <a:cubicBezTo>
                  <a:pt x="376" y="3"/>
                  <a:pt x="375" y="4"/>
                  <a:pt x="375" y="5"/>
                </a:cubicBezTo>
                <a:cubicBezTo>
                  <a:pt x="376" y="5"/>
                  <a:pt x="376" y="5"/>
                  <a:pt x="376" y="5"/>
                </a:cubicBezTo>
                <a:cubicBezTo>
                  <a:pt x="377" y="4"/>
                  <a:pt x="377" y="3"/>
                  <a:pt x="378" y="3"/>
                </a:cubicBezTo>
                <a:cubicBezTo>
                  <a:pt x="380" y="4"/>
                  <a:pt x="382" y="3"/>
                  <a:pt x="383" y="4"/>
                </a:cubicBezTo>
                <a:cubicBezTo>
                  <a:pt x="381" y="4"/>
                  <a:pt x="381" y="5"/>
                  <a:pt x="380" y="6"/>
                </a:cubicBezTo>
                <a:cubicBezTo>
                  <a:pt x="380" y="6"/>
                  <a:pt x="379" y="6"/>
                  <a:pt x="378" y="6"/>
                </a:cubicBezTo>
                <a:cubicBezTo>
                  <a:pt x="377" y="6"/>
                  <a:pt x="375" y="6"/>
                  <a:pt x="374" y="7"/>
                </a:cubicBezTo>
                <a:close/>
                <a:moveTo>
                  <a:pt x="368" y="3"/>
                </a:moveTo>
                <a:cubicBezTo>
                  <a:pt x="367" y="3"/>
                  <a:pt x="367" y="3"/>
                  <a:pt x="366" y="4"/>
                </a:cubicBezTo>
                <a:cubicBezTo>
                  <a:pt x="367" y="6"/>
                  <a:pt x="370" y="4"/>
                  <a:pt x="371" y="4"/>
                </a:cubicBezTo>
                <a:cubicBezTo>
                  <a:pt x="370" y="3"/>
                  <a:pt x="368" y="5"/>
                  <a:pt x="368" y="3"/>
                </a:cubicBezTo>
                <a:close/>
                <a:moveTo>
                  <a:pt x="361" y="3"/>
                </a:moveTo>
                <a:cubicBezTo>
                  <a:pt x="360" y="3"/>
                  <a:pt x="361" y="4"/>
                  <a:pt x="362" y="4"/>
                </a:cubicBezTo>
                <a:cubicBezTo>
                  <a:pt x="361" y="3"/>
                  <a:pt x="361" y="3"/>
                  <a:pt x="361" y="3"/>
                </a:cubicBezTo>
                <a:close/>
                <a:moveTo>
                  <a:pt x="359" y="2"/>
                </a:moveTo>
                <a:cubicBezTo>
                  <a:pt x="359" y="2"/>
                  <a:pt x="359" y="2"/>
                  <a:pt x="358" y="2"/>
                </a:cubicBezTo>
                <a:cubicBezTo>
                  <a:pt x="358" y="2"/>
                  <a:pt x="358" y="3"/>
                  <a:pt x="359" y="3"/>
                </a:cubicBezTo>
                <a:cubicBezTo>
                  <a:pt x="359" y="3"/>
                  <a:pt x="359" y="3"/>
                  <a:pt x="359" y="2"/>
                </a:cubicBezTo>
                <a:close/>
                <a:moveTo>
                  <a:pt x="347" y="5"/>
                </a:moveTo>
                <a:cubicBezTo>
                  <a:pt x="347" y="5"/>
                  <a:pt x="347" y="6"/>
                  <a:pt x="348" y="6"/>
                </a:cubicBezTo>
                <a:cubicBezTo>
                  <a:pt x="348" y="6"/>
                  <a:pt x="348" y="5"/>
                  <a:pt x="347" y="5"/>
                </a:cubicBezTo>
                <a:close/>
                <a:moveTo>
                  <a:pt x="378" y="8"/>
                </a:moveTo>
                <a:cubicBezTo>
                  <a:pt x="378" y="8"/>
                  <a:pt x="379" y="9"/>
                  <a:pt x="378" y="8"/>
                </a:cubicBezTo>
                <a:close/>
                <a:moveTo>
                  <a:pt x="361" y="28"/>
                </a:moveTo>
                <a:cubicBezTo>
                  <a:pt x="361" y="28"/>
                  <a:pt x="361" y="28"/>
                  <a:pt x="362" y="28"/>
                </a:cubicBezTo>
                <a:cubicBezTo>
                  <a:pt x="362" y="28"/>
                  <a:pt x="362" y="28"/>
                  <a:pt x="362" y="27"/>
                </a:cubicBezTo>
                <a:cubicBezTo>
                  <a:pt x="362" y="27"/>
                  <a:pt x="361" y="27"/>
                  <a:pt x="361" y="28"/>
                </a:cubicBezTo>
                <a:close/>
                <a:moveTo>
                  <a:pt x="373" y="13"/>
                </a:moveTo>
                <a:cubicBezTo>
                  <a:pt x="373" y="13"/>
                  <a:pt x="372" y="13"/>
                  <a:pt x="372" y="13"/>
                </a:cubicBezTo>
                <a:cubicBezTo>
                  <a:pt x="372" y="14"/>
                  <a:pt x="373" y="14"/>
                  <a:pt x="373" y="14"/>
                </a:cubicBezTo>
                <a:cubicBezTo>
                  <a:pt x="373" y="14"/>
                  <a:pt x="373" y="14"/>
                  <a:pt x="373" y="13"/>
                </a:cubicBezTo>
                <a:close/>
                <a:moveTo>
                  <a:pt x="373" y="12"/>
                </a:moveTo>
                <a:cubicBezTo>
                  <a:pt x="373" y="12"/>
                  <a:pt x="374" y="13"/>
                  <a:pt x="374" y="12"/>
                </a:cubicBezTo>
                <a:cubicBezTo>
                  <a:pt x="374" y="12"/>
                  <a:pt x="373" y="11"/>
                  <a:pt x="373" y="12"/>
                </a:cubicBezTo>
                <a:close/>
                <a:moveTo>
                  <a:pt x="359" y="28"/>
                </a:moveTo>
                <a:cubicBezTo>
                  <a:pt x="359" y="28"/>
                  <a:pt x="359" y="28"/>
                  <a:pt x="359" y="28"/>
                </a:cubicBezTo>
                <a:cubicBezTo>
                  <a:pt x="359" y="28"/>
                  <a:pt x="359" y="28"/>
                  <a:pt x="359" y="28"/>
                </a:cubicBezTo>
                <a:cubicBezTo>
                  <a:pt x="359" y="28"/>
                  <a:pt x="359" y="28"/>
                  <a:pt x="360" y="28"/>
                </a:cubicBezTo>
                <a:cubicBezTo>
                  <a:pt x="359" y="28"/>
                  <a:pt x="359" y="28"/>
                  <a:pt x="359" y="28"/>
                </a:cubicBezTo>
                <a:close/>
                <a:moveTo>
                  <a:pt x="372" y="13"/>
                </a:moveTo>
                <a:cubicBezTo>
                  <a:pt x="372" y="13"/>
                  <a:pt x="372" y="12"/>
                  <a:pt x="373" y="12"/>
                </a:cubicBezTo>
                <a:cubicBezTo>
                  <a:pt x="372" y="11"/>
                  <a:pt x="371" y="12"/>
                  <a:pt x="372" y="13"/>
                </a:cubicBezTo>
                <a:close/>
                <a:moveTo>
                  <a:pt x="371" y="13"/>
                </a:moveTo>
                <a:cubicBezTo>
                  <a:pt x="371" y="13"/>
                  <a:pt x="371" y="13"/>
                  <a:pt x="371" y="13"/>
                </a:cubicBezTo>
                <a:cubicBezTo>
                  <a:pt x="371" y="13"/>
                  <a:pt x="371" y="13"/>
                  <a:pt x="371" y="13"/>
                </a:cubicBezTo>
                <a:cubicBezTo>
                  <a:pt x="371" y="13"/>
                  <a:pt x="371" y="13"/>
                  <a:pt x="371" y="13"/>
                </a:cubicBezTo>
                <a:cubicBezTo>
                  <a:pt x="371" y="13"/>
                  <a:pt x="371" y="13"/>
                  <a:pt x="371" y="13"/>
                </a:cubicBezTo>
                <a:close/>
                <a:moveTo>
                  <a:pt x="370" y="14"/>
                </a:moveTo>
                <a:cubicBezTo>
                  <a:pt x="370" y="14"/>
                  <a:pt x="371" y="14"/>
                  <a:pt x="370" y="14"/>
                </a:cubicBezTo>
                <a:cubicBezTo>
                  <a:pt x="370" y="14"/>
                  <a:pt x="370" y="14"/>
                  <a:pt x="370" y="14"/>
                </a:cubicBezTo>
                <a:close/>
                <a:moveTo>
                  <a:pt x="369" y="13"/>
                </a:moveTo>
                <a:cubicBezTo>
                  <a:pt x="369" y="13"/>
                  <a:pt x="370" y="14"/>
                  <a:pt x="370" y="14"/>
                </a:cubicBezTo>
                <a:cubicBezTo>
                  <a:pt x="370" y="14"/>
                  <a:pt x="370" y="13"/>
                  <a:pt x="369" y="13"/>
                </a:cubicBezTo>
                <a:close/>
                <a:moveTo>
                  <a:pt x="372" y="10"/>
                </a:moveTo>
                <a:cubicBezTo>
                  <a:pt x="371" y="10"/>
                  <a:pt x="373" y="11"/>
                  <a:pt x="372" y="10"/>
                </a:cubicBezTo>
                <a:close/>
                <a:moveTo>
                  <a:pt x="373" y="8"/>
                </a:moveTo>
                <a:cubicBezTo>
                  <a:pt x="373" y="8"/>
                  <a:pt x="375" y="7"/>
                  <a:pt x="374" y="7"/>
                </a:cubicBezTo>
                <a:cubicBezTo>
                  <a:pt x="374" y="7"/>
                  <a:pt x="373" y="7"/>
                  <a:pt x="373" y="8"/>
                </a:cubicBezTo>
                <a:close/>
                <a:moveTo>
                  <a:pt x="356" y="28"/>
                </a:moveTo>
                <a:cubicBezTo>
                  <a:pt x="357" y="28"/>
                  <a:pt x="356" y="28"/>
                  <a:pt x="356" y="28"/>
                </a:cubicBezTo>
                <a:cubicBezTo>
                  <a:pt x="357" y="28"/>
                  <a:pt x="357" y="28"/>
                  <a:pt x="357" y="28"/>
                </a:cubicBezTo>
                <a:cubicBezTo>
                  <a:pt x="357" y="28"/>
                  <a:pt x="357" y="27"/>
                  <a:pt x="356" y="28"/>
                </a:cubicBezTo>
                <a:close/>
                <a:moveTo>
                  <a:pt x="370" y="12"/>
                </a:moveTo>
                <a:cubicBezTo>
                  <a:pt x="370" y="12"/>
                  <a:pt x="370" y="12"/>
                  <a:pt x="370" y="12"/>
                </a:cubicBezTo>
                <a:cubicBezTo>
                  <a:pt x="370" y="12"/>
                  <a:pt x="370" y="12"/>
                  <a:pt x="370" y="12"/>
                </a:cubicBezTo>
                <a:close/>
                <a:moveTo>
                  <a:pt x="368" y="13"/>
                </a:moveTo>
                <a:cubicBezTo>
                  <a:pt x="368" y="13"/>
                  <a:pt x="368" y="13"/>
                  <a:pt x="367" y="14"/>
                </a:cubicBezTo>
                <a:cubicBezTo>
                  <a:pt x="368" y="14"/>
                  <a:pt x="368" y="14"/>
                  <a:pt x="368" y="14"/>
                </a:cubicBezTo>
                <a:cubicBezTo>
                  <a:pt x="369" y="14"/>
                  <a:pt x="368" y="13"/>
                  <a:pt x="368" y="13"/>
                </a:cubicBezTo>
                <a:close/>
                <a:moveTo>
                  <a:pt x="372" y="8"/>
                </a:moveTo>
                <a:cubicBezTo>
                  <a:pt x="372" y="8"/>
                  <a:pt x="373" y="8"/>
                  <a:pt x="372" y="8"/>
                </a:cubicBezTo>
                <a:close/>
                <a:moveTo>
                  <a:pt x="368" y="13"/>
                </a:moveTo>
                <a:cubicBezTo>
                  <a:pt x="367" y="12"/>
                  <a:pt x="368" y="13"/>
                  <a:pt x="368" y="13"/>
                </a:cubicBezTo>
                <a:close/>
                <a:moveTo>
                  <a:pt x="367" y="13"/>
                </a:moveTo>
                <a:cubicBezTo>
                  <a:pt x="367" y="13"/>
                  <a:pt x="367" y="13"/>
                  <a:pt x="366" y="14"/>
                </a:cubicBezTo>
                <a:cubicBezTo>
                  <a:pt x="367" y="14"/>
                  <a:pt x="367" y="14"/>
                  <a:pt x="367" y="14"/>
                </a:cubicBezTo>
                <a:cubicBezTo>
                  <a:pt x="367" y="14"/>
                  <a:pt x="367" y="13"/>
                  <a:pt x="367" y="13"/>
                </a:cubicBezTo>
                <a:cubicBezTo>
                  <a:pt x="367" y="13"/>
                  <a:pt x="367" y="13"/>
                  <a:pt x="367" y="13"/>
                </a:cubicBezTo>
                <a:close/>
                <a:moveTo>
                  <a:pt x="232" y="176"/>
                </a:moveTo>
                <a:cubicBezTo>
                  <a:pt x="232" y="176"/>
                  <a:pt x="233" y="176"/>
                  <a:pt x="233" y="176"/>
                </a:cubicBezTo>
                <a:cubicBezTo>
                  <a:pt x="233" y="176"/>
                  <a:pt x="232" y="175"/>
                  <a:pt x="232" y="176"/>
                </a:cubicBezTo>
                <a:close/>
                <a:moveTo>
                  <a:pt x="371" y="8"/>
                </a:moveTo>
                <a:cubicBezTo>
                  <a:pt x="371" y="8"/>
                  <a:pt x="370" y="7"/>
                  <a:pt x="371" y="8"/>
                </a:cubicBezTo>
                <a:close/>
                <a:moveTo>
                  <a:pt x="368" y="11"/>
                </a:moveTo>
                <a:cubicBezTo>
                  <a:pt x="367" y="11"/>
                  <a:pt x="368" y="12"/>
                  <a:pt x="368" y="11"/>
                </a:cubicBezTo>
                <a:cubicBezTo>
                  <a:pt x="368" y="11"/>
                  <a:pt x="368" y="11"/>
                  <a:pt x="368" y="11"/>
                </a:cubicBezTo>
                <a:close/>
                <a:moveTo>
                  <a:pt x="368" y="10"/>
                </a:moveTo>
                <a:cubicBezTo>
                  <a:pt x="368" y="10"/>
                  <a:pt x="368" y="10"/>
                  <a:pt x="368" y="10"/>
                </a:cubicBezTo>
                <a:close/>
                <a:moveTo>
                  <a:pt x="365" y="13"/>
                </a:moveTo>
                <a:cubicBezTo>
                  <a:pt x="365" y="14"/>
                  <a:pt x="366" y="13"/>
                  <a:pt x="365" y="13"/>
                </a:cubicBezTo>
                <a:close/>
                <a:moveTo>
                  <a:pt x="366" y="13"/>
                </a:moveTo>
                <a:cubicBezTo>
                  <a:pt x="365" y="13"/>
                  <a:pt x="364" y="14"/>
                  <a:pt x="363" y="12"/>
                </a:cubicBezTo>
                <a:cubicBezTo>
                  <a:pt x="363" y="12"/>
                  <a:pt x="362" y="13"/>
                  <a:pt x="362" y="13"/>
                </a:cubicBezTo>
                <a:cubicBezTo>
                  <a:pt x="362" y="14"/>
                  <a:pt x="364" y="13"/>
                  <a:pt x="365" y="14"/>
                </a:cubicBezTo>
                <a:cubicBezTo>
                  <a:pt x="364" y="14"/>
                  <a:pt x="365" y="13"/>
                  <a:pt x="365" y="13"/>
                </a:cubicBezTo>
                <a:cubicBezTo>
                  <a:pt x="366" y="13"/>
                  <a:pt x="366" y="13"/>
                  <a:pt x="366" y="13"/>
                </a:cubicBezTo>
                <a:close/>
                <a:moveTo>
                  <a:pt x="366" y="10"/>
                </a:moveTo>
                <a:cubicBezTo>
                  <a:pt x="365" y="11"/>
                  <a:pt x="365" y="10"/>
                  <a:pt x="364" y="11"/>
                </a:cubicBezTo>
                <a:cubicBezTo>
                  <a:pt x="365" y="12"/>
                  <a:pt x="367" y="11"/>
                  <a:pt x="366" y="10"/>
                </a:cubicBezTo>
                <a:close/>
                <a:moveTo>
                  <a:pt x="228" y="176"/>
                </a:moveTo>
                <a:cubicBezTo>
                  <a:pt x="227" y="176"/>
                  <a:pt x="227" y="176"/>
                  <a:pt x="227" y="176"/>
                </a:cubicBezTo>
                <a:cubicBezTo>
                  <a:pt x="227" y="176"/>
                  <a:pt x="227" y="177"/>
                  <a:pt x="228" y="176"/>
                </a:cubicBezTo>
                <a:close/>
                <a:moveTo>
                  <a:pt x="363" y="10"/>
                </a:moveTo>
                <a:cubicBezTo>
                  <a:pt x="363" y="10"/>
                  <a:pt x="363" y="11"/>
                  <a:pt x="363" y="11"/>
                </a:cubicBezTo>
                <a:cubicBezTo>
                  <a:pt x="364" y="11"/>
                  <a:pt x="364" y="11"/>
                  <a:pt x="363" y="10"/>
                </a:cubicBezTo>
                <a:close/>
                <a:moveTo>
                  <a:pt x="353" y="22"/>
                </a:moveTo>
                <a:cubicBezTo>
                  <a:pt x="353" y="22"/>
                  <a:pt x="354" y="23"/>
                  <a:pt x="354" y="22"/>
                </a:cubicBezTo>
                <a:cubicBezTo>
                  <a:pt x="354" y="22"/>
                  <a:pt x="353" y="22"/>
                  <a:pt x="353" y="22"/>
                </a:cubicBezTo>
                <a:close/>
                <a:moveTo>
                  <a:pt x="360" y="14"/>
                </a:moveTo>
                <a:cubicBezTo>
                  <a:pt x="359" y="14"/>
                  <a:pt x="360" y="15"/>
                  <a:pt x="360" y="14"/>
                </a:cubicBezTo>
                <a:close/>
                <a:moveTo>
                  <a:pt x="362" y="12"/>
                </a:moveTo>
                <a:cubicBezTo>
                  <a:pt x="361" y="12"/>
                  <a:pt x="362" y="13"/>
                  <a:pt x="362" y="12"/>
                </a:cubicBezTo>
                <a:close/>
                <a:moveTo>
                  <a:pt x="361" y="10"/>
                </a:moveTo>
                <a:cubicBezTo>
                  <a:pt x="362" y="10"/>
                  <a:pt x="362" y="10"/>
                  <a:pt x="362" y="11"/>
                </a:cubicBezTo>
                <a:cubicBezTo>
                  <a:pt x="362" y="11"/>
                  <a:pt x="363" y="11"/>
                  <a:pt x="363" y="10"/>
                </a:cubicBezTo>
                <a:cubicBezTo>
                  <a:pt x="363" y="10"/>
                  <a:pt x="362" y="9"/>
                  <a:pt x="361" y="10"/>
                </a:cubicBezTo>
                <a:close/>
                <a:moveTo>
                  <a:pt x="360" y="14"/>
                </a:moveTo>
                <a:cubicBezTo>
                  <a:pt x="360" y="14"/>
                  <a:pt x="359" y="14"/>
                  <a:pt x="360" y="14"/>
                </a:cubicBezTo>
                <a:close/>
                <a:moveTo>
                  <a:pt x="365" y="7"/>
                </a:moveTo>
                <a:cubicBezTo>
                  <a:pt x="364" y="6"/>
                  <a:pt x="365" y="7"/>
                  <a:pt x="365" y="7"/>
                </a:cubicBezTo>
                <a:close/>
                <a:moveTo>
                  <a:pt x="351" y="22"/>
                </a:moveTo>
                <a:cubicBezTo>
                  <a:pt x="351" y="23"/>
                  <a:pt x="352" y="23"/>
                  <a:pt x="352" y="23"/>
                </a:cubicBezTo>
                <a:cubicBezTo>
                  <a:pt x="352" y="22"/>
                  <a:pt x="351" y="22"/>
                  <a:pt x="351" y="22"/>
                </a:cubicBezTo>
                <a:close/>
                <a:moveTo>
                  <a:pt x="225" y="176"/>
                </a:moveTo>
                <a:cubicBezTo>
                  <a:pt x="225" y="176"/>
                  <a:pt x="224" y="176"/>
                  <a:pt x="224" y="176"/>
                </a:cubicBezTo>
                <a:cubicBezTo>
                  <a:pt x="224" y="176"/>
                  <a:pt x="225" y="177"/>
                  <a:pt x="225" y="176"/>
                </a:cubicBezTo>
                <a:close/>
                <a:moveTo>
                  <a:pt x="361" y="11"/>
                </a:moveTo>
                <a:cubicBezTo>
                  <a:pt x="361" y="11"/>
                  <a:pt x="361" y="11"/>
                  <a:pt x="361" y="11"/>
                </a:cubicBezTo>
                <a:close/>
                <a:moveTo>
                  <a:pt x="360" y="11"/>
                </a:moveTo>
                <a:cubicBezTo>
                  <a:pt x="360" y="11"/>
                  <a:pt x="361" y="11"/>
                  <a:pt x="361" y="11"/>
                </a:cubicBezTo>
                <a:cubicBezTo>
                  <a:pt x="360" y="11"/>
                  <a:pt x="360" y="11"/>
                  <a:pt x="360" y="11"/>
                </a:cubicBezTo>
                <a:close/>
                <a:moveTo>
                  <a:pt x="223" y="176"/>
                </a:moveTo>
                <a:cubicBezTo>
                  <a:pt x="224" y="176"/>
                  <a:pt x="224" y="177"/>
                  <a:pt x="224" y="176"/>
                </a:cubicBezTo>
                <a:cubicBezTo>
                  <a:pt x="224" y="176"/>
                  <a:pt x="223" y="176"/>
                  <a:pt x="223" y="176"/>
                </a:cubicBezTo>
                <a:close/>
                <a:moveTo>
                  <a:pt x="359" y="10"/>
                </a:moveTo>
                <a:cubicBezTo>
                  <a:pt x="359" y="10"/>
                  <a:pt x="359" y="10"/>
                  <a:pt x="359" y="10"/>
                </a:cubicBezTo>
                <a:close/>
                <a:moveTo>
                  <a:pt x="360" y="7"/>
                </a:moveTo>
                <a:cubicBezTo>
                  <a:pt x="361" y="7"/>
                  <a:pt x="361" y="7"/>
                  <a:pt x="361" y="7"/>
                </a:cubicBezTo>
                <a:cubicBezTo>
                  <a:pt x="361" y="6"/>
                  <a:pt x="361" y="6"/>
                  <a:pt x="360" y="7"/>
                </a:cubicBezTo>
                <a:close/>
                <a:moveTo>
                  <a:pt x="356" y="10"/>
                </a:moveTo>
                <a:cubicBezTo>
                  <a:pt x="357" y="10"/>
                  <a:pt x="357" y="11"/>
                  <a:pt x="358" y="11"/>
                </a:cubicBezTo>
                <a:cubicBezTo>
                  <a:pt x="357" y="10"/>
                  <a:pt x="357" y="9"/>
                  <a:pt x="356" y="10"/>
                </a:cubicBezTo>
                <a:close/>
                <a:moveTo>
                  <a:pt x="354" y="8"/>
                </a:moveTo>
                <a:cubicBezTo>
                  <a:pt x="354" y="9"/>
                  <a:pt x="354" y="9"/>
                  <a:pt x="354" y="9"/>
                </a:cubicBezTo>
                <a:cubicBezTo>
                  <a:pt x="354" y="9"/>
                  <a:pt x="354" y="9"/>
                  <a:pt x="355" y="9"/>
                </a:cubicBezTo>
                <a:cubicBezTo>
                  <a:pt x="355" y="10"/>
                  <a:pt x="354" y="10"/>
                  <a:pt x="354" y="10"/>
                </a:cubicBezTo>
                <a:cubicBezTo>
                  <a:pt x="355" y="10"/>
                  <a:pt x="355" y="11"/>
                  <a:pt x="356" y="11"/>
                </a:cubicBezTo>
                <a:cubicBezTo>
                  <a:pt x="356" y="10"/>
                  <a:pt x="356" y="10"/>
                  <a:pt x="356" y="10"/>
                </a:cubicBezTo>
                <a:cubicBezTo>
                  <a:pt x="356" y="9"/>
                  <a:pt x="355" y="9"/>
                  <a:pt x="354" y="8"/>
                </a:cubicBezTo>
                <a:close/>
                <a:moveTo>
                  <a:pt x="352" y="9"/>
                </a:moveTo>
                <a:cubicBezTo>
                  <a:pt x="352" y="10"/>
                  <a:pt x="351" y="9"/>
                  <a:pt x="351" y="10"/>
                </a:cubicBezTo>
                <a:cubicBezTo>
                  <a:pt x="352" y="11"/>
                  <a:pt x="352" y="10"/>
                  <a:pt x="353" y="10"/>
                </a:cubicBezTo>
                <a:cubicBezTo>
                  <a:pt x="353" y="10"/>
                  <a:pt x="353" y="9"/>
                  <a:pt x="352" y="9"/>
                </a:cubicBezTo>
                <a:close/>
                <a:moveTo>
                  <a:pt x="354" y="8"/>
                </a:moveTo>
                <a:cubicBezTo>
                  <a:pt x="353" y="8"/>
                  <a:pt x="354" y="9"/>
                  <a:pt x="354" y="8"/>
                </a:cubicBezTo>
                <a:close/>
                <a:moveTo>
                  <a:pt x="353" y="9"/>
                </a:moveTo>
                <a:cubicBezTo>
                  <a:pt x="352" y="8"/>
                  <a:pt x="352" y="9"/>
                  <a:pt x="353" y="9"/>
                </a:cubicBezTo>
                <a:close/>
                <a:moveTo>
                  <a:pt x="349" y="9"/>
                </a:moveTo>
                <a:cubicBezTo>
                  <a:pt x="348" y="9"/>
                  <a:pt x="349" y="10"/>
                  <a:pt x="349" y="9"/>
                </a:cubicBezTo>
                <a:close/>
                <a:moveTo>
                  <a:pt x="348" y="9"/>
                </a:moveTo>
                <a:cubicBezTo>
                  <a:pt x="348" y="9"/>
                  <a:pt x="348" y="9"/>
                  <a:pt x="348" y="9"/>
                </a:cubicBezTo>
                <a:cubicBezTo>
                  <a:pt x="348" y="10"/>
                  <a:pt x="348" y="10"/>
                  <a:pt x="348" y="10"/>
                </a:cubicBezTo>
                <a:cubicBezTo>
                  <a:pt x="348" y="10"/>
                  <a:pt x="348" y="10"/>
                  <a:pt x="348" y="9"/>
                </a:cubicBezTo>
                <a:cubicBezTo>
                  <a:pt x="348" y="9"/>
                  <a:pt x="348" y="9"/>
                  <a:pt x="348" y="9"/>
                </a:cubicBezTo>
                <a:close/>
                <a:moveTo>
                  <a:pt x="347" y="10"/>
                </a:moveTo>
                <a:cubicBezTo>
                  <a:pt x="347" y="9"/>
                  <a:pt x="346" y="9"/>
                  <a:pt x="347" y="10"/>
                </a:cubicBezTo>
                <a:close/>
                <a:moveTo>
                  <a:pt x="347" y="8"/>
                </a:moveTo>
                <a:cubicBezTo>
                  <a:pt x="347" y="8"/>
                  <a:pt x="347" y="8"/>
                  <a:pt x="347" y="8"/>
                </a:cubicBezTo>
                <a:close/>
                <a:moveTo>
                  <a:pt x="344" y="8"/>
                </a:moveTo>
                <a:cubicBezTo>
                  <a:pt x="345" y="8"/>
                  <a:pt x="345" y="8"/>
                  <a:pt x="346" y="8"/>
                </a:cubicBezTo>
                <a:cubicBezTo>
                  <a:pt x="345" y="8"/>
                  <a:pt x="345" y="7"/>
                  <a:pt x="344" y="8"/>
                </a:cubicBezTo>
                <a:close/>
                <a:moveTo>
                  <a:pt x="344" y="9"/>
                </a:moveTo>
                <a:cubicBezTo>
                  <a:pt x="344" y="10"/>
                  <a:pt x="345" y="9"/>
                  <a:pt x="345" y="9"/>
                </a:cubicBezTo>
                <a:cubicBezTo>
                  <a:pt x="345" y="8"/>
                  <a:pt x="344" y="9"/>
                  <a:pt x="344" y="9"/>
                </a:cubicBezTo>
                <a:close/>
                <a:moveTo>
                  <a:pt x="343" y="10"/>
                </a:moveTo>
                <a:cubicBezTo>
                  <a:pt x="343" y="10"/>
                  <a:pt x="343" y="10"/>
                  <a:pt x="343" y="10"/>
                </a:cubicBezTo>
                <a:cubicBezTo>
                  <a:pt x="343" y="10"/>
                  <a:pt x="343" y="11"/>
                  <a:pt x="343" y="11"/>
                </a:cubicBezTo>
                <a:cubicBezTo>
                  <a:pt x="343" y="11"/>
                  <a:pt x="343" y="10"/>
                  <a:pt x="343" y="10"/>
                </a:cubicBezTo>
                <a:cubicBezTo>
                  <a:pt x="343" y="10"/>
                  <a:pt x="343" y="10"/>
                  <a:pt x="343" y="10"/>
                </a:cubicBezTo>
                <a:close/>
                <a:moveTo>
                  <a:pt x="342" y="10"/>
                </a:moveTo>
                <a:cubicBezTo>
                  <a:pt x="342" y="10"/>
                  <a:pt x="342" y="10"/>
                  <a:pt x="342" y="10"/>
                </a:cubicBezTo>
                <a:close/>
                <a:moveTo>
                  <a:pt x="342" y="9"/>
                </a:moveTo>
                <a:cubicBezTo>
                  <a:pt x="341" y="8"/>
                  <a:pt x="341" y="9"/>
                  <a:pt x="342" y="9"/>
                </a:cubicBezTo>
                <a:close/>
                <a:moveTo>
                  <a:pt x="340" y="9"/>
                </a:moveTo>
                <a:cubicBezTo>
                  <a:pt x="340" y="9"/>
                  <a:pt x="340" y="9"/>
                  <a:pt x="340" y="9"/>
                </a:cubicBezTo>
                <a:cubicBezTo>
                  <a:pt x="340" y="9"/>
                  <a:pt x="340" y="8"/>
                  <a:pt x="340" y="9"/>
                </a:cubicBezTo>
                <a:close/>
                <a:moveTo>
                  <a:pt x="337" y="8"/>
                </a:moveTo>
                <a:cubicBezTo>
                  <a:pt x="338" y="9"/>
                  <a:pt x="338" y="9"/>
                  <a:pt x="339" y="9"/>
                </a:cubicBezTo>
                <a:cubicBezTo>
                  <a:pt x="338" y="8"/>
                  <a:pt x="338" y="8"/>
                  <a:pt x="337" y="8"/>
                </a:cubicBezTo>
                <a:close/>
                <a:moveTo>
                  <a:pt x="330" y="20"/>
                </a:moveTo>
                <a:cubicBezTo>
                  <a:pt x="329" y="19"/>
                  <a:pt x="331" y="20"/>
                  <a:pt x="330" y="20"/>
                </a:cubicBezTo>
                <a:close/>
                <a:moveTo>
                  <a:pt x="336" y="9"/>
                </a:moveTo>
                <a:cubicBezTo>
                  <a:pt x="336" y="8"/>
                  <a:pt x="336" y="9"/>
                  <a:pt x="336" y="8"/>
                </a:cubicBezTo>
                <a:cubicBezTo>
                  <a:pt x="336" y="7"/>
                  <a:pt x="334" y="8"/>
                  <a:pt x="334" y="8"/>
                </a:cubicBezTo>
                <a:cubicBezTo>
                  <a:pt x="335" y="8"/>
                  <a:pt x="335" y="11"/>
                  <a:pt x="336" y="10"/>
                </a:cubicBezTo>
                <a:cubicBezTo>
                  <a:pt x="336" y="9"/>
                  <a:pt x="335" y="9"/>
                  <a:pt x="336" y="9"/>
                </a:cubicBezTo>
                <a:close/>
                <a:moveTo>
                  <a:pt x="336" y="10"/>
                </a:moveTo>
                <a:cubicBezTo>
                  <a:pt x="336" y="10"/>
                  <a:pt x="335" y="10"/>
                  <a:pt x="336" y="10"/>
                </a:cubicBezTo>
                <a:close/>
                <a:moveTo>
                  <a:pt x="327" y="21"/>
                </a:moveTo>
                <a:cubicBezTo>
                  <a:pt x="327" y="20"/>
                  <a:pt x="327" y="20"/>
                  <a:pt x="327" y="20"/>
                </a:cubicBezTo>
                <a:cubicBezTo>
                  <a:pt x="327" y="20"/>
                  <a:pt x="327" y="20"/>
                  <a:pt x="327" y="21"/>
                </a:cubicBezTo>
                <a:close/>
                <a:moveTo>
                  <a:pt x="337" y="7"/>
                </a:moveTo>
                <a:cubicBezTo>
                  <a:pt x="337" y="7"/>
                  <a:pt x="337" y="8"/>
                  <a:pt x="338" y="7"/>
                </a:cubicBezTo>
                <a:cubicBezTo>
                  <a:pt x="337" y="7"/>
                  <a:pt x="337" y="7"/>
                  <a:pt x="337" y="7"/>
                </a:cubicBezTo>
                <a:close/>
                <a:moveTo>
                  <a:pt x="332" y="11"/>
                </a:moveTo>
                <a:cubicBezTo>
                  <a:pt x="331" y="11"/>
                  <a:pt x="332" y="12"/>
                  <a:pt x="332" y="11"/>
                </a:cubicBezTo>
                <a:close/>
                <a:moveTo>
                  <a:pt x="333" y="7"/>
                </a:moveTo>
                <a:cubicBezTo>
                  <a:pt x="333" y="7"/>
                  <a:pt x="333" y="7"/>
                  <a:pt x="333" y="7"/>
                </a:cubicBezTo>
                <a:close/>
                <a:moveTo>
                  <a:pt x="331" y="7"/>
                </a:moveTo>
                <a:cubicBezTo>
                  <a:pt x="330" y="8"/>
                  <a:pt x="331" y="8"/>
                  <a:pt x="331" y="8"/>
                </a:cubicBezTo>
                <a:cubicBezTo>
                  <a:pt x="331" y="8"/>
                  <a:pt x="331" y="8"/>
                  <a:pt x="332" y="8"/>
                </a:cubicBezTo>
                <a:cubicBezTo>
                  <a:pt x="331" y="7"/>
                  <a:pt x="331" y="8"/>
                  <a:pt x="331" y="7"/>
                </a:cubicBezTo>
                <a:close/>
                <a:moveTo>
                  <a:pt x="326" y="12"/>
                </a:moveTo>
                <a:cubicBezTo>
                  <a:pt x="326" y="12"/>
                  <a:pt x="326" y="12"/>
                  <a:pt x="327" y="12"/>
                </a:cubicBezTo>
                <a:cubicBezTo>
                  <a:pt x="327" y="12"/>
                  <a:pt x="327" y="12"/>
                  <a:pt x="326" y="12"/>
                </a:cubicBezTo>
                <a:close/>
                <a:moveTo>
                  <a:pt x="324" y="12"/>
                </a:moveTo>
                <a:cubicBezTo>
                  <a:pt x="325" y="12"/>
                  <a:pt x="324" y="12"/>
                  <a:pt x="324" y="12"/>
                </a:cubicBezTo>
                <a:close/>
                <a:moveTo>
                  <a:pt x="328" y="7"/>
                </a:moveTo>
                <a:cubicBezTo>
                  <a:pt x="328" y="6"/>
                  <a:pt x="328" y="7"/>
                  <a:pt x="328" y="7"/>
                </a:cubicBezTo>
                <a:close/>
                <a:moveTo>
                  <a:pt x="327" y="7"/>
                </a:moveTo>
                <a:cubicBezTo>
                  <a:pt x="326" y="7"/>
                  <a:pt x="326" y="7"/>
                  <a:pt x="326" y="7"/>
                </a:cubicBezTo>
                <a:cubicBezTo>
                  <a:pt x="326" y="7"/>
                  <a:pt x="327" y="8"/>
                  <a:pt x="327" y="8"/>
                </a:cubicBezTo>
                <a:cubicBezTo>
                  <a:pt x="327" y="7"/>
                  <a:pt x="327" y="7"/>
                  <a:pt x="327" y="7"/>
                </a:cubicBezTo>
                <a:close/>
                <a:moveTo>
                  <a:pt x="326" y="8"/>
                </a:moveTo>
                <a:cubicBezTo>
                  <a:pt x="327" y="8"/>
                  <a:pt x="326" y="8"/>
                  <a:pt x="326" y="8"/>
                </a:cubicBezTo>
                <a:close/>
                <a:moveTo>
                  <a:pt x="322" y="12"/>
                </a:moveTo>
                <a:cubicBezTo>
                  <a:pt x="321" y="12"/>
                  <a:pt x="322" y="13"/>
                  <a:pt x="322" y="12"/>
                </a:cubicBezTo>
                <a:cubicBezTo>
                  <a:pt x="322" y="12"/>
                  <a:pt x="322" y="12"/>
                  <a:pt x="322" y="12"/>
                </a:cubicBezTo>
                <a:close/>
                <a:moveTo>
                  <a:pt x="324" y="7"/>
                </a:moveTo>
                <a:cubicBezTo>
                  <a:pt x="323" y="7"/>
                  <a:pt x="323" y="6"/>
                  <a:pt x="322" y="6"/>
                </a:cubicBezTo>
                <a:cubicBezTo>
                  <a:pt x="322" y="7"/>
                  <a:pt x="324" y="8"/>
                  <a:pt x="325" y="8"/>
                </a:cubicBezTo>
                <a:cubicBezTo>
                  <a:pt x="325" y="8"/>
                  <a:pt x="325" y="7"/>
                  <a:pt x="325" y="7"/>
                </a:cubicBezTo>
                <a:cubicBezTo>
                  <a:pt x="325" y="7"/>
                  <a:pt x="324" y="7"/>
                  <a:pt x="324" y="7"/>
                </a:cubicBezTo>
                <a:close/>
                <a:moveTo>
                  <a:pt x="321" y="10"/>
                </a:moveTo>
                <a:cubicBezTo>
                  <a:pt x="321" y="10"/>
                  <a:pt x="322" y="11"/>
                  <a:pt x="321" y="10"/>
                </a:cubicBezTo>
                <a:close/>
                <a:moveTo>
                  <a:pt x="319" y="11"/>
                </a:moveTo>
                <a:cubicBezTo>
                  <a:pt x="319" y="11"/>
                  <a:pt x="320" y="11"/>
                  <a:pt x="320" y="12"/>
                </a:cubicBezTo>
                <a:cubicBezTo>
                  <a:pt x="320" y="11"/>
                  <a:pt x="320" y="11"/>
                  <a:pt x="320" y="11"/>
                </a:cubicBezTo>
                <a:cubicBezTo>
                  <a:pt x="320" y="11"/>
                  <a:pt x="319" y="11"/>
                  <a:pt x="319" y="11"/>
                </a:cubicBezTo>
                <a:close/>
                <a:moveTo>
                  <a:pt x="317" y="10"/>
                </a:moveTo>
                <a:cubicBezTo>
                  <a:pt x="317" y="11"/>
                  <a:pt x="318" y="11"/>
                  <a:pt x="319" y="11"/>
                </a:cubicBezTo>
                <a:cubicBezTo>
                  <a:pt x="319" y="10"/>
                  <a:pt x="318" y="10"/>
                  <a:pt x="317" y="10"/>
                </a:cubicBezTo>
                <a:close/>
                <a:moveTo>
                  <a:pt x="319" y="7"/>
                </a:moveTo>
                <a:cubicBezTo>
                  <a:pt x="320" y="8"/>
                  <a:pt x="319" y="6"/>
                  <a:pt x="319" y="7"/>
                </a:cubicBezTo>
                <a:close/>
                <a:moveTo>
                  <a:pt x="317" y="8"/>
                </a:moveTo>
                <a:cubicBezTo>
                  <a:pt x="317" y="8"/>
                  <a:pt x="318" y="8"/>
                  <a:pt x="317" y="8"/>
                </a:cubicBezTo>
                <a:close/>
                <a:moveTo>
                  <a:pt x="313" y="10"/>
                </a:moveTo>
                <a:cubicBezTo>
                  <a:pt x="312" y="11"/>
                  <a:pt x="309" y="9"/>
                  <a:pt x="308" y="10"/>
                </a:cubicBezTo>
                <a:cubicBezTo>
                  <a:pt x="308" y="11"/>
                  <a:pt x="308" y="11"/>
                  <a:pt x="308" y="11"/>
                </a:cubicBezTo>
                <a:cubicBezTo>
                  <a:pt x="309" y="11"/>
                  <a:pt x="309" y="10"/>
                  <a:pt x="310" y="10"/>
                </a:cubicBezTo>
                <a:cubicBezTo>
                  <a:pt x="310" y="11"/>
                  <a:pt x="310" y="11"/>
                  <a:pt x="310" y="12"/>
                </a:cubicBezTo>
                <a:cubicBezTo>
                  <a:pt x="311" y="10"/>
                  <a:pt x="313" y="12"/>
                  <a:pt x="314" y="11"/>
                </a:cubicBezTo>
                <a:cubicBezTo>
                  <a:pt x="314" y="11"/>
                  <a:pt x="314" y="12"/>
                  <a:pt x="315" y="11"/>
                </a:cubicBezTo>
                <a:cubicBezTo>
                  <a:pt x="315" y="11"/>
                  <a:pt x="314" y="11"/>
                  <a:pt x="313" y="10"/>
                </a:cubicBezTo>
                <a:close/>
                <a:moveTo>
                  <a:pt x="315" y="8"/>
                </a:moveTo>
                <a:cubicBezTo>
                  <a:pt x="315" y="8"/>
                  <a:pt x="315" y="8"/>
                  <a:pt x="315" y="8"/>
                </a:cubicBezTo>
                <a:cubicBezTo>
                  <a:pt x="315" y="8"/>
                  <a:pt x="315" y="8"/>
                  <a:pt x="315" y="8"/>
                </a:cubicBezTo>
                <a:cubicBezTo>
                  <a:pt x="315" y="8"/>
                  <a:pt x="315" y="8"/>
                  <a:pt x="315" y="8"/>
                </a:cubicBezTo>
                <a:cubicBezTo>
                  <a:pt x="315" y="8"/>
                  <a:pt x="315" y="8"/>
                  <a:pt x="316" y="8"/>
                </a:cubicBezTo>
                <a:cubicBezTo>
                  <a:pt x="315" y="8"/>
                  <a:pt x="315" y="8"/>
                  <a:pt x="315" y="8"/>
                </a:cubicBezTo>
                <a:close/>
                <a:moveTo>
                  <a:pt x="315" y="8"/>
                </a:moveTo>
                <a:cubicBezTo>
                  <a:pt x="314" y="8"/>
                  <a:pt x="315" y="9"/>
                  <a:pt x="315" y="8"/>
                </a:cubicBezTo>
                <a:close/>
                <a:moveTo>
                  <a:pt x="311" y="7"/>
                </a:moveTo>
                <a:cubicBezTo>
                  <a:pt x="311" y="7"/>
                  <a:pt x="311" y="7"/>
                  <a:pt x="311" y="7"/>
                </a:cubicBezTo>
                <a:close/>
                <a:moveTo>
                  <a:pt x="309" y="7"/>
                </a:moveTo>
                <a:cubicBezTo>
                  <a:pt x="309" y="8"/>
                  <a:pt x="309" y="8"/>
                  <a:pt x="310" y="7"/>
                </a:cubicBezTo>
                <a:cubicBezTo>
                  <a:pt x="309" y="7"/>
                  <a:pt x="309" y="7"/>
                  <a:pt x="309" y="7"/>
                </a:cubicBezTo>
                <a:close/>
                <a:moveTo>
                  <a:pt x="307" y="10"/>
                </a:moveTo>
                <a:cubicBezTo>
                  <a:pt x="307" y="10"/>
                  <a:pt x="307" y="10"/>
                  <a:pt x="307" y="10"/>
                </a:cubicBezTo>
                <a:close/>
                <a:moveTo>
                  <a:pt x="304" y="10"/>
                </a:moveTo>
                <a:cubicBezTo>
                  <a:pt x="305" y="11"/>
                  <a:pt x="306" y="11"/>
                  <a:pt x="307" y="10"/>
                </a:cubicBezTo>
                <a:cubicBezTo>
                  <a:pt x="306" y="9"/>
                  <a:pt x="305" y="10"/>
                  <a:pt x="304" y="10"/>
                </a:cubicBezTo>
                <a:close/>
                <a:moveTo>
                  <a:pt x="302" y="6"/>
                </a:moveTo>
                <a:cubicBezTo>
                  <a:pt x="301" y="7"/>
                  <a:pt x="302" y="8"/>
                  <a:pt x="302" y="7"/>
                </a:cubicBezTo>
                <a:cubicBezTo>
                  <a:pt x="302" y="7"/>
                  <a:pt x="302" y="7"/>
                  <a:pt x="302" y="6"/>
                </a:cubicBezTo>
                <a:close/>
                <a:moveTo>
                  <a:pt x="287" y="19"/>
                </a:moveTo>
                <a:cubicBezTo>
                  <a:pt x="287" y="19"/>
                  <a:pt x="288" y="20"/>
                  <a:pt x="288" y="19"/>
                </a:cubicBezTo>
                <a:cubicBezTo>
                  <a:pt x="288" y="19"/>
                  <a:pt x="288" y="19"/>
                  <a:pt x="287" y="19"/>
                </a:cubicBezTo>
                <a:close/>
                <a:moveTo>
                  <a:pt x="263" y="10"/>
                </a:moveTo>
                <a:cubicBezTo>
                  <a:pt x="263" y="10"/>
                  <a:pt x="262" y="10"/>
                  <a:pt x="262" y="10"/>
                </a:cubicBezTo>
                <a:cubicBezTo>
                  <a:pt x="262" y="10"/>
                  <a:pt x="263" y="10"/>
                  <a:pt x="263" y="10"/>
                </a:cubicBezTo>
                <a:close/>
                <a:moveTo>
                  <a:pt x="261" y="9"/>
                </a:moveTo>
                <a:cubicBezTo>
                  <a:pt x="261" y="10"/>
                  <a:pt x="260" y="9"/>
                  <a:pt x="260" y="10"/>
                </a:cubicBezTo>
                <a:cubicBezTo>
                  <a:pt x="260" y="10"/>
                  <a:pt x="261" y="10"/>
                  <a:pt x="262" y="10"/>
                </a:cubicBezTo>
                <a:cubicBezTo>
                  <a:pt x="262" y="10"/>
                  <a:pt x="262" y="10"/>
                  <a:pt x="262" y="10"/>
                </a:cubicBezTo>
                <a:cubicBezTo>
                  <a:pt x="262" y="10"/>
                  <a:pt x="262" y="9"/>
                  <a:pt x="261" y="9"/>
                </a:cubicBezTo>
                <a:close/>
                <a:moveTo>
                  <a:pt x="258" y="10"/>
                </a:moveTo>
                <a:cubicBezTo>
                  <a:pt x="257" y="9"/>
                  <a:pt x="259" y="10"/>
                  <a:pt x="258" y="10"/>
                </a:cubicBezTo>
                <a:close/>
                <a:moveTo>
                  <a:pt x="249" y="10"/>
                </a:moveTo>
                <a:cubicBezTo>
                  <a:pt x="249" y="10"/>
                  <a:pt x="249" y="10"/>
                  <a:pt x="249" y="10"/>
                </a:cubicBezTo>
                <a:cubicBezTo>
                  <a:pt x="249" y="10"/>
                  <a:pt x="249" y="10"/>
                  <a:pt x="249" y="10"/>
                </a:cubicBezTo>
                <a:cubicBezTo>
                  <a:pt x="249" y="10"/>
                  <a:pt x="249" y="10"/>
                  <a:pt x="249" y="10"/>
                </a:cubicBezTo>
                <a:close/>
                <a:moveTo>
                  <a:pt x="208" y="8"/>
                </a:moveTo>
                <a:cubicBezTo>
                  <a:pt x="209" y="8"/>
                  <a:pt x="208" y="9"/>
                  <a:pt x="208" y="8"/>
                </a:cubicBezTo>
                <a:close/>
                <a:moveTo>
                  <a:pt x="163" y="27"/>
                </a:moveTo>
                <a:cubicBezTo>
                  <a:pt x="162" y="27"/>
                  <a:pt x="162" y="27"/>
                  <a:pt x="162" y="28"/>
                </a:cubicBezTo>
                <a:cubicBezTo>
                  <a:pt x="162" y="28"/>
                  <a:pt x="163" y="28"/>
                  <a:pt x="164" y="28"/>
                </a:cubicBezTo>
                <a:cubicBezTo>
                  <a:pt x="163" y="28"/>
                  <a:pt x="163" y="27"/>
                  <a:pt x="163" y="27"/>
                </a:cubicBezTo>
                <a:close/>
                <a:moveTo>
                  <a:pt x="178" y="7"/>
                </a:moveTo>
                <a:cubicBezTo>
                  <a:pt x="178" y="7"/>
                  <a:pt x="179" y="8"/>
                  <a:pt x="178" y="7"/>
                </a:cubicBezTo>
                <a:close/>
                <a:moveTo>
                  <a:pt x="160" y="27"/>
                </a:moveTo>
                <a:cubicBezTo>
                  <a:pt x="160" y="27"/>
                  <a:pt x="160" y="28"/>
                  <a:pt x="161" y="28"/>
                </a:cubicBezTo>
                <a:cubicBezTo>
                  <a:pt x="161" y="28"/>
                  <a:pt x="161" y="28"/>
                  <a:pt x="161" y="27"/>
                </a:cubicBezTo>
                <a:cubicBezTo>
                  <a:pt x="161" y="27"/>
                  <a:pt x="161" y="27"/>
                  <a:pt x="160" y="27"/>
                </a:cubicBezTo>
                <a:close/>
                <a:moveTo>
                  <a:pt x="160" y="16"/>
                </a:moveTo>
                <a:cubicBezTo>
                  <a:pt x="160" y="16"/>
                  <a:pt x="160" y="16"/>
                  <a:pt x="160" y="16"/>
                </a:cubicBezTo>
                <a:cubicBezTo>
                  <a:pt x="160" y="16"/>
                  <a:pt x="160" y="16"/>
                  <a:pt x="160" y="16"/>
                </a:cubicBezTo>
                <a:close/>
                <a:moveTo>
                  <a:pt x="159" y="16"/>
                </a:moveTo>
                <a:cubicBezTo>
                  <a:pt x="159" y="16"/>
                  <a:pt x="159" y="16"/>
                  <a:pt x="159" y="15"/>
                </a:cubicBezTo>
                <a:cubicBezTo>
                  <a:pt x="159" y="16"/>
                  <a:pt x="159" y="16"/>
                  <a:pt x="159" y="16"/>
                </a:cubicBezTo>
                <a:close/>
                <a:moveTo>
                  <a:pt x="150" y="15"/>
                </a:moveTo>
                <a:cubicBezTo>
                  <a:pt x="150" y="15"/>
                  <a:pt x="149" y="15"/>
                  <a:pt x="149" y="16"/>
                </a:cubicBezTo>
                <a:cubicBezTo>
                  <a:pt x="149" y="16"/>
                  <a:pt x="149" y="16"/>
                  <a:pt x="149" y="16"/>
                </a:cubicBezTo>
                <a:cubicBezTo>
                  <a:pt x="149" y="16"/>
                  <a:pt x="150" y="16"/>
                  <a:pt x="150" y="15"/>
                </a:cubicBezTo>
                <a:close/>
                <a:moveTo>
                  <a:pt x="147" y="14"/>
                </a:moveTo>
                <a:cubicBezTo>
                  <a:pt x="148" y="15"/>
                  <a:pt x="148" y="15"/>
                  <a:pt x="148" y="15"/>
                </a:cubicBezTo>
                <a:cubicBezTo>
                  <a:pt x="148" y="15"/>
                  <a:pt x="148" y="14"/>
                  <a:pt x="147" y="14"/>
                </a:cubicBezTo>
                <a:close/>
                <a:moveTo>
                  <a:pt x="146" y="14"/>
                </a:moveTo>
                <a:cubicBezTo>
                  <a:pt x="146" y="14"/>
                  <a:pt x="146" y="15"/>
                  <a:pt x="146" y="14"/>
                </a:cubicBezTo>
                <a:cubicBezTo>
                  <a:pt x="146" y="14"/>
                  <a:pt x="146" y="14"/>
                  <a:pt x="146" y="14"/>
                </a:cubicBezTo>
                <a:close/>
                <a:moveTo>
                  <a:pt x="134" y="25"/>
                </a:moveTo>
                <a:cubicBezTo>
                  <a:pt x="134" y="25"/>
                  <a:pt x="134" y="25"/>
                  <a:pt x="134" y="25"/>
                </a:cubicBezTo>
                <a:close/>
                <a:moveTo>
                  <a:pt x="135" y="13"/>
                </a:moveTo>
                <a:cubicBezTo>
                  <a:pt x="136" y="13"/>
                  <a:pt x="135" y="13"/>
                  <a:pt x="135" y="13"/>
                </a:cubicBezTo>
                <a:close/>
                <a:moveTo>
                  <a:pt x="134" y="12"/>
                </a:moveTo>
                <a:cubicBezTo>
                  <a:pt x="133" y="12"/>
                  <a:pt x="133" y="12"/>
                  <a:pt x="133" y="12"/>
                </a:cubicBezTo>
                <a:cubicBezTo>
                  <a:pt x="133" y="13"/>
                  <a:pt x="133" y="13"/>
                  <a:pt x="134" y="12"/>
                </a:cubicBezTo>
                <a:close/>
                <a:moveTo>
                  <a:pt x="132" y="12"/>
                </a:moveTo>
                <a:cubicBezTo>
                  <a:pt x="132" y="12"/>
                  <a:pt x="133" y="13"/>
                  <a:pt x="133" y="12"/>
                </a:cubicBezTo>
                <a:cubicBezTo>
                  <a:pt x="133" y="12"/>
                  <a:pt x="132" y="12"/>
                  <a:pt x="132" y="12"/>
                </a:cubicBezTo>
                <a:close/>
                <a:moveTo>
                  <a:pt x="121" y="23"/>
                </a:moveTo>
                <a:cubicBezTo>
                  <a:pt x="120" y="23"/>
                  <a:pt x="121" y="23"/>
                  <a:pt x="121" y="23"/>
                </a:cubicBezTo>
                <a:close/>
                <a:moveTo>
                  <a:pt x="128" y="12"/>
                </a:moveTo>
                <a:cubicBezTo>
                  <a:pt x="129" y="12"/>
                  <a:pt x="129" y="12"/>
                  <a:pt x="129" y="12"/>
                </a:cubicBezTo>
                <a:cubicBezTo>
                  <a:pt x="129" y="12"/>
                  <a:pt x="129" y="12"/>
                  <a:pt x="128" y="12"/>
                </a:cubicBezTo>
                <a:close/>
                <a:moveTo>
                  <a:pt x="127" y="12"/>
                </a:moveTo>
                <a:cubicBezTo>
                  <a:pt x="127" y="12"/>
                  <a:pt x="128" y="12"/>
                  <a:pt x="128" y="12"/>
                </a:cubicBezTo>
                <a:cubicBezTo>
                  <a:pt x="128" y="11"/>
                  <a:pt x="127" y="11"/>
                  <a:pt x="127" y="12"/>
                </a:cubicBezTo>
                <a:close/>
                <a:moveTo>
                  <a:pt x="126" y="12"/>
                </a:moveTo>
                <a:cubicBezTo>
                  <a:pt x="126" y="12"/>
                  <a:pt x="126" y="12"/>
                  <a:pt x="126" y="12"/>
                </a:cubicBezTo>
                <a:close/>
                <a:moveTo>
                  <a:pt x="124" y="12"/>
                </a:moveTo>
                <a:cubicBezTo>
                  <a:pt x="124" y="12"/>
                  <a:pt x="124" y="12"/>
                  <a:pt x="124" y="12"/>
                </a:cubicBezTo>
                <a:cubicBezTo>
                  <a:pt x="124" y="12"/>
                  <a:pt x="125" y="12"/>
                  <a:pt x="125" y="11"/>
                </a:cubicBezTo>
                <a:cubicBezTo>
                  <a:pt x="124" y="12"/>
                  <a:pt x="124" y="12"/>
                  <a:pt x="124" y="12"/>
                </a:cubicBezTo>
                <a:close/>
                <a:moveTo>
                  <a:pt x="123" y="11"/>
                </a:moveTo>
                <a:cubicBezTo>
                  <a:pt x="123" y="11"/>
                  <a:pt x="122" y="11"/>
                  <a:pt x="122" y="12"/>
                </a:cubicBezTo>
                <a:cubicBezTo>
                  <a:pt x="123" y="12"/>
                  <a:pt x="123" y="11"/>
                  <a:pt x="123" y="11"/>
                </a:cubicBezTo>
                <a:close/>
                <a:moveTo>
                  <a:pt x="121" y="11"/>
                </a:moveTo>
                <a:cubicBezTo>
                  <a:pt x="121" y="12"/>
                  <a:pt x="121" y="12"/>
                  <a:pt x="121" y="11"/>
                </a:cubicBezTo>
                <a:cubicBezTo>
                  <a:pt x="121" y="11"/>
                  <a:pt x="121" y="11"/>
                  <a:pt x="121" y="11"/>
                </a:cubicBezTo>
                <a:close/>
                <a:moveTo>
                  <a:pt x="119" y="10"/>
                </a:moveTo>
                <a:cubicBezTo>
                  <a:pt x="119" y="11"/>
                  <a:pt x="118" y="11"/>
                  <a:pt x="118" y="11"/>
                </a:cubicBezTo>
                <a:cubicBezTo>
                  <a:pt x="118" y="11"/>
                  <a:pt x="119" y="11"/>
                  <a:pt x="119" y="11"/>
                </a:cubicBezTo>
                <a:cubicBezTo>
                  <a:pt x="119" y="11"/>
                  <a:pt x="119" y="11"/>
                  <a:pt x="119" y="10"/>
                </a:cubicBezTo>
                <a:close/>
                <a:moveTo>
                  <a:pt x="120" y="8"/>
                </a:moveTo>
                <a:cubicBezTo>
                  <a:pt x="119" y="8"/>
                  <a:pt x="120" y="9"/>
                  <a:pt x="120" y="9"/>
                </a:cubicBezTo>
                <a:cubicBezTo>
                  <a:pt x="120" y="9"/>
                  <a:pt x="120" y="8"/>
                  <a:pt x="120" y="8"/>
                </a:cubicBezTo>
                <a:close/>
                <a:moveTo>
                  <a:pt x="120" y="6"/>
                </a:moveTo>
                <a:cubicBezTo>
                  <a:pt x="120" y="6"/>
                  <a:pt x="120" y="7"/>
                  <a:pt x="120" y="7"/>
                </a:cubicBezTo>
                <a:cubicBezTo>
                  <a:pt x="120" y="7"/>
                  <a:pt x="120" y="7"/>
                  <a:pt x="121" y="7"/>
                </a:cubicBezTo>
                <a:cubicBezTo>
                  <a:pt x="121" y="7"/>
                  <a:pt x="121" y="7"/>
                  <a:pt x="121" y="7"/>
                </a:cubicBezTo>
                <a:cubicBezTo>
                  <a:pt x="121" y="6"/>
                  <a:pt x="120" y="6"/>
                  <a:pt x="120" y="6"/>
                </a:cubicBezTo>
                <a:close/>
                <a:moveTo>
                  <a:pt x="117" y="8"/>
                </a:moveTo>
                <a:cubicBezTo>
                  <a:pt x="116" y="8"/>
                  <a:pt x="116" y="8"/>
                  <a:pt x="115" y="8"/>
                </a:cubicBezTo>
                <a:cubicBezTo>
                  <a:pt x="115" y="7"/>
                  <a:pt x="115" y="7"/>
                  <a:pt x="114" y="7"/>
                </a:cubicBezTo>
                <a:cubicBezTo>
                  <a:pt x="114" y="7"/>
                  <a:pt x="114" y="8"/>
                  <a:pt x="114" y="8"/>
                </a:cubicBezTo>
                <a:cubicBezTo>
                  <a:pt x="116" y="10"/>
                  <a:pt x="117" y="8"/>
                  <a:pt x="119" y="9"/>
                </a:cubicBezTo>
                <a:cubicBezTo>
                  <a:pt x="119" y="8"/>
                  <a:pt x="119" y="7"/>
                  <a:pt x="118" y="8"/>
                </a:cubicBezTo>
                <a:cubicBezTo>
                  <a:pt x="118" y="8"/>
                  <a:pt x="118" y="8"/>
                  <a:pt x="118" y="8"/>
                </a:cubicBezTo>
                <a:cubicBezTo>
                  <a:pt x="117" y="9"/>
                  <a:pt x="117" y="7"/>
                  <a:pt x="117" y="8"/>
                </a:cubicBezTo>
                <a:cubicBezTo>
                  <a:pt x="117" y="8"/>
                  <a:pt x="117" y="8"/>
                  <a:pt x="117" y="8"/>
                </a:cubicBezTo>
                <a:close/>
                <a:moveTo>
                  <a:pt x="117" y="11"/>
                </a:moveTo>
                <a:cubicBezTo>
                  <a:pt x="117" y="11"/>
                  <a:pt x="117" y="11"/>
                  <a:pt x="117" y="11"/>
                </a:cubicBezTo>
                <a:close/>
                <a:moveTo>
                  <a:pt x="116" y="10"/>
                </a:moveTo>
                <a:cubicBezTo>
                  <a:pt x="115" y="11"/>
                  <a:pt x="116" y="11"/>
                  <a:pt x="116" y="11"/>
                </a:cubicBezTo>
                <a:cubicBezTo>
                  <a:pt x="116" y="11"/>
                  <a:pt x="116" y="10"/>
                  <a:pt x="116" y="10"/>
                </a:cubicBezTo>
                <a:close/>
                <a:moveTo>
                  <a:pt x="113" y="10"/>
                </a:moveTo>
                <a:cubicBezTo>
                  <a:pt x="114" y="11"/>
                  <a:pt x="114" y="11"/>
                  <a:pt x="114" y="11"/>
                </a:cubicBezTo>
                <a:cubicBezTo>
                  <a:pt x="114" y="11"/>
                  <a:pt x="113" y="10"/>
                  <a:pt x="113" y="10"/>
                </a:cubicBezTo>
                <a:close/>
                <a:moveTo>
                  <a:pt x="116" y="7"/>
                </a:moveTo>
                <a:cubicBezTo>
                  <a:pt x="116" y="8"/>
                  <a:pt x="116" y="8"/>
                  <a:pt x="117" y="8"/>
                </a:cubicBezTo>
                <a:cubicBezTo>
                  <a:pt x="116" y="7"/>
                  <a:pt x="116" y="7"/>
                  <a:pt x="116" y="7"/>
                </a:cubicBezTo>
                <a:close/>
                <a:moveTo>
                  <a:pt x="114" y="10"/>
                </a:moveTo>
                <a:cubicBezTo>
                  <a:pt x="114" y="10"/>
                  <a:pt x="114" y="10"/>
                  <a:pt x="114" y="10"/>
                </a:cubicBezTo>
                <a:cubicBezTo>
                  <a:pt x="114" y="10"/>
                  <a:pt x="114" y="10"/>
                  <a:pt x="114" y="10"/>
                </a:cubicBezTo>
                <a:close/>
                <a:moveTo>
                  <a:pt x="112" y="6"/>
                </a:moveTo>
                <a:cubicBezTo>
                  <a:pt x="112" y="7"/>
                  <a:pt x="112" y="6"/>
                  <a:pt x="112" y="6"/>
                </a:cubicBezTo>
                <a:cubicBezTo>
                  <a:pt x="111" y="7"/>
                  <a:pt x="112" y="8"/>
                  <a:pt x="111" y="8"/>
                </a:cubicBezTo>
                <a:cubicBezTo>
                  <a:pt x="112" y="8"/>
                  <a:pt x="112" y="8"/>
                  <a:pt x="113" y="8"/>
                </a:cubicBezTo>
                <a:cubicBezTo>
                  <a:pt x="113" y="7"/>
                  <a:pt x="113" y="7"/>
                  <a:pt x="112" y="6"/>
                </a:cubicBezTo>
                <a:close/>
                <a:moveTo>
                  <a:pt x="110" y="10"/>
                </a:moveTo>
                <a:cubicBezTo>
                  <a:pt x="110" y="9"/>
                  <a:pt x="111" y="10"/>
                  <a:pt x="110" y="10"/>
                </a:cubicBezTo>
                <a:close/>
                <a:moveTo>
                  <a:pt x="109" y="9"/>
                </a:moveTo>
                <a:cubicBezTo>
                  <a:pt x="109" y="10"/>
                  <a:pt x="110" y="10"/>
                  <a:pt x="110" y="10"/>
                </a:cubicBezTo>
                <a:cubicBezTo>
                  <a:pt x="109" y="9"/>
                  <a:pt x="109" y="9"/>
                  <a:pt x="109" y="9"/>
                </a:cubicBezTo>
                <a:close/>
                <a:moveTo>
                  <a:pt x="110" y="6"/>
                </a:moveTo>
                <a:cubicBezTo>
                  <a:pt x="109" y="7"/>
                  <a:pt x="110" y="8"/>
                  <a:pt x="110" y="7"/>
                </a:cubicBezTo>
                <a:cubicBezTo>
                  <a:pt x="111" y="7"/>
                  <a:pt x="110" y="6"/>
                  <a:pt x="110" y="6"/>
                </a:cubicBezTo>
                <a:close/>
                <a:moveTo>
                  <a:pt x="106" y="11"/>
                </a:moveTo>
                <a:cubicBezTo>
                  <a:pt x="106" y="11"/>
                  <a:pt x="106" y="11"/>
                  <a:pt x="105" y="11"/>
                </a:cubicBezTo>
                <a:cubicBezTo>
                  <a:pt x="106" y="11"/>
                  <a:pt x="106" y="11"/>
                  <a:pt x="106" y="11"/>
                </a:cubicBezTo>
                <a:cubicBezTo>
                  <a:pt x="106" y="11"/>
                  <a:pt x="106" y="11"/>
                  <a:pt x="106" y="11"/>
                </a:cubicBezTo>
                <a:cubicBezTo>
                  <a:pt x="106" y="11"/>
                  <a:pt x="106" y="11"/>
                  <a:pt x="106" y="11"/>
                </a:cubicBezTo>
                <a:close/>
                <a:moveTo>
                  <a:pt x="108" y="8"/>
                </a:moveTo>
                <a:cubicBezTo>
                  <a:pt x="109" y="7"/>
                  <a:pt x="109" y="7"/>
                  <a:pt x="108" y="6"/>
                </a:cubicBezTo>
                <a:cubicBezTo>
                  <a:pt x="108" y="7"/>
                  <a:pt x="108" y="6"/>
                  <a:pt x="107" y="6"/>
                </a:cubicBezTo>
                <a:cubicBezTo>
                  <a:pt x="108" y="7"/>
                  <a:pt x="108" y="8"/>
                  <a:pt x="108" y="8"/>
                </a:cubicBezTo>
                <a:close/>
                <a:moveTo>
                  <a:pt x="107" y="10"/>
                </a:moveTo>
                <a:cubicBezTo>
                  <a:pt x="106" y="9"/>
                  <a:pt x="107" y="10"/>
                  <a:pt x="107" y="10"/>
                </a:cubicBezTo>
                <a:close/>
                <a:moveTo>
                  <a:pt x="105" y="11"/>
                </a:moveTo>
                <a:cubicBezTo>
                  <a:pt x="105" y="11"/>
                  <a:pt x="105" y="11"/>
                  <a:pt x="105" y="11"/>
                </a:cubicBezTo>
                <a:cubicBezTo>
                  <a:pt x="105" y="11"/>
                  <a:pt x="105" y="11"/>
                  <a:pt x="105" y="11"/>
                </a:cubicBezTo>
                <a:cubicBezTo>
                  <a:pt x="105" y="11"/>
                  <a:pt x="105" y="11"/>
                  <a:pt x="105" y="11"/>
                </a:cubicBezTo>
                <a:close/>
                <a:moveTo>
                  <a:pt x="104" y="11"/>
                </a:moveTo>
                <a:cubicBezTo>
                  <a:pt x="104" y="11"/>
                  <a:pt x="104" y="11"/>
                  <a:pt x="105" y="11"/>
                </a:cubicBezTo>
                <a:cubicBezTo>
                  <a:pt x="104" y="11"/>
                  <a:pt x="104" y="11"/>
                  <a:pt x="104" y="11"/>
                </a:cubicBezTo>
                <a:close/>
                <a:moveTo>
                  <a:pt x="107" y="7"/>
                </a:moveTo>
                <a:cubicBezTo>
                  <a:pt x="106" y="7"/>
                  <a:pt x="106" y="7"/>
                  <a:pt x="106" y="7"/>
                </a:cubicBezTo>
                <a:cubicBezTo>
                  <a:pt x="106" y="7"/>
                  <a:pt x="106" y="8"/>
                  <a:pt x="106" y="8"/>
                </a:cubicBezTo>
                <a:cubicBezTo>
                  <a:pt x="107" y="7"/>
                  <a:pt x="107" y="7"/>
                  <a:pt x="107" y="7"/>
                </a:cubicBezTo>
                <a:close/>
                <a:moveTo>
                  <a:pt x="103" y="9"/>
                </a:moveTo>
                <a:cubicBezTo>
                  <a:pt x="103" y="8"/>
                  <a:pt x="103" y="9"/>
                  <a:pt x="103" y="9"/>
                </a:cubicBezTo>
                <a:close/>
                <a:moveTo>
                  <a:pt x="101" y="10"/>
                </a:moveTo>
                <a:cubicBezTo>
                  <a:pt x="101" y="10"/>
                  <a:pt x="102" y="11"/>
                  <a:pt x="102" y="11"/>
                </a:cubicBezTo>
                <a:cubicBezTo>
                  <a:pt x="102" y="10"/>
                  <a:pt x="102" y="10"/>
                  <a:pt x="101" y="10"/>
                </a:cubicBezTo>
                <a:close/>
                <a:moveTo>
                  <a:pt x="102" y="9"/>
                </a:moveTo>
                <a:cubicBezTo>
                  <a:pt x="102" y="9"/>
                  <a:pt x="101" y="9"/>
                  <a:pt x="101" y="9"/>
                </a:cubicBezTo>
                <a:cubicBezTo>
                  <a:pt x="101" y="9"/>
                  <a:pt x="102" y="9"/>
                  <a:pt x="102" y="9"/>
                </a:cubicBezTo>
                <a:cubicBezTo>
                  <a:pt x="102" y="9"/>
                  <a:pt x="102" y="9"/>
                  <a:pt x="102" y="9"/>
                </a:cubicBezTo>
                <a:cubicBezTo>
                  <a:pt x="102" y="9"/>
                  <a:pt x="102" y="9"/>
                  <a:pt x="102" y="9"/>
                </a:cubicBezTo>
                <a:close/>
                <a:moveTo>
                  <a:pt x="88" y="17"/>
                </a:moveTo>
                <a:cubicBezTo>
                  <a:pt x="88" y="17"/>
                  <a:pt x="88" y="17"/>
                  <a:pt x="89" y="17"/>
                </a:cubicBezTo>
                <a:cubicBezTo>
                  <a:pt x="89" y="17"/>
                  <a:pt x="88" y="16"/>
                  <a:pt x="88" y="17"/>
                </a:cubicBezTo>
                <a:close/>
                <a:moveTo>
                  <a:pt x="81" y="17"/>
                </a:moveTo>
                <a:cubicBezTo>
                  <a:pt x="82" y="18"/>
                  <a:pt x="85" y="19"/>
                  <a:pt x="87" y="18"/>
                </a:cubicBezTo>
                <a:cubicBezTo>
                  <a:pt x="85" y="16"/>
                  <a:pt x="83" y="17"/>
                  <a:pt x="81" y="17"/>
                </a:cubicBezTo>
                <a:close/>
                <a:moveTo>
                  <a:pt x="85" y="16"/>
                </a:moveTo>
                <a:cubicBezTo>
                  <a:pt x="85" y="16"/>
                  <a:pt x="86" y="17"/>
                  <a:pt x="86" y="16"/>
                </a:cubicBezTo>
                <a:cubicBezTo>
                  <a:pt x="86" y="16"/>
                  <a:pt x="85" y="16"/>
                  <a:pt x="85" y="16"/>
                </a:cubicBezTo>
                <a:close/>
                <a:moveTo>
                  <a:pt x="93" y="7"/>
                </a:moveTo>
                <a:cubicBezTo>
                  <a:pt x="92" y="6"/>
                  <a:pt x="93" y="7"/>
                  <a:pt x="93" y="7"/>
                </a:cubicBezTo>
                <a:close/>
              </a:path>
            </a:pathLst>
          </a:custGeom>
          <a:blipFill dpi="0" rotWithShape="1">
            <a:blip r:embed="rId2"/>
            <a:srcRect/>
            <a:tile tx="793750" ty="-2070100" sx="100000" sy="100000" flip="none" algn="tl"/>
          </a:blip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C50047D5-8E0A-4820-876C-A74A67C0D9CF}"/>
              </a:ext>
            </a:extLst>
          </p:cNvPr>
          <p:cNvSpPr txBox="1"/>
          <p:nvPr/>
        </p:nvSpPr>
        <p:spPr>
          <a:xfrm>
            <a:off x="549796" y="2828833"/>
            <a:ext cx="1224136" cy="120032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zh-CN" sz="7200" dirty="0">
                <a:solidFill>
                  <a:schemeClr val="bg1"/>
                </a:solidFill>
                <a:cs typeface="+mn-ea"/>
                <a:sym typeface="+mn-lt"/>
              </a:rPr>
              <a:t>04</a:t>
            </a:r>
            <a:endParaRPr lang="zh-CN" altLang="en-US" sz="72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058BEBA3-D3A4-4854-AEE0-A7D1E79AE04E}"/>
              </a:ext>
            </a:extLst>
          </p:cNvPr>
          <p:cNvSpPr txBox="1"/>
          <p:nvPr/>
        </p:nvSpPr>
        <p:spPr>
          <a:xfrm>
            <a:off x="2349996" y="2564904"/>
            <a:ext cx="9217024" cy="1317477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6000" b="1" spc="300" dirty="0">
                <a:solidFill>
                  <a:schemeClr val="bg1"/>
                </a:solidFill>
                <a:cs typeface="+mn-ea"/>
                <a:sym typeface="+mn-lt"/>
              </a:rPr>
              <a:t>时间复杂度分析</a:t>
            </a: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8ABC4B87-8D46-4F2E-93D6-8CC12944AD66}"/>
              </a:ext>
            </a:extLst>
          </p:cNvPr>
          <p:cNvCxnSpPr>
            <a:cxnSpLocks/>
          </p:cNvCxnSpPr>
          <p:nvPr/>
        </p:nvCxnSpPr>
        <p:spPr>
          <a:xfrm flipH="1">
            <a:off x="1125860" y="3428997"/>
            <a:ext cx="684076" cy="720083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4067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2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>
            <a:extLst>
              <a:ext uri="{FF2B5EF4-FFF2-40B4-BE49-F238E27FC236}">
                <a16:creationId xmlns:a16="http://schemas.microsoft.com/office/drawing/2014/main" id="{5E11F8F8-1CA1-4EFC-9976-7013F8A6B99C}"/>
              </a:ext>
            </a:extLst>
          </p:cNvPr>
          <p:cNvGrpSpPr/>
          <p:nvPr/>
        </p:nvGrpSpPr>
        <p:grpSpPr>
          <a:xfrm>
            <a:off x="923981" y="2152368"/>
            <a:ext cx="7707989" cy="841285"/>
            <a:chOff x="923981" y="2152368"/>
            <a:chExt cx="7290372" cy="841285"/>
          </a:xfrm>
        </p:grpSpPr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5B46C794-22DE-4BDB-8FBB-42CB15F2CDF3}"/>
                </a:ext>
              </a:extLst>
            </p:cNvPr>
            <p:cNvGrpSpPr/>
            <p:nvPr/>
          </p:nvGrpSpPr>
          <p:grpSpPr>
            <a:xfrm>
              <a:off x="923981" y="2214307"/>
              <a:ext cx="1570031" cy="779346"/>
              <a:chOff x="1328609" y="2214307"/>
              <a:chExt cx="1570031" cy="779346"/>
            </a:xfrm>
          </p:grpSpPr>
          <p:sp>
            <p:nvSpPr>
              <p:cNvPr id="4" name="Freeform 9" descr="e7d195523061f1c0c989bbdf341b111e769f2ee359bd8df638E53E9931A62DC22263A6E1A75FFBC630BB5D77BA969D9175F253EB94D93A1189E24A7D909BAD0376573965191318DE1FD009565C070D0758BE63ED47B2EDEACC9DDA8B42E936ECE29EDFDA81561272DB585C1D388AC69375A15CCDB3BFD0D7CC0E05F9CB208AB1AC036AD4A87015E98F8F7194A9B2E73A">
                <a:extLst>
                  <a:ext uri="{FF2B5EF4-FFF2-40B4-BE49-F238E27FC236}">
                    <a16:creationId xmlns:a16="http://schemas.microsoft.com/office/drawing/2014/main" id="{FE1B3428-8521-4A3F-A55F-2F5F2CD57107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 rot="10800000" flipH="1" flipV="1">
                <a:off x="1328609" y="2214307"/>
                <a:ext cx="1570031" cy="779346"/>
              </a:xfrm>
              <a:custGeom>
                <a:avLst/>
                <a:gdLst>
                  <a:gd name="T0" fmla="*/ 164 w 626"/>
                  <a:gd name="T1" fmla="*/ 164 h 204"/>
                  <a:gd name="T2" fmla="*/ 39 w 626"/>
                  <a:gd name="T3" fmla="*/ 74 h 204"/>
                  <a:gd name="T4" fmla="*/ 122 w 626"/>
                  <a:gd name="T5" fmla="*/ 31 h 204"/>
                  <a:gd name="T6" fmla="*/ 97 w 626"/>
                  <a:gd name="T7" fmla="*/ 19 h 204"/>
                  <a:gd name="T8" fmla="*/ 112 w 626"/>
                  <a:gd name="T9" fmla="*/ 14 h 204"/>
                  <a:gd name="T10" fmla="*/ 121 w 626"/>
                  <a:gd name="T11" fmla="*/ 9 h 204"/>
                  <a:gd name="T12" fmla="*/ 235 w 626"/>
                  <a:gd name="T13" fmla="*/ 11 h 204"/>
                  <a:gd name="T14" fmla="*/ 361 w 626"/>
                  <a:gd name="T15" fmla="*/ 12 h 204"/>
                  <a:gd name="T16" fmla="*/ 497 w 626"/>
                  <a:gd name="T17" fmla="*/ 27 h 204"/>
                  <a:gd name="T18" fmla="*/ 415 w 626"/>
                  <a:gd name="T19" fmla="*/ 24 h 204"/>
                  <a:gd name="T20" fmla="*/ 416 w 626"/>
                  <a:gd name="T21" fmla="*/ 31 h 204"/>
                  <a:gd name="T22" fmla="*/ 507 w 626"/>
                  <a:gd name="T23" fmla="*/ 36 h 204"/>
                  <a:gd name="T24" fmla="*/ 575 w 626"/>
                  <a:gd name="T25" fmla="*/ 45 h 204"/>
                  <a:gd name="T26" fmla="*/ 593 w 626"/>
                  <a:gd name="T27" fmla="*/ 125 h 204"/>
                  <a:gd name="T28" fmla="*/ 576 w 626"/>
                  <a:gd name="T29" fmla="*/ 160 h 204"/>
                  <a:gd name="T30" fmla="*/ 565 w 626"/>
                  <a:gd name="T31" fmla="*/ 169 h 204"/>
                  <a:gd name="T32" fmla="*/ 359 w 626"/>
                  <a:gd name="T33" fmla="*/ 168 h 204"/>
                  <a:gd name="T34" fmla="*/ 401 w 626"/>
                  <a:gd name="T35" fmla="*/ 32 h 204"/>
                  <a:gd name="T36" fmla="*/ 353 w 626"/>
                  <a:gd name="T37" fmla="*/ 28 h 204"/>
                  <a:gd name="T38" fmla="*/ 350 w 626"/>
                  <a:gd name="T39" fmla="*/ 23 h 204"/>
                  <a:gd name="T40" fmla="*/ 341 w 626"/>
                  <a:gd name="T41" fmla="*/ 21 h 204"/>
                  <a:gd name="T42" fmla="*/ 315 w 626"/>
                  <a:gd name="T43" fmla="*/ 22 h 204"/>
                  <a:gd name="T44" fmla="*/ 270 w 626"/>
                  <a:gd name="T45" fmla="*/ 18 h 204"/>
                  <a:gd name="T46" fmla="*/ 171 w 626"/>
                  <a:gd name="T47" fmla="*/ 16 h 204"/>
                  <a:gd name="T48" fmla="*/ 379 w 626"/>
                  <a:gd name="T49" fmla="*/ 187 h 204"/>
                  <a:gd name="T50" fmla="*/ 235 w 626"/>
                  <a:gd name="T51" fmla="*/ 182 h 204"/>
                  <a:gd name="T52" fmla="*/ 477 w 626"/>
                  <a:gd name="T53" fmla="*/ 184 h 204"/>
                  <a:gd name="T54" fmla="*/ 553 w 626"/>
                  <a:gd name="T55" fmla="*/ 100 h 204"/>
                  <a:gd name="T56" fmla="*/ 452 w 626"/>
                  <a:gd name="T57" fmla="*/ 186 h 204"/>
                  <a:gd name="T58" fmla="*/ 568 w 626"/>
                  <a:gd name="T59" fmla="*/ 35 h 204"/>
                  <a:gd name="T60" fmla="*/ 546 w 626"/>
                  <a:gd name="T61" fmla="*/ 37 h 204"/>
                  <a:gd name="T62" fmla="*/ 536 w 626"/>
                  <a:gd name="T63" fmla="*/ 15 h 204"/>
                  <a:gd name="T64" fmla="*/ 512 w 626"/>
                  <a:gd name="T65" fmla="*/ 28 h 204"/>
                  <a:gd name="T66" fmla="*/ 514 w 626"/>
                  <a:gd name="T67" fmla="*/ 10 h 204"/>
                  <a:gd name="T68" fmla="*/ 368 w 626"/>
                  <a:gd name="T69" fmla="*/ 183 h 204"/>
                  <a:gd name="T70" fmla="*/ 487 w 626"/>
                  <a:gd name="T71" fmla="*/ 29 h 204"/>
                  <a:gd name="T72" fmla="*/ 354 w 626"/>
                  <a:gd name="T73" fmla="*/ 184 h 204"/>
                  <a:gd name="T74" fmla="*/ 487 w 626"/>
                  <a:gd name="T75" fmla="*/ 14 h 204"/>
                  <a:gd name="T76" fmla="*/ 482 w 626"/>
                  <a:gd name="T77" fmla="*/ 13 h 204"/>
                  <a:gd name="T78" fmla="*/ 463 w 626"/>
                  <a:gd name="T79" fmla="*/ 28 h 204"/>
                  <a:gd name="T80" fmla="*/ 463 w 626"/>
                  <a:gd name="T81" fmla="*/ 19 h 204"/>
                  <a:gd name="T82" fmla="*/ 437 w 626"/>
                  <a:gd name="T83" fmla="*/ 32 h 204"/>
                  <a:gd name="T84" fmla="*/ 445 w 626"/>
                  <a:gd name="T85" fmla="*/ 26 h 204"/>
                  <a:gd name="T86" fmla="*/ 453 w 626"/>
                  <a:gd name="T87" fmla="*/ 9 h 204"/>
                  <a:gd name="T88" fmla="*/ 443 w 626"/>
                  <a:gd name="T89" fmla="*/ 11 h 204"/>
                  <a:gd name="T90" fmla="*/ 440 w 626"/>
                  <a:gd name="T91" fmla="*/ 10 h 204"/>
                  <a:gd name="T92" fmla="*/ 428 w 626"/>
                  <a:gd name="T93" fmla="*/ 17 h 204"/>
                  <a:gd name="T94" fmla="*/ 422 w 626"/>
                  <a:gd name="T95" fmla="*/ 16 h 204"/>
                  <a:gd name="T96" fmla="*/ 417 w 626"/>
                  <a:gd name="T97" fmla="*/ 11 h 204"/>
                  <a:gd name="T98" fmla="*/ 409 w 626"/>
                  <a:gd name="T99" fmla="*/ 9 h 204"/>
                  <a:gd name="T100" fmla="*/ 240 w 626"/>
                  <a:gd name="T101" fmla="*/ 203 h 204"/>
                  <a:gd name="T102" fmla="*/ 373 w 626"/>
                  <a:gd name="T103" fmla="*/ 29 h 204"/>
                  <a:gd name="T104" fmla="*/ 367 w 626"/>
                  <a:gd name="T105" fmla="*/ 28 h 204"/>
                  <a:gd name="T106" fmla="*/ 354 w 626"/>
                  <a:gd name="T107" fmla="*/ 6 h 204"/>
                  <a:gd name="T108" fmla="*/ 366 w 626"/>
                  <a:gd name="T109" fmla="*/ 4 h 204"/>
                  <a:gd name="T110" fmla="*/ 370 w 626"/>
                  <a:gd name="T111" fmla="*/ 12 h 204"/>
                  <a:gd name="T112" fmla="*/ 365 w 626"/>
                  <a:gd name="T113" fmla="*/ 7 h 204"/>
                  <a:gd name="T114" fmla="*/ 344 w 626"/>
                  <a:gd name="T115" fmla="*/ 9 h 204"/>
                  <a:gd name="T116" fmla="*/ 324 w 626"/>
                  <a:gd name="T117" fmla="*/ 7 h 204"/>
                  <a:gd name="T118" fmla="*/ 262 w 626"/>
                  <a:gd name="T119" fmla="*/ 10 h 204"/>
                  <a:gd name="T120" fmla="*/ 126 w 626"/>
                  <a:gd name="T121" fmla="*/ 12 h 204"/>
                  <a:gd name="T122" fmla="*/ 110 w 626"/>
                  <a:gd name="T123" fmla="*/ 10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626" h="204">
                    <a:moveTo>
                      <a:pt x="315" y="172"/>
                    </a:moveTo>
                    <a:cubicBezTo>
                      <a:pt x="315" y="173"/>
                      <a:pt x="317" y="172"/>
                      <a:pt x="318" y="173"/>
                    </a:cubicBezTo>
                    <a:cubicBezTo>
                      <a:pt x="320" y="172"/>
                      <a:pt x="322" y="173"/>
                      <a:pt x="324" y="172"/>
                    </a:cubicBezTo>
                    <a:cubicBezTo>
                      <a:pt x="326" y="173"/>
                      <a:pt x="329" y="172"/>
                      <a:pt x="331" y="173"/>
                    </a:cubicBezTo>
                    <a:cubicBezTo>
                      <a:pt x="331" y="173"/>
                      <a:pt x="331" y="173"/>
                      <a:pt x="331" y="173"/>
                    </a:cubicBezTo>
                    <a:cubicBezTo>
                      <a:pt x="334" y="173"/>
                      <a:pt x="336" y="173"/>
                      <a:pt x="339" y="173"/>
                    </a:cubicBezTo>
                    <a:cubicBezTo>
                      <a:pt x="339" y="173"/>
                      <a:pt x="339" y="174"/>
                      <a:pt x="340" y="174"/>
                    </a:cubicBezTo>
                    <a:cubicBezTo>
                      <a:pt x="340" y="174"/>
                      <a:pt x="341" y="173"/>
                      <a:pt x="341" y="174"/>
                    </a:cubicBezTo>
                    <a:cubicBezTo>
                      <a:pt x="338" y="176"/>
                      <a:pt x="335" y="174"/>
                      <a:pt x="332" y="175"/>
                    </a:cubicBezTo>
                    <a:cubicBezTo>
                      <a:pt x="332" y="175"/>
                      <a:pt x="331" y="174"/>
                      <a:pt x="331" y="174"/>
                    </a:cubicBezTo>
                    <a:cubicBezTo>
                      <a:pt x="331" y="174"/>
                      <a:pt x="330" y="175"/>
                      <a:pt x="330" y="175"/>
                    </a:cubicBezTo>
                    <a:cubicBezTo>
                      <a:pt x="328" y="174"/>
                      <a:pt x="326" y="175"/>
                      <a:pt x="324" y="174"/>
                    </a:cubicBezTo>
                    <a:cubicBezTo>
                      <a:pt x="324" y="174"/>
                      <a:pt x="323" y="175"/>
                      <a:pt x="323" y="175"/>
                    </a:cubicBezTo>
                    <a:cubicBezTo>
                      <a:pt x="321" y="173"/>
                      <a:pt x="320" y="175"/>
                      <a:pt x="318" y="174"/>
                    </a:cubicBezTo>
                    <a:cubicBezTo>
                      <a:pt x="318" y="174"/>
                      <a:pt x="317" y="174"/>
                      <a:pt x="317" y="174"/>
                    </a:cubicBezTo>
                    <a:cubicBezTo>
                      <a:pt x="315" y="173"/>
                      <a:pt x="313" y="175"/>
                      <a:pt x="311" y="173"/>
                    </a:cubicBezTo>
                    <a:cubicBezTo>
                      <a:pt x="309" y="174"/>
                      <a:pt x="307" y="174"/>
                      <a:pt x="305" y="173"/>
                    </a:cubicBezTo>
                    <a:cubicBezTo>
                      <a:pt x="302" y="174"/>
                      <a:pt x="299" y="173"/>
                      <a:pt x="296" y="173"/>
                    </a:cubicBezTo>
                    <a:cubicBezTo>
                      <a:pt x="295" y="173"/>
                      <a:pt x="293" y="173"/>
                      <a:pt x="292" y="172"/>
                    </a:cubicBezTo>
                    <a:cubicBezTo>
                      <a:pt x="292" y="172"/>
                      <a:pt x="291" y="173"/>
                      <a:pt x="291" y="173"/>
                    </a:cubicBezTo>
                    <a:cubicBezTo>
                      <a:pt x="291" y="172"/>
                      <a:pt x="291" y="172"/>
                      <a:pt x="290" y="172"/>
                    </a:cubicBezTo>
                    <a:cubicBezTo>
                      <a:pt x="288" y="173"/>
                      <a:pt x="285" y="171"/>
                      <a:pt x="282" y="172"/>
                    </a:cubicBezTo>
                    <a:cubicBezTo>
                      <a:pt x="282" y="172"/>
                      <a:pt x="281" y="172"/>
                      <a:pt x="281" y="172"/>
                    </a:cubicBezTo>
                    <a:cubicBezTo>
                      <a:pt x="277" y="172"/>
                      <a:pt x="272" y="171"/>
                      <a:pt x="268" y="171"/>
                    </a:cubicBezTo>
                    <a:cubicBezTo>
                      <a:pt x="265" y="171"/>
                      <a:pt x="263" y="171"/>
                      <a:pt x="260" y="170"/>
                    </a:cubicBezTo>
                    <a:cubicBezTo>
                      <a:pt x="257" y="171"/>
                      <a:pt x="253" y="169"/>
                      <a:pt x="250" y="170"/>
                    </a:cubicBezTo>
                    <a:cubicBezTo>
                      <a:pt x="250" y="169"/>
                      <a:pt x="250" y="169"/>
                      <a:pt x="250" y="169"/>
                    </a:cubicBezTo>
                    <a:cubicBezTo>
                      <a:pt x="247" y="171"/>
                      <a:pt x="244" y="172"/>
                      <a:pt x="241" y="172"/>
                    </a:cubicBezTo>
                    <a:cubicBezTo>
                      <a:pt x="241" y="172"/>
                      <a:pt x="241" y="172"/>
                      <a:pt x="241" y="173"/>
                    </a:cubicBezTo>
                    <a:cubicBezTo>
                      <a:pt x="238" y="172"/>
                      <a:pt x="237" y="174"/>
                      <a:pt x="234" y="172"/>
                    </a:cubicBezTo>
                    <a:cubicBezTo>
                      <a:pt x="234" y="174"/>
                      <a:pt x="232" y="174"/>
                      <a:pt x="231" y="174"/>
                    </a:cubicBezTo>
                    <a:cubicBezTo>
                      <a:pt x="230" y="174"/>
                      <a:pt x="231" y="174"/>
                      <a:pt x="231" y="175"/>
                    </a:cubicBezTo>
                    <a:cubicBezTo>
                      <a:pt x="231" y="175"/>
                      <a:pt x="231" y="176"/>
                      <a:pt x="230" y="176"/>
                    </a:cubicBezTo>
                    <a:cubicBezTo>
                      <a:pt x="230" y="176"/>
                      <a:pt x="229" y="176"/>
                      <a:pt x="228" y="176"/>
                    </a:cubicBezTo>
                    <a:cubicBezTo>
                      <a:pt x="228" y="176"/>
                      <a:pt x="228" y="176"/>
                      <a:pt x="228" y="176"/>
                    </a:cubicBezTo>
                    <a:cubicBezTo>
                      <a:pt x="228" y="176"/>
                      <a:pt x="227" y="175"/>
                      <a:pt x="227" y="176"/>
                    </a:cubicBezTo>
                    <a:cubicBezTo>
                      <a:pt x="227" y="175"/>
                      <a:pt x="226" y="175"/>
                      <a:pt x="226" y="175"/>
                    </a:cubicBezTo>
                    <a:cubicBezTo>
                      <a:pt x="227" y="175"/>
                      <a:pt x="228" y="174"/>
                      <a:pt x="229" y="174"/>
                    </a:cubicBezTo>
                    <a:cubicBezTo>
                      <a:pt x="230" y="175"/>
                      <a:pt x="229" y="175"/>
                      <a:pt x="229" y="176"/>
                    </a:cubicBezTo>
                    <a:cubicBezTo>
                      <a:pt x="230" y="176"/>
                      <a:pt x="230" y="175"/>
                      <a:pt x="230" y="176"/>
                    </a:cubicBezTo>
                    <a:cubicBezTo>
                      <a:pt x="230" y="175"/>
                      <a:pt x="230" y="175"/>
                      <a:pt x="230" y="174"/>
                    </a:cubicBezTo>
                    <a:cubicBezTo>
                      <a:pt x="227" y="173"/>
                      <a:pt x="225" y="175"/>
                      <a:pt x="222" y="174"/>
                    </a:cubicBezTo>
                    <a:cubicBezTo>
                      <a:pt x="221" y="174"/>
                      <a:pt x="221" y="174"/>
                      <a:pt x="221" y="174"/>
                    </a:cubicBezTo>
                    <a:cubicBezTo>
                      <a:pt x="220" y="174"/>
                      <a:pt x="220" y="173"/>
                      <a:pt x="219" y="173"/>
                    </a:cubicBezTo>
                    <a:cubicBezTo>
                      <a:pt x="218" y="174"/>
                      <a:pt x="215" y="173"/>
                      <a:pt x="214" y="174"/>
                    </a:cubicBezTo>
                    <a:cubicBezTo>
                      <a:pt x="213" y="174"/>
                      <a:pt x="214" y="173"/>
                      <a:pt x="213" y="173"/>
                    </a:cubicBezTo>
                    <a:cubicBezTo>
                      <a:pt x="211" y="172"/>
                      <a:pt x="208" y="174"/>
                      <a:pt x="206" y="171"/>
                    </a:cubicBezTo>
                    <a:cubicBezTo>
                      <a:pt x="206" y="171"/>
                      <a:pt x="206" y="171"/>
                      <a:pt x="207" y="171"/>
                    </a:cubicBezTo>
                    <a:cubicBezTo>
                      <a:pt x="206" y="170"/>
                      <a:pt x="204" y="170"/>
                      <a:pt x="203" y="169"/>
                    </a:cubicBezTo>
                    <a:cubicBezTo>
                      <a:pt x="204" y="168"/>
                      <a:pt x="204" y="168"/>
                      <a:pt x="205" y="167"/>
                    </a:cubicBezTo>
                    <a:cubicBezTo>
                      <a:pt x="204" y="166"/>
                      <a:pt x="201" y="167"/>
                      <a:pt x="200" y="166"/>
                    </a:cubicBezTo>
                    <a:cubicBezTo>
                      <a:pt x="200" y="166"/>
                      <a:pt x="199" y="166"/>
                      <a:pt x="199" y="167"/>
                    </a:cubicBezTo>
                    <a:cubicBezTo>
                      <a:pt x="199" y="166"/>
                      <a:pt x="198" y="167"/>
                      <a:pt x="198" y="166"/>
                    </a:cubicBezTo>
                    <a:cubicBezTo>
                      <a:pt x="197" y="166"/>
                      <a:pt x="197" y="166"/>
                      <a:pt x="196" y="166"/>
                    </a:cubicBezTo>
                    <a:cubicBezTo>
                      <a:pt x="185" y="165"/>
                      <a:pt x="175" y="165"/>
                      <a:pt x="164" y="164"/>
                    </a:cubicBezTo>
                    <a:cubicBezTo>
                      <a:pt x="158" y="163"/>
                      <a:pt x="152" y="163"/>
                      <a:pt x="146" y="163"/>
                    </a:cubicBezTo>
                    <a:cubicBezTo>
                      <a:pt x="142" y="163"/>
                      <a:pt x="137" y="163"/>
                      <a:pt x="132" y="162"/>
                    </a:cubicBezTo>
                    <a:cubicBezTo>
                      <a:pt x="131" y="162"/>
                      <a:pt x="128" y="162"/>
                      <a:pt x="126" y="161"/>
                    </a:cubicBezTo>
                    <a:cubicBezTo>
                      <a:pt x="125" y="162"/>
                      <a:pt x="125" y="161"/>
                      <a:pt x="124" y="162"/>
                    </a:cubicBezTo>
                    <a:cubicBezTo>
                      <a:pt x="124" y="162"/>
                      <a:pt x="124" y="161"/>
                      <a:pt x="124" y="161"/>
                    </a:cubicBezTo>
                    <a:cubicBezTo>
                      <a:pt x="117" y="161"/>
                      <a:pt x="109" y="160"/>
                      <a:pt x="102" y="160"/>
                    </a:cubicBezTo>
                    <a:cubicBezTo>
                      <a:pt x="102" y="160"/>
                      <a:pt x="101" y="160"/>
                      <a:pt x="101" y="159"/>
                    </a:cubicBezTo>
                    <a:cubicBezTo>
                      <a:pt x="104" y="158"/>
                      <a:pt x="102" y="156"/>
                      <a:pt x="104" y="154"/>
                    </a:cubicBezTo>
                    <a:cubicBezTo>
                      <a:pt x="103" y="154"/>
                      <a:pt x="103" y="154"/>
                      <a:pt x="103" y="153"/>
                    </a:cubicBezTo>
                    <a:cubicBezTo>
                      <a:pt x="102" y="153"/>
                      <a:pt x="100" y="153"/>
                      <a:pt x="99" y="153"/>
                    </a:cubicBezTo>
                    <a:cubicBezTo>
                      <a:pt x="97" y="154"/>
                      <a:pt x="96" y="154"/>
                      <a:pt x="95" y="152"/>
                    </a:cubicBezTo>
                    <a:cubicBezTo>
                      <a:pt x="94" y="152"/>
                      <a:pt x="94" y="151"/>
                      <a:pt x="93" y="151"/>
                    </a:cubicBezTo>
                    <a:cubicBezTo>
                      <a:pt x="93" y="150"/>
                      <a:pt x="92" y="150"/>
                      <a:pt x="91" y="150"/>
                    </a:cubicBezTo>
                    <a:cubicBezTo>
                      <a:pt x="90" y="149"/>
                      <a:pt x="88" y="149"/>
                      <a:pt x="87" y="147"/>
                    </a:cubicBezTo>
                    <a:cubicBezTo>
                      <a:pt x="87" y="147"/>
                      <a:pt x="88" y="147"/>
                      <a:pt x="88" y="146"/>
                    </a:cubicBezTo>
                    <a:cubicBezTo>
                      <a:pt x="85" y="145"/>
                      <a:pt x="77" y="143"/>
                      <a:pt x="80" y="139"/>
                    </a:cubicBezTo>
                    <a:cubicBezTo>
                      <a:pt x="79" y="138"/>
                      <a:pt x="79" y="138"/>
                      <a:pt x="79" y="137"/>
                    </a:cubicBezTo>
                    <a:cubicBezTo>
                      <a:pt x="81" y="135"/>
                      <a:pt x="83" y="134"/>
                      <a:pt x="85" y="134"/>
                    </a:cubicBezTo>
                    <a:cubicBezTo>
                      <a:pt x="86" y="133"/>
                      <a:pt x="87" y="132"/>
                      <a:pt x="88" y="133"/>
                    </a:cubicBezTo>
                    <a:cubicBezTo>
                      <a:pt x="89" y="132"/>
                      <a:pt x="89" y="132"/>
                      <a:pt x="90" y="132"/>
                    </a:cubicBezTo>
                    <a:cubicBezTo>
                      <a:pt x="90" y="133"/>
                      <a:pt x="91" y="133"/>
                      <a:pt x="91" y="133"/>
                    </a:cubicBezTo>
                    <a:cubicBezTo>
                      <a:pt x="91" y="132"/>
                      <a:pt x="91" y="132"/>
                      <a:pt x="91" y="132"/>
                    </a:cubicBezTo>
                    <a:cubicBezTo>
                      <a:pt x="90" y="131"/>
                      <a:pt x="89" y="131"/>
                      <a:pt x="88" y="131"/>
                    </a:cubicBezTo>
                    <a:cubicBezTo>
                      <a:pt x="86" y="130"/>
                      <a:pt x="90" y="127"/>
                      <a:pt x="89" y="125"/>
                    </a:cubicBezTo>
                    <a:cubicBezTo>
                      <a:pt x="89" y="125"/>
                      <a:pt x="88" y="125"/>
                      <a:pt x="88" y="124"/>
                    </a:cubicBezTo>
                    <a:cubicBezTo>
                      <a:pt x="88" y="123"/>
                      <a:pt x="88" y="122"/>
                      <a:pt x="88" y="121"/>
                    </a:cubicBezTo>
                    <a:cubicBezTo>
                      <a:pt x="86" y="119"/>
                      <a:pt x="83" y="119"/>
                      <a:pt x="83" y="117"/>
                    </a:cubicBezTo>
                    <a:cubicBezTo>
                      <a:pt x="80" y="116"/>
                      <a:pt x="78" y="114"/>
                      <a:pt x="77" y="112"/>
                    </a:cubicBezTo>
                    <a:cubicBezTo>
                      <a:pt x="78" y="111"/>
                      <a:pt x="81" y="111"/>
                      <a:pt x="83" y="112"/>
                    </a:cubicBezTo>
                    <a:cubicBezTo>
                      <a:pt x="86" y="110"/>
                      <a:pt x="93" y="113"/>
                      <a:pt x="93" y="109"/>
                    </a:cubicBezTo>
                    <a:cubicBezTo>
                      <a:pt x="92" y="109"/>
                      <a:pt x="92" y="110"/>
                      <a:pt x="91" y="110"/>
                    </a:cubicBezTo>
                    <a:cubicBezTo>
                      <a:pt x="91" y="110"/>
                      <a:pt x="90" y="109"/>
                      <a:pt x="90" y="109"/>
                    </a:cubicBezTo>
                    <a:cubicBezTo>
                      <a:pt x="85" y="109"/>
                      <a:pt x="80" y="108"/>
                      <a:pt x="75" y="106"/>
                    </a:cubicBezTo>
                    <a:cubicBezTo>
                      <a:pt x="76" y="105"/>
                      <a:pt x="77" y="106"/>
                      <a:pt x="78" y="106"/>
                    </a:cubicBezTo>
                    <a:cubicBezTo>
                      <a:pt x="78" y="106"/>
                      <a:pt x="78" y="105"/>
                      <a:pt x="78" y="105"/>
                    </a:cubicBezTo>
                    <a:cubicBezTo>
                      <a:pt x="75" y="104"/>
                      <a:pt x="72" y="104"/>
                      <a:pt x="70" y="102"/>
                    </a:cubicBezTo>
                    <a:cubicBezTo>
                      <a:pt x="69" y="102"/>
                      <a:pt x="67" y="102"/>
                      <a:pt x="66" y="101"/>
                    </a:cubicBezTo>
                    <a:cubicBezTo>
                      <a:pt x="64" y="100"/>
                      <a:pt x="62" y="99"/>
                      <a:pt x="60" y="98"/>
                    </a:cubicBezTo>
                    <a:cubicBezTo>
                      <a:pt x="61" y="98"/>
                      <a:pt x="61" y="98"/>
                      <a:pt x="61" y="97"/>
                    </a:cubicBezTo>
                    <a:cubicBezTo>
                      <a:pt x="59" y="95"/>
                      <a:pt x="56" y="96"/>
                      <a:pt x="53" y="94"/>
                    </a:cubicBezTo>
                    <a:cubicBezTo>
                      <a:pt x="53" y="93"/>
                      <a:pt x="56" y="92"/>
                      <a:pt x="56" y="91"/>
                    </a:cubicBezTo>
                    <a:cubicBezTo>
                      <a:pt x="54" y="90"/>
                      <a:pt x="52" y="90"/>
                      <a:pt x="50" y="89"/>
                    </a:cubicBezTo>
                    <a:cubicBezTo>
                      <a:pt x="51" y="89"/>
                      <a:pt x="51" y="89"/>
                      <a:pt x="52" y="89"/>
                    </a:cubicBezTo>
                    <a:cubicBezTo>
                      <a:pt x="52" y="89"/>
                      <a:pt x="52" y="89"/>
                      <a:pt x="52" y="89"/>
                    </a:cubicBezTo>
                    <a:cubicBezTo>
                      <a:pt x="56" y="88"/>
                      <a:pt x="59" y="91"/>
                      <a:pt x="63" y="91"/>
                    </a:cubicBezTo>
                    <a:cubicBezTo>
                      <a:pt x="63" y="90"/>
                      <a:pt x="64" y="90"/>
                      <a:pt x="64" y="89"/>
                    </a:cubicBezTo>
                    <a:cubicBezTo>
                      <a:pt x="59" y="88"/>
                      <a:pt x="55" y="87"/>
                      <a:pt x="51" y="83"/>
                    </a:cubicBezTo>
                    <a:cubicBezTo>
                      <a:pt x="50" y="83"/>
                      <a:pt x="50" y="84"/>
                      <a:pt x="49" y="84"/>
                    </a:cubicBezTo>
                    <a:cubicBezTo>
                      <a:pt x="49" y="83"/>
                      <a:pt x="48" y="82"/>
                      <a:pt x="48" y="82"/>
                    </a:cubicBezTo>
                    <a:cubicBezTo>
                      <a:pt x="48" y="81"/>
                      <a:pt x="49" y="81"/>
                      <a:pt x="49" y="80"/>
                    </a:cubicBezTo>
                    <a:cubicBezTo>
                      <a:pt x="49" y="80"/>
                      <a:pt x="48" y="80"/>
                      <a:pt x="47" y="79"/>
                    </a:cubicBezTo>
                    <a:cubicBezTo>
                      <a:pt x="48" y="78"/>
                      <a:pt x="48" y="78"/>
                      <a:pt x="48" y="78"/>
                    </a:cubicBezTo>
                    <a:cubicBezTo>
                      <a:pt x="46" y="77"/>
                      <a:pt x="44" y="76"/>
                      <a:pt x="42" y="75"/>
                    </a:cubicBezTo>
                    <a:cubicBezTo>
                      <a:pt x="42" y="74"/>
                      <a:pt x="41" y="74"/>
                      <a:pt x="40" y="73"/>
                    </a:cubicBezTo>
                    <a:cubicBezTo>
                      <a:pt x="40" y="73"/>
                      <a:pt x="40" y="74"/>
                      <a:pt x="39" y="74"/>
                    </a:cubicBezTo>
                    <a:cubicBezTo>
                      <a:pt x="39" y="73"/>
                      <a:pt x="39" y="73"/>
                      <a:pt x="38" y="72"/>
                    </a:cubicBezTo>
                    <a:cubicBezTo>
                      <a:pt x="38" y="72"/>
                      <a:pt x="39" y="72"/>
                      <a:pt x="39" y="72"/>
                    </a:cubicBezTo>
                    <a:cubicBezTo>
                      <a:pt x="39" y="71"/>
                      <a:pt x="38" y="72"/>
                      <a:pt x="37" y="71"/>
                    </a:cubicBezTo>
                    <a:cubicBezTo>
                      <a:pt x="37" y="68"/>
                      <a:pt x="32" y="67"/>
                      <a:pt x="30" y="65"/>
                    </a:cubicBezTo>
                    <a:cubicBezTo>
                      <a:pt x="34" y="62"/>
                      <a:pt x="28" y="62"/>
                      <a:pt x="28" y="60"/>
                    </a:cubicBezTo>
                    <a:cubicBezTo>
                      <a:pt x="24" y="60"/>
                      <a:pt x="23" y="53"/>
                      <a:pt x="19" y="52"/>
                    </a:cubicBezTo>
                    <a:cubicBezTo>
                      <a:pt x="18" y="49"/>
                      <a:pt x="14" y="46"/>
                      <a:pt x="13" y="42"/>
                    </a:cubicBezTo>
                    <a:cubicBezTo>
                      <a:pt x="12" y="42"/>
                      <a:pt x="11" y="40"/>
                      <a:pt x="9" y="39"/>
                    </a:cubicBezTo>
                    <a:cubicBezTo>
                      <a:pt x="9" y="39"/>
                      <a:pt x="9" y="38"/>
                      <a:pt x="10" y="37"/>
                    </a:cubicBezTo>
                    <a:cubicBezTo>
                      <a:pt x="7" y="34"/>
                      <a:pt x="8" y="31"/>
                      <a:pt x="6" y="28"/>
                    </a:cubicBezTo>
                    <a:cubicBezTo>
                      <a:pt x="7" y="27"/>
                      <a:pt x="4" y="25"/>
                      <a:pt x="4" y="24"/>
                    </a:cubicBezTo>
                    <a:cubicBezTo>
                      <a:pt x="2" y="22"/>
                      <a:pt x="3" y="21"/>
                      <a:pt x="2" y="19"/>
                    </a:cubicBezTo>
                    <a:cubicBezTo>
                      <a:pt x="2" y="18"/>
                      <a:pt x="2" y="18"/>
                      <a:pt x="2" y="17"/>
                    </a:cubicBezTo>
                    <a:cubicBezTo>
                      <a:pt x="1" y="16"/>
                      <a:pt x="1" y="15"/>
                      <a:pt x="1" y="13"/>
                    </a:cubicBezTo>
                    <a:cubicBezTo>
                      <a:pt x="0" y="12"/>
                      <a:pt x="2" y="10"/>
                      <a:pt x="2" y="8"/>
                    </a:cubicBezTo>
                    <a:cubicBezTo>
                      <a:pt x="3" y="7"/>
                      <a:pt x="5" y="8"/>
                      <a:pt x="7" y="7"/>
                    </a:cubicBezTo>
                    <a:cubicBezTo>
                      <a:pt x="7" y="8"/>
                      <a:pt x="7" y="8"/>
                      <a:pt x="8" y="9"/>
                    </a:cubicBezTo>
                    <a:cubicBezTo>
                      <a:pt x="8" y="8"/>
                      <a:pt x="9" y="9"/>
                      <a:pt x="10" y="8"/>
                    </a:cubicBezTo>
                    <a:cubicBezTo>
                      <a:pt x="10" y="8"/>
                      <a:pt x="11" y="9"/>
                      <a:pt x="11" y="9"/>
                    </a:cubicBezTo>
                    <a:cubicBezTo>
                      <a:pt x="12" y="9"/>
                      <a:pt x="14" y="11"/>
                      <a:pt x="16" y="11"/>
                    </a:cubicBezTo>
                    <a:cubicBezTo>
                      <a:pt x="17" y="13"/>
                      <a:pt x="21" y="14"/>
                      <a:pt x="24" y="15"/>
                    </a:cubicBezTo>
                    <a:cubicBezTo>
                      <a:pt x="24" y="15"/>
                      <a:pt x="24" y="14"/>
                      <a:pt x="25" y="14"/>
                    </a:cubicBezTo>
                    <a:cubicBezTo>
                      <a:pt x="28" y="16"/>
                      <a:pt x="33" y="17"/>
                      <a:pt x="36" y="19"/>
                    </a:cubicBezTo>
                    <a:cubicBezTo>
                      <a:pt x="37" y="19"/>
                      <a:pt x="38" y="19"/>
                      <a:pt x="39" y="20"/>
                    </a:cubicBezTo>
                    <a:cubicBezTo>
                      <a:pt x="41" y="20"/>
                      <a:pt x="43" y="21"/>
                      <a:pt x="44" y="22"/>
                    </a:cubicBezTo>
                    <a:cubicBezTo>
                      <a:pt x="46" y="22"/>
                      <a:pt x="47" y="22"/>
                      <a:pt x="48" y="22"/>
                    </a:cubicBezTo>
                    <a:cubicBezTo>
                      <a:pt x="49" y="23"/>
                      <a:pt x="50" y="23"/>
                      <a:pt x="51" y="23"/>
                    </a:cubicBezTo>
                    <a:cubicBezTo>
                      <a:pt x="52" y="23"/>
                      <a:pt x="52" y="24"/>
                      <a:pt x="52" y="24"/>
                    </a:cubicBezTo>
                    <a:cubicBezTo>
                      <a:pt x="55" y="25"/>
                      <a:pt x="57" y="25"/>
                      <a:pt x="59" y="26"/>
                    </a:cubicBezTo>
                    <a:cubicBezTo>
                      <a:pt x="62" y="26"/>
                      <a:pt x="64" y="27"/>
                      <a:pt x="66" y="28"/>
                    </a:cubicBezTo>
                    <a:cubicBezTo>
                      <a:pt x="67" y="27"/>
                      <a:pt x="68" y="28"/>
                      <a:pt x="69" y="28"/>
                    </a:cubicBezTo>
                    <a:cubicBezTo>
                      <a:pt x="70" y="28"/>
                      <a:pt x="70" y="28"/>
                      <a:pt x="70" y="29"/>
                    </a:cubicBezTo>
                    <a:cubicBezTo>
                      <a:pt x="71" y="26"/>
                      <a:pt x="67" y="26"/>
                      <a:pt x="66" y="24"/>
                    </a:cubicBezTo>
                    <a:cubicBezTo>
                      <a:pt x="67" y="25"/>
                      <a:pt x="69" y="25"/>
                      <a:pt x="69" y="26"/>
                    </a:cubicBezTo>
                    <a:cubicBezTo>
                      <a:pt x="70" y="26"/>
                      <a:pt x="71" y="26"/>
                      <a:pt x="71" y="25"/>
                    </a:cubicBezTo>
                    <a:cubicBezTo>
                      <a:pt x="73" y="26"/>
                      <a:pt x="74" y="26"/>
                      <a:pt x="76" y="27"/>
                    </a:cubicBezTo>
                    <a:cubicBezTo>
                      <a:pt x="76" y="26"/>
                      <a:pt x="76" y="26"/>
                      <a:pt x="76" y="26"/>
                    </a:cubicBezTo>
                    <a:cubicBezTo>
                      <a:pt x="78" y="27"/>
                      <a:pt x="80" y="27"/>
                      <a:pt x="82" y="27"/>
                    </a:cubicBezTo>
                    <a:cubicBezTo>
                      <a:pt x="80" y="25"/>
                      <a:pt x="76" y="26"/>
                      <a:pt x="73" y="24"/>
                    </a:cubicBezTo>
                    <a:cubicBezTo>
                      <a:pt x="75" y="23"/>
                      <a:pt x="76" y="24"/>
                      <a:pt x="77" y="25"/>
                    </a:cubicBezTo>
                    <a:cubicBezTo>
                      <a:pt x="78" y="25"/>
                      <a:pt x="78" y="24"/>
                      <a:pt x="79" y="25"/>
                    </a:cubicBezTo>
                    <a:cubicBezTo>
                      <a:pt x="79" y="25"/>
                      <a:pt x="80" y="25"/>
                      <a:pt x="80" y="25"/>
                    </a:cubicBezTo>
                    <a:cubicBezTo>
                      <a:pt x="81" y="25"/>
                      <a:pt x="81" y="25"/>
                      <a:pt x="81" y="25"/>
                    </a:cubicBezTo>
                    <a:cubicBezTo>
                      <a:pt x="83" y="25"/>
                      <a:pt x="84" y="26"/>
                      <a:pt x="86" y="26"/>
                    </a:cubicBezTo>
                    <a:cubicBezTo>
                      <a:pt x="88" y="27"/>
                      <a:pt x="89" y="26"/>
                      <a:pt x="91" y="27"/>
                    </a:cubicBezTo>
                    <a:cubicBezTo>
                      <a:pt x="92" y="27"/>
                      <a:pt x="93" y="27"/>
                      <a:pt x="94" y="27"/>
                    </a:cubicBezTo>
                    <a:cubicBezTo>
                      <a:pt x="94" y="27"/>
                      <a:pt x="94" y="28"/>
                      <a:pt x="94" y="28"/>
                    </a:cubicBezTo>
                    <a:cubicBezTo>
                      <a:pt x="95" y="28"/>
                      <a:pt x="96" y="28"/>
                      <a:pt x="97" y="28"/>
                    </a:cubicBezTo>
                    <a:cubicBezTo>
                      <a:pt x="100" y="28"/>
                      <a:pt x="102" y="29"/>
                      <a:pt x="104" y="29"/>
                    </a:cubicBezTo>
                    <a:cubicBezTo>
                      <a:pt x="104" y="29"/>
                      <a:pt x="104" y="28"/>
                      <a:pt x="105" y="28"/>
                    </a:cubicBezTo>
                    <a:cubicBezTo>
                      <a:pt x="105" y="29"/>
                      <a:pt x="106" y="29"/>
                      <a:pt x="106" y="29"/>
                    </a:cubicBezTo>
                    <a:cubicBezTo>
                      <a:pt x="106" y="29"/>
                      <a:pt x="106" y="29"/>
                      <a:pt x="106" y="29"/>
                    </a:cubicBezTo>
                    <a:cubicBezTo>
                      <a:pt x="111" y="30"/>
                      <a:pt x="116" y="31"/>
                      <a:pt x="121" y="31"/>
                    </a:cubicBezTo>
                    <a:cubicBezTo>
                      <a:pt x="121" y="31"/>
                      <a:pt x="121" y="31"/>
                      <a:pt x="121" y="31"/>
                    </a:cubicBezTo>
                    <a:cubicBezTo>
                      <a:pt x="121" y="31"/>
                      <a:pt x="122" y="31"/>
                      <a:pt x="122" y="31"/>
                    </a:cubicBezTo>
                    <a:cubicBezTo>
                      <a:pt x="123" y="32"/>
                      <a:pt x="124" y="31"/>
                      <a:pt x="125" y="31"/>
                    </a:cubicBezTo>
                    <a:cubicBezTo>
                      <a:pt x="127" y="31"/>
                      <a:pt x="127" y="32"/>
                      <a:pt x="128" y="31"/>
                    </a:cubicBezTo>
                    <a:cubicBezTo>
                      <a:pt x="129" y="33"/>
                      <a:pt x="131" y="31"/>
                      <a:pt x="132" y="33"/>
                    </a:cubicBezTo>
                    <a:cubicBezTo>
                      <a:pt x="135" y="32"/>
                      <a:pt x="139" y="34"/>
                      <a:pt x="142" y="33"/>
                    </a:cubicBezTo>
                    <a:cubicBezTo>
                      <a:pt x="138" y="31"/>
                      <a:pt x="133" y="31"/>
                      <a:pt x="128" y="31"/>
                    </a:cubicBezTo>
                    <a:cubicBezTo>
                      <a:pt x="128" y="30"/>
                      <a:pt x="128" y="30"/>
                      <a:pt x="127" y="30"/>
                    </a:cubicBezTo>
                    <a:cubicBezTo>
                      <a:pt x="126" y="30"/>
                      <a:pt x="125" y="30"/>
                      <a:pt x="123" y="30"/>
                    </a:cubicBezTo>
                    <a:cubicBezTo>
                      <a:pt x="121" y="30"/>
                      <a:pt x="120" y="29"/>
                      <a:pt x="119" y="29"/>
                    </a:cubicBezTo>
                    <a:cubicBezTo>
                      <a:pt x="119" y="28"/>
                      <a:pt x="119" y="29"/>
                      <a:pt x="120" y="28"/>
                    </a:cubicBezTo>
                    <a:cubicBezTo>
                      <a:pt x="121" y="29"/>
                      <a:pt x="123" y="27"/>
                      <a:pt x="124" y="28"/>
                    </a:cubicBezTo>
                    <a:cubicBezTo>
                      <a:pt x="126" y="28"/>
                      <a:pt x="127" y="29"/>
                      <a:pt x="129" y="29"/>
                    </a:cubicBezTo>
                    <a:cubicBezTo>
                      <a:pt x="129" y="29"/>
                      <a:pt x="130" y="29"/>
                      <a:pt x="130" y="28"/>
                    </a:cubicBezTo>
                    <a:cubicBezTo>
                      <a:pt x="131" y="29"/>
                      <a:pt x="132" y="29"/>
                      <a:pt x="132" y="29"/>
                    </a:cubicBezTo>
                    <a:cubicBezTo>
                      <a:pt x="135" y="28"/>
                      <a:pt x="139" y="30"/>
                      <a:pt x="142" y="29"/>
                    </a:cubicBezTo>
                    <a:cubicBezTo>
                      <a:pt x="144" y="30"/>
                      <a:pt x="145" y="29"/>
                      <a:pt x="146" y="29"/>
                    </a:cubicBezTo>
                    <a:cubicBezTo>
                      <a:pt x="146" y="30"/>
                      <a:pt x="146" y="30"/>
                      <a:pt x="146" y="30"/>
                    </a:cubicBezTo>
                    <a:cubicBezTo>
                      <a:pt x="149" y="28"/>
                      <a:pt x="151" y="31"/>
                      <a:pt x="154" y="30"/>
                    </a:cubicBezTo>
                    <a:cubicBezTo>
                      <a:pt x="155" y="31"/>
                      <a:pt x="156" y="31"/>
                      <a:pt x="157" y="30"/>
                    </a:cubicBezTo>
                    <a:cubicBezTo>
                      <a:pt x="158" y="30"/>
                      <a:pt x="159" y="31"/>
                      <a:pt x="160" y="30"/>
                    </a:cubicBezTo>
                    <a:cubicBezTo>
                      <a:pt x="161" y="31"/>
                      <a:pt x="163" y="31"/>
                      <a:pt x="164" y="29"/>
                    </a:cubicBezTo>
                    <a:cubicBezTo>
                      <a:pt x="165" y="30"/>
                      <a:pt x="164" y="30"/>
                      <a:pt x="165" y="30"/>
                    </a:cubicBezTo>
                    <a:cubicBezTo>
                      <a:pt x="165" y="30"/>
                      <a:pt x="165" y="30"/>
                      <a:pt x="165" y="29"/>
                    </a:cubicBezTo>
                    <a:cubicBezTo>
                      <a:pt x="166" y="29"/>
                      <a:pt x="167" y="30"/>
                      <a:pt x="168" y="29"/>
                    </a:cubicBezTo>
                    <a:cubicBezTo>
                      <a:pt x="167" y="29"/>
                      <a:pt x="165" y="28"/>
                      <a:pt x="165" y="29"/>
                    </a:cubicBezTo>
                    <a:cubicBezTo>
                      <a:pt x="164" y="28"/>
                      <a:pt x="164" y="28"/>
                      <a:pt x="164" y="28"/>
                    </a:cubicBezTo>
                    <a:cubicBezTo>
                      <a:pt x="164" y="28"/>
                      <a:pt x="164" y="28"/>
                      <a:pt x="164" y="27"/>
                    </a:cubicBezTo>
                    <a:cubicBezTo>
                      <a:pt x="168" y="27"/>
                      <a:pt x="172" y="28"/>
                      <a:pt x="177" y="27"/>
                    </a:cubicBezTo>
                    <a:cubicBezTo>
                      <a:pt x="175" y="26"/>
                      <a:pt x="173" y="27"/>
                      <a:pt x="171" y="26"/>
                    </a:cubicBezTo>
                    <a:cubicBezTo>
                      <a:pt x="170" y="27"/>
                      <a:pt x="169" y="27"/>
                      <a:pt x="167" y="26"/>
                    </a:cubicBezTo>
                    <a:cubicBezTo>
                      <a:pt x="166" y="27"/>
                      <a:pt x="165" y="26"/>
                      <a:pt x="163" y="26"/>
                    </a:cubicBezTo>
                    <a:cubicBezTo>
                      <a:pt x="163" y="26"/>
                      <a:pt x="163" y="26"/>
                      <a:pt x="163" y="27"/>
                    </a:cubicBezTo>
                    <a:cubicBezTo>
                      <a:pt x="154" y="26"/>
                      <a:pt x="145" y="25"/>
                      <a:pt x="136" y="25"/>
                    </a:cubicBezTo>
                    <a:cubicBezTo>
                      <a:pt x="136" y="25"/>
                      <a:pt x="135" y="25"/>
                      <a:pt x="135" y="24"/>
                    </a:cubicBezTo>
                    <a:cubicBezTo>
                      <a:pt x="133" y="24"/>
                      <a:pt x="131" y="24"/>
                      <a:pt x="130" y="24"/>
                    </a:cubicBezTo>
                    <a:cubicBezTo>
                      <a:pt x="129" y="24"/>
                      <a:pt x="129" y="24"/>
                      <a:pt x="129" y="24"/>
                    </a:cubicBezTo>
                    <a:cubicBezTo>
                      <a:pt x="127" y="24"/>
                      <a:pt x="126" y="24"/>
                      <a:pt x="125" y="23"/>
                    </a:cubicBezTo>
                    <a:cubicBezTo>
                      <a:pt x="123" y="24"/>
                      <a:pt x="121" y="22"/>
                      <a:pt x="121" y="23"/>
                    </a:cubicBezTo>
                    <a:cubicBezTo>
                      <a:pt x="119" y="23"/>
                      <a:pt x="118" y="23"/>
                      <a:pt x="116" y="22"/>
                    </a:cubicBezTo>
                    <a:cubicBezTo>
                      <a:pt x="116" y="23"/>
                      <a:pt x="115" y="23"/>
                      <a:pt x="115" y="23"/>
                    </a:cubicBezTo>
                    <a:cubicBezTo>
                      <a:pt x="114" y="22"/>
                      <a:pt x="113" y="22"/>
                      <a:pt x="112" y="22"/>
                    </a:cubicBezTo>
                    <a:cubicBezTo>
                      <a:pt x="112" y="22"/>
                      <a:pt x="111" y="22"/>
                      <a:pt x="111" y="23"/>
                    </a:cubicBezTo>
                    <a:cubicBezTo>
                      <a:pt x="107" y="21"/>
                      <a:pt x="104" y="21"/>
                      <a:pt x="100" y="21"/>
                    </a:cubicBezTo>
                    <a:cubicBezTo>
                      <a:pt x="99" y="20"/>
                      <a:pt x="100" y="20"/>
                      <a:pt x="99" y="20"/>
                    </a:cubicBezTo>
                    <a:cubicBezTo>
                      <a:pt x="97" y="20"/>
                      <a:pt x="94" y="20"/>
                      <a:pt x="93" y="19"/>
                    </a:cubicBezTo>
                    <a:cubicBezTo>
                      <a:pt x="92" y="19"/>
                      <a:pt x="93" y="20"/>
                      <a:pt x="92" y="20"/>
                    </a:cubicBezTo>
                    <a:cubicBezTo>
                      <a:pt x="90" y="18"/>
                      <a:pt x="89" y="20"/>
                      <a:pt x="87" y="18"/>
                    </a:cubicBezTo>
                    <a:cubicBezTo>
                      <a:pt x="88" y="18"/>
                      <a:pt x="89" y="18"/>
                      <a:pt x="89" y="18"/>
                    </a:cubicBezTo>
                    <a:cubicBezTo>
                      <a:pt x="89" y="17"/>
                      <a:pt x="90" y="17"/>
                      <a:pt x="91" y="17"/>
                    </a:cubicBezTo>
                    <a:cubicBezTo>
                      <a:pt x="92" y="17"/>
                      <a:pt x="92" y="18"/>
                      <a:pt x="93" y="18"/>
                    </a:cubicBezTo>
                    <a:cubicBezTo>
                      <a:pt x="94" y="18"/>
                      <a:pt x="93" y="18"/>
                      <a:pt x="93" y="17"/>
                    </a:cubicBezTo>
                    <a:cubicBezTo>
                      <a:pt x="93" y="17"/>
                      <a:pt x="94" y="18"/>
                      <a:pt x="95" y="18"/>
                    </a:cubicBezTo>
                    <a:cubicBezTo>
                      <a:pt x="95" y="18"/>
                      <a:pt x="95" y="19"/>
                      <a:pt x="96" y="19"/>
                    </a:cubicBezTo>
                    <a:cubicBezTo>
                      <a:pt x="96" y="19"/>
                      <a:pt x="96" y="17"/>
                      <a:pt x="97" y="18"/>
                    </a:cubicBezTo>
                    <a:cubicBezTo>
                      <a:pt x="97" y="18"/>
                      <a:pt x="96" y="18"/>
                      <a:pt x="96" y="18"/>
                    </a:cubicBezTo>
                    <a:cubicBezTo>
                      <a:pt x="97" y="19"/>
                      <a:pt x="97" y="19"/>
                      <a:pt x="97" y="19"/>
                    </a:cubicBezTo>
                    <a:cubicBezTo>
                      <a:pt x="98" y="18"/>
                      <a:pt x="99" y="18"/>
                      <a:pt x="100" y="18"/>
                    </a:cubicBezTo>
                    <a:cubicBezTo>
                      <a:pt x="100" y="18"/>
                      <a:pt x="100" y="19"/>
                      <a:pt x="100" y="19"/>
                    </a:cubicBezTo>
                    <a:cubicBezTo>
                      <a:pt x="100" y="20"/>
                      <a:pt x="101" y="19"/>
                      <a:pt x="101" y="19"/>
                    </a:cubicBezTo>
                    <a:cubicBezTo>
                      <a:pt x="101" y="19"/>
                      <a:pt x="101" y="19"/>
                      <a:pt x="101" y="19"/>
                    </a:cubicBezTo>
                    <a:cubicBezTo>
                      <a:pt x="101" y="18"/>
                      <a:pt x="102" y="18"/>
                      <a:pt x="102" y="17"/>
                    </a:cubicBezTo>
                    <a:cubicBezTo>
                      <a:pt x="103" y="18"/>
                      <a:pt x="104" y="18"/>
                      <a:pt x="105" y="17"/>
                    </a:cubicBezTo>
                    <a:cubicBezTo>
                      <a:pt x="105" y="18"/>
                      <a:pt x="105" y="19"/>
                      <a:pt x="106" y="18"/>
                    </a:cubicBezTo>
                    <a:cubicBezTo>
                      <a:pt x="106" y="19"/>
                      <a:pt x="106" y="19"/>
                      <a:pt x="107" y="19"/>
                    </a:cubicBezTo>
                    <a:cubicBezTo>
                      <a:pt x="107" y="19"/>
                      <a:pt x="107" y="19"/>
                      <a:pt x="107" y="18"/>
                    </a:cubicBezTo>
                    <a:cubicBezTo>
                      <a:pt x="108" y="18"/>
                      <a:pt x="108" y="18"/>
                      <a:pt x="109" y="19"/>
                    </a:cubicBezTo>
                    <a:cubicBezTo>
                      <a:pt x="110" y="19"/>
                      <a:pt x="109" y="18"/>
                      <a:pt x="110" y="19"/>
                    </a:cubicBezTo>
                    <a:cubicBezTo>
                      <a:pt x="110" y="19"/>
                      <a:pt x="110" y="18"/>
                      <a:pt x="110" y="18"/>
                    </a:cubicBezTo>
                    <a:cubicBezTo>
                      <a:pt x="109" y="17"/>
                      <a:pt x="107" y="18"/>
                      <a:pt x="106" y="17"/>
                    </a:cubicBezTo>
                    <a:cubicBezTo>
                      <a:pt x="105" y="17"/>
                      <a:pt x="106" y="17"/>
                      <a:pt x="105" y="17"/>
                    </a:cubicBezTo>
                    <a:cubicBezTo>
                      <a:pt x="104" y="17"/>
                      <a:pt x="103" y="16"/>
                      <a:pt x="103" y="17"/>
                    </a:cubicBezTo>
                    <a:cubicBezTo>
                      <a:pt x="102" y="16"/>
                      <a:pt x="101" y="16"/>
                      <a:pt x="100" y="16"/>
                    </a:cubicBezTo>
                    <a:cubicBezTo>
                      <a:pt x="99" y="16"/>
                      <a:pt x="100" y="16"/>
                      <a:pt x="100" y="15"/>
                    </a:cubicBezTo>
                    <a:cubicBezTo>
                      <a:pt x="99" y="15"/>
                      <a:pt x="99" y="16"/>
                      <a:pt x="98" y="16"/>
                    </a:cubicBezTo>
                    <a:cubicBezTo>
                      <a:pt x="97" y="16"/>
                      <a:pt x="95" y="16"/>
                      <a:pt x="93" y="15"/>
                    </a:cubicBezTo>
                    <a:cubicBezTo>
                      <a:pt x="93" y="15"/>
                      <a:pt x="93" y="15"/>
                      <a:pt x="92" y="15"/>
                    </a:cubicBezTo>
                    <a:cubicBezTo>
                      <a:pt x="92" y="15"/>
                      <a:pt x="92" y="15"/>
                      <a:pt x="91" y="15"/>
                    </a:cubicBezTo>
                    <a:cubicBezTo>
                      <a:pt x="89" y="15"/>
                      <a:pt x="86" y="13"/>
                      <a:pt x="83" y="13"/>
                    </a:cubicBezTo>
                    <a:cubicBezTo>
                      <a:pt x="83" y="13"/>
                      <a:pt x="83" y="12"/>
                      <a:pt x="82" y="12"/>
                    </a:cubicBezTo>
                    <a:cubicBezTo>
                      <a:pt x="83" y="11"/>
                      <a:pt x="85" y="13"/>
                      <a:pt x="87" y="12"/>
                    </a:cubicBezTo>
                    <a:cubicBezTo>
                      <a:pt x="88" y="13"/>
                      <a:pt x="89" y="13"/>
                      <a:pt x="90" y="12"/>
                    </a:cubicBezTo>
                    <a:cubicBezTo>
                      <a:pt x="90" y="13"/>
                      <a:pt x="90" y="13"/>
                      <a:pt x="90" y="13"/>
                    </a:cubicBezTo>
                    <a:cubicBezTo>
                      <a:pt x="91" y="13"/>
                      <a:pt x="91" y="13"/>
                      <a:pt x="91" y="13"/>
                    </a:cubicBezTo>
                    <a:cubicBezTo>
                      <a:pt x="93" y="14"/>
                      <a:pt x="95" y="13"/>
                      <a:pt x="97" y="14"/>
                    </a:cubicBezTo>
                    <a:cubicBezTo>
                      <a:pt x="97" y="13"/>
                      <a:pt x="95" y="12"/>
                      <a:pt x="95" y="13"/>
                    </a:cubicBezTo>
                    <a:cubicBezTo>
                      <a:pt x="94" y="12"/>
                      <a:pt x="95" y="12"/>
                      <a:pt x="95" y="12"/>
                    </a:cubicBezTo>
                    <a:cubicBezTo>
                      <a:pt x="94" y="11"/>
                      <a:pt x="93" y="11"/>
                      <a:pt x="93" y="11"/>
                    </a:cubicBezTo>
                    <a:cubicBezTo>
                      <a:pt x="93" y="12"/>
                      <a:pt x="93" y="12"/>
                      <a:pt x="93" y="12"/>
                    </a:cubicBezTo>
                    <a:cubicBezTo>
                      <a:pt x="92" y="13"/>
                      <a:pt x="91" y="12"/>
                      <a:pt x="90" y="12"/>
                    </a:cubicBezTo>
                    <a:cubicBezTo>
                      <a:pt x="89" y="11"/>
                      <a:pt x="88" y="12"/>
                      <a:pt x="87" y="10"/>
                    </a:cubicBezTo>
                    <a:cubicBezTo>
                      <a:pt x="87" y="10"/>
                      <a:pt x="87" y="11"/>
                      <a:pt x="86" y="11"/>
                    </a:cubicBezTo>
                    <a:cubicBezTo>
                      <a:pt x="85" y="10"/>
                      <a:pt x="83" y="10"/>
                      <a:pt x="81" y="11"/>
                    </a:cubicBezTo>
                    <a:cubicBezTo>
                      <a:pt x="80" y="10"/>
                      <a:pt x="79" y="9"/>
                      <a:pt x="79" y="10"/>
                    </a:cubicBezTo>
                    <a:cubicBezTo>
                      <a:pt x="78" y="10"/>
                      <a:pt x="78" y="10"/>
                      <a:pt x="77" y="9"/>
                    </a:cubicBezTo>
                    <a:cubicBezTo>
                      <a:pt x="76" y="10"/>
                      <a:pt x="74" y="9"/>
                      <a:pt x="73" y="8"/>
                    </a:cubicBezTo>
                    <a:cubicBezTo>
                      <a:pt x="73" y="8"/>
                      <a:pt x="74" y="9"/>
                      <a:pt x="75" y="8"/>
                    </a:cubicBezTo>
                    <a:cubicBezTo>
                      <a:pt x="74" y="7"/>
                      <a:pt x="72" y="8"/>
                      <a:pt x="71" y="7"/>
                    </a:cubicBezTo>
                    <a:cubicBezTo>
                      <a:pt x="72" y="6"/>
                      <a:pt x="74" y="7"/>
                      <a:pt x="75" y="7"/>
                    </a:cubicBezTo>
                    <a:cubicBezTo>
                      <a:pt x="78" y="8"/>
                      <a:pt x="81" y="8"/>
                      <a:pt x="83" y="9"/>
                    </a:cubicBezTo>
                    <a:cubicBezTo>
                      <a:pt x="84" y="9"/>
                      <a:pt x="85" y="9"/>
                      <a:pt x="85" y="10"/>
                    </a:cubicBezTo>
                    <a:cubicBezTo>
                      <a:pt x="85" y="10"/>
                      <a:pt x="86" y="9"/>
                      <a:pt x="86" y="9"/>
                    </a:cubicBezTo>
                    <a:cubicBezTo>
                      <a:pt x="87" y="10"/>
                      <a:pt x="87" y="10"/>
                      <a:pt x="88" y="10"/>
                    </a:cubicBezTo>
                    <a:cubicBezTo>
                      <a:pt x="89" y="9"/>
                      <a:pt x="91" y="11"/>
                      <a:pt x="92" y="10"/>
                    </a:cubicBezTo>
                    <a:cubicBezTo>
                      <a:pt x="93" y="11"/>
                      <a:pt x="95" y="10"/>
                      <a:pt x="96" y="11"/>
                    </a:cubicBezTo>
                    <a:cubicBezTo>
                      <a:pt x="97" y="10"/>
                      <a:pt x="99" y="12"/>
                      <a:pt x="99" y="11"/>
                    </a:cubicBezTo>
                    <a:cubicBezTo>
                      <a:pt x="102" y="12"/>
                      <a:pt x="103" y="11"/>
                      <a:pt x="105" y="13"/>
                    </a:cubicBezTo>
                    <a:cubicBezTo>
                      <a:pt x="106" y="13"/>
                      <a:pt x="106" y="12"/>
                      <a:pt x="106" y="12"/>
                    </a:cubicBezTo>
                    <a:cubicBezTo>
                      <a:pt x="107" y="13"/>
                      <a:pt x="107" y="13"/>
                      <a:pt x="108" y="14"/>
                    </a:cubicBezTo>
                    <a:cubicBezTo>
                      <a:pt x="109" y="13"/>
                      <a:pt x="109" y="12"/>
                      <a:pt x="108" y="12"/>
                    </a:cubicBezTo>
                    <a:cubicBezTo>
                      <a:pt x="109" y="12"/>
                      <a:pt x="109" y="12"/>
                      <a:pt x="110" y="12"/>
                    </a:cubicBezTo>
                    <a:cubicBezTo>
                      <a:pt x="110" y="14"/>
                      <a:pt x="111" y="13"/>
                      <a:pt x="112" y="14"/>
                    </a:cubicBezTo>
                    <a:cubicBezTo>
                      <a:pt x="112" y="13"/>
                      <a:pt x="114" y="13"/>
                      <a:pt x="114" y="13"/>
                    </a:cubicBezTo>
                    <a:cubicBezTo>
                      <a:pt x="117" y="12"/>
                      <a:pt x="120" y="12"/>
                      <a:pt x="124" y="13"/>
                    </a:cubicBezTo>
                    <a:cubicBezTo>
                      <a:pt x="124" y="14"/>
                      <a:pt x="123" y="15"/>
                      <a:pt x="124" y="16"/>
                    </a:cubicBezTo>
                    <a:cubicBezTo>
                      <a:pt x="125" y="15"/>
                      <a:pt x="126" y="15"/>
                      <a:pt x="126" y="15"/>
                    </a:cubicBezTo>
                    <a:cubicBezTo>
                      <a:pt x="127" y="14"/>
                      <a:pt x="126" y="14"/>
                      <a:pt x="126" y="14"/>
                    </a:cubicBezTo>
                    <a:cubicBezTo>
                      <a:pt x="127" y="13"/>
                      <a:pt x="127" y="13"/>
                      <a:pt x="128" y="13"/>
                    </a:cubicBezTo>
                    <a:cubicBezTo>
                      <a:pt x="128" y="13"/>
                      <a:pt x="128" y="14"/>
                      <a:pt x="128" y="14"/>
                    </a:cubicBezTo>
                    <a:cubicBezTo>
                      <a:pt x="128" y="14"/>
                      <a:pt x="127" y="14"/>
                      <a:pt x="127" y="15"/>
                    </a:cubicBezTo>
                    <a:cubicBezTo>
                      <a:pt x="128" y="15"/>
                      <a:pt x="128" y="14"/>
                      <a:pt x="129" y="14"/>
                    </a:cubicBezTo>
                    <a:cubicBezTo>
                      <a:pt x="129" y="14"/>
                      <a:pt x="130" y="14"/>
                      <a:pt x="130" y="14"/>
                    </a:cubicBezTo>
                    <a:cubicBezTo>
                      <a:pt x="131" y="12"/>
                      <a:pt x="134" y="14"/>
                      <a:pt x="136" y="14"/>
                    </a:cubicBezTo>
                    <a:cubicBezTo>
                      <a:pt x="137" y="14"/>
                      <a:pt x="136" y="15"/>
                      <a:pt x="137" y="15"/>
                    </a:cubicBezTo>
                    <a:cubicBezTo>
                      <a:pt x="137" y="15"/>
                      <a:pt x="137" y="14"/>
                      <a:pt x="138" y="14"/>
                    </a:cubicBezTo>
                    <a:cubicBezTo>
                      <a:pt x="138" y="15"/>
                      <a:pt x="139" y="16"/>
                      <a:pt x="139" y="15"/>
                    </a:cubicBezTo>
                    <a:cubicBezTo>
                      <a:pt x="140" y="15"/>
                      <a:pt x="140" y="15"/>
                      <a:pt x="140" y="15"/>
                    </a:cubicBezTo>
                    <a:cubicBezTo>
                      <a:pt x="142" y="15"/>
                      <a:pt x="143" y="16"/>
                      <a:pt x="144" y="15"/>
                    </a:cubicBezTo>
                    <a:cubicBezTo>
                      <a:pt x="145" y="15"/>
                      <a:pt x="144" y="14"/>
                      <a:pt x="143" y="14"/>
                    </a:cubicBezTo>
                    <a:cubicBezTo>
                      <a:pt x="144" y="14"/>
                      <a:pt x="144" y="14"/>
                      <a:pt x="145" y="14"/>
                    </a:cubicBezTo>
                    <a:cubicBezTo>
                      <a:pt x="145" y="15"/>
                      <a:pt x="145" y="15"/>
                      <a:pt x="145" y="15"/>
                    </a:cubicBezTo>
                    <a:cubicBezTo>
                      <a:pt x="146" y="15"/>
                      <a:pt x="148" y="17"/>
                      <a:pt x="149" y="16"/>
                    </a:cubicBezTo>
                    <a:cubicBezTo>
                      <a:pt x="150" y="17"/>
                      <a:pt x="152" y="17"/>
                      <a:pt x="153" y="17"/>
                    </a:cubicBezTo>
                    <a:cubicBezTo>
                      <a:pt x="153" y="17"/>
                      <a:pt x="154" y="17"/>
                      <a:pt x="154" y="17"/>
                    </a:cubicBezTo>
                    <a:cubicBezTo>
                      <a:pt x="153" y="17"/>
                      <a:pt x="152" y="16"/>
                      <a:pt x="151" y="16"/>
                    </a:cubicBezTo>
                    <a:cubicBezTo>
                      <a:pt x="151" y="16"/>
                      <a:pt x="152" y="15"/>
                      <a:pt x="151" y="15"/>
                    </a:cubicBezTo>
                    <a:cubicBezTo>
                      <a:pt x="151" y="14"/>
                      <a:pt x="152" y="16"/>
                      <a:pt x="153" y="15"/>
                    </a:cubicBezTo>
                    <a:cubicBezTo>
                      <a:pt x="153" y="15"/>
                      <a:pt x="153" y="15"/>
                      <a:pt x="153" y="16"/>
                    </a:cubicBezTo>
                    <a:cubicBezTo>
                      <a:pt x="154" y="15"/>
                      <a:pt x="154" y="15"/>
                      <a:pt x="154" y="14"/>
                    </a:cubicBezTo>
                    <a:cubicBezTo>
                      <a:pt x="156" y="15"/>
                      <a:pt x="157" y="14"/>
                      <a:pt x="158" y="15"/>
                    </a:cubicBezTo>
                    <a:cubicBezTo>
                      <a:pt x="157" y="15"/>
                      <a:pt x="157" y="15"/>
                      <a:pt x="158" y="16"/>
                    </a:cubicBezTo>
                    <a:cubicBezTo>
                      <a:pt x="157" y="16"/>
                      <a:pt x="157" y="15"/>
                      <a:pt x="156" y="16"/>
                    </a:cubicBezTo>
                    <a:cubicBezTo>
                      <a:pt x="156" y="17"/>
                      <a:pt x="157" y="18"/>
                      <a:pt x="158" y="17"/>
                    </a:cubicBezTo>
                    <a:cubicBezTo>
                      <a:pt x="159" y="18"/>
                      <a:pt x="160" y="18"/>
                      <a:pt x="161" y="17"/>
                    </a:cubicBezTo>
                    <a:cubicBezTo>
                      <a:pt x="162" y="19"/>
                      <a:pt x="163" y="17"/>
                      <a:pt x="164" y="18"/>
                    </a:cubicBezTo>
                    <a:cubicBezTo>
                      <a:pt x="165" y="17"/>
                      <a:pt x="164" y="17"/>
                      <a:pt x="164" y="16"/>
                    </a:cubicBezTo>
                    <a:cubicBezTo>
                      <a:pt x="165" y="16"/>
                      <a:pt x="166" y="16"/>
                      <a:pt x="166" y="16"/>
                    </a:cubicBezTo>
                    <a:cubicBezTo>
                      <a:pt x="167" y="17"/>
                      <a:pt x="166" y="16"/>
                      <a:pt x="165" y="17"/>
                    </a:cubicBezTo>
                    <a:cubicBezTo>
                      <a:pt x="165" y="17"/>
                      <a:pt x="166" y="17"/>
                      <a:pt x="166" y="17"/>
                    </a:cubicBezTo>
                    <a:cubicBezTo>
                      <a:pt x="167" y="17"/>
                      <a:pt x="167" y="17"/>
                      <a:pt x="167" y="16"/>
                    </a:cubicBezTo>
                    <a:cubicBezTo>
                      <a:pt x="167" y="16"/>
                      <a:pt x="167" y="15"/>
                      <a:pt x="167" y="15"/>
                    </a:cubicBezTo>
                    <a:cubicBezTo>
                      <a:pt x="166" y="14"/>
                      <a:pt x="165" y="14"/>
                      <a:pt x="164" y="14"/>
                    </a:cubicBezTo>
                    <a:cubicBezTo>
                      <a:pt x="163" y="15"/>
                      <a:pt x="163" y="14"/>
                      <a:pt x="162" y="15"/>
                    </a:cubicBezTo>
                    <a:cubicBezTo>
                      <a:pt x="162" y="15"/>
                      <a:pt x="163" y="15"/>
                      <a:pt x="163" y="15"/>
                    </a:cubicBezTo>
                    <a:cubicBezTo>
                      <a:pt x="163" y="16"/>
                      <a:pt x="162" y="15"/>
                      <a:pt x="162" y="15"/>
                    </a:cubicBezTo>
                    <a:cubicBezTo>
                      <a:pt x="161" y="15"/>
                      <a:pt x="162" y="15"/>
                      <a:pt x="162" y="14"/>
                    </a:cubicBezTo>
                    <a:cubicBezTo>
                      <a:pt x="161" y="13"/>
                      <a:pt x="160" y="14"/>
                      <a:pt x="159" y="14"/>
                    </a:cubicBezTo>
                    <a:cubicBezTo>
                      <a:pt x="159" y="14"/>
                      <a:pt x="160" y="14"/>
                      <a:pt x="159" y="15"/>
                    </a:cubicBezTo>
                    <a:cubicBezTo>
                      <a:pt x="159" y="15"/>
                      <a:pt x="159" y="15"/>
                      <a:pt x="158" y="15"/>
                    </a:cubicBezTo>
                    <a:cubicBezTo>
                      <a:pt x="158" y="14"/>
                      <a:pt x="158" y="15"/>
                      <a:pt x="159" y="14"/>
                    </a:cubicBezTo>
                    <a:cubicBezTo>
                      <a:pt x="154" y="13"/>
                      <a:pt x="149" y="14"/>
                      <a:pt x="144" y="12"/>
                    </a:cubicBezTo>
                    <a:cubicBezTo>
                      <a:pt x="141" y="13"/>
                      <a:pt x="139" y="10"/>
                      <a:pt x="137" y="12"/>
                    </a:cubicBezTo>
                    <a:cubicBezTo>
                      <a:pt x="135" y="11"/>
                      <a:pt x="133" y="10"/>
                      <a:pt x="131" y="9"/>
                    </a:cubicBezTo>
                    <a:cubicBezTo>
                      <a:pt x="131" y="9"/>
                      <a:pt x="131" y="9"/>
                      <a:pt x="131" y="10"/>
                    </a:cubicBezTo>
                    <a:cubicBezTo>
                      <a:pt x="129" y="10"/>
                      <a:pt x="127" y="8"/>
                      <a:pt x="125" y="10"/>
                    </a:cubicBezTo>
                    <a:cubicBezTo>
                      <a:pt x="125" y="9"/>
                      <a:pt x="125" y="9"/>
                      <a:pt x="125" y="9"/>
                    </a:cubicBezTo>
                    <a:cubicBezTo>
                      <a:pt x="124" y="10"/>
                      <a:pt x="122" y="8"/>
                      <a:pt x="121" y="9"/>
                    </a:cubicBezTo>
                    <a:cubicBezTo>
                      <a:pt x="121" y="9"/>
                      <a:pt x="121" y="8"/>
                      <a:pt x="121" y="7"/>
                    </a:cubicBezTo>
                    <a:cubicBezTo>
                      <a:pt x="122" y="6"/>
                      <a:pt x="124" y="7"/>
                      <a:pt x="125" y="6"/>
                    </a:cubicBezTo>
                    <a:cubicBezTo>
                      <a:pt x="126" y="7"/>
                      <a:pt x="126" y="7"/>
                      <a:pt x="127" y="7"/>
                    </a:cubicBezTo>
                    <a:cubicBezTo>
                      <a:pt x="127" y="6"/>
                      <a:pt x="126" y="5"/>
                      <a:pt x="126" y="6"/>
                    </a:cubicBezTo>
                    <a:cubicBezTo>
                      <a:pt x="125" y="6"/>
                      <a:pt x="126" y="5"/>
                      <a:pt x="126" y="5"/>
                    </a:cubicBezTo>
                    <a:cubicBezTo>
                      <a:pt x="127" y="5"/>
                      <a:pt x="127" y="5"/>
                      <a:pt x="127" y="6"/>
                    </a:cubicBezTo>
                    <a:cubicBezTo>
                      <a:pt x="128" y="6"/>
                      <a:pt x="127" y="5"/>
                      <a:pt x="128" y="5"/>
                    </a:cubicBezTo>
                    <a:cubicBezTo>
                      <a:pt x="129" y="6"/>
                      <a:pt x="130" y="5"/>
                      <a:pt x="130" y="5"/>
                    </a:cubicBezTo>
                    <a:cubicBezTo>
                      <a:pt x="131" y="5"/>
                      <a:pt x="131" y="5"/>
                      <a:pt x="132" y="5"/>
                    </a:cubicBezTo>
                    <a:cubicBezTo>
                      <a:pt x="133" y="6"/>
                      <a:pt x="134" y="5"/>
                      <a:pt x="135" y="6"/>
                    </a:cubicBezTo>
                    <a:cubicBezTo>
                      <a:pt x="138" y="5"/>
                      <a:pt x="142" y="5"/>
                      <a:pt x="146" y="6"/>
                    </a:cubicBezTo>
                    <a:cubicBezTo>
                      <a:pt x="146" y="6"/>
                      <a:pt x="146" y="6"/>
                      <a:pt x="146" y="5"/>
                    </a:cubicBezTo>
                    <a:cubicBezTo>
                      <a:pt x="148" y="7"/>
                      <a:pt x="150" y="6"/>
                      <a:pt x="152" y="6"/>
                    </a:cubicBezTo>
                    <a:cubicBezTo>
                      <a:pt x="152" y="6"/>
                      <a:pt x="153" y="7"/>
                      <a:pt x="154" y="7"/>
                    </a:cubicBezTo>
                    <a:cubicBezTo>
                      <a:pt x="155" y="7"/>
                      <a:pt x="157" y="6"/>
                      <a:pt x="158" y="6"/>
                    </a:cubicBezTo>
                    <a:cubicBezTo>
                      <a:pt x="159" y="6"/>
                      <a:pt x="159" y="7"/>
                      <a:pt x="160" y="7"/>
                    </a:cubicBezTo>
                    <a:cubicBezTo>
                      <a:pt x="163" y="6"/>
                      <a:pt x="166" y="7"/>
                      <a:pt x="169" y="7"/>
                    </a:cubicBezTo>
                    <a:cubicBezTo>
                      <a:pt x="168" y="7"/>
                      <a:pt x="167" y="7"/>
                      <a:pt x="167" y="7"/>
                    </a:cubicBezTo>
                    <a:cubicBezTo>
                      <a:pt x="167" y="8"/>
                      <a:pt x="167" y="8"/>
                      <a:pt x="168" y="8"/>
                    </a:cubicBezTo>
                    <a:cubicBezTo>
                      <a:pt x="169" y="7"/>
                      <a:pt x="170" y="9"/>
                      <a:pt x="171" y="7"/>
                    </a:cubicBezTo>
                    <a:cubicBezTo>
                      <a:pt x="171" y="7"/>
                      <a:pt x="171" y="7"/>
                      <a:pt x="172" y="8"/>
                    </a:cubicBezTo>
                    <a:cubicBezTo>
                      <a:pt x="173" y="6"/>
                      <a:pt x="176" y="6"/>
                      <a:pt x="177" y="7"/>
                    </a:cubicBezTo>
                    <a:cubicBezTo>
                      <a:pt x="177" y="8"/>
                      <a:pt x="176" y="8"/>
                      <a:pt x="176" y="8"/>
                    </a:cubicBezTo>
                    <a:cubicBezTo>
                      <a:pt x="176" y="9"/>
                      <a:pt x="177" y="8"/>
                      <a:pt x="178" y="8"/>
                    </a:cubicBezTo>
                    <a:cubicBezTo>
                      <a:pt x="178" y="8"/>
                      <a:pt x="178" y="9"/>
                      <a:pt x="179" y="9"/>
                    </a:cubicBezTo>
                    <a:cubicBezTo>
                      <a:pt x="179" y="8"/>
                      <a:pt x="179" y="8"/>
                      <a:pt x="180" y="7"/>
                    </a:cubicBezTo>
                    <a:cubicBezTo>
                      <a:pt x="180" y="8"/>
                      <a:pt x="180" y="8"/>
                      <a:pt x="179" y="8"/>
                    </a:cubicBezTo>
                    <a:cubicBezTo>
                      <a:pt x="180" y="9"/>
                      <a:pt x="180" y="9"/>
                      <a:pt x="180" y="9"/>
                    </a:cubicBezTo>
                    <a:cubicBezTo>
                      <a:pt x="181" y="9"/>
                      <a:pt x="181" y="8"/>
                      <a:pt x="181" y="7"/>
                    </a:cubicBezTo>
                    <a:cubicBezTo>
                      <a:pt x="183" y="7"/>
                      <a:pt x="184" y="7"/>
                      <a:pt x="186" y="7"/>
                    </a:cubicBezTo>
                    <a:cubicBezTo>
                      <a:pt x="186" y="8"/>
                      <a:pt x="186" y="8"/>
                      <a:pt x="186" y="8"/>
                    </a:cubicBezTo>
                    <a:cubicBezTo>
                      <a:pt x="187" y="9"/>
                      <a:pt x="187" y="8"/>
                      <a:pt x="188" y="8"/>
                    </a:cubicBezTo>
                    <a:cubicBezTo>
                      <a:pt x="188" y="8"/>
                      <a:pt x="188" y="8"/>
                      <a:pt x="188" y="8"/>
                    </a:cubicBezTo>
                    <a:cubicBezTo>
                      <a:pt x="189" y="8"/>
                      <a:pt x="190" y="8"/>
                      <a:pt x="191" y="7"/>
                    </a:cubicBezTo>
                    <a:cubicBezTo>
                      <a:pt x="194" y="8"/>
                      <a:pt x="196" y="8"/>
                      <a:pt x="198" y="8"/>
                    </a:cubicBezTo>
                    <a:cubicBezTo>
                      <a:pt x="199" y="8"/>
                      <a:pt x="200" y="8"/>
                      <a:pt x="201" y="8"/>
                    </a:cubicBezTo>
                    <a:cubicBezTo>
                      <a:pt x="201" y="9"/>
                      <a:pt x="200" y="9"/>
                      <a:pt x="201" y="9"/>
                    </a:cubicBezTo>
                    <a:cubicBezTo>
                      <a:pt x="201" y="9"/>
                      <a:pt x="202" y="9"/>
                      <a:pt x="202" y="8"/>
                    </a:cubicBezTo>
                    <a:cubicBezTo>
                      <a:pt x="203" y="8"/>
                      <a:pt x="203" y="9"/>
                      <a:pt x="203" y="9"/>
                    </a:cubicBezTo>
                    <a:cubicBezTo>
                      <a:pt x="203" y="9"/>
                      <a:pt x="203" y="8"/>
                      <a:pt x="204" y="8"/>
                    </a:cubicBezTo>
                    <a:cubicBezTo>
                      <a:pt x="205" y="8"/>
                      <a:pt x="205" y="8"/>
                      <a:pt x="206" y="9"/>
                    </a:cubicBezTo>
                    <a:cubicBezTo>
                      <a:pt x="207" y="9"/>
                      <a:pt x="206" y="8"/>
                      <a:pt x="207" y="8"/>
                    </a:cubicBezTo>
                    <a:cubicBezTo>
                      <a:pt x="208" y="8"/>
                      <a:pt x="207" y="9"/>
                      <a:pt x="208" y="9"/>
                    </a:cubicBezTo>
                    <a:cubicBezTo>
                      <a:pt x="208" y="10"/>
                      <a:pt x="209" y="9"/>
                      <a:pt x="209" y="8"/>
                    </a:cubicBezTo>
                    <a:cubicBezTo>
                      <a:pt x="211" y="9"/>
                      <a:pt x="213" y="8"/>
                      <a:pt x="215" y="8"/>
                    </a:cubicBezTo>
                    <a:cubicBezTo>
                      <a:pt x="215" y="9"/>
                      <a:pt x="214" y="9"/>
                      <a:pt x="214" y="10"/>
                    </a:cubicBezTo>
                    <a:cubicBezTo>
                      <a:pt x="215" y="10"/>
                      <a:pt x="216" y="10"/>
                      <a:pt x="217" y="9"/>
                    </a:cubicBezTo>
                    <a:cubicBezTo>
                      <a:pt x="217" y="9"/>
                      <a:pt x="217" y="9"/>
                      <a:pt x="217" y="9"/>
                    </a:cubicBezTo>
                    <a:cubicBezTo>
                      <a:pt x="216" y="9"/>
                      <a:pt x="216" y="9"/>
                      <a:pt x="216" y="9"/>
                    </a:cubicBezTo>
                    <a:cubicBezTo>
                      <a:pt x="220" y="9"/>
                      <a:pt x="223" y="10"/>
                      <a:pt x="227" y="9"/>
                    </a:cubicBezTo>
                    <a:cubicBezTo>
                      <a:pt x="227" y="9"/>
                      <a:pt x="227" y="9"/>
                      <a:pt x="227" y="9"/>
                    </a:cubicBezTo>
                    <a:cubicBezTo>
                      <a:pt x="229" y="9"/>
                      <a:pt x="232" y="8"/>
                      <a:pt x="233" y="11"/>
                    </a:cubicBezTo>
                    <a:cubicBezTo>
                      <a:pt x="233" y="11"/>
                      <a:pt x="234" y="11"/>
                      <a:pt x="234" y="11"/>
                    </a:cubicBezTo>
                    <a:cubicBezTo>
                      <a:pt x="234" y="10"/>
                      <a:pt x="234" y="10"/>
                      <a:pt x="234" y="10"/>
                    </a:cubicBezTo>
                    <a:cubicBezTo>
                      <a:pt x="234" y="10"/>
                      <a:pt x="235" y="10"/>
                      <a:pt x="235" y="11"/>
                    </a:cubicBezTo>
                    <a:cubicBezTo>
                      <a:pt x="236" y="9"/>
                      <a:pt x="239" y="10"/>
                      <a:pt x="241" y="10"/>
                    </a:cubicBezTo>
                    <a:cubicBezTo>
                      <a:pt x="241" y="9"/>
                      <a:pt x="241" y="9"/>
                      <a:pt x="241" y="9"/>
                    </a:cubicBezTo>
                    <a:cubicBezTo>
                      <a:pt x="243" y="10"/>
                      <a:pt x="245" y="10"/>
                      <a:pt x="246" y="9"/>
                    </a:cubicBezTo>
                    <a:cubicBezTo>
                      <a:pt x="248" y="11"/>
                      <a:pt x="251" y="11"/>
                      <a:pt x="251" y="10"/>
                    </a:cubicBezTo>
                    <a:cubicBezTo>
                      <a:pt x="251" y="10"/>
                      <a:pt x="252" y="10"/>
                      <a:pt x="252" y="10"/>
                    </a:cubicBezTo>
                    <a:cubicBezTo>
                      <a:pt x="253" y="9"/>
                      <a:pt x="255" y="10"/>
                      <a:pt x="257" y="9"/>
                    </a:cubicBezTo>
                    <a:cubicBezTo>
                      <a:pt x="256" y="10"/>
                      <a:pt x="256" y="10"/>
                      <a:pt x="255" y="10"/>
                    </a:cubicBezTo>
                    <a:cubicBezTo>
                      <a:pt x="255" y="11"/>
                      <a:pt x="256" y="11"/>
                      <a:pt x="256" y="12"/>
                    </a:cubicBezTo>
                    <a:cubicBezTo>
                      <a:pt x="257" y="12"/>
                      <a:pt x="257" y="11"/>
                      <a:pt x="258" y="11"/>
                    </a:cubicBezTo>
                    <a:cubicBezTo>
                      <a:pt x="258" y="11"/>
                      <a:pt x="259" y="11"/>
                      <a:pt x="259" y="11"/>
                    </a:cubicBezTo>
                    <a:cubicBezTo>
                      <a:pt x="260" y="11"/>
                      <a:pt x="258" y="10"/>
                      <a:pt x="259" y="10"/>
                    </a:cubicBezTo>
                    <a:cubicBezTo>
                      <a:pt x="260" y="11"/>
                      <a:pt x="263" y="12"/>
                      <a:pt x="264" y="11"/>
                    </a:cubicBezTo>
                    <a:cubicBezTo>
                      <a:pt x="265" y="11"/>
                      <a:pt x="265" y="11"/>
                      <a:pt x="266" y="11"/>
                    </a:cubicBezTo>
                    <a:cubicBezTo>
                      <a:pt x="265" y="11"/>
                      <a:pt x="264" y="10"/>
                      <a:pt x="263" y="10"/>
                    </a:cubicBezTo>
                    <a:cubicBezTo>
                      <a:pt x="264" y="9"/>
                      <a:pt x="266" y="10"/>
                      <a:pt x="268" y="9"/>
                    </a:cubicBezTo>
                    <a:cubicBezTo>
                      <a:pt x="270" y="9"/>
                      <a:pt x="272" y="8"/>
                      <a:pt x="275" y="10"/>
                    </a:cubicBezTo>
                    <a:cubicBezTo>
                      <a:pt x="277" y="9"/>
                      <a:pt x="280" y="9"/>
                      <a:pt x="283" y="9"/>
                    </a:cubicBezTo>
                    <a:cubicBezTo>
                      <a:pt x="284" y="10"/>
                      <a:pt x="285" y="10"/>
                      <a:pt x="286" y="9"/>
                    </a:cubicBezTo>
                    <a:cubicBezTo>
                      <a:pt x="287" y="10"/>
                      <a:pt x="288" y="10"/>
                      <a:pt x="290" y="10"/>
                    </a:cubicBezTo>
                    <a:cubicBezTo>
                      <a:pt x="291" y="12"/>
                      <a:pt x="292" y="10"/>
                      <a:pt x="294" y="9"/>
                    </a:cubicBezTo>
                    <a:cubicBezTo>
                      <a:pt x="295" y="10"/>
                      <a:pt x="296" y="10"/>
                      <a:pt x="297" y="9"/>
                    </a:cubicBezTo>
                    <a:cubicBezTo>
                      <a:pt x="298" y="9"/>
                      <a:pt x="299" y="10"/>
                      <a:pt x="299" y="11"/>
                    </a:cubicBezTo>
                    <a:cubicBezTo>
                      <a:pt x="301" y="11"/>
                      <a:pt x="302" y="10"/>
                      <a:pt x="304" y="10"/>
                    </a:cubicBezTo>
                    <a:cubicBezTo>
                      <a:pt x="304" y="10"/>
                      <a:pt x="304" y="11"/>
                      <a:pt x="303" y="11"/>
                    </a:cubicBezTo>
                    <a:cubicBezTo>
                      <a:pt x="305" y="12"/>
                      <a:pt x="307" y="12"/>
                      <a:pt x="308" y="11"/>
                    </a:cubicBezTo>
                    <a:cubicBezTo>
                      <a:pt x="308" y="11"/>
                      <a:pt x="308" y="12"/>
                      <a:pt x="308" y="13"/>
                    </a:cubicBezTo>
                    <a:cubicBezTo>
                      <a:pt x="310" y="13"/>
                      <a:pt x="312" y="12"/>
                      <a:pt x="313" y="13"/>
                    </a:cubicBezTo>
                    <a:cubicBezTo>
                      <a:pt x="314" y="13"/>
                      <a:pt x="315" y="12"/>
                      <a:pt x="317" y="13"/>
                    </a:cubicBezTo>
                    <a:cubicBezTo>
                      <a:pt x="317" y="13"/>
                      <a:pt x="317" y="12"/>
                      <a:pt x="318" y="13"/>
                    </a:cubicBezTo>
                    <a:cubicBezTo>
                      <a:pt x="318" y="13"/>
                      <a:pt x="318" y="13"/>
                      <a:pt x="318" y="13"/>
                    </a:cubicBezTo>
                    <a:cubicBezTo>
                      <a:pt x="318" y="12"/>
                      <a:pt x="318" y="12"/>
                      <a:pt x="318" y="13"/>
                    </a:cubicBezTo>
                    <a:cubicBezTo>
                      <a:pt x="316" y="11"/>
                      <a:pt x="316" y="12"/>
                      <a:pt x="315" y="11"/>
                    </a:cubicBezTo>
                    <a:cubicBezTo>
                      <a:pt x="315" y="11"/>
                      <a:pt x="316" y="11"/>
                      <a:pt x="316" y="11"/>
                    </a:cubicBezTo>
                    <a:cubicBezTo>
                      <a:pt x="317" y="12"/>
                      <a:pt x="318" y="12"/>
                      <a:pt x="319" y="12"/>
                    </a:cubicBezTo>
                    <a:cubicBezTo>
                      <a:pt x="320" y="12"/>
                      <a:pt x="319" y="12"/>
                      <a:pt x="319" y="13"/>
                    </a:cubicBezTo>
                    <a:cubicBezTo>
                      <a:pt x="322" y="14"/>
                      <a:pt x="324" y="13"/>
                      <a:pt x="327" y="14"/>
                    </a:cubicBezTo>
                    <a:cubicBezTo>
                      <a:pt x="327" y="13"/>
                      <a:pt x="328" y="13"/>
                      <a:pt x="329" y="13"/>
                    </a:cubicBezTo>
                    <a:cubicBezTo>
                      <a:pt x="329" y="12"/>
                      <a:pt x="330" y="12"/>
                      <a:pt x="331" y="12"/>
                    </a:cubicBezTo>
                    <a:cubicBezTo>
                      <a:pt x="332" y="13"/>
                      <a:pt x="333" y="12"/>
                      <a:pt x="334" y="12"/>
                    </a:cubicBezTo>
                    <a:cubicBezTo>
                      <a:pt x="334" y="12"/>
                      <a:pt x="334" y="11"/>
                      <a:pt x="334" y="11"/>
                    </a:cubicBezTo>
                    <a:cubicBezTo>
                      <a:pt x="335" y="10"/>
                      <a:pt x="336" y="12"/>
                      <a:pt x="337" y="11"/>
                    </a:cubicBezTo>
                    <a:cubicBezTo>
                      <a:pt x="337" y="11"/>
                      <a:pt x="337" y="11"/>
                      <a:pt x="338" y="10"/>
                    </a:cubicBezTo>
                    <a:cubicBezTo>
                      <a:pt x="338" y="10"/>
                      <a:pt x="338" y="10"/>
                      <a:pt x="338" y="10"/>
                    </a:cubicBezTo>
                    <a:cubicBezTo>
                      <a:pt x="339" y="11"/>
                      <a:pt x="338" y="10"/>
                      <a:pt x="338" y="11"/>
                    </a:cubicBezTo>
                    <a:cubicBezTo>
                      <a:pt x="338" y="11"/>
                      <a:pt x="339" y="11"/>
                      <a:pt x="339" y="11"/>
                    </a:cubicBezTo>
                    <a:cubicBezTo>
                      <a:pt x="340" y="11"/>
                      <a:pt x="340" y="11"/>
                      <a:pt x="340" y="10"/>
                    </a:cubicBezTo>
                    <a:cubicBezTo>
                      <a:pt x="341" y="13"/>
                      <a:pt x="344" y="11"/>
                      <a:pt x="346" y="12"/>
                    </a:cubicBezTo>
                    <a:cubicBezTo>
                      <a:pt x="346" y="12"/>
                      <a:pt x="346" y="12"/>
                      <a:pt x="346" y="12"/>
                    </a:cubicBezTo>
                    <a:cubicBezTo>
                      <a:pt x="347" y="12"/>
                      <a:pt x="348" y="12"/>
                      <a:pt x="349" y="13"/>
                    </a:cubicBezTo>
                    <a:cubicBezTo>
                      <a:pt x="350" y="12"/>
                      <a:pt x="350" y="11"/>
                      <a:pt x="351" y="10"/>
                    </a:cubicBezTo>
                    <a:cubicBezTo>
                      <a:pt x="351" y="11"/>
                      <a:pt x="351" y="11"/>
                      <a:pt x="351" y="12"/>
                    </a:cubicBezTo>
                    <a:cubicBezTo>
                      <a:pt x="353" y="11"/>
                      <a:pt x="356" y="11"/>
                      <a:pt x="358" y="11"/>
                    </a:cubicBezTo>
                    <a:cubicBezTo>
                      <a:pt x="358" y="12"/>
                      <a:pt x="358" y="12"/>
                      <a:pt x="358" y="12"/>
                    </a:cubicBezTo>
                    <a:cubicBezTo>
                      <a:pt x="359" y="12"/>
                      <a:pt x="360" y="12"/>
                      <a:pt x="360" y="12"/>
                    </a:cubicBezTo>
                    <a:cubicBezTo>
                      <a:pt x="360" y="12"/>
                      <a:pt x="361" y="12"/>
                      <a:pt x="361" y="12"/>
                    </a:cubicBezTo>
                    <a:cubicBezTo>
                      <a:pt x="361" y="13"/>
                      <a:pt x="360" y="12"/>
                      <a:pt x="360" y="13"/>
                    </a:cubicBezTo>
                    <a:cubicBezTo>
                      <a:pt x="358" y="13"/>
                      <a:pt x="356" y="14"/>
                      <a:pt x="354" y="13"/>
                    </a:cubicBezTo>
                    <a:cubicBezTo>
                      <a:pt x="353" y="13"/>
                      <a:pt x="353" y="14"/>
                      <a:pt x="352" y="14"/>
                    </a:cubicBezTo>
                    <a:cubicBezTo>
                      <a:pt x="352" y="13"/>
                      <a:pt x="352" y="13"/>
                      <a:pt x="351" y="13"/>
                    </a:cubicBezTo>
                    <a:cubicBezTo>
                      <a:pt x="351" y="13"/>
                      <a:pt x="350" y="13"/>
                      <a:pt x="350" y="14"/>
                    </a:cubicBezTo>
                    <a:cubicBezTo>
                      <a:pt x="347" y="13"/>
                      <a:pt x="344" y="13"/>
                      <a:pt x="341" y="14"/>
                    </a:cubicBezTo>
                    <a:cubicBezTo>
                      <a:pt x="340" y="13"/>
                      <a:pt x="339" y="13"/>
                      <a:pt x="339" y="13"/>
                    </a:cubicBezTo>
                    <a:cubicBezTo>
                      <a:pt x="340" y="15"/>
                      <a:pt x="342" y="14"/>
                      <a:pt x="343" y="15"/>
                    </a:cubicBezTo>
                    <a:cubicBezTo>
                      <a:pt x="343" y="15"/>
                      <a:pt x="343" y="14"/>
                      <a:pt x="344" y="14"/>
                    </a:cubicBezTo>
                    <a:cubicBezTo>
                      <a:pt x="345" y="15"/>
                      <a:pt x="346" y="14"/>
                      <a:pt x="347" y="15"/>
                    </a:cubicBezTo>
                    <a:cubicBezTo>
                      <a:pt x="347" y="15"/>
                      <a:pt x="348" y="14"/>
                      <a:pt x="349" y="15"/>
                    </a:cubicBezTo>
                    <a:cubicBezTo>
                      <a:pt x="352" y="14"/>
                      <a:pt x="354" y="15"/>
                      <a:pt x="357" y="15"/>
                    </a:cubicBezTo>
                    <a:cubicBezTo>
                      <a:pt x="358" y="16"/>
                      <a:pt x="359" y="16"/>
                      <a:pt x="360" y="15"/>
                    </a:cubicBezTo>
                    <a:cubicBezTo>
                      <a:pt x="361" y="16"/>
                      <a:pt x="362" y="16"/>
                      <a:pt x="363" y="16"/>
                    </a:cubicBezTo>
                    <a:cubicBezTo>
                      <a:pt x="364" y="16"/>
                      <a:pt x="364" y="16"/>
                      <a:pt x="364" y="16"/>
                    </a:cubicBezTo>
                    <a:cubicBezTo>
                      <a:pt x="366" y="15"/>
                      <a:pt x="369" y="17"/>
                      <a:pt x="370" y="15"/>
                    </a:cubicBezTo>
                    <a:cubicBezTo>
                      <a:pt x="372" y="17"/>
                      <a:pt x="373" y="16"/>
                      <a:pt x="375" y="17"/>
                    </a:cubicBezTo>
                    <a:cubicBezTo>
                      <a:pt x="376" y="16"/>
                      <a:pt x="378" y="16"/>
                      <a:pt x="379" y="17"/>
                    </a:cubicBezTo>
                    <a:cubicBezTo>
                      <a:pt x="379" y="17"/>
                      <a:pt x="380" y="16"/>
                      <a:pt x="380" y="16"/>
                    </a:cubicBezTo>
                    <a:cubicBezTo>
                      <a:pt x="385" y="18"/>
                      <a:pt x="389" y="16"/>
                      <a:pt x="394" y="18"/>
                    </a:cubicBezTo>
                    <a:cubicBezTo>
                      <a:pt x="395" y="18"/>
                      <a:pt x="395" y="18"/>
                      <a:pt x="396" y="18"/>
                    </a:cubicBezTo>
                    <a:cubicBezTo>
                      <a:pt x="396" y="18"/>
                      <a:pt x="397" y="17"/>
                      <a:pt x="397" y="18"/>
                    </a:cubicBezTo>
                    <a:cubicBezTo>
                      <a:pt x="397" y="19"/>
                      <a:pt x="398" y="17"/>
                      <a:pt x="399" y="19"/>
                    </a:cubicBezTo>
                    <a:cubicBezTo>
                      <a:pt x="402" y="18"/>
                      <a:pt x="405" y="18"/>
                      <a:pt x="408" y="19"/>
                    </a:cubicBezTo>
                    <a:cubicBezTo>
                      <a:pt x="408" y="19"/>
                      <a:pt x="408" y="19"/>
                      <a:pt x="409" y="18"/>
                    </a:cubicBezTo>
                    <a:cubicBezTo>
                      <a:pt x="409" y="18"/>
                      <a:pt x="409" y="19"/>
                      <a:pt x="409" y="19"/>
                    </a:cubicBezTo>
                    <a:cubicBezTo>
                      <a:pt x="413" y="19"/>
                      <a:pt x="416" y="19"/>
                      <a:pt x="420" y="20"/>
                    </a:cubicBezTo>
                    <a:cubicBezTo>
                      <a:pt x="421" y="19"/>
                      <a:pt x="423" y="21"/>
                      <a:pt x="425" y="20"/>
                    </a:cubicBezTo>
                    <a:cubicBezTo>
                      <a:pt x="425" y="20"/>
                      <a:pt x="426" y="20"/>
                      <a:pt x="426" y="21"/>
                    </a:cubicBezTo>
                    <a:cubicBezTo>
                      <a:pt x="426" y="20"/>
                      <a:pt x="428" y="20"/>
                      <a:pt x="428" y="21"/>
                    </a:cubicBezTo>
                    <a:cubicBezTo>
                      <a:pt x="429" y="20"/>
                      <a:pt x="430" y="21"/>
                      <a:pt x="431" y="20"/>
                    </a:cubicBezTo>
                    <a:cubicBezTo>
                      <a:pt x="431" y="21"/>
                      <a:pt x="432" y="20"/>
                      <a:pt x="432" y="21"/>
                    </a:cubicBezTo>
                    <a:cubicBezTo>
                      <a:pt x="433" y="21"/>
                      <a:pt x="433" y="21"/>
                      <a:pt x="434" y="21"/>
                    </a:cubicBezTo>
                    <a:cubicBezTo>
                      <a:pt x="435" y="21"/>
                      <a:pt x="438" y="20"/>
                      <a:pt x="439" y="22"/>
                    </a:cubicBezTo>
                    <a:cubicBezTo>
                      <a:pt x="440" y="22"/>
                      <a:pt x="441" y="22"/>
                      <a:pt x="442" y="21"/>
                    </a:cubicBezTo>
                    <a:cubicBezTo>
                      <a:pt x="443" y="22"/>
                      <a:pt x="445" y="22"/>
                      <a:pt x="446" y="22"/>
                    </a:cubicBezTo>
                    <a:cubicBezTo>
                      <a:pt x="447" y="22"/>
                      <a:pt x="446" y="22"/>
                      <a:pt x="447" y="23"/>
                    </a:cubicBezTo>
                    <a:cubicBezTo>
                      <a:pt x="448" y="22"/>
                      <a:pt x="449" y="22"/>
                      <a:pt x="449" y="22"/>
                    </a:cubicBezTo>
                    <a:cubicBezTo>
                      <a:pt x="451" y="23"/>
                      <a:pt x="453" y="22"/>
                      <a:pt x="454" y="23"/>
                    </a:cubicBezTo>
                    <a:cubicBezTo>
                      <a:pt x="458" y="22"/>
                      <a:pt x="463" y="24"/>
                      <a:pt x="467" y="23"/>
                    </a:cubicBezTo>
                    <a:cubicBezTo>
                      <a:pt x="468" y="24"/>
                      <a:pt x="468" y="24"/>
                      <a:pt x="468" y="24"/>
                    </a:cubicBezTo>
                    <a:cubicBezTo>
                      <a:pt x="469" y="24"/>
                      <a:pt x="468" y="24"/>
                      <a:pt x="469" y="24"/>
                    </a:cubicBezTo>
                    <a:cubicBezTo>
                      <a:pt x="469" y="25"/>
                      <a:pt x="470" y="24"/>
                      <a:pt x="470" y="25"/>
                    </a:cubicBezTo>
                    <a:cubicBezTo>
                      <a:pt x="471" y="24"/>
                      <a:pt x="473" y="25"/>
                      <a:pt x="475" y="24"/>
                    </a:cubicBezTo>
                    <a:cubicBezTo>
                      <a:pt x="475" y="26"/>
                      <a:pt x="477" y="25"/>
                      <a:pt x="477" y="24"/>
                    </a:cubicBezTo>
                    <a:cubicBezTo>
                      <a:pt x="478" y="24"/>
                      <a:pt x="478" y="25"/>
                      <a:pt x="478" y="25"/>
                    </a:cubicBezTo>
                    <a:cubicBezTo>
                      <a:pt x="479" y="25"/>
                      <a:pt x="480" y="24"/>
                      <a:pt x="481" y="25"/>
                    </a:cubicBezTo>
                    <a:cubicBezTo>
                      <a:pt x="482" y="25"/>
                      <a:pt x="481" y="24"/>
                      <a:pt x="482" y="24"/>
                    </a:cubicBezTo>
                    <a:cubicBezTo>
                      <a:pt x="482" y="24"/>
                      <a:pt x="482" y="26"/>
                      <a:pt x="483" y="26"/>
                    </a:cubicBezTo>
                    <a:cubicBezTo>
                      <a:pt x="484" y="25"/>
                      <a:pt x="483" y="25"/>
                      <a:pt x="483" y="25"/>
                    </a:cubicBezTo>
                    <a:cubicBezTo>
                      <a:pt x="485" y="25"/>
                      <a:pt x="487" y="25"/>
                      <a:pt x="489" y="26"/>
                    </a:cubicBezTo>
                    <a:cubicBezTo>
                      <a:pt x="489" y="26"/>
                      <a:pt x="489" y="26"/>
                      <a:pt x="490" y="25"/>
                    </a:cubicBezTo>
                    <a:cubicBezTo>
                      <a:pt x="490" y="26"/>
                      <a:pt x="490" y="26"/>
                      <a:pt x="491" y="26"/>
                    </a:cubicBezTo>
                    <a:cubicBezTo>
                      <a:pt x="492" y="27"/>
                      <a:pt x="493" y="25"/>
                      <a:pt x="494" y="26"/>
                    </a:cubicBezTo>
                    <a:cubicBezTo>
                      <a:pt x="495" y="26"/>
                      <a:pt x="496" y="26"/>
                      <a:pt x="497" y="27"/>
                    </a:cubicBezTo>
                    <a:cubicBezTo>
                      <a:pt x="496" y="27"/>
                      <a:pt x="495" y="28"/>
                      <a:pt x="495" y="28"/>
                    </a:cubicBezTo>
                    <a:cubicBezTo>
                      <a:pt x="494" y="28"/>
                      <a:pt x="495" y="28"/>
                      <a:pt x="495" y="29"/>
                    </a:cubicBezTo>
                    <a:cubicBezTo>
                      <a:pt x="494" y="29"/>
                      <a:pt x="494" y="29"/>
                      <a:pt x="493" y="29"/>
                    </a:cubicBezTo>
                    <a:cubicBezTo>
                      <a:pt x="493" y="29"/>
                      <a:pt x="492" y="28"/>
                      <a:pt x="492" y="28"/>
                    </a:cubicBezTo>
                    <a:cubicBezTo>
                      <a:pt x="492" y="28"/>
                      <a:pt x="492" y="27"/>
                      <a:pt x="492" y="27"/>
                    </a:cubicBezTo>
                    <a:cubicBezTo>
                      <a:pt x="490" y="27"/>
                      <a:pt x="489" y="28"/>
                      <a:pt x="487" y="28"/>
                    </a:cubicBezTo>
                    <a:cubicBezTo>
                      <a:pt x="486" y="27"/>
                      <a:pt x="485" y="28"/>
                      <a:pt x="485" y="28"/>
                    </a:cubicBezTo>
                    <a:cubicBezTo>
                      <a:pt x="484" y="28"/>
                      <a:pt x="483" y="28"/>
                      <a:pt x="482" y="27"/>
                    </a:cubicBezTo>
                    <a:cubicBezTo>
                      <a:pt x="482" y="27"/>
                      <a:pt x="482" y="28"/>
                      <a:pt x="482" y="28"/>
                    </a:cubicBezTo>
                    <a:cubicBezTo>
                      <a:pt x="480" y="27"/>
                      <a:pt x="479" y="28"/>
                      <a:pt x="478" y="27"/>
                    </a:cubicBezTo>
                    <a:cubicBezTo>
                      <a:pt x="477" y="27"/>
                      <a:pt x="476" y="27"/>
                      <a:pt x="476" y="29"/>
                    </a:cubicBezTo>
                    <a:cubicBezTo>
                      <a:pt x="475" y="28"/>
                      <a:pt x="476" y="28"/>
                      <a:pt x="476" y="27"/>
                    </a:cubicBezTo>
                    <a:cubicBezTo>
                      <a:pt x="475" y="27"/>
                      <a:pt x="473" y="26"/>
                      <a:pt x="472" y="27"/>
                    </a:cubicBezTo>
                    <a:cubicBezTo>
                      <a:pt x="471" y="27"/>
                      <a:pt x="472" y="27"/>
                      <a:pt x="472" y="27"/>
                    </a:cubicBezTo>
                    <a:cubicBezTo>
                      <a:pt x="471" y="26"/>
                      <a:pt x="471" y="27"/>
                      <a:pt x="470" y="27"/>
                    </a:cubicBezTo>
                    <a:cubicBezTo>
                      <a:pt x="469" y="27"/>
                      <a:pt x="469" y="27"/>
                      <a:pt x="469" y="26"/>
                    </a:cubicBezTo>
                    <a:cubicBezTo>
                      <a:pt x="468" y="26"/>
                      <a:pt x="468" y="26"/>
                      <a:pt x="467" y="26"/>
                    </a:cubicBezTo>
                    <a:cubicBezTo>
                      <a:pt x="467" y="27"/>
                      <a:pt x="467" y="26"/>
                      <a:pt x="467" y="27"/>
                    </a:cubicBezTo>
                    <a:cubicBezTo>
                      <a:pt x="466" y="27"/>
                      <a:pt x="466" y="26"/>
                      <a:pt x="466" y="26"/>
                    </a:cubicBezTo>
                    <a:cubicBezTo>
                      <a:pt x="464" y="27"/>
                      <a:pt x="461" y="27"/>
                      <a:pt x="459" y="26"/>
                    </a:cubicBezTo>
                    <a:cubicBezTo>
                      <a:pt x="458" y="26"/>
                      <a:pt x="457" y="26"/>
                      <a:pt x="457" y="26"/>
                    </a:cubicBezTo>
                    <a:cubicBezTo>
                      <a:pt x="457" y="26"/>
                      <a:pt x="456" y="26"/>
                      <a:pt x="456" y="25"/>
                    </a:cubicBezTo>
                    <a:cubicBezTo>
                      <a:pt x="456" y="26"/>
                      <a:pt x="455" y="26"/>
                      <a:pt x="456" y="27"/>
                    </a:cubicBezTo>
                    <a:cubicBezTo>
                      <a:pt x="455" y="27"/>
                      <a:pt x="454" y="27"/>
                      <a:pt x="455" y="27"/>
                    </a:cubicBezTo>
                    <a:cubicBezTo>
                      <a:pt x="455" y="28"/>
                      <a:pt x="454" y="27"/>
                      <a:pt x="454" y="27"/>
                    </a:cubicBezTo>
                    <a:cubicBezTo>
                      <a:pt x="454" y="26"/>
                      <a:pt x="453" y="27"/>
                      <a:pt x="453" y="27"/>
                    </a:cubicBezTo>
                    <a:cubicBezTo>
                      <a:pt x="452" y="26"/>
                      <a:pt x="453" y="26"/>
                      <a:pt x="454" y="26"/>
                    </a:cubicBezTo>
                    <a:cubicBezTo>
                      <a:pt x="454" y="25"/>
                      <a:pt x="453" y="25"/>
                      <a:pt x="453" y="25"/>
                    </a:cubicBezTo>
                    <a:cubicBezTo>
                      <a:pt x="452" y="26"/>
                      <a:pt x="452" y="25"/>
                      <a:pt x="451" y="26"/>
                    </a:cubicBezTo>
                    <a:cubicBezTo>
                      <a:pt x="450" y="25"/>
                      <a:pt x="448" y="25"/>
                      <a:pt x="447" y="25"/>
                    </a:cubicBezTo>
                    <a:cubicBezTo>
                      <a:pt x="446" y="25"/>
                      <a:pt x="446" y="25"/>
                      <a:pt x="446" y="25"/>
                    </a:cubicBezTo>
                    <a:cubicBezTo>
                      <a:pt x="446" y="25"/>
                      <a:pt x="445" y="25"/>
                      <a:pt x="445" y="25"/>
                    </a:cubicBezTo>
                    <a:cubicBezTo>
                      <a:pt x="443" y="24"/>
                      <a:pt x="442" y="25"/>
                      <a:pt x="440" y="24"/>
                    </a:cubicBezTo>
                    <a:cubicBezTo>
                      <a:pt x="440" y="24"/>
                      <a:pt x="439" y="24"/>
                      <a:pt x="439" y="25"/>
                    </a:cubicBezTo>
                    <a:cubicBezTo>
                      <a:pt x="438" y="24"/>
                      <a:pt x="438" y="25"/>
                      <a:pt x="437" y="25"/>
                    </a:cubicBezTo>
                    <a:cubicBezTo>
                      <a:pt x="436" y="25"/>
                      <a:pt x="437" y="25"/>
                      <a:pt x="437" y="26"/>
                    </a:cubicBezTo>
                    <a:cubicBezTo>
                      <a:pt x="436" y="25"/>
                      <a:pt x="435" y="24"/>
                      <a:pt x="435" y="24"/>
                    </a:cubicBezTo>
                    <a:cubicBezTo>
                      <a:pt x="434" y="24"/>
                      <a:pt x="433" y="25"/>
                      <a:pt x="432" y="26"/>
                    </a:cubicBezTo>
                    <a:cubicBezTo>
                      <a:pt x="431" y="26"/>
                      <a:pt x="433" y="25"/>
                      <a:pt x="434" y="24"/>
                    </a:cubicBezTo>
                    <a:cubicBezTo>
                      <a:pt x="434" y="24"/>
                      <a:pt x="433" y="24"/>
                      <a:pt x="433" y="24"/>
                    </a:cubicBezTo>
                    <a:cubicBezTo>
                      <a:pt x="433" y="23"/>
                      <a:pt x="432" y="24"/>
                      <a:pt x="432" y="23"/>
                    </a:cubicBezTo>
                    <a:cubicBezTo>
                      <a:pt x="431" y="24"/>
                      <a:pt x="430" y="24"/>
                      <a:pt x="430" y="25"/>
                    </a:cubicBezTo>
                    <a:cubicBezTo>
                      <a:pt x="429" y="24"/>
                      <a:pt x="428" y="25"/>
                      <a:pt x="427" y="24"/>
                    </a:cubicBezTo>
                    <a:cubicBezTo>
                      <a:pt x="427" y="24"/>
                      <a:pt x="426" y="24"/>
                      <a:pt x="426" y="25"/>
                    </a:cubicBezTo>
                    <a:cubicBezTo>
                      <a:pt x="426" y="25"/>
                      <a:pt x="425" y="24"/>
                      <a:pt x="425" y="24"/>
                    </a:cubicBezTo>
                    <a:cubicBezTo>
                      <a:pt x="425" y="24"/>
                      <a:pt x="424" y="25"/>
                      <a:pt x="424" y="24"/>
                    </a:cubicBezTo>
                    <a:cubicBezTo>
                      <a:pt x="423" y="25"/>
                      <a:pt x="422" y="27"/>
                      <a:pt x="421" y="26"/>
                    </a:cubicBezTo>
                    <a:cubicBezTo>
                      <a:pt x="421" y="26"/>
                      <a:pt x="421" y="26"/>
                      <a:pt x="421" y="26"/>
                    </a:cubicBezTo>
                    <a:cubicBezTo>
                      <a:pt x="421" y="26"/>
                      <a:pt x="422" y="25"/>
                      <a:pt x="422" y="25"/>
                    </a:cubicBezTo>
                    <a:cubicBezTo>
                      <a:pt x="421" y="23"/>
                      <a:pt x="419" y="25"/>
                      <a:pt x="418" y="25"/>
                    </a:cubicBezTo>
                    <a:cubicBezTo>
                      <a:pt x="417" y="24"/>
                      <a:pt x="417" y="24"/>
                      <a:pt x="417" y="23"/>
                    </a:cubicBezTo>
                    <a:cubicBezTo>
                      <a:pt x="417" y="23"/>
                      <a:pt x="417" y="23"/>
                      <a:pt x="417" y="23"/>
                    </a:cubicBezTo>
                    <a:cubicBezTo>
                      <a:pt x="416" y="24"/>
                      <a:pt x="415" y="25"/>
                      <a:pt x="414" y="25"/>
                    </a:cubicBezTo>
                    <a:cubicBezTo>
                      <a:pt x="413" y="25"/>
                      <a:pt x="413" y="24"/>
                      <a:pt x="413" y="24"/>
                    </a:cubicBezTo>
                    <a:cubicBezTo>
                      <a:pt x="414" y="24"/>
                      <a:pt x="415" y="24"/>
                      <a:pt x="415" y="24"/>
                    </a:cubicBezTo>
                    <a:cubicBezTo>
                      <a:pt x="415" y="23"/>
                      <a:pt x="414" y="23"/>
                      <a:pt x="414" y="23"/>
                    </a:cubicBezTo>
                    <a:cubicBezTo>
                      <a:pt x="413" y="23"/>
                      <a:pt x="414" y="23"/>
                      <a:pt x="413" y="24"/>
                    </a:cubicBezTo>
                    <a:cubicBezTo>
                      <a:pt x="413" y="23"/>
                      <a:pt x="412" y="24"/>
                      <a:pt x="412" y="24"/>
                    </a:cubicBezTo>
                    <a:cubicBezTo>
                      <a:pt x="411" y="24"/>
                      <a:pt x="412" y="24"/>
                      <a:pt x="411" y="24"/>
                    </a:cubicBezTo>
                    <a:cubicBezTo>
                      <a:pt x="411" y="25"/>
                      <a:pt x="410" y="24"/>
                      <a:pt x="409" y="25"/>
                    </a:cubicBezTo>
                    <a:cubicBezTo>
                      <a:pt x="409" y="24"/>
                      <a:pt x="410" y="24"/>
                      <a:pt x="409" y="23"/>
                    </a:cubicBezTo>
                    <a:cubicBezTo>
                      <a:pt x="408" y="23"/>
                      <a:pt x="408" y="23"/>
                      <a:pt x="408" y="24"/>
                    </a:cubicBezTo>
                    <a:cubicBezTo>
                      <a:pt x="407" y="24"/>
                      <a:pt x="407" y="24"/>
                      <a:pt x="406" y="24"/>
                    </a:cubicBezTo>
                    <a:cubicBezTo>
                      <a:pt x="406" y="25"/>
                      <a:pt x="406" y="26"/>
                      <a:pt x="405" y="26"/>
                    </a:cubicBezTo>
                    <a:cubicBezTo>
                      <a:pt x="405" y="26"/>
                      <a:pt x="405" y="25"/>
                      <a:pt x="405" y="24"/>
                    </a:cubicBezTo>
                    <a:cubicBezTo>
                      <a:pt x="404" y="24"/>
                      <a:pt x="403" y="25"/>
                      <a:pt x="402" y="25"/>
                    </a:cubicBezTo>
                    <a:cubicBezTo>
                      <a:pt x="402" y="24"/>
                      <a:pt x="401" y="25"/>
                      <a:pt x="401" y="24"/>
                    </a:cubicBezTo>
                    <a:cubicBezTo>
                      <a:pt x="401" y="24"/>
                      <a:pt x="402" y="24"/>
                      <a:pt x="402" y="23"/>
                    </a:cubicBezTo>
                    <a:cubicBezTo>
                      <a:pt x="401" y="22"/>
                      <a:pt x="398" y="23"/>
                      <a:pt x="399" y="24"/>
                    </a:cubicBezTo>
                    <a:cubicBezTo>
                      <a:pt x="399" y="25"/>
                      <a:pt x="398" y="25"/>
                      <a:pt x="398" y="25"/>
                    </a:cubicBezTo>
                    <a:cubicBezTo>
                      <a:pt x="398" y="24"/>
                      <a:pt x="398" y="24"/>
                      <a:pt x="398" y="23"/>
                    </a:cubicBezTo>
                    <a:cubicBezTo>
                      <a:pt x="396" y="22"/>
                      <a:pt x="395" y="25"/>
                      <a:pt x="392" y="24"/>
                    </a:cubicBezTo>
                    <a:cubicBezTo>
                      <a:pt x="391" y="25"/>
                      <a:pt x="389" y="23"/>
                      <a:pt x="387" y="24"/>
                    </a:cubicBezTo>
                    <a:cubicBezTo>
                      <a:pt x="387" y="24"/>
                      <a:pt x="388" y="24"/>
                      <a:pt x="387" y="25"/>
                    </a:cubicBezTo>
                    <a:cubicBezTo>
                      <a:pt x="388" y="25"/>
                      <a:pt x="389" y="25"/>
                      <a:pt x="389" y="25"/>
                    </a:cubicBezTo>
                    <a:cubicBezTo>
                      <a:pt x="390" y="25"/>
                      <a:pt x="390" y="25"/>
                      <a:pt x="390" y="26"/>
                    </a:cubicBezTo>
                    <a:cubicBezTo>
                      <a:pt x="391" y="26"/>
                      <a:pt x="391" y="26"/>
                      <a:pt x="392" y="25"/>
                    </a:cubicBezTo>
                    <a:cubicBezTo>
                      <a:pt x="394" y="25"/>
                      <a:pt x="396" y="26"/>
                      <a:pt x="398" y="25"/>
                    </a:cubicBezTo>
                    <a:cubicBezTo>
                      <a:pt x="398" y="26"/>
                      <a:pt x="398" y="25"/>
                      <a:pt x="399" y="26"/>
                    </a:cubicBezTo>
                    <a:cubicBezTo>
                      <a:pt x="401" y="25"/>
                      <a:pt x="403" y="27"/>
                      <a:pt x="405" y="26"/>
                    </a:cubicBezTo>
                    <a:cubicBezTo>
                      <a:pt x="405" y="26"/>
                      <a:pt x="405" y="26"/>
                      <a:pt x="405" y="26"/>
                    </a:cubicBezTo>
                    <a:cubicBezTo>
                      <a:pt x="406" y="26"/>
                      <a:pt x="406" y="26"/>
                      <a:pt x="407" y="27"/>
                    </a:cubicBezTo>
                    <a:cubicBezTo>
                      <a:pt x="409" y="26"/>
                      <a:pt x="410" y="25"/>
                      <a:pt x="411" y="24"/>
                    </a:cubicBezTo>
                    <a:cubicBezTo>
                      <a:pt x="411" y="24"/>
                      <a:pt x="412" y="24"/>
                      <a:pt x="412" y="24"/>
                    </a:cubicBezTo>
                    <a:cubicBezTo>
                      <a:pt x="412" y="26"/>
                      <a:pt x="410" y="26"/>
                      <a:pt x="410" y="27"/>
                    </a:cubicBezTo>
                    <a:cubicBezTo>
                      <a:pt x="410" y="28"/>
                      <a:pt x="412" y="28"/>
                      <a:pt x="413" y="27"/>
                    </a:cubicBezTo>
                    <a:cubicBezTo>
                      <a:pt x="414" y="27"/>
                      <a:pt x="415" y="28"/>
                      <a:pt x="416" y="27"/>
                    </a:cubicBezTo>
                    <a:cubicBezTo>
                      <a:pt x="416" y="27"/>
                      <a:pt x="416" y="28"/>
                      <a:pt x="416" y="28"/>
                    </a:cubicBezTo>
                    <a:cubicBezTo>
                      <a:pt x="418" y="27"/>
                      <a:pt x="419" y="28"/>
                      <a:pt x="420" y="27"/>
                    </a:cubicBezTo>
                    <a:cubicBezTo>
                      <a:pt x="421" y="28"/>
                      <a:pt x="421" y="28"/>
                      <a:pt x="422" y="29"/>
                    </a:cubicBezTo>
                    <a:cubicBezTo>
                      <a:pt x="422" y="28"/>
                      <a:pt x="421" y="28"/>
                      <a:pt x="422" y="27"/>
                    </a:cubicBezTo>
                    <a:cubicBezTo>
                      <a:pt x="422" y="28"/>
                      <a:pt x="422" y="28"/>
                      <a:pt x="423" y="27"/>
                    </a:cubicBezTo>
                    <a:cubicBezTo>
                      <a:pt x="423" y="28"/>
                      <a:pt x="425" y="29"/>
                      <a:pt x="425" y="28"/>
                    </a:cubicBezTo>
                    <a:cubicBezTo>
                      <a:pt x="427" y="30"/>
                      <a:pt x="429" y="27"/>
                      <a:pt x="431" y="28"/>
                    </a:cubicBezTo>
                    <a:cubicBezTo>
                      <a:pt x="430" y="29"/>
                      <a:pt x="430" y="29"/>
                      <a:pt x="430" y="29"/>
                    </a:cubicBezTo>
                    <a:cubicBezTo>
                      <a:pt x="430" y="30"/>
                      <a:pt x="430" y="29"/>
                      <a:pt x="429" y="30"/>
                    </a:cubicBezTo>
                    <a:cubicBezTo>
                      <a:pt x="429" y="31"/>
                      <a:pt x="431" y="31"/>
                      <a:pt x="430" y="32"/>
                    </a:cubicBezTo>
                    <a:cubicBezTo>
                      <a:pt x="430" y="31"/>
                      <a:pt x="429" y="31"/>
                      <a:pt x="429" y="31"/>
                    </a:cubicBezTo>
                    <a:cubicBezTo>
                      <a:pt x="429" y="30"/>
                      <a:pt x="429" y="30"/>
                      <a:pt x="429" y="30"/>
                    </a:cubicBezTo>
                    <a:cubicBezTo>
                      <a:pt x="428" y="29"/>
                      <a:pt x="426" y="30"/>
                      <a:pt x="426" y="29"/>
                    </a:cubicBezTo>
                    <a:cubicBezTo>
                      <a:pt x="424" y="28"/>
                      <a:pt x="424" y="31"/>
                      <a:pt x="422" y="30"/>
                    </a:cubicBezTo>
                    <a:cubicBezTo>
                      <a:pt x="422" y="30"/>
                      <a:pt x="423" y="30"/>
                      <a:pt x="423" y="29"/>
                    </a:cubicBezTo>
                    <a:cubicBezTo>
                      <a:pt x="422" y="29"/>
                      <a:pt x="422" y="29"/>
                      <a:pt x="421" y="29"/>
                    </a:cubicBezTo>
                    <a:cubicBezTo>
                      <a:pt x="422" y="30"/>
                      <a:pt x="420" y="31"/>
                      <a:pt x="421" y="32"/>
                    </a:cubicBezTo>
                    <a:cubicBezTo>
                      <a:pt x="420" y="32"/>
                      <a:pt x="419" y="32"/>
                      <a:pt x="419" y="33"/>
                    </a:cubicBezTo>
                    <a:cubicBezTo>
                      <a:pt x="418" y="32"/>
                      <a:pt x="419" y="32"/>
                      <a:pt x="420" y="32"/>
                    </a:cubicBezTo>
                    <a:cubicBezTo>
                      <a:pt x="420" y="31"/>
                      <a:pt x="420" y="29"/>
                      <a:pt x="421" y="29"/>
                    </a:cubicBezTo>
                    <a:cubicBezTo>
                      <a:pt x="421" y="29"/>
                      <a:pt x="421" y="29"/>
                      <a:pt x="421" y="29"/>
                    </a:cubicBezTo>
                    <a:cubicBezTo>
                      <a:pt x="420" y="29"/>
                      <a:pt x="418" y="30"/>
                      <a:pt x="417" y="29"/>
                    </a:cubicBezTo>
                    <a:cubicBezTo>
                      <a:pt x="417" y="30"/>
                      <a:pt x="416" y="30"/>
                      <a:pt x="416" y="31"/>
                    </a:cubicBezTo>
                    <a:cubicBezTo>
                      <a:pt x="415" y="28"/>
                      <a:pt x="414" y="30"/>
                      <a:pt x="412" y="30"/>
                    </a:cubicBezTo>
                    <a:cubicBezTo>
                      <a:pt x="412" y="29"/>
                      <a:pt x="412" y="29"/>
                      <a:pt x="412" y="29"/>
                    </a:cubicBezTo>
                    <a:cubicBezTo>
                      <a:pt x="411" y="28"/>
                      <a:pt x="411" y="29"/>
                      <a:pt x="411" y="30"/>
                    </a:cubicBezTo>
                    <a:cubicBezTo>
                      <a:pt x="410" y="29"/>
                      <a:pt x="410" y="29"/>
                      <a:pt x="409" y="29"/>
                    </a:cubicBezTo>
                    <a:cubicBezTo>
                      <a:pt x="408" y="29"/>
                      <a:pt x="407" y="30"/>
                      <a:pt x="406" y="30"/>
                    </a:cubicBezTo>
                    <a:cubicBezTo>
                      <a:pt x="407" y="31"/>
                      <a:pt x="406" y="32"/>
                      <a:pt x="406" y="32"/>
                    </a:cubicBezTo>
                    <a:cubicBezTo>
                      <a:pt x="407" y="33"/>
                      <a:pt x="407" y="33"/>
                      <a:pt x="408" y="33"/>
                    </a:cubicBezTo>
                    <a:cubicBezTo>
                      <a:pt x="408" y="33"/>
                      <a:pt x="408" y="32"/>
                      <a:pt x="408" y="32"/>
                    </a:cubicBezTo>
                    <a:cubicBezTo>
                      <a:pt x="409" y="32"/>
                      <a:pt x="409" y="32"/>
                      <a:pt x="410" y="32"/>
                    </a:cubicBezTo>
                    <a:cubicBezTo>
                      <a:pt x="410" y="32"/>
                      <a:pt x="410" y="33"/>
                      <a:pt x="410" y="33"/>
                    </a:cubicBezTo>
                    <a:cubicBezTo>
                      <a:pt x="411" y="33"/>
                      <a:pt x="410" y="31"/>
                      <a:pt x="411" y="31"/>
                    </a:cubicBezTo>
                    <a:cubicBezTo>
                      <a:pt x="412" y="32"/>
                      <a:pt x="410" y="34"/>
                      <a:pt x="412" y="34"/>
                    </a:cubicBezTo>
                    <a:cubicBezTo>
                      <a:pt x="413" y="34"/>
                      <a:pt x="415" y="34"/>
                      <a:pt x="417" y="34"/>
                    </a:cubicBezTo>
                    <a:cubicBezTo>
                      <a:pt x="417" y="34"/>
                      <a:pt x="417" y="34"/>
                      <a:pt x="417" y="34"/>
                    </a:cubicBezTo>
                    <a:cubicBezTo>
                      <a:pt x="417" y="33"/>
                      <a:pt x="418" y="34"/>
                      <a:pt x="418" y="33"/>
                    </a:cubicBezTo>
                    <a:cubicBezTo>
                      <a:pt x="420" y="35"/>
                      <a:pt x="421" y="33"/>
                      <a:pt x="422" y="32"/>
                    </a:cubicBezTo>
                    <a:cubicBezTo>
                      <a:pt x="423" y="32"/>
                      <a:pt x="421" y="33"/>
                      <a:pt x="422" y="33"/>
                    </a:cubicBezTo>
                    <a:cubicBezTo>
                      <a:pt x="422" y="34"/>
                      <a:pt x="422" y="34"/>
                      <a:pt x="423" y="35"/>
                    </a:cubicBezTo>
                    <a:cubicBezTo>
                      <a:pt x="424" y="34"/>
                      <a:pt x="425" y="34"/>
                      <a:pt x="426" y="34"/>
                    </a:cubicBezTo>
                    <a:cubicBezTo>
                      <a:pt x="427" y="36"/>
                      <a:pt x="429" y="34"/>
                      <a:pt x="430" y="36"/>
                    </a:cubicBezTo>
                    <a:cubicBezTo>
                      <a:pt x="430" y="35"/>
                      <a:pt x="430" y="35"/>
                      <a:pt x="430" y="35"/>
                    </a:cubicBezTo>
                    <a:cubicBezTo>
                      <a:pt x="431" y="35"/>
                      <a:pt x="432" y="34"/>
                      <a:pt x="433" y="35"/>
                    </a:cubicBezTo>
                    <a:cubicBezTo>
                      <a:pt x="434" y="34"/>
                      <a:pt x="435" y="35"/>
                      <a:pt x="437" y="35"/>
                    </a:cubicBezTo>
                    <a:cubicBezTo>
                      <a:pt x="437" y="34"/>
                      <a:pt x="436" y="34"/>
                      <a:pt x="437" y="34"/>
                    </a:cubicBezTo>
                    <a:cubicBezTo>
                      <a:pt x="438" y="36"/>
                      <a:pt x="440" y="34"/>
                      <a:pt x="442" y="36"/>
                    </a:cubicBezTo>
                    <a:cubicBezTo>
                      <a:pt x="443" y="35"/>
                      <a:pt x="443" y="35"/>
                      <a:pt x="443" y="35"/>
                    </a:cubicBezTo>
                    <a:cubicBezTo>
                      <a:pt x="443" y="35"/>
                      <a:pt x="443" y="35"/>
                      <a:pt x="443" y="35"/>
                    </a:cubicBezTo>
                    <a:cubicBezTo>
                      <a:pt x="444" y="36"/>
                      <a:pt x="444" y="35"/>
                      <a:pt x="444" y="35"/>
                    </a:cubicBezTo>
                    <a:cubicBezTo>
                      <a:pt x="445" y="35"/>
                      <a:pt x="445" y="35"/>
                      <a:pt x="445" y="35"/>
                    </a:cubicBezTo>
                    <a:cubicBezTo>
                      <a:pt x="446" y="35"/>
                      <a:pt x="446" y="35"/>
                      <a:pt x="447" y="35"/>
                    </a:cubicBezTo>
                    <a:cubicBezTo>
                      <a:pt x="447" y="35"/>
                      <a:pt x="448" y="36"/>
                      <a:pt x="448" y="36"/>
                    </a:cubicBezTo>
                    <a:cubicBezTo>
                      <a:pt x="449" y="35"/>
                      <a:pt x="448" y="35"/>
                      <a:pt x="448" y="35"/>
                    </a:cubicBezTo>
                    <a:cubicBezTo>
                      <a:pt x="448" y="35"/>
                      <a:pt x="449" y="36"/>
                      <a:pt x="449" y="36"/>
                    </a:cubicBezTo>
                    <a:cubicBezTo>
                      <a:pt x="450" y="36"/>
                      <a:pt x="450" y="36"/>
                      <a:pt x="451" y="36"/>
                    </a:cubicBezTo>
                    <a:cubicBezTo>
                      <a:pt x="452" y="35"/>
                      <a:pt x="455" y="36"/>
                      <a:pt x="456" y="36"/>
                    </a:cubicBezTo>
                    <a:cubicBezTo>
                      <a:pt x="458" y="35"/>
                      <a:pt x="459" y="36"/>
                      <a:pt x="461" y="35"/>
                    </a:cubicBezTo>
                    <a:cubicBezTo>
                      <a:pt x="462" y="36"/>
                      <a:pt x="462" y="35"/>
                      <a:pt x="463" y="36"/>
                    </a:cubicBezTo>
                    <a:cubicBezTo>
                      <a:pt x="464" y="36"/>
                      <a:pt x="464" y="36"/>
                      <a:pt x="465" y="36"/>
                    </a:cubicBezTo>
                    <a:cubicBezTo>
                      <a:pt x="467" y="34"/>
                      <a:pt x="470" y="38"/>
                      <a:pt x="472" y="36"/>
                    </a:cubicBezTo>
                    <a:cubicBezTo>
                      <a:pt x="472" y="36"/>
                      <a:pt x="473" y="36"/>
                      <a:pt x="473" y="36"/>
                    </a:cubicBezTo>
                    <a:cubicBezTo>
                      <a:pt x="474" y="36"/>
                      <a:pt x="473" y="36"/>
                      <a:pt x="473" y="37"/>
                    </a:cubicBezTo>
                    <a:cubicBezTo>
                      <a:pt x="474" y="37"/>
                      <a:pt x="474" y="36"/>
                      <a:pt x="474" y="36"/>
                    </a:cubicBezTo>
                    <a:cubicBezTo>
                      <a:pt x="475" y="36"/>
                      <a:pt x="477" y="35"/>
                      <a:pt x="477" y="37"/>
                    </a:cubicBezTo>
                    <a:cubicBezTo>
                      <a:pt x="479" y="37"/>
                      <a:pt x="479" y="36"/>
                      <a:pt x="481" y="37"/>
                    </a:cubicBezTo>
                    <a:cubicBezTo>
                      <a:pt x="481" y="36"/>
                      <a:pt x="481" y="36"/>
                      <a:pt x="481" y="36"/>
                    </a:cubicBezTo>
                    <a:cubicBezTo>
                      <a:pt x="482" y="35"/>
                      <a:pt x="485" y="35"/>
                      <a:pt x="486" y="36"/>
                    </a:cubicBezTo>
                    <a:cubicBezTo>
                      <a:pt x="487" y="36"/>
                      <a:pt x="487" y="35"/>
                      <a:pt x="487" y="36"/>
                    </a:cubicBezTo>
                    <a:cubicBezTo>
                      <a:pt x="488" y="37"/>
                      <a:pt x="489" y="36"/>
                      <a:pt x="491" y="37"/>
                    </a:cubicBezTo>
                    <a:cubicBezTo>
                      <a:pt x="491" y="36"/>
                      <a:pt x="491" y="36"/>
                      <a:pt x="491" y="36"/>
                    </a:cubicBezTo>
                    <a:cubicBezTo>
                      <a:pt x="492" y="36"/>
                      <a:pt x="493" y="37"/>
                      <a:pt x="493" y="36"/>
                    </a:cubicBezTo>
                    <a:cubicBezTo>
                      <a:pt x="496" y="36"/>
                      <a:pt x="498" y="36"/>
                      <a:pt x="500" y="37"/>
                    </a:cubicBezTo>
                    <a:cubicBezTo>
                      <a:pt x="501" y="36"/>
                      <a:pt x="503" y="36"/>
                      <a:pt x="505" y="36"/>
                    </a:cubicBezTo>
                    <a:cubicBezTo>
                      <a:pt x="506" y="36"/>
                      <a:pt x="505" y="36"/>
                      <a:pt x="505" y="36"/>
                    </a:cubicBezTo>
                    <a:cubicBezTo>
                      <a:pt x="506" y="36"/>
                      <a:pt x="506" y="36"/>
                      <a:pt x="506" y="35"/>
                    </a:cubicBezTo>
                    <a:cubicBezTo>
                      <a:pt x="507" y="36"/>
                      <a:pt x="507" y="36"/>
                      <a:pt x="507" y="36"/>
                    </a:cubicBezTo>
                    <a:cubicBezTo>
                      <a:pt x="507" y="36"/>
                      <a:pt x="507" y="36"/>
                      <a:pt x="508" y="36"/>
                    </a:cubicBezTo>
                    <a:cubicBezTo>
                      <a:pt x="508" y="36"/>
                      <a:pt x="508" y="36"/>
                      <a:pt x="508" y="37"/>
                    </a:cubicBezTo>
                    <a:cubicBezTo>
                      <a:pt x="509" y="36"/>
                      <a:pt x="508" y="36"/>
                      <a:pt x="509" y="36"/>
                    </a:cubicBezTo>
                    <a:cubicBezTo>
                      <a:pt x="509" y="35"/>
                      <a:pt x="508" y="36"/>
                      <a:pt x="508" y="36"/>
                    </a:cubicBezTo>
                    <a:cubicBezTo>
                      <a:pt x="509" y="35"/>
                      <a:pt x="510" y="36"/>
                      <a:pt x="510" y="36"/>
                    </a:cubicBezTo>
                    <a:cubicBezTo>
                      <a:pt x="511" y="37"/>
                      <a:pt x="512" y="36"/>
                      <a:pt x="513" y="36"/>
                    </a:cubicBezTo>
                    <a:cubicBezTo>
                      <a:pt x="513" y="36"/>
                      <a:pt x="513" y="36"/>
                      <a:pt x="514" y="36"/>
                    </a:cubicBezTo>
                    <a:cubicBezTo>
                      <a:pt x="514" y="36"/>
                      <a:pt x="514" y="36"/>
                      <a:pt x="515" y="36"/>
                    </a:cubicBezTo>
                    <a:cubicBezTo>
                      <a:pt x="515" y="36"/>
                      <a:pt x="515" y="36"/>
                      <a:pt x="516" y="36"/>
                    </a:cubicBezTo>
                    <a:cubicBezTo>
                      <a:pt x="516" y="36"/>
                      <a:pt x="516" y="35"/>
                      <a:pt x="516" y="35"/>
                    </a:cubicBezTo>
                    <a:cubicBezTo>
                      <a:pt x="517" y="35"/>
                      <a:pt x="516" y="35"/>
                      <a:pt x="516" y="36"/>
                    </a:cubicBezTo>
                    <a:cubicBezTo>
                      <a:pt x="518" y="35"/>
                      <a:pt x="519" y="35"/>
                      <a:pt x="520" y="36"/>
                    </a:cubicBezTo>
                    <a:cubicBezTo>
                      <a:pt x="521" y="36"/>
                      <a:pt x="521" y="36"/>
                      <a:pt x="521" y="35"/>
                    </a:cubicBezTo>
                    <a:cubicBezTo>
                      <a:pt x="522" y="35"/>
                      <a:pt x="522" y="35"/>
                      <a:pt x="523" y="36"/>
                    </a:cubicBezTo>
                    <a:cubicBezTo>
                      <a:pt x="524" y="35"/>
                      <a:pt x="526" y="37"/>
                      <a:pt x="527" y="35"/>
                    </a:cubicBezTo>
                    <a:cubicBezTo>
                      <a:pt x="528" y="36"/>
                      <a:pt x="529" y="35"/>
                      <a:pt x="530" y="35"/>
                    </a:cubicBezTo>
                    <a:cubicBezTo>
                      <a:pt x="531" y="36"/>
                      <a:pt x="530" y="36"/>
                      <a:pt x="530" y="37"/>
                    </a:cubicBezTo>
                    <a:cubicBezTo>
                      <a:pt x="531" y="37"/>
                      <a:pt x="531" y="37"/>
                      <a:pt x="531" y="37"/>
                    </a:cubicBezTo>
                    <a:cubicBezTo>
                      <a:pt x="531" y="36"/>
                      <a:pt x="531" y="36"/>
                      <a:pt x="531" y="35"/>
                    </a:cubicBezTo>
                    <a:cubicBezTo>
                      <a:pt x="533" y="36"/>
                      <a:pt x="534" y="35"/>
                      <a:pt x="536" y="35"/>
                    </a:cubicBezTo>
                    <a:cubicBezTo>
                      <a:pt x="536" y="35"/>
                      <a:pt x="536" y="36"/>
                      <a:pt x="536" y="36"/>
                    </a:cubicBezTo>
                    <a:cubicBezTo>
                      <a:pt x="538" y="37"/>
                      <a:pt x="539" y="35"/>
                      <a:pt x="540" y="35"/>
                    </a:cubicBezTo>
                    <a:cubicBezTo>
                      <a:pt x="540" y="35"/>
                      <a:pt x="540" y="35"/>
                      <a:pt x="540" y="36"/>
                    </a:cubicBezTo>
                    <a:cubicBezTo>
                      <a:pt x="541" y="36"/>
                      <a:pt x="541" y="35"/>
                      <a:pt x="541" y="35"/>
                    </a:cubicBezTo>
                    <a:cubicBezTo>
                      <a:pt x="542" y="36"/>
                      <a:pt x="543" y="35"/>
                      <a:pt x="544" y="34"/>
                    </a:cubicBezTo>
                    <a:cubicBezTo>
                      <a:pt x="545" y="35"/>
                      <a:pt x="544" y="35"/>
                      <a:pt x="544" y="36"/>
                    </a:cubicBezTo>
                    <a:cubicBezTo>
                      <a:pt x="545" y="36"/>
                      <a:pt x="545" y="37"/>
                      <a:pt x="545" y="38"/>
                    </a:cubicBezTo>
                    <a:cubicBezTo>
                      <a:pt x="546" y="39"/>
                      <a:pt x="547" y="39"/>
                      <a:pt x="548" y="39"/>
                    </a:cubicBezTo>
                    <a:cubicBezTo>
                      <a:pt x="548" y="38"/>
                      <a:pt x="548" y="38"/>
                      <a:pt x="549" y="37"/>
                    </a:cubicBezTo>
                    <a:cubicBezTo>
                      <a:pt x="549" y="37"/>
                      <a:pt x="549" y="36"/>
                      <a:pt x="548" y="36"/>
                    </a:cubicBezTo>
                    <a:cubicBezTo>
                      <a:pt x="549" y="36"/>
                      <a:pt x="550" y="36"/>
                      <a:pt x="551" y="36"/>
                    </a:cubicBezTo>
                    <a:cubicBezTo>
                      <a:pt x="550" y="37"/>
                      <a:pt x="551" y="37"/>
                      <a:pt x="551" y="38"/>
                    </a:cubicBezTo>
                    <a:cubicBezTo>
                      <a:pt x="553" y="39"/>
                      <a:pt x="554" y="39"/>
                      <a:pt x="556" y="39"/>
                    </a:cubicBezTo>
                    <a:cubicBezTo>
                      <a:pt x="556" y="38"/>
                      <a:pt x="556" y="38"/>
                      <a:pt x="556" y="38"/>
                    </a:cubicBezTo>
                    <a:cubicBezTo>
                      <a:pt x="556" y="38"/>
                      <a:pt x="557" y="38"/>
                      <a:pt x="557" y="38"/>
                    </a:cubicBezTo>
                    <a:cubicBezTo>
                      <a:pt x="558" y="39"/>
                      <a:pt x="559" y="39"/>
                      <a:pt x="560" y="39"/>
                    </a:cubicBezTo>
                    <a:cubicBezTo>
                      <a:pt x="560" y="38"/>
                      <a:pt x="561" y="38"/>
                      <a:pt x="561" y="38"/>
                    </a:cubicBezTo>
                    <a:cubicBezTo>
                      <a:pt x="562" y="40"/>
                      <a:pt x="564" y="39"/>
                      <a:pt x="566" y="39"/>
                    </a:cubicBezTo>
                    <a:cubicBezTo>
                      <a:pt x="566" y="39"/>
                      <a:pt x="566" y="39"/>
                      <a:pt x="566" y="38"/>
                    </a:cubicBezTo>
                    <a:cubicBezTo>
                      <a:pt x="567" y="38"/>
                      <a:pt x="569" y="39"/>
                      <a:pt x="570" y="38"/>
                    </a:cubicBezTo>
                    <a:cubicBezTo>
                      <a:pt x="570" y="39"/>
                      <a:pt x="571" y="39"/>
                      <a:pt x="572" y="40"/>
                    </a:cubicBezTo>
                    <a:cubicBezTo>
                      <a:pt x="572" y="39"/>
                      <a:pt x="572" y="39"/>
                      <a:pt x="572" y="39"/>
                    </a:cubicBezTo>
                    <a:cubicBezTo>
                      <a:pt x="574" y="39"/>
                      <a:pt x="575" y="40"/>
                      <a:pt x="576" y="38"/>
                    </a:cubicBezTo>
                    <a:cubicBezTo>
                      <a:pt x="578" y="39"/>
                      <a:pt x="580" y="38"/>
                      <a:pt x="582" y="39"/>
                    </a:cubicBezTo>
                    <a:cubicBezTo>
                      <a:pt x="582" y="39"/>
                      <a:pt x="582" y="38"/>
                      <a:pt x="583" y="38"/>
                    </a:cubicBezTo>
                    <a:cubicBezTo>
                      <a:pt x="584" y="39"/>
                      <a:pt x="584" y="39"/>
                      <a:pt x="585" y="38"/>
                    </a:cubicBezTo>
                    <a:cubicBezTo>
                      <a:pt x="586" y="38"/>
                      <a:pt x="587" y="38"/>
                      <a:pt x="588" y="38"/>
                    </a:cubicBezTo>
                    <a:cubicBezTo>
                      <a:pt x="588" y="38"/>
                      <a:pt x="588" y="39"/>
                      <a:pt x="588" y="40"/>
                    </a:cubicBezTo>
                    <a:cubicBezTo>
                      <a:pt x="589" y="40"/>
                      <a:pt x="589" y="40"/>
                      <a:pt x="590" y="40"/>
                    </a:cubicBezTo>
                    <a:cubicBezTo>
                      <a:pt x="589" y="40"/>
                      <a:pt x="588" y="41"/>
                      <a:pt x="588" y="43"/>
                    </a:cubicBezTo>
                    <a:cubicBezTo>
                      <a:pt x="585" y="44"/>
                      <a:pt x="582" y="44"/>
                      <a:pt x="579" y="44"/>
                    </a:cubicBezTo>
                    <a:cubicBezTo>
                      <a:pt x="579" y="45"/>
                      <a:pt x="579" y="45"/>
                      <a:pt x="578" y="45"/>
                    </a:cubicBezTo>
                    <a:cubicBezTo>
                      <a:pt x="578" y="45"/>
                      <a:pt x="578" y="45"/>
                      <a:pt x="577" y="45"/>
                    </a:cubicBezTo>
                    <a:cubicBezTo>
                      <a:pt x="577" y="45"/>
                      <a:pt x="577" y="45"/>
                      <a:pt x="577" y="45"/>
                    </a:cubicBezTo>
                    <a:cubicBezTo>
                      <a:pt x="576" y="45"/>
                      <a:pt x="576" y="46"/>
                      <a:pt x="575" y="45"/>
                    </a:cubicBezTo>
                    <a:cubicBezTo>
                      <a:pt x="574" y="45"/>
                      <a:pt x="573" y="45"/>
                      <a:pt x="573" y="45"/>
                    </a:cubicBezTo>
                    <a:cubicBezTo>
                      <a:pt x="571" y="44"/>
                      <a:pt x="569" y="46"/>
                      <a:pt x="567" y="46"/>
                    </a:cubicBezTo>
                    <a:cubicBezTo>
                      <a:pt x="567" y="46"/>
                      <a:pt x="567" y="47"/>
                      <a:pt x="567" y="47"/>
                    </a:cubicBezTo>
                    <a:cubicBezTo>
                      <a:pt x="568" y="47"/>
                      <a:pt x="569" y="47"/>
                      <a:pt x="569" y="47"/>
                    </a:cubicBezTo>
                    <a:cubicBezTo>
                      <a:pt x="570" y="48"/>
                      <a:pt x="572" y="47"/>
                      <a:pt x="573" y="48"/>
                    </a:cubicBezTo>
                    <a:cubicBezTo>
                      <a:pt x="574" y="48"/>
                      <a:pt x="573" y="48"/>
                      <a:pt x="574" y="47"/>
                    </a:cubicBezTo>
                    <a:cubicBezTo>
                      <a:pt x="574" y="48"/>
                      <a:pt x="575" y="48"/>
                      <a:pt x="575" y="47"/>
                    </a:cubicBezTo>
                    <a:cubicBezTo>
                      <a:pt x="576" y="48"/>
                      <a:pt x="577" y="47"/>
                      <a:pt x="578" y="47"/>
                    </a:cubicBezTo>
                    <a:cubicBezTo>
                      <a:pt x="577" y="49"/>
                      <a:pt x="577" y="50"/>
                      <a:pt x="577" y="52"/>
                    </a:cubicBezTo>
                    <a:cubicBezTo>
                      <a:pt x="577" y="52"/>
                      <a:pt x="577" y="52"/>
                      <a:pt x="578" y="53"/>
                    </a:cubicBezTo>
                    <a:cubicBezTo>
                      <a:pt x="577" y="53"/>
                      <a:pt x="577" y="53"/>
                      <a:pt x="577" y="54"/>
                    </a:cubicBezTo>
                    <a:cubicBezTo>
                      <a:pt x="578" y="55"/>
                      <a:pt x="578" y="56"/>
                      <a:pt x="578" y="57"/>
                    </a:cubicBezTo>
                    <a:cubicBezTo>
                      <a:pt x="580" y="58"/>
                      <a:pt x="582" y="59"/>
                      <a:pt x="584" y="60"/>
                    </a:cubicBezTo>
                    <a:cubicBezTo>
                      <a:pt x="586" y="58"/>
                      <a:pt x="589" y="59"/>
                      <a:pt x="591" y="58"/>
                    </a:cubicBezTo>
                    <a:cubicBezTo>
                      <a:pt x="591" y="58"/>
                      <a:pt x="592" y="58"/>
                      <a:pt x="592" y="59"/>
                    </a:cubicBezTo>
                    <a:cubicBezTo>
                      <a:pt x="593" y="58"/>
                      <a:pt x="594" y="58"/>
                      <a:pt x="595" y="58"/>
                    </a:cubicBezTo>
                    <a:cubicBezTo>
                      <a:pt x="595" y="58"/>
                      <a:pt x="595" y="59"/>
                      <a:pt x="595" y="59"/>
                    </a:cubicBezTo>
                    <a:cubicBezTo>
                      <a:pt x="592" y="60"/>
                      <a:pt x="590" y="59"/>
                      <a:pt x="587" y="60"/>
                    </a:cubicBezTo>
                    <a:cubicBezTo>
                      <a:pt x="586" y="59"/>
                      <a:pt x="584" y="61"/>
                      <a:pt x="583" y="62"/>
                    </a:cubicBezTo>
                    <a:cubicBezTo>
                      <a:pt x="583" y="62"/>
                      <a:pt x="584" y="63"/>
                      <a:pt x="585" y="63"/>
                    </a:cubicBezTo>
                    <a:cubicBezTo>
                      <a:pt x="589" y="63"/>
                      <a:pt x="594" y="61"/>
                      <a:pt x="598" y="62"/>
                    </a:cubicBezTo>
                    <a:cubicBezTo>
                      <a:pt x="598" y="62"/>
                      <a:pt x="599" y="62"/>
                      <a:pt x="599" y="62"/>
                    </a:cubicBezTo>
                    <a:cubicBezTo>
                      <a:pt x="599" y="63"/>
                      <a:pt x="600" y="63"/>
                      <a:pt x="601" y="63"/>
                    </a:cubicBezTo>
                    <a:cubicBezTo>
                      <a:pt x="601" y="63"/>
                      <a:pt x="601" y="63"/>
                      <a:pt x="601" y="64"/>
                    </a:cubicBezTo>
                    <a:cubicBezTo>
                      <a:pt x="601" y="63"/>
                      <a:pt x="600" y="63"/>
                      <a:pt x="600" y="64"/>
                    </a:cubicBezTo>
                    <a:cubicBezTo>
                      <a:pt x="598" y="63"/>
                      <a:pt x="597" y="64"/>
                      <a:pt x="596" y="65"/>
                    </a:cubicBezTo>
                    <a:cubicBezTo>
                      <a:pt x="594" y="63"/>
                      <a:pt x="593" y="68"/>
                      <a:pt x="591" y="66"/>
                    </a:cubicBezTo>
                    <a:cubicBezTo>
                      <a:pt x="590" y="67"/>
                      <a:pt x="589" y="67"/>
                      <a:pt x="588" y="68"/>
                    </a:cubicBezTo>
                    <a:cubicBezTo>
                      <a:pt x="587" y="67"/>
                      <a:pt x="586" y="67"/>
                      <a:pt x="585" y="67"/>
                    </a:cubicBezTo>
                    <a:cubicBezTo>
                      <a:pt x="585" y="67"/>
                      <a:pt x="584" y="68"/>
                      <a:pt x="584" y="69"/>
                    </a:cubicBezTo>
                    <a:cubicBezTo>
                      <a:pt x="583" y="68"/>
                      <a:pt x="583" y="68"/>
                      <a:pt x="583" y="68"/>
                    </a:cubicBezTo>
                    <a:cubicBezTo>
                      <a:pt x="582" y="68"/>
                      <a:pt x="581" y="70"/>
                      <a:pt x="579" y="68"/>
                    </a:cubicBezTo>
                    <a:cubicBezTo>
                      <a:pt x="579" y="68"/>
                      <a:pt x="579" y="69"/>
                      <a:pt x="579" y="69"/>
                    </a:cubicBezTo>
                    <a:cubicBezTo>
                      <a:pt x="578" y="69"/>
                      <a:pt x="578" y="69"/>
                      <a:pt x="578" y="69"/>
                    </a:cubicBezTo>
                    <a:cubicBezTo>
                      <a:pt x="575" y="70"/>
                      <a:pt x="573" y="70"/>
                      <a:pt x="570" y="70"/>
                    </a:cubicBezTo>
                    <a:cubicBezTo>
                      <a:pt x="570" y="70"/>
                      <a:pt x="570" y="69"/>
                      <a:pt x="570" y="69"/>
                    </a:cubicBezTo>
                    <a:cubicBezTo>
                      <a:pt x="570" y="69"/>
                      <a:pt x="570" y="69"/>
                      <a:pt x="569" y="69"/>
                    </a:cubicBezTo>
                    <a:cubicBezTo>
                      <a:pt x="569" y="69"/>
                      <a:pt x="569" y="70"/>
                      <a:pt x="569" y="70"/>
                    </a:cubicBezTo>
                    <a:cubicBezTo>
                      <a:pt x="568" y="70"/>
                      <a:pt x="567" y="71"/>
                      <a:pt x="566" y="70"/>
                    </a:cubicBezTo>
                    <a:cubicBezTo>
                      <a:pt x="566" y="70"/>
                      <a:pt x="565" y="71"/>
                      <a:pt x="565" y="71"/>
                    </a:cubicBezTo>
                    <a:cubicBezTo>
                      <a:pt x="565" y="71"/>
                      <a:pt x="565" y="72"/>
                      <a:pt x="565" y="73"/>
                    </a:cubicBezTo>
                    <a:cubicBezTo>
                      <a:pt x="563" y="73"/>
                      <a:pt x="560" y="74"/>
                      <a:pt x="560" y="76"/>
                    </a:cubicBezTo>
                    <a:cubicBezTo>
                      <a:pt x="561" y="77"/>
                      <a:pt x="561" y="77"/>
                      <a:pt x="562" y="77"/>
                    </a:cubicBezTo>
                    <a:cubicBezTo>
                      <a:pt x="560" y="77"/>
                      <a:pt x="559" y="78"/>
                      <a:pt x="557" y="78"/>
                    </a:cubicBezTo>
                    <a:cubicBezTo>
                      <a:pt x="552" y="81"/>
                      <a:pt x="555" y="87"/>
                      <a:pt x="558" y="91"/>
                    </a:cubicBezTo>
                    <a:cubicBezTo>
                      <a:pt x="557" y="92"/>
                      <a:pt x="557" y="93"/>
                      <a:pt x="558" y="95"/>
                    </a:cubicBezTo>
                    <a:cubicBezTo>
                      <a:pt x="557" y="97"/>
                      <a:pt x="555" y="98"/>
                      <a:pt x="553" y="99"/>
                    </a:cubicBezTo>
                    <a:cubicBezTo>
                      <a:pt x="553" y="100"/>
                      <a:pt x="553" y="101"/>
                      <a:pt x="553" y="102"/>
                    </a:cubicBezTo>
                    <a:cubicBezTo>
                      <a:pt x="556" y="106"/>
                      <a:pt x="561" y="108"/>
                      <a:pt x="564" y="112"/>
                    </a:cubicBezTo>
                    <a:cubicBezTo>
                      <a:pt x="565" y="112"/>
                      <a:pt x="565" y="112"/>
                      <a:pt x="565" y="112"/>
                    </a:cubicBezTo>
                    <a:cubicBezTo>
                      <a:pt x="566" y="114"/>
                      <a:pt x="568" y="113"/>
                      <a:pt x="569" y="114"/>
                    </a:cubicBezTo>
                    <a:cubicBezTo>
                      <a:pt x="570" y="115"/>
                      <a:pt x="570" y="115"/>
                      <a:pt x="571" y="116"/>
                    </a:cubicBezTo>
                    <a:cubicBezTo>
                      <a:pt x="573" y="118"/>
                      <a:pt x="577" y="120"/>
                      <a:pt x="579" y="122"/>
                    </a:cubicBezTo>
                    <a:cubicBezTo>
                      <a:pt x="582" y="124"/>
                      <a:pt x="586" y="124"/>
                      <a:pt x="589" y="125"/>
                    </a:cubicBezTo>
                    <a:cubicBezTo>
                      <a:pt x="590" y="125"/>
                      <a:pt x="592" y="124"/>
                      <a:pt x="593" y="125"/>
                    </a:cubicBezTo>
                    <a:cubicBezTo>
                      <a:pt x="594" y="125"/>
                      <a:pt x="594" y="125"/>
                      <a:pt x="594" y="125"/>
                    </a:cubicBezTo>
                    <a:cubicBezTo>
                      <a:pt x="595" y="127"/>
                      <a:pt x="599" y="126"/>
                      <a:pt x="601" y="127"/>
                    </a:cubicBezTo>
                    <a:cubicBezTo>
                      <a:pt x="604" y="128"/>
                      <a:pt x="606" y="127"/>
                      <a:pt x="609" y="130"/>
                    </a:cubicBezTo>
                    <a:cubicBezTo>
                      <a:pt x="609" y="130"/>
                      <a:pt x="609" y="130"/>
                      <a:pt x="609" y="130"/>
                    </a:cubicBezTo>
                    <a:cubicBezTo>
                      <a:pt x="610" y="131"/>
                      <a:pt x="610" y="132"/>
                      <a:pt x="611" y="131"/>
                    </a:cubicBezTo>
                    <a:cubicBezTo>
                      <a:pt x="614" y="133"/>
                      <a:pt x="616" y="131"/>
                      <a:pt x="619" y="134"/>
                    </a:cubicBezTo>
                    <a:cubicBezTo>
                      <a:pt x="620" y="134"/>
                      <a:pt x="621" y="134"/>
                      <a:pt x="623" y="135"/>
                    </a:cubicBezTo>
                    <a:cubicBezTo>
                      <a:pt x="622" y="137"/>
                      <a:pt x="621" y="136"/>
                      <a:pt x="619" y="136"/>
                    </a:cubicBezTo>
                    <a:cubicBezTo>
                      <a:pt x="618" y="136"/>
                      <a:pt x="617" y="137"/>
                      <a:pt x="616" y="137"/>
                    </a:cubicBezTo>
                    <a:cubicBezTo>
                      <a:pt x="616" y="137"/>
                      <a:pt x="616" y="138"/>
                      <a:pt x="616" y="138"/>
                    </a:cubicBezTo>
                    <a:cubicBezTo>
                      <a:pt x="615" y="138"/>
                      <a:pt x="613" y="139"/>
                      <a:pt x="611" y="139"/>
                    </a:cubicBezTo>
                    <a:cubicBezTo>
                      <a:pt x="610" y="140"/>
                      <a:pt x="608" y="138"/>
                      <a:pt x="607" y="139"/>
                    </a:cubicBezTo>
                    <a:cubicBezTo>
                      <a:pt x="606" y="139"/>
                      <a:pt x="607" y="139"/>
                      <a:pt x="606" y="138"/>
                    </a:cubicBezTo>
                    <a:cubicBezTo>
                      <a:pt x="606" y="139"/>
                      <a:pt x="605" y="140"/>
                      <a:pt x="604" y="139"/>
                    </a:cubicBezTo>
                    <a:cubicBezTo>
                      <a:pt x="604" y="139"/>
                      <a:pt x="604" y="139"/>
                      <a:pt x="603" y="139"/>
                    </a:cubicBezTo>
                    <a:cubicBezTo>
                      <a:pt x="603" y="139"/>
                      <a:pt x="603" y="139"/>
                      <a:pt x="603" y="139"/>
                    </a:cubicBezTo>
                    <a:cubicBezTo>
                      <a:pt x="601" y="139"/>
                      <a:pt x="600" y="139"/>
                      <a:pt x="599" y="140"/>
                    </a:cubicBezTo>
                    <a:cubicBezTo>
                      <a:pt x="598" y="138"/>
                      <a:pt x="597" y="139"/>
                      <a:pt x="596" y="139"/>
                    </a:cubicBezTo>
                    <a:cubicBezTo>
                      <a:pt x="593" y="138"/>
                      <a:pt x="590" y="138"/>
                      <a:pt x="587" y="139"/>
                    </a:cubicBezTo>
                    <a:cubicBezTo>
                      <a:pt x="586" y="138"/>
                      <a:pt x="586" y="138"/>
                      <a:pt x="586" y="138"/>
                    </a:cubicBezTo>
                    <a:cubicBezTo>
                      <a:pt x="584" y="138"/>
                      <a:pt x="582" y="139"/>
                      <a:pt x="580" y="138"/>
                    </a:cubicBezTo>
                    <a:cubicBezTo>
                      <a:pt x="579" y="138"/>
                      <a:pt x="579" y="139"/>
                      <a:pt x="578" y="139"/>
                    </a:cubicBezTo>
                    <a:cubicBezTo>
                      <a:pt x="578" y="138"/>
                      <a:pt x="578" y="138"/>
                      <a:pt x="577" y="138"/>
                    </a:cubicBezTo>
                    <a:cubicBezTo>
                      <a:pt x="577" y="139"/>
                      <a:pt x="575" y="138"/>
                      <a:pt x="574" y="139"/>
                    </a:cubicBezTo>
                    <a:cubicBezTo>
                      <a:pt x="573" y="139"/>
                      <a:pt x="573" y="139"/>
                      <a:pt x="573" y="138"/>
                    </a:cubicBezTo>
                    <a:cubicBezTo>
                      <a:pt x="572" y="140"/>
                      <a:pt x="575" y="141"/>
                      <a:pt x="574" y="143"/>
                    </a:cubicBezTo>
                    <a:cubicBezTo>
                      <a:pt x="575" y="143"/>
                      <a:pt x="575" y="143"/>
                      <a:pt x="576" y="143"/>
                    </a:cubicBezTo>
                    <a:cubicBezTo>
                      <a:pt x="577" y="145"/>
                      <a:pt x="580" y="145"/>
                      <a:pt x="582" y="146"/>
                    </a:cubicBezTo>
                    <a:cubicBezTo>
                      <a:pt x="584" y="145"/>
                      <a:pt x="587" y="147"/>
                      <a:pt x="589" y="147"/>
                    </a:cubicBezTo>
                    <a:cubicBezTo>
                      <a:pt x="592" y="148"/>
                      <a:pt x="594" y="149"/>
                      <a:pt x="596" y="149"/>
                    </a:cubicBezTo>
                    <a:cubicBezTo>
                      <a:pt x="597" y="150"/>
                      <a:pt x="597" y="150"/>
                      <a:pt x="598" y="150"/>
                    </a:cubicBezTo>
                    <a:cubicBezTo>
                      <a:pt x="598" y="150"/>
                      <a:pt x="598" y="150"/>
                      <a:pt x="597" y="150"/>
                    </a:cubicBezTo>
                    <a:cubicBezTo>
                      <a:pt x="598" y="150"/>
                      <a:pt x="598" y="150"/>
                      <a:pt x="599" y="150"/>
                    </a:cubicBezTo>
                    <a:cubicBezTo>
                      <a:pt x="598" y="150"/>
                      <a:pt x="598" y="150"/>
                      <a:pt x="598" y="151"/>
                    </a:cubicBezTo>
                    <a:cubicBezTo>
                      <a:pt x="599" y="153"/>
                      <a:pt x="600" y="152"/>
                      <a:pt x="602" y="151"/>
                    </a:cubicBezTo>
                    <a:cubicBezTo>
                      <a:pt x="603" y="151"/>
                      <a:pt x="604" y="153"/>
                      <a:pt x="606" y="152"/>
                    </a:cubicBezTo>
                    <a:cubicBezTo>
                      <a:pt x="606" y="153"/>
                      <a:pt x="606" y="153"/>
                      <a:pt x="607" y="153"/>
                    </a:cubicBezTo>
                    <a:cubicBezTo>
                      <a:pt x="606" y="154"/>
                      <a:pt x="606" y="153"/>
                      <a:pt x="605" y="154"/>
                    </a:cubicBezTo>
                    <a:cubicBezTo>
                      <a:pt x="605" y="155"/>
                      <a:pt x="605" y="155"/>
                      <a:pt x="606" y="155"/>
                    </a:cubicBezTo>
                    <a:cubicBezTo>
                      <a:pt x="605" y="156"/>
                      <a:pt x="605" y="157"/>
                      <a:pt x="605" y="157"/>
                    </a:cubicBezTo>
                    <a:cubicBezTo>
                      <a:pt x="605" y="158"/>
                      <a:pt x="604" y="157"/>
                      <a:pt x="603" y="159"/>
                    </a:cubicBezTo>
                    <a:cubicBezTo>
                      <a:pt x="603" y="159"/>
                      <a:pt x="602" y="158"/>
                      <a:pt x="601" y="159"/>
                    </a:cubicBezTo>
                    <a:cubicBezTo>
                      <a:pt x="599" y="158"/>
                      <a:pt x="597" y="159"/>
                      <a:pt x="595" y="159"/>
                    </a:cubicBezTo>
                    <a:cubicBezTo>
                      <a:pt x="595" y="159"/>
                      <a:pt x="596" y="159"/>
                      <a:pt x="596" y="160"/>
                    </a:cubicBezTo>
                    <a:cubicBezTo>
                      <a:pt x="596" y="160"/>
                      <a:pt x="597" y="159"/>
                      <a:pt x="598" y="160"/>
                    </a:cubicBezTo>
                    <a:cubicBezTo>
                      <a:pt x="598" y="160"/>
                      <a:pt x="598" y="160"/>
                      <a:pt x="598" y="160"/>
                    </a:cubicBezTo>
                    <a:cubicBezTo>
                      <a:pt x="595" y="161"/>
                      <a:pt x="592" y="159"/>
                      <a:pt x="589" y="161"/>
                    </a:cubicBezTo>
                    <a:cubicBezTo>
                      <a:pt x="588" y="160"/>
                      <a:pt x="589" y="160"/>
                      <a:pt x="589" y="160"/>
                    </a:cubicBezTo>
                    <a:cubicBezTo>
                      <a:pt x="588" y="159"/>
                      <a:pt x="588" y="160"/>
                      <a:pt x="588" y="161"/>
                    </a:cubicBezTo>
                    <a:cubicBezTo>
                      <a:pt x="587" y="160"/>
                      <a:pt x="586" y="160"/>
                      <a:pt x="586" y="161"/>
                    </a:cubicBezTo>
                    <a:cubicBezTo>
                      <a:pt x="585" y="161"/>
                      <a:pt x="586" y="160"/>
                      <a:pt x="586" y="160"/>
                    </a:cubicBezTo>
                    <a:cubicBezTo>
                      <a:pt x="585" y="160"/>
                      <a:pt x="584" y="162"/>
                      <a:pt x="583" y="161"/>
                    </a:cubicBezTo>
                    <a:cubicBezTo>
                      <a:pt x="582" y="161"/>
                      <a:pt x="582" y="161"/>
                      <a:pt x="581" y="161"/>
                    </a:cubicBezTo>
                    <a:cubicBezTo>
                      <a:pt x="581" y="160"/>
                      <a:pt x="580" y="161"/>
                      <a:pt x="579" y="161"/>
                    </a:cubicBezTo>
                    <a:cubicBezTo>
                      <a:pt x="578" y="161"/>
                      <a:pt x="577" y="160"/>
                      <a:pt x="576" y="160"/>
                    </a:cubicBezTo>
                    <a:cubicBezTo>
                      <a:pt x="576" y="160"/>
                      <a:pt x="575" y="161"/>
                      <a:pt x="575" y="161"/>
                    </a:cubicBezTo>
                    <a:cubicBezTo>
                      <a:pt x="574" y="161"/>
                      <a:pt x="573" y="161"/>
                      <a:pt x="572" y="161"/>
                    </a:cubicBezTo>
                    <a:cubicBezTo>
                      <a:pt x="571" y="161"/>
                      <a:pt x="570" y="161"/>
                      <a:pt x="569" y="161"/>
                    </a:cubicBezTo>
                    <a:cubicBezTo>
                      <a:pt x="568" y="161"/>
                      <a:pt x="568" y="160"/>
                      <a:pt x="567" y="161"/>
                    </a:cubicBezTo>
                    <a:cubicBezTo>
                      <a:pt x="563" y="160"/>
                      <a:pt x="559" y="161"/>
                      <a:pt x="554" y="162"/>
                    </a:cubicBezTo>
                    <a:cubicBezTo>
                      <a:pt x="555" y="162"/>
                      <a:pt x="556" y="162"/>
                      <a:pt x="556" y="163"/>
                    </a:cubicBezTo>
                    <a:cubicBezTo>
                      <a:pt x="557" y="164"/>
                      <a:pt x="558" y="163"/>
                      <a:pt x="559" y="163"/>
                    </a:cubicBezTo>
                    <a:cubicBezTo>
                      <a:pt x="559" y="163"/>
                      <a:pt x="558" y="164"/>
                      <a:pt x="559" y="164"/>
                    </a:cubicBezTo>
                    <a:cubicBezTo>
                      <a:pt x="561" y="165"/>
                      <a:pt x="560" y="163"/>
                      <a:pt x="561" y="163"/>
                    </a:cubicBezTo>
                    <a:cubicBezTo>
                      <a:pt x="562" y="163"/>
                      <a:pt x="562" y="163"/>
                      <a:pt x="562" y="164"/>
                    </a:cubicBezTo>
                    <a:cubicBezTo>
                      <a:pt x="562" y="164"/>
                      <a:pt x="563" y="163"/>
                      <a:pt x="564" y="163"/>
                    </a:cubicBezTo>
                    <a:cubicBezTo>
                      <a:pt x="564" y="163"/>
                      <a:pt x="564" y="164"/>
                      <a:pt x="565" y="163"/>
                    </a:cubicBezTo>
                    <a:cubicBezTo>
                      <a:pt x="566" y="165"/>
                      <a:pt x="567" y="164"/>
                      <a:pt x="568" y="165"/>
                    </a:cubicBezTo>
                    <a:cubicBezTo>
                      <a:pt x="568" y="165"/>
                      <a:pt x="568" y="164"/>
                      <a:pt x="568" y="164"/>
                    </a:cubicBezTo>
                    <a:cubicBezTo>
                      <a:pt x="569" y="163"/>
                      <a:pt x="570" y="163"/>
                      <a:pt x="571" y="163"/>
                    </a:cubicBezTo>
                    <a:cubicBezTo>
                      <a:pt x="571" y="164"/>
                      <a:pt x="570" y="164"/>
                      <a:pt x="570" y="165"/>
                    </a:cubicBezTo>
                    <a:cubicBezTo>
                      <a:pt x="571" y="166"/>
                      <a:pt x="571" y="164"/>
                      <a:pt x="572" y="165"/>
                    </a:cubicBezTo>
                    <a:cubicBezTo>
                      <a:pt x="572" y="165"/>
                      <a:pt x="572" y="165"/>
                      <a:pt x="572" y="166"/>
                    </a:cubicBezTo>
                    <a:cubicBezTo>
                      <a:pt x="573" y="165"/>
                      <a:pt x="573" y="165"/>
                      <a:pt x="572" y="165"/>
                    </a:cubicBezTo>
                    <a:cubicBezTo>
                      <a:pt x="573" y="165"/>
                      <a:pt x="574" y="164"/>
                      <a:pt x="575" y="164"/>
                    </a:cubicBezTo>
                    <a:cubicBezTo>
                      <a:pt x="575" y="164"/>
                      <a:pt x="575" y="165"/>
                      <a:pt x="575" y="165"/>
                    </a:cubicBezTo>
                    <a:cubicBezTo>
                      <a:pt x="577" y="164"/>
                      <a:pt x="578" y="165"/>
                      <a:pt x="579" y="165"/>
                    </a:cubicBezTo>
                    <a:cubicBezTo>
                      <a:pt x="580" y="164"/>
                      <a:pt x="579" y="165"/>
                      <a:pt x="578" y="164"/>
                    </a:cubicBezTo>
                    <a:cubicBezTo>
                      <a:pt x="579" y="164"/>
                      <a:pt x="579" y="164"/>
                      <a:pt x="579" y="164"/>
                    </a:cubicBezTo>
                    <a:cubicBezTo>
                      <a:pt x="580" y="164"/>
                      <a:pt x="580" y="164"/>
                      <a:pt x="580" y="165"/>
                    </a:cubicBezTo>
                    <a:cubicBezTo>
                      <a:pt x="581" y="165"/>
                      <a:pt x="583" y="166"/>
                      <a:pt x="584" y="165"/>
                    </a:cubicBezTo>
                    <a:cubicBezTo>
                      <a:pt x="585" y="166"/>
                      <a:pt x="586" y="166"/>
                      <a:pt x="586" y="165"/>
                    </a:cubicBezTo>
                    <a:cubicBezTo>
                      <a:pt x="587" y="166"/>
                      <a:pt x="589" y="165"/>
                      <a:pt x="590" y="166"/>
                    </a:cubicBezTo>
                    <a:cubicBezTo>
                      <a:pt x="591" y="166"/>
                      <a:pt x="590" y="165"/>
                      <a:pt x="590" y="165"/>
                    </a:cubicBezTo>
                    <a:cubicBezTo>
                      <a:pt x="591" y="166"/>
                      <a:pt x="593" y="165"/>
                      <a:pt x="594" y="166"/>
                    </a:cubicBezTo>
                    <a:cubicBezTo>
                      <a:pt x="594" y="166"/>
                      <a:pt x="596" y="167"/>
                      <a:pt x="597" y="166"/>
                    </a:cubicBezTo>
                    <a:cubicBezTo>
                      <a:pt x="598" y="166"/>
                      <a:pt x="597" y="166"/>
                      <a:pt x="598" y="165"/>
                    </a:cubicBezTo>
                    <a:cubicBezTo>
                      <a:pt x="599" y="165"/>
                      <a:pt x="601" y="166"/>
                      <a:pt x="603" y="165"/>
                    </a:cubicBezTo>
                    <a:cubicBezTo>
                      <a:pt x="605" y="168"/>
                      <a:pt x="607" y="166"/>
                      <a:pt x="608" y="167"/>
                    </a:cubicBezTo>
                    <a:cubicBezTo>
                      <a:pt x="609" y="167"/>
                      <a:pt x="609" y="167"/>
                      <a:pt x="609" y="166"/>
                    </a:cubicBezTo>
                    <a:cubicBezTo>
                      <a:pt x="610" y="167"/>
                      <a:pt x="611" y="167"/>
                      <a:pt x="612" y="166"/>
                    </a:cubicBezTo>
                    <a:cubicBezTo>
                      <a:pt x="613" y="167"/>
                      <a:pt x="613" y="167"/>
                      <a:pt x="614" y="166"/>
                    </a:cubicBezTo>
                    <a:cubicBezTo>
                      <a:pt x="615" y="167"/>
                      <a:pt x="615" y="167"/>
                      <a:pt x="615" y="167"/>
                    </a:cubicBezTo>
                    <a:cubicBezTo>
                      <a:pt x="619" y="166"/>
                      <a:pt x="622" y="166"/>
                      <a:pt x="626" y="168"/>
                    </a:cubicBezTo>
                    <a:cubicBezTo>
                      <a:pt x="624" y="168"/>
                      <a:pt x="621" y="167"/>
                      <a:pt x="619" y="168"/>
                    </a:cubicBezTo>
                    <a:cubicBezTo>
                      <a:pt x="619" y="168"/>
                      <a:pt x="619" y="168"/>
                      <a:pt x="618" y="168"/>
                    </a:cubicBezTo>
                    <a:cubicBezTo>
                      <a:pt x="618" y="168"/>
                      <a:pt x="618" y="168"/>
                      <a:pt x="618" y="168"/>
                    </a:cubicBezTo>
                    <a:cubicBezTo>
                      <a:pt x="617" y="167"/>
                      <a:pt x="616" y="169"/>
                      <a:pt x="614" y="167"/>
                    </a:cubicBezTo>
                    <a:cubicBezTo>
                      <a:pt x="614" y="168"/>
                      <a:pt x="614" y="168"/>
                      <a:pt x="614" y="168"/>
                    </a:cubicBezTo>
                    <a:cubicBezTo>
                      <a:pt x="612" y="167"/>
                      <a:pt x="609" y="168"/>
                      <a:pt x="607" y="168"/>
                    </a:cubicBezTo>
                    <a:cubicBezTo>
                      <a:pt x="607" y="168"/>
                      <a:pt x="607" y="168"/>
                      <a:pt x="606" y="168"/>
                    </a:cubicBezTo>
                    <a:cubicBezTo>
                      <a:pt x="606" y="168"/>
                      <a:pt x="606" y="168"/>
                      <a:pt x="606" y="167"/>
                    </a:cubicBezTo>
                    <a:cubicBezTo>
                      <a:pt x="603" y="168"/>
                      <a:pt x="600" y="169"/>
                      <a:pt x="597" y="168"/>
                    </a:cubicBezTo>
                    <a:cubicBezTo>
                      <a:pt x="596" y="169"/>
                      <a:pt x="594" y="169"/>
                      <a:pt x="593" y="168"/>
                    </a:cubicBezTo>
                    <a:cubicBezTo>
                      <a:pt x="592" y="168"/>
                      <a:pt x="591" y="169"/>
                      <a:pt x="590" y="168"/>
                    </a:cubicBezTo>
                    <a:cubicBezTo>
                      <a:pt x="589" y="169"/>
                      <a:pt x="588" y="169"/>
                      <a:pt x="587" y="168"/>
                    </a:cubicBezTo>
                    <a:cubicBezTo>
                      <a:pt x="587" y="168"/>
                      <a:pt x="587" y="168"/>
                      <a:pt x="587" y="168"/>
                    </a:cubicBezTo>
                    <a:cubicBezTo>
                      <a:pt x="582" y="168"/>
                      <a:pt x="577" y="169"/>
                      <a:pt x="573" y="168"/>
                    </a:cubicBezTo>
                    <a:cubicBezTo>
                      <a:pt x="572" y="169"/>
                      <a:pt x="571" y="169"/>
                      <a:pt x="570" y="169"/>
                    </a:cubicBezTo>
                    <a:cubicBezTo>
                      <a:pt x="568" y="168"/>
                      <a:pt x="567" y="169"/>
                      <a:pt x="565" y="169"/>
                    </a:cubicBezTo>
                    <a:cubicBezTo>
                      <a:pt x="563" y="168"/>
                      <a:pt x="560" y="168"/>
                      <a:pt x="558" y="169"/>
                    </a:cubicBezTo>
                    <a:cubicBezTo>
                      <a:pt x="558" y="169"/>
                      <a:pt x="558" y="169"/>
                      <a:pt x="557" y="168"/>
                    </a:cubicBezTo>
                    <a:cubicBezTo>
                      <a:pt x="557" y="168"/>
                      <a:pt x="557" y="168"/>
                      <a:pt x="556" y="169"/>
                    </a:cubicBezTo>
                    <a:cubicBezTo>
                      <a:pt x="555" y="168"/>
                      <a:pt x="552" y="169"/>
                      <a:pt x="551" y="169"/>
                    </a:cubicBezTo>
                    <a:cubicBezTo>
                      <a:pt x="550" y="169"/>
                      <a:pt x="548" y="168"/>
                      <a:pt x="547" y="168"/>
                    </a:cubicBezTo>
                    <a:cubicBezTo>
                      <a:pt x="546" y="168"/>
                      <a:pt x="546" y="168"/>
                      <a:pt x="545" y="168"/>
                    </a:cubicBezTo>
                    <a:cubicBezTo>
                      <a:pt x="545" y="168"/>
                      <a:pt x="545" y="168"/>
                      <a:pt x="544" y="168"/>
                    </a:cubicBezTo>
                    <a:cubicBezTo>
                      <a:pt x="540" y="169"/>
                      <a:pt x="535" y="169"/>
                      <a:pt x="531" y="168"/>
                    </a:cubicBezTo>
                    <a:cubicBezTo>
                      <a:pt x="530" y="168"/>
                      <a:pt x="529" y="169"/>
                      <a:pt x="528" y="168"/>
                    </a:cubicBezTo>
                    <a:cubicBezTo>
                      <a:pt x="527" y="167"/>
                      <a:pt x="528" y="168"/>
                      <a:pt x="527" y="168"/>
                    </a:cubicBezTo>
                    <a:cubicBezTo>
                      <a:pt x="522" y="168"/>
                      <a:pt x="516" y="169"/>
                      <a:pt x="510" y="168"/>
                    </a:cubicBezTo>
                    <a:cubicBezTo>
                      <a:pt x="510" y="169"/>
                      <a:pt x="508" y="169"/>
                      <a:pt x="508" y="168"/>
                    </a:cubicBezTo>
                    <a:cubicBezTo>
                      <a:pt x="507" y="169"/>
                      <a:pt x="506" y="169"/>
                      <a:pt x="504" y="168"/>
                    </a:cubicBezTo>
                    <a:cubicBezTo>
                      <a:pt x="503" y="168"/>
                      <a:pt x="502" y="169"/>
                      <a:pt x="502" y="168"/>
                    </a:cubicBezTo>
                    <a:cubicBezTo>
                      <a:pt x="501" y="168"/>
                      <a:pt x="501" y="169"/>
                      <a:pt x="501" y="169"/>
                    </a:cubicBezTo>
                    <a:cubicBezTo>
                      <a:pt x="496" y="168"/>
                      <a:pt x="492" y="170"/>
                      <a:pt x="488" y="169"/>
                    </a:cubicBezTo>
                    <a:cubicBezTo>
                      <a:pt x="488" y="168"/>
                      <a:pt x="487" y="169"/>
                      <a:pt x="487" y="169"/>
                    </a:cubicBezTo>
                    <a:cubicBezTo>
                      <a:pt x="482" y="168"/>
                      <a:pt x="478" y="170"/>
                      <a:pt x="473" y="169"/>
                    </a:cubicBezTo>
                    <a:cubicBezTo>
                      <a:pt x="470" y="170"/>
                      <a:pt x="467" y="169"/>
                      <a:pt x="464" y="169"/>
                    </a:cubicBezTo>
                    <a:cubicBezTo>
                      <a:pt x="463" y="169"/>
                      <a:pt x="463" y="169"/>
                      <a:pt x="463" y="169"/>
                    </a:cubicBezTo>
                    <a:cubicBezTo>
                      <a:pt x="460" y="169"/>
                      <a:pt x="457" y="169"/>
                      <a:pt x="454" y="169"/>
                    </a:cubicBezTo>
                    <a:cubicBezTo>
                      <a:pt x="453" y="169"/>
                      <a:pt x="451" y="168"/>
                      <a:pt x="450" y="169"/>
                    </a:cubicBezTo>
                    <a:cubicBezTo>
                      <a:pt x="447" y="169"/>
                      <a:pt x="445" y="168"/>
                      <a:pt x="443" y="169"/>
                    </a:cubicBezTo>
                    <a:cubicBezTo>
                      <a:pt x="441" y="168"/>
                      <a:pt x="439" y="170"/>
                      <a:pt x="437" y="169"/>
                    </a:cubicBezTo>
                    <a:cubicBezTo>
                      <a:pt x="436" y="170"/>
                      <a:pt x="433" y="168"/>
                      <a:pt x="431" y="169"/>
                    </a:cubicBezTo>
                    <a:cubicBezTo>
                      <a:pt x="431" y="168"/>
                      <a:pt x="430" y="168"/>
                      <a:pt x="430" y="168"/>
                    </a:cubicBezTo>
                    <a:cubicBezTo>
                      <a:pt x="429" y="168"/>
                      <a:pt x="430" y="169"/>
                      <a:pt x="429" y="169"/>
                    </a:cubicBezTo>
                    <a:cubicBezTo>
                      <a:pt x="429" y="169"/>
                      <a:pt x="428" y="169"/>
                      <a:pt x="427" y="168"/>
                    </a:cubicBezTo>
                    <a:cubicBezTo>
                      <a:pt x="426" y="168"/>
                      <a:pt x="425" y="170"/>
                      <a:pt x="423" y="168"/>
                    </a:cubicBezTo>
                    <a:cubicBezTo>
                      <a:pt x="419" y="169"/>
                      <a:pt x="415" y="169"/>
                      <a:pt x="411" y="168"/>
                    </a:cubicBezTo>
                    <a:cubicBezTo>
                      <a:pt x="410" y="169"/>
                      <a:pt x="410" y="169"/>
                      <a:pt x="409" y="168"/>
                    </a:cubicBezTo>
                    <a:cubicBezTo>
                      <a:pt x="408" y="169"/>
                      <a:pt x="406" y="169"/>
                      <a:pt x="405" y="168"/>
                    </a:cubicBezTo>
                    <a:cubicBezTo>
                      <a:pt x="404" y="168"/>
                      <a:pt x="405" y="168"/>
                      <a:pt x="404" y="169"/>
                    </a:cubicBezTo>
                    <a:cubicBezTo>
                      <a:pt x="402" y="168"/>
                      <a:pt x="399" y="170"/>
                      <a:pt x="396" y="168"/>
                    </a:cubicBezTo>
                    <a:cubicBezTo>
                      <a:pt x="396" y="168"/>
                      <a:pt x="396" y="168"/>
                      <a:pt x="395" y="168"/>
                    </a:cubicBezTo>
                    <a:cubicBezTo>
                      <a:pt x="395" y="168"/>
                      <a:pt x="395" y="168"/>
                      <a:pt x="395" y="168"/>
                    </a:cubicBezTo>
                    <a:cubicBezTo>
                      <a:pt x="394" y="168"/>
                      <a:pt x="393" y="169"/>
                      <a:pt x="392" y="168"/>
                    </a:cubicBezTo>
                    <a:cubicBezTo>
                      <a:pt x="391" y="169"/>
                      <a:pt x="389" y="169"/>
                      <a:pt x="388" y="168"/>
                    </a:cubicBezTo>
                    <a:cubicBezTo>
                      <a:pt x="388" y="168"/>
                      <a:pt x="389" y="168"/>
                      <a:pt x="389" y="168"/>
                    </a:cubicBezTo>
                    <a:cubicBezTo>
                      <a:pt x="388" y="167"/>
                      <a:pt x="386" y="167"/>
                      <a:pt x="386" y="168"/>
                    </a:cubicBezTo>
                    <a:cubicBezTo>
                      <a:pt x="384" y="167"/>
                      <a:pt x="383" y="168"/>
                      <a:pt x="382" y="168"/>
                    </a:cubicBezTo>
                    <a:cubicBezTo>
                      <a:pt x="382" y="168"/>
                      <a:pt x="382" y="168"/>
                      <a:pt x="382" y="169"/>
                    </a:cubicBezTo>
                    <a:cubicBezTo>
                      <a:pt x="381" y="169"/>
                      <a:pt x="381" y="168"/>
                      <a:pt x="381" y="168"/>
                    </a:cubicBezTo>
                    <a:cubicBezTo>
                      <a:pt x="381" y="168"/>
                      <a:pt x="381" y="168"/>
                      <a:pt x="381" y="168"/>
                    </a:cubicBezTo>
                    <a:cubicBezTo>
                      <a:pt x="381" y="167"/>
                      <a:pt x="380" y="167"/>
                      <a:pt x="379" y="167"/>
                    </a:cubicBezTo>
                    <a:cubicBezTo>
                      <a:pt x="379" y="167"/>
                      <a:pt x="378" y="168"/>
                      <a:pt x="378" y="168"/>
                    </a:cubicBezTo>
                    <a:cubicBezTo>
                      <a:pt x="378" y="168"/>
                      <a:pt x="377" y="167"/>
                      <a:pt x="376" y="167"/>
                    </a:cubicBezTo>
                    <a:cubicBezTo>
                      <a:pt x="374" y="167"/>
                      <a:pt x="373" y="168"/>
                      <a:pt x="371" y="167"/>
                    </a:cubicBezTo>
                    <a:cubicBezTo>
                      <a:pt x="371" y="168"/>
                      <a:pt x="370" y="168"/>
                      <a:pt x="370" y="168"/>
                    </a:cubicBezTo>
                    <a:cubicBezTo>
                      <a:pt x="369" y="167"/>
                      <a:pt x="369" y="168"/>
                      <a:pt x="369" y="167"/>
                    </a:cubicBezTo>
                    <a:cubicBezTo>
                      <a:pt x="368" y="168"/>
                      <a:pt x="367" y="168"/>
                      <a:pt x="366" y="167"/>
                    </a:cubicBezTo>
                    <a:cubicBezTo>
                      <a:pt x="366" y="168"/>
                      <a:pt x="365" y="168"/>
                      <a:pt x="364" y="167"/>
                    </a:cubicBezTo>
                    <a:cubicBezTo>
                      <a:pt x="363" y="167"/>
                      <a:pt x="364" y="168"/>
                      <a:pt x="363" y="168"/>
                    </a:cubicBezTo>
                    <a:cubicBezTo>
                      <a:pt x="362" y="167"/>
                      <a:pt x="360" y="168"/>
                      <a:pt x="359" y="166"/>
                    </a:cubicBezTo>
                    <a:cubicBezTo>
                      <a:pt x="358" y="167"/>
                      <a:pt x="359" y="167"/>
                      <a:pt x="359" y="168"/>
                    </a:cubicBezTo>
                    <a:cubicBezTo>
                      <a:pt x="358" y="167"/>
                      <a:pt x="357" y="168"/>
                      <a:pt x="357" y="167"/>
                    </a:cubicBezTo>
                    <a:cubicBezTo>
                      <a:pt x="356" y="167"/>
                      <a:pt x="356" y="168"/>
                      <a:pt x="356" y="168"/>
                    </a:cubicBezTo>
                    <a:cubicBezTo>
                      <a:pt x="355" y="168"/>
                      <a:pt x="354" y="167"/>
                      <a:pt x="353" y="168"/>
                    </a:cubicBezTo>
                    <a:cubicBezTo>
                      <a:pt x="352" y="167"/>
                      <a:pt x="351" y="169"/>
                      <a:pt x="349" y="167"/>
                    </a:cubicBezTo>
                    <a:cubicBezTo>
                      <a:pt x="348" y="168"/>
                      <a:pt x="347" y="168"/>
                      <a:pt x="346" y="168"/>
                    </a:cubicBezTo>
                    <a:cubicBezTo>
                      <a:pt x="344" y="167"/>
                      <a:pt x="341" y="169"/>
                      <a:pt x="340" y="168"/>
                    </a:cubicBezTo>
                    <a:cubicBezTo>
                      <a:pt x="339" y="168"/>
                      <a:pt x="338" y="167"/>
                      <a:pt x="338" y="168"/>
                    </a:cubicBezTo>
                    <a:cubicBezTo>
                      <a:pt x="336" y="167"/>
                      <a:pt x="334" y="168"/>
                      <a:pt x="332" y="168"/>
                    </a:cubicBezTo>
                    <a:cubicBezTo>
                      <a:pt x="331" y="168"/>
                      <a:pt x="330" y="169"/>
                      <a:pt x="328" y="168"/>
                    </a:cubicBezTo>
                    <a:cubicBezTo>
                      <a:pt x="327" y="168"/>
                      <a:pt x="325" y="168"/>
                      <a:pt x="323" y="168"/>
                    </a:cubicBezTo>
                    <a:cubicBezTo>
                      <a:pt x="323" y="168"/>
                      <a:pt x="323" y="168"/>
                      <a:pt x="323" y="168"/>
                    </a:cubicBezTo>
                    <a:cubicBezTo>
                      <a:pt x="322" y="167"/>
                      <a:pt x="321" y="169"/>
                      <a:pt x="321" y="168"/>
                    </a:cubicBezTo>
                    <a:cubicBezTo>
                      <a:pt x="318" y="168"/>
                      <a:pt x="316" y="169"/>
                      <a:pt x="313" y="168"/>
                    </a:cubicBezTo>
                    <a:cubicBezTo>
                      <a:pt x="311" y="168"/>
                      <a:pt x="310" y="169"/>
                      <a:pt x="308" y="167"/>
                    </a:cubicBezTo>
                    <a:cubicBezTo>
                      <a:pt x="307" y="169"/>
                      <a:pt x="306" y="168"/>
                      <a:pt x="305" y="169"/>
                    </a:cubicBezTo>
                    <a:cubicBezTo>
                      <a:pt x="306" y="169"/>
                      <a:pt x="307" y="169"/>
                      <a:pt x="307" y="169"/>
                    </a:cubicBezTo>
                    <a:cubicBezTo>
                      <a:pt x="309" y="172"/>
                      <a:pt x="313" y="171"/>
                      <a:pt x="315" y="172"/>
                    </a:cubicBezTo>
                    <a:close/>
                    <a:moveTo>
                      <a:pt x="527" y="58"/>
                    </a:moveTo>
                    <a:cubicBezTo>
                      <a:pt x="527" y="57"/>
                      <a:pt x="527" y="58"/>
                      <a:pt x="527" y="58"/>
                    </a:cubicBezTo>
                    <a:close/>
                    <a:moveTo>
                      <a:pt x="391" y="168"/>
                    </a:moveTo>
                    <a:cubicBezTo>
                      <a:pt x="391" y="167"/>
                      <a:pt x="392" y="168"/>
                      <a:pt x="391" y="168"/>
                    </a:cubicBezTo>
                    <a:close/>
                    <a:moveTo>
                      <a:pt x="494" y="43"/>
                    </a:moveTo>
                    <a:cubicBezTo>
                      <a:pt x="494" y="43"/>
                      <a:pt x="494" y="43"/>
                      <a:pt x="494" y="43"/>
                    </a:cubicBezTo>
                    <a:close/>
                    <a:moveTo>
                      <a:pt x="454" y="25"/>
                    </a:moveTo>
                    <a:cubicBezTo>
                      <a:pt x="454" y="26"/>
                      <a:pt x="454" y="26"/>
                      <a:pt x="454" y="26"/>
                    </a:cubicBezTo>
                    <a:cubicBezTo>
                      <a:pt x="454" y="26"/>
                      <a:pt x="455" y="26"/>
                      <a:pt x="454" y="25"/>
                    </a:cubicBezTo>
                    <a:close/>
                    <a:moveTo>
                      <a:pt x="421" y="33"/>
                    </a:moveTo>
                    <a:cubicBezTo>
                      <a:pt x="421" y="33"/>
                      <a:pt x="421" y="33"/>
                      <a:pt x="421" y="34"/>
                    </a:cubicBezTo>
                    <a:cubicBezTo>
                      <a:pt x="421" y="34"/>
                      <a:pt x="421" y="34"/>
                      <a:pt x="421" y="34"/>
                    </a:cubicBezTo>
                    <a:cubicBezTo>
                      <a:pt x="421" y="34"/>
                      <a:pt x="421" y="34"/>
                      <a:pt x="422" y="34"/>
                    </a:cubicBezTo>
                    <a:cubicBezTo>
                      <a:pt x="421" y="33"/>
                      <a:pt x="421" y="33"/>
                      <a:pt x="421" y="33"/>
                    </a:cubicBezTo>
                    <a:close/>
                    <a:moveTo>
                      <a:pt x="423" y="30"/>
                    </a:moveTo>
                    <a:cubicBezTo>
                      <a:pt x="423" y="30"/>
                      <a:pt x="423" y="30"/>
                      <a:pt x="423" y="30"/>
                    </a:cubicBezTo>
                    <a:close/>
                    <a:moveTo>
                      <a:pt x="428" y="21"/>
                    </a:moveTo>
                    <a:cubicBezTo>
                      <a:pt x="427" y="21"/>
                      <a:pt x="429" y="22"/>
                      <a:pt x="428" y="21"/>
                    </a:cubicBezTo>
                    <a:close/>
                    <a:moveTo>
                      <a:pt x="304" y="168"/>
                    </a:moveTo>
                    <a:cubicBezTo>
                      <a:pt x="304" y="168"/>
                      <a:pt x="304" y="168"/>
                      <a:pt x="304" y="169"/>
                    </a:cubicBezTo>
                    <a:cubicBezTo>
                      <a:pt x="305" y="169"/>
                      <a:pt x="305" y="168"/>
                      <a:pt x="304" y="168"/>
                    </a:cubicBezTo>
                    <a:close/>
                    <a:moveTo>
                      <a:pt x="293" y="169"/>
                    </a:moveTo>
                    <a:cubicBezTo>
                      <a:pt x="293" y="169"/>
                      <a:pt x="292" y="169"/>
                      <a:pt x="292" y="169"/>
                    </a:cubicBezTo>
                    <a:cubicBezTo>
                      <a:pt x="292" y="170"/>
                      <a:pt x="293" y="170"/>
                      <a:pt x="294" y="170"/>
                    </a:cubicBezTo>
                    <a:cubicBezTo>
                      <a:pt x="294" y="169"/>
                      <a:pt x="293" y="169"/>
                      <a:pt x="293" y="169"/>
                    </a:cubicBezTo>
                    <a:close/>
                    <a:moveTo>
                      <a:pt x="406" y="31"/>
                    </a:moveTo>
                    <a:cubicBezTo>
                      <a:pt x="405" y="31"/>
                      <a:pt x="405" y="31"/>
                      <a:pt x="405" y="31"/>
                    </a:cubicBezTo>
                    <a:cubicBezTo>
                      <a:pt x="405" y="32"/>
                      <a:pt x="404" y="32"/>
                      <a:pt x="404" y="33"/>
                    </a:cubicBezTo>
                    <a:cubicBezTo>
                      <a:pt x="405" y="33"/>
                      <a:pt x="405" y="32"/>
                      <a:pt x="406" y="31"/>
                    </a:cubicBezTo>
                    <a:close/>
                    <a:moveTo>
                      <a:pt x="289" y="170"/>
                    </a:moveTo>
                    <a:cubicBezTo>
                      <a:pt x="290" y="170"/>
                      <a:pt x="290" y="170"/>
                      <a:pt x="291" y="170"/>
                    </a:cubicBezTo>
                    <a:cubicBezTo>
                      <a:pt x="290" y="170"/>
                      <a:pt x="290" y="169"/>
                      <a:pt x="289" y="170"/>
                    </a:cubicBezTo>
                    <a:close/>
                    <a:moveTo>
                      <a:pt x="406" y="29"/>
                    </a:moveTo>
                    <a:cubicBezTo>
                      <a:pt x="406" y="29"/>
                      <a:pt x="406" y="29"/>
                      <a:pt x="406" y="29"/>
                    </a:cubicBezTo>
                    <a:close/>
                    <a:moveTo>
                      <a:pt x="403" y="30"/>
                    </a:moveTo>
                    <a:cubicBezTo>
                      <a:pt x="403" y="30"/>
                      <a:pt x="404" y="30"/>
                      <a:pt x="404" y="29"/>
                    </a:cubicBezTo>
                    <a:cubicBezTo>
                      <a:pt x="403" y="29"/>
                      <a:pt x="402" y="29"/>
                      <a:pt x="402" y="29"/>
                    </a:cubicBezTo>
                    <a:cubicBezTo>
                      <a:pt x="402" y="30"/>
                      <a:pt x="401" y="31"/>
                      <a:pt x="401" y="32"/>
                    </a:cubicBezTo>
                    <a:cubicBezTo>
                      <a:pt x="402" y="32"/>
                      <a:pt x="402" y="32"/>
                      <a:pt x="403" y="32"/>
                    </a:cubicBezTo>
                    <a:cubicBezTo>
                      <a:pt x="402" y="31"/>
                      <a:pt x="403" y="31"/>
                      <a:pt x="403" y="30"/>
                    </a:cubicBezTo>
                    <a:close/>
                    <a:moveTo>
                      <a:pt x="405" y="27"/>
                    </a:moveTo>
                    <a:cubicBezTo>
                      <a:pt x="404" y="26"/>
                      <a:pt x="405" y="27"/>
                      <a:pt x="405" y="27"/>
                    </a:cubicBezTo>
                    <a:close/>
                    <a:moveTo>
                      <a:pt x="401" y="29"/>
                    </a:moveTo>
                    <a:cubicBezTo>
                      <a:pt x="400" y="29"/>
                      <a:pt x="400" y="29"/>
                      <a:pt x="400" y="29"/>
                    </a:cubicBezTo>
                    <a:cubicBezTo>
                      <a:pt x="400" y="29"/>
                      <a:pt x="399" y="30"/>
                      <a:pt x="399" y="30"/>
                    </a:cubicBezTo>
                    <a:cubicBezTo>
                      <a:pt x="399" y="29"/>
                      <a:pt x="399" y="29"/>
                      <a:pt x="399" y="29"/>
                    </a:cubicBezTo>
                    <a:cubicBezTo>
                      <a:pt x="398" y="28"/>
                      <a:pt x="397" y="30"/>
                      <a:pt x="396" y="30"/>
                    </a:cubicBezTo>
                    <a:cubicBezTo>
                      <a:pt x="397" y="31"/>
                      <a:pt x="399" y="30"/>
                      <a:pt x="400" y="32"/>
                    </a:cubicBezTo>
                    <a:cubicBezTo>
                      <a:pt x="401" y="31"/>
                      <a:pt x="401" y="30"/>
                      <a:pt x="401" y="29"/>
                    </a:cubicBezTo>
                    <a:close/>
                    <a:moveTo>
                      <a:pt x="402" y="21"/>
                    </a:moveTo>
                    <a:cubicBezTo>
                      <a:pt x="402" y="21"/>
                      <a:pt x="402" y="21"/>
                      <a:pt x="402" y="21"/>
                    </a:cubicBezTo>
                    <a:cubicBezTo>
                      <a:pt x="402" y="21"/>
                      <a:pt x="402" y="22"/>
                      <a:pt x="402" y="22"/>
                    </a:cubicBezTo>
                    <a:cubicBezTo>
                      <a:pt x="402" y="21"/>
                      <a:pt x="402" y="21"/>
                      <a:pt x="402" y="21"/>
                    </a:cubicBezTo>
                    <a:cubicBezTo>
                      <a:pt x="402" y="21"/>
                      <a:pt x="402" y="21"/>
                      <a:pt x="402" y="21"/>
                    </a:cubicBezTo>
                    <a:close/>
                    <a:moveTo>
                      <a:pt x="396" y="29"/>
                    </a:moveTo>
                    <a:cubicBezTo>
                      <a:pt x="395" y="29"/>
                      <a:pt x="396" y="29"/>
                      <a:pt x="396" y="29"/>
                    </a:cubicBezTo>
                    <a:close/>
                    <a:moveTo>
                      <a:pt x="393" y="29"/>
                    </a:moveTo>
                    <a:cubicBezTo>
                      <a:pt x="393" y="29"/>
                      <a:pt x="394" y="30"/>
                      <a:pt x="394" y="30"/>
                    </a:cubicBezTo>
                    <a:cubicBezTo>
                      <a:pt x="394" y="30"/>
                      <a:pt x="395" y="30"/>
                      <a:pt x="395" y="30"/>
                    </a:cubicBezTo>
                    <a:cubicBezTo>
                      <a:pt x="394" y="29"/>
                      <a:pt x="394" y="28"/>
                      <a:pt x="393" y="29"/>
                    </a:cubicBezTo>
                    <a:close/>
                    <a:moveTo>
                      <a:pt x="391" y="30"/>
                    </a:moveTo>
                    <a:cubicBezTo>
                      <a:pt x="390" y="29"/>
                      <a:pt x="390" y="30"/>
                      <a:pt x="391" y="30"/>
                    </a:cubicBezTo>
                    <a:cubicBezTo>
                      <a:pt x="390" y="30"/>
                      <a:pt x="391" y="30"/>
                      <a:pt x="391" y="30"/>
                    </a:cubicBezTo>
                    <a:cubicBezTo>
                      <a:pt x="391" y="30"/>
                      <a:pt x="392" y="29"/>
                      <a:pt x="392" y="30"/>
                    </a:cubicBezTo>
                    <a:cubicBezTo>
                      <a:pt x="392" y="28"/>
                      <a:pt x="391" y="28"/>
                      <a:pt x="390" y="29"/>
                    </a:cubicBezTo>
                    <a:cubicBezTo>
                      <a:pt x="390" y="29"/>
                      <a:pt x="391" y="29"/>
                      <a:pt x="391" y="30"/>
                    </a:cubicBezTo>
                    <a:close/>
                    <a:moveTo>
                      <a:pt x="389" y="29"/>
                    </a:moveTo>
                    <a:cubicBezTo>
                      <a:pt x="389" y="29"/>
                      <a:pt x="389" y="29"/>
                      <a:pt x="389" y="29"/>
                    </a:cubicBezTo>
                    <a:cubicBezTo>
                      <a:pt x="389" y="28"/>
                      <a:pt x="389" y="28"/>
                      <a:pt x="388" y="27"/>
                    </a:cubicBezTo>
                    <a:cubicBezTo>
                      <a:pt x="388" y="28"/>
                      <a:pt x="388" y="28"/>
                      <a:pt x="388" y="29"/>
                    </a:cubicBezTo>
                    <a:cubicBezTo>
                      <a:pt x="388" y="29"/>
                      <a:pt x="388" y="28"/>
                      <a:pt x="387" y="28"/>
                    </a:cubicBezTo>
                    <a:cubicBezTo>
                      <a:pt x="386" y="29"/>
                      <a:pt x="384" y="27"/>
                      <a:pt x="382" y="28"/>
                    </a:cubicBezTo>
                    <a:cubicBezTo>
                      <a:pt x="382" y="29"/>
                      <a:pt x="381" y="29"/>
                      <a:pt x="381" y="30"/>
                    </a:cubicBezTo>
                    <a:cubicBezTo>
                      <a:pt x="380" y="29"/>
                      <a:pt x="379" y="29"/>
                      <a:pt x="379" y="29"/>
                    </a:cubicBezTo>
                    <a:cubicBezTo>
                      <a:pt x="380" y="28"/>
                      <a:pt x="381" y="28"/>
                      <a:pt x="382" y="28"/>
                    </a:cubicBezTo>
                    <a:cubicBezTo>
                      <a:pt x="382" y="27"/>
                      <a:pt x="382" y="27"/>
                      <a:pt x="381" y="27"/>
                    </a:cubicBezTo>
                    <a:cubicBezTo>
                      <a:pt x="381" y="27"/>
                      <a:pt x="380" y="27"/>
                      <a:pt x="379" y="27"/>
                    </a:cubicBezTo>
                    <a:cubicBezTo>
                      <a:pt x="379" y="27"/>
                      <a:pt x="378" y="28"/>
                      <a:pt x="378" y="28"/>
                    </a:cubicBezTo>
                    <a:cubicBezTo>
                      <a:pt x="378" y="28"/>
                      <a:pt x="378" y="27"/>
                      <a:pt x="377" y="27"/>
                    </a:cubicBezTo>
                    <a:cubicBezTo>
                      <a:pt x="377" y="27"/>
                      <a:pt x="376" y="28"/>
                      <a:pt x="376" y="28"/>
                    </a:cubicBezTo>
                    <a:cubicBezTo>
                      <a:pt x="374" y="27"/>
                      <a:pt x="372" y="26"/>
                      <a:pt x="371" y="27"/>
                    </a:cubicBezTo>
                    <a:cubicBezTo>
                      <a:pt x="371" y="27"/>
                      <a:pt x="371" y="27"/>
                      <a:pt x="371" y="28"/>
                    </a:cubicBezTo>
                    <a:cubicBezTo>
                      <a:pt x="371" y="28"/>
                      <a:pt x="370" y="29"/>
                      <a:pt x="370" y="28"/>
                    </a:cubicBezTo>
                    <a:cubicBezTo>
                      <a:pt x="370" y="28"/>
                      <a:pt x="370" y="28"/>
                      <a:pt x="371" y="28"/>
                    </a:cubicBezTo>
                    <a:cubicBezTo>
                      <a:pt x="370" y="27"/>
                      <a:pt x="369" y="27"/>
                      <a:pt x="369" y="26"/>
                    </a:cubicBezTo>
                    <a:cubicBezTo>
                      <a:pt x="368" y="27"/>
                      <a:pt x="367" y="27"/>
                      <a:pt x="366" y="26"/>
                    </a:cubicBezTo>
                    <a:cubicBezTo>
                      <a:pt x="364" y="26"/>
                      <a:pt x="361" y="27"/>
                      <a:pt x="359" y="25"/>
                    </a:cubicBezTo>
                    <a:cubicBezTo>
                      <a:pt x="359" y="25"/>
                      <a:pt x="359" y="26"/>
                      <a:pt x="358" y="26"/>
                    </a:cubicBezTo>
                    <a:cubicBezTo>
                      <a:pt x="357" y="25"/>
                      <a:pt x="356" y="26"/>
                      <a:pt x="355" y="26"/>
                    </a:cubicBezTo>
                    <a:cubicBezTo>
                      <a:pt x="353" y="25"/>
                      <a:pt x="352" y="26"/>
                      <a:pt x="350" y="25"/>
                    </a:cubicBezTo>
                    <a:cubicBezTo>
                      <a:pt x="350" y="26"/>
                      <a:pt x="350" y="26"/>
                      <a:pt x="351" y="27"/>
                    </a:cubicBezTo>
                    <a:cubicBezTo>
                      <a:pt x="351" y="27"/>
                      <a:pt x="351" y="26"/>
                      <a:pt x="352" y="26"/>
                    </a:cubicBezTo>
                    <a:cubicBezTo>
                      <a:pt x="352" y="27"/>
                      <a:pt x="352" y="27"/>
                      <a:pt x="353" y="28"/>
                    </a:cubicBezTo>
                    <a:cubicBezTo>
                      <a:pt x="353" y="27"/>
                      <a:pt x="353" y="27"/>
                      <a:pt x="354" y="28"/>
                    </a:cubicBezTo>
                    <a:cubicBezTo>
                      <a:pt x="354" y="28"/>
                      <a:pt x="354" y="28"/>
                      <a:pt x="354" y="29"/>
                    </a:cubicBezTo>
                    <a:cubicBezTo>
                      <a:pt x="356" y="29"/>
                      <a:pt x="357" y="29"/>
                      <a:pt x="358" y="29"/>
                    </a:cubicBezTo>
                    <a:cubicBezTo>
                      <a:pt x="360" y="30"/>
                      <a:pt x="361" y="30"/>
                      <a:pt x="362" y="29"/>
                    </a:cubicBezTo>
                    <a:cubicBezTo>
                      <a:pt x="362" y="29"/>
                      <a:pt x="361" y="29"/>
                      <a:pt x="361" y="28"/>
                    </a:cubicBezTo>
                    <a:cubicBezTo>
                      <a:pt x="363" y="30"/>
                      <a:pt x="363" y="26"/>
                      <a:pt x="365" y="28"/>
                    </a:cubicBezTo>
                    <a:cubicBezTo>
                      <a:pt x="365" y="28"/>
                      <a:pt x="365" y="29"/>
                      <a:pt x="365" y="29"/>
                    </a:cubicBezTo>
                    <a:cubicBezTo>
                      <a:pt x="365" y="30"/>
                      <a:pt x="366" y="30"/>
                      <a:pt x="367" y="31"/>
                    </a:cubicBezTo>
                    <a:cubicBezTo>
                      <a:pt x="368" y="29"/>
                      <a:pt x="370" y="30"/>
                      <a:pt x="372" y="31"/>
                    </a:cubicBezTo>
                    <a:cubicBezTo>
                      <a:pt x="372" y="31"/>
                      <a:pt x="372" y="31"/>
                      <a:pt x="372" y="30"/>
                    </a:cubicBezTo>
                    <a:cubicBezTo>
                      <a:pt x="373" y="30"/>
                      <a:pt x="374" y="31"/>
                      <a:pt x="374" y="31"/>
                    </a:cubicBezTo>
                    <a:cubicBezTo>
                      <a:pt x="374" y="31"/>
                      <a:pt x="374" y="31"/>
                      <a:pt x="374" y="30"/>
                    </a:cubicBezTo>
                    <a:cubicBezTo>
                      <a:pt x="375" y="30"/>
                      <a:pt x="376" y="30"/>
                      <a:pt x="377" y="30"/>
                    </a:cubicBezTo>
                    <a:cubicBezTo>
                      <a:pt x="377" y="30"/>
                      <a:pt x="376" y="30"/>
                      <a:pt x="376" y="29"/>
                    </a:cubicBezTo>
                    <a:cubicBezTo>
                      <a:pt x="377" y="29"/>
                      <a:pt x="378" y="29"/>
                      <a:pt x="379" y="29"/>
                    </a:cubicBezTo>
                    <a:cubicBezTo>
                      <a:pt x="379" y="30"/>
                      <a:pt x="379" y="30"/>
                      <a:pt x="379" y="30"/>
                    </a:cubicBezTo>
                    <a:cubicBezTo>
                      <a:pt x="381" y="31"/>
                      <a:pt x="383" y="31"/>
                      <a:pt x="385" y="31"/>
                    </a:cubicBezTo>
                    <a:cubicBezTo>
                      <a:pt x="386" y="31"/>
                      <a:pt x="387" y="31"/>
                      <a:pt x="387" y="30"/>
                    </a:cubicBezTo>
                    <a:cubicBezTo>
                      <a:pt x="388" y="31"/>
                      <a:pt x="390" y="30"/>
                      <a:pt x="389" y="29"/>
                    </a:cubicBezTo>
                    <a:close/>
                    <a:moveTo>
                      <a:pt x="387" y="24"/>
                    </a:moveTo>
                    <a:cubicBezTo>
                      <a:pt x="386" y="23"/>
                      <a:pt x="385" y="23"/>
                      <a:pt x="384" y="24"/>
                    </a:cubicBezTo>
                    <a:cubicBezTo>
                      <a:pt x="384" y="23"/>
                      <a:pt x="383" y="23"/>
                      <a:pt x="383" y="23"/>
                    </a:cubicBezTo>
                    <a:cubicBezTo>
                      <a:pt x="383" y="23"/>
                      <a:pt x="383" y="23"/>
                      <a:pt x="383" y="23"/>
                    </a:cubicBezTo>
                    <a:cubicBezTo>
                      <a:pt x="382" y="23"/>
                      <a:pt x="382" y="23"/>
                      <a:pt x="381" y="24"/>
                    </a:cubicBezTo>
                    <a:cubicBezTo>
                      <a:pt x="381" y="25"/>
                      <a:pt x="382" y="25"/>
                      <a:pt x="383" y="25"/>
                    </a:cubicBezTo>
                    <a:cubicBezTo>
                      <a:pt x="383" y="25"/>
                      <a:pt x="383" y="24"/>
                      <a:pt x="383" y="24"/>
                    </a:cubicBezTo>
                    <a:cubicBezTo>
                      <a:pt x="384" y="25"/>
                      <a:pt x="383" y="25"/>
                      <a:pt x="384" y="25"/>
                    </a:cubicBezTo>
                    <a:cubicBezTo>
                      <a:pt x="385" y="24"/>
                      <a:pt x="386" y="26"/>
                      <a:pt x="387" y="25"/>
                    </a:cubicBezTo>
                    <a:cubicBezTo>
                      <a:pt x="386" y="24"/>
                      <a:pt x="387" y="24"/>
                      <a:pt x="387" y="24"/>
                    </a:cubicBezTo>
                    <a:close/>
                    <a:moveTo>
                      <a:pt x="382" y="28"/>
                    </a:moveTo>
                    <a:cubicBezTo>
                      <a:pt x="382" y="28"/>
                      <a:pt x="382" y="28"/>
                      <a:pt x="382" y="28"/>
                    </a:cubicBezTo>
                    <a:close/>
                    <a:moveTo>
                      <a:pt x="378" y="30"/>
                    </a:moveTo>
                    <a:cubicBezTo>
                      <a:pt x="379" y="31"/>
                      <a:pt x="378" y="29"/>
                      <a:pt x="378" y="30"/>
                    </a:cubicBezTo>
                    <a:close/>
                    <a:moveTo>
                      <a:pt x="380" y="22"/>
                    </a:moveTo>
                    <a:cubicBezTo>
                      <a:pt x="379" y="23"/>
                      <a:pt x="379" y="23"/>
                      <a:pt x="379" y="23"/>
                    </a:cubicBezTo>
                    <a:cubicBezTo>
                      <a:pt x="378" y="23"/>
                      <a:pt x="379" y="23"/>
                      <a:pt x="378" y="22"/>
                    </a:cubicBezTo>
                    <a:cubicBezTo>
                      <a:pt x="378" y="23"/>
                      <a:pt x="378" y="23"/>
                      <a:pt x="378" y="23"/>
                    </a:cubicBezTo>
                    <a:cubicBezTo>
                      <a:pt x="377" y="22"/>
                      <a:pt x="376" y="24"/>
                      <a:pt x="375" y="23"/>
                    </a:cubicBezTo>
                    <a:cubicBezTo>
                      <a:pt x="374" y="22"/>
                      <a:pt x="372" y="22"/>
                      <a:pt x="370" y="23"/>
                    </a:cubicBezTo>
                    <a:cubicBezTo>
                      <a:pt x="369" y="22"/>
                      <a:pt x="369" y="22"/>
                      <a:pt x="369" y="21"/>
                    </a:cubicBezTo>
                    <a:cubicBezTo>
                      <a:pt x="368" y="23"/>
                      <a:pt x="366" y="22"/>
                      <a:pt x="365" y="22"/>
                    </a:cubicBezTo>
                    <a:cubicBezTo>
                      <a:pt x="364" y="21"/>
                      <a:pt x="364" y="22"/>
                      <a:pt x="363" y="21"/>
                    </a:cubicBezTo>
                    <a:cubicBezTo>
                      <a:pt x="362" y="22"/>
                      <a:pt x="363" y="22"/>
                      <a:pt x="363" y="22"/>
                    </a:cubicBezTo>
                    <a:cubicBezTo>
                      <a:pt x="361" y="22"/>
                      <a:pt x="359" y="21"/>
                      <a:pt x="357" y="20"/>
                    </a:cubicBezTo>
                    <a:cubicBezTo>
                      <a:pt x="356" y="21"/>
                      <a:pt x="356" y="21"/>
                      <a:pt x="356" y="21"/>
                    </a:cubicBezTo>
                    <a:cubicBezTo>
                      <a:pt x="354" y="21"/>
                      <a:pt x="353" y="22"/>
                      <a:pt x="351" y="21"/>
                    </a:cubicBezTo>
                    <a:cubicBezTo>
                      <a:pt x="350" y="21"/>
                      <a:pt x="351" y="21"/>
                      <a:pt x="350" y="21"/>
                    </a:cubicBezTo>
                    <a:cubicBezTo>
                      <a:pt x="349" y="20"/>
                      <a:pt x="347" y="22"/>
                      <a:pt x="346" y="20"/>
                    </a:cubicBezTo>
                    <a:cubicBezTo>
                      <a:pt x="345" y="21"/>
                      <a:pt x="344" y="21"/>
                      <a:pt x="343" y="22"/>
                    </a:cubicBezTo>
                    <a:cubicBezTo>
                      <a:pt x="343" y="22"/>
                      <a:pt x="344" y="22"/>
                      <a:pt x="344" y="23"/>
                    </a:cubicBezTo>
                    <a:cubicBezTo>
                      <a:pt x="345" y="22"/>
                      <a:pt x="345" y="22"/>
                      <a:pt x="346" y="22"/>
                    </a:cubicBezTo>
                    <a:cubicBezTo>
                      <a:pt x="346" y="23"/>
                      <a:pt x="346" y="21"/>
                      <a:pt x="347" y="22"/>
                    </a:cubicBezTo>
                    <a:cubicBezTo>
                      <a:pt x="347" y="22"/>
                      <a:pt x="347" y="22"/>
                      <a:pt x="348" y="23"/>
                    </a:cubicBezTo>
                    <a:cubicBezTo>
                      <a:pt x="348" y="22"/>
                      <a:pt x="349" y="22"/>
                      <a:pt x="350" y="22"/>
                    </a:cubicBezTo>
                    <a:cubicBezTo>
                      <a:pt x="350" y="23"/>
                      <a:pt x="350" y="23"/>
                      <a:pt x="350" y="23"/>
                    </a:cubicBezTo>
                    <a:cubicBezTo>
                      <a:pt x="351" y="23"/>
                      <a:pt x="351" y="23"/>
                      <a:pt x="351" y="23"/>
                    </a:cubicBezTo>
                    <a:cubicBezTo>
                      <a:pt x="353" y="23"/>
                      <a:pt x="355" y="23"/>
                      <a:pt x="357" y="23"/>
                    </a:cubicBezTo>
                    <a:cubicBezTo>
                      <a:pt x="356" y="24"/>
                      <a:pt x="358" y="24"/>
                      <a:pt x="358" y="24"/>
                    </a:cubicBezTo>
                    <a:cubicBezTo>
                      <a:pt x="359" y="24"/>
                      <a:pt x="358" y="23"/>
                      <a:pt x="359" y="23"/>
                    </a:cubicBezTo>
                    <a:cubicBezTo>
                      <a:pt x="359" y="23"/>
                      <a:pt x="359" y="23"/>
                      <a:pt x="360" y="24"/>
                    </a:cubicBezTo>
                    <a:cubicBezTo>
                      <a:pt x="360" y="24"/>
                      <a:pt x="361" y="23"/>
                      <a:pt x="361" y="24"/>
                    </a:cubicBezTo>
                    <a:cubicBezTo>
                      <a:pt x="362" y="23"/>
                      <a:pt x="362" y="23"/>
                      <a:pt x="362" y="23"/>
                    </a:cubicBezTo>
                    <a:cubicBezTo>
                      <a:pt x="363" y="23"/>
                      <a:pt x="363" y="23"/>
                      <a:pt x="364" y="23"/>
                    </a:cubicBezTo>
                    <a:cubicBezTo>
                      <a:pt x="364" y="23"/>
                      <a:pt x="364" y="23"/>
                      <a:pt x="364" y="24"/>
                    </a:cubicBezTo>
                    <a:cubicBezTo>
                      <a:pt x="365" y="23"/>
                      <a:pt x="366" y="23"/>
                      <a:pt x="366" y="24"/>
                    </a:cubicBezTo>
                    <a:cubicBezTo>
                      <a:pt x="367" y="23"/>
                      <a:pt x="368" y="24"/>
                      <a:pt x="369" y="23"/>
                    </a:cubicBezTo>
                    <a:cubicBezTo>
                      <a:pt x="369" y="24"/>
                      <a:pt x="369" y="24"/>
                      <a:pt x="369" y="24"/>
                    </a:cubicBezTo>
                    <a:cubicBezTo>
                      <a:pt x="370" y="24"/>
                      <a:pt x="372" y="24"/>
                      <a:pt x="373" y="25"/>
                    </a:cubicBezTo>
                    <a:cubicBezTo>
                      <a:pt x="374" y="24"/>
                      <a:pt x="375" y="24"/>
                      <a:pt x="375" y="24"/>
                    </a:cubicBezTo>
                    <a:cubicBezTo>
                      <a:pt x="376" y="25"/>
                      <a:pt x="378" y="24"/>
                      <a:pt x="379" y="25"/>
                    </a:cubicBezTo>
                    <a:cubicBezTo>
                      <a:pt x="380" y="24"/>
                      <a:pt x="381" y="23"/>
                      <a:pt x="380" y="22"/>
                    </a:cubicBezTo>
                    <a:close/>
                    <a:moveTo>
                      <a:pt x="350" y="26"/>
                    </a:moveTo>
                    <a:cubicBezTo>
                      <a:pt x="350" y="26"/>
                      <a:pt x="351" y="27"/>
                      <a:pt x="350" y="26"/>
                    </a:cubicBezTo>
                    <a:close/>
                    <a:moveTo>
                      <a:pt x="350" y="25"/>
                    </a:moveTo>
                    <a:cubicBezTo>
                      <a:pt x="350" y="25"/>
                      <a:pt x="349" y="25"/>
                      <a:pt x="349" y="25"/>
                    </a:cubicBezTo>
                    <a:cubicBezTo>
                      <a:pt x="349" y="25"/>
                      <a:pt x="349" y="25"/>
                      <a:pt x="349" y="26"/>
                    </a:cubicBezTo>
                    <a:cubicBezTo>
                      <a:pt x="348" y="24"/>
                      <a:pt x="347" y="26"/>
                      <a:pt x="347" y="25"/>
                    </a:cubicBezTo>
                    <a:cubicBezTo>
                      <a:pt x="346" y="26"/>
                      <a:pt x="348" y="26"/>
                      <a:pt x="349" y="26"/>
                    </a:cubicBezTo>
                    <a:cubicBezTo>
                      <a:pt x="349" y="26"/>
                      <a:pt x="349" y="27"/>
                      <a:pt x="349" y="27"/>
                    </a:cubicBezTo>
                    <a:cubicBezTo>
                      <a:pt x="349" y="27"/>
                      <a:pt x="350" y="27"/>
                      <a:pt x="350" y="27"/>
                    </a:cubicBezTo>
                    <a:cubicBezTo>
                      <a:pt x="349" y="26"/>
                      <a:pt x="350" y="26"/>
                      <a:pt x="350" y="25"/>
                    </a:cubicBezTo>
                    <a:close/>
                    <a:moveTo>
                      <a:pt x="343" y="25"/>
                    </a:moveTo>
                    <a:cubicBezTo>
                      <a:pt x="343" y="25"/>
                      <a:pt x="343" y="25"/>
                      <a:pt x="343" y="26"/>
                    </a:cubicBezTo>
                    <a:cubicBezTo>
                      <a:pt x="343" y="25"/>
                      <a:pt x="344" y="25"/>
                      <a:pt x="344" y="25"/>
                    </a:cubicBezTo>
                    <a:cubicBezTo>
                      <a:pt x="344" y="25"/>
                      <a:pt x="344" y="25"/>
                      <a:pt x="343" y="25"/>
                    </a:cubicBezTo>
                    <a:close/>
                    <a:moveTo>
                      <a:pt x="342" y="25"/>
                    </a:moveTo>
                    <a:cubicBezTo>
                      <a:pt x="342" y="25"/>
                      <a:pt x="342" y="25"/>
                      <a:pt x="342" y="25"/>
                    </a:cubicBezTo>
                    <a:cubicBezTo>
                      <a:pt x="342" y="25"/>
                      <a:pt x="342" y="24"/>
                      <a:pt x="342" y="25"/>
                    </a:cubicBezTo>
                    <a:close/>
                    <a:moveTo>
                      <a:pt x="349" y="15"/>
                    </a:moveTo>
                    <a:cubicBezTo>
                      <a:pt x="349" y="15"/>
                      <a:pt x="349" y="15"/>
                      <a:pt x="349" y="15"/>
                    </a:cubicBezTo>
                    <a:close/>
                    <a:moveTo>
                      <a:pt x="325" y="19"/>
                    </a:moveTo>
                    <a:cubicBezTo>
                      <a:pt x="326" y="18"/>
                      <a:pt x="325" y="19"/>
                      <a:pt x="325" y="19"/>
                    </a:cubicBezTo>
                    <a:cubicBezTo>
                      <a:pt x="325" y="19"/>
                      <a:pt x="325" y="19"/>
                      <a:pt x="325" y="20"/>
                    </a:cubicBezTo>
                    <a:cubicBezTo>
                      <a:pt x="324" y="19"/>
                      <a:pt x="322" y="20"/>
                      <a:pt x="322" y="21"/>
                    </a:cubicBezTo>
                    <a:cubicBezTo>
                      <a:pt x="324" y="21"/>
                      <a:pt x="325" y="20"/>
                      <a:pt x="327" y="21"/>
                    </a:cubicBezTo>
                    <a:cubicBezTo>
                      <a:pt x="326" y="21"/>
                      <a:pt x="327" y="22"/>
                      <a:pt x="327" y="22"/>
                    </a:cubicBezTo>
                    <a:cubicBezTo>
                      <a:pt x="328" y="23"/>
                      <a:pt x="329" y="21"/>
                      <a:pt x="330" y="20"/>
                    </a:cubicBezTo>
                    <a:cubicBezTo>
                      <a:pt x="330" y="21"/>
                      <a:pt x="331" y="22"/>
                      <a:pt x="331" y="21"/>
                    </a:cubicBezTo>
                    <a:cubicBezTo>
                      <a:pt x="331" y="21"/>
                      <a:pt x="331" y="20"/>
                      <a:pt x="331" y="20"/>
                    </a:cubicBezTo>
                    <a:cubicBezTo>
                      <a:pt x="331" y="21"/>
                      <a:pt x="332" y="20"/>
                      <a:pt x="332" y="20"/>
                    </a:cubicBezTo>
                    <a:cubicBezTo>
                      <a:pt x="333" y="21"/>
                      <a:pt x="332" y="21"/>
                      <a:pt x="333" y="22"/>
                    </a:cubicBezTo>
                    <a:cubicBezTo>
                      <a:pt x="334" y="21"/>
                      <a:pt x="334" y="21"/>
                      <a:pt x="335" y="20"/>
                    </a:cubicBezTo>
                    <a:cubicBezTo>
                      <a:pt x="335" y="21"/>
                      <a:pt x="337" y="21"/>
                      <a:pt x="337" y="22"/>
                    </a:cubicBezTo>
                    <a:cubicBezTo>
                      <a:pt x="336" y="22"/>
                      <a:pt x="335" y="23"/>
                      <a:pt x="336" y="23"/>
                    </a:cubicBezTo>
                    <a:cubicBezTo>
                      <a:pt x="336" y="22"/>
                      <a:pt x="337" y="22"/>
                      <a:pt x="338" y="22"/>
                    </a:cubicBezTo>
                    <a:cubicBezTo>
                      <a:pt x="338" y="22"/>
                      <a:pt x="337" y="21"/>
                      <a:pt x="338" y="21"/>
                    </a:cubicBezTo>
                    <a:cubicBezTo>
                      <a:pt x="338" y="21"/>
                      <a:pt x="338" y="22"/>
                      <a:pt x="339" y="22"/>
                    </a:cubicBezTo>
                    <a:cubicBezTo>
                      <a:pt x="339" y="22"/>
                      <a:pt x="339" y="22"/>
                      <a:pt x="340" y="21"/>
                    </a:cubicBezTo>
                    <a:cubicBezTo>
                      <a:pt x="340" y="21"/>
                      <a:pt x="340" y="22"/>
                      <a:pt x="341" y="22"/>
                    </a:cubicBezTo>
                    <a:cubicBezTo>
                      <a:pt x="341" y="21"/>
                      <a:pt x="342" y="21"/>
                      <a:pt x="341" y="21"/>
                    </a:cubicBezTo>
                    <a:cubicBezTo>
                      <a:pt x="341" y="20"/>
                      <a:pt x="340" y="20"/>
                      <a:pt x="340" y="20"/>
                    </a:cubicBezTo>
                    <a:cubicBezTo>
                      <a:pt x="338" y="20"/>
                      <a:pt x="337" y="20"/>
                      <a:pt x="336" y="19"/>
                    </a:cubicBezTo>
                    <a:cubicBezTo>
                      <a:pt x="335" y="19"/>
                      <a:pt x="336" y="20"/>
                      <a:pt x="335" y="20"/>
                    </a:cubicBezTo>
                    <a:cubicBezTo>
                      <a:pt x="334" y="19"/>
                      <a:pt x="332" y="20"/>
                      <a:pt x="331" y="19"/>
                    </a:cubicBezTo>
                    <a:cubicBezTo>
                      <a:pt x="330" y="19"/>
                      <a:pt x="328" y="19"/>
                      <a:pt x="328" y="20"/>
                    </a:cubicBezTo>
                    <a:cubicBezTo>
                      <a:pt x="328" y="18"/>
                      <a:pt x="326" y="20"/>
                      <a:pt x="325" y="19"/>
                    </a:cubicBezTo>
                    <a:close/>
                    <a:moveTo>
                      <a:pt x="335" y="12"/>
                    </a:moveTo>
                    <a:cubicBezTo>
                      <a:pt x="335" y="13"/>
                      <a:pt x="335" y="13"/>
                      <a:pt x="335" y="13"/>
                    </a:cubicBezTo>
                    <a:cubicBezTo>
                      <a:pt x="336" y="13"/>
                      <a:pt x="336" y="14"/>
                      <a:pt x="336" y="14"/>
                    </a:cubicBezTo>
                    <a:cubicBezTo>
                      <a:pt x="337" y="14"/>
                      <a:pt x="338" y="14"/>
                      <a:pt x="338" y="14"/>
                    </a:cubicBezTo>
                    <a:cubicBezTo>
                      <a:pt x="337" y="13"/>
                      <a:pt x="336" y="13"/>
                      <a:pt x="335" y="12"/>
                    </a:cubicBezTo>
                    <a:close/>
                    <a:moveTo>
                      <a:pt x="268" y="97"/>
                    </a:moveTo>
                    <a:cubicBezTo>
                      <a:pt x="268" y="97"/>
                      <a:pt x="268" y="97"/>
                      <a:pt x="268" y="97"/>
                    </a:cubicBezTo>
                    <a:close/>
                    <a:moveTo>
                      <a:pt x="332" y="13"/>
                    </a:moveTo>
                    <a:cubicBezTo>
                      <a:pt x="332" y="14"/>
                      <a:pt x="333" y="14"/>
                      <a:pt x="334" y="13"/>
                    </a:cubicBezTo>
                    <a:cubicBezTo>
                      <a:pt x="334" y="12"/>
                      <a:pt x="332" y="12"/>
                      <a:pt x="332" y="13"/>
                    </a:cubicBezTo>
                    <a:close/>
                    <a:moveTo>
                      <a:pt x="333" y="14"/>
                    </a:moveTo>
                    <a:cubicBezTo>
                      <a:pt x="333" y="14"/>
                      <a:pt x="333" y="14"/>
                      <a:pt x="333" y="14"/>
                    </a:cubicBezTo>
                    <a:close/>
                    <a:moveTo>
                      <a:pt x="330" y="13"/>
                    </a:moveTo>
                    <a:cubicBezTo>
                      <a:pt x="331" y="13"/>
                      <a:pt x="330" y="13"/>
                      <a:pt x="331" y="14"/>
                    </a:cubicBezTo>
                    <a:cubicBezTo>
                      <a:pt x="331" y="13"/>
                      <a:pt x="331" y="13"/>
                      <a:pt x="331" y="13"/>
                    </a:cubicBezTo>
                    <a:cubicBezTo>
                      <a:pt x="331" y="13"/>
                      <a:pt x="331" y="13"/>
                      <a:pt x="330" y="13"/>
                    </a:cubicBezTo>
                    <a:close/>
                    <a:moveTo>
                      <a:pt x="295" y="18"/>
                    </a:moveTo>
                    <a:cubicBezTo>
                      <a:pt x="295" y="18"/>
                      <a:pt x="295" y="18"/>
                      <a:pt x="296" y="18"/>
                    </a:cubicBezTo>
                    <a:cubicBezTo>
                      <a:pt x="296" y="18"/>
                      <a:pt x="296" y="18"/>
                      <a:pt x="295" y="18"/>
                    </a:cubicBezTo>
                    <a:cubicBezTo>
                      <a:pt x="295" y="18"/>
                      <a:pt x="295" y="18"/>
                      <a:pt x="295" y="18"/>
                    </a:cubicBezTo>
                    <a:cubicBezTo>
                      <a:pt x="293" y="20"/>
                      <a:pt x="290" y="18"/>
                      <a:pt x="288" y="19"/>
                    </a:cubicBezTo>
                    <a:cubicBezTo>
                      <a:pt x="288" y="19"/>
                      <a:pt x="288" y="19"/>
                      <a:pt x="287" y="18"/>
                    </a:cubicBezTo>
                    <a:cubicBezTo>
                      <a:pt x="286" y="19"/>
                      <a:pt x="285" y="18"/>
                      <a:pt x="284" y="18"/>
                    </a:cubicBezTo>
                    <a:cubicBezTo>
                      <a:pt x="284" y="18"/>
                      <a:pt x="284" y="19"/>
                      <a:pt x="284" y="19"/>
                    </a:cubicBezTo>
                    <a:cubicBezTo>
                      <a:pt x="283" y="17"/>
                      <a:pt x="281" y="18"/>
                      <a:pt x="281" y="19"/>
                    </a:cubicBezTo>
                    <a:cubicBezTo>
                      <a:pt x="281" y="19"/>
                      <a:pt x="281" y="20"/>
                      <a:pt x="282" y="20"/>
                    </a:cubicBezTo>
                    <a:cubicBezTo>
                      <a:pt x="282" y="19"/>
                      <a:pt x="283" y="19"/>
                      <a:pt x="284" y="20"/>
                    </a:cubicBezTo>
                    <a:cubicBezTo>
                      <a:pt x="284" y="19"/>
                      <a:pt x="285" y="19"/>
                      <a:pt x="285" y="19"/>
                    </a:cubicBezTo>
                    <a:cubicBezTo>
                      <a:pt x="285" y="20"/>
                      <a:pt x="285" y="20"/>
                      <a:pt x="286" y="20"/>
                    </a:cubicBezTo>
                    <a:cubicBezTo>
                      <a:pt x="287" y="19"/>
                      <a:pt x="288" y="20"/>
                      <a:pt x="289" y="21"/>
                    </a:cubicBezTo>
                    <a:cubicBezTo>
                      <a:pt x="290" y="20"/>
                      <a:pt x="289" y="20"/>
                      <a:pt x="289" y="20"/>
                    </a:cubicBezTo>
                    <a:cubicBezTo>
                      <a:pt x="290" y="20"/>
                      <a:pt x="290" y="20"/>
                      <a:pt x="290" y="20"/>
                    </a:cubicBezTo>
                    <a:cubicBezTo>
                      <a:pt x="291" y="20"/>
                      <a:pt x="291" y="20"/>
                      <a:pt x="292" y="21"/>
                    </a:cubicBezTo>
                    <a:cubicBezTo>
                      <a:pt x="292" y="20"/>
                      <a:pt x="292" y="20"/>
                      <a:pt x="293" y="19"/>
                    </a:cubicBezTo>
                    <a:cubicBezTo>
                      <a:pt x="293" y="20"/>
                      <a:pt x="294" y="20"/>
                      <a:pt x="294" y="20"/>
                    </a:cubicBezTo>
                    <a:cubicBezTo>
                      <a:pt x="294" y="20"/>
                      <a:pt x="294" y="21"/>
                      <a:pt x="294" y="21"/>
                    </a:cubicBezTo>
                    <a:cubicBezTo>
                      <a:pt x="294" y="21"/>
                      <a:pt x="295" y="21"/>
                      <a:pt x="294" y="21"/>
                    </a:cubicBezTo>
                    <a:cubicBezTo>
                      <a:pt x="295" y="21"/>
                      <a:pt x="294" y="20"/>
                      <a:pt x="294" y="20"/>
                    </a:cubicBezTo>
                    <a:cubicBezTo>
                      <a:pt x="295" y="20"/>
                      <a:pt x="295" y="20"/>
                      <a:pt x="295" y="21"/>
                    </a:cubicBezTo>
                    <a:cubicBezTo>
                      <a:pt x="296" y="20"/>
                      <a:pt x="297" y="20"/>
                      <a:pt x="298" y="21"/>
                    </a:cubicBezTo>
                    <a:cubicBezTo>
                      <a:pt x="299" y="20"/>
                      <a:pt x="300" y="20"/>
                      <a:pt x="301" y="21"/>
                    </a:cubicBezTo>
                    <a:cubicBezTo>
                      <a:pt x="302" y="20"/>
                      <a:pt x="304" y="20"/>
                      <a:pt x="305" y="20"/>
                    </a:cubicBezTo>
                    <a:cubicBezTo>
                      <a:pt x="305" y="20"/>
                      <a:pt x="305" y="21"/>
                      <a:pt x="306" y="21"/>
                    </a:cubicBezTo>
                    <a:cubicBezTo>
                      <a:pt x="306" y="21"/>
                      <a:pt x="307" y="20"/>
                      <a:pt x="308" y="21"/>
                    </a:cubicBezTo>
                    <a:cubicBezTo>
                      <a:pt x="309" y="21"/>
                      <a:pt x="309" y="21"/>
                      <a:pt x="309" y="21"/>
                    </a:cubicBezTo>
                    <a:cubicBezTo>
                      <a:pt x="310" y="21"/>
                      <a:pt x="310" y="21"/>
                      <a:pt x="310" y="21"/>
                    </a:cubicBezTo>
                    <a:cubicBezTo>
                      <a:pt x="311" y="20"/>
                      <a:pt x="312" y="21"/>
                      <a:pt x="313" y="22"/>
                    </a:cubicBezTo>
                    <a:cubicBezTo>
                      <a:pt x="314" y="21"/>
                      <a:pt x="314" y="21"/>
                      <a:pt x="314" y="21"/>
                    </a:cubicBezTo>
                    <a:cubicBezTo>
                      <a:pt x="315" y="21"/>
                      <a:pt x="315" y="21"/>
                      <a:pt x="315" y="22"/>
                    </a:cubicBezTo>
                    <a:cubicBezTo>
                      <a:pt x="316" y="21"/>
                      <a:pt x="316" y="21"/>
                      <a:pt x="316" y="21"/>
                    </a:cubicBezTo>
                    <a:cubicBezTo>
                      <a:pt x="318" y="22"/>
                      <a:pt x="319" y="21"/>
                      <a:pt x="321" y="20"/>
                    </a:cubicBezTo>
                    <a:cubicBezTo>
                      <a:pt x="320" y="19"/>
                      <a:pt x="319" y="20"/>
                      <a:pt x="319" y="19"/>
                    </a:cubicBezTo>
                    <a:cubicBezTo>
                      <a:pt x="318" y="20"/>
                      <a:pt x="318" y="20"/>
                      <a:pt x="317" y="20"/>
                    </a:cubicBezTo>
                    <a:cubicBezTo>
                      <a:pt x="316" y="20"/>
                      <a:pt x="315" y="19"/>
                      <a:pt x="314" y="20"/>
                    </a:cubicBezTo>
                    <a:cubicBezTo>
                      <a:pt x="314" y="20"/>
                      <a:pt x="314" y="20"/>
                      <a:pt x="314" y="21"/>
                    </a:cubicBezTo>
                    <a:cubicBezTo>
                      <a:pt x="314" y="20"/>
                      <a:pt x="313" y="21"/>
                      <a:pt x="313" y="20"/>
                    </a:cubicBezTo>
                    <a:cubicBezTo>
                      <a:pt x="313" y="20"/>
                      <a:pt x="314" y="19"/>
                      <a:pt x="313" y="18"/>
                    </a:cubicBezTo>
                    <a:cubicBezTo>
                      <a:pt x="313" y="18"/>
                      <a:pt x="313" y="18"/>
                      <a:pt x="313" y="18"/>
                    </a:cubicBezTo>
                    <a:cubicBezTo>
                      <a:pt x="312" y="19"/>
                      <a:pt x="312" y="19"/>
                      <a:pt x="312" y="20"/>
                    </a:cubicBezTo>
                    <a:cubicBezTo>
                      <a:pt x="311" y="19"/>
                      <a:pt x="310" y="19"/>
                      <a:pt x="309" y="18"/>
                    </a:cubicBezTo>
                    <a:cubicBezTo>
                      <a:pt x="307" y="20"/>
                      <a:pt x="305" y="19"/>
                      <a:pt x="303" y="18"/>
                    </a:cubicBezTo>
                    <a:cubicBezTo>
                      <a:pt x="303" y="19"/>
                      <a:pt x="304" y="19"/>
                      <a:pt x="303" y="20"/>
                    </a:cubicBezTo>
                    <a:cubicBezTo>
                      <a:pt x="302" y="20"/>
                      <a:pt x="301" y="18"/>
                      <a:pt x="300" y="18"/>
                    </a:cubicBezTo>
                    <a:cubicBezTo>
                      <a:pt x="300" y="20"/>
                      <a:pt x="298" y="19"/>
                      <a:pt x="297" y="19"/>
                    </a:cubicBezTo>
                    <a:cubicBezTo>
                      <a:pt x="296" y="19"/>
                      <a:pt x="297" y="19"/>
                      <a:pt x="296" y="19"/>
                    </a:cubicBezTo>
                    <a:cubicBezTo>
                      <a:pt x="296" y="19"/>
                      <a:pt x="295" y="19"/>
                      <a:pt x="295" y="18"/>
                    </a:cubicBezTo>
                    <a:close/>
                    <a:moveTo>
                      <a:pt x="275" y="73"/>
                    </a:moveTo>
                    <a:cubicBezTo>
                      <a:pt x="275" y="73"/>
                      <a:pt x="276" y="73"/>
                      <a:pt x="275" y="73"/>
                    </a:cubicBezTo>
                    <a:close/>
                    <a:moveTo>
                      <a:pt x="302" y="18"/>
                    </a:moveTo>
                    <a:cubicBezTo>
                      <a:pt x="302" y="18"/>
                      <a:pt x="303" y="19"/>
                      <a:pt x="303" y="18"/>
                    </a:cubicBezTo>
                    <a:cubicBezTo>
                      <a:pt x="303" y="18"/>
                      <a:pt x="302" y="18"/>
                      <a:pt x="302" y="18"/>
                    </a:cubicBezTo>
                    <a:close/>
                    <a:moveTo>
                      <a:pt x="302" y="18"/>
                    </a:moveTo>
                    <a:cubicBezTo>
                      <a:pt x="302" y="18"/>
                      <a:pt x="302" y="18"/>
                      <a:pt x="302" y="18"/>
                    </a:cubicBezTo>
                    <a:cubicBezTo>
                      <a:pt x="302" y="19"/>
                      <a:pt x="302" y="19"/>
                      <a:pt x="302" y="18"/>
                    </a:cubicBezTo>
                    <a:close/>
                    <a:moveTo>
                      <a:pt x="297" y="11"/>
                    </a:moveTo>
                    <a:cubicBezTo>
                      <a:pt x="297" y="11"/>
                      <a:pt x="297" y="11"/>
                      <a:pt x="297" y="11"/>
                    </a:cubicBezTo>
                    <a:cubicBezTo>
                      <a:pt x="296" y="10"/>
                      <a:pt x="295" y="11"/>
                      <a:pt x="294" y="11"/>
                    </a:cubicBezTo>
                    <a:cubicBezTo>
                      <a:pt x="294" y="12"/>
                      <a:pt x="296" y="11"/>
                      <a:pt x="297" y="11"/>
                    </a:cubicBezTo>
                    <a:close/>
                    <a:moveTo>
                      <a:pt x="277" y="19"/>
                    </a:moveTo>
                    <a:cubicBezTo>
                      <a:pt x="278" y="20"/>
                      <a:pt x="279" y="20"/>
                      <a:pt x="280" y="19"/>
                    </a:cubicBezTo>
                    <a:cubicBezTo>
                      <a:pt x="279" y="18"/>
                      <a:pt x="278" y="19"/>
                      <a:pt x="277" y="19"/>
                    </a:cubicBezTo>
                    <a:close/>
                    <a:moveTo>
                      <a:pt x="285" y="11"/>
                    </a:moveTo>
                    <a:cubicBezTo>
                      <a:pt x="285" y="10"/>
                      <a:pt x="285" y="11"/>
                      <a:pt x="285" y="11"/>
                    </a:cubicBezTo>
                    <a:cubicBezTo>
                      <a:pt x="285" y="11"/>
                      <a:pt x="286" y="11"/>
                      <a:pt x="285" y="11"/>
                    </a:cubicBezTo>
                    <a:close/>
                    <a:moveTo>
                      <a:pt x="276" y="19"/>
                    </a:moveTo>
                    <a:cubicBezTo>
                      <a:pt x="276" y="19"/>
                      <a:pt x="276" y="19"/>
                      <a:pt x="276" y="19"/>
                    </a:cubicBezTo>
                    <a:cubicBezTo>
                      <a:pt x="276" y="19"/>
                      <a:pt x="277" y="19"/>
                      <a:pt x="277" y="19"/>
                    </a:cubicBezTo>
                    <a:cubicBezTo>
                      <a:pt x="276" y="19"/>
                      <a:pt x="276" y="19"/>
                      <a:pt x="276" y="19"/>
                    </a:cubicBezTo>
                    <a:close/>
                    <a:moveTo>
                      <a:pt x="272" y="19"/>
                    </a:moveTo>
                    <a:cubicBezTo>
                      <a:pt x="273" y="19"/>
                      <a:pt x="273" y="19"/>
                      <a:pt x="274" y="19"/>
                    </a:cubicBezTo>
                    <a:cubicBezTo>
                      <a:pt x="274" y="18"/>
                      <a:pt x="275" y="20"/>
                      <a:pt x="275" y="19"/>
                    </a:cubicBezTo>
                    <a:cubicBezTo>
                      <a:pt x="274" y="19"/>
                      <a:pt x="273" y="18"/>
                      <a:pt x="272" y="19"/>
                    </a:cubicBezTo>
                    <a:close/>
                    <a:moveTo>
                      <a:pt x="270" y="18"/>
                    </a:moveTo>
                    <a:cubicBezTo>
                      <a:pt x="270" y="18"/>
                      <a:pt x="269" y="18"/>
                      <a:pt x="269" y="17"/>
                    </a:cubicBezTo>
                    <a:cubicBezTo>
                      <a:pt x="270" y="18"/>
                      <a:pt x="270" y="17"/>
                      <a:pt x="270" y="17"/>
                    </a:cubicBezTo>
                    <a:cubicBezTo>
                      <a:pt x="270" y="17"/>
                      <a:pt x="269" y="16"/>
                      <a:pt x="269" y="16"/>
                    </a:cubicBezTo>
                    <a:cubicBezTo>
                      <a:pt x="268" y="16"/>
                      <a:pt x="268" y="16"/>
                      <a:pt x="268" y="17"/>
                    </a:cubicBezTo>
                    <a:cubicBezTo>
                      <a:pt x="267" y="16"/>
                      <a:pt x="266" y="17"/>
                      <a:pt x="265" y="17"/>
                    </a:cubicBezTo>
                    <a:cubicBezTo>
                      <a:pt x="264" y="17"/>
                      <a:pt x="265" y="18"/>
                      <a:pt x="264" y="19"/>
                    </a:cubicBezTo>
                    <a:cubicBezTo>
                      <a:pt x="265" y="19"/>
                      <a:pt x="266" y="19"/>
                      <a:pt x="267" y="20"/>
                    </a:cubicBezTo>
                    <a:cubicBezTo>
                      <a:pt x="267" y="19"/>
                      <a:pt x="269" y="20"/>
                      <a:pt x="270" y="19"/>
                    </a:cubicBezTo>
                    <a:cubicBezTo>
                      <a:pt x="270" y="19"/>
                      <a:pt x="270" y="19"/>
                      <a:pt x="270" y="18"/>
                    </a:cubicBezTo>
                    <a:cubicBezTo>
                      <a:pt x="270" y="19"/>
                      <a:pt x="271" y="19"/>
                      <a:pt x="271" y="18"/>
                    </a:cubicBezTo>
                    <a:cubicBezTo>
                      <a:pt x="271" y="19"/>
                      <a:pt x="270" y="18"/>
                      <a:pt x="270" y="18"/>
                    </a:cubicBezTo>
                    <a:close/>
                    <a:moveTo>
                      <a:pt x="269" y="11"/>
                    </a:moveTo>
                    <a:cubicBezTo>
                      <a:pt x="269" y="11"/>
                      <a:pt x="269" y="11"/>
                      <a:pt x="269" y="11"/>
                    </a:cubicBezTo>
                    <a:cubicBezTo>
                      <a:pt x="269" y="11"/>
                      <a:pt x="270" y="11"/>
                      <a:pt x="270" y="11"/>
                    </a:cubicBezTo>
                    <a:cubicBezTo>
                      <a:pt x="270" y="11"/>
                      <a:pt x="269" y="10"/>
                      <a:pt x="269" y="11"/>
                    </a:cubicBezTo>
                    <a:close/>
                    <a:moveTo>
                      <a:pt x="262" y="19"/>
                    </a:moveTo>
                    <a:cubicBezTo>
                      <a:pt x="263" y="19"/>
                      <a:pt x="263" y="19"/>
                      <a:pt x="263" y="19"/>
                    </a:cubicBezTo>
                    <a:cubicBezTo>
                      <a:pt x="263" y="19"/>
                      <a:pt x="263" y="19"/>
                      <a:pt x="262" y="19"/>
                    </a:cubicBezTo>
                    <a:close/>
                    <a:moveTo>
                      <a:pt x="261" y="20"/>
                    </a:moveTo>
                    <a:cubicBezTo>
                      <a:pt x="260" y="19"/>
                      <a:pt x="262" y="20"/>
                      <a:pt x="261" y="20"/>
                    </a:cubicBezTo>
                    <a:close/>
                    <a:moveTo>
                      <a:pt x="259" y="18"/>
                    </a:moveTo>
                    <a:cubicBezTo>
                      <a:pt x="259" y="18"/>
                      <a:pt x="259" y="19"/>
                      <a:pt x="259" y="19"/>
                    </a:cubicBezTo>
                    <a:cubicBezTo>
                      <a:pt x="259" y="19"/>
                      <a:pt x="260" y="19"/>
                      <a:pt x="260" y="19"/>
                    </a:cubicBezTo>
                    <a:cubicBezTo>
                      <a:pt x="260" y="18"/>
                      <a:pt x="259" y="18"/>
                      <a:pt x="259" y="18"/>
                    </a:cubicBezTo>
                    <a:close/>
                    <a:moveTo>
                      <a:pt x="256" y="18"/>
                    </a:moveTo>
                    <a:cubicBezTo>
                      <a:pt x="255" y="19"/>
                      <a:pt x="257" y="20"/>
                      <a:pt x="257" y="19"/>
                    </a:cubicBezTo>
                    <a:cubicBezTo>
                      <a:pt x="257" y="18"/>
                      <a:pt x="257" y="18"/>
                      <a:pt x="256" y="18"/>
                    </a:cubicBezTo>
                    <a:close/>
                    <a:moveTo>
                      <a:pt x="255" y="19"/>
                    </a:moveTo>
                    <a:cubicBezTo>
                      <a:pt x="255" y="19"/>
                      <a:pt x="255" y="20"/>
                      <a:pt x="255" y="20"/>
                    </a:cubicBezTo>
                    <a:cubicBezTo>
                      <a:pt x="255" y="20"/>
                      <a:pt x="255" y="20"/>
                      <a:pt x="256" y="20"/>
                    </a:cubicBezTo>
                    <a:cubicBezTo>
                      <a:pt x="256" y="20"/>
                      <a:pt x="256" y="20"/>
                      <a:pt x="256" y="20"/>
                    </a:cubicBezTo>
                    <a:cubicBezTo>
                      <a:pt x="256" y="20"/>
                      <a:pt x="256" y="19"/>
                      <a:pt x="255" y="19"/>
                    </a:cubicBezTo>
                    <a:close/>
                    <a:moveTo>
                      <a:pt x="253" y="10"/>
                    </a:moveTo>
                    <a:cubicBezTo>
                      <a:pt x="253" y="11"/>
                      <a:pt x="253" y="11"/>
                      <a:pt x="253" y="11"/>
                    </a:cubicBezTo>
                    <a:cubicBezTo>
                      <a:pt x="253" y="11"/>
                      <a:pt x="253" y="11"/>
                      <a:pt x="254" y="10"/>
                    </a:cubicBezTo>
                    <a:cubicBezTo>
                      <a:pt x="253" y="10"/>
                      <a:pt x="253" y="10"/>
                      <a:pt x="253" y="10"/>
                    </a:cubicBezTo>
                    <a:close/>
                    <a:moveTo>
                      <a:pt x="244" y="20"/>
                    </a:moveTo>
                    <a:cubicBezTo>
                      <a:pt x="244" y="19"/>
                      <a:pt x="245" y="20"/>
                      <a:pt x="244" y="20"/>
                    </a:cubicBezTo>
                    <a:close/>
                    <a:moveTo>
                      <a:pt x="237" y="18"/>
                    </a:moveTo>
                    <a:cubicBezTo>
                      <a:pt x="236" y="18"/>
                      <a:pt x="235" y="18"/>
                      <a:pt x="236" y="19"/>
                    </a:cubicBezTo>
                    <a:cubicBezTo>
                      <a:pt x="236" y="18"/>
                      <a:pt x="237" y="18"/>
                      <a:pt x="238" y="18"/>
                    </a:cubicBezTo>
                    <a:cubicBezTo>
                      <a:pt x="237" y="18"/>
                      <a:pt x="237" y="18"/>
                      <a:pt x="237" y="18"/>
                    </a:cubicBezTo>
                    <a:close/>
                    <a:moveTo>
                      <a:pt x="208" y="18"/>
                    </a:moveTo>
                    <a:cubicBezTo>
                      <a:pt x="208" y="18"/>
                      <a:pt x="208" y="18"/>
                      <a:pt x="207" y="19"/>
                    </a:cubicBezTo>
                    <a:cubicBezTo>
                      <a:pt x="208" y="19"/>
                      <a:pt x="208" y="19"/>
                      <a:pt x="208" y="19"/>
                    </a:cubicBezTo>
                    <a:cubicBezTo>
                      <a:pt x="208" y="19"/>
                      <a:pt x="209" y="18"/>
                      <a:pt x="208" y="18"/>
                    </a:cubicBezTo>
                    <a:close/>
                    <a:moveTo>
                      <a:pt x="186" y="18"/>
                    </a:moveTo>
                    <a:cubicBezTo>
                      <a:pt x="185" y="18"/>
                      <a:pt x="186" y="19"/>
                      <a:pt x="186" y="19"/>
                    </a:cubicBezTo>
                    <a:cubicBezTo>
                      <a:pt x="186" y="18"/>
                      <a:pt x="186" y="19"/>
                      <a:pt x="187" y="18"/>
                    </a:cubicBezTo>
                    <a:cubicBezTo>
                      <a:pt x="186" y="18"/>
                      <a:pt x="186" y="18"/>
                      <a:pt x="186" y="18"/>
                    </a:cubicBezTo>
                    <a:close/>
                    <a:moveTo>
                      <a:pt x="184" y="16"/>
                    </a:moveTo>
                    <a:cubicBezTo>
                      <a:pt x="183" y="16"/>
                      <a:pt x="184" y="17"/>
                      <a:pt x="185" y="17"/>
                    </a:cubicBezTo>
                    <a:cubicBezTo>
                      <a:pt x="185" y="17"/>
                      <a:pt x="185" y="16"/>
                      <a:pt x="184" y="16"/>
                    </a:cubicBezTo>
                    <a:close/>
                    <a:moveTo>
                      <a:pt x="182" y="16"/>
                    </a:moveTo>
                    <a:cubicBezTo>
                      <a:pt x="182" y="16"/>
                      <a:pt x="183" y="16"/>
                      <a:pt x="183" y="16"/>
                    </a:cubicBezTo>
                    <a:cubicBezTo>
                      <a:pt x="183" y="15"/>
                      <a:pt x="182" y="16"/>
                      <a:pt x="182" y="16"/>
                    </a:cubicBezTo>
                    <a:close/>
                    <a:moveTo>
                      <a:pt x="168" y="23"/>
                    </a:moveTo>
                    <a:cubicBezTo>
                      <a:pt x="168" y="24"/>
                      <a:pt x="168" y="24"/>
                      <a:pt x="168" y="25"/>
                    </a:cubicBezTo>
                    <a:cubicBezTo>
                      <a:pt x="169" y="25"/>
                      <a:pt x="169" y="24"/>
                      <a:pt x="170" y="24"/>
                    </a:cubicBezTo>
                    <a:cubicBezTo>
                      <a:pt x="169" y="23"/>
                      <a:pt x="169" y="23"/>
                      <a:pt x="168" y="23"/>
                    </a:cubicBezTo>
                    <a:close/>
                    <a:moveTo>
                      <a:pt x="124" y="76"/>
                    </a:moveTo>
                    <a:cubicBezTo>
                      <a:pt x="123" y="75"/>
                      <a:pt x="124" y="76"/>
                      <a:pt x="124" y="76"/>
                    </a:cubicBezTo>
                    <a:close/>
                    <a:moveTo>
                      <a:pt x="171" y="16"/>
                    </a:moveTo>
                    <a:cubicBezTo>
                      <a:pt x="171" y="16"/>
                      <a:pt x="171" y="16"/>
                      <a:pt x="170" y="16"/>
                    </a:cubicBezTo>
                    <a:cubicBezTo>
                      <a:pt x="171" y="16"/>
                      <a:pt x="171" y="16"/>
                      <a:pt x="171" y="16"/>
                    </a:cubicBezTo>
                    <a:cubicBezTo>
                      <a:pt x="171" y="16"/>
                      <a:pt x="171" y="16"/>
                      <a:pt x="171" y="16"/>
                    </a:cubicBezTo>
                    <a:close/>
                    <a:moveTo>
                      <a:pt x="169" y="16"/>
                    </a:moveTo>
                    <a:cubicBezTo>
                      <a:pt x="169" y="16"/>
                      <a:pt x="170" y="16"/>
                      <a:pt x="169" y="16"/>
                    </a:cubicBezTo>
                    <a:close/>
                    <a:moveTo>
                      <a:pt x="169" y="15"/>
                    </a:moveTo>
                    <a:cubicBezTo>
                      <a:pt x="168" y="14"/>
                      <a:pt x="169" y="15"/>
                      <a:pt x="169" y="15"/>
                    </a:cubicBezTo>
                    <a:close/>
                    <a:moveTo>
                      <a:pt x="167" y="15"/>
                    </a:moveTo>
                    <a:cubicBezTo>
                      <a:pt x="168" y="15"/>
                      <a:pt x="168" y="15"/>
                      <a:pt x="168" y="15"/>
                    </a:cubicBezTo>
                    <a:cubicBezTo>
                      <a:pt x="168" y="15"/>
                      <a:pt x="168" y="14"/>
                      <a:pt x="167" y="15"/>
                    </a:cubicBezTo>
                    <a:close/>
                    <a:moveTo>
                      <a:pt x="155" y="16"/>
                    </a:moveTo>
                    <a:cubicBezTo>
                      <a:pt x="155" y="17"/>
                      <a:pt x="155" y="17"/>
                      <a:pt x="154" y="17"/>
                    </a:cubicBezTo>
                    <a:cubicBezTo>
                      <a:pt x="155" y="17"/>
                      <a:pt x="156" y="17"/>
                      <a:pt x="155" y="16"/>
                    </a:cubicBezTo>
                    <a:close/>
                    <a:moveTo>
                      <a:pt x="135" y="6"/>
                    </a:moveTo>
                    <a:cubicBezTo>
                      <a:pt x="135" y="6"/>
                      <a:pt x="134" y="7"/>
                      <a:pt x="134" y="7"/>
                    </a:cubicBezTo>
                    <a:cubicBezTo>
                      <a:pt x="135" y="7"/>
                      <a:pt x="135" y="7"/>
                      <a:pt x="135" y="7"/>
                    </a:cubicBezTo>
                    <a:cubicBezTo>
                      <a:pt x="135" y="7"/>
                      <a:pt x="135" y="7"/>
                      <a:pt x="135" y="6"/>
                    </a:cubicBezTo>
                    <a:close/>
                    <a:moveTo>
                      <a:pt x="125" y="18"/>
                    </a:moveTo>
                    <a:cubicBezTo>
                      <a:pt x="124" y="18"/>
                      <a:pt x="125" y="18"/>
                      <a:pt x="125" y="18"/>
                    </a:cubicBezTo>
                    <a:close/>
                    <a:moveTo>
                      <a:pt x="133" y="6"/>
                    </a:moveTo>
                    <a:cubicBezTo>
                      <a:pt x="133" y="6"/>
                      <a:pt x="132" y="6"/>
                      <a:pt x="132" y="7"/>
                    </a:cubicBezTo>
                    <a:cubicBezTo>
                      <a:pt x="132" y="7"/>
                      <a:pt x="132" y="7"/>
                      <a:pt x="132" y="7"/>
                    </a:cubicBezTo>
                    <a:cubicBezTo>
                      <a:pt x="133" y="7"/>
                      <a:pt x="133" y="6"/>
                      <a:pt x="133" y="6"/>
                    </a:cubicBezTo>
                    <a:cubicBezTo>
                      <a:pt x="133" y="6"/>
                      <a:pt x="133" y="6"/>
                      <a:pt x="133" y="6"/>
                    </a:cubicBezTo>
                    <a:close/>
                    <a:moveTo>
                      <a:pt x="131" y="6"/>
                    </a:moveTo>
                    <a:cubicBezTo>
                      <a:pt x="130" y="7"/>
                      <a:pt x="131" y="7"/>
                      <a:pt x="131" y="7"/>
                    </a:cubicBezTo>
                    <a:cubicBezTo>
                      <a:pt x="131" y="6"/>
                      <a:pt x="131" y="6"/>
                      <a:pt x="131" y="6"/>
                    </a:cubicBezTo>
                    <a:close/>
                    <a:moveTo>
                      <a:pt x="123" y="7"/>
                    </a:moveTo>
                    <a:cubicBezTo>
                      <a:pt x="123" y="7"/>
                      <a:pt x="122" y="7"/>
                      <a:pt x="123" y="7"/>
                    </a:cubicBezTo>
                    <a:cubicBezTo>
                      <a:pt x="122" y="8"/>
                      <a:pt x="123" y="8"/>
                      <a:pt x="123" y="7"/>
                    </a:cubicBezTo>
                    <a:close/>
                    <a:moveTo>
                      <a:pt x="102" y="19"/>
                    </a:moveTo>
                    <a:cubicBezTo>
                      <a:pt x="102" y="19"/>
                      <a:pt x="102" y="19"/>
                      <a:pt x="102" y="20"/>
                    </a:cubicBezTo>
                    <a:cubicBezTo>
                      <a:pt x="103" y="20"/>
                      <a:pt x="103" y="20"/>
                      <a:pt x="103" y="19"/>
                    </a:cubicBezTo>
                    <a:cubicBezTo>
                      <a:pt x="102" y="19"/>
                      <a:pt x="103" y="19"/>
                      <a:pt x="102" y="19"/>
                    </a:cubicBezTo>
                    <a:close/>
                    <a:moveTo>
                      <a:pt x="100" y="12"/>
                    </a:moveTo>
                    <a:cubicBezTo>
                      <a:pt x="100" y="13"/>
                      <a:pt x="101" y="13"/>
                      <a:pt x="101" y="13"/>
                    </a:cubicBezTo>
                    <a:cubicBezTo>
                      <a:pt x="101" y="12"/>
                      <a:pt x="100" y="12"/>
                      <a:pt x="100" y="12"/>
                    </a:cubicBezTo>
                    <a:close/>
                    <a:moveTo>
                      <a:pt x="98" y="14"/>
                    </a:moveTo>
                    <a:cubicBezTo>
                      <a:pt x="98" y="14"/>
                      <a:pt x="99" y="14"/>
                      <a:pt x="99" y="14"/>
                    </a:cubicBezTo>
                    <a:cubicBezTo>
                      <a:pt x="99" y="14"/>
                      <a:pt x="98" y="13"/>
                      <a:pt x="98" y="14"/>
                    </a:cubicBezTo>
                    <a:close/>
                    <a:moveTo>
                      <a:pt x="101" y="12"/>
                    </a:moveTo>
                    <a:cubicBezTo>
                      <a:pt x="100" y="12"/>
                      <a:pt x="101" y="12"/>
                      <a:pt x="101" y="12"/>
                    </a:cubicBezTo>
                    <a:close/>
                    <a:moveTo>
                      <a:pt x="420" y="188"/>
                    </a:moveTo>
                    <a:cubicBezTo>
                      <a:pt x="418" y="186"/>
                      <a:pt x="416" y="188"/>
                      <a:pt x="414" y="187"/>
                    </a:cubicBezTo>
                    <a:cubicBezTo>
                      <a:pt x="414" y="187"/>
                      <a:pt x="414" y="188"/>
                      <a:pt x="414" y="188"/>
                    </a:cubicBezTo>
                    <a:cubicBezTo>
                      <a:pt x="413" y="189"/>
                      <a:pt x="412" y="188"/>
                      <a:pt x="411" y="188"/>
                    </a:cubicBezTo>
                    <a:cubicBezTo>
                      <a:pt x="411" y="188"/>
                      <a:pt x="412" y="188"/>
                      <a:pt x="412" y="187"/>
                    </a:cubicBezTo>
                    <a:cubicBezTo>
                      <a:pt x="411" y="187"/>
                      <a:pt x="410" y="187"/>
                      <a:pt x="410" y="188"/>
                    </a:cubicBezTo>
                    <a:cubicBezTo>
                      <a:pt x="409" y="188"/>
                      <a:pt x="408" y="188"/>
                      <a:pt x="408" y="188"/>
                    </a:cubicBezTo>
                    <a:cubicBezTo>
                      <a:pt x="407" y="188"/>
                      <a:pt x="408" y="188"/>
                      <a:pt x="408" y="187"/>
                    </a:cubicBezTo>
                    <a:cubicBezTo>
                      <a:pt x="405" y="187"/>
                      <a:pt x="402" y="185"/>
                      <a:pt x="400" y="187"/>
                    </a:cubicBezTo>
                    <a:cubicBezTo>
                      <a:pt x="400" y="187"/>
                      <a:pt x="399" y="187"/>
                      <a:pt x="399" y="186"/>
                    </a:cubicBezTo>
                    <a:cubicBezTo>
                      <a:pt x="399" y="186"/>
                      <a:pt x="399" y="187"/>
                      <a:pt x="398" y="187"/>
                    </a:cubicBezTo>
                    <a:cubicBezTo>
                      <a:pt x="398" y="187"/>
                      <a:pt x="397" y="187"/>
                      <a:pt x="397" y="186"/>
                    </a:cubicBezTo>
                    <a:cubicBezTo>
                      <a:pt x="394" y="187"/>
                      <a:pt x="392" y="186"/>
                      <a:pt x="389" y="187"/>
                    </a:cubicBezTo>
                    <a:cubicBezTo>
                      <a:pt x="389" y="187"/>
                      <a:pt x="388" y="187"/>
                      <a:pt x="388" y="186"/>
                    </a:cubicBezTo>
                    <a:cubicBezTo>
                      <a:pt x="386" y="186"/>
                      <a:pt x="384" y="186"/>
                      <a:pt x="382" y="186"/>
                    </a:cubicBezTo>
                    <a:cubicBezTo>
                      <a:pt x="381" y="185"/>
                      <a:pt x="380" y="186"/>
                      <a:pt x="379" y="187"/>
                    </a:cubicBezTo>
                    <a:cubicBezTo>
                      <a:pt x="378" y="186"/>
                      <a:pt x="377" y="186"/>
                      <a:pt x="377" y="187"/>
                    </a:cubicBezTo>
                    <a:cubicBezTo>
                      <a:pt x="376" y="186"/>
                      <a:pt x="375" y="187"/>
                      <a:pt x="374" y="186"/>
                    </a:cubicBezTo>
                    <a:cubicBezTo>
                      <a:pt x="373" y="186"/>
                      <a:pt x="372" y="187"/>
                      <a:pt x="372" y="186"/>
                    </a:cubicBezTo>
                    <a:cubicBezTo>
                      <a:pt x="373" y="186"/>
                      <a:pt x="374" y="185"/>
                      <a:pt x="376" y="186"/>
                    </a:cubicBezTo>
                    <a:cubicBezTo>
                      <a:pt x="378" y="185"/>
                      <a:pt x="380" y="185"/>
                      <a:pt x="382" y="186"/>
                    </a:cubicBezTo>
                    <a:cubicBezTo>
                      <a:pt x="382" y="185"/>
                      <a:pt x="383" y="185"/>
                      <a:pt x="384" y="185"/>
                    </a:cubicBezTo>
                    <a:cubicBezTo>
                      <a:pt x="384" y="185"/>
                      <a:pt x="384" y="185"/>
                      <a:pt x="383" y="184"/>
                    </a:cubicBezTo>
                    <a:cubicBezTo>
                      <a:pt x="384" y="184"/>
                      <a:pt x="384" y="184"/>
                      <a:pt x="385" y="184"/>
                    </a:cubicBezTo>
                    <a:cubicBezTo>
                      <a:pt x="385" y="184"/>
                      <a:pt x="386" y="185"/>
                      <a:pt x="386" y="185"/>
                    </a:cubicBezTo>
                    <a:cubicBezTo>
                      <a:pt x="388" y="183"/>
                      <a:pt x="389" y="182"/>
                      <a:pt x="391" y="183"/>
                    </a:cubicBezTo>
                    <a:cubicBezTo>
                      <a:pt x="391" y="183"/>
                      <a:pt x="390" y="183"/>
                      <a:pt x="391" y="184"/>
                    </a:cubicBezTo>
                    <a:cubicBezTo>
                      <a:pt x="391" y="184"/>
                      <a:pt x="392" y="184"/>
                      <a:pt x="392" y="184"/>
                    </a:cubicBezTo>
                    <a:cubicBezTo>
                      <a:pt x="393" y="185"/>
                      <a:pt x="395" y="185"/>
                      <a:pt x="397" y="185"/>
                    </a:cubicBezTo>
                    <a:cubicBezTo>
                      <a:pt x="397" y="184"/>
                      <a:pt x="395" y="185"/>
                      <a:pt x="396" y="184"/>
                    </a:cubicBezTo>
                    <a:cubicBezTo>
                      <a:pt x="398" y="185"/>
                      <a:pt x="399" y="182"/>
                      <a:pt x="402" y="184"/>
                    </a:cubicBezTo>
                    <a:cubicBezTo>
                      <a:pt x="402" y="184"/>
                      <a:pt x="402" y="183"/>
                      <a:pt x="402" y="183"/>
                    </a:cubicBezTo>
                    <a:cubicBezTo>
                      <a:pt x="404" y="184"/>
                      <a:pt x="405" y="184"/>
                      <a:pt x="407" y="183"/>
                    </a:cubicBezTo>
                    <a:cubicBezTo>
                      <a:pt x="406" y="182"/>
                      <a:pt x="404" y="183"/>
                      <a:pt x="403" y="182"/>
                    </a:cubicBezTo>
                    <a:cubicBezTo>
                      <a:pt x="401" y="183"/>
                      <a:pt x="399" y="182"/>
                      <a:pt x="398" y="183"/>
                    </a:cubicBezTo>
                    <a:cubicBezTo>
                      <a:pt x="396" y="181"/>
                      <a:pt x="394" y="184"/>
                      <a:pt x="392" y="182"/>
                    </a:cubicBezTo>
                    <a:cubicBezTo>
                      <a:pt x="392" y="182"/>
                      <a:pt x="392" y="183"/>
                      <a:pt x="392" y="183"/>
                    </a:cubicBezTo>
                    <a:cubicBezTo>
                      <a:pt x="390" y="181"/>
                      <a:pt x="389" y="183"/>
                      <a:pt x="386" y="182"/>
                    </a:cubicBezTo>
                    <a:cubicBezTo>
                      <a:pt x="386" y="182"/>
                      <a:pt x="385" y="182"/>
                      <a:pt x="384" y="183"/>
                    </a:cubicBezTo>
                    <a:cubicBezTo>
                      <a:pt x="383" y="182"/>
                      <a:pt x="382" y="183"/>
                      <a:pt x="382" y="182"/>
                    </a:cubicBezTo>
                    <a:cubicBezTo>
                      <a:pt x="381" y="181"/>
                      <a:pt x="381" y="183"/>
                      <a:pt x="381" y="182"/>
                    </a:cubicBezTo>
                    <a:cubicBezTo>
                      <a:pt x="381" y="182"/>
                      <a:pt x="380" y="182"/>
                      <a:pt x="380" y="182"/>
                    </a:cubicBezTo>
                    <a:cubicBezTo>
                      <a:pt x="380" y="182"/>
                      <a:pt x="378" y="182"/>
                      <a:pt x="378" y="183"/>
                    </a:cubicBezTo>
                    <a:cubicBezTo>
                      <a:pt x="376" y="182"/>
                      <a:pt x="374" y="182"/>
                      <a:pt x="371" y="182"/>
                    </a:cubicBezTo>
                    <a:cubicBezTo>
                      <a:pt x="371" y="182"/>
                      <a:pt x="372" y="183"/>
                      <a:pt x="372" y="183"/>
                    </a:cubicBezTo>
                    <a:cubicBezTo>
                      <a:pt x="371" y="183"/>
                      <a:pt x="371" y="182"/>
                      <a:pt x="370" y="182"/>
                    </a:cubicBezTo>
                    <a:cubicBezTo>
                      <a:pt x="369" y="182"/>
                      <a:pt x="369" y="182"/>
                      <a:pt x="368" y="183"/>
                    </a:cubicBezTo>
                    <a:cubicBezTo>
                      <a:pt x="367" y="181"/>
                      <a:pt x="366" y="182"/>
                      <a:pt x="364" y="183"/>
                    </a:cubicBezTo>
                    <a:cubicBezTo>
                      <a:pt x="362" y="181"/>
                      <a:pt x="360" y="183"/>
                      <a:pt x="357" y="182"/>
                    </a:cubicBezTo>
                    <a:cubicBezTo>
                      <a:pt x="355" y="182"/>
                      <a:pt x="353" y="182"/>
                      <a:pt x="351" y="182"/>
                    </a:cubicBezTo>
                    <a:cubicBezTo>
                      <a:pt x="350" y="182"/>
                      <a:pt x="349" y="183"/>
                      <a:pt x="349" y="182"/>
                    </a:cubicBezTo>
                    <a:cubicBezTo>
                      <a:pt x="348" y="182"/>
                      <a:pt x="348" y="183"/>
                      <a:pt x="347" y="183"/>
                    </a:cubicBezTo>
                    <a:cubicBezTo>
                      <a:pt x="347" y="183"/>
                      <a:pt x="346" y="182"/>
                      <a:pt x="346" y="182"/>
                    </a:cubicBezTo>
                    <a:cubicBezTo>
                      <a:pt x="346" y="182"/>
                      <a:pt x="345" y="183"/>
                      <a:pt x="345" y="182"/>
                    </a:cubicBezTo>
                    <a:cubicBezTo>
                      <a:pt x="345" y="182"/>
                      <a:pt x="344" y="182"/>
                      <a:pt x="344" y="182"/>
                    </a:cubicBezTo>
                    <a:cubicBezTo>
                      <a:pt x="341" y="183"/>
                      <a:pt x="339" y="182"/>
                      <a:pt x="336" y="182"/>
                    </a:cubicBezTo>
                    <a:cubicBezTo>
                      <a:pt x="336" y="182"/>
                      <a:pt x="336" y="183"/>
                      <a:pt x="336" y="182"/>
                    </a:cubicBezTo>
                    <a:cubicBezTo>
                      <a:pt x="331" y="181"/>
                      <a:pt x="326" y="183"/>
                      <a:pt x="321" y="182"/>
                    </a:cubicBezTo>
                    <a:cubicBezTo>
                      <a:pt x="318" y="183"/>
                      <a:pt x="314" y="182"/>
                      <a:pt x="311" y="182"/>
                    </a:cubicBezTo>
                    <a:cubicBezTo>
                      <a:pt x="310" y="183"/>
                      <a:pt x="310" y="182"/>
                      <a:pt x="309" y="183"/>
                    </a:cubicBezTo>
                    <a:cubicBezTo>
                      <a:pt x="308" y="182"/>
                      <a:pt x="307" y="182"/>
                      <a:pt x="307" y="183"/>
                    </a:cubicBezTo>
                    <a:cubicBezTo>
                      <a:pt x="299" y="183"/>
                      <a:pt x="292" y="183"/>
                      <a:pt x="284" y="183"/>
                    </a:cubicBezTo>
                    <a:cubicBezTo>
                      <a:pt x="279" y="184"/>
                      <a:pt x="274" y="182"/>
                      <a:pt x="269" y="183"/>
                    </a:cubicBezTo>
                    <a:cubicBezTo>
                      <a:pt x="268" y="182"/>
                      <a:pt x="267" y="183"/>
                      <a:pt x="266" y="183"/>
                    </a:cubicBezTo>
                    <a:cubicBezTo>
                      <a:pt x="266" y="183"/>
                      <a:pt x="266" y="183"/>
                      <a:pt x="266" y="183"/>
                    </a:cubicBezTo>
                    <a:cubicBezTo>
                      <a:pt x="261" y="182"/>
                      <a:pt x="256" y="183"/>
                      <a:pt x="251" y="182"/>
                    </a:cubicBezTo>
                    <a:cubicBezTo>
                      <a:pt x="251" y="182"/>
                      <a:pt x="250" y="182"/>
                      <a:pt x="250" y="183"/>
                    </a:cubicBezTo>
                    <a:cubicBezTo>
                      <a:pt x="248" y="182"/>
                      <a:pt x="245" y="182"/>
                      <a:pt x="243" y="183"/>
                    </a:cubicBezTo>
                    <a:cubicBezTo>
                      <a:pt x="242" y="182"/>
                      <a:pt x="241" y="182"/>
                      <a:pt x="240" y="182"/>
                    </a:cubicBezTo>
                    <a:cubicBezTo>
                      <a:pt x="239" y="182"/>
                      <a:pt x="237" y="182"/>
                      <a:pt x="236" y="182"/>
                    </a:cubicBezTo>
                    <a:cubicBezTo>
                      <a:pt x="236" y="182"/>
                      <a:pt x="236" y="182"/>
                      <a:pt x="235" y="182"/>
                    </a:cubicBezTo>
                    <a:cubicBezTo>
                      <a:pt x="234" y="182"/>
                      <a:pt x="233" y="181"/>
                      <a:pt x="232" y="181"/>
                    </a:cubicBezTo>
                    <a:cubicBezTo>
                      <a:pt x="233" y="180"/>
                      <a:pt x="235" y="181"/>
                      <a:pt x="236" y="180"/>
                    </a:cubicBezTo>
                    <a:cubicBezTo>
                      <a:pt x="237" y="181"/>
                      <a:pt x="237" y="181"/>
                      <a:pt x="237" y="181"/>
                    </a:cubicBezTo>
                    <a:cubicBezTo>
                      <a:pt x="238" y="181"/>
                      <a:pt x="239" y="181"/>
                      <a:pt x="240" y="181"/>
                    </a:cubicBezTo>
                    <a:cubicBezTo>
                      <a:pt x="240" y="181"/>
                      <a:pt x="240" y="180"/>
                      <a:pt x="240" y="180"/>
                    </a:cubicBezTo>
                    <a:cubicBezTo>
                      <a:pt x="241" y="180"/>
                      <a:pt x="242" y="180"/>
                      <a:pt x="242" y="181"/>
                    </a:cubicBezTo>
                    <a:cubicBezTo>
                      <a:pt x="249" y="181"/>
                      <a:pt x="255" y="181"/>
                      <a:pt x="262" y="182"/>
                    </a:cubicBezTo>
                    <a:cubicBezTo>
                      <a:pt x="264" y="181"/>
                      <a:pt x="267" y="182"/>
                      <a:pt x="269" y="181"/>
                    </a:cubicBezTo>
                    <a:cubicBezTo>
                      <a:pt x="269" y="181"/>
                      <a:pt x="270" y="181"/>
                      <a:pt x="270" y="181"/>
                    </a:cubicBezTo>
                    <a:cubicBezTo>
                      <a:pt x="273" y="181"/>
                      <a:pt x="277" y="181"/>
                      <a:pt x="280" y="181"/>
                    </a:cubicBezTo>
                    <a:cubicBezTo>
                      <a:pt x="282" y="182"/>
                      <a:pt x="284" y="181"/>
                      <a:pt x="286" y="181"/>
                    </a:cubicBezTo>
                    <a:cubicBezTo>
                      <a:pt x="285" y="180"/>
                      <a:pt x="283" y="181"/>
                      <a:pt x="281" y="180"/>
                    </a:cubicBezTo>
                    <a:cubicBezTo>
                      <a:pt x="283" y="179"/>
                      <a:pt x="285" y="180"/>
                      <a:pt x="287" y="179"/>
                    </a:cubicBezTo>
                    <a:cubicBezTo>
                      <a:pt x="286" y="179"/>
                      <a:pt x="285" y="179"/>
                      <a:pt x="284" y="179"/>
                    </a:cubicBezTo>
                    <a:cubicBezTo>
                      <a:pt x="284" y="178"/>
                      <a:pt x="284" y="178"/>
                      <a:pt x="284" y="178"/>
                    </a:cubicBezTo>
                    <a:cubicBezTo>
                      <a:pt x="285" y="177"/>
                      <a:pt x="287" y="177"/>
                      <a:pt x="288" y="178"/>
                    </a:cubicBezTo>
                    <a:cubicBezTo>
                      <a:pt x="288" y="178"/>
                      <a:pt x="288" y="177"/>
                      <a:pt x="288" y="177"/>
                    </a:cubicBezTo>
                    <a:cubicBezTo>
                      <a:pt x="291" y="178"/>
                      <a:pt x="293" y="177"/>
                      <a:pt x="296" y="178"/>
                    </a:cubicBezTo>
                    <a:cubicBezTo>
                      <a:pt x="296" y="177"/>
                      <a:pt x="296" y="177"/>
                      <a:pt x="296" y="177"/>
                    </a:cubicBezTo>
                    <a:cubicBezTo>
                      <a:pt x="297" y="177"/>
                      <a:pt x="297" y="177"/>
                      <a:pt x="297" y="177"/>
                    </a:cubicBezTo>
                    <a:cubicBezTo>
                      <a:pt x="298" y="177"/>
                      <a:pt x="297" y="177"/>
                      <a:pt x="297" y="177"/>
                    </a:cubicBezTo>
                    <a:cubicBezTo>
                      <a:pt x="297" y="178"/>
                      <a:pt x="298" y="177"/>
                      <a:pt x="298" y="178"/>
                    </a:cubicBezTo>
                    <a:cubicBezTo>
                      <a:pt x="298" y="177"/>
                      <a:pt x="298" y="177"/>
                      <a:pt x="298" y="177"/>
                    </a:cubicBezTo>
                    <a:cubicBezTo>
                      <a:pt x="299" y="177"/>
                      <a:pt x="300" y="177"/>
                      <a:pt x="301" y="177"/>
                    </a:cubicBezTo>
                    <a:cubicBezTo>
                      <a:pt x="302" y="177"/>
                      <a:pt x="301" y="177"/>
                      <a:pt x="301" y="177"/>
                    </a:cubicBezTo>
                    <a:cubicBezTo>
                      <a:pt x="303" y="179"/>
                      <a:pt x="305" y="177"/>
                      <a:pt x="308" y="178"/>
                    </a:cubicBezTo>
                    <a:cubicBezTo>
                      <a:pt x="312" y="178"/>
                      <a:pt x="316" y="178"/>
                      <a:pt x="320" y="178"/>
                    </a:cubicBezTo>
                    <a:cubicBezTo>
                      <a:pt x="321" y="178"/>
                      <a:pt x="321" y="178"/>
                      <a:pt x="321" y="178"/>
                    </a:cubicBezTo>
                    <a:cubicBezTo>
                      <a:pt x="325" y="178"/>
                      <a:pt x="329" y="177"/>
                      <a:pt x="333" y="178"/>
                    </a:cubicBezTo>
                    <a:cubicBezTo>
                      <a:pt x="336" y="177"/>
                      <a:pt x="340" y="178"/>
                      <a:pt x="343" y="177"/>
                    </a:cubicBezTo>
                    <a:cubicBezTo>
                      <a:pt x="343" y="177"/>
                      <a:pt x="344" y="177"/>
                      <a:pt x="344" y="178"/>
                    </a:cubicBezTo>
                    <a:cubicBezTo>
                      <a:pt x="345" y="178"/>
                      <a:pt x="345" y="177"/>
                      <a:pt x="345" y="177"/>
                    </a:cubicBezTo>
                    <a:cubicBezTo>
                      <a:pt x="352" y="177"/>
                      <a:pt x="358" y="177"/>
                      <a:pt x="364" y="177"/>
                    </a:cubicBezTo>
                    <a:cubicBezTo>
                      <a:pt x="365" y="177"/>
                      <a:pt x="367" y="177"/>
                      <a:pt x="368" y="177"/>
                    </a:cubicBezTo>
                    <a:cubicBezTo>
                      <a:pt x="369" y="177"/>
                      <a:pt x="370" y="177"/>
                      <a:pt x="371" y="178"/>
                    </a:cubicBezTo>
                    <a:cubicBezTo>
                      <a:pt x="373" y="177"/>
                      <a:pt x="375" y="177"/>
                      <a:pt x="377" y="178"/>
                    </a:cubicBezTo>
                    <a:cubicBezTo>
                      <a:pt x="377" y="178"/>
                      <a:pt x="377" y="177"/>
                      <a:pt x="377" y="177"/>
                    </a:cubicBezTo>
                    <a:cubicBezTo>
                      <a:pt x="377" y="178"/>
                      <a:pt x="378" y="177"/>
                      <a:pt x="378" y="177"/>
                    </a:cubicBezTo>
                    <a:cubicBezTo>
                      <a:pt x="390" y="177"/>
                      <a:pt x="402" y="177"/>
                      <a:pt x="414" y="178"/>
                    </a:cubicBezTo>
                    <a:cubicBezTo>
                      <a:pt x="419" y="177"/>
                      <a:pt x="423" y="178"/>
                      <a:pt x="428" y="177"/>
                    </a:cubicBezTo>
                    <a:cubicBezTo>
                      <a:pt x="428" y="178"/>
                      <a:pt x="428" y="178"/>
                      <a:pt x="428" y="178"/>
                    </a:cubicBezTo>
                    <a:cubicBezTo>
                      <a:pt x="433" y="178"/>
                      <a:pt x="438" y="178"/>
                      <a:pt x="443" y="178"/>
                    </a:cubicBezTo>
                    <a:cubicBezTo>
                      <a:pt x="446" y="178"/>
                      <a:pt x="448" y="178"/>
                      <a:pt x="451" y="179"/>
                    </a:cubicBezTo>
                    <a:cubicBezTo>
                      <a:pt x="455" y="178"/>
                      <a:pt x="459" y="179"/>
                      <a:pt x="463" y="179"/>
                    </a:cubicBezTo>
                    <a:cubicBezTo>
                      <a:pt x="473" y="179"/>
                      <a:pt x="483" y="180"/>
                      <a:pt x="492" y="180"/>
                    </a:cubicBezTo>
                    <a:cubicBezTo>
                      <a:pt x="493" y="181"/>
                      <a:pt x="493" y="181"/>
                      <a:pt x="494" y="181"/>
                    </a:cubicBezTo>
                    <a:cubicBezTo>
                      <a:pt x="496" y="181"/>
                      <a:pt x="498" y="181"/>
                      <a:pt x="500" y="181"/>
                    </a:cubicBezTo>
                    <a:cubicBezTo>
                      <a:pt x="501" y="181"/>
                      <a:pt x="501" y="182"/>
                      <a:pt x="501" y="182"/>
                    </a:cubicBezTo>
                    <a:cubicBezTo>
                      <a:pt x="503" y="181"/>
                      <a:pt x="505" y="182"/>
                      <a:pt x="507" y="182"/>
                    </a:cubicBezTo>
                    <a:cubicBezTo>
                      <a:pt x="509" y="183"/>
                      <a:pt x="510" y="182"/>
                      <a:pt x="511" y="183"/>
                    </a:cubicBezTo>
                    <a:cubicBezTo>
                      <a:pt x="509" y="184"/>
                      <a:pt x="506" y="185"/>
                      <a:pt x="503" y="184"/>
                    </a:cubicBezTo>
                    <a:cubicBezTo>
                      <a:pt x="502" y="184"/>
                      <a:pt x="501" y="185"/>
                      <a:pt x="500" y="184"/>
                    </a:cubicBezTo>
                    <a:cubicBezTo>
                      <a:pt x="494" y="185"/>
                      <a:pt x="488" y="184"/>
                      <a:pt x="482" y="184"/>
                    </a:cubicBezTo>
                    <a:cubicBezTo>
                      <a:pt x="481" y="185"/>
                      <a:pt x="480" y="184"/>
                      <a:pt x="480" y="185"/>
                    </a:cubicBezTo>
                    <a:cubicBezTo>
                      <a:pt x="479" y="184"/>
                      <a:pt x="478" y="185"/>
                      <a:pt x="477" y="184"/>
                    </a:cubicBezTo>
                    <a:cubicBezTo>
                      <a:pt x="474" y="185"/>
                      <a:pt x="470" y="183"/>
                      <a:pt x="466" y="184"/>
                    </a:cubicBezTo>
                    <a:cubicBezTo>
                      <a:pt x="466" y="184"/>
                      <a:pt x="466" y="183"/>
                      <a:pt x="466" y="183"/>
                    </a:cubicBezTo>
                    <a:cubicBezTo>
                      <a:pt x="465" y="183"/>
                      <a:pt x="465" y="184"/>
                      <a:pt x="464" y="184"/>
                    </a:cubicBezTo>
                    <a:cubicBezTo>
                      <a:pt x="462" y="183"/>
                      <a:pt x="459" y="184"/>
                      <a:pt x="457" y="183"/>
                    </a:cubicBezTo>
                    <a:cubicBezTo>
                      <a:pt x="456" y="184"/>
                      <a:pt x="455" y="184"/>
                      <a:pt x="453" y="183"/>
                    </a:cubicBezTo>
                    <a:cubicBezTo>
                      <a:pt x="452" y="183"/>
                      <a:pt x="451" y="184"/>
                      <a:pt x="450" y="183"/>
                    </a:cubicBezTo>
                    <a:cubicBezTo>
                      <a:pt x="450" y="183"/>
                      <a:pt x="449" y="183"/>
                      <a:pt x="449" y="184"/>
                    </a:cubicBezTo>
                    <a:cubicBezTo>
                      <a:pt x="446" y="183"/>
                      <a:pt x="444" y="183"/>
                      <a:pt x="442" y="183"/>
                    </a:cubicBezTo>
                    <a:cubicBezTo>
                      <a:pt x="441" y="184"/>
                      <a:pt x="440" y="185"/>
                      <a:pt x="440" y="185"/>
                    </a:cubicBezTo>
                    <a:cubicBezTo>
                      <a:pt x="440" y="185"/>
                      <a:pt x="440" y="186"/>
                      <a:pt x="440" y="186"/>
                    </a:cubicBezTo>
                    <a:cubicBezTo>
                      <a:pt x="438" y="187"/>
                      <a:pt x="435" y="186"/>
                      <a:pt x="433" y="187"/>
                    </a:cubicBezTo>
                    <a:cubicBezTo>
                      <a:pt x="430" y="186"/>
                      <a:pt x="427" y="188"/>
                      <a:pt x="424" y="187"/>
                    </a:cubicBezTo>
                    <a:cubicBezTo>
                      <a:pt x="424" y="188"/>
                      <a:pt x="423" y="187"/>
                      <a:pt x="423" y="188"/>
                    </a:cubicBezTo>
                    <a:cubicBezTo>
                      <a:pt x="422" y="187"/>
                      <a:pt x="421" y="187"/>
                      <a:pt x="420" y="188"/>
                    </a:cubicBezTo>
                    <a:close/>
                    <a:moveTo>
                      <a:pt x="420" y="183"/>
                    </a:moveTo>
                    <a:cubicBezTo>
                      <a:pt x="420" y="183"/>
                      <a:pt x="420" y="183"/>
                      <a:pt x="419" y="183"/>
                    </a:cubicBezTo>
                    <a:cubicBezTo>
                      <a:pt x="420" y="184"/>
                      <a:pt x="420" y="183"/>
                      <a:pt x="420" y="183"/>
                    </a:cubicBezTo>
                    <a:cubicBezTo>
                      <a:pt x="421" y="184"/>
                      <a:pt x="421" y="184"/>
                      <a:pt x="421" y="184"/>
                    </a:cubicBezTo>
                    <a:cubicBezTo>
                      <a:pt x="421" y="183"/>
                      <a:pt x="420" y="183"/>
                      <a:pt x="420" y="183"/>
                    </a:cubicBezTo>
                    <a:close/>
                    <a:moveTo>
                      <a:pt x="418" y="183"/>
                    </a:moveTo>
                    <a:cubicBezTo>
                      <a:pt x="418" y="183"/>
                      <a:pt x="419" y="184"/>
                      <a:pt x="418" y="183"/>
                    </a:cubicBezTo>
                    <a:close/>
                    <a:moveTo>
                      <a:pt x="414" y="183"/>
                    </a:moveTo>
                    <a:cubicBezTo>
                      <a:pt x="415" y="184"/>
                      <a:pt x="416" y="183"/>
                      <a:pt x="417" y="183"/>
                    </a:cubicBezTo>
                    <a:cubicBezTo>
                      <a:pt x="416" y="183"/>
                      <a:pt x="415" y="183"/>
                      <a:pt x="414" y="183"/>
                    </a:cubicBezTo>
                    <a:close/>
                    <a:moveTo>
                      <a:pt x="414" y="183"/>
                    </a:moveTo>
                    <a:cubicBezTo>
                      <a:pt x="414" y="183"/>
                      <a:pt x="414" y="183"/>
                      <a:pt x="414" y="183"/>
                    </a:cubicBezTo>
                    <a:cubicBezTo>
                      <a:pt x="414" y="184"/>
                      <a:pt x="414" y="183"/>
                      <a:pt x="414" y="183"/>
                    </a:cubicBezTo>
                    <a:close/>
                    <a:moveTo>
                      <a:pt x="413" y="183"/>
                    </a:moveTo>
                    <a:cubicBezTo>
                      <a:pt x="412" y="183"/>
                      <a:pt x="413" y="184"/>
                      <a:pt x="413" y="183"/>
                    </a:cubicBezTo>
                    <a:close/>
                    <a:moveTo>
                      <a:pt x="411" y="183"/>
                    </a:moveTo>
                    <a:cubicBezTo>
                      <a:pt x="412" y="184"/>
                      <a:pt x="412" y="183"/>
                      <a:pt x="413" y="183"/>
                    </a:cubicBezTo>
                    <a:cubicBezTo>
                      <a:pt x="412" y="183"/>
                      <a:pt x="411" y="182"/>
                      <a:pt x="411" y="183"/>
                    </a:cubicBezTo>
                    <a:close/>
                    <a:moveTo>
                      <a:pt x="407" y="183"/>
                    </a:moveTo>
                    <a:cubicBezTo>
                      <a:pt x="409" y="184"/>
                      <a:pt x="410" y="183"/>
                      <a:pt x="411" y="183"/>
                    </a:cubicBezTo>
                    <a:cubicBezTo>
                      <a:pt x="410" y="182"/>
                      <a:pt x="408" y="182"/>
                      <a:pt x="407" y="183"/>
                    </a:cubicBezTo>
                    <a:close/>
                    <a:moveTo>
                      <a:pt x="400" y="184"/>
                    </a:moveTo>
                    <a:cubicBezTo>
                      <a:pt x="401" y="184"/>
                      <a:pt x="401" y="184"/>
                      <a:pt x="401" y="184"/>
                    </a:cubicBezTo>
                    <a:cubicBezTo>
                      <a:pt x="401" y="184"/>
                      <a:pt x="401" y="184"/>
                      <a:pt x="400" y="184"/>
                    </a:cubicBezTo>
                    <a:close/>
                    <a:moveTo>
                      <a:pt x="370" y="180"/>
                    </a:moveTo>
                    <a:cubicBezTo>
                      <a:pt x="370" y="180"/>
                      <a:pt x="371" y="180"/>
                      <a:pt x="370" y="180"/>
                    </a:cubicBezTo>
                    <a:close/>
                    <a:moveTo>
                      <a:pt x="300" y="177"/>
                    </a:moveTo>
                    <a:cubicBezTo>
                      <a:pt x="300" y="178"/>
                      <a:pt x="301" y="178"/>
                      <a:pt x="301" y="178"/>
                    </a:cubicBezTo>
                    <a:cubicBezTo>
                      <a:pt x="301" y="177"/>
                      <a:pt x="300" y="177"/>
                      <a:pt x="300" y="177"/>
                    </a:cubicBezTo>
                    <a:close/>
                    <a:moveTo>
                      <a:pt x="298" y="177"/>
                    </a:moveTo>
                    <a:cubicBezTo>
                      <a:pt x="299" y="178"/>
                      <a:pt x="299" y="178"/>
                      <a:pt x="300" y="178"/>
                    </a:cubicBezTo>
                    <a:cubicBezTo>
                      <a:pt x="299" y="177"/>
                      <a:pt x="299" y="177"/>
                      <a:pt x="298" y="177"/>
                    </a:cubicBezTo>
                    <a:close/>
                    <a:moveTo>
                      <a:pt x="288" y="180"/>
                    </a:moveTo>
                    <a:cubicBezTo>
                      <a:pt x="288" y="180"/>
                      <a:pt x="288" y="180"/>
                      <a:pt x="288" y="180"/>
                    </a:cubicBezTo>
                    <a:close/>
                    <a:moveTo>
                      <a:pt x="590" y="61"/>
                    </a:moveTo>
                    <a:cubicBezTo>
                      <a:pt x="590" y="61"/>
                      <a:pt x="590" y="61"/>
                      <a:pt x="590" y="61"/>
                    </a:cubicBezTo>
                    <a:close/>
                    <a:moveTo>
                      <a:pt x="589" y="62"/>
                    </a:moveTo>
                    <a:cubicBezTo>
                      <a:pt x="589" y="61"/>
                      <a:pt x="589" y="62"/>
                      <a:pt x="589" y="62"/>
                    </a:cubicBezTo>
                    <a:close/>
                    <a:moveTo>
                      <a:pt x="553" y="100"/>
                    </a:moveTo>
                    <a:cubicBezTo>
                      <a:pt x="554" y="100"/>
                      <a:pt x="554" y="100"/>
                      <a:pt x="555" y="100"/>
                    </a:cubicBezTo>
                    <a:cubicBezTo>
                      <a:pt x="554" y="99"/>
                      <a:pt x="554" y="99"/>
                      <a:pt x="553" y="100"/>
                    </a:cubicBezTo>
                    <a:close/>
                    <a:moveTo>
                      <a:pt x="573" y="72"/>
                    </a:moveTo>
                    <a:cubicBezTo>
                      <a:pt x="574" y="72"/>
                      <a:pt x="574" y="72"/>
                      <a:pt x="574" y="72"/>
                    </a:cubicBezTo>
                    <a:cubicBezTo>
                      <a:pt x="574" y="72"/>
                      <a:pt x="573" y="71"/>
                      <a:pt x="573" y="72"/>
                    </a:cubicBezTo>
                    <a:close/>
                    <a:moveTo>
                      <a:pt x="571" y="73"/>
                    </a:moveTo>
                    <a:cubicBezTo>
                      <a:pt x="571" y="73"/>
                      <a:pt x="571" y="73"/>
                      <a:pt x="572" y="72"/>
                    </a:cubicBezTo>
                    <a:cubicBezTo>
                      <a:pt x="572" y="73"/>
                      <a:pt x="573" y="73"/>
                      <a:pt x="573" y="73"/>
                    </a:cubicBezTo>
                    <a:cubicBezTo>
                      <a:pt x="573" y="71"/>
                      <a:pt x="571" y="72"/>
                      <a:pt x="571" y="73"/>
                    </a:cubicBezTo>
                    <a:close/>
                    <a:moveTo>
                      <a:pt x="592" y="46"/>
                    </a:moveTo>
                    <a:cubicBezTo>
                      <a:pt x="592" y="46"/>
                      <a:pt x="592" y="46"/>
                      <a:pt x="591" y="46"/>
                    </a:cubicBezTo>
                    <a:cubicBezTo>
                      <a:pt x="591" y="46"/>
                      <a:pt x="589" y="46"/>
                      <a:pt x="590" y="47"/>
                    </a:cubicBezTo>
                    <a:cubicBezTo>
                      <a:pt x="590" y="47"/>
                      <a:pt x="591" y="46"/>
                      <a:pt x="592" y="47"/>
                    </a:cubicBezTo>
                    <a:cubicBezTo>
                      <a:pt x="593" y="47"/>
                      <a:pt x="593" y="46"/>
                      <a:pt x="594" y="46"/>
                    </a:cubicBezTo>
                    <a:cubicBezTo>
                      <a:pt x="593" y="45"/>
                      <a:pt x="593" y="46"/>
                      <a:pt x="592" y="46"/>
                    </a:cubicBezTo>
                    <a:close/>
                    <a:moveTo>
                      <a:pt x="586" y="52"/>
                    </a:moveTo>
                    <a:cubicBezTo>
                      <a:pt x="586" y="52"/>
                      <a:pt x="586" y="53"/>
                      <a:pt x="587" y="52"/>
                    </a:cubicBezTo>
                    <a:cubicBezTo>
                      <a:pt x="587" y="52"/>
                      <a:pt x="586" y="51"/>
                      <a:pt x="586" y="52"/>
                    </a:cubicBezTo>
                    <a:close/>
                    <a:moveTo>
                      <a:pt x="569" y="73"/>
                    </a:moveTo>
                    <a:cubicBezTo>
                      <a:pt x="569" y="72"/>
                      <a:pt x="568" y="73"/>
                      <a:pt x="568" y="73"/>
                    </a:cubicBezTo>
                    <a:cubicBezTo>
                      <a:pt x="568" y="73"/>
                      <a:pt x="568" y="73"/>
                      <a:pt x="568" y="73"/>
                    </a:cubicBezTo>
                    <a:cubicBezTo>
                      <a:pt x="568" y="73"/>
                      <a:pt x="569" y="73"/>
                      <a:pt x="569" y="73"/>
                    </a:cubicBezTo>
                    <a:cubicBezTo>
                      <a:pt x="569" y="73"/>
                      <a:pt x="569" y="73"/>
                      <a:pt x="569" y="73"/>
                    </a:cubicBezTo>
                    <a:close/>
                    <a:moveTo>
                      <a:pt x="586" y="51"/>
                    </a:moveTo>
                    <a:cubicBezTo>
                      <a:pt x="586" y="51"/>
                      <a:pt x="586" y="51"/>
                      <a:pt x="586" y="51"/>
                    </a:cubicBezTo>
                    <a:cubicBezTo>
                      <a:pt x="586" y="50"/>
                      <a:pt x="586" y="51"/>
                      <a:pt x="586" y="51"/>
                    </a:cubicBezTo>
                    <a:close/>
                    <a:moveTo>
                      <a:pt x="566" y="75"/>
                    </a:moveTo>
                    <a:cubicBezTo>
                      <a:pt x="565" y="74"/>
                      <a:pt x="566" y="75"/>
                      <a:pt x="566" y="75"/>
                    </a:cubicBezTo>
                    <a:close/>
                    <a:moveTo>
                      <a:pt x="587" y="47"/>
                    </a:moveTo>
                    <a:cubicBezTo>
                      <a:pt x="587" y="47"/>
                      <a:pt x="588" y="47"/>
                      <a:pt x="589" y="47"/>
                    </a:cubicBezTo>
                    <a:cubicBezTo>
                      <a:pt x="588" y="46"/>
                      <a:pt x="587" y="46"/>
                      <a:pt x="587" y="47"/>
                    </a:cubicBezTo>
                    <a:close/>
                    <a:moveTo>
                      <a:pt x="567" y="71"/>
                    </a:moveTo>
                    <a:cubicBezTo>
                      <a:pt x="567" y="72"/>
                      <a:pt x="568" y="72"/>
                      <a:pt x="568" y="71"/>
                    </a:cubicBezTo>
                    <a:cubicBezTo>
                      <a:pt x="568" y="71"/>
                      <a:pt x="567" y="71"/>
                      <a:pt x="567" y="71"/>
                    </a:cubicBezTo>
                    <a:close/>
                    <a:moveTo>
                      <a:pt x="562" y="75"/>
                    </a:moveTo>
                    <a:cubicBezTo>
                      <a:pt x="562" y="75"/>
                      <a:pt x="562" y="75"/>
                      <a:pt x="562" y="75"/>
                    </a:cubicBezTo>
                    <a:close/>
                    <a:moveTo>
                      <a:pt x="583" y="48"/>
                    </a:moveTo>
                    <a:cubicBezTo>
                      <a:pt x="583" y="48"/>
                      <a:pt x="583" y="48"/>
                      <a:pt x="583" y="48"/>
                    </a:cubicBezTo>
                    <a:cubicBezTo>
                      <a:pt x="583" y="48"/>
                      <a:pt x="583" y="48"/>
                      <a:pt x="583" y="48"/>
                    </a:cubicBezTo>
                    <a:cubicBezTo>
                      <a:pt x="583" y="48"/>
                      <a:pt x="583" y="48"/>
                      <a:pt x="584" y="48"/>
                    </a:cubicBezTo>
                    <a:cubicBezTo>
                      <a:pt x="583" y="48"/>
                      <a:pt x="583" y="48"/>
                      <a:pt x="583" y="48"/>
                    </a:cubicBezTo>
                    <a:close/>
                    <a:moveTo>
                      <a:pt x="582" y="48"/>
                    </a:moveTo>
                    <a:cubicBezTo>
                      <a:pt x="582" y="48"/>
                      <a:pt x="583" y="49"/>
                      <a:pt x="582" y="48"/>
                    </a:cubicBezTo>
                    <a:close/>
                    <a:moveTo>
                      <a:pt x="581" y="46"/>
                    </a:moveTo>
                    <a:cubicBezTo>
                      <a:pt x="581" y="47"/>
                      <a:pt x="580" y="47"/>
                      <a:pt x="580" y="48"/>
                    </a:cubicBezTo>
                    <a:cubicBezTo>
                      <a:pt x="581" y="48"/>
                      <a:pt x="582" y="48"/>
                      <a:pt x="582" y="47"/>
                    </a:cubicBezTo>
                    <a:cubicBezTo>
                      <a:pt x="582" y="47"/>
                      <a:pt x="582" y="47"/>
                      <a:pt x="581" y="46"/>
                    </a:cubicBezTo>
                    <a:close/>
                    <a:moveTo>
                      <a:pt x="578" y="49"/>
                    </a:moveTo>
                    <a:cubicBezTo>
                      <a:pt x="579" y="49"/>
                      <a:pt x="578" y="49"/>
                      <a:pt x="579" y="50"/>
                    </a:cubicBezTo>
                    <a:cubicBezTo>
                      <a:pt x="579" y="49"/>
                      <a:pt x="579" y="49"/>
                      <a:pt x="580" y="49"/>
                    </a:cubicBezTo>
                    <a:cubicBezTo>
                      <a:pt x="579" y="49"/>
                      <a:pt x="579" y="49"/>
                      <a:pt x="578" y="49"/>
                    </a:cubicBezTo>
                    <a:close/>
                    <a:moveTo>
                      <a:pt x="579" y="48"/>
                    </a:moveTo>
                    <a:cubicBezTo>
                      <a:pt x="579" y="48"/>
                      <a:pt x="579" y="47"/>
                      <a:pt x="579" y="47"/>
                    </a:cubicBezTo>
                    <a:cubicBezTo>
                      <a:pt x="579" y="47"/>
                      <a:pt x="578" y="48"/>
                      <a:pt x="579" y="48"/>
                    </a:cubicBezTo>
                    <a:close/>
                    <a:moveTo>
                      <a:pt x="456" y="185"/>
                    </a:moveTo>
                    <a:cubicBezTo>
                      <a:pt x="455" y="184"/>
                      <a:pt x="454" y="186"/>
                      <a:pt x="453" y="185"/>
                    </a:cubicBezTo>
                    <a:cubicBezTo>
                      <a:pt x="453" y="185"/>
                      <a:pt x="453" y="186"/>
                      <a:pt x="452" y="186"/>
                    </a:cubicBezTo>
                    <a:cubicBezTo>
                      <a:pt x="450" y="186"/>
                      <a:pt x="449" y="186"/>
                      <a:pt x="447" y="186"/>
                    </a:cubicBezTo>
                    <a:cubicBezTo>
                      <a:pt x="446" y="186"/>
                      <a:pt x="444" y="185"/>
                      <a:pt x="443" y="187"/>
                    </a:cubicBezTo>
                    <a:cubicBezTo>
                      <a:pt x="443" y="186"/>
                      <a:pt x="442" y="186"/>
                      <a:pt x="442" y="186"/>
                    </a:cubicBezTo>
                    <a:cubicBezTo>
                      <a:pt x="442" y="187"/>
                      <a:pt x="444" y="187"/>
                      <a:pt x="445" y="187"/>
                    </a:cubicBezTo>
                    <a:cubicBezTo>
                      <a:pt x="446" y="187"/>
                      <a:pt x="448" y="187"/>
                      <a:pt x="449" y="187"/>
                    </a:cubicBezTo>
                    <a:cubicBezTo>
                      <a:pt x="449" y="187"/>
                      <a:pt x="449" y="187"/>
                      <a:pt x="450" y="187"/>
                    </a:cubicBezTo>
                    <a:cubicBezTo>
                      <a:pt x="451" y="188"/>
                      <a:pt x="453" y="187"/>
                      <a:pt x="454" y="187"/>
                    </a:cubicBezTo>
                    <a:cubicBezTo>
                      <a:pt x="454" y="187"/>
                      <a:pt x="454" y="187"/>
                      <a:pt x="454" y="187"/>
                    </a:cubicBezTo>
                    <a:cubicBezTo>
                      <a:pt x="455" y="187"/>
                      <a:pt x="456" y="187"/>
                      <a:pt x="457" y="188"/>
                    </a:cubicBezTo>
                    <a:cubicBezTo>
                      <a:pt x="459" y="187"/>
                      <a:pt x="461" y="188"/>
                      <a:pt x="463" y="186"/>
                    </a:cubicBezTo>
                    <a:cubicBezTo>
                      <a:pt x="461" y="186"/>
                      <a:pt x="457" y="188"/>
                      <a:pt x="456" y="185"/>
                    </a:cubicBezTo>
                    <a:close/>
                    <a:moveTo>
                      <a:pt x="575" y="46"/>
                    </a:moveTo>
                    <a:cubicBezTo>
                      <a:pt x="575" y="46"/>
                      <a:pt x="574" y="46"/>
                      <a:pt x="575" y="46"/>
                    </a:cubicBezTo>
                    <a:close/>
                    <a:moveTo>
                      <a:pt x="458" y="185"/>
                    </a:moveTo>
                    <a:cubicBezTo>
                      <a:pt x="458" y="185"/>
                      <a:pt x="458" y="185"/>
                      <a:pt x="458" y="185"/>
                    </a:cubicBezTo>
                    <a:cubicBezTo>
                      <a:pt x="458" y="185"/>
                      <a:pt x="458" y="185"/>
                      <a:pt x="458" y="185"/>
                    </a:cubicBezTo>
                    <a:close/>
                    <a:moveTo>
                      <a:pt x="458" y="185"/>
                    </a:moveTo>
                    <a:cubicBezTo>
                      <a:pt x="457" y="185"/>
                      <a:pt x="458" y="185"/>
                      <a:pt x="458" y="185"/>
                    </a:cubicBezTo>
                    <a:close/>
                    <a:moveTo>
                      <a:pt x="457" y="185"/>
                    </a:moveTo>
                    <a:cubicBezTo>
                      <a:pt x="457" y="185"/>
                      <a:pt x="457" y="185"/>
                      <a:pt x="457" y="185"/>
                    </a:cubicBezTo>
                    <a:cubicBezTo>
                      <a:pt x="457" y="185"/>
                      <a:pt x="457" y="185"/>
                      <a:pt x="457" y="185"/>
                    </a:cubicBezTo>
                    <a:cubicBezTo>
                      <a:pt x="457" y="185"/>
                      <a:pt x="457" y="185"/>
                      <a:pt x="457" y="185"/>
                    </a:cubicBezTo>
                    <a:close/>
                    <a:moveTo>
                      <a:pt x="569" y="47"/>
                    </a:moveTo>
                    <a:cubicBezTo>
                      <a:pt x="569" y="47"/>
                      <a:pt x="569" y="47"/>
                      <a:pt x="569" y="47"/>
                    </a:cubicBezTo>
                    <a:close/>
                    <a:moveTo>
                      <a:pt x="576" y="38"/>
                    </a:moveTo>
                    <a:cubicBezTo>
                      <a:pt x="576" y="38"/>
                      <a:pt x="576" y="38"/>
                      <a:pt x="576" y="38"/>
                    </a:cubicBezTo>
                    <a:close/>
                    <a:moveTo>
                      <a:pt x="577" y="36"/>
                    </a:moveTo>
                    <a:cubicBezTo>
                      <a:pt x="578" y="36"/>
                      <a:pt x="577" y="35"/>
                      <a:pt x="577" y="36"/>
                    </a:cubicBezTo>
                    <a:close/>
                    <a:moveTo>
                      <a:pt x="577" y="36"/>
                    </a:moveTo>
                    <a:cubicBezTo>
                      <a:pt x="577" y="35"/>
                      <a:pt x="577" y="36"/>
                      <a:pt x="577" y="36"/>
                    </a:cubicBezTo>
                    <a:close/>
                    <a:moveTo>
                      <a:pt x="452" y="185"/>
                    </a:moveTo>
                    <a:cubicBezTo>
                      <a:pt x="452" y="186"/>
                      <a:pt x="451" y="185"/>
                      <a:pt x="452" y="185"/>
                    </a:cubicBezTo>
                    <a:close/>
                    <a:moveTo>
                      <a:pt x="573" y="37"/>
                    </a:moveTo>
                    <a:cubicBezTo>
                      <a:pt x="573" y="37"/>
                      <a:pt x="573" y="37"/>
                      <a:pt x="573" y="37"/>
                    </a:cubicBezTo>
                    <a:close/>
                    <a:moveTo>
                      <a:pt x="572" y="36"/>
                    </a:moveTo>
                    <a:cubicBezTo>
                      <a:pt x="571" y="36"/>
                      <a:pt x="570" y="36"/>
                      <a:pt x="570" y="36"/>
                    </a:cubicBezTo>
                    <a:cubicBezTo>
                      <a:pt x="570" y="36"/>
                      <a:pt x="571" y="37"/>
                      <a:pt x="572" y="37"/>
                    </a:cubicBezTo>
                    <a:cubicBezTo>
                      <a:pt x="571" y="36"/>
                      <a:pt x="572" y="36"/>
                      <a:pt x="572" y="36"/>
                    </a:cubicBezTo>
                    <a:close/>
                    <a:moveTo>
                      <a:pt x="448" y="185"/>
                    </a:moveTo>
                    <a:cubicBezTo>
                      <a:pt x="448" y="186"/>
                      <a:pt x="449" y="186"/>
                      <a:pt x="448" y="185"/>
                    </a:cubicBezTo>
                    <a:close/>
                    <a:moveTo>
                      <a:pt x="447" y="185"/>
                    </a:moveTo>
                    <a:cubicBezTo>
                      <a:pt x="448" y="185"/>
                      <a:pt x="448" y="185"/>
                      <a:pt x="448" y="185"/>
                    </a:cubicBezTo>
                    <a:cubicBezTo>
                      <a:pt x="448" y="185"/>
                      <a:pt x="448" y="184"/>
                      <a:pt x="447" y="185"/>
                    </a:cubicBezTo>
                    <a:close/>
                    <a:moveTo>
                      <a:pt x="569" y="36"/>
                    </a:moveTo>
                    <a:cubicBezTo>
                      <a:pt x="568" y="36"/>
                      <a:pt x="569" y="36"/>
                      <a:pt x="569" y="36"/>
                    </a:cubicBezTo>
                    <a:close/>
                    <a:moveTo>
                      <a:pt x="568" y="36"/>
                    </a:moveTo>
                    <a:cubicBezTo>
                      <a:pt x="568" y="36"/>
                      <a:pt x="568" y="36"/>
                      <a:pt x="567" y="36"/>
                    </a:cubicBezTo>
                    <a:cubicBezTo>
                      <a:pt x="568" y="37"/>
                      <a:pt x="568" y="37"/>
                      <a:pt x="568" y="36"/>
                    </a:cubicBezTo>
                    <a:cubicBezTo>
                      <a:pt x="568" y="36"/>
                      <a:pt x="568" y="36"/>
                      <a:pt x="568" y="36"/>
                    </a:cubicBezTo>
                    <a:close/>
                    <a:moveTo>
                      <a:pt x="567" y="36"/>
                    </a:moveTo>
                    <a:cubicBezTo>
                      <a:pt x="567" y="36"/>
                      <a:pt x="567" y="36"/>
                      <a:pt x="567" y="36"/>
                    </a:cubicBezTo>
                    <a:cubicBezTo>
                      <a:pt x="567" y="37"/>
                      <a:pt x="567" y="37"/>
                      <a:pt x="567" y="36"/>
                    </a:cubicBezTo>
                    <a:cubicBezTo>
                      <a:pt x="567" y="36"/>
                      <a:pt x="567" y="36"/>
                      <a:pt x="567" y="36"/>
                    </a:cubicBezTo>
                    <a:close/>
                    <a:moveTo>
                      <a:pt x="568" y="35"/>
                    </a:moveTo>
                    <a:cubicBezTo>
                      <a:pt x="568" y="34"/>
                      <a:pt x="569" y="35"/>
                      <a:pt x="568" y="35"/>
                    </a:cubicBezTo>
                    <a:close/>
                    <a:moveTo>
                      <a:pt x="566" y="36"/>
                    </a:moveTo>
                    <a:cubicBezTo>
                      <a:pt x="567" y="36"/>
                      <a:pt x="566" y="36"/>
                      <a:pt x="566" y="36"/>
                    </a:cubicBezTo>
                    <a:close/>
                    <a:moveTo>
                      <a:pt x="565" y="37"/>
                    </a:moveTo>
                    <a:cubicBezTo>
                      <a:pt x="565" y="37"/>
                      <a:pt x="566" y="37"/>
                      <a:pt x="566" y="37"/>
                    </a:cubicBezTo>
                    <a:cubicBezTo>
                      <a:pt x="565" y="36"/>
                      <a:pt x="565" y="37"/>
                      <a:pt x="565" y="37"/>
                    </a:cubicBezTo>
                    <a:close/>
                    <a:moveTo>
                      <a:pt x="564" y="37"/>
                    </a:moveTo>
                    <a:cubicBezTo>
                      <a:pt x="565" y="37"/>
                      <a:pt x="564" y="37"/>
                      <a:pt x="564" y="37"/>
                    </a:cubicBezTo>
                    <a:close/>
                    <a:moveTo>
                      <a:pt x="443" y="184"/>
                    </a:moveTo>
                    <a:cubicBezTo>
                      <a:pt x="443" y="184"/>
                      <a:pt x="442" y="184"/>
                      <a:pt x="442" y="184"/>
                    </a:cubicBezTo>
                    <a:cubicBezTo>
                      <a:pt x="442" y="184"/>
                      <a:pt x="441" y="185"/>
                      <a:pt x="442" y="186"/>
                    </a:cubicBezTo>
                    <a:cubicBezTo>
                      <a:pt x="443" y="185"/>
                      <a:pt x="442" y="185"/>
                      <a:pt x="443" y="184"/>
                    </a:cubicBezTo>
                    <a:close/>
                    <a:moveTo>
                      <a:pt x="441" y="186"/>
                    </a:moveTo>
                    <a:cubicBezTo>
                      <a:pt x="441" y="186"/>
                      <a:pt x="440" y="186"/>
                      <a:pt x="440" y="186"/>
                    </a:cubicBezTo>
                    <a:cubicBezTo>
                      <a:pt x="440" y="186"/>
                      <a:pt x="441" y="186"/>
                      <a:pt x="441" y="186"/>
                    </a:cubicBezTo>
                    <a:cubicBezTo>
                      <a:pt x="441" y="186"/>
                      <a:pt x="441" y="186"/>
                      <a:pt x="441" y="186"/>
                    </a:cubicBezTo>
                    <a:close/>
                    <a:moveTo>
                      <a:pt x="563" y="37"/>
                    </a:moveTo>
                    <a:cubicBezTo>
                      <a:pt x="562" y="37"/>
                      <a:pt x="563" y="37"/>
                      <a:pt x="563" y="37"/>
                    </a:cubicBezTo>
                    <a:cubicBezTo>
                      <a:pt x="563" y="37"/>
                      <a:pt x="563" y="37"/>
                      <a:pt x="563" y="37"/>
                    </a:cubicBezTo>
                    <a:close/>
                    <a:moveTo>
                      <a:pt x="559" y="37"/>
                    </a:moveTo>
                    <a:cubicBezTo>
                      <a:pt x="559" y="37"/>
                      <a:pt x="559" y="38"/>
                      <a:pt x="559" y="37"/>
                    </a:cubicBezTo>
                    <a:close/>
                    <a:moveTo>
                      <a:pt x="558" y="36"/>
                    </a:moveTo>
                    <a:cubicBezTo>
                      <a:pt x="558" y="36"/>
                      <a:pt x="559" y="36"/>
                      <a:pt x="559" y="36"/>
                    </a:cubicBezTo>
                    <a:cubicBezTo>
                      <a:pt x="559" y="36"/>
                      <a:pt x="558" y="35"/>
                      <a:pt x="558" y="36"/>
                    </a:cubicBezTo>
                    <a:close/>
                    <a:moveTo>
                      <a:pt x="557" y="36"/>
                    </a:moveTo>
                    <a:cubicBezTo>
                      <a:pt x="558" y="36"/>
                      <a:pt x="557" y="35"/>
                      <a:pt x="557" y="36"/>
                    </a:cubicBezTo>
                    <a:close/>
                    <a:moveTo>
                      <a:pt x="554" y="38"/>
                    </a:moveTo>
                    <a:cubicBezTo>
                      <a:pt x="554" y="38"/>
                      <a:pt x="554" y="38"/>
                      <a:pt x="554" y="38"/>
                    </a:cubicBezTo>
                    <a:close/>
                    <a:moveTo>
                      <a:pt x="554" y="36"/>
                    </a:moveTo>
                    <a:cubicBezTo>
                      <a:pt x="554" y="36"/>
                      <a:pt x="554" y="36"/>
                      <a:pt x="554" y="37"/>
                    </a:cubicBezTo>
                    <a:cubicBezTo>
                      <a:pt x="555" y="36"/>
                      <a:pt x="555" y="36"/>
                      <a:pt x="556" y="36"/>
                    </a:cubicBezTo>
                    <a:cubicBezTo>
                      <a:pt x="555" y="35"/>
                      <a:pt x="554" y="35"/>
                      <a:pt x="554" y="36"/>
                    </a:cubicBezTo>
                    <a:close/>
                    <a:moveTo>
                      <a:pt x="553" y="38"/>
                    </a:moveTo>
                    <a:cubicBezTo>
                      <a:pt x="553" y="38"/>
                      <a:pt x="554" y="38"/>
                      <a:pt x="554" y="38"/>
                    </a:cubicBezTo>
                    <a:cubicBezTo>
                      <a:pt x="554" y="38"/>
                      <a:pt x="553" y="37"/>
                      <a:pt x="553" y="38"/>
                    </a:cubicBezTo>
                    <a:close/>
                    <a:moveTo>
                      <a:pt x="555" y="35"/>
                    </a:moveTo>
                    <a:cubicBezTo>
                      <a:pt x="555" y="35"/>
                      <a:pt x="555" y="35"/>
                      <a:pt x="555" y="35"/>
                    </a:cubicBezTo>
                    <a:close/>
                    <a:moveTo>
                      <a:pt x="554" y="34"/>
                    </a:moveTo>
                    <a:cubicBezTo>
                      <a:pt x="554" y="34"/>
                      <a:pt x="555" y="35"/>
                      <a:pt x="554" y="34"/>
                    </a:cubicBezTo>
                    <a:close/>
                    <a:moveTo>
                      <a:pt x="552" y="36"/>
                    </a:moveTo>
                    <a:cubicBezTo>
                      <a:pt x="553" y="36"/>
                      <a:pt x="553" y="36"/>
                      <a:pt x="553" y="35"/>
                    </a:cubicBezTo>
                    <a:cubicBezTo>
                      <a:pt x="553" y="35"/>
                      <a:pt x="552" y="36"/>
                      <a:pt x="552" y="36"/>
                    </a:cubicBezTo>
                    <a:close/>
                    <a:moveTo>
                      <a:pt x="552" y="36"/>
                    </a:moveTo>
                    <a:cubicBezTo>
                      <a:pt x="551" y="36"/>
                      <a:pt x="552" y="37"/>
                      <a:pt x="552" y="36"/>
                    </a:cubicBezTo>
                    <a:close/>
                    <a:moveTo>
                      <a:pt x="551" y="35"/>
                    </a:moveTo>
                    <a:cubicBezTo>
                      <a:pt x="551" y="35"/>
                      <a:pt x="551" y="35"/>
                      <a:pt x="551" y="35"/>
                    </a:cubicBezTo>
                    <a:cubicBezTo>
                      <a:pt x="551" y="35"/>
                      <a:pt x="551" y="35"/>
                      <a:pt x="551" y="36"/>
                    </a:cubicBezTo>
                    <a:cubicBezTo>
                      <a:pt x="551" y="35"/>
                      <a:pt x="552" y="35"/>
                      <a:pt x="552" y="35"/>
                    </a:cubicBezTo>
                    <a:cubicBezTo>
                      <a:pt x="552" y="35"/>
                      <a:pt x="552" y="35"/>
                      <a:pt x="551" y="35"/>
                    </a:cubicBezTo>
                    <a:close/>
                    <a:moveTo>
                      <a:pt x="550" y="35"/>
                    </a:moveTo>
                    <a:cubicBezTo>
                      <a:pt x="550" y="35"/>
                      <a:pt x="550" y="35"/>
                      <a:pt x="550" y="35"/>
                    </a:cubicBezTo>
                    <a:cubicBezTo>
                      <a:pt x="550" y="34"/>
                      <a:pt x="549" y="35"/>
                      <a:pt x="550" y="35"/>
                    </a:cubicBezTo>
                    <a:close/>
                    <a:moveTo>
                      <a:pt x="547" y="36"/>
                    </a:moveTo>
                    <a:cubicBezTo>
                      <a:pt x="547" y="37"/>
                      <a:pt x="548" y="36"/>
                      <a:pt x="548" y="36"/>
                    </a:cubicBezTo>
                    <a:cubicBezTo>
                      <a:pt x="548" y="36"/>
                      <a:pt x="547" y="36"/>
                      <a:pt x="547" y="36"/>
                    </a:cubicBezTo>
                    <a:close/>
                    <a:moveTo>
                      <a:pt x="546" y="37"/>
                    </a:moveTo>
                    <a:cubicBezTo>
                      <a:pt x="546" y="37"/>
                      <a:pt x="547" y="37"/>
                      <a:pt x="547" y="36"/>
                    </a:cubicBezTo>
                    <a:cubicBezTo>
                      <a:pt x="547" y="36"/>
                      <a:pt x="546" y="36"/>
                      <a:pt x="546" y="37"/>
                    </a:cubicBezTo>
                    <a:close/>
                    <a:moveTo>
                      <a:pt x="546" y="34"/>
                    </a:moveTo>
                    <a:cubicBezTo>
                      <a:pt x="546" y="34"/>
                      <a:pt x="546" y="35"/>
                      <a:pt x="546" y="35"/>
                    </a:cubicBezTo>
                    <a:cubicBezTo>
                      <a:pt x="546" y="35"/>
                      <a:pt x="546" y="35"/>
                      <a:pt x="546" y="36"/>
                    </a:cubicBezTo>
                    <a:cubicBezTo>
                      <a:pt x="546" y="35"/>
                      <a:pt x="547" y="35"/>
                      <a:pt x="547" y="35"/>
                    </a:cubicBezTo>
                    <a:cubicBezTo>
                      <a:pt x="546" y="35"/>
                      <a:pt x="546" y="34"/>
                      <a:pt x="546" y="34"/>
                    </a:cubicBezTo>
                    <a:close/>
                    <a:moveTo>
                      <a:pt x="419" y="188"/>
                    </a:moveTo>
                    <a:cubicBezTo>
                      <a:pt x="420" y="188"/>
                      <a:pt x="420" y="188"/>
                      <a:pt x="420" y="188"/>
                    </a:cubicBezTo>
                    <a:cubicBezTo>
                      <a:pt x="420" y="188"/>
                      <a:pt x="420" y="188"/>
                      <a:pt x="420" y="188"/>
                    </a:cubicBezTo>
                    <a:cubicBezTo>
                      <a:pt x="420" y="188"/>
                      <a:pt x="419" y="188"/>
                      <a:pt x="419" y="188"/>
                    </a:cubicBezTo>
                    <a:close/>
                    <a:moveTo>
                      <a:pt x="546" y="33"/>
                    </a:moveTo>
                    <a:cubicBezTo>
                      <a:pt x="546" y="33"/>
                      <a:pt x="546" y="34"/>
                      <a:pt x="546" y="34"/>
                    </a:cubicBezTo>
                    <a:cubicBezTo>
                      <a:pt x="546" y="34"/>
                      <a:pt x="546" y="34"/>
                      <a:pt x="546" y="34"/>
                    </a:cubicBezTo>
                    <a:cubicBezTo>
                      <a:pt x="546" y="34"/>
                      <a:pt x="546" y="34"/>
                      <a:pt x="546" y="33"/>
                    </a:cubicBezTo>
                    <a:cubicBezTo>
                      <a:pt x="546" y="33"/>
                      <a:pt x="546" y="33"/>
                      <a:pt x="546" y="33"/>
                    </a:cubicBezTo>
                    <a:close/>
                    <a:moveTo>
                      <a:pt x="417" y="188"/>
                    </a:moveTo>
                    <a:cubicBezTo>
                      <a:pt x="417" y="188"/>
                      <a:pt x="416" y="188"/>
                      <a:pt x="416" y="188"/>
                    </a:cubicBezTo>
                    <a:cubicBezTo>
                      <a:pt x="416" y="188"/>
                      <a:pt x="417" y="188"/>
                      <a:pt x="417" y="188"/>
                    </a:cubicBezTo>
                    <a:close/>
                    <a:moveTo>
                      <a:pt x="416" y="188"/>
                    </a:moveTo>
                    <a:cubicBezTo>
                      <a:pt x="415" y="188"/>
                      <a:pt x="416" y="189"/>
                      <a:pt x="416" y="188"/>
                    </a:cubicBezTo>
                    <a:close/>
                    <a:moveTo>
                      <a:pt x="411" y="188"/>
                    </a:moveTo>
                    <a:cubicBezTo>
                      <a:pt x="411" y="188"/>
                      <a:pt x="411" y="188"/>
                      <a:pt x="411" y="188"/>
                    </a:cubicBezTo>
                    <a:close/>
                    <a:moveTo>
                      <a:pt x="539" y="30"/>
                    </a:moveTo>
                    <a:cubicBezTo>
                      <a:pt x="538" y="30"/>
                      <a:pt x="539" y="31"/>
                      <a:pt x="539" y="30"/>
                    </a:cubicBezTo>
                    <a:close/>
                    <a:moveTo>
                      <a:pt x="538" y="31"/>
                    </a:moveTo>
                    <a:cubicBezTo>
                      <a:pt x="538" y="31"/>
                      <a:pt x="538" y="31"/>
                      <a:pt x="538" y="31"/>
                    </a:cubicBezTo>
                    <a:close/>
                    <a:moveTo>
                      <a:pt x="534" y="34"/>
                    </a:moveTo>
                    <a:cubicBezTo>
                      <a:pt x="533" y="34"/>
                      <a:pt x="534" y="35"/>
                      <a:pt x="534" y="34"/>
                    </a:cubicBezTo>
                    <a:close/>
                    <a:moveTo>
                      <a:pt x="533" y="34"/>
                    </a:moveTo>
                    <a:cubicBezTo>
                      <a:pt x="533" y="34"/>
                      <a:pt x="533" y="34"/>
                      <a:pt x="533" y="34"/>
                    </a:cubicBezTo>
                    <a:close/>
                    <a:moveTo>
                      <a:pt x="406" y="188"/>
                    </a:moveTo>
                    <a:cubicBezTo>
                      <a:pt x="406" y="188"/>
                      <a:pt x="406" y="188"/>
                      <a:pt x="406" y="188"/>
                    </a:cubicBezTo>
                    <a:cubicBezTo>
                      <a:pt x="406" y="188"/>
                      <a:pt x="405" y="188"/>
                      <a:pt x="406" y="188"/>
                    </a:cubicBezTo>
                    <a:close/>
                    <a:moveTo>
                      <a:pt x="548" y="15"/>
                    </a:moveTo>
                    <a:cubicBezTo>
                      <a:pt x="548" y="15"/>
                      <a:pt x="548" y="15"/>
                      <a:pt x="548" y="15"/>
                    </a:cubicBezTo>
                    <a:close/>
                    <a:moveTo>
                      <a:pt x="529" y="35"/>
                    </a:moveTo>
                    <a:cubicBezTo>
                      <a:pt x="529" y="35"/>
                      <a:pt x="529" y="35"/>
                      <a:pt x="529" y="35"/>
                    </a:cubicBezTo>
                    <a:close/>
                    <a:moveTo>
                      <a:pt x="528" y="35"/>
                    </a:moveTo>
                    <a:cubicBezTo>
                      <a:pt x="528" y="35"/>
                      <a:pt x="528" y="35"/>
                      <a:pt x="529" y="35"/>
                    </a:cubicBezTo>
                    <a:cubicBezTo>
                      <a:pt x="528" y="35"/>
                      <a:pt x="528" y="34"/>
                      <a:pt x="528" y="35"/>
                    </a:cubicBezTo>
                    <a:close/>
                    <a:moveTo>
                      <a:pt x="528" y="31"/>
                    </a:moveTo>
                    <a:cubicBezTo>
                      <a:pt x="528" y="31"/>
                      <a:pt x="529" y="32"/>
                      <a:pt x="528" y="31"/>
                    </a:cubicBezTo>
                    <a:close/>
                    <a:moveTo>
                      <a:pt x="539" y="15"/>
                    </a:moveTo>
                    <a:cubicBezTo>
                      <a:pt x="539" y="15"/>
                      <a:pt x="540" y="16"/>
                      <a:pt x="539" y="15"/>
                    </a:cubicBezTo>
                    <a:close/>
                    <a:moveTo>
                      <a:pt x="539" y="16"/>
                    </a:moveTo>
                    <a:cubicBezTo>
                      <a:pt x="539" y="15"/>
                      <a:pt x="539" y="15"/>
                      <a:pt x="539" y="15"/>
                    </a:cubicBezTo>
                    <a:cubicBezTo>
                      <a:pt x="539" y="15"/>
                      <a:pt x="538" y="15"/>
                      <a:pt x="539" y="16"/>
                    </a:cubicBezTo>
                    <a:close/>
                    <a:moveTo>
                      <a:pt x="524" y="31"/>
                    </a:moveTo>
                    <a:cubicBezTo>
                      <a:pt x="525" y="31"/>
                      <a:pt x="525" y="31"/>
                      <a:pt x="526" y="31"/>
                    </a:cubicBezTo>
                    <a:cubicBezTo>
                      <a:pt x="525" y="30"/>
                      <a:pt x="525" y="30"/>
                      <a:pt x="524" y="31"/>
                    </a:cubicBezTo>
                    <a:close/>
                    <a:moveTo>
                      <a:pt x="537" y="16"/>
                    </a:moveTo>
                    <a:cubicBezTo>
                      <a:pt x="538" y="16"/>
                      <a:pt x="536" y="15"/>
                      <a:pt x="537" y="16"/>
                    </a:cubicBezTo>
                    <a:close/>
                    <a:moveTo>
                      <a:pt x="536" y="15"/>
                    </a:moveTo>
                    <a:cubicBezTo>
                      <a:pt x="535" y="15"/>
                      <a:pt x="536" y="16"/>
                      <a:pt x="536" y="15"/>
                    </a:cubicBezTo>
                    <a:close/>
                    <a:moveTo>
                      <a:pt x="527" y="26"/>
                    </a:moveTo>
                    <a:cubicBezTo>
                      <a:pt x="527" y="26"/>
                      <a:pt x="528" y="26"/>
                      <a:pt x="527" y="26"/>
                    </a:cubicBezTo>
                    <a:close/>
                    <a:moveTo>
                      <a:pt x="521" y="32"/>
                    </a:moveTo>
                    <a:cubicBezTo>
                      <a:pt x="521" y="32"/>
                      <a:pt x="522" y="32"/>
                      <a:pt x="522" y="32"/>
                    </a:cubicBezTo>
                    <a:cubicBezTo>
                      <a:pt x="522" y="32"/>
                      <a:pt x="522" y="31"/>
                      <a:pt x="521" y="32"/>
                    </a:cubicBezTo>
                    <a:close/>
                    <a:moveTo>
                      <a:pt x="519" y="34"/>
                    </a:moveTo>
                    <a:cubicBezTo>
                      <a:pt x="519" y="34"/>
                      <a:pt x="519" y="34"/>
                      <a:pt x="519" y="34"/>
                    </a:cubicBezTo>
                    <a:close/>
                    <a:moveTo>
                      <a:pt x="532" y="15"/>
                    </a:moveTo>
                    <a:cubicBezTo>
                      <a:pt x="532" y="15"/>
                      <a:pt x="532" y="16"/>
                      <a:pt x="532" y="16"/>
                    </a:cubicBezTo>
                    <a:cubicBezTo>
                      <a:pt x="533" y="16"/>
                      <a:pt x="533" y="16"/>
                      <a:pt x="534" y="16"/>
                    </a:cubicBezTo>
                    <a:cubicBezTo>
                      <a:pt x="533" y="15"/>
                      <a:pt x="533" y="16"/>
                      <a:pt x="532" y="15"/>
                    </a:cubicBezTo>
                    <a:close/>
                    <a:moveTo>
                      <a:pt x="524" y="26"/>
                    </a:moveTo>
                    <a:cubicBezTo>
                      <a:pt x="524" y="26"/>
                      <a:pt x="524" y="26"/>
                      <a:pt x="524" y="26"/>
                    </a:cubicBezTo>
                    <a:close/>
                    <a:moveTo>
                      <a:pt x="523" y="27"/>
                    </a:moveTo>
                    <a:cubicBezTo>
                      <a:pt x="522" y="27"/>
                      <a:pt x="524" y="28"/>
                      <a:pt x="523" y="27"/>
                    </a:cubicBezTo>
                    <a:close/>
                    <a:moveTo>
                      <a:pt x="531" y="16"/>
                    </a:moveTo>
                    <a:cubicBezTo>
                      <a:pt x="531" y="16"/>
                      <a:pt x="530" y="16"/>
                      <a:pt x="530" y="16"/>
                    </a:cubicBezTo>
                    <a:cubicBezTo>
                      <a:pt x="531" y="16"/>
                      <a:pt x="531" y="16"/>
                      <a:pt x="531" y="16"/>
                    </a:cubicBezTo>
                    <a:cubicBezTo>
                      <a:pt x="531" y="16"/>
                      <a:pt x="531" y="16"/>
                      <a:pt x="531" y="16"/>
                    </a:cubicBezTo>
                    <a:close/>
                    <a:moveTo>
                      <a:pt x="529" y="16"/>
                    </a:moveTo>
                    <a:cubicBezTo>
                      <a:pt x="529" y="16"/>
                      <a:pt x="529" y="16"/>
                      <a:pt x="529" y="16"/>
                    </a:cubicBezTo>
                    <a:cubicBezTo>
                      <a:pt x="529" y="16"/>
                      <a:pt x="529" y="16"/>
                      <a:pt x="530" y="16"/>
                    </a:cubicBezTo>
                    <a:cubicBezTo>
                      <a:pt x="530" y="16"/>
                      <a:pt x="529" y="16"/>
                      <a:pt x="529" y="16"/>
                    </a:cubicBezTo>
                    <a:close/>
                    <a:moveTo>
                      <a:pt x="520" y="26"/>
                    </a:moveTo>
                    <a:cubicBezTo>
                      <a:pt x="520" y="25"/>
                      <a:pt x="521" y="27"/>
                      <a:pt x="520" y="26"/>
                    </a:cubicBezTo>
                    <a:close/>
                    <a:moveTo>
                      <a:pt x="527" y="16"/>
                    </a:moveTo>
                    <a:cubicBezTo>
                      <a:pt x="528" y="16"/>
                      <a:pt x="528" y="17"/>
                      <a:pt x="528" y="16"/>
                    </a:cubicBezTo>
                    <a:cubicBezTo>
                      <a:pt x="528" y="15"/>
                      <a:pt x="527" y="16"/>
                      <a:pt x="527" y="16"/>
                    </a:cubicBezTo>
                    <a:close/>
                    <a:moveTo>
                      <a:pt x="511" y="35"/>
                    </a:moveTo>
                    <a:cubicBezTo>
                      <a:pt x="510" y="35"/>
                      <a:pt x="511" y="36"/>
                      <a:pt x="511" y="35"/>
                    </a:cubicBezTo>
                    <a:cubicBezTo>
                      <a:pt x="511" y="35"/>
                      <a:pt x="511" y="35"/>
                      <a:pt x="511" y="35"/>
                    </a:cubicBezTo>
                    <a:close/>
                    <a:moveTo>
                      <a:pt x="527" y="16"/>
                    </a:moveTo>
                    <a:cubicBezTo>
                      <a:pt x="526" y="16"/>
                      <a:pt x="527" y="17"/>
                      <a:pt x="527" y="16"/>
                    </a:cubicBezTo>
                    <a:close/>
                    <a:moveTo>
                      <a:pt x="514" y="31"/>
                    </a:moveTo>
                    <a:cubicBezTo>
                      <a:pt x="514" y="31"/>
                      <a:pt x="514" y="31"/>
                      <a:pt x="514" y="31"/>
                    </a:cubicBezTo>
                    <a:cubicBezTo>
                      <a:pt x="514" y="31"/>
                      <a:pt x="514" y="31"/>
                      <a:pt x="514" y="31"/>
                    </a:cubicBezTo>
                    <a:cubicBezTo>
                      <a:pt x="514" y="31"/>
                      <a:pt x="514" y="31"/>
                      <a:pt x="514" y="31"/>
                    </a:cubicBezTo>
                    <a:close/>
                    <a:moveTo>
                      <a:pt x="523" y="16"/>
                    </a:moveTo>
                    <a:cubicBezTo>
                      <a:pt x="524" y="17"/>
                      <a:pt x="525" y="16"/>
                      <a:pt x="526" y="16"/>
                    </a:cubicBezTo>
                    <a:cubicBezTo>
                      <a:pt x="525" y="15"/>
                      <a:pt x="524" y="15"/>
                      <a:pt x="523" y="16"/>
                    </a:cubicBezTo>
                    <a:close/>
                    <a:moveTo>
                      <a:pt x="514" y="28"/>
                    </a:moveTo>
                    <a:cubicBezTo>
                      <a:pt x="515" y="28"/>
                      <a:pt x="515" y="29"/>
                      <a:pt x="515" y="28"/>
                    </a:cubicBezTo>
                    <a:cubicBezTo>
                      <a:pt x="515" y="28"/>
                      <a:pt x="515" y="28"/>
                      <a:pt x="514" y="28"/>
                    </a:cubicBezTo>
                    <a:close/>
                    <a:moveTo>
                      <a:pt x="508" y="36"/>
                    </a:moveTo>
                    <a:cubicBezTo>
                      <a:pt x="508" y="35"/>
                      <a:pt x="507" y="36"/>
                      <a:pt x="508" y="36"/>
                    </a:cubicBezTo>
                    <a:cubicBezTo>
                      <a:pt x="508" y="36"/>
                      <a:pt x="508" y="36"/>
                      <a:pt x="508" y="36"/>
                    </a:cubicBezTo>
                    <a:close/>
                    <a:moveTo>
                      <a:pt x="383" y="187"/>
                    </a:moveTo>
                    <a:cubicBezTo>
                      <a:pt x="383" y="187"/>
                      <a:pt x="384" y="187"/>
                      <a:pt x="383" y="187"/>
                    </a:cubicBezTo>
                    <a:close/>
                    <a:moveTo>
                      <a:pt x="520" y="16"/>
                    </a:moveTo>
                    <a:cubicBezTo>
                      <a:pt x="521" y="17"/>
                      <a:pt x="522" y="16"/>
                      <a:pt x="523" y="16"/>
                    </a:cubicBezTo>
                    <a:cubicBezTo>
                      <a:pt x="522" y="16"/>
                      <a:pt x="521" y="16"/>
                      <a:pt x="520" y="16"/>
                    </a:cubicBezTo>
                    <a:close/>
                    <a:moveTo>
                      <a:pt x="512" y="27"/>
                    </a:moveTo>
                    <a:cubicBezTo>
                      <a:pt x="512" y="28"/>
                      <a:pt x="512" y="28"/>
                      <a:pt x="512" y="28"/>
                    </a:cubicBezTo>
                    <a:cubicBezTo>
                      <a:pt x="512" y="28"/>
                      <a:pt x="512" y="28"/>
                      <a:pt x="512" y="28"/>
                    </a:cubicBezTo>
                    <a:cubicBezTo>
                      <a:pt x="512" y="28"/>
                      <a:pt x="512" y="28"/>
                      <a:pt x="512" y="28"/>
                    </a:cubicBezTo>
                    <a:cubicBezTo>
                      <a:pt x="512" y="28"/>
                      <a:pt x="512" y="28"/>
                      <a:pt x="512" y="27"/>
                    </a:cubicBezTo>
                    <a:close/>
                    <a:moveTo>
                      <a:pt x="507" y="33"/>
                    </a:moveTo>
                    <a:cubicBezTo>
                      <a:pt x="507" y="33"/>
                      <a:pt x="507" y="32"/>
                      <a:pt x="507" y="32"/>
                    </a:cubicBezTo>
                    <a:cubicBezTo>
                      <a:pt x="507" y="32"/>
                      <a:pt x="507" y="32"/>
                      <a:pt x="507" y="33"/>
                    </a:cubicBezTo>
                    <a:close/>
                    <a:moveTo>
                      <a:pt x="382" y="184"/>
                    </a:moveTo>
                    <a:cubicBezTo>
                      <a:pt x="382" y="184"/>
                      <a:pt x="382" y="184"/>
                      <a:pt x="382" y="184"/>
                    </a:cubicBezTo>
                    <a:close/>
                    <a:moveTo>
                      <a:pt x="512" y="26"/>
                    </a:moveTo>
                    <a:cubicBezTo>
                      <a:pt x="511" y="26"/>
                      <a:pt x="512" y="27"/>
                      <a:pt x="512" y="26"/>
                    </a:cubicBezTo>
                    <a:close/>
                    <a:moveTo>
                      <a:pt x="382" y="184"/>
                    </a:moveTo>
                    <a:cubicBezTo>
                      <a:pt x="382" y="184"/>
                      <a:pt x="381" y="183"/>
                      <a:pt x="382" y="184"/>
                    </a:cubicBezTo>
                    <a:close/>
                    <a:moveTo>
                      <a:pt x="381" y="184"/>
                    </a:moveTo>
                    <a:cubicBezTo>
                      <a:pt x="381" y="184"/>
                      <a:pt x="381" y="184"/>
                      <a:pt x="381" y="184"/>
                    </a:cubicBezTo>
                    <a:close/>
                    <a:moveTo>
                      <a:pt x="519" y="16"/>
                    </a:moveTo>
                    <a:cubicBezTo>
                      <a:pt x="519" y="16"/>
                      <a:pt x="519" y="16"/>
                      <a:pt x="519" y="16"/>
                    </a:cubicBezTo>
                    <a:close/>
                    <a:moveTo>
                      <a:pt x="508" y="28"/>
                    </a:moveTo>
                    <a:cubicBezTo>
                      <a:pt x="509" y="28"/>
                      <a:pt x="509" y="28"/>
                      <a:pt x="510" y="28"/>
                    </a:cubicBezTo>
                    <a:cubicBezTo>
                      <a:pt x="509" y="27"/>
                      <a:pt x="508" y="28"/>
                      <a:pt x="508" y="28"/>
                    </a:cubicBezTo>
                    <a:close/>
                    <a:moveTo>
                      <a:pt x="504" y="31"/>
                    </a:moveTo>
                    <a:cubicBezTo>
                      <a:pt x="504" y="31"/>
                      <a:pt x="504" y="31"/>
                      <a:pt x="504" y="31"/>
                    </a:cubicBezTo>
                    <a:close/>
                    <a:moveTo>
                      <a:pt x="504" y="31"/>
                    </a:moveTo>
                    <a:cubicBezTo>
                      <a:pt x="503" y="31"/>
                      <a:pt x="504" y="31"/>
                      <a:pt x="504" y="31"/>
                    </a:cubicBezTo>
                    <a:close/>
                    <a:moveTo>
                      <a:pt x="377" y="184"/>
                    </a:moveTo>
                    <a:cubicBezTo>
                      <a:pt x="378" y="184"/>
                      <a:pt x="377" y="183"/>
                      <a:pt x="377" y="184"/>
                    </a:cubicBezTo>
                    <a:close/>
                    <a:moveTo>
                      <a:pt x="519" y="10"/>
                    </a:moveTo>
                    <a:cubicBezTo>
                      <a:pt x="520" y="10"/>
                      <a:pt x="520" y="10"/>
                      <a:pt x="521" y="10"/>
                    </a:cubicBezTo>
                    <a:cubicBezTo>
                      <a:pt x="520" y="9"/>
                      <a:pt x="520" y="10"/>
                      <a:pt x="519" y="10"/>
                    </a:cubicBezTo>
                    <a:close/>
                    <a:moveTo>
                      <a:pt x="507" y="27"/>
                    </a:moveTo>
                    <a:cubicBezTo>
                      <a:pt x="505" y="26"/>
                      <a:pt x="503" y="26"/>
                      <a:pt x="502" y="26"/>
                    </a:cubicBezTo>
                    <a:cubicBezTo>
                      <a:pt x="502" y="27"/>
                      <a:pt x="502" y="27"/>
                      <a:pt x="503" y="27"/>
                    </a:cubicBezTo>
                    <a:cubicBezTo>
                      <a:pt x="504" y="27"/>
                      <a:pt x="506" y="27"/>
                      <a:pt x="506" y="28"/>
                    </a:cubicBezTo>
                    <a:cubicBezTo>
                      <a:pt x="506" y="27"/>
                      <a:pt x="506" y="27"/>
                      <a:pt x="507" y="27"/>
                    </a:cubicBezTo>
                    <a:close/>
                    <a:moveTo>
                      <a:pt x="505" y="29"/>
                    </a:moveTo>
                    <a:cubicBezTo>
                      <a:pt x="504" y="28"/>
                      <a:pt x="505" y="29"/>
                      <a:pt x="505" y="29"/>
                    </a:cubicBezTo>
                    <a:close/>
                    <a:moveTo>
                      <a:pt x="504" y="28"/>
                    </a:moveTo>
                    <a:cubicBezTo>
                      <a:pt x="503" y="28"/>
                      <a:pt x="504" y="29"/>
                      <a:pt x="504" y="28"/>
                    </a:cubicBezTo>
                    <a:close/>
                    <a:moveTo>
                      <a:pt x="500" y="32"/>
                    </a:moveTo>
                    <a:cubicBezTo>
                      <a:pt x="499" y="32"/>
                      <a:pt x="500" y="33"/>
                      <a:pt x="500" y="32"/>
                    </a:cubicBezTo>
                    <a:close/>
                    <a:moveTo>
                      <a:pt x="499" y="33"/>
                    </a:moveTo>
                    <a:cubicBezTo>
                      <a:pt x="499" y="33"/>
                      <a:pt x="499" y="33"/>
                      <a:pt x="499" y="33"/>
                    </a:cubicBezTo>
                    <a:cubicBezTo>
                      <a:pt x="499" y="33"/>
                      <a:pt x="499" y="33"/>
                      <a:pt x="499" y="33"/>
                    </a:cubicBezTo>
                    <a:close/>
                    <a:moveTo>
                      <a:pt x="516" y="10"/>
                    </a:moveTo>
                    <a:cubicBezTo>
                      <a:pt x="517" y="10"/>
                      <a:pt x="518" y="11"/>
                      <a:pt x="518" y="10"/>
                    </a:cubicBezTo>
                    <a:cubicBezTo>
                      <a:pt x="517" y="10"/>
                      <a:pt x="517" y="9"/>
                      <a:pt x="516" y="10"/>
                    </a:cubicBezTo>
                    <a:close/>
                    <a:moveTo>
                      <a:pt x="374" y="183"/>
                    </a:moveTo>
                    <a:cubicBezTo>
                      <a:pt x="374" y="184"/>
                      <a:pt x="375" y="183"/>
                      <a:pt x="375" y="183"/>
                    </a:cubicBezTo>
                    <a:cubicBezTo>
                      <a:pt x="374" y="183"/>
                      <a:pt x="374" y="183"/>
                      <a:pt x="374" y="183"/>
                    </a:cubicBezTo>
                    <a:close/>
                    <a:moveTo>
                      <a:pt x="510" y="17"/>
                    </a:moveTo>
                    <a:cubicBezTo>
                      <a:pt x="510" y="17"/>
                      <a:pt x="510" y="17"/>
                      <a:pt x="511" y="17"/>
                    </a:cubicBezTo>
                    <a:cubicBezTo>
                      <a:pt x="510" y="17"/>
                      <a:pt x="510" y="16"/>
                      <a:pt x="510" y="17"/>
                    </a:cubicBezTo>
                    <a:close/>
                    <a:moveTo>
                      <a:pt x="370" y="186"/>
                    </a:moveTo>
                    <a:cubicBezTo>
                      <a:pt x="371" y="186"/>
                      <a:pt x="371" y="186"/>
                      <a:pt x="371" y="186"/>
                    </a:cubicBezTo>
                    <a:cubicBezTo>
                      <a:pt x="371" y="185"/>
                      <a:pt x="371" y="186"/>
                      <a:pt x="370" y="186"/>
                    </a:cubicBezTo>
                    <a:close/>
                    <a:moveTo>
                      <a:pt x="516" y="10"/>
                    </a:moveTo>
                    <a:cubicBezTo>
                      <a:pt x="515" y="9"/>
                      <a:pt x="516" y="10"/>
                      <a:pt x="516" y="10"/>
                    </a:cubicBezTo>
                    <a:close/>
                    <a:moveTo>
                      <a:pt x="514" y="10"/>
                    </a:moveTo>
                    <a:cubicBezTo>
                      <a:pt x="514" y="10"/>
                      <a:pt x="515" y="10"/>
                      <a:pt x="515" y="11"/>
                    </a:cubicBezTo>
                    <a:cubicBezTo>
                      <a:pt x="515" y="10"/>
                      <a:pt x="515" y="10"/>
                      <a:pt x="515" y="10"/>
                    </a:cubicBezTo>
                    <a:cubicBezTo>
                      <a:pt x="515" y="10"/>
                      <a:pt x="515" y="10"/>
                      <a:pt x="514" y="10"/>
                    </a:cubicBezTo>
                    <a:close/>
                    <a:moveTo>
                      <a:pt x="501" y="27"/>
                    </a:moveTo>
                    <a:cubicBezTo>
                      <a:pt x="501" y="27"/>
                      <a:pt x="502" y="27"/>
                      <a:pt x="502" y="27"/>
                    </a:cubicBezTo>
                    <a:cubicBezTo>
                      <a:pt x="501" y="27"/>
                      <a:pt x="501" y="27"/>
                      <a:pt x="501" y="27"/>
                    </a:cubicBezTo>
                    <a:close/>
                    <a:moveTo>
                      <a:pt x="510" y="17"/>
                    </a:moveTo>
                    <a:cubicBezTo>
                      <a:pt x="509" y="17"/>
                      <a:pt x="509" y="17"/>
                      <a:pt x="508" y="16"/>
                    </a:cubicBezTo>
                    <a:cubicBezTo>
                      <a:pt x="508" y="16"/>
                      <a:pt x="508" y="16"/>
                      <a:pt x="508" y="17"/>
                    </a:cubicBezTo>
                    <a:cubicBezTo>
                      <a:pt x="507" y="17"/>
                      <a:pt x="507" y="15"/>
                      <a:pt x="506" y="16"/>
                    </a:cubicBezTo>
                    <a:cubicBezTo>
                      <a:pt x="507" y="17"/>
                      <a:pt x="509" y="17"/>
                      <a:pt x="510" y="17"/>
                    </a:cubicBezTo>
                    <a:close/>
                    <a:moveTo>
                      <a:pt x="369" y="186"/>
                    </a:moveTo>
                    <a:cubicBezTo>
                      <a:pt x="369" y="186"/>
                      <a:pt x="369" y="186"/>
                      <a:pt x="369" y="186"/>
                    </a:cubicBezTo>
                    <a:cubicBezTo>
                      <a:pt x="369" y="186"/>
                      <a:pt x="369" y="187"/>
                      <a:pt x="370" y="186"/>
                    </a:cubicBezTo>
                    <a:cubicBezTo>
                      <a:pt x="369" y="186"/>
                      <a:pt x="369" y="186"/>
                      <a:pt x="369" y="186"/>
                    </a:cubicBezTo>
                    <a:close/>
                    <a:moveTo>
                      <a:pt x="495" y="32"/>
                    </a:moveTo>
                    <a:cubicBezTo>
                      <a:pt x="495" y="33"/>
                      <a:pt x="496" y="33"/>
                      <a:pt x="496" y="33"/>
                    </a:cubicBezTo>
                    <a:cubicBezTo>
                      <a:pt x="496" y="32"/>
                      <a:pt x="495" y="32"/>
                      <a:pt x="495" y="32"/>
                    </a:cubicBezTo>
                    <a:close/>
                    <a:moveTo>
                      <a:pt x="510" y="10"/>
                    </a:moveTo>
                    <a:cubicBezTo>
                      <a:pt x="509" y="10"/>
                      <a:pt x="508" y="10"/>
                      <a:pt x="507" y="10"/>
                    </a:cubicBezTo>
                    <a:cubicBezTo>
                      <a:pt x="506" y="10"/>
                      <a:pt x="506" y="10"/>
                      <a:pt x="506" y="11"/>
                    </a:cubicBezTo>
                    <a:cubicBezTo>
                      <a:pt x="505" y="10"/>
                      <a:pt x="505" y="10"/>
                      <a:pt x="505" y="10"/>
                    </a:cubicBezTo>
                    <a:cubicBezTo>
                      <a:pt x="506" y="12"/>
                      <a:pt x="508" y="11"/>
                      <a:pt x="510" y="11"/>
                    </a:cubicBezTo>
                    <a:cubicBezTo>
                      <a:pt x="511" y="11"/>
                      <a:pt x="513" y="10"/>
                      <a:pt x="514" y="11"/>
                    </a:cubicBezTo>
                    <a:cubicBezTo>
                      <a:pt x="514" y="10"/>
                      <a:pt x="514" y="10"/>
                      <a:pt x="514" y="10"/>
                    </a:cubicBezTo>
                    <a:cubicBezTo>
                      <a:pt x="513" y="10"/>
                      <a:pt x="511" y="9"/>
                      <a:pt x="510" y="10"/>
                    </a:cubicBezTo>
                    <a:close/>
                    <a:moveTo>
                      <a:pt x="370" y="184"/>
                    </a:moveTo>
                    <a:cubicBezTo>
                      <a:pt x="370" y="184"/>
                      <a:pt x="370" y="184"/>
                      <a:pt x="370" y="184"/>
                    </a:cubicBezTo>
                    <a:cubicBezTo>
                      <a:pt x="370" y="184"/>
                      <a:pt x="370" y="184"/>
                      <a:pt x="370" y="185"/>
                    </a:cubicBezTo>
                    <a:cubicBezTo>
                      <a:pt x="370" y="184"/>
                      <a:pt x="371" y="184"/>
                      <a:pt x="371" y="184"/>
                    </a:cubicBezTo>
                    <a:cubicBezTo>
                      <a:pt x="371" y="184"/>
                      <a:pt x="370" y="184"/>
                      <a:pt x="370" y="184"/>
                    </a:cubicBezTo>
                    <a:close/>
                    <a:moveTo>
                      <a:pt x="384" y="168"/>
                    </a:moveTo>
                    <a:cubicBezTo>
                      <a:pt x="383" y="168"/>
                      <a:pt x="384" y="169"/>
                      <a:pt x="384" y="168"/>
                    </a:cubicBezTo>
                    <a:close/>
                    <a:moveTo>
                      <a:pt x="368" y="186"/>
                    </a:moveTo>
                    <a:cubicBezTo>
                      <a:pt x="368" y="186"/>
                      <a:pt x="368" y="187"/>
                      <a:pt x="368" y="186"/>
                    </a:cubicBezTo>
                    <a:close/>
                    <a:moveTo>
                      <a:pt x="498" y="27"/>
                    </a:moveTo>
                    <a:cubicBezTo>
                      <a:pt x="499" y="27"/>
                      <a:pt x="499" y="27"/>
                      <a:pt x="499" y="27"/>
                    </a:cubicBezTo>
                    <a:cubicBezTo>
                      <a:pt x="499" y="26"/>
                      <a:pt x="499" y="27"/>
                      <a:pt x="498" y="27"/>
                    </a:cubicBezTo>
                    <a:close/>
                    <a:moveTo>
                      <a:pt x="369" y="184"/>
                    </a:moveTo>
                    <a:cubicBezTo>
                      <a:pt x="368" y="184"/>
                      <a:pt x="369" y="185"/>
                      <a:pt x="369" y="184"/>
                    </a:cubicBezTo>
                    <a:close/>
                    <a:moveTo>
                      <a:pt x="494" y="33"/>
                    </a:moveTo>
                    <a:cubicBezTo>
                      <a:pt x="493" y="32"/>
                      <a:pt x="494" y="33"/>
                      <a:pt x="494" y="33"/>
                    </a:cubicBezTo>
                    <a:close/>
                    <a:moveTo>
                      <a:pt x="368" y="185"/>
                    </a:moveTo>
                    <a:cubicBezTo>
                      <a:pt x="368" y="184"/>
                      <a:pt x="368" y="185"/>
                      <a:pt x="368" y="185"/>
                    </a:cubicBezTo>
                    <a:close/>
                    <a:moveTo>
                      <a:pt x="493" y="33"/>
                    </a:moveTo>
                    <a:cubicBezTo>
                      <a:pt x="493" y="33"/>
                      <a:pt x="493" y="33"/>
                      <a:pt x="493" y="33"/>
                    </a:cubicBezTo>
                    <a:cubicBezTo>
                      <a:pt x="493" y="33"/>
                      <a:pt x="493" y="33"/>
                      <a:pt x="493" y="33"/>
                    </a:cubicBezTo>
                    <a:cubicBezTo>
                      <a:pt x="493" y="33"/>
                      <a:pt x="493" y="33"/>
                      <a:pt x="493" y="33"/>
                    </a:cubicBezTo>
                    <a:cubicBezTo>
                      <a:pt x="493" y="33"/>
                      <a:pt x="493" y="33"/>
                      <a:pt x="493" y="33"/>
                    </a:cubicBezTo>
                    <a:close/>
                    <a:moveTo>
                      <a:pt x="497" y="27"/>
                    </a:moveTo>
                    <a:cubicBezTo>
                      <a:pt x="497" y="26"/>
                      <a:pt x="498" y="27"/>
                      <a:pt x="498" y="27"/>
                    </a:cubicBezTo>
                    <a:cubicBezTo>
                      <a:pt x="498" y="26"/>
                      <a:pt x="497" y="26"/>
                      <a:pt x="497" y="27"/>
                    </a:cubicBezTo>
                    <a:close/>
                    <a:moveTo>
                      <a:pt x="496" y="29"/>
                    </a:moveTo>
                    <a:cubicBezTo>
                      <a:pt x="496" y="29"/>
                      <a:pt x="496" y="29"/>
                      <a:pt x="496" y="29"/>
                    </a:cubicBezTo>
                    <a:close/>
                    <a:moveTo>
                      <a:pt x="368" y="183"/>
                    </a:moveTo>
                    <a:cubicBezTo>
                      <a:pt x="368" y="183"/>
                      <a:pt x="368" y="183"/>
                      <a:pt x="368" y="183"/>
                    </a:cubicBezTo>
                    <a:cubicBezTo>
                      <a:pt x="368" y="184"/>
                      <a:pt x="368" y="184"/>
                      <a:pt x="369" y="183"/>
                    </a:cubicBezTo>
                    <a:cubicBezTo>
                      <a:pt x="369" y="183"/>
                      <a:pt x="368" y="183"/>
                      <a:pt x="368" y="183"/>
                    </a:cubicBezTo>
                    <a:close/>
                    <a:moveTo>
                      <a:pt x="504" y="16"/>
                    </a:moveTo>
                    <a:cubicBezTo>
                      <a:pt x="504" y="17"/>
                      <a:pt x="505" y="17"/>
                      <a:pt x="505" y="17"/>
                    </a:cubicBezTo>
                    <a:cubicBezTo>
                      <a:pt x="505" y="16"/>
                      <a:pt x="506" y="16"/>
                      <a:pt x="506" y="16"/>
                    </a:cubicBezTo>
                    <a:cubicBezTo>
                      <a:pt x="505" y="16"/>
                      <a:pt x="504" y="16"/>
                      <a:pt x="504" y="16"/>
                    </a:cubicBezTo>
                    <a:close/>
                    <a:moveTo>
                      <a:pt x="491" y="32"/>
                    </a:moveTo>
                    <a:cubicBezTo>
                      <a:pt x="491" y="33"/>
                      <a:pt x="491" y="32"/>
                      <a:pt x="490" y="33"/>
                    </a:cubicBezTo>
                    <a:cubicBezTo>
                      <a:pt x="491" y="33"/>
                      <a:pt x="492" y="33"/>
                      <a:pt x="491" y="32"/>
                    </a:cubicBezTo>
                    <a:close/>
                    <a:moveTo>
                      <a:pt x="511" y="5"/>
                    </a:moveTo>
                    <a:cubicBezTo>
                      <a:pt x="510" y="5"/>
                      <a:pt x="509" y="6"/>
                      <a:pt x="508" y="5"/>
                    </a:cubicBezTo>
                    <a:cubicBezTo>
                      <a:pt x="508" y="5"/>
                      <a:pt x="507" y="5"/>
                      <a:pt x="507" y="6"/>
                    </a:cubicBezTo>
                    <a:cubicBezTo>
                      <a:pt x="507" y="6"/>
                      <a:pt x="507" y="6"/>
                      <a:pt x="507" y="7"/>
                    </a:cubicBezTo>
                    <a:cubicBezTo>
                      <a:pt x="508" y="6"/>
                      <a:pt x="509" y="6"/>
                      <a:pt x="509" y="6"/>
                    </a:cubicBezTo>
                    <a:cubicBezTo>
                      <a:pt x="510" y="6"/>
                      <a:pt x="512" y="6"/>
                      <a:pt x="513" y="6"/>
                    </a:cubicBezTo>
                    <a:cubicBezTo>
                      <a:pt x="513" y="5"/>
                      <a:pt x="512" y="6"/>
                      <a:pt x="511" y="5"/>
                    </a:cubicBezTo>
                    <a:close/>
                    <a:moveTo>
                      <a:pt x="367" y="183"/>
                    </a:moveTo>
                    <a:cubicBezTo>
                      <a:pt x="367" y="183"/>
                      <a:pt x="367" y="183"/>
                      <a:pt x="367" y="183"/>
                    </a:cubicBezTo>
                    <a:close/>
                    <a:moveTo>
                      <a:pt x="505" y="14"/>
                    </a:moveTo>
                    <a:cubicBezTo>
                      <a:pt x="505" y="14"/>
                      <a:pt x="506" y="14"/>
                      <a:pt x="506" y="14"/>
                    </a:cubicBezTo>
                    <a:cubicBezTo>
                      <a:pt x="506" y="14"/>
                      <a:pt x="506" y="14"/>
                      <a:pt x="506" y="14"/>
                    </a:cubicBezTo>
                    <a:cubicBezTo>
                      <a:pt x="506" y="13"/>
                      <a:pt x="506" y="13"/>
                      <a:pt x="505" y="14"/>
                    </a:cubicBezTo>
                    <a:close/>
                    <a:moveTo>
                      <a:pt x="503" y="17"/>
                    </a:moveTo>
                    <a:cubicBezTo>
                      <a:pt x="503" y="16"/>
                      <a:pt x="503" y="18"/>
                      <a:pt x="503" y="17"/>
                    </a:cubicBezTo>
                    <a:close/>
                    <a:moveTo>
                      <a:pt x="363" y="183"/>
                    </a:moveTo>
                    <a:cubicBezTo>
                      <a:pt x="364" y="184"/>
                      <a:pt x="365" y="184"/>
                      <a:pt x="365" y="183"/>
                    </a:cubicBezTo>
                    <a:cubicBezTo>
                      <a:pt x="365" y="183"/>
                      <a:pt x="365" y="183"/>
                      <a:pt x="365" y="183"/>
                    </a:cubicBezTo>
                    <a:cubicBezTo>
                      <a:pt x="365" y="183"/>
                      <a:pt x="365" y="183"/>
                      <a:pt x="365" y="183"/>
                    </a:cubicBezTo>
                    <a:cubicBezTo>
                      <a:pt x="365" y="183"/>
                      <a:pt x="365" y="183"/>
                      <a:pt x="364" y="183"/>
                    </a:cubicBezTo>
                    <a:cubicBezTo>
                      <a:pt x="364" y="183"/>
                      <a:pt x="364" y="183"/>
                      <a:pt x="365" y="183"/>
                    </a:cubicBezTo>
                    <a:cubicBezTo>
                      <a:pt x="364" y="183"/>
                      <a:pt x="364" y="183"/>
                      <a:pt x="363" y="183"/>
                    </a:cubicBezTo>
                    <a:close/>
                    <a:moveTo>
                      <a:pt x="501" y="17"/>
                    </a:moveTo>
                    <a:cubicBezTo>
                      <a:pt x="501" y="17"/>
                      <a:pt x="502" y="18"/>
                      <a:pt x="502" y="17"/>
                    </a:cubicBezTo>
                    <a:cubicBezTo>
                      <a:pt x="502" y="17"/>
                      <a:pt x="501" y="17"/>
                      <a:pt x="501" y="17"/>
                    </a:cubicBezTo>
                    <a:close/>
                    <a:moveTo>
                      <a:pt x="488" y="32"/>
                    </a:moveTo>
                    <a:cubicBezTo>
                      <a:pt x="488" y="33"/>
                      <a:pt x="489" y="33"/>
                      <a:pt x="489" y="33"/>
                    </a:cubicBezTo>
                    <a:cubicBezTo>
                      <a:pt x="489" y="32"/>
                      <a:pt x="488" y="32"/>
                      <a:pt x="488" y="32"/>
                    </a:cubicBezTo>
                    <a:close/>
                    <a:moveTo>
                      <a:pt x="504" y="13"/>
                    </a:moveTo>
                    <a:cubicBezTo>
                      <a:pt x="504" y="13"/>
                      <a:pt x="505" y="14"/>
                      <a:pt x="504" y="13"/>
                    </a:cubicBezTo>
                    <a:close/>
                    <a:moveTo>
                      <a:pt x="491" y="28"/>
                    </a:moveTo>
                    <a:cubicBezTo>
                      <a:pt x="491" y="28"/>
                      <a:pt x="492" y="28"/>
                      <a:pt x="492" y="28"/>
                    </a:cubicBezTo>
                    <a:cubicBezTo>
                      <a:pt x="491" y="28"/>
                      <a:pt x="491" y="28"/>
                      <a:pt x="491" y="28"/>
                    </a:cubicBezTo>
                    <a:close/>
                    <a:moveTo>
                      <a:pt x="502" y="10"/>
                    </a:moveTo>
                    <a:cubicBezTo>
                      <a:pt x="502" y="11"/>
                      <a:pt x="504" y="11"/>
                      <a:pt x="505" y="11"/>
                    </a:cubicBezTo>
                    <a:cubicBezTo>
                      <a:pt x="504" y="10"/>
                      <a:pt x="503" y="10"/>
                      <a:pt x="502" y="10"/>
                    </a:cubicBezTo>
                    <a:close/>
                    <a:moveTo>
                      <a:pt x="361" y="183"/>
                    </a:moveTo>
                    <a:cubicBezTo>
                      <a:pt x="361" y="183"/>
                      <a:pt x="361" y="183"/>
                      <a:pt x="361" y="184"/>
                    </a:cubicBezTo>
                    <a:cubicBezTo>
                      <a:pt x="361" y="183"/>
                      <a:pt x="362" y="184"/>
                      <a:pt x="362" y="183"/>
                    </a:cubicBezTo>
                    <a:cubicBezTo>
                      <a:pt x="362" y="183"/>
                      <a:pt x="361" y="183"/>
                      <a:pt x="361" y="183"/>
                    </a:cubicBezTo>
                    <a:close/>
                    <a:moveTo>
                      <a:pt x="497" y="16"/>
                    </a:moveTo>
                    <a:cubicBezTo>
                      <a:pt x="497" y="16"/>
                      <a:pt x="497" y="17"/>
                      <a:pt x="498" y="17"/>
                    </a:cubicBezTo>
                    <a:cubicBezTo>
                      <a:pt x="498" y="17"/>
                      <a:pt x="497" y="16"/>
                      <a:pt x="497" y="16"/>
                    </a:cubicBezTo>
                    <a:close/>
                    <a:moveTo>
                      <a:pt x="487" y="28"/>
                    </a:moveTo>
                    <a:cubicBezTo>
                      <a:pt x="487" y="29"/>
                      <a:pt x="487" y="28"/>
                      <a:pt x="487" y="29"/>
                    </a:cubicBezTo>
                    <a:cubicBezTo>
                      <a:pt x="487" y="29"/>
                      <a:pt x="487" y="29"/>
                      <a:pt x="487" y="29"/>
                    </a:cubicBezTo>
                    <a:cubicBezTo>
                      <a:pt x="487" y="29"/>
                      <a:pt x="487" y="28"/>
                      <a:pt x="487" y="28"/>
                    </a:cubicBezTo>
                    <a:close/>
                    <a:moveTo>
                      <a:pt x="360" y="183"/>
                    </a:moveTo>
                    <a:cubicBezTo>
                      <a:pt x="359" y="183"/>
                      <a:pt x="360" y="183"/>
                      <a:pt x="360" y="183"/>
                    </a:cubicBezTo>
                    <a:close/>
                    <a:moveTo>
                      <a:pt x="497" y="17"/>
                    </a:moveTo>
                    <a:cubicBezTo>
                      <a:pt x="496" y="16"/>
                      <a:pt x="497" y="17"/>
                      <a:pt x="497" y="17"/>
                    </a:cubicBezTo>
                    <a:close/>
                    <a:moveTo>
                      <a:pt x="486" y="29"/>
                    </a:moveTo>
                    <a:cubicBezTo>
                      <a:pt x="486" y="29"/>
                      <a:pt x="487" y="29"/>
                      <a:pt x="486" y="29"/>
                    </a:cubicBezTo>
                    <a:close/>
                    <a:moveTo>
                      <a:pt x="500" y="11"/>
                    </a:moveTo>
                    <a:cubicBezTo>
                      <a:pt x="501" y="11"/>
                      <a:pt x="501" y="11"/>
                      <a:pt x="501" y="10"/>
                    </a:cubicBezTo>
                    <a:cubicBezTo>
                      <a:pt x="501" y="10"/>
                      <a:pt x="500" y="10"/>
                      <a:pt x="500" y="11"/>
                    </a:cubicBezTo>
                    <a:close/>
                    <a:moveTo>
                      <a:pt x="503" y="5"/>
                    </a:moveTo>
                    <a:cubicBezTo>
                      <a:pt x="503" y="5"/>
                      <a:pt x="503" y="5"/>
                      <a:pt x="503" y="5"/>
                    </a:cubicBezTo>
                    <a:cubicBezTo>
                      <a:pt x="503" y="6"/>
                      <a:pt x="502" y="6"/>
                      <a:pt x="502" y="6"/>
                    </a:cubicBezTo>
                    <a:cubicBezTo>
                      <a:pt x="503" y="6"/>
                      <a:pt x="503" y="7"/>
                      <a:pt x="504" y="7"/>
                    </a:cubicBezTo>
                    <a:cubicBezTo>
                      <a:pt x="503" y="6"/>
                      <a:pt x="504" y="6"/>
                      <a:pt x="503" y="5"/>
                    </a:cubicBezTo>
                    <a:close/>
                    <a:moveTo>
                      <a:pt x="356" y="184"/>
                    </a:moveTo>
                    <a:cubicBezTo>
                      <a:pt x="357" y="184"/>
                      <a:pt x="357" y="184"/>
                      <a:pt x="358" y="184"/>
                    </a:cubicBezTo>
                    <a:cubicBezTo>
                      <a:pt x="358" y="183"/>
                      <a:pt x="356" y="184"/>
                      <a:pt x="356" y="184"/>
                    </a:cubicBezTo>
                    <a:close/>
                    <a:moveTo>
                      <a:pt x="479" y="36"/>
                    </a:moveTo>
                    <a:cubicBezTo>
                      <a:pt x="479" y="35"/>
                      <a:pt x="480" y="36"/>
                      <a:pt x="479" y="36"/>
                    </a:cubicBezTo>
                    <a:close/>
                    <a:moveTo>
                      <a:pt x="499" y="10"/>
                    </a:moveTo>
                    <a:cubicBezTo>
                      <a:pt x="499" y="11"/>
                      <a:pt x="498" y="10"/>
                      <a:pt x="498" y="10"/>
                    </a:cubicBezTo>
                    <a:cubicBezTo>
                      <a:pt x="498" y="11"/>
                      <a:pt x="500" y="11"/>
                      <a:pt x="500" y="11"/>
                    </a:cubicBezTo>
                    <a:cubicBezTo>
                      <a:pt x="500" y="11"/>
                      <a:pt x="499" y="10"/>
                      <a:pt x="499" y="10"/>
                    </a:cubicBezTo>
                    <a:close/>
                    <a:moveTo>
                      <a:pt x="485" y="28"/>
                    </a:moveTo>
                    <a:cubicBezTo>
                      <a:pt x="485" y="29"/>
                      <a:pt x="485" y="28"/>
                      <a:pt x="485" y="28"/>
                    </a:cubicBezTo>
                    <a:close/>
                    <a:moveTo>
                      <a:pt x="497" y="14"/>
                    </a:moveTo>
                    <a:cubicBezTo>
                      <a:pt x="497" y="14"/>
                      <a:pt x="497" y="13"/>
                      <a:pt x="497" y="14"/>
                    </a:cubicBezTo>
                    <a:close/>
                    <a:moveTo>
                      <a:pt x="497" y="14"/>
                    </a:moveTo>
                    <a:cubicBezTo>
                      <a:pt x="496" y="13"/>
                      <a:pt x="496" y="14"/>
                      <a:pt x="497" y="14"/>
                    </a:cubicBezTo>
                    <a:close/>
                    <a:moveTo>
                      <a:pt x="480" y="33"/>
                    </a:moveTo>
                    <a:cubicBezTo>
                      <a:pt x="480" y="33"/>
                      <a:pt x="479" y="33"/>
                      <a:pt x="480" y="33"/>
                    </a:cubicBezTo>
                    <a:close/>
                    <a:moveTo>
                      <a:pt x="354" y="184"/>
                    </a:moveTo>
                    <a:cubicBezTo>
                      <a:pt x="354" y="184"/>
                      <a:pt x="355" y="184"/>
                      <a:pt x="355" y="184"/>
                    </a:cubicBezTo>
                    <a:cubicBezTo>
                      <a:pt x="355" y="183"/>
                      <a:pt x="354" y="184"/>
                      <a:pt x="354" y="184"/>
                    </a:cubicBezTo>
                    <a:close/>
                    <a:moveTo>
                      <a:pt x="498" y="5"/>
                    </a:moveTo>
                    <a:cubicBezTo>
                      <a:pt x="497" y="5"/>
                      <a:pt x="497" y="6"/>
                      <a:pt x="496" y="6"/>
                    </a:cubicBezTo>
                    <a:cubicBezTo>
                      <a:pt x="495" y="5"/>
                      <a:pt x="493" y="5"/>
                      <a:pt x="492" y="5"/>
                    </a:cubicBezTo>
                    <a:cubicBezTo>
                      <a:pt x="492" y="6"/>
                      <a:pt x="492" y="6"/>
                      <a:pt x="493" y="7"/>
                    </a:cubicBezTo>
                    <a:cubicBezTo>
                      <a:pt x="494" y="6"/>
                      <a:pt x="496" y="7"/>
                      <a:pt x="498" y="6"/>
                    </a:cubicBezTo>
                    <a:cubicBezTo>
                      <a:pt x="499" y="7"/>
                      <a:pt x="500" y="7"/>
                      <a:pt x="500" y="6"/>
                    </a:cubicBezTo>
                    <a:cubicBezTo>
                      <a:pt x="500" y="6"/>
                      <a:pt x="498" y="6"/>
                      <a:pt x="498" y="5"/>
                    </a:cubicBezTo>
                    <a:close/>
                    <a:moveTo>
                      <a:pt x="479" y="32"/>
                    </a:moveTo>
                    <a:cubicBezTo>
                      <a:pt x="478" y="32"/>
                      <a:pt x="479" y="33"/>
                      <a:pt x="479" y="32"/>
                    </a:cubicBezTo>
                    <a:close/>
                    <a:moveTo>
                      <a:pt x="496" y="11"/>
                    </a:moveTo>
                    <a:cubicBezTo>
                      <a:pt x="496" y="11"/>
                      <a:pt x="496" y="11"/>
                      <a:pt x="496" y="11"/>
                    </a:cubicBezTo>
                    <a:cubicBezTo>
                      <a:pt x="496" y="11"/>
                      <a:pt x="496" y="11"/>
                      <a:pt x="496" y="11"/>
                    </a:cubicBezTo>
                    <a:close/>
                    <a:moveTo>
                      <a:pt x="491" y="16"/>
                    </a:moveTo>
                    <a:cubicBezTo>
                      <a:pt x="491" y="16"/>
                      <a:pt x="491" y="16"/>
                      <a:pt x="491" y="17"/>
                    </a:cubicBezTo>
                    <a:cubicBezTo>
                      <a:pt x="491" y="17"/>
                      <a:pt x="490" y="17"/>
                      <a:pt x="491" y="17"/>
                    </a:cubicBezTo>
                    <a:cubicBezTo>
                      <a:pt x="491" y="17"/>
                      <a:pt x="491" y="17"/>
                      <a:pt x="492" y="17"/>
                    </a:cubicBezTo>
                    <a:cubicBezTo>
                      <a:pt x="492" y="17"/>
                      <a:pt x="491" y="17"/>
                      <a:pt x="491" y="16"/>
                    </a:cubicBezTo>
                    <a:close/>
                    <a:moveTo>
                      <a:pt x="353" y="184"/>
                    </a:moveTo>
                    <a:cubicBezTo>
                      <a:pt x="353" y="184"/>
                      <a:pt x="354" y="184"/>
                      <a:pt x="354" y="184"/>
                    </a:cubicBezTo>
                    <a:cubicBezTo>
                      <a:pt x="353" y="184"/>
                      <a:pt x="353" y="183"/>
                      <a:pt x="353" y="184"/>
                    </a:cubicBezTo>
                    <a:close/>
                    <a:moveTo>
                      <a:pt x="495" y="10"/>
                    </a:moveTo>
                    <a:cubicBezTo>
                      <a:pt x="494" y="11"/>
                      <a:pt x="495" y="11"/>
                      <a:pt x="495" y="11"/>
                    </a:cubicBezTo>
                    <a:cubicBezTo>
                      <a:pt x="496" y="11"/>
                      <a:pt x="495" y="10"/>
                      <a:pt x="495" y="10"/>
                    </a:cubicBezTo>
                    <a:close/>
                    <a:moveTo>
                      <a:pt x="486" y="21"/>
                    </a:moveTo>
                    <a:cubicBezTo>
                      <a:pt x="486" y="21"/>
                      <a:pt x="487" y="21"/>
                      <a:pt x="486" y="21"/>
                    </a:cubicBezTo>
                    <a:close/>
                    <a:moveTo>
                      <a:pt x="352" y="184"/>
                    </a:moveTo>
                    <a:cubicBezTo>
                      <a:pt x="352" y="184"/>
                      <a:pt x="352" y="184"/>
                      <a:pt x="352" y="184"/>
                    </a:cubicBezTo>
                    <a:cubicBezTo>
                      <a:pt x="352" y="184"/>
                      <a:pt x="352" y="184"/>
                      <a:pt x="352" y="184"/>
                    </a:cubicBezTo>
                    <a:close/>
                    <a:moveTo>
                      <a:pt x="488" y="19"/>
                    </a:moveTo>
                    <a:cubicBezTo>
                      <a:pt x="488" y="18"/>
                      <a:pt x="488" y="20"/>
                      <a:pt x="488" y="19"/>
                    </a:cubicBezTo>
                    <a:close/>
                    <a:moveTo>
                      <a:pt x="478" y="28"/>
                    </a:moveTo>
                    <a:cubicBezTo>
                      <a:pt x="478" y="29"/>
                      <a:pt x="478" y="29"/>
                      <a:pt x="479" y="29"/>
                    </a:cubicBezTo>
                    <a:cubicBezTo>
                      <a:pt x="479" y="29"/>
                      <a:pt x="479" y="30"/>
                      <a:pt x="480" y="29"/>
                    </a:cubicBezTo>
                    <a:cubicBezTo>
                      <a:pt x="479" y="28"/>
                      <a:pt x="479" y="29"/>
                      <a:pt x="478" y="28"/>
                    </a:cubicBezTo>
                    <a:close/>
                    <a:moveTo>
                      <a:pt x="477" y="32"/>
                    </a:moveTo>
                    <a:cubicBezTo>
                      <a:pt x="476" y="32"/>
                      <a:pt x="476" y="33"/>
                      <a:pt x="477" y="32"/>
                    </a:cubicBezTo>
                    <a:close/>
                    <a:moveTo>
                      <a:pt x="352" y="184"/>
                    </a:moveTo>
                    <a:cubicBezTo>
                      <a:pt x="352" y="184"/>
                      <a:pt x="352" y="184"/>
                      <a:pt x="352" y="184"/>
                    </a:cubicBezTo>
                    <a:cubicBezTo>
                      <a:pt x="352" y="184"/>
                      <a:pt x="352" y="184"/>
                      <a:pt x="352" y="184"/>
                    </a:cubicBezTo>
                    <a:close/>
                    <a:moveTo>
                      <a:pt x="494" y="10"/>
                    </a:moveTo>
                    <a:cubicBezTo>
                      <a:pt x="494" y="10"/>
                      <a:pt x="494" y="10"/>
                      <a:pt x="494" y="10"/>
                    </a:cubicBezTo>
                    <a:close/>
                    <a:moveTo>
                      <a:pt x="351" y="184"/>
                    </a:moveTo>
                    <a:cubicBezTo>
                      <a:pt x="351" y="184"/>
                      <a:pt x="351" y="184"/>
                      <a:pt x="352" y="184"/>
                    </a:cubicBezTo>
                    <a:cubicBezTo>
                      <a:pt x="351" y="183"/>
                      <a:pt x="351" y="183"/>
                      <a:pt x="351" y="184"/>
                    </a:cubicBezTo>
                    <a:close/>
                    <a:moveTo>
                      <a:pt x="494" y="11"/>
                    </a:moveTo>
                    <a:cubicBezTo>
                      <a:pt x="494" y="11"/>
                      <a:pt x="494" y="11"/>
                      <a:pt x="493" y="11"/>
                    </a:cubicBezTo>
                    <a:cubicBezTo>
                      <a:pt x="494" y="11"/>
                      <a:pt x="494" y="11"/>
                      <a:pt x="494" y="11"/>
                    </a:cubicBezTo>
                    <a:cubicBezTo>
                      <a:pt x="494" y="11"/>
                      <a:pt x="494" y="11"/>
                      <a:pt x="494" y="11"/>
                    </a:cubicBezTo>
                    <a:cubicBezTo>
                      <a:pt x="494" y="11"/>
                      <a:pt x="494" y="11"/>
                      <a:pt x="494" y="11"/>
                    </a:cubicBezTo>
                    <a:close/>
                    <a:moveTo>
                      <a:pt x="488" y="10"/>
                    </a:moveTo>
                    <a:cubicBezTo>
                      <a:pt x="488" y="11"/>
                      <a:pt x="488" y="11"/>
                      <a:pt x="489" y="11"/>
                    </a:cubicBezTo>
                    <a:cubicBezTo>
                      <a:pt x="490" y="10"/>
                      <a:pt x="492" y="12"/>
                      <a:pt x="493" y="11"/>
                    </a:cubicBezTo>
                    <a:cubicBezTo>
                      <a:pt x="491" y="11"/>
                      <a:pt x="490" y="10"/>
                      <a:pt x="488" y="10"/>
                    </a:cubicBezTo>
                    <a:close/>
                    <a:moveTo>
                      <a:pt x="358" y="174"/>
                    </a:moveTo>
                    <a:cubicBezTo>
                      <a:pt x="358" y="174"/>
                      <a:pt x="357" y="174"/>
                      <a:pt x="358" y="174"/>
                    </a:cubicBezTo>
                    <a:cubicBezTo>
                      <a:pt x="358" y="174"/>
                      <a:pt x="358" y="174"/>
                      <a:pt x="358" y="174"/>
                    </a:cubicBezTo>
                    <a:cubicBezTo>
                      <a:pt x="358" y="174"/>
                      <a:pt x="358" y="174"/>
                      <a:pt x="358" y="174"/>
                    </a:cubicBezTo>
                    <a:close/>
                    <a:moveTo>
                      <a:pt x="350" y="184"/>
                    </a:moveTo>
                    <a:cubicBezTo>
                      <a:pt x="350" y="184"/>
                      <a:pt x="350" y="184"/>
                      <a:pt x="350" y="184"/>
                    </a:cubicBezTo>
                    <a:close/>
                    <a:moveTo>
                      <a:pt x="483" y="19"/>
                    </a:moveTo>
                    <a:cubicBezTo>
                      <a:pt x="484" y="20"/>
                      <a:pt x="484" y="19"/>
                      <a:pt x="485" y="19"/>
                    </a:cubicBezTo>
                    <a:cubicBezTo>
                      <a:pt x="484" y="19"/>
                      <a:pt x="484" y="19"/>
                      <a:pt x="483" y="19"/>
                    </a:cubicBezTo>
                    <a:close/>
                    <a:moveTo>
                      <a:pt x="348" y="184"/>
                    </a:moveTo>
                    <a:cubicBezTo>
                      <a:pt x="348" y="184"/>
                      <a:pt x="348" y="184"/>
                      <a:pt x="348" y="184"/>
                    </a:cubicBezTo>
                    <a:cubicBezTo>
                      <a:pt x="348" y="184"/>
                      <a:pt x="348" y="184"/>
                      <a:pt x="348" y="184"/>
                    </a:cubicBezTo>
                    <a:close/>
                    <a:moveTo>
                      <a:pt x="482" y="21"/>
                    </a:moveTo>
                    <a:cubicBezTo>
                      <a:pt x="482" y="21"/>
                      <a:pt x="482" y="21"/>
                      <a:pt x="482" y="21"/>
                    </a:cubicBezTo>
                    <a:cubicBezTo>
                      <a:pt x="482" y="21"/>
                      <a:pt x="482" y="21"/>
                      <a:pt x="482" y="21"/>
                    </a:cubicBezTo>
                    <a:cubicBezTo>
                      <a:pt x="482" y="21"/>
                      <a:pt x="482" y="21"/>
                      <a:pt x="482" y="21"/>
                    </a:cubicBezTo>
                    <a:cubicBezTo>
                      <a:pt x="482" y="21"/>
                      <a:pt x="482" y="21"/>
                      <a:pt x="482" y="21"/>
                    </a:cubicBezTo>
                    <a:close/>
                    <a:moveTo>
                      <a:pt x="347" y="184"/>
                    </a:moveTo>
                    <a:cubicBezTo>
                      <a:pt x="347" y="183"/>
                      <a:pt x="348" y="184"/>
                      <a:pt x="347" y="184"/>
                    </a:cubicBezTo>
                    <a:close/>
                    <a:moveTo>
                      <a:pt x="487" y="14"/>
                    </a:moveTo>
                    <a:cubicBezTo>
                      <a:pt x="486" y="13"/>
                      <a:pt x="487" y="14"/>
                      <a:pt x="487" y="14"/>
                    </a:cubicBezTo>
                    <a:close/>
                    <a:moveTo>
                      <a:pt x="481" y="21"/>
                    </a:moveTo>
                    <a:cubicBezTo>
                      <a:pt x="480" y="21"/>
                      <a:pt x="481" y="21"/>
                      <a:pt x="481" y="21"/>
                    </a:cubicBezTo>
                    <a:close/>
                    <a:moveTo>
                      <a:pt x="482" y="19"/>
                    </a:moveTo>
                    <a:cubicBezTo>
                      <a:pt x="483" y="19"/>
                      <a:pt x="482" y="19"/>
                      <a:pt x="482" y="19"/>
                    </a:cubicBezTo>
                    <a:close/>
                    <a:moveTo>
                      <a:pt x="471" y="32"/>
                    </a:moveTo>
                    <a:cubicBezTo>
                      <a:pt x="472" y="32"/>
                      <a:pt x="471" y="32"/>
                      <a:pt x="471" y="32"/>
                    </a:cubicBezTo>
                    <a:close/>
                    <a:moveTo>
                      <a:pt x="485" y="14"/>
                    </a:moveTo>
                    <a:cubicBezTo>
                      <a:pt x="486" y="15"/>
                      <a:pt x="486" y="14"/>
                      <a:pt x="487" y="14"/>
                    </a:cubicBezTo>
                    <a:cubicBezTo>
                      <a:pt x="486" y="14"/>
                      <a:pt x="486" y="14"/>
                      <a:pt x="485" y="14"/>
                    </a:cubicBezTo>
                    <a:close/>
                    <a:moveTo>
                      <a:pt x="482" y="19"/>
                    </a:moveTo>
                    <a:cubicBezTo>
                      <a:pt x="482" y="19"/>
                      <a:pt x="482" y="19"/>
                      <a:pt x="482" y="19"/>
                    </a:cubicBezTo>
                    <a:close/>
                    <a:moveTo>
                      <a:pt x="354" y="174"/>
                    </a:moveTo>
                    <a:cubicBezTo>
                      <a:pt x="354" y="174"/>
                      <a:pt x="354" y="174"/>
                      <a:pt x="353" y="174"/>
                    </a:cubicBezTo>
                    <a:cubicBezTo>
                      <a:pt x="354" y="174"/>
                      <a:pt x="354" y="174"/>
                      <a:pt x="354" y="174"/>
                    </a:cubicBezTo>
                    <a:cubicBezTo>
                      <a:pt x="354" y="174"/>
                      <a:pt x="354" y="174"/>
                      <a:pt x="354" y="174"/>
                    </a:cubicBezTo>
                    <a:cubicBezTo>
                      <a:pt x="354" y="174"/>
                      <a:pt x="354" y="174"/>
                      <a:pt x="354" y="174"/>
                    </a:cubicBezTo>
                    <a:close/>
                    <a:moveTo>
                      <a:pt x="481" y="18"/>
                    </a:moveTo>
                    <a:cubicBezTo>
                      <a:pt x="480" y="19"/>
                      <a:pt x="481" y="20"/>
                      <a:pt x="481" y="19"/>
                    </a:cubicBezTo>
                    <a:cubicBezTo>
                      <a:pt x="481" y="19"/>
                      <a:pt x="482" y="19"/>
                      <a:pt x="482" y="19"/>
                    </a:cubicBezTo>
                    <a:cubicBezTo>
                      <a:pt x="481" y="19"/>
                      <a:pt x="481" y="19"/>
                      <a:pt x="481" y="18"/>
                    </a:cubicBezTo>
                    <a:close/>
                    <a:moveTo>
                      <a:pt x="480" y="21"/>
                    </a:moveTo>
                    <a:cubicBezTo>
                      <a:pt x="479" y="20"/>
                      <a:pt x="481" y="21"/>
                      <a:pt x="480" y="21"/>
                    </a:cubicBezTo>
                    <a:close/>
                    <a:moveTo>
                      <a:pt x="473" y="29"/>
                    </a:moveTo>
                    <a:cubicBezTo>
                      <a:pt x="472" y="28"/>
                      <a:pt x="472" y="30"/>
                      <a:pt x="473" y="29"/>
                    </a:cubicBezTo>
                    <a:close/>
                    <a:moveTo>
                      <a:pt x="488" y="10"/>
                    </a:moveTo>
                    <a:cubicBezTo>
                      <a:pt x="487" y="10"/>
                      <a:pt x="488" y="11"/>
                      <a:pt x="488" y="10"/>
                    </a:cubicBezTo>
                    <a:close/>
                    <a:moveTo>
                      <a:pt x="345" y="184"/>
                    </a:moveTo>
                    <a:cubicBezTo>
                      <a:pt x="345" y="184"/>
                      <a:pt x="345" y="184"/>
                      <a:pt x="345" y="184"/>
                    </a:cubicBezTo>
                    <a:close/>
                    <a:moveTo>
                      <a:pt x="487" y="10"/>
                    </a:moveTo>
                    <a:cubicBezTo>
                      <a:pt x="485" y="11"/>
                      <a:pt x="484" y="9"/>
                      <a:pt x="482" y="11"/>
                    </a:cubicBezTo>
                    <a:cubicBezTo>
                      <a:pt x="483" y="11"/>
                      <a:pt x="483" y="11"/>
                      <a:pt x="483" y="11"/>
                    </a:cubicBezTo>
                    <a:cubicBezTo>
                      <a:pt x="484" y="10"/>
                      <a:pt x="486" y="12"/>
                      <a:pt x="487" y="11"/>
                    </a:cubicBezTo>
                    <a:cubicBezTo>
                      <a:pt x="487" y="11"/>
                      <a:pt x="487" y="10"/>
                      <a:pt x="487" y="10"/>
                    </a:cubicBezTo>
                    <a:close/>
                    <a:moveTo>
                      <a:pt x="470" y="31"/>
                    </a:moveTo>
                    <a:cubicBezTo>
                      <a:pt x="469" y="32"/>
                      <a:pt x="469" y="32"/>
                      <a:pt x="468" y="32"/>
                    </a:cubicBezTo>
                    <a:cubicBezTo>
                      <a:pt x="469" y="33"/>
                      <a:pt x="469" y="33"/>
                      <a:pt x="469" y="33"/>
                    </a:cubicBezTo>
                    <a:cubicBezTo>
                      <a:pt x="469" y="32"/>
                      <a:pt x="470" y="33"/>
                      <a:pt x="470" y="32"/>
                    </a:cubicBezTo>
                    <a:cubicBezTo>
                      <a:pt x="469" y="32"/>
                      <a:pt x="470" y="32"/>
                      <a:pt x="470" y="31"/>
                    </a:cubicBezTo>
                    <a:close/>
                    <a:moveTo>
                      <a:pt x="345" y="184"/>
                    </a:moveTo>
                    <a:cubicBezTo>
                      <a:pt x="344" y="183"/>
                      <a:pt x="344" y="184"/>
                      <a:pt x="345" y="184"/>
                    </a:cubicBezTo>
                    <a:close/>
                    <a:moveTo>
                      <a:pt x="484" y="14"/>
                    </a:moveTo>
                    <a:cubicBezTo>
                      <a:pt x="484" y="14"/>
                      <a:pt x="484" y="14"/>
                      <a:pt x="484" y="14"/>
                    </a:cubicBezTo>
                    <a:cubicBezTo>
                      <a:pt x="484" y="14"/>
                      <a:pt x="484" y="14"/>
                      <a:pt x="485" y="14"/>
                    </a:cubicBezTo>
                    <a:cubicBezTo>
                      <a:pt x="484" y="14"/>
                      <a:pt x="484" y="14"/>
                      <a:pt x="484" y="14"/>
                    </a:cubicBezTo>
                    <a:close/>
                    <a:moveTo>
                      <a:pt x="351" y="173"/>
                    </a:moveTo>
                    <a:cubicBezTo>
                      <a:pt x="352" y="174"/>
                      <a:pt x="352" y="174"/>
                      <a:pt x="352" y="174"/>
                    </a:cubicBezTo>
                    <a:cubicBezTo>
                      <a:pt x="352" y="173"/>
                      <a:pt x="352" y="173"/>
                      <a:pt x="351" y="173"/>
                    </a:cubicBezTo>
                    <a:close/>
                    <a:moveTo>
                      <a:pt x="351" y="174"/>
                    </a:moveTo>
                    <a:cubicBezTo>
                      <a:pt x="351" y="174"/>
                      <a:pt x="352" y="175"/>
                      <a:pt x="351" y="174"/>
                    </a:cubicBezTo>
                    <a:close/>
                    <a:moveTo>
                      <a:pt x="467" y="32"/>
                    </a:moveTo>
                    <a:cubicBezTo>
                      <a:pt x="468" y="32"/>
                      <a:pt x="468" y="32"/>
                      <a:pt x="468" y="32"/>
                    </a:cubicBezTo>
                    <a:cubicBezTo>
                      <a:pt x="468" y="32"/>
                      <a:pt x="467" y="32"/>
                      <a:pt x="467" y="32"/>
                    </a:cubicBezTo>
                    <a:close/>
                    <a:moveTo>
                      <a:pt x="471" y="28"/>
                    </a:moveTo>
                    <a:cubicBezTo>
                      <a:pt x="471" y="28"/>
                      <a:pt x="471" y="28"/>
                      <a:pt x="471" y="28"/>
                    </a:cubicBezTo>
                    <a:close/>
                    <a:moveTo>
                      <a:pt x="482" y="13"/>
                    </a:moveTo>
                    <a:cubicBezTo>
                      <a:pt x="482" y="13"/>
                      <a:pt x="482" y="13"/>
                      <a:pt x="482" y="13"/>
                    </a:cubicBezTo>
                    <a:close/>
                    <a:moveTo>
                      <a:pt x="469" y="28"/>
                    </a:moveTo>
                    <a:cubicBezTo>
                      <a:pt x="468" y="28"/>
                      <a:pt x="469" y="29"/>
                      <a:pt x="469" y="29"/>
                    </a:cubicBezTo>
                    <a:cubicBezTo>
                      <a:pt x="469" y="28"/>
                      <a:pt x="469" y="28"/>
                      <a:pt x="469" y="28"/>
                    </a:cubicBezTo>
                    <a:close/>
                    <a:moveTo>
                      <a:pt x="350" y="173"/>
                    </a:moveTo>
                    <a:cubicBezTo>
                      <a:pt x="349" y="173"/>
                      <a:pt x="350" y="174"/>
                      <a:pt x="350" y="173"/>
                    </a:cubicBezTo>
                    <a:close/>
                    <a:moveTo>
                      <a:pt x="476" y="18"/>
                    </a:moveTo>
                    <a:cubicBezTo>
                      <a:pt x="476" y="19"/>
                      <a:pt x="476" y="19"/>
                      <a:pt x="476" y="19"/>
                    </a:cubicBezTo>
                    <a:cubicBezTo>
                      <a:pt x="476" y="20"/>
                      <a:pt x="476" y="19"/>
                      <a:pt x="476" y="19"/>
                    </a:cubicBezTo>
                    <a:cubicBezTo>
                      <a:pt x="476" y="19"/>
                      <a:pt x="476" y="19"/>
                      <a:pt x="476" y="18"/>
                    </a:cubicBezTo>
                    <a:close/>
                    <a:moveTo>
                      <a:pt x="467" y="31"/>
                    </a:moveTo>
                    <a:cubicBezTo>
                      <a:pt x="467" y="31"/>
                      <a:pt x="467" y="31"/>
                      <a:pt x="467" y="31"/>
                    </a:cubicBezTo>
                    <a:cubicBezTo>
                      <a:pt x="467" y="31"/>
                      <a:pt x="467" y="31"/>
                      <a:pt x="467" y="31"/>
                    </a:cubicBezTo>
                    <a:close/>
                    <a:moveTo>
                      <a:pt x="465" y="31"/>
                    </a:moveTo>
                    <a:cubicBezTo>
                      <a:pt x="465" y="31"/>
                      <a:pt x="465" y="32"/>
                      <a:pt x="465" y="32"/>
                    </a:cubicBezTo>
                    <a:cubicBezTo>
                      <a:pt x="465" y="32"/>
                      <a:pt x="465" y="32"/>
                      <a:pt x="465" y="32"/>
                    </a:cubicBezTo>
                    <a:cubicBezTo>
                      <a:pt x="465" y="32"/>
                      <a:pt x="466" y="31"/>
                      <a:pt x="465" y="31"/>
                    </a:cubicBezTo>
                    <a:close/>
                    <a:moveTo>
                      <a:pt x="347" y="174"/>
                    </a:moveTo>
                    <a:cubicBezTo>
                      <a:pt x="347" y="174"/>
                      <a:pt x="348" y="175"/>
                      <a:pt x="348" y="174"/>
                    </a:cubicBezTo>
                    <a:cubicBezTo>
                      <a:pt x="348" y="173"/>
                      <a:pt x="347" y="173"/>
                      <a:pt x="347" y="174"/>
                    </a:cubicBezTo>
                    <a:close/>
                    <a:moveTo>
                      <a:pt x="479" y="14"/>
                    </a:moveTo>
                    <a:cubicBezTo>
                      <a:pt x="480" y="14"/>
                      <a:pt x="480" y="14"/>
                      <a:pt x="480" y="14"/>
                    </a:cubicBezTo>
                    <a:cubicBezTo>
                      <a:pt x="480" y="13"/>
                      <a:pt x="480" y="14"/>
                      <a:pt x="479" y="14"/>
                    </a:cubicBezTo>
                    <a:close/>
                    <a:moveTo>
                      <a:pt x="464" y="32"/>
                    </a:moveTo>
                    <a:cubicBezTo>
                      <a:pt x="464" y="33"/>
                      <a:pt x="464" y="33"/>
                      <a:pt x="465" y="32"/>
                    </a:cubicBezTo>
                    <a:cubicBezTo>
                      <a:pt x="464" y="32"/>
                      <a:pt x="464" y="32"/>
                      <a:pt x="464" y="32"/>
                    </a:cubicBezTo>
                    <a:close/>
                    <a:moveTo>
                      <a:pt x="482" y="10"/>
                    </a:moveTo>
                    <a:cubicBezTo>
                      <a:pt x="480" y="10"/>
                      <a:pt x="477" y="9"/>
                      <a:pt x="476" y="11"/>
                    </a:cubicBezTo>
                    <a:cubicBezTo>
                      <a:pt x="475" y="10"/>
                      <a:pt x="475" y="11"/>
                      <a:pt x="475" y="10"/>
                    </a:cubicBezTo>
                    <a:cubicBezTo>
                      <a:pt x="474" y="10"/>
                      <a:pt x="474" y="11"/>
                      <a:pt x="474" y="11"/>
                    </a:cubicBezTo>
                    <a:cubicBezTo>
                      <a:pt x="474" y="11"/>
                      <a:pt x="474" y="10"/>
                      <a:pt x="473" y="10"/>
                    </a:cubicBezTo>
                    <a:cubicBezTo>
                      <a:pt x="473" y="10"/>
                      <a:pt x="473" y="11"/>
                      <a:pt x="472" y="11"/>
                    </a:cubicBezTo>
                    <a:cubicBezTo>
                      <a:pt x="473" y="11"/>
                      <a:pt x="475" y="12"/>
                      <a:pt x="476" y="11"/>
                    </a:cubicBezTo>
                    <a:cubicBezTo>
                      <a:pt x="477" y="11"/>
                      <a:pt x="478" y="11"/>
                      <a:pt x="480" y="11"/>
                    </a:cubicBezTo>
                    <a:cubicBezTo>
                      <a:pt x="480" y="11"/>
                      <a:pt x="481" y="11"/>
                      <a:pt x="482" y="11"/>
                    </a:cubicBezTo>
                    <a:cubicBezTo>
                      <a:pt x="482" y="10"/>
                      <a:pt x="483" y="10"/>
                      <a:pt x="482" y="10"/>
                    </a:cubicBezTo>
                    <a:close/>
                    <a:moveTo>
                      <a:pt x="347" y="174"/>
                    </a:moveTo>
                    <a:cubicBezTo>
                      <a:pt x="345" y="173"/>
                      <a:pt x="344" y="173"/>
                      <a:pt x="342" y="174"/>
                    </a:cubicBezTo>
                    <a:cubicBezTo>
                      <a:pt x="344" y="175"/>
                      <a:pt x="346" y="175"/>
                      <a:pt x="347" y="174"/>
                    </a:cubicBezTo>
                    <a:close/>
                    <a:moveTo>
                      <a:pt x="466" y="28"/>
                    </a:moveTo>
                    <a:cubicBezTo>
                      <a:pt x="466" y="29"/>
                      <a:pt x="466" y="29"/>
                      <a:pt x="466" y="29"/>
                    </a:cubicBezTo>
                    <a:cubicBezTo>
                      <a:pt x="466" y="29"/>
                      <a:pt x="466" y="29"/>
                      <a:pt x="466" y="29"/>
                    </a:cubicBezTo>
                    <a:cubicBezTo>
                      <a:pt x="466" y="29"/>
                      <a:pt x="466" y="28"/>
                      <a:pt x="466" y="28"/>
                    </a:cubicBezTo>
                    <a:close/>
                    <a:moveTo>
                      <a:pt x="477" y="12"/>
                    </a:moveTo>
                    <a:cubicBezTo>
                      <a:pt x="477" y="12"/>
                      <a:pt x="477" y="12"/>
                      <a:pt x="477" y="12"/>
                    </a:cubicBezTo>
                    <a:cubicBezTo>
                      <a:pt x="478" y="13"/>
                      <a:pt x="478" y="12"/>
                      <a:pt x="478" y="12"/>
                    </a:cubicBezTo>
                    <a:cubicBezTo>
                      <a:pt x="478" y="12"/>
                      <a:pt x="478" y="12"/>
                      <a:pt x="477" y="12"/>
                    </a:cubicBezTo>
                    <a:close/>
                    <a:moveTo>
                      <a:pt x="473" y="19"/>
                    </a:moveTo>
                    <a:cubicBezTo>
                      <a:pt x="473" y="19"/>
                      <a:pt x="472" y="19"/>
                      <a:pt x="473" y="19"/>
                    </a:cubicBezTo>
                    <a:close/>
                    <a:moveTo>
                      <a:pt x="462" y="31"/>
                    </a:moveTo>
                    <a:cubicBezTo>
                      <a:pt x="461" y="32"/>
                      <a:pt x="460" y="31"/>
                      <a:pt x="459" y="32"/>
                    </a:cubicBezTo>
                    <a:cubicBezTo>
                      <a:pt x="459" y="33"/>
                      <a:pt x="463" y="33"/>
                      <a:pt x="462" y="31"/>
                    </a:cubicBezTo>
                    <a:close/>
                    <a:moveTo>
                      <a:pt x="476" y="13"/>
                    </a:moveTo>
                    <a:cubicBezTo>
                      <a:pt x="476" y="13"/>
                      <a:pt x="476" y="13"/>
                      <a:pt x="476" y="13"/>
                    </a:cubicBezTo>
                    <a:close/>
                    <a:moveTo>
                      <a:pt x="463" y="28"/>
                    </a:moveTo>
                    <a:cubicBezTo>
                      <a:pt x="463" y="29"/>
                      <a:pt x="462" y="28"/>
                      <a:pt x="462" y="28"/>
                    </a:cubicBezTo>
                    <a:cubicBezTo>
                      <a:pt x="462" y="28"/>
                      <a:pt x="462" y="29"/>
                      <a:pt x="462" y="29"/>
                    </a:cubicBezTo>
                    <a:cubicBezTo>
                      <a:pt x="462" y="29"/>
                      <a:pt x="462" y="29"/>
                      <a:pt x="461" y="29"/>
                    </a:cubicBezTo>
                    <a:cubicBezTo>
                      <a:pt x="462" y="29"/>
                      <a:pt x="463" y="29"/>
                      <a:pt x="463" y="29"/>
                    </a:cubicBezTo>
                    <a:cubicBezTo>
                      <a:pt x="463" y="29"/>
                      <a:pt x="463" y="28"/>
                      <a:pt x="463" y="28"/>
                    </a:cubicBezTo>
                    <a:close/>
                    <a:moveTo>
                      <a:pt x="342" y="174"/>
                    </a:moveTo>
                    <a:cubicBezTo>
                      <a:pt x="342" y="173"/>
                      <a:pt x="342" y="174"/>
                      <a:pt x="342" y="174"/>
                    </a:cubicBezTo>
                    <a:close/>
                    <a:moveTo>
                      <a:pt x="459" y="31"/>
                    </a:moveTo>
                    <a:cubicBezTo>
                      <a:pt x="459" y="30"/>
                      <a:pt x="460" y="31"/>
                      <a:pt x="459" y="31"/>
                    </a:cubicBezTo>
                    <a:close/>
                    <a:moveTo>
                      <a:pt x="468" y="19"/>
                    </a:moveTo>
                    <a:cubicBezTo>
                      <a:pt x="468" y="19"/>
                      <a:pt x="468" y="19"/>
                      <a:pt x="469" y="19"/>
                    </a:cubicBezTo>
                    <a:cubicBezTo>
                      <a:pt x="468" y="19"/>
                      <a:pt x="468" y="19"/>
                      <a:pt x="468" y="19"/>
                    </a:cubicBezTo>
                    <a:close/>
                    <a:moveTo>
                      <a:pt x="459" y="28"/>
                    </a:moveTo>
                    <a:cubicBezTo>
                      <a:pt x="460" y="29"/>
                      <a:pt x="460" y="29"/>
                      <a:pt x="460" y="29"/>
                    </a:cubicBezTo>
                    <a:cubicBezTo>
                      <a:pt x="460" y="28"/>
                      <a:pt x="460" y="29"/>
                      <a:pt x="461" y="29"/>
                    </a:cubicBezTo>
                    <a:cubicBezTo>
                      <a:pt x="461" y="28"/>
                      <a:pt x="460" y="28"/>
                      <a:pt x="459" y="28"/>
                    </a:cubicBezTo>
                    <a:close/>
                    <a:moveTo>
                      <a:pt x="458" y="31"/>
                    </a:moveTo>
                    <a:cubicBezTo>
                      <a:pt x="457" y="30"/>
                      <a:pt x="457" y="31"/>
                      <a:pt x="456" y="31"/>
                    </a:cubicBezTo>
                    <a:cubicBezTo>
                      <a:pt x="455" y="30"/>
                      <a:pt x="454" y="30"/>
                      <a:pt x="453" y="30"/>
                    </a:cubicBezTo>
                    <a:cubicBezTo>
                      <a:pt x="453" y="29"/>
                      <a:pt x="451" y="30"/>
                      <a:pt x="451" y="30"/>
                    </a:cubicBezTo>
                    <a:cubicBezTo>
                      <a:pt x="451" y="31"/>
                      <a:pt x="451" y="30"/>
                      <a:pt x="452" y="30"/>
                    </a:cubicBezTo>
                    <a:cubicBezTo>
                      <a:pt x="452" y="31"/>
                      <a:pt x="451" y="31"/>
                      <a:pt x="452" y="32"/>
                    </a:cubicBezTo>
                    <a:cubicBezTo>
                      <a:pt x="452" y="32"/>
                      <a:pt x="452" y="32"/>
                      <a:pt x="452" y="33"/>
                    </a:cubicBezTo>
                    <a:cubicBezTo>
                      <a:pt x="453" y="33"/>
                      <a:pt x="453" y="33"/>
                      <a:pt x="453" y="33"/>
                    </a:cubicBezTo>
                    <a:cubicBezTo>
                      <a:pt x="453" y="32"/>
                      <a:pt x="455" y="31"/>
                      <a:pt x="456" y="32"/>
                    </a:cubicBezTo>
                    <a:cubicBezTo>
                      <a:pt x="456" y="32"/>
                      <a:pt x="456" y="32"/>
                      <a:pt x="455" y="32"/>
                    </a:cubicBezTo>
                    <a:cubicBezTo>
                      <a:pt x="457" y="32"/>
                      <a:pt x="457" y="32"/>
                      <a:pt x="457" y="32"/>
                    </a:cubicBezTo>
                    <a:cubicBezTo>
                      <a:pt x="457" y="32"/>
                      <a:pt x="457" y="31"/>
                      <a:pt x="458" y="31"/>
                    </a:cubicBezTo>
                    <a:close/>
                    <a:moveTo>
                      <a:pt x="472" y="14"/>
                    </a:moveTo>
                    <a:cubicBezTo>
                      <a:pt x="472" y="14"/>
                      <a:pt x="472" y="14"/>
                      <a:pt x="472" y="14"/>
                    </a:cubicBezTo>
                    <a:cubicBezTo>
                      <a:pt x="472" y="14"/>
                      <a:pt x="472" y="14"/>
                      <a:pt x="472" y="14"/>
                    </a:cubicBezTo>
                    <a:close/>
                    <a:moveTo>
                      <a:pt x="465" y="19"/>
                    </a:moveTo>
                    <a:cubicBezTo>
                      <a:pt x="465" y="19"/>
                      <a:pt x="466" y="19"/>
                      <a:pt x="466" y="19"/>
                    </a:cubicBezTo>
                    <a:cubicBezTo>
                      <a:pt x="466" y="19"/>
                      <a:pt x="466" y="19"/>
                      <a:pt x="466" y="19"/>
                    </a:cubicBezTo>
                    <a:cubicBezTo>
                      <a:pt x="466" y="19"/>
                      <a:pt x="466" y="19"/>
                      <a:pt x="465" y="19"/>
                    </a:cubicBezTo>
                    <a:close/>
                    <a:moveTo>
                      <a:pt x="458" y="28"/>
                    </a:moveTo>
                    <a:cubicBezTo>
                      <a:pt x="458" y="28"/>
                      <a:pt x="458" y="28"/>
                      <a:pt x="458" y="28"/>
                    </a:cubicBezTo>
                    <a:close/>
                    <a:moveTo>
                      <a:pt x="472" y="10"/>
                    </a:moveTo>
                    <a:cubicBezTo>
                      <a:pt x="471" y="10"/>
                      <a:pt x="470" y="10"/>
                      <a:pt x="469" y="9"/>
                    </a:cubicBezTo>
                    <a:cubicBezTo>
                      <a:pt x="468" y="9"/>
                      <a:pt x="466" y="10"/>
                      <a:pt x="465" y="9"/>
                    </a:cubicBezTo>
                    <a:cubicBezTo>
                      <a:pt x="465" y="10"/>
                      <a:pt x="464" y="10"/>
                      <a:pt x="464" y="11"/>
                    </a:cubicBezTo>
                    <a:cubicBezTo>
                      <a:pt x="465" y="11"/>
                      <a:pt x="464" y="10"/>
                      <a:pt x="465" y="11"/>
                    </a:cubicBezTo>
                    <a:cubicBezTo>
                      <a:pt x="465" y="11"/>
                      <a:pt x="465" y="11"/>
                      <a:pt x="465" y="11"/>
                    </a:cubicBezTo>
                    <a:cubicBezTo>
                      <a:pt x="467" y="10"/>
                      <a:pt x="470" y="11"/>
                      <a:pt x="472" y="11"/>
                    </a:cubicBezTo>
                    <a:cubicBezTo>
                      <a:pt x="472" y="11"/>
                      <a:pt x="472" y="11"/>
                      <a:pt x="472" y="10"/>
                    </a:cubicBezTo>
                    <a:close/>
                    <a:moveTo>
                      <a:pt x="469" y="14"/>
                    </a:moveTo>
                    <a:cubicBezTo>
                      <a:pt x="469" y="14"/>
                      <a:pt x="469" y="15"/>
                      <a:pt x="470" y="14"/>
                    </a:cubicBezTo>
                    <a:cubicBezTo>
                      <a:pt x="470" y="14"/>
                      <a:pt x="469" y="13"/>
                      <a:pt x="469" y="14"/>
                    </a:cubicBezTo>
                    <a:close/>
                    <a:moveTo>
                      <a:pt x="457" y="28"/>
                    </a:moveTo>
                    <a:cubicBezTo>
                      <a:pt x="457" y="29"/>
                      <a:pt x="456" y="27"/>
                      <a:pt x="455" y="28"/>
                    </a:cubicBezTo>
                    <a:cubicBezTo>
                      <a:pt x="457" y="28"/>
                      <a:pt x="456" y="29"/>
                      <a:pt x="458" y="29"/>
                    </a:cubicBezTo>
                    <a:cubicBezTo>
                      <a:pt x="457" y="28"/>
                      <a:pt x="458" y="28"/>
                      <a:pt x="457" y="28"/>
                    </a:cubicBezTo>
                    <a:close/>
                    <a:moveTo>
                      <a:pt x="463" y="19"/>
                    </a:moveTo>
                    <a:cubicBezTo>
                      <a:pt x="464" y="19"/>
                      <a:pt x="464" y="19"/>
                      <a:pt x="464" y="19"/>
                    </a:cubicBezTo>
                    <a:cubicBezTo>
                      <a:pt x="464" y="19"/>
                      <a:pt x="464" y="18"/>
                      <a:pt x="463" y="19"/>
                    </a:cubicBezTo>
                    <a:close/>
                    <a:moveTo>
                      <a:pt x="463" y="20"/>
                    </a:moveTo>
                    <a:cubicBezTo>
                      <a:pt x="462" y="19"/>
                      <a:pt x="463" y="21"/>
                      <a:pt x="463" y="20"/>
                    </a:cubicBezTo>
                    <a:close/>
                    <a:moveTo>
                      <a:pt x="454" y="28"/>
                    </a:moveTo>
                    <a:cubicBezTo>
                      <a:pt x="453" y="28"/>
                      <a:pt x="453" y="28"/>
                      <a:pt x="452" y="28"/>
                    </a:cubicBezTo>
                    <a:cubicBezTo>
                      <a:pt x="452" y="28"/>
                      <a:pt x="453" y="28"/>
                      <a:pt x="452" y="27"/>
                    </a:cubicBezTo>
                    <a:cubicBezTo>
                      <a:pt x="452" y="27"/>
                      <a:pt x="452" y="28"/>
                      <a:pt x="451" y="28"/>
                    </a:cubicBezTo>
                    <a:cubicBezTo>
                      <a:pt x="452" y="28"/>
                      <a:pt x="453" y="29"/>
                      <a:pt x="454" y="28"/>
                    </a:cubicBezTo>
                    <a:cubicBezTo>
                      <a:pt x="454" y="28"/>
                      <a:pt x="454" y="28"/>
                      <a:pt x="454" y="28"/>
                    </a:cubicBezTo>
                    <a:close/>
                    <a:moveTo>
                      <a:pt x="460" y="18"/>
                    </a:moveTo>
                    <a:cubicBezTo>
                      <a:pt x="460" y="19"/>
                      <a:pt x="461" y="19"/>
                      <a:pt x="461" y="19"/>
                    </a:cubicBezTo>
                    <a:cubicBezTo>
                      <a:pt x="461" y="18"/>
                      <a:pt x="461" y="18"/>
                      <a:pt x="460" y="18"/>
                    </a:cubicBezTo>
                    <a:close/>
                    <a:moveTo>
                      <a:pt x="451" y="31"/>
                    </a:moveTo>
                    <a:cubicBezTo>
                      <a:pt x="450" y="30"/>
                      <a:pt x="450" y="31"/>
                      <a:pt x="449" y="31"/>
                    </a:cubicBezTo>
                    <a:cubicBezTo>
                      <a:pt x="450" y="32"/>
                      <a:pt x="449" y="32"/>
                      <a:pt x="450" y="32"/>
                    </a:cubicBezTo>
                    <a:cubicBezTo>
                      <a:pt x="450" y="32"/>
                      <a:pt x="450" y="31"/>
                      <a:pt x="451" y="31"/>
                    </a:cubicBezTo>
                    <a:close/>
                    <a:moveTo>
                      <a:pt x="465" y="14"/>
                    </a:moveTo>
                    <a:cubicBezTo>
                      <a:pt x="464" y="13"/>
                      <a:pt x="465" y="14"/>
                      <a:pt x="465" y="14"/>
                    </a:cubicBezTo>
                    <a:close/>
                    <a:moveTo>
                      <a:pt x="453" y="27"/>
                    </a:moveTo>
                    <a:cubicBezTo>
                      <a:pt x="453" y="27"/>
                      <a:pt x="453" y="27"/>
                      <a:pt x="453" y="28"/>
                    </a:cubicBezTo>
                    <a:cubicBezTo>
                      <a:pt x="453" y="28"/>
                      <a:pt x="453" y="28"/>
                      <a:pt x="453" y="28"/>
                    </a:cubicBezTo>
                    <a:cubicBezTo>
                      <a:pt x="453" y="28"/>
                      <a:pt x="453" y="28"/>
                      <a:pt x="453" y="28"/>
                    </a:cubicBezTo>
                    <a:cubicBezTo>
                      <a:pt x="453" y="27"/>
                      <a:pt x="453" y="27"/>
                      <a:pt x="453" y="27"/>
                    </a:cubicBezTo>
                    <a:close/>
                    <a:moveTo>
                      <a:pt x="459" y="17"/>
                    </a:moveTo>
                    <a:cubicBezTo>
                      <a:pt x="460" y="17"/>
                      <a:pt x="461" y="17"/>
                      <a:pt x="461" y="17"/>
                    </a:cubicBezTo>
                    <a:cubicBezTo>
                      <a:pt x="461" y="16"/>
                      <a:pt x="460" y="17"/>
                      <a:pt x="459" y="17"/>
                    </a:cubicBezTo>
                    <a:close/>
                    <a:moveTo>
                      <a:pt x="462" y="15"/>
                    </a:moveTo>
                    <a:cubicBezTo>
                      <a:pt x="462" y="15"/>
                      <a:pt x="463" y="15"/>
                      <a:pt x="463" y="15"/>
                    </a:cubicBezTo>
                    <a:cubicBezTo>
                      <a:pt x="463" y="14"/>
                      <a:pt x="462" y="14"/>
                      <a:pt x="462" y="15"/>
                    </a:cubicBezTo>
                    <a:close/>
                    <a:moveTo>
                      <a:pt x="458" y="20"/>
                    </a:moveTo>
                    <a:cubicBezTo>
                      <a:pt x="458" y="20"/>
                      <a:pt x="459" y="21"/>
                      <a:pt x="458" y="20"/>
                    </a:cubicBezTo>
                    <a:close/>
                    <a:moveTo>
                      <a:pt x="457" y="19"/>
                    </a:moveTo>
                    <a:cubicBezTo>
                      <a:pt x="458" y="19"/>
                      <a:pt x="459" y="19"/>
                      <a:pt x="460" y="18"/>
                    </a:cubicBezTo>
                    <a:cubicBezTo>
                      <a:pt x="459" y="18"/>
                      <a:pt x="458" y="18"/>
                      <a:pt x="457" y="19"/>
                    </a:cubicBezTo>
                    <a:close/>
                    <a:moveTo>
                      <a:pt x="437" y="32"/>
                    </a:moveTo>
                    <a:cubicBezTo>
                      <a:pt x="436" y="32"/>
                      <a:pt x="437" y="32"/>
                      <a:pt x="437" y="32"/>
                    </a:cubicBezTo>
                    <a:cubicBezTo>
                      <a:pt x="436" y="31"/>
                      <a:pt x="435" y="31"/>
                      <a:pt x="435" y="30"/>
                    </a:cubicBezTo>
                    <a:cubicBezTo>
                      <a:pt x="436" y="31"/>
                      <a:pt x="436" y="29"/>
                      <a:pt x="437" y="30"/>
                    </a:cubicBezTo>
                    <a:cubicBezTo>
                      <a:pt x="437" y="31"/>
                      <a:pt x="439" y="31"/>
                      <a:pt x="438" y="32"/>
                    </a:cubicBezTo>
                    <a:cubicBezTo>
                      <a:pt x="439" y="32"/>
                      <a:pt x="440" y="32"/>
                      <a:pt x="440" y="32"/>
                    </a:cubicBezTo>
                    <a:cubicBezTo>
                      <a:pt x="441" y="32"/>
                      <a:pt x="442" y="31"/>
                      <a:pt x="442" y="32"/>
                    </a:cubicBezTo>
                    <a:cubicBezTo>
                      <a:pt x="442" y="31"/>
                      <a:pt x="443" y="31"/>
                      <a:pt x="443" y="31"/>
                    </a:cubicBezTo>
                    <a:cubicBezTo>
                      <a:pt x="444" y="32"/>
                      <a:pt x="444" y="32"/>
                      <a:pt x="445" y="32"/>
                    </a:cubicBezTo>
                    <a:cubicBezTo>
                      <a:pt x="445" y="32"/>
                      <a:pt x="445" y="32"/>
                      <a:pt x="445" y="32"/>
                    </a:cubicBezTo>
                    <a:cubicBezTo>
                      <a:pt x="446" y="32"/>
                      <a:pt x="447" y="32"/>
                      <a:pt x="448" y="32"/>
                    </a:cubicBezTo>
                    <a:cubicBezTo>
                      <a:pt x="448" y="32"/>
                      <a:pt x="449" y="32"/>
                      <a:pt x="448" y="31"/>
                    </a:cubicBezTo>
                    <a:cubicBezTo>
                      <a:pt x="448" y="32"/>
                      <a:pt x="448" y="31"/>
                      <a:pt x="448" y="31"/>
                    </a:cubicBezTo>
                    <a:cubicBezTo>
                      <a:pt x="447" y="32"/>
                      <a:pt x="446" y="31"/>
                      <a:pt x="445" y="31"/>
                    </a:cubicBezTo>
                    <a:cubicBezTo>
                      <a:pt x="445" y="31"/>
                      <a:pt x="445" y="32"/>
                      <a:pt x="445" y="31"/>
                    </a:cubicBezTo>
                    <a:cubicBezTo>
                      <a:pt x="444" y="30"/>
                      <a:pt x="443" y="31"/>
                      <a:pt x="443" y="30"/>
                    </a:cubicBezTo>
                    <a:cubicBezTo>
                      <a:pt x="441" y="31"/>
                      <a:pt x="439" y="29"/>
                      <a:pt x="438" y="30"/>
                    </a:cubicBezTo>
                    <a:cubicBezTo>
                      <a:pt x="438" y="30"/>
                      <a:pt x="437" y="30"/>
                      <a:pt x="437" y="29"/>
                    </a:cubicBezTo>
                    <a:cubicBezTo>
                      <a:pt x="436" y="29"/>
                      <a:pt x="435" y="29"/>
                      <a:pt x="434" y="30"/>
                    </a:cubicBezTo>
                    <a:cubicBezTo>
                      <a:pt x="434" y="29"/>
                      <a:pt x="433" y="28"/>
                      <a:pt x="432" y="28"/>
                    </a:cubicBezTo>
                    <a:cubicBezTo>
                      <a:pt x="433" y="29"/>
                      <a:pt x="433" y="29"/>
                      <a:pt x="432" y="29"/>
                    </a:cubicBezTo>
                    <a:cubicBezTo>
                      <a:pt x="435" y="30"/>
                      <a:pt x="435" y="32"/>
                      <a:pt x="437" y="32"/>
                    </a:cubicBezTo>
                    <a:close/>
                    <a:moveTo>
                      <a:pt x="450" y="28"/>
                    </a:moveTo>
                    <a:cubicBezTo>
                      <a:pt x="450" y="28"/>
                      <a:pt x="451" y="29"/>
                      <a:pt x="450" y="28"/>
                    </a:cubicBezTo>
                    <a:close/>
                    <a:moveTo>
                      <a:pt x="457" y="19"/>
                    </a:moveTo>
                    <a:cubicBezTo>
                      <a:pt x="457" y="19"/>
                      <a:pt x="457" y="19"/>
                      <a:pt x="457" y="19"/>
                    </a:cubicBezTo>
                    <a:cubicBezTo>
                      <a:pt x="457" y="19"/>
                      <a:pt x="457" y="19"/>
                      <a:pt x="457" y="19"/>
                    </a:cubicBezTo>
                    <a:cubicBezTo>
                      <a:pt x="457" y="19"/>
                      <a:pt x="457" y="19"/>
                      <a:pt x="458" y="19"/>
                    </a:cubicBezTo>
                    <a:cubicBezTo>
                      <a:pt x="457" y="19"/>
                      <a:pt x="457" y="19"/>
                      <a:pt x="457" y="19"/>
                    </a:cubicBezTo>
                    <a:close/>
                    <a:moveTo>
                      <a:pt x="462" y="13"/>
                    </a:moveTo>
                    <a:cubicBezTo>
                      <a:pt x="462" y="13"/>
                      <a:pt x="462" y="13"/>
                      <a:pt x="462" y="13"/>
                    </a:cubicBezTo>
                    <a:close/>
                    <a:moveTo>
                      <a:pt x="462" y="13"/>
                    </a:moveTo>
                    <a:cubicBezTo>
                      <a:pt x="461" y="13"/>
                      <a:pt x="462" y="14"/>
                      <a:pt x="462" y="13"/>
                    </a:cubicBezTo>
                    <a:close/>
                    <a:moveTo>
                      <a:pt x="460" y="14"/>
                    </a:moveTo>
                    <a:cubicBezTo>
                      <a:pt x="460" y="15"/>
                      <a:pt x="461" y="14"/>
                      <a:pt x="461" y="14"/>
                    </a:cubicBezTo>
                    <a:cubicBezTo>
                      <a:pt x="460" y="14"/>
                      <a:pt x="460" y="14"/>
                      <a:pt x="460" y="14"/>
                    </a:cubicBezTo>
                    <a:close/>
                    <a:moveTo>
                      <a:pt x="461" y="14"/>
                    </a:moveTo>
                    <a:cubicBezTo>
                      <a:pt x="461" y="14"/>
                      <a:pt x="461" y="14"/>
                      <a:pt x="461" y="13"/>
                    </a:cubicBezTo>
                    <a:cubicBezTo>
                      <a:pt x="461" y="14"/>
                      <a:pt x="461" y="14"/>
                      <a:pt x="461" y="14"/>
                    </a:cubicBezTo>
                    <a:close/>
                    <a:moveTo>
                      <a:pt x="443" y="34"/>
                    </a:moveTo>
                    <a:cubicBezTo>
                      <a:pt x="443" y="35"/>
                      <a:pt x="444" y="34"/>
                      <a:pt x="443" y="34"/>
                    </a:cubicBezTo>
                    <a:close/>
                    <a:moveTo>
                      <a:pt x="463" y="9"/>
                    </a:moveTo>
                    <a:cubicBezTo>
                      <a:pt x="462" y="10"/>
                      <a:pt x="462" y="9"/>
                      <a:pt x="461" y="9"/>
                    </a:cubicBezTo>
                    <a:cubicBezTo>
                      <a:pt x="461" y="10"/>
                      <a:pt x="461" y="10"/>
                      <a:pt x="461" y="10"/>
                    </a:cubicBezTo>
                    <a:cubicBezTo>
                      <a:pt x="462" y="11"/>
                      <a:pt x="462" y="11"/>
                      <a:pt x="463" y="10"/>
                    </a:cubicBezTo>
                    <a:cubicBezTo>
                      <a:pt x="463" y="10"/>
                      <a:pt x="464" y="10"/>
                      <a:pt x="463" y="9"/>
                    </a:cubicBezTo>
                    <a:close/>
                    <a:moveTo>
                      <a:pt x="443" y="34"/>
                    </a:moveTo>
                    <a:cubicBezTo>
                      <a:pt x="444" y="34"/>
                      <a:pt x="443" y="34"/>
                      <a:pt x="443" y="34"/>
                    </a:cubicBezTo>
                    <a:close/>
                    <a:moveTo>
                      <a:pt x="455" y="20"/>
                    </a:moveTo>
                    <a:cubicBezTo>
                      <a:pt x="454" y="20"/>
                      <a:pt x="455" y="21"/>
                      <a:pt x="455" y="20"/>
                    </a:cubicBezTo>
                    <a:close/>
                    <a:moveTo>
                      <a:pt x="444" y="33"/>
                    </a:moveTo>
                    <a:cubicBezTo>
                      <a:pt x="444" y="33"/>
                      <a:pt x="444" y="33"/>
                      <a:pt x="444" y="33"/>
                    </a:cubicBezTo>
                    <a:close/>
                    <a:moveTo>
                      <a:pt x="456" y="17"/>
                    </a:moveTo>
                    <a:cubicBezTo>
                      <a:pt x="456" y="17"/>
                      <a:pt x="456" y="18"/>
                      <a:pt x="456" y="18"/>
                    </a:cubicBezTo>
                    <a:cubicBezTo>
                      <a:pt x="456" y="18"/>
                      <a:pt x="457" y="17"/>
                      <a:pt x="456" y="17"/>
                    </a:cubicBezTo>
                    <a:close/>
                    <a:moveTo>
                      <a:pt x="459" y="14"/>
                    </a:moveTo>
                    <a:cubicBezTo>
                      <a:pt x="459" y="14"/>
                      <a:pt x="459" y="14"/>
                      <a:pt x="459" y="14"/>
                    </a:cubicBezTo>
                    <a:close/>
                    <a:moveTo>
                      <a:pt x="455" y="18"/>
                    </a:moveTo>
                    <a:cubicBezTo>
                      <a:pt x="454" y="18"/>
                      <a:pt x="454" y="18"/>
                      <a:pt x="454" y="19"/>
                    </a:cubicBezTo>
                    <a:cubicBezTo>
                      <a:pt x="454" y="19"/>
                      <a:pt x="455" y="19"/>
                      <a:pt x="455" y="19"/>
                    </a:cubicBezTo>
                    <a:cubicBezTo>
                      <a:pt x="454" y="18"/>
                      <a:pt x="456" y="18"/>
                      <a:pt x="455" y="18"/>
                    </a:cubicBezTo>
                    <a:close/>
                    <a:moveTo>
                      <a:pt x="448" y="27"/>
                    </a:moveTo>
                    <a:cubicBezTo>
                      <a:pt x="448" y="28"/>
                      <a:pt x="446" y="27"/>
                      <a:pt x="446" y="28"/>
                    </a:cubicBezTo>
                    <a:cubicBezTo>
                      <a:pt x="447" y="28"/>
                      <a:pt x="447" y="28"/>
                      <a:pt x="448" y="28"/>
                    </a:cubicBezTo>
                    <a:cubicBezTo>
                      <a:pt x="447" y="27"/>
                      <a:pt x="448" y="27"/>
                      <a:pt x="448" y="27"/>
                    </a:cubicBezTo>
                    <a:close/>
                    <a:moveTo>
                      <a:pt x="459" y="14"/>
                    </a:moveTo>
                    <a:cubicBezTo>
                      <a:pt x="458" y="14"/>
                      <a:pt x="459" y="14"/>
                      <a:pt x="459" y="14"/>
                    </a:cubicBezTo>
                    <a:cubicBezTo>
                      <a:pt x="459" y="14"/>
                      <a:pt x="459" y="14"/>
                      <a:pt x="459" y="14"/>
                    </a:cubicBezTo>
                    <a:close/>
                    <a:moveTo>
                      <a:pt x="459" y="14"/>
                    </a:moveTo>
                    <a:cubicBezTo>
                      <a:pt x="459" y="13"/>
                      <a:pt x="458" y="13"/>
                      <a:pt x="459" y="14"/>
                    </a:cubicBezTo>
                    <a:close/>
                    <a:moveTo>
                      <a:pt x="457" y="14"/>
                    </a:moveTo>
                    <a:cubicBezTo>
                      <a:pt x="456" y="13"/>
                      <a:pt x="457" y="15"/>
                      <a:pt x="457" y="14"/>
                    </a:cubicBezTo>
                    <a:close/>
                    <a:moveTo>
                      <a:pt x="445" y="27"/>
                    </a:moveTo>
                    <a:cubicBezTo>
                      <a:pt x="445" y="27"/>
                      <a:pt x="444" y="27"/>
                      <a:pt x="444" y="28"/>
                    </a:cubicBezTo>
                    <a:cubicBezTo>
                      <a:pt x="444" y="28"/>
                      <a:pt x="445" y="28"/>
                      <a:pt x="445" y="28"/>
                    </a:cubicBezTo>
                    <a:cubicBezTo>
                      <a:pt x="445" y="27"/>
                      <a:pt x="445" y="26"/>
                      <a:pt x="445" y="27"/>
                    </a:cubicBezTo>
                    <a:close/>
                    <a:moveTo>
                      <a:pt x="445" y="26"/>
                    </a:moveTo>
                    <a:cubicBezTo>
                      <a:pt x="445" y="26"/>
                      <a:pt x="445" y="26"/>
                      <a:pt x="445" y="26"/>
                    </a:cubicBezTo>
                    <a:cubicBezTo>
                      <a:pt x="445" y="25"/>
                      <a:pt x="444" y="26"/>
                      <a:pt x="445" y="26"/>
                    </a:cubicBezTo>
                    <a:close/>
                    <a:moveTo>
                      <a:pt x="438" y="34"/>
                    </a:moveTo>
                    <a:cubicBezTo>
                      <a:pt x="438" y="34"/>
                      <a:pt x="438" y="34"/>
                      <a:pt x="438" y="34"/>
                    </a:cubicBezTo>
                    <a:cubicBezTo>
                      <a:pt x="438" y="34"/>
                      <a:pt x="438" y="35"/>
                      <a:pt x="438" y="34"/>
                    </a:cubicBezTo>
                    <a:cubicBezTo>
                      <a:pt x="438" y="34"/>
                      <a:pt x="438" y="34"/>
                      <a:pt x="438" y="34"/>
                    </a:cubicBezTo>
                    <a:close/>
                    <a:moveTo>
                      <a:pt x="324" y="172"/>
                    </a:moveTo>
                    <a:cubicBezTo>
                      <a:pt x="324" y="172"/>
                      <a:pt x="324" y="172"/>
                      <a:pt x="323" y="172"/>
                    </a:cubicBezTo>
                    <a:cubicBezTo>
                      <a:pt x="323" y="172"/>
                      <a:pt x="324" y="172"/>
                      <a:pt x="324" y="172"/>
                    </a:cubicBezTo>
                    <a:cubicBezTo>
                      <a:pt x="324" y="172"/>
                      <a:pt x="324" y="173"/>
                      <a:pt x="324" y="172"/>
                    </a:cubicBezTo>
                    <a:close/>
                    <a:moveTo>
                      <a:pt x="451" y="18"/>
                    </a:moveTo>
                    <a:cubicBezTo>
                      <a:pt x="452" y="18"/>
                      <a:pt x="452" y="17"/>
                      <a:pt x="452" y="17"/>
                    </a:cubicBezTo>
                    <a:cubicBezTo>
                      <a:pt x="452" y="16"/>
                      <a:pt x="451" y="17"/>
                      <a:pt x="451" y="18"/>
                    </a:cubicBezTo>
                    <a:close/>
                    <a:moveTo>
                      <a:pt x="450" y="18"/>
                    </a:moveTo>
                    <a:cubicBezTo>
                      <a:pt x="450" y="18"/>
                      <a:pt x="451" y="18"/>
                      <a:pt x="451" y="18"/>
                    </a:cubicBezTo>
                    <a:cubicBezTo>
                      <a:pt x="450" y="18"/>
                      <a:pt x="450" y="18"/>
                      <a:pt x="450" y="18"/>
                    </a:cubicBezTo>
                    <a:close/>
                    <a:moveTo>
                      <a:pt x="442" y="27"/>
                    </a:moveTo>
                    <a:cubicBezTo>
                      <a:pt x="442" y="27"/>
                      <a:pt x="442" y="27"/>
                      <a:pt x="442" y="27"/>
                    </a:cubicBezTo>
                    <a:cubicBezTo>
                      <a:pt x="442" y="28"/>
                      <a:pt x="443" y="28"/>
                      <a:pt x="443" y="28"/>
                    </a:cubicBezTo>
                    <a:cubicBezTo>
                      <a:pt x="443" y="27"/>
                      <a:pt x="443" y="27"/>
                      <a:pt x="442" y="27"/>
                    </a:cubicBezTo>
                    <a:close/>
                    <a:moveTo>
                      <a:pt x="437" y="32"/>
                    </a:moveTo>
                    <a:cubicBezTo>
                      <a:pt x="438" y="33"/>
                      <a:pt x="438" y="33"/>
                      <a:pt x="438" y="33"/>
                    </a:cubicBezTo>
                    <a:cubicBezTo>
                      <a:pt x="438" y="33"/>
                      <a:pt x="438" y="33"/>
                      <a:pt x="439" y="33"/>
                    </a:cubicBezTo>
                    <a:cubicBezTo>
                      <a:pt x="438" y="33"/>
                      <a:pt x="438" y="32"/>
                      <a:pt x="437" y="32"/>
                    </a:cubicBezTo>
                    <a:close/>
                    <a:moveTo>
                      <a:pt x="452" y="13"/>
                    </a:moveTo>
                    <a:cubicBezTo>
                      <a:pt x="452" y="13"/>
                      <a:pt x="452" y="14"/>
                      <a:pt x="452" y="14"/>
                    </a:cubicBezTo>
                    <a:cubicBezTo>
                      <a:pt x="452" y="14"/>
                      <a:pt x="453" y="14"/>
                      <a:pt x="452" y="13"/>
                    </a:cubicBezTo>
                    <a:close/>
                    <a:moveTo>
                      <a:pt x="441" y="27"/>
                    </a:moveTo>
                    <a:cubicBezTo>
                      <a:pt x="441" y="28"/>
                      <a:pt x="441" y="27"/>
                      <a:pt x="441" y="27"/>
                    </a:cubicBezTo>
                    <a:cubicBezTo>
                      <a:pt x="441" y="27"/>
                      <a:pt x="441" y="27"/>
                      <a:pt x="441" y="27"/>
                    </a:cubicBezTo>
                    <a:close/>
                    <a:moveTo>
                      <a:pt x="439" y="29"/>
                    </a:moveTo>
                    <a:cubicBezTo>
                      <a:pt x="439" y="29"/>
                      <a:pt x="440" y="29"/>
                      <a:pt x="440" y="29"/>
                    </a:cubicBezTo>
                    <a:cubicBezTo>
                      <a:pt x="440" y="29"/>
                      <a:pt x="440" y="29"/>
                      <a:pt x="439" y="29"/>
                    </a:cubicBezTo>
                    <a:close/>
                    <a:moveTo>
                      <a:pt x="439" y="29"/>
                    </a:moveTo>
                    <a:cubicBezTo>
                      <a:pt x="438" y="29"/>
                      <a:pt x="439" y="29"/>
                      <a:pt x="439" y="29"/>
                    </a:cubicBezTo>
                    <a:close/>
                    <a:moveTo>
                      <a:pt x="439" y="27"/>
                    </a:moveTo>
                    <a:cubicBezTo>
                      <a:pt x="439" y="27"/>
                      <a:pt x="439" y="27"/>
                      <a:pt x="439" y="27"/>
                    </a:cubicBezTo>
                    <a:cubicBezTo>
                      <a:pt x="439" y="27"/>
                      <a:pt x="440" y="28"/>
                      <a:pt x="440" y="27"/>
                    </a:cubicBezTo>
                    <a:cubicBezTo>
                      <a:pt x="440" y="27"/>
                      <a:pt x="440" y="27"/>
                      <a:pt x="439" y="27"/>
                    </a:cubicBezTo>
                    <a:close/>
                    <a:moveTo>
                      <a:pt x="454" y="9"/>
                    </a:moveTo>
                    <a:cubicBezTo>
                      <a:pt x="454" y="9"/>
                      <a:pt x="453" y="9"/>
                      <a:pt x="453" y="9"/>
                    </a:cubicBezTo>
                    <a:cubicBezTo>
                      <a:pt x="453" y="9"/>
                      <a:pt x="454" y="10"/>
                      <a:pt x="454" y="10"/>
                    </a:cubicBezTo>
                    <a:cubicBezTo>
                      <a:pt x="454" y="9"/>
                      <a:pt x="454" y="9"/>
                      <a:pt x="454" y="9"/>
                    </a:cubicBezTo>
                    <a:close/>
                    <a:moveTo>
                      <a:pt x="437" y="28"/>
                    </a:moveTo>
                    <a:cubicBezTo>
                      <a:pt x="437" y="29"/>
                      <a:pt x="437" y="29"/>
                      <a:pt x="437" y="29"/>
                    </a:cubicBezTo>
                    <a:cubicBezTo>
                      <a:pt x="437" y="29"/>
                      <a:pt x="437" y="29"/>
                      <a:pt x="437" y="29"/>
                    </a:cubicBezTo>
                    <a:cubicBezTo>
                      <a:pt x="438" y="29"/>
                      <a:pt x="438" y="29"/>
                      <a:pt x="438" y="29"/>
                    </a:cubicBezTo>
                    <a:cubicBezTo>
                      <a:pt x="438" y="29"/>
                      <a:pt x="437" y="29"/>
                      <a:pt x="437" y="28"/>
                    </a:cubicBezTo>
                    <a:close/>
                    <a:moveTo>
                      <a:pt x="438" y="26"/>
                    </a:moveTo>
                    <a:cubicBezTo>
                      <a:pt x="437" y="27"/>
                      <a:pt x="437" y="27"/>
                      <a:pt x="436" y="27"/>
                    </a:cubicBezTo>
                    <a:cubicBezTo>
                      <a:pt x="436" y="27"/>
                      <a:pt x="436" y="28"/>
                      <a:pt x="437" y="28"/>
                    </a:cubicBezTo>
                    <a:cubicBezTo>
                      <a:pt x="436" y="28"/>
                      <a:pt x="437" y="27"/>
                      <a:pt x="437" y="27"/>
                    </a:cubicBezTo>
                    <a:cubicBezTo>
                      <a:pt x="437" y="27"/>
                      <a:pt x="438" y="28"/>
                      <a:pt x="439" y="27"/>
                    </a:cubicBezTo>
                    <a:cubicBezTo>
                      <a:pt x="438" y="27"/>
                      <a:pt x="438" y="27"/>
                      <a:pt x="438" y="26"/>
                    </a:cubicBezTo>
                    <a:close/>
                    <a:moveTo>
                      <a:pt x="453" y="9"/>
                    </a:moveTo>
                    <a:cubicBezTo>
                      <a:pt x="452" y="9"/>
                      <a:pt x="453" y="10"/>
                      <a:pt x="453" y="9"/>
                    </a:cubicBezTo>
                    <a:close/>
                    <a:moveTo>
                      <a:pt x="450" y="13"/>
                    </a:moveTo>
                    <a:cubicBezTo>
                      <a:pt x="450" y="13"/>
                      <a:pt x="450" y="13"/>
                      <a:pt x="450" y="13"/>
                    </a:cubicBezTo>
                    <a:close/>
                    <a:moveTo>
                      <a:pt x="449" y="14"/>
                    </a:moveTo>
                    <a:cubicBezTo>
                      <a:pt x="449" y="14"/>
                      <a:pt x="449" y="13"/>
                      <a:pt x="449" y="14"/>
                    </a:cubicBezTo>
                    <a:close/>
                    <a:moveTo>
                      <a:pt x="449" y="14"/>
                    </a:moveTo>
                    <a:cubicBezTo>
                      <a:pt x="448" y="14"/>
                      <a:pt x="449" y="14"/>
                      <a:pt x="449" y="14"/>
                    </a:cubicBezTo>
                    <a:close/>
                    <a:moveTo>
                      <a:pt x="445" y="18"/>
                    </a:moveTo>
                    <a:cubicBezTo>
                      <a:pt x="444" y="18"/>
                      <a:pt x="445" y="19"/>
                      <a:pt x="445" y="18"/>
                    </a:cubicBezTo>
                    <a:close/>
                    <a:moveTo>
                      <a:pt x="442" y="18"/>
                    </a:moveTo>
                    <a:cubicBezTo>
                      <a:pt x="443" y="19"/>
                      <a:pt x="444" y="19"/>
                      <a:pt x="444" y="18"/>
                    </a:cubicBezTo>
                    <a:cubicBezTo>
                      <a:pt x="444" y="18"/>
                      <a:pt x="443" y="18"/>
                      <a:pt x="442" y="18"/>
                    </a:cubicBezTo>
                    <a:close/>
                    <a:moveTo>
                      <a:pt x="437" y="26"/>
                    </a:moveTo>
                    <a:cubicBezTo>
                      <a:pt x="438" y="26"/>
                      <a:pt x="438" y="26"/>
                      <a:pt x="438" y="26"/>
                    </a:cubicBezTo>
                    <a:cubicBezTo>
                      <a:pt x="438" y="25"/>
                      <a:pt x="438" y="25"/>
                      <a:pt x="437" y="26"/>
                    </a:cubicBezTo>
                    <a:close/>
                    <a:moveTo>
                      <a:pt x="448" y="14"/>
                    </a:moveTo>
                    <a:cubicBezTo>
                      <a:pt x="448" y="12"/>
                      <a:pt x="447" y="13"/>
                      <a:pt x="448" y="14"/>
                    </a:cubicBezTo>
                    <a:close/>
                    <a:moveTo>
                      <a:pt x="447" y="11"/>
                    </a:moveTo>
                    <a:cubicBezTo>
                      <a:pt x="448" y="12"/>
                      <a:pt x="448" y="12"/>
                      <a:pt x="448" y="12"/>
                    </a:cubicBezTo>
                    <a:cubicBezTo>
                      <a:pt x="448" y="11"/>
                      <a:pt x="448" y="11"/>
                      <a:pt x="447" y="11"/>
                    </a:cubicBezTo>
                    <a:close/>
                    <a:moveTo>
                      <a:pt x="436" y="27"/>
                    </a:moveTo>
                    <a:cubicBezTo>
                      <a:pt x="436" y="26"/>
                      <a:pt x="435" y="26"/>
                      <a:pt x="435" y="26"/>
                    </a:cubicBezTo>
                    <a:cubicBezTo>
                      <a:pt x="435" y="26"/>
                      <a:pt x="435" y="26"/>
                      <a:pt x="435" y="26"/>
                    </a:cubicBezTo>
                    <a:cubicBezTo>
                      <a:pt x="435" y="26"/>
                      <a:pt x="435" y="26"/>
                      <a:pt x="435" y="26"/>
                    </a:cubicBezTo>
                    <a:cubicBezTo>
                      <a:pt x="435" y="27"/>
                      <a:pt x="435" y="27"/>
                      <a:pt x="435" y="27"/>
                    </a:cubicBezTo>
                    <a:cubicBezTo>
                      <a:pt x="435" y="27"/>
                      <a:pt x="435" y="27"/>
                      <a:pt x="436" y="27"/>
                    </a:cubicBezTo>
                    <a:cubicBezTo>
                      <a:pt x="436" y="27"/>
                      <a:pt x="436" y="27"/>
                      <a:pt x="436" y="27"/>
                    </a:cubicBezTo>
                    <a:close/>
                    <a:moveTo>
                      <a:pt x="434" y="27"/>
                    </a:moveTo>
                    <a:cubicBezTo>
                      <a:pt x="434" y="26"/>
                      <a:pt x="434" y="28"/>
                      <a:pt x="434" y="27"/>
                    </a:cubicBezTo>
                    <a:close/>
                    <a:moveTo>
                      <a:pt x="315" y="172"/>
                    </a:moveTo>
                    <a:cubicBezTo>
                      <a:pt x="315" y="172"/>
                      <a:pt x="315" y="171"/>
                      <a:pt x="315" y="172"/>
                    </a:cubicBezTo>
                    <a:close/>
                    <a:moveTo>
                      <a:pt x="431" y="29"/>
                    </a:moveTo>
                    <a:cubicBezTo>
                      <a:pt x="431" y="30"/>
                      <a:pt x="432" y="30"/>
                      <a:pt x="432" y="30"/>
                    </a:cubicBezTo>
                    <a:cubicBezTo>
                      <a:pt x="432" y="30"/>
                      <a:pt x="432" y="29"/>
                      <a:pt x="432" y="29"/>
                    </a:cubicBezTo>
                    <a:cubicBezTo>
                      <a:pt x="432" y="29"/>
                      <a:pt x="432" y="29"/>
                      <a:pt x="431" y="29"/>
                    </a:cubicBezTo>
                    <a:close/>
                    <a:moveTo>
                      <a:pt x="315" y="172"/>
                    </a:moveTo>
                    <a:cubicBezTo>
                      <a:pt x="315" y="172"/>
                      <a:pt x="315" y="172"/>
                      <a:pt x="315" y="172"/>
                    </a:cubicBezTo>
                    <a:cubicBezTo>
                      <a:pt x="315" y="171"/>
                      <a:pt x="315" y="172"/>
                      <a:pt x="315" y="172"/>
                    </a:cubicBezTo>
                    <a:close/>
                    <a:moveTo>
                      <a:pt x="445" y="11"/>
                    </a:moveTo>
                    <a:cubicBezTo>
                      <a:pt x="445" y="11"/>
                      <a:pt x="446" y="12"/>
                      <a:pt x="446" y="12"/>
                    </a:cubicBezTo>
                    <a:cubicBezTo>
                      <a:pt x="445" y="12"/>
                      <a:pt x="446" y="11"/>
                      <a:pt x="445" y="11"/>
                    </a:cubicBezTo>
                    <a:close/>
                    <a:moveTo>
                      <a:pt x="439" y="18"/>
                    </a:moveTo>
                    <a:cubicBezTo>
                      <a:pt x="440" y="18"/>
                      <a:pt x="440" y="19"/>
                      <a:pt x="440" y="18"/>
                    </a:cubicBezTo>
                    <a:cubicBezTo>
                      <a:pt x="440" y="18"/>
                      <a:pt x="440" y="18"/>
                      <a:pt x="439" y="18"/>
                    </a:cubicBezTo>
                    <a:close/>
                    <a:moveTo>
                      <a:pt x="429" y="31"/>
                    </a:moveTo>
                    <a:cubicBezTo>
                      <a:pt x="428" y="31"/>
                      <a:pt x="429" y="32"/>
                      <a:pt x="429" y="31"/>
                    </a:cubicBezTo>
                    <a:close/>
                    <a:moveTo>
                      <a:pt x="428" y="32"/>
                    </a:moveTo>
                    <a:cubicBezTo>
                      <a:pt x="428" y="32"/>
                      <a:pt x="427" y="32"/>
                      <a:pt x="428" y="32"/>
                    </a:cubicBezTo>
                    <a:cubicBezTo>
                      <a:pt x="428" y="32"/>
                      <a:pt x="428" y="32"/>
                      <a:pt x="428" y="32"/>
                    </a:cubicBezTo>
                    <a:close/>
                    <a:moveTo>
                      <a:pt x="427" y="33"/>
                    </a:moveTo>
                    <a:cubicBezTo>
                      <a:pt x="428" y="33"/>
                      <a:pt x="428" y="33"/>
                      <a:pt x="428" y="32"/>
                    </a:cubicBezTo>
                    <a:cubicBezTo>
                      <a:pt x="428" y="33"/>
                      <a:pt x="427" y="32"/>
                      <a:pt x="427" y="33"/>
                    </a:cubicBezTo>
                    <a:close/>
                    <a:moveTo>
                      <a:pt x="443" y="11"/>
                    </a:moveTo>
                    <a:cubicBezTo>
                      <a:pt x="444" y="11"/>
                      <a:pt x="444" y="12"/>
                      <a:pt x="445" y="11"/>
                    </a:cubicBezTo>
                    <a:cubicBezTo>
                      <a:pt x="444" y="11"/>
                      <a:pt x="444" y="11"/>
                      <a:pt x="443" y="11"/>
                    </a:cubicBezTo>
                    <a:close/>
                    <a:moveTo>
                      <a:pt x="442" y="13"/>
                    </a:moveTo>
                    <a:cubicBezTo>
                      <a:pt x="443" y="13"/>
                      <a:pt x="443" y="13"/>
                      <a:pt x="443" y="13"/>
                    </a:cubicBezTo>
                    <a:cubicBezTo>
                      <a:pt x="443" y="13"/>
                      <a:pt x="443" y="13"/>
                      <a:pt x="442" y="13"/>
                    </a:cubicBezTo>
                    <a:close/>
                    <a:moveTo>
                      <a:pt x="438" y="18"/>
                    </a:moveTo>
                    <a:cubicBezTo>
                      <a:pt x="438" y="19"/>
                      <a:pt x="438" y="19"/>
                      <a:pt x="439" y="18"/>
                    </a:cubicBezTo>
                    <a:cubicBezTo>
                      <a:pt x="438" y="18"/>
                      <a:pt x="438" y="18"/>
                      <a:pt x="438" y="18"/>
                    </a:cubicBezTo>
                    <a:close/>
                    <a:moveTo>
                      <a:pt x="427" y="32"/>
                    </a:moveTo>
                    <a:cubicBezTo>
                      <a:pt x="427" y="32"/>
                      <a:pt x="427" y="31"/>
                      <a:pt x="427" y="32"/>
                    </a:cubicBezTo>
                    <a:close/>
                    <a:moveTo>
                      <a:pt x="437" y="19"/>
                    </a:moveTo>
                    <a:cubicBezTo>
                      <a:pt x="437" y="19"/>
                      <a:pt x="437" y="19"/>
                      <a:pt x="437" y="19"/>
                    </a:cubicBezTo>
                    <a:close/>
                    <a:moveTo>
                      <a:pt x="442" y="13"/>
                    </a:moveTo>
                    <a:cubicBezTo>
                      <a:pt x="442" y="13"/>
                      <a:pt x="442" y="13"/>
                      <a:pt x="442" y="13"/>
                    </a:cubicBezTo>
                    <a:close/>
                    <a:moveTo>
                      <a:pt x="426" y="32"/>
                    </a:moveTo>
                    <a:cubicBezTo>
                      <a:pt x="427" y="32"/>
                      <a:pt x="426" y="31"/>
                      <a:pt x="426" y="32"/>
                    </a:cubicBezTo>
                    <a:close/>
                    <a:moveTo>
                      <a:pt x="426" y="30"/>
                    </a:moveTo>
                    <a:cubicBezTo>
                      <a:pt x="426" y="30"/>
                      <a:pt x="426" y="30"/>
                      <a:pt x="425" y="30"/>
                    </a:cubicBezTo>
                    <a:cubicBezTo>
                      <a:pt x="426" y="31"/>
                      <a:pt x="426" y="30"/>
                      <a:pt x="427" y="31"/>
                    </a:cubicBezTo>
                    <a:cubicBezTo>
                      <a:pt x="427" y="31"/>
                      <a:pt x="427" y="31"/>
                      <a:pt x="427" y="31"/>
                    </a:cubicBezTo>
                    <a:cubicBezTo>
                      <a:pt x="427" y="30"/>
                      <a:pt x="427" y="30"/>
                      <a:pt x="426" y="30"/>
                    </a:cubicBezTo>
                    <a:close/>
                    <a:moveTo>
                      <a:pt x="425" y="33"/>
                    </a:moveTo>
                    <a:cubicBezTo>
                      <a:pt x="425" y="33"/>
                      <a:pt x="425" y="33"/>
                      <a:pt x="425" y="33"/>
                    </a:cubicBezTo>
                    <a:cubicBezTo>
                      <a:pt x="425" y="33"/>
                      <a:pt x="425" y="33"/>
                      <a:pt x="425" y="33"/>
                    </a:cubicBezTo>
                    <a:close/>
                    <a:moveTo>
                      <a:pt x="445" y="9"/>
                    </a:moveTo>
                    <a:cubicBezTo>
                      <a:pt x="445" y="9"/>
                      <a:pt x="445" y="9"/>
                      <a:pt x="445" y="9"/>
                    </a:cubicBezTo>
                    <a:close/>
                    <a:moveTo>
                      <a:pt x="443" y="11"/>
                    </a:moveTo>
                    <a:cubicBezTo>
                      <a:pt x="442" y="10"/>
                      <a:pt x="443" y="11"/>
                      <a:pt x="443" y="11"/>
                    </a:cubicBezTo>
                    <a:close/>
                    <a:moveTo>
                      <a:pt x="437" y="18"/>
                    </a:moveTo>
                    <a:cubicBezTo>
                      <a:pt x="436" y="18"/>
                      <a:pt x="436" y="17"/>
                      <a:pt x="435" y="16"/>
                    </a:cubicBezTo>
                    <a:cubicBezTo>
                      <a:pt x="434" y="16"/>
                      <a:pt x="435" y="17"/>
                      <a:pt x="435" y="17"/>
                    </a:cubicBezTo>
                    <a:cubicBezTo>
                      <a:pt x="434" y="17"/>
                      <a:pt x="434" y="17"/>
                      <a:pt x="434" y="17"/>
                    </a:cubicBezTo>
                    <a:cubicBezTo>
                      <a:pt x="434" y="16"/>
                      <a:pt x="434" y="16"/>
                      <a:pt x="433" y="16"/>
                    </a:cubicBezTo>
                    <a:cubicBezTo>
                      <a:pt x="433" y="16"/>
                      <a:pt x="433" y="17"/>
                      <a:pt x="433" y="17"/>
                    </a:cubicBezTo>
                    <a:cubicBezTo>
                      <a:pt x="433" y="17"/>
                      <a:pt x="432" y="17"/>
                      <a:pt x="432" y="17"/>
                    </a:cubicBezTo>
                    <a:cubicBezTo>
                      <a:pt x="432" y="17"/>
                      <a:pt x="431" y="17"/>
                      <a:pt x="431" y="17"/>
                    </a:cubicBezTo>
                    <a:cubicBezTo>
                      <a:pt x="432" y="18"/>
                      <a:pt x="433" y="18"/>
                      <a:pt x="434" y="18"/>
                    </a:cubicBezTo>
                    <a:cubicBezTo>
                      <a:pt x="433" y="17"/>
                      <a:pt x="436" y="18"/>
                      <a:pt x="436" y="19"/>
                    </a:cubicBezTo>
                    <a:cubicBezTo>
                      <a:pt x="437" y="19"/>
                      <a:pt x="437" y="18"/>
                      <a:pt x="437" y="18"/>
                    </a:cubicBezTo>
                    <a:close/>
                    <a:moveTo>
                      <a:pt x="429" y="27"/>
                    </a:moveTo>
                    <a:cubicBezTo>
                      <a:pt x="429" y="27"/>
                      <a:pt x="429" y="27"/>
                      <a:pt x="429" y="27"/>
                    </a:cubicBezTo>
                    <a:cubicBezTo>
                      <a:pt x="429" y="27"/>
                      <a:pt x="429" y="26"/>
                      <a:pt x="429" y="27"/>
                    </a:cubicBezTo>
                    <a:close/>
                    <a:moveTo>
                      <a:pt x="425" y="30"/>
                    </a:moveTo>
                    <a:cubicBezTo>
                      <a:pt x="425" y="30"/>
                      <a:pt x="426" y="31"/>
                      <a:pt x="425" y="30"/>
                    </a:cubicBezTo>
                    <a:close/>
                    <a:moveTo>
                      <a:pt x="424" y="32"/>
                    </a:moveTo>
                    <a:cubicBezTo>
                      <a:pt x="423" y="32"/>
                      <a:pt x="424" y="32"/>
                      <a:pt x="424" y="32"/>
                    </a:cubicBezTo>
                    <a:close/>
                    <a:moveTo>
                      <a:pt x="423" y="32"/>
                    </a:moveTo>
                    <a:cubicBezTo>
                      <a:pt x="423" y="33"/>
                      <a:pt x="422" y="32"/>
                      <a:pt x="422" y="33"/>
                    </a:cubicBezTo>
                    <a:cubicBezTo>
                      <a:pt x="423" y="33"/>
                      <a:pt x="422" y="33"/>
                      <a:pt x="423" y="33"/>
                    </a:cubicBezTo>
                    <a:cubicBezTo>
                      <a:pt x="423" y="33"/>
                      <a:pt x="423" y="33"/>
                      <a:pt x="423" y="33"/>
                    </a:cubicBezTo>
                    <a:cubicBezTo>
                      <a:pt x="423" y="33"/>
                      <a:pt x="423" y="33"/>
                      <a:pt x="423" y="32"/>
                    </a:cubicBezTo>
                    <a:close/>
                    <a:moveTo>
                      <a:pt x="439" y="11"/>
                    </a:moveTo>
                    <a:cubicBezTo>
                      <a:pt x="439" y="11"/>
                      <a:pt x="440" y="11"/>
                      <a:pt x="440" y="11"/>
                    </a:cubicBezTo>
                    <a:cubicBezTo>
                      <a:pt x="440" y="11"/>
                      <a:pt x="439" y="10"/>
                      <a:pt x="439" y="11"/>
                    </a:cubicBezTo>
                    <a:close/>
                    <a:moveTo>
                      <a:pt x="442" y="9"/>
                    </a:moveTo>
                    <a:cubicBezTo>
                      <a:pt x="441" y="8"/>
                      <a:pt x="442" y="9"/>
                      <a:pt x="442" y="9"/>
                    </a:cubicBezTo>
                    <a:close/>
                    <a:moveTo>
                      <a:pt x="440" y="10"/>
                    </a:moveTo>
                    <a:cubicBezTo>
                      <a:pt x="441" y="11"/>
                      <a:pt x="440" y="10"/>
                      <a:pt x="440" y="10"/>
                    </a:cubicBezTo>
                    <a:close/>
                    <a:moveTo>
                      <a:pt x="438" y="12"/>
                    </a:moveTo>
                    <a:cubicBezTo>
                      <a:pt x="438" y="13"/>
                      <a:pt x="438" y="13"/>
                      <a:pt x="438" y="13"/>
                    </a:cubicBezTo>
                    <a:cubicBezTo>
                      <a:pt x="438" y="12"/>
                      <a:pt x="438" y="12"/>
                      <a:pt x="438" y="12"/>
                    </a:cubicBezTo>
                    <a:close/>
                    <a:moveTo>
                      <a:pt x="437" y="12"/>
                    </a:moveTo>
                    <a:cubicBezTo>
                      <a:pt x="438" y="13"/>
                      <a:pt x="437" y="13"/>
                      <a:pt x="438" y="13"/>
                    </a:cubicBezTo>
                    <a:cubicBezTo>
                      <a:pt x="438" y="13"/>
                      <a:pt x="437" y="12"/>
                      <a:pt x="437" y="12"/>
                    </a:cubicBezTo>
                    <a:close/>
                    <a:moveTo>
                      <a:pt x="441" y="8"/>
                    </a:moveTo>
                    <a:cubicBezTo>
                      <a:pt x="441" y="8"/>
                      <a:pt x="441" y="9"/>
                      <a:pt x="441" y="9"/>
                    </a:cubicBezTo>
                    <a:cubicBezTo>
                      <a:pt x="441" y="9"/>
                      <a:pt x="441" y="9"/>
                      <a:pt x="441" y="9"/>
                    </a:cubicBezTo>
                    <a:cubicBezTo>
                      <a:pt x="441" y="9"/>
                      <a:pt x="441" y="9"/>
                      <a:pt x="441" y="9"/>
                    </a:cubicBezTo>
                    <a:cubicBezTo>
                      <a:pt x="441" y="9"/>
                      <a:pt x="441" y="8"/>
                      <a:pt x="441" y="8"/>
                    </a:cubicBezTo>
                    <a:close/>
                    <a:moveTo>
                      <a:pt x="422" y="32"/>
                    </a:moveTo>
                    <a:cubicBezTo>
                      <a:pt x="422" y="32"/>
                      <a:pt x="422" y="32"/>
                      <a:pt x="422" y="32"/>
                    </a:cubicBezTo>
                    <a:close/>
                    <a:moveTo>
                      <a:pt x="434" y="10"/>
                    </a:moveTo>
                    <a:cubicBezTo>
                      <a:pt x="433" y="10"/>
                      <a:pt x="433" y="10"/>
                      <a:pt x="433" y="10"/>
                    </a:cubicBezTo>
                    <a:cubicBezTo>
                      <a:pt x="430" y="9"/>
                      <a:pt x="428" y="10"/>
                      <a:pt x="426" y="9"/>
                    </a:cubicBezTo>
                    <a:cubicBezTo>
                      <a:pt x="425" y="9"/>
                      <a:pt x="424" y="10"/>
                      <a:pt x="424" y="10"/>
                    </a:cubicBezTo>
                    <a:cubicBezTo>
                      <a:pt x="425" y="11"/>
                      <a:pt x="426" y="10"/>
                      <a:pt x="426" y="10"/>
                    </a:cubicBezTo>
                    <a:cubicBezTo>
                      <a:pt x="427" y="11"/>
                      <a:pt x="428" y="10"/>
                      <a:pt x="429" y="11"/>
                    </a:cubicBezTo>
                    <a:cubicBezTo>
                      <a:pt x="430" y="11"/>
                      <a:pt x="429" y="10"/>
                      <a:pt x="430" y="10"/>
                    </a:cubicBezTo>
                    <a:cubicBezTo>
                      <a:pt x="431" y="11"/>
                      <a:pt x="431" y="11"/>
                      <a:pt x="432" y="11"/>
                    </a:cubicBezTo>
                    <a:cubicBezTo>
                      <a:pt x="434" y="10"/>
                      <a:pt x="436" y="11"/>
                      <a:pt x="438" y="11"/>
                    </a:cubicBezTo>
                    <a:cubicBezTo>
                      <a:pt x="437" y="10"/>
                      <a:pt x="435" y="11"/>
                      <a:pt x="434" y="10"/>
                    </a:cubicBezTo>
                    <a:close/>
                    <a:moveTo>
                      <a:pt x="436" y="12"/>
                    </a:moveTo>
                    <a:cubicBezTo>
                      <a:pt x="436" y="12"/>
                      <a:pt x="436" y="13"/>
                      <a:pt x="436" y="12"/>
                    </a:cubicBezTo>
                    <a:close/>
                    <a:moveTo>
                      <a:pt x="425" y="26"/>
                    </a:moveTo>
                    <a:cubicBezTo>
                      <a:pt x="424" y="25"/>
                      <a:pt x="425" y="26"/>
                      <a:pt x="425" y="26"/>
                    </a:cubicBezTo>
                    <a:close/>
                    <a:moveTo>
                      <a:pt x="424" y="26"/>
                    </a:moveTo>
                    <a:cubicBezTo>
                      <a:pt x="424" y="26"/>
                      <a:pt x="424" y="27"/>
                      <a:pt x="425" y="26"/>
                    </a:cubicBezTo>
                    <a:cubicBezTo>
                      <a:pt x="424" y="26"/>
                      <a:pt x="424" y="26"/>
                      <a:pt x="424" y="26"/>
                    </a:cubicBezTo>
                    <a:close/>
                    <a:moveTo>
                      <a:pt x="423" y="27"/>
                    </a:moveTo>
                    <a:cubicBezTo>
                      <a:pt x="423" y="26"/>
                      <a:pt x="424" y="27"/>
                      <a:pt x="423" y="27"/>
                    </a:cubicBezTo>
                    <a:close/>
                    <a:moveTo>
                      <a:pt x="435" y="13"/>
                    </a:moveTo>
                    <a:cubicBezTo>
                      <a:pt x="434" y="12"/>
                      <a:pt x="435" y="13"/>
                      <a:pt x="435" y="13"/>
                    </a:cubicBezTo>
                    <a:close/>
                    <a:moveTo>
                      <a:pt x="430" y="17"/>
                    </a:moveTo>
                    <a:cubicBezTo>
                      <a:pt x="429" y="17"/>
                      <a:pt x="430" y="18"/>
                      <a:pt x="430" y="17"/>
                    </a:cubicBezTo>
                    <a:close/>
                    <a:moveTo>
                      <a:pt x="416" y="33"/>
                    </a:moveTo>
                    <a:cubicBezTo>
                      <a:pt x="416" y="34"/>
                      <a:pt x="416" y="34"/>
                      <a:pt x="416" y="34"/>
                    </a:cubicBezTo>
                    <a:cubicBezTo>
                      <a:pt x="416" y="33"/>
                      <a:pt x="416" y="33"/>
                      <a:pt x="416" y="33"/>
                    </a:cubicBezTo>
                    <a:close/>
                    <a:moveTo>
                      <a:pt x="433" y="13"/>
                    </a:moveTo>
                    <a:cubicBezTo>
                      <a:pt x="432" y="13"/>
                      <a:pt x="432" y="12"/>
                      <a:pt x="431" y="13"/>
                    </a:cubicBezTo>
                    <a:cubicBezTo>
                      <a:pt x="430" y="13"/>
                      <a:pt x="430" y="12"/>
                      <a:pt x="430" y="12"/>
                    </a:cubicBezTo>
                    <a:cubicBezTo>
                      <a:pt x="430" y="11"/>
                      <a:pt x="431" y="12"/>
                      <a:pt x="431" y="11"/>
                    </a:cubicBezTo>
                    <a:cubicBezTo>
                      <a:pt x="432" y="12"/>
                      <a:pt x="432" y="12"/>
                      <a:pt x="433" y="12"/>
                    </a:cubicBezTo>
                    <a:cubicBezTo>
                      <a:pt x="433" y="13"/>
                      <a:pt x="433" y="13"/>
                      <a:pt x="433" y="13"/>
                    </a:cubicBezTo>
                    <a:close/>
                    <a:moveTo>
                      <a:pt x="430" y="12"/>
                    </a:moveTo>
                    <a:cubicBezTo>
                      <a:pt x="430" y="12"/>
                      <a:pt x="431" y="12"/>
                      <a:pt x="430" y="12"/>
                    </a:cubicBezTo>
                    <a:close/>
                    <a:moveTo>
                      <a:pt x="418" y="31"/>
                    </a:moveTo>
                    <a:cubicBezTo>
                      <a:pt x="418" y="31"/>
                      <a:pt x="418" y="31"/>
                      <a:pt x="418" y="31"/>
                    </a:cubicBezTo>
                    <a:close/>
                    <a:moveTo>
                      <a:pt x="437" y="7"/>
                    </a:moveTo>
                    <a:cubicBezTo>
                      <a:pt x="436" y="7"/>
                      <a:pt x="437" y="8"/>
                      <a:pt x="437" y="7"/>
                    </a:cubicBezTo>
                    <a:close/>
                    <a:moveTo>
                      <a:pt x="429" y="16"/>
                    </a:moveTo>
                    <a:cubicBezTo>
                      <a:pt x="429" y="16"/>
                      <a:pt x="430" y="16"/>
                      <a:pt x="429" y="16"/>
                    </a:cubicBezTo>
                    <a:close/>
                    <a:moveTo>
                      <a:pt x="428" y="17"/>
                    </a:moveTo>
                    <a:cubicBezTo>
                      <a:pt x="427" y="17"/>
                      <a:pt x="429" y="18"/>
                      <a:pt x="428" y="17"/>
                    </a:cubicBezTo>
                    <a:close/>
                    <a:moveTo>
                      <a:pt x="421" y="27"/>
                    </a:moveTo>
                    <a:cubicBezTo>
                      <a:pt x="420" y="26"/>
                      <a:pt x="421" y="27"/>
                      <a:pt x="421" y="27"/>
                    </a:cubicBezTo>
                    <a:close/>
                    <a:moveTo>
                      <a:pt x="425" y="17"/>
                    </a:moveTo>
                    <a:cubicBezTo>
                      <a:pt x="426" y="18"/>
                      <a:pt x="427" y="18"/>
                      <a:pt x="427" y="18"/>
                    </a:cubicBezTo>
                    <a:cubicBezTo>
                      <a:pt x="427" y="17"/>
                      <a:pt x="426" y="17"/>
                      <a:pt x="425" y="17"/>
                    </a:cubicBezTo>
                    <a:close/>
                    <a:moveTo>
                      <a:pt x="415" y="31"/>
                    </a:moveTo>
                    <a:cubicBezTo>
                      <a:pt x="415" y="31"/>
                      <a:pt x="415" y="31"/>
                      <a:pt x="415" y="31"/>
                    </a:cubicBezTo>
                    <a:cubicBezTo>
                      <a:pt x="415" y="32"/>
                      <a:pt x="416" y="31"/>
                      <a:pt x="415" y="31"/>
                    </a:cubicBezTo>
                    <a:close/>
                    <a:moveTo>
                      <a:pt x="415" y="32"/>
                    </a:moveTo>
                    <a:cubicBezTo>
                      <a:pt x="415" y="32"/>
                      <a:pt x="415" y="32"/>
                      <a:pt x="415" y="31"/>
                    </a:cubicBezTo>
                    <a:cubicBezTo>
                      <a:pt x="414" y="32"/>
                      <a:pt x="414" y="32"/>
                      <a:pt x="414" y="32"/>
                    </a:cubicBezTo>
                    <a:cubicBezTo>
                      <a:pt x="414" y="32"/>
                      <a:pt x="415" y="32"/>
                      <a:pt x="415" y="32"/>
                    </a:cubicBezTo>
                    <a:close/>
                    <a:moveTo>
                      <a:pt x="420" y="25"/>
                    </a:moveTo>
                    <a:cubicBezTo>
                      <a:pt x="419" y="25"/>
                      <a:pt x="420" y="26"/>
                      <a:pt x="420" y="25"/>
                    </a:cubicBezTo>
                    <a:close/>
                    <a:moveTo>
                      <a:pt x="432" y="8"/>
                    </a:moveTo>
                    <a:cubicBezTo>
                      <a:pt x="433" y="9"/>
                      <a:pt x="433" y="9"/>
                      <a:pt x="434" y="8"/>
                    </a:cubicBezTo>
                    <a:cubicBezTo>
                      <a:pt x="433" y="8"/>
                      <a:pt x="432" y="8"/>
                      <a:pt x="432" y="8"/>
                    </a:cubicBezTo>
                    <a:close/>
                    <a:moveTo>
                      <a:pt x="427" y="17"/>
                    </a:moveTo>
                    <a:cubicBezTo>
                      <a:pt x="427" y="16"/>
                      <a:pt x="426" y="16"/>
                      <a:pt x="426" y="17"/>
                    </a:cubicBezTo>
                    <a:cubicBezTo>
                      <a:pt x="426" y="17"/>
                      <a:pt x="427" y="17"/>
                      <a:pt x="427" y="17"/>
                    </a:cubicBezTo>
                    <a:close/>
                    <a:moveTo>
                      <a:pt x="413" y="33"/>
                    </a:moveTo>
                    <a:cubicBezTo>
                      <a:pt x="413" y="33"/>
                      <a:pt x="413" y="33"/>
                      <a:pt x="412" y="34"/>
                    </a:cubicBezTo>
                    <a:cubicBezTo>
                      <a:pt x="413" y="34"/>
                      <a:pt x="413" y="34"/>
                      <a:pt x="413" y="34"/>
                    </a:cubicBezTo>
                    <a:cubicBezTo>
                      <a:pt x="413" y="34"/>
                      <a:pt x="413" y="34"/>
                      <a:pt x="413" y="33"/>
                    </a:cubicBezTo>
                    <a:cubicBezTo>
                      <a:pt x="413" y="33"/>
                      <a:pt x="413" y="33"/>
                      <a:pt x="413" y="33"/>
                    </a:cubicBezTo>
                    <a:close/>
                    <a:moveTo>
                      <a:pt x="413" y="32"/>
                    </a:moveTo>
                    <a:cubicBezTo>
                      <a:pt x="414" y="32"/>
                      <a:pt x="414" y="32"/>
                      <a:pt x="414" y="32"/>
                    </a:cubicBezTo>
                    <a:cubicBezTo>
                      <a:pt x="414" y="32"/>
                      <a:pt x="414" y="32"/>
                      <a:pt x="413" y="32"/>
                    </a:cubicBezTo>
                    <a:close/>
                    <a:moveTo>
                      <a:pt x="425" y="16"/>
                    </a:moveTo>
                    <a:cubicBezTo>
                      <a:pt x="425" y="16"/>
                      <a:pt x="425" y="16"/>
                      <a:pt x="425" y="16"/>
                    </a:cubicBezTo>
                    <a:cubicBezTo>
                      <a:pt x="425" y="17"/>
                      <a:pt x="426" y="17"/>
                      <a:pt x="426" y="17"/>
                    </a:cubicBezTo>
                    <a:cubicBezTo>
                      <a:pt x="426" y="16"/>
                      <a:pt x="426" y="16"/>
                      <a:pt x="425" y="16"/>
                    </a:cubicBezTo>
                    <a:close/>
                    <a:moveTo>
                      <a:pt x="428" y="11"/>
                    </a:moveTo>
                    <a:cubicBezTo>
                      <a:pt x="428" y="11"/>
                      <a:pt x="427" y="12"/>
                      <a:pt x="426" y="12"/>
                    </a:cubicBezTo>
                    <a:cubicBezTo>
                      <a:pt x="426" y="13"/>
                      <a:pt x="427" y="12"/>
                      <a:pt x="427" y="13"/>
                    </a:cubicBezTo>
                    <a:cubicBezTo>
                      <a:pt x="428" y="12"/>
                      <a:pt x="428" y="12"/>
                      <a:pt x="429" y="12"/>
                    </a:cubicBezTo>
                    <a:cubicBezTo>
                      <a:pt x="429" y="12"/>
                      <a:pt x="429" y="11"/>
                      <a:pt x="428" y="11"/>
                    </a:cubicBezTo>
                    <a:close/>
                    <a:moveTo>
                      <a:pt x="417" y="25"/>
                    </a:moveTo>
                    <a:cubicBezTo>
                      <a:pt x="417" y="25"/>
                      <a:pt x="416" y="25"/>
                      <a:pt x="416" y="26"/>
                    </a:cubicBezTo>
                    <a:cubicBezTo>
                      <a:pt x="417" y="26"/>
                      <a:pt x="418" y="25"/>
                      <a:pt x="417" y="25"/>
                    </a:cubicBezTo>
                    <a:close/>
                    <a:moveTo>
                      <a:pt x="424" y="16"/>
                    </a:moveTo>
                    <a:cubicBezTo>
                      <a:pt x="423" y="17"/>
                      <a:pt x="423" y="17"/>
                      <a:pt x="423" y="17"/>
                    </a:cubicBezTo>
                    <a:cubicBezTo>
                      <a:pt x="424" y="17"/>
                      <a:pt x="424" y="17"/>
                      <a:pt x="424" y="17"/>
                    </a:cubicBezTo>
                    <a:cubicBezTo>
                      <a:pt x="424" y="17"/>
                      <a:pt x="424" y="17"/>
                      <a:pt x="424" y="16"/>
                    </a:cubicBezTo>
                    <a:close/>
                    <a:moveTo>
                      <a:pt x="430" y="8"/>
                    </a:moveTo>
                    <a:cubicBezTo>
                      <a:pt x="430" y="8"/>
                      <a:pt x="431" y="9"/>
                      <a:pt x="431" y="8"/>
                    </a:cubicBezTo>
                    <a:cubicBezTo>
                      <a:pt x="431" y="8"/>
                      <a:pt x="430" y="8"/>
                      <a:pt x="430" y="8"/>
                    </a:cubicBezTo>
                    <a:close/>
                    <a:moveTo>
                      <a:pt x="424" y="16"/>
                    </a:moveTo>
                    <a:cubicBezTo>
                      <a:pt x="424" y="16"/>
                      <a:pt x="424" y="16"/>
                      <a:pt x="424" y="16"/>
                    </a:cubicBezTo>
                    <a:cubicBezTo>
                      <a:pt x="424" y="16"/>
                      <a:pt x="423" y="16"/>
                      <a:pt x="424" y="16"/>
                    </a:cubicBezTo>
                    <a:close/>
                    <a:moveTo>
                      <a:pt x="422" y="16"/>
                    </a:moveTo>
                    <a:cubicBezTo>
                      <a:pt x="422" y="16"/>
                      <a:pt x="422" y="16"/>
                      <a:pt x="422" y="16"/>
                    </a:cubicBezTo>
                    <a:cubicBezTo>
                      <a:pt x="422" y="16"/>
                      <a:pt x="422" y="16"/>
                      <a:pt x="422" y="16"/>
                    </a:cubicBezTo>
                    <a:cubicBezTo>
                      <a:pt x="422" y="16"/>
                      <a:pt x="422" y="16"/>
                      <a:pt x="422" y="16"/>
                    </a:cubicBezTo>
                    <a:cubicBezTo>
                      <a:pt x="422" y="16"/>
                      <a:pt x="422" y="16"/>
                      <a:pt x="422" y="16"/>
                    </a:cubicBezTo>
                    <a:close/>
                    <a:moveTo>
                      <a:pt x="428" y="8"/>
                    </a:moveTo>
                    <a:cubicBezTo>
                      <a:pt x="428" y="8"/>
                      <a:pt x="429" y="8"/>
                      <a:pt x="429" y="8"/>
                    </a:cubicBezTo>
                    <a:cubicBezTo>
                      <a:pt x="428" y="8"/>
                      <a:pt x="428" y="8"/>
                      <a:pt x="428" y="8"/>
                    </a:cubicBezTo>
                    <a:close/>
                    <a:moveTo>
                      <a:pt x="409" y="31"/>
                    </a:moveTo>
                    <a:cubicBezTo>
                      <a:pt x="409" y="31"/>
                      <a:pt x="409" y="32"/>
                      <a:pt x="409" y="31"/>
                    </a:cubicBezTo>
                    <a:close/>
                    <a:moveTo>
                      <a:pt x="424" y="12"/>
                    </a:moveTo>
                    <a:cubicBezTo>
                      <a:pt x="424" y="11"/>
                      <a:pt x="424" y="13"/>
                      <a:pt x="424" y="12"/>
                    </a:cubicBezTo>
                    <a:close/>
                    <a:moveTo>
                      <a:pt x="427" y="8"/>
                    </a:moveTo>
                    <a:cubicBezTo>
                      <a:pt x="427" y="8"/>
                      <a:pt x="427" y="8"/>
                      <a:pt x="427" y="8"/>
                    </a:cubicBezTo>
                    <a:close/>
                    <a:moveTo>
                      <a:pt x="420" y="12"/>
                    </a:moveTo>
                    <a:cubicBezTo>
                      <a:pt x="421" y="13"/>
                      <a:pt x="421" y="11"/>
                      <a:pt x="421" y="12"/>
                    </a:cubicBezTo>
                    <a:cubicBezTo>
                      <a:pt x="422" y="12"/>
                      <a:pt x="422" y="12"/>
                      <a:pt x="423" y="11"/>
                    </a:cubicBezTo>
                    <a:cubicBezTo>
                      <a:pt x="422" y="11"/>
                      <a:pt x="421" y="11"/>
                      <a:pt x="420" y="12"/>
                    </a:cubicBezTo>
                    <a:close/>
                    <a:moveTo>
                      <a:pt x="422" y="10"/>
                    </a:moveTo>
                    <a:cubicBezTo>
                      <a:pt x="422" y="10"/>
                      <a:pt x="423" y="10"/>
                      <a:pt x="423" y="10"/>
                    </a:cubicBezTo>
                    <a:cubicBezTo>
                      <a:pt x="423" y="10"/>
                      <a:pt x="422" y="10"/>
                      <a:pt x="422" y="10"/>
                    </a:cubicBezTo>
                    <a:close/>
                    <a:moveTo>
                      <a:pt x="417" y="15"/>
                    </a:moveTo>
                    <a:cubicBezTo>
                      <a:pt x="417" y="15"/>
                      <a:pt x="416" y="14"/>
                      <a:pt x="416" y="15"/>
                    </a:cubicBezTo>
                    <a:cubicBezTo>
                      <a:pt x="416" y="15"/>
                      <a:pt x="417" y="15"/>
                      <a:pt x="417" y="16"/>
                    </a:cubicBezTo>
                    <a:cubicBezTo>
                      <a:pt x="416" y="15"/>
                      <a:pt x="416" y="15"/>
                      <a:pt x="416" y="16"/>
                    </a:cubicBezTo>
                    <a:cubicBezTo>
                      <a:pt x="416" y="16"/>
                      <a:pt x="416" y="16"/>
                      <a:pt x="416" y="16"/>
                    </a:cubicBezTo>
                    <a:cubicBezTo>
                      <a:pt x="416" y="15"/>
                      <a:pt x="417" y="16"/>
                      <a:pt x="418" y="16"/>
                    </a:cubicBezTo>
                    <a:cubicBezTo>
                      <a:pt x="417" y="15"/>
                      <a:pt x="417" y="15"/>
                      <a:pt x="417" y="15"/>
                    </a:cubicBezTo>
                    <a:close/>
                    <a:moveTo>
                      <a:pt x="420" y="9"/>
                    </a:moveTo>
                    <a:cubicBezTo>
                      <a:pt x="420" y="9"/>
                      <a:pt x="420" y="9"/>
                      <a:pt x="420" y="9"/>
                    </a:cubicBezTo>
                    <a:cubicBezTo>
                      <a:pt x="420" y="10"/>
                      <a:pt x="421" y="11"/>
                      <a:pt x="422" y="10"/>
                    </a:cubicBezTo>
                    <a:cubicBezTo>
                      <a:pt x="421" y="10"/>
                      <a:pt x="421" y="9"/>
                      <a:pt x="420" y="9"/>
                    </a:cubicBezTo>
                    <a:close/>
                    <a:moveTo>
                      <a:pt x="281" y="179"/>
                    </a:moveTo>
                    <a:cubicBezTo>
                      <a:pt x="282" y="179"/>
                      <a:pt x="282" y="178"/>
                      <a:pt x="283" y="179"/>
                    </a:cubicBezTo>
                    <a:cubicBezTo>
                      <a:pt x="283" y="179"/>
                      <a:pt x="283" y="179"/>
                      <a:pt x="283" y="179"/>
                    </a:cubicBezTo>
                    <a:cubicBezTo>
                      <a:pt x="282" y="178"/>
                      <a:pt x="282" y="179"/>
                      <a:pt x="281" y="179"/>
                    </a:cubicBezTo>
                    <a:close/>
                    <a:moveTo>
                      <a:pt x="414" y="17"/>
                    </a:moveTo>
                    <a:cubicBezTo>
                      <a:pt x="414" y="17"/>
                      <a:pt x="415" y="18"/>
                      <a:pt x="415" y="18"/>
                    </a:cubicBezTo>
                    <a:cubicBezTo>
                      <a:pt x="415" y="17"/>
                      <a:pt x="414" y="17"/>
                      <a:pt x="414" y="17"/>
                    </a:cubicBezTo>
                    <a:close/>
                    <a:moveTo>
                      <a:pt x="279" y="180"/>
                    </a:moveTo>
                    <a:cubicBezTo>
                      <a:pt x="280" y="180"/>
                      <a:pt x="280" y="180"/>
                      <a:pt x="281" y="180"/>
                    </a:cubicBezTo>
                    <a:cubicBezTo>
                      <a:pt x="281" y="179"/>
                      <a:pt x="280" y="180"/>
                      <a:pt x="279" y="180"/>
                    </a:cubicBezTo>
                    <a:close/>
                    <a:moveTo>
                      <a:pt x="415" y="17"/>
                    </a:moveTo>
                    <a:cubicBezTo>
                      <a:pt x="414" y="17"/>
                      <a:pt x="415" y="18"/>
                      <a:pt x="415" y="17"/>
                    </a:cubicBezTo>
                    <a:close/>
                    <a:moveTo>
                      <a:pt x="418" y="10"/>
                    </a:moveTo>
                    <a:cubicBezTo>
                      <a:pt x="418" y="11"/>
                      <a:pt x="418" y="11"/>
                      <a:pt x="418" y="11"/>
                    </a:cubicBezTo>
                    <a:cubicBezTo>
                      <a:pt x="418" y="12"/>
                      <a:pt x="419" y="12"/>
                      <a:pt x="419" y="11"/>
                    </a:cubicBezTo>
                    <a:cubicBezTo>
                      <a:pt x="419" y="11"/>
                      <a:pt x="419" y="11"/>
                      <a:pt x="418" y="10"/>
                    </a:cubicBezTo>
                    <a:close/>
                    <a:moveTo>
                      <a:pt x="415" y="16"/>
                    </a:moveTo>
                    <a:cubicBezTo>
                      <a:pt x="415" y="15"/>
                      <a:pt x="416" y="16"/>
                      <a:pt x="415" y="16"/>
                    </a:cubicBezTo>
                    <a:close/>
                    <a:moveTo>
                      <a:pt x="418" y="9"/>
                    </a:moveTo>
                    <a:cubicBezTo>
                      <a:pt x="419" y="10"/>
                      <a:pt x="419" y="10"/>
                      <a:pt x="420" y="9"/>
                    </a:cubicBezTo>
                    <a:cubicBezTo>
                      <a:pt x="419" y="9"/>
                      <a:pt x="419" y="9"/>
                      <a:pt x="418" y="9"/>
                    </a:cubicBezTo>
                    <a:close/>
                    <a:moveTo>
                      <a:pt x="417" y="11"/>
                    </a:moveTo>
                    <a:cubicBezTo>
                      <a:pt x="416" y="12"/>
                      <a:pt x="417" y="11"/>
                      <a:pt x="417" y="11"/>
                    </a:cubicBezTo>
                    <a:close/>
                    <a:moveTo>
                      <a:pt x="417" y="11"/>
                    </a:moveTo>
                    <a:cubicBezTo>
                      <a:pt x="417" y="11"/>
                      <a:pt x="417" y="11"/>
                      <a:pt x="417" y="10"/>
                    </a:cubicBezTo>
                    <a:cubicBezTo>
                      <a:pt x="417" y="11"/>
                      <a:pt x="417" y="11"/>
                      <a:pt x="417" y="11"/>
                    </a:cubicBezTo>
                    <a:cubicBezTo>
                      <a:pt x="417" y="11"/>
                      <a:pt x="417" y="11"/>
                      <a:pt x="417" y="11"/>
                    </a:cubicBezTo>
                    <a:close/>
                    <a:moveTo>
                      <a:pt x="278" y="179"/>
                    </a:moveTo>
                    <a:cubicBezTo>
                      <a:pt x="277" y="179"/>
                      <a:pt x="277" y="179"/>
                      <a:pt x="276" y="179"/>
                    </a:cubicBezTo>
                    <a:cubicBezTo>
                      <a:pt x="277" y="180"/>
                      <a:pt x="278" y="180"/>
                      <a:pt x="278" y="179"/>
                    </a:cubicBezTo>
                    <a:close/>
                    <a:moveTo>
                      <a:pt x="417" y="9"/>
                    </a:moveTo>
                    <a:cubicBezTo>
                      <a:pt x="417" y="10"/>
                      <a:pt x="418" y="9"/>
                      <a:pt x="418" y="9"/>
                    </a:cubicBezTo>
                    <a:cubicBezTo>
                      <a:pt x="418" y="9"/>
                      <a:pt x="417" y="9"/>
                      <a:pt x="417" y="9"/>
                    </a:cubicBezTo>
                    <a:close/>
                    <a:moveTo>
                      <a:pt x="279" y="178"/>
                    </a:moveTo>
                    <a:cubicBezTo>
                      <a:pt x="279" y="178"/>
                      <a:pt x="279" y="178"/>
                      <a:pt x="279" y="178"/>
                    </a:cubicBezTo>
                    <a:close/>
                    <a:moveTo>
                      <a:pt x="416" y="9"/>
                    </a:moveTo>
                    <a:cubicBezTo>
                      <a:pt x="416" y="9"/>
                      <a:pt x="416" y="9"/>
                      <a:pt x="416" y="9"/>
                    </a:cubicBezTo>
                    <a:cubicBezTo>
                      <a:pt x="417" y="9"/>
                      <a:pt x="416" y="8"/>
                      <a:pt x="416" y="9"/>
                    </a:cubicBezTo>
                    <a:close/>
                    <a:moveTo>
                      <a:pt x="417" y="7"/>
                    </a:moveTo>
                    <a:cubicBezTo>
                      <a:pt x="417" y="7"/>
                      <a:pt x="417" y="7"/>
                      <a:pt x="416" y="7"/>
                    </a:cubicBezTo>
                    <a:cubicBezTo>
                      <a:pt x="416" y="7"/>
                      <a:pt x="416" y="8"/>
                      <a:pt x="416" y="8"/>
                    </a:cubicBezTo>
                    <a:cubicBezTo>
                      <a:pt x="417" y="8"/>
                      <a:pt x="416" y="7"/>
                      <a:pt x="417" y="7"/>
                    </a:cubicBezTo>
                    <a:close/>
                    <a:moveTo>
                      <a:pt x="414" y="8"/>
                    </a:moveTo>
                    <a:cubicBezTo>
                      <a:pt x="414" y="9"/>
                      <a:pt x="413" y="8"/>
                      <a:pt x="413" y="9"/>
                    </a:cubicBezTo>
                    <a:cubicBezTo>
                      <a:pt x="413" y="10"/>
                      <a:pt x="414" y="9"/>
                      <a:pt x="415" y="10"/>
                    </a:cubicBezTo>
                    <a:cubicBezTo>
                      <a:pt x="415" y="9"/>
                      <a:pt x="416" y="9"/>
                      <a:pt x="416" y="9"/>
                    </a:cubicBezTo>
                    <a:cubicBezTo>
                      <a:pt x="415" y="9"/>
                      <a:pt x="414" y="9"/>
                      <a:pt x="414" y="8"/>
                    </a:cubicBezTo>
                    <a:close/>
                    <a:moveTo>
                      <a:pt x="275" y="179"/>
                    </a:moveTo>
                    <a:cubicBezTo>
                      <a:pt x="275" y="179"/>
                      <a:pt x="275" y="179"/>
                      <a:pt x="275" y="179"/>
                    </a:cubicBezTo>
                    <a:close/>
                    <a:moveTo>
                      <a:pt x="274" y="179"/>
                    </a:moveTo>
                    <a:cubicBezTo>
                      <a:pt x="275" y="180"/>
                      <a:pt x="275" y="179"/>
                      <a:pt x="275" y="179"/>
                    </a:cubicBezTo>
                    <a:cubicBezTo>
                      <a:pt x="275" y="179"/>
                      <a:pt x="274" y="179"/>
                      <a:pt x="274" y="179"/>
                    </a:cubicBezTo>
                    <a:close/>
                    <a:moveTo>
                      <a:pt x="416" y="8"/>
                    </a:moveTo>
                    <a:cubicBezTo>
                      <a:pt x="415" y="7"/>
                      <a:pt x="416" y="8"/>
                      <a:pt x="416" y="8"/>
                    </a:cubicBezTo>
                    <a:close/>
                    <a:moveTo>
                      <a:pt x="409" y="15"/>
                    </a:moveTo>
                    <a:cubicBezTo>
                      <a:pt x="409" y="15"/>
                      <a:pt x="409" y="16"/>
                      <a:pt x="410" y="15"/>
                    </a:cubicBezTo>
                    <a:cubicBezTo>
                      <a:pt x="410" y="15"/>
                      <a:pt x="409" y="15"/>
                      <a:pt x="409" y="15"/>
                    </a:cubicBezTo>
                    <a:close/>
                    <a:moveTo>
                      <a:pt x="415" y="7"/>
                    </a:moveTo>
                    <a:cubicBezTo>
                      <a:pt x="416" y="7"/>
                      <a:pt x="415" y="7"/>
                      <a:pt x="415" y="7"/>
                    </a:cubicBezTo>
                    <a:close/>
                    <a:moveTo>
                      <a:pt x="414" y="8"/>
                    </a:moveTo>
                    <a:cubicBezTo>
                      <a:pt x="414" y="8"/>
                      <a:pt x="414" y="8"/>
                      <a:pt x="415" y="8"/>
                    </a:cubicBezTo>
                    <a:cubicBezTo>
                      <a:pt x="414" y="8"/>
                      <a:pt x="414" y="8"/>
                      <a:pt x="414" y="8"/>
                    </a:cubicBezTo>
                    <a:close/>
                    <a:moveTo>
                      <a:pt x="411" y="11"/>
                    </a:moveTo>
                    <a:cubicBezTo>
                      <a:pt x="410" y="10"/>
                      <a:pt x="411" y="11"/>
                      <a:pt x="411" y="11"/>
                    </a:cubicBezTo>
                    <a:close/>
                    <a:moveTo>
                      <a:pt x="410" y="9"/>
                    </a:moveTo>
                    <a:cubicBezTo>
                      <a:pt x="411" y="9"/>
                      <a:pt x="411" y="9"/>
                      <a:pt x="411" y="8"/>
                    </a:cubicBezTo>
                    <a:cubicBezTo>
                      <a:pt x="411" y="8"/>
                      <a:pt x="411" y="9"/>
                      <a:pt x="410" y="9"/>
                    </a:cubicBezTo>
                    <a:close/>
                    <a:moveTo>
                      <a:pt x="409" y="9"/>
                    </a:moveTo>
                    <a:cubicBezTo>
                      <a:pt x="409" y="9"/>
                      <a:pt x="409" y="9"/>
                      <a:pt x="409" y="9"/>
                    </a:cubicBezTo>
                    <a:cubicBezTo>
                      <a:pt x="409" y="9"/>
                      <a:pt x="409" y="10"/>
                      <a:pt x="409" y="10"/>
                    </a:cubicBezTo>
                    <a:cubicBezTo>
                      <a:pt x="409" y="10"/>
                      <a:pt x="409" y="9"/>
                      <a:pt x="409" y="9"/>
                    </a:cubicBezTo>
                    <a:cubicBezTo>
                      <a:pt x="409" y="9"/>
                      <a:pt x="409" y="9"/>
                      <a:pt x="409" y="9"/>
                    </a:cubicBezTo>
                    <a:close/>
                    <a:moveTo>
                      <a:pt x="408" y="10"/>
                    </a:moveTo>
                    <a:cubicBezTo>
                      <a:pt x="408" y="11"/>
                      <a:pt x="407" y="11"/>
                      <a:pt x="407" y="11"/>
                    </a:cubicBezTo>
                    <a:cubicBezTo>
                      <a:pt x="407" y="11"/>
                      <a:pt x="408" y="11"/>
                      <a:pt x="408" y="11"/>
                    </a:cubicBezTo>
                    <a:cubicBezTo>
                      <a:pt x="408" y="11"/>
                      <a:pt x="408" y="11"/>
                      <a:pt x="408" y="11"/>
                    </a:cubicBezTo>
                    <a:cubicBezTo>
                      <a:pt x="408" y="11"/>
                      <a:pt x="408" y="11"/>
                      <a:pt x="408" y="10"/>
                    </a:cubicBezTo>
                    <a:close/>
                    <a:moveTo>
                      <a:pt x="410" y="7"/>
                    </a:moveTo>
                    <a:cubicBezTo>
                      <a:pt x="410" y="7"/>
                      <a:pt x="410" y="7"/>
                      <a:pt x="410" y="7"/>
                    </a:cubicBezTo>
                    <a:cubicBezTo>
                      <a:pt x="410" y="7"/>
                      <a:pt x="410" y="7"/>
                      <a:pt x="410" y="7"/>
                    </a:cubicBezTo>
                    <a:close/>
                    <a:moveTo>
                      <a:pt x="408" y="9"/>
                    </a:moveTo>
                    <a:cubicBezTo>
                      <a:pt x="408" y="9"/>
                      <a:pt x="409" y="9"/>
                      <a:pt x="409" y="9"/>
                    </a:cubicBezTo>
                    <a:cubicBezTo>
                      <a:pt x="409" y="8"/>
                      <a:pt x="408" y="9"/>
                      <a:pt x="408" y="9"/>
                    </a:cubicBezTo>
                    <a:close/>
                    <a:moveTo>
                      <a:pt x="407" y="11"/>
                    </a:moveTo>
                    <a:cubicBezTo>
                      <a:pt x="406" y="11"/>
                      <a:pt x="407" y="11"/>
                      <a:pt x="407" y="11"/>
                    </a:cubicBezTo>
                    <a:close/>
                    <a:moveTo>
                      <a:pt x="407" y="8"/>
                    </a:moveTo>
                    <a:cubicBezTo>
                      <a:pt x="406" y="9"/>
                      <a:pt x="405" y="7"/>
                      <a:pt x="404" y="8"/>
                    </a:cubicBezTo>
                    <a:cubicBezTo>
                      <a:pt x="405" y="9"/>
                      <a:pt x="406" y="8"/>
                      <a:pt x="407" y="9"/>
                    </a:cubicBezTo>
                    <a:cubicBezTo>
                      <a:pt x="407" y="9"/>
                      <a:pt x="406" y="9"/>
                      <a:pt x="407" y="10"/>
                    </a:cubicBezTo>
                    <a:cubicBezTo>
                      <a:pt x="407" y="10"/>
                      <a:pt x="408" y="9"/>
                      <a:pt x="408" y="9"/>
                    </a:cubicBezTo>
                    <a:cubicBezTo>
                      <a:pt x="407" y="9"/>
                      <a:pt x="408" y="8"/>
                      <a:pt x="407" y="8"/>
                    </a:cubicBezTo>
                    <a:close/>
                    <a:moveTo>
                      <a:pt x="402" y="14"/>
                    </a:moveTo>
                    <a:cubicBezTo>
                      <a:pt x="401" y="14"/>
                      <a:pt x="401" y="14"/>
                      <a:pt x="401" y="14"/>
                    </a:cubicBezTo>
                    <a:cubicBezTo>
                      <a:pt x="401" y="15"/>
                      <a:pt x="400" y="16"/>
                      <a:pt x="399" y="16"/>
                    </a:cubicBezTo>
                    <a:cubicBezTo>
                      <a:pt x="400" y="16"/>
                      <a:pt x="400" y="16"/>
                      <a:pt x="399" y="16"/>
                    </a:cubicBezTo>
                    <a:cubicBezTo>
                      <a:pt x="400" y="16"/>
                      <a:pt x="402" y="16"/>
                      <a:pt x="402" y="14"/>
                    </a:cubicBezTo>
                    <a:close/>
                    <a:moveTo>
                      <a:pt x="407" y="7"/>
                    </a:moveTo>
                    <a:cubicBezTo>
                      <a:pt x="407" y="7"/>
                      <a:pt x="407" y="7"/>
                      <a:pt x="407" y="7"/>
                    </a:cubicBezTo>
                    <a:close/>
                    <a:moveTo>
                      <a:pt x="387" y="29"/>
                    </a:moveTo>
                    <a:cubicBezTo>
                      <a:pt x="387" y="30"/>
                      <a:pt x="387" y="30"/>
                      <a:pt x="387" y="30"/>
                    </a:cubicBezTo>
                    <a:cubicBezTo>
                      <a:pt x="387" y="30"/>
                      <a:pt x="387" y="30"/>
                      <a:pt x="387" y="30"/>
                    </a:cubicBezTo>
                    <a:cubicBezTo>
                      <a:pt x="388" y="30"/>
                      <a:pt x="387" y="30"/>
                      <a:pt x="388" y="30"/>
                    </a:cubicBezTo>
                    <a:cubicBezTo>
                      <a:pt x="388" y="30"/>
                      <a:pt x="387" y="29"/>
                      <a:pt x="387" y="29"/>
                    </a:cubicBezTo>
                    <a:close/>
                    <a:moveTo>
                      <a:pt x="385" y="30"/>
                    </a:moveTo>
                    <a:cubicBezTo>
                      <a:pt x="386" y="30"/>
                      <a:pt x="386" y="30"/>
                      <a:pt x="387" y="30"/>
                    </a:cubicBezTo>
                    <a:cubicBezTo>
                      <a:pt x="386" y="29"/>
                      <a:pt x="386" y="29"/>
                      <a:pt x="385" y="30"/>
                    </a:cubicBezTo>
                    <a:close/>
                    <a:moveTo>
                      <a:pt x="244" y="203"/>
                    </a:moveTo>
                    <a:cubicBezTo>
                      <a:pt x="243" y="203"/>
                      <a:pt x="244" y="204"/>
                      <a:pt x="244" y="203"/>
                    </a:cubicBezTo>
                    <a:close/>
                    <a:moveTo>
                      <a:pt x="405" y="7"/>
                    </a:moveTo>
                    <a:cubicBezTo>
                      <a:pt x="405" y="7"/>
                      <a:pt x="405" y="7"/>
                      <a:pt x="405" y="7"/>
                    </a:cubicBezTo>
                    <a:cubicBezTo>
                      <a:pt x="405" y="7"/>
                      <a:pt x="404" y="7"/>
                      <a:pt x="405" y="7"/>
                    </a:cubicBezTo>
                    <a:close/>
                    <a:moveTo>
                      <a:pt x="398" y="14"/>
                    </a:moveTo>
                    <a:cubicBezTo>
                      <a:pt x="398" y="14"/>
                      <a:pt x="399" y="15"/>
                      <a:pt x="399" y="14"/>
                    </a:cubicBezTo>
                    <a:cubicBezTo>
                      <a:pt x="399" y="14"/>
                      <a:pt x="398" y="14"/>
                      <a:pt x="398" y="14"/>
                    </a:cubicBezTo>
                    <a:close/>
                    <a:moveTo>
                      <a:pt x="397" y="16"/>
                    </a:moveTo>
                    <a:cubicBezTo>
                      <a:pt x="397" y="15"/>
                      <a:pt x="398" y="16"/>
                      <a:pt x="397" y="16"/>
                    </a:cubicBezTo>
                    <a:close/>
                    <a:moveTo>
                      <a:pt x="403" y="8"/>
                    </a:moveTo>
                    <a:cubicBezTo>
                      <a:pt x="402" y="9"/>
                      <a:pt x="402" y="9"/>
                      <a:pt x="402" y="10"/>
                    </a:cubicBezTo>
                    <a:cubicBezTo>
                      <a:pt x="402" y="9"/>
                      <a:pt x="403" y="9"/>
                      <a:pt x="403" y="8"/>
                    </a:cubicBezTo>
                    <a:close/>
                    <a:moveTo>
                      <a:pt x="241" y="203"/>
                    </a:moveTo>
                    <a:cubicBezTo>
                      <a:pt x="241" y="203"/>
                      <a:pt x="242" y="204"/>
                      <a:pt x="242" y="203"/>
                    </a:cubicBezTo>
                    <a:cubicBezTo>
                      <a:pt x="242" y="203"/>
                      <a:pt x="242" y="203"/>
                      <a:pt x="241" y="203"/>
                    </a:cubicBezTo>
                    <a:close/>
                    <a:moveTo>
                      <a:pt x="385" y="29"/>
                    </a:moveTo>
                    <a:cubicBezTo>
                      <a:pt x="385" y="29"/>
                      <a:pt x="385" y="28"/>
                      <a:pt x="385" y="29"/>
                    </a:cubicBezTo>
                    <a:close/>
                    <a:moveTo>
                      <a:pt x="384" y="29"/>
                    </a:moveTo>
                    <a:cubicBezTo>
                      <a:pt x="384" y="29"/>
                      <a:pt x="384" y="29"/>
                      <a:pt x="384" y="29"/>
                    </a:cubicBezTo>
                    <a:cubicBezTo>
                      <a:pt x="384" y="29"/>
                      <a:pt x="384" y="29"/>
                      <a:pt x="385" y="29"/>
                    </a:cubicBezTo>
                    <a:cubicBezTo>
                      <a:pt x="384" y="29"/>
                      <a:pt x="384" y="29"/>
                      <a:pt x="384" y="29"/>
                    </a:cubicBezTo>
                    <a:close/>
                    <a:moveTo>
                      <a:pt x="400" y="7"/>
                    </a:moveTo>
                    <a:cubicBezTo>
                      <a:pt x="399" y="8"/>
                      <a:pt x="399" y="7"/>
                      <a:pt x="398" y="8"/>
                    </a:cubicBezTo>
                    <a:cubicBezTo>
                      <a:pt x="400" y="9"/>
                      <a:pt x="401" y="8"/>
                      <a:pt x="402" y="8"/>
                    </a:cubicBezTo>
                    <a:cubicBezTo>
                      <a:pt x="401" y="7"/>
                      <a:pt x="401" y="8"/>
                      <a:pt x="400" y="7"/>
                    </a:cubicBezTo>
                    <a:close/>
                    <a:moveTo>
                      <a:pt x="382" y="29"/>
                    </a:moveTo>
                    <a:cubicBezTo>
                      <a:pt x="382" y="29"/>
                      <a:pt x="382" y="29"/>
                      <a:pt x="381" y="30"/>
                    </a:cubicBezTo>
                    <a:cubicBezTo>
                      <a:pt x="383" y="30"/>
                      <a:pt x="383" y="29"/>
                      <a:pt x="384" y="29"/>
                    </a:cubicBezTo>
                    <a:cubicBezTo>
                      <a:pt x="383" y="29"/>
                      <a:pt x="383" y="29"/>
                      <a:pt x="382" y="29"/>
                    </a:cubicBezTo>
                    <a:close/>
                    <a:moveTo>
                      <a:pt x="240" y="203"/>
                    </a:moveTo>
                    <a:cubicBezTo>
                      <a:pt x="240" y="203"/>
                      <a:pt x="241" y="203"/>
                      <a:pt x="240" y="203"/>
                    </a:cubicBezTo>
                    <a:close/>
                    <a:moveTo>
                      <a:pt x="392" y="15"/>
                    </a:moveTo>
                    <a:cubicBezTo>
                      <a:pt x="392" y="16"/>
                      <a:pt x="393" y="16"/>
                      <a:pt x="394" y="15"/>
                    </a:cubicBezTo>
                    <a:cubicBezTo>
                      <a:pt x="393" y="15"/>
                      <a:pt x="393" y="15"/>
                      <a:pt x="392" y="15"/>
                    </a:cubicBezTo>
                    <a:close/>
                    <a:moveTo>
                      <a:pt x="393" y="14"/>
                    </a:moveTo>
                    <a:cubicBezTo>
                      <a:pt x="392" y="13"/>
                      <a:pt x="393" y="14"/>
                      <a:pt x="393" y="14"/>
                    </a:cubicBezTo>
                    <a:close/>
                    <a:moveTo>
                      <a:pt x="380" y="29"/>
                    </a:moveTo>
                    <a:cubicBezTo>
                      <a:pt x="379" y="29"/>
                      <a:pt x="380" y="30"/>
                      <a:pt x="380" y="29"/>
                    </a:cubicBezTo>
                    <a:close/>
                    <a:moveTo>
                      <a:pt x="392" y="15"/>
                    </a:moveTo>
                    <a:cubicBezTo>
                      <a:pt x="391" y="15"/>
                      <a:pt x="391" y="15"/>
                      <a:pt x="391" y="15"/>
                    </a:cubicBezTo>
                    <a:cubicBezTo>
                      <a:pt x="392" y="15"/>
                      <a:pt x="392" y="15"/>
                      <a:pt x="392" y="15"/>
                    </a:cubicBezTo>
                    <a:close/>
                    <a:moveTo>
                      <a:pt x="395" y="9"/>
                    </a:moveTo>
                    <a:cubicBezTo>
                      <a:pt x="395" y="9"/>
                      <a:pt x="395" y="10"/>
                      <a:pt x="396" y="10"/>
                    </a:cubicBezTo>
                    <a:cubicBezTo>
                      <a:pt x="395" y="10"/>
                      <a:pt x="395" y="9"/>
                      <a:pt x="395" y="9"/>
                    </a:cubicBezTo>
                    <a:close/>
                    <a:moveTo>
                      <a:pt x="396" y="7"/>
                    </a:moveTo>
                    <a:cubicBezTo>
                      <a:pt x="396" y="8"/>
                      <a:pt x="396" y="7"/>
                      <a:pt x="396" y="7"/>
                    </a:cubicBezTo>
                    <a:close/>
                    <a:moveTo>
                      <a:pt x="391" y="13"/>
                    </a:moveTo>
                    <a:cubicBezTo>
                      <a:pt x="391" y="13"/>
                      <a:pt x="391" y="13"/>
                      <a:pt x="391" y="13"/>
                    </a:cubicBezTo>
                    <a:cubicBezTo>
                      <a:pt x="391" y="14"/>
                      <a:pt x="391" y="14"/>
                      <a:pt x="392" y="13"/>
                    </a:cubicBezTo>
                    <a:cubicBezTo>
                      <a:pt x="391" y="13"/>
                      <a:pt x="391" y="13"/>
                      <a:pt x="391" y="13"/>
                    </a:cubicBezTo>
                    <a:close/>
                    <a:moveTo>
                      <a:pt x="395" y="7"/>
                    </a:moveTo>
                    <a:cubicBezTo>
                      <a:pt x="396" y="7"/>
                      <a:pt x="396" y="8"/>
                      <a:pt x="396" y="7"/>
                    </a:cubicBezTo>
                    <a:cubicBezTo>
                      <a:pt x="396" y="7"/>
                      <a:pt x="396" y="7"/>
                      <a:pt x="395" y="7"/>
                    </a:cubicBezTo>
                    <a:close/>
                    <a:moveTo>
                      <a:pt x="390" y="15"/>
                    </a:moveTo>
                    <a:cubicBezTo>
                      <a:pt x="390" y="15"/>
                      <a:pt x="390" y="15"/>
                      <a:pt x="390" y="15"/>
                    </a:cubicBezTo>
                    <a:cubicBezTo>
                      <a:pt x="390" y="15"/>
                      <a:pt x="390" y="15"/>
                      <a:pt x="390" y="15"/>
                    </a:cubicBezTo>
                    <a:close/>
                    <a:moveTo>
                      <a:pt x="391" y="12"/>
                    </a:moveTo>
                    <a:cubicBezTo>
                      <a:pt x="391" y="12"/>
                      <a:pt x="391" y="13"/>
                      <a:pt x="392" y="13"/>
                    </a:cubicBezTo>
                    <a:cubicBezTo>
                      <a:pt x="391" y="12"/>
                      <a:pt x="391" y="12"/>
                      <a:pt x="391" y="12"/>
                    </a:cubicBezTo>
                    <a:close/>
                    <a:moveTo>
                      <a:pt x="394" y="9"/>
                    </a:moveTo>
                    <a:cubicBezTo>
                      <a:pt x="394" y="9"/>
                      <a:pt x="394" y="9"/>
                      <a:pt x="394" y="9"/>
                    </a:cubicBezTo>
                    <a:close/>
                    <a:moveTo>
                      <a:pt x="377" y="28"/>
                    </a:moveTo>
                    <a:cubicBezTo>
                      <a:pt x="377" y="28"/>
                      <a:pt x="378" y="28"/>
                      <a:pt x="377" y="28"/>
                    </a:cubicBezTo>
                    <a:close/>
                    <a:moveTo>
                      <a:pt x="392" y="9"/>
                    </a:moveTo>
                    <a:cubicBezTo>
                      <a:pt x="392" y="9"/>
                      <a:pt x="392" y="10"/>
                      <a:pt x="392" y="9"/>
                    </a:cubicBezTo>
                    <a:close/>
                    <a:moveTo>
                      <a:pt x="388" y="15"/>
                    </a:moveTo>
                    <a:cubicBezTo>
                      <a:pt x="388" y="15"/>
                      <a:pt x="388" y="15"/>
                      <a:pt x="387" y="15"/>
                    </a:cubicBezTo>
                    <a:cubicBezTo>
                      <a:pt x="388" y="15"/>
                      <a:pt x="388" y="15"/>
                      <a:pt x="388" y="15"/>
                    </a:cubicBezTo>
                    <a:cubicBezTo>
                      <a:pt x="388" y="15"/>
                      <a:pt x="388" y="15"/>
                      <a:pt x="388" y="15"/>
                    </a:cubicBezTo>
                    <a:close/>
                    <a:moveTo>
                      <a:pt x="395" y="6"/>
                    </a:moveTo>
                    <a:cubicBezTo>
                      <a:pt x="394" y="6"/>
                      <a:pt x="394" y="6"/>
                      <a:pt x="393" y="6"/>
                    </a:cubicBezTo>
                    <a:cubicBezTo>
                      <a:pt x="394" y="7"/>
                      <a:pt x="393" y="7"/>
                      <a:pt x="393" y="8"/>
                    </a:cubicBezTo>
                    <a:cubicBezTo>
                      <a:pt x="394" y="8"/>
                      <a:pt x="394" y="7"/>
                      <a:pt x="395" y="6"/>
                    </a:cubicBezTo>
                    <a:close/>
                    <a:moveTo>
                      <a:pt x="375" y="29"/>
                    </a:moveTo>
                    <a:cubicBezTo>
                      <a:pt x="375" y="29"/>
                      <a:pt x="375" y="29"/>
                      <a:pt x="375" y="29"/>
                    </a:cubicBezTo>
                    <a:cubicBezTo>
                      <a:pt x="376" y="28"/>
                      <a:pt x="375" y="28"/>
                      <a:pt x="375" y="29"/>
                    </a:cubicBezTo>
                    <a:close/>
                    <a:moveTo>
                      <a:pt x="389" y="7"/>
                    </a:moveTo>
                    <a:cubicBezTo>
                      <a:pt x="390" y="7"/>
                      <a:pt x="389" y="8"/>
                      <a:pt x="390" y="8"/>
                    </a:cubicBezTo>
                    <a:cubicBezTo>
                      <a:pt x="390" y="7"/>
                      <a:pt x="392" y="8"/>
                      <a:pt x="393" y="7"/>
                    </a:cubicBezTo>
                    <a:cubicBezTo>
                      <a:pt x="392" y="7"/>
                      <a:pt x="390" y="7"/>
                      <a:pt x="389" y="7"/>
                    </a:cubicBezTo>
                    <a:close/>
                    <a:moveTo>
                      <a:pt x="374" y="29"/>
                    </a:moveTo>
                    <a:cubicBezTo>
                      <a:pt x="373" y="29"/>
                      <a:pt x="373" y="29"/>
                      <a:pt x="373" y="29"/>
                    </a:cubicBezTo>
                    <a:cubicBezTo>
                      <a:pt x="373" y="29"/>
                      <a:pt x="373" y="29"/>
                      <a:pt x="373" y="29"/>
                    </a:cubicBezTo>
                    <a:cubicBezTo>
                      <a:pt x="373" y="28"/>
                      <a:pt x="372" y="28"/>
                      <a:pt x="372" y="28"/>
                    </a:cubicBezTo>
                    <a:cubicBezTo>
                      <a:pt x="373" y="29"/>
                      <a:pt x="372" y="29"/>
                      <a:pt x="373" y="29"/>
                    </a:cubicBezTo>
                    <a:cubicBezTo>
                      <a:pt x="373" y="29"/>
                      <a:pt x="374" y="30"/>
                      <a:pt x="374" y="30"/>
                    </a:cubicBezTo>
                    <a:cubicBezTo>
                      <a:pt x="374" y="29"/>
                      <a:pt x="374" y="29"/>
                      <a:pt x="374" y="29"/>
                    </a:cubicBezTo>
                    <a:close/>
                    <a:moveTo>
                      <a:pt x="389" y="9"/>
                    </a:moveTo>
                    <a:cubicBezTo>
                      <a:pt x="389" y="9"/>
                      <a:pt x="389" y="9"/>
                      <a:pt x="389" y="9"/>
                    </a:cubicBezTo>
                    <a:close/>
                    <a:moveTo>
                      <a:pt x="386" y="14"/>
                    </a:moveTo>
                    <a:cubicBezTo>
                      <a:pt x="386" y="14"/>
                      <a:pt x="386" y="13"/>
                      <a:pt x="386" y="13"/>
                    </a:cubicBezTo>
                    <a:cubicBezTo>
                      <a:pt x="385" y="13"/>
                      <a:pt x="386" y="14"/>
                      <a:pt x="386" y="14"/>
                    </a:cubicBezTo>
                    <a:close/>
                    <a:moveTo>
                      <a:pt x="386" y="13"/>
                    </a:moveTo>
                    <a:cubicBezTo>
                      <a:pt x="386" y="13"/>
                      <a:pt x="386" y="13"/>
                      <a:pt x="386" y="13"/>
                    </a:cubicBezTo>
                    <a:close/>
                    <a:moveTo>
                      <a:pt x="383" y="13"/>
                    </a:moveTo>
                    <a:cubicBezTo>
                      <a:pt x="384" y="13"/>
                      <a:pt x="385" y="14"/>
                      <a:pt x="385" y="13"/>
                    </a:cubicBezTo>
                    <a:cubicBezTo>
                      <a:pt x="384" y="13"/>
                      <a:pt x="384" y="13"/>
                      <a:pt x="383" y="13"/>
                    </a:cubicBezTo>
                    <a:close/>
                    <a:moveTo>
                      <a:pt x="371" y="29"/>
                    </a:moveTo>
                    <a:cubicBezTo>
                      <a:pt x="371" y="29"/>
                      <a:pt x="371" y="29"/>
                      <a:pt x="371" y="29"/>
                    </a:cubicBezTo>
                    <a:close/>
                    <a:moveTo>
                      <a:pt x="387" y="8"/>
                    </a:moveTo>
                    <a:cubicBezTo>
                      <a:pt x="387" y="9"/>
                      <a:pt x="387" y="9"/>
                      <a:pt x="387" y="9"/>
                    </a:cubicBezTo>
                    <a:cubicBezTo>
                      <a:pt x="388" y="8"/>
                      <a:pt x="387" y="8"/>
                      <a:pt x="387" y="8"/>
                    </a:cubicBezTo>
                    <a:close/>
                    <a:moveTo>
                      <a:pt x="381" y="14"/>
                    </a:moveTo>
                    <a:cubicBezTo>
                      <a:pt x="381" y="15"/>
                      <a:pt x="382" y="15"/>
                      <a:pt x="382" y="14"/>
                    </a:cubicBezTo>
                    <a:cubicBezTo>
                      <a:pt x="382" y="14"/>
                      <a:pt x="382" y="14"/>
                      <a:pt x="381" y="14"/>
                    </a:cubicBezTo>
                    <a:close/>
                    <a:moveTo>
                      <a:pt x="381" y="14"/>
                    </a:moveTo>
                    <a:cubicBezTo>
                      <a:pt x="381" y="14"/>
                      <a:pt x="380" y="14"/>
                      <a:pt x="380" y="14"/>
                    </a:cubicBezTo>
                    <a:cubicBezTo>
                      <a:pt x="380" y="15"/>
                      <a:pt x="381" y="16"/>
                      <a:pt x="381" y="15"/>
                    </a:cubicBezTo>
                    <a:cubicBezTo>
                      <a:pt x="381" y="15"/>
                      <a:pt x="381" y="14"/>
                      <a:pt x="381" y="14"/>
                    </a:cubicBezTo>
                    <a:close/>
                    <a:moveTo>
                      <a:pt x="382" y="13"/>
                    </a:moveTo>
                    <a:cubicBezTo>
                      <a:pt x="382" y="13"/>
                      <a:pt x="383" y="13"/>
                      <a:pt x="383" y="13"/>
                    </a:cubicBezTo>
                    <a:cubicBezTo>
                      <a:pt x="383" y="12"/>
                      <a:pt x="382" y="12"/>
                      <a:pt x="382" y="13"/>
                    </a:cubicBezTo>
                    <a:close/>
                    <a:moveTo>
                      <a:pt x="369" y="29"/>
                    </a:moveTo>
                    <a:cubicBezTo>
                      <a:pt x="369" y="28"/>
                      <a:pt x="368" y="29"/>
                      <a:pt x="369" y="29"/>
                    </a:cubicBezTo>
                    <a:close/>
                    <a:moveTo>
                      <a:pt x="388" y="4"/>
                    </a:moveTo>
                    <a:cubicBezTo>
                      <a:pt x="386" y="4"/>
                      <a:pt x="386" y="5"/>
                      <a:pt x="385" y="6"/>
                    </a:cubicBezTo>
                    <a:cubicBezTo>
                      <a:pt x="385" y="5"/>
                      <a:pt x="385" y="5"/>
                      <a:pt x="385" y="5"/>
                    </a:cubicBezTo>
                    <a:cubicBezTo>
                      <a:pt x="385" y="5"/>
                      <a:pt x="386" y="4"/>
                      <a:pt x="386" y="4"/>
                    </a:cubicBezTo>
                    <a:cubicBezTo>
                      <a:pt x="384" y="4"/>
                      <a:pt x="383" y="5"/>
                      <a:pt x="382" y="7"/>
                    </a:cubicBezTo>
                    <a:cubicBezTo>
                      <a:pt x="383" y="8"/>
                      <a:pt x="383" y="7"/>
                      <a:pt x="384" y="7"/>
                    </a:cubicBezTo>
                    <a:cubicBezTo>
                      <a:pt x="385" y="7"/>
                      <a:pt x="384" y="7"/>
                      <a:pt x="385" y="7"/>
                    </a:cubicBezTo>
                    <a:cubicBezTo>
                      <a:pt x="385" y="7"/>
                      <a:pt x="386" y="7"/>
                      <a:pt x="386" y="8"/>
                    </a:cubicBezTo>
                    <a:cubicBezTo>
                      <a:pt x="387" y="7"/>
                      <a:pt x="389" y="6"/>
                      <a:pt x="388" y="4"/>
                    </a:cubicBezTo>
                    <a:close/>
                    <a:moveTo>
                      <a:pt x="373" y="23"/>
                    </a:moveTo>
                    <a:cubicBezTo>
                      <a:pt x="374" y="24"/>
                      <a:pt x="374" y="23"/>
                      <a:pt x="374" y="23"/>
                    </a:cubicBezTo>
                    <a:cubicBezTo>
                      <a:pt x="374" y="23"/>
                      <a:pt x="374" y="23"/>
                      <a:pt x="373" y="23"/>
                    </a:cubicBezTo>
                    <a:close/>
                    <a:moveTo>
                      <a:pt x="382" y="12"/>
                    </a:moveTo>
                    <a:cubicBezTo>
                      <a:pt x="383" y="12"/>
                      <a:pt x="383" y="12"/>
                      <a:pt x="383" y="12"/>
                    </a:cubicBezTo>
                    <a:cubicBezTo>
                      <a:pt x="383" y="12"/>
                      <a:pt x="383" y="12"/>
                      <a:pt x="383" y="12"/>
                    </a:cubicBezTo>
                    <a:cubicBezTo>
                      <a:pt x="383" y="12"/>
                      <a:pt x="383" y="12"/>
                      <a:pt x="382" y="12"/>
                    </a:cubicBezTo>
                    <a:close/>
                    <a:moveTo>
                      <a:pt x="381" y="13"/>
                    </a:moveTo>
                    <a:cubicBezTo>
                      <a:pt x="381" y="13"/>
                      <a:pt x="382" y="14"/>
                      <a:pt x="381" y="13"/>
                    </a:cubicBezTo>
                    <a:close/>
                    <a:moveTo>
                      <a:pt x="379" y="15"/>
                    </a:moveTo>
                    <a:cubicBezTo>
                      <a:pt x="379" y="15"/>
                      <a:pt x="379" y="15"/>
                      <a:pt x="379" y="15"/>
                    </a:cubicBezTo>
                    <a:cubicBezTo>
                      <a:pt x="379" y="15"/>
                      <a:pt x="379" y="15"/>
                      <a:pt x="379" y="15"/>
                    </a:cubicBezTo>
                    <a:cubicBezTo>
                      <a:pt x="379" y="15"/>
                      <a:pt x="380" y="15"/>
                      <a:pt x="380" y="15"/>
                    </a:cubicBezTo>
                    <a:cubicBezTo>
                      <a:pt x="380" y="15"/>
                      <a:pt x="379" y="14"/>
                      <a:pt x="379" y="15"/>
                    </a:cubicBezTo>
                    <a:close/>
                    <a:moveTo>
                      <a:pt x="367" y="28"/>
                    </a:moveTo>
                    <a:cubicBezTo>
                      <a:pt x="368" y="29"/>
                      <a:pt x="367" y="29"/>
                      <a:pt x="368" y="29"/>
                    </a:cubicBezTo>
                    <a:cubicBezTo>
                      <a:pt x="368" y="29"/>
                      <a:pt x="368" y="28"/>
                      <a:pt x="367" y="28"/>
                    </a:cubicBezTo>
                    <a:close/>
                    <a:moveTo>
                      <a:pt x="380" y="12"/>
                    </a:moveTo>
                    <a:cubicBezTo>
                      <a:pt x="380" y="13"/>
                      <a:pt x="381" y="13"/>
                      <a:pt x="381" y="13"/>
                    </a:cubicBezTo>
                    <a:cubicBezTo>
                      <a:pt x="381" y="13"/>
                      <a:pt x="381" y="12"/>
                      <a:pt x="380" y="12"/>
                    </a:cubicBezTo>
                    <a:close/>
                    <a:moveTo>
                      <a:pt x="379" y="13"/>
                    </a:moveTo>
                    <a:cubicBezTo>
                      <a:pt x="379" y="13"/>
                      <a:pt x="380" y="13"/>
                      <a:pt x="381" y="13"/>
                    </a:cubicBezTo>
                    <a:cubicBezTo>
                      <a:pt x="380" y="13"/>
                      <a:pt x="379" y="12"/>
                      <a:pt x="379" y="13"/>
                    </a:cubicBezTo>
                    <a:close/>
                    <a:moveTo>
                      <a:pt x="377" y="14"/>
                    </a:moveTo>
                    <a:cubicBezTo>
                      <a:pt x="378" y="14"/>
                      <a:pt x="378" y="15"/>
                      <a:pt x="378" y="15"/>
                    </a:cubicBezTo>
                    <a:cubicBezTo>
                      <a:pt x="378" y="15"/>
                      <a:pt x="378" y="15"/>
                      <a:pt x="379" y="15"/>
                    </a:cubicBezTo>
                    <a:cubicBezTo>
                      <a:pt x="378" y="14"/>
                      <a:pt x="378" y="14"/>
                      <a:pt x="377" y="14"/>
                    </a:cubicBezTo>
                    <a:close/>
                    <a:moveTo>
                      <a:pt x="366" y="29"/>
                    </a:moveTo>
                    <a:cubicBezTo>
                      <a:pt x="366" y="29"/>
                      <a:pt x="367" y="29"/>
                      <a:pt x="367" y="29"/>
                    </a:cubicBezTo>
                    <a:cubicBezTo>
                      <a:pt x="367" y="29"/>
                      <a:pt x="366" y="29"/>
                      <a:pt x="366" y="29"/>
                    </a:cubicBezTo>
                    <a:close/>
                    <a:moveTo>
                      <a:pt x="367" y="28"/>
                    </a:moveTo>
                    <a:cubicBezTo>
                      <a:pt x="367" y="28"/>
                      <a:pt x="367" y="28"/>
                      <a:pt x="368" y="28"/>
                    </a:cubicBezTo>
                    <a:cubicBezTo>
                      <a:pt x="367" y="27"/>
                      <a:pt x="366" y="27"/>
                      <a:pt x="367" y="28"/>
                    </a:cubicBezTo>
                    <a:close/>
                    <a:moveTo>
                      <a:pt x="366" y="27"/>
                    </a:moveTo>
                    <a:cubicBezTo>
                      <a:pt x="366" y="27"/>
                      <a:pt x="366" y="27"/>
                      <a:pt x="365" y="27"/>
                    </a:cubicBezTo>
                    <a:cubicBezTo>
                      <a:pt x="366" y="28"/>
                      <a:pt x="366" y="28"/>
                      <a:pt x="366" y="28"/>
                    </a:cubicBezTo>
                    <a:cubicBezTo>
                      <a:pt x="366" y="28"/>
                      <a:pt x="366" y="28"/>
                      <a:pt x="366" y="28"/>
                    </a:cubicBezTo>
                    <a:cubicBezTo>
                      <a:pt x="366" y="27"/>
                      <a:pt x="366" y="27"/>
                      <a:pt x="366" y="27"/>
                    </a:cubicBezTo>
                    <a:close/>
                    <a:moveTo>
                      <a:pt x="380" y="8"/>
                    </a:moveTo>
                    <a:cubicBezTo>
                      <a:pt x="380" y="8"/>
                      <a:pt x="380" y="8"/>
                      <a:pt x="380" y="8"/>
                    </a:cubicBezTo>
                    <a:cubicBezTo>
                      <a:pt x="380" y="9"/>
                      <a:pt x="381" y="9"/>
                      <a:pt x="381" y="8"/>
                    </a:cubicBezTo>
                    <a:cubicBezTo>
                      <a:pt x="381" y="8"/>
                      <a:pt x="381" y="8"/>
                      <a:pt x="380" y="8"/>
                    </a:cubicBezTo>
                    <a:close/>
                    <a:moveTo>
                      <a:pt x="375" y="14"/>
                    </a:moveTo>
                    <a:cubicBezTo>
                      <a:pt x="374" y="14"/>
                      <a:pt x="374" y="15"/>
                      <a:pt x="374" y="15"/>
                    </a:cubicBezTo>
                    <a:cubicBezTo>
                      <a:pt x="374" y="15"/>
                      <a:pt x="374" y="15"/>
                      <a:pt x="375" y="15"/>
                    </a:cubicBezTo>
                    <a:cubicBezTo>
                      <a:pt x="375" y="15"/>
                      <a:pt x="375" y="15"/>
                      <a:pt x="375" y="15"/>
                    </a:cubicBezTo>
                    <a:cubicBezTo>
                      <a:pt x="375" y="15"/>
                      <a:pt x="375" y="14"/>
                      <a:pt x="375" y="14"/>
                    </a:cubicBezTo>
                    <a:close/>
                    <a:moveTo>
                      <a:pt x="379" y="8"/>
                    </a:moveTo>
                    <a:cubicBezTo>
                      <a:pt x="379" y="8"/>
                      <a:pt x="380" y="8"/>
                      <a:pt x="379" y="8"/>
                    </a:cubicBezTo>
                    <a:close/>
                    <a:moveTo>
                      <a:pt x="374" y="7"/>
                    </a:moveTo>
                    <a:cubicBezTo>
                      <a:pt x="373" y="6"/>
                      <a:pt x="372" y="7"/>
                      <a:pt x="371" y="6"/>
                    </a:cubicBezTo>
                    <a:cubicBezTo>
                      <a:pt x="371" y="7"/>
                      <a:pt x="370" y="7"/>
                      <a:pt x="370" y="7"/>
                    </a:cubicBezTo>
                    <a:cubicBezTo>
                      <a:pt x="370" y="7"/>
                      <a:pt x="368" y="6"/>
                      <a:pt x="367" y="6"/>
                    </a:cubicBezTo>
                    <a:cubicBezTo>
                      <a:pt x="366" y="5"/>
                      <a:pt x="365" y="6"/>
                      <a:pt x="364" y="5"/>
                    </a:cubicBezTo>
                    <a:cubicBezTo>
                      <a:pt x="364" y="6"/>
                      <a:pt x="364" y="6"/>
                      <a:pt x="364" y="7"/>
                    </a:cubicBezTo>
                    <a:cubicBezTo>
                      <a:pt x="363" y="7"/>
                      <a:pt x="362" y="7"/>
                      <a:pt x="362" y="6"/>
                    </a:cubicBezTo>
                    <a:cubicBezTo>
                      <a:pt x="363" y="6"/>
                      <a:pt x="362" y="5"/>
                      <a:pt x="362" y="5"/>
                    </a:cubicBezTo>
                    <a:cubicBezTo>
                      <a:pt x="361" y="5"/>
                      <a:pt x="361" y="5"/>
                      <a:pt x="361" y="5"/>
                    </a:cubicBezTo>
                    <a:cubicBezTo>
                      <a:pt x="360" y="4"/>
                      <a:pt x="360" y="4"/>
                      <a:pt x="359" y="5"/>
                    </a:cubicBezTo>
                    <a:cubicBezTo>
                      <a:pt x="359" y="6"/>
                      <a:pt x="359" y="6"/>
                      <a:pt x="360" y="6"/>
                    </a:cubicBezTo>
                    <a:cubicBezTo>
                      <a:pt x="359" y="7"/>
                      <a:pt x="359" y="6"/>
                      <a:pt x="359" y="6"/>
                    </a:cubicBezTo>
                    <a:cubicBezTo>
                      <a:pt x="359" y="6"/>
                      <a:pt x="359" y="5"/>
                      <a:pt x="358" y="5"/>
                    </a:cubicBezTo>
                    <a:cubicBezTo>
                      <a:pt x="357" y="5"/>
                      <a:pt x="358" y="4"/>
                      <a:pt x="358" y="4"/>
                    </a:cubicBezTo>
                    <a:cubicBezTo>
                      <a:pt x="358" y="4"/>
                      <a:pt x="357" y="4"/>
                      <a:pt x="357" y="4"/>
                    </a:cubicBezTo>
                    <a:cubicBezTo>
                      <a:pt x="357" y="3"/>
                      <a:pt x="358" y="3"/>
                      <a:pt x="358" y="3"/>
                    </a:cubicBezTo>
                    <a:cubicBezTo>
                      <a:pt x="358" y="2"/>
                      <a:pt x="358" y="2"/>
                      <a:pt x="357" y="2"/>
                    </a:cubicBezTo>
                    <a:cubicBezTo>
                      <a:pt x="356" y="3"/>
                      <a:pt x="355" y="2"/>
                      <a:pt x="354" y="3"/>
                    </a:cubicBezTo>
                    <a:cubicBezTo>
                      <a:pt x="354" y="3"/>
                      <a:pt x="354" y="3"/>
                      <a:pt x="355" y="4"/>
                    </a:cubicBezTo>
                    <a:cubicBezTo>
                      <a:pt x="355" y="3"/>
                      <a:pt x="356" y="3"/>
                      <a:pt x="357" y="4"/>
                    </a:cubicBezTo>
                    <a:cubicBezTo>
                      <a:pt x="357" y="4"/>
                      <a:pt x="356" y="5"/>
                      <a:pt x="356" y="5"/>
                    </a:cubicBezTo>
                    <a:cubicBezTo>
                      <a:pt x="356" y="6"/>
                      <a:pt x="355" y="5"/>
                      <a:pt x="355" y="6"/>
                    </a:cubicBezTo>
                    <a:cubicBezTo>
                      <a:pt x="355" y="5"/>
                      <a:pt x="354" y="6"/>
                      <a:pt x="354" y="6"/>
                    </a:cubicBezTo>
                    <a:cubicBezTo>
                      <a:pt x="354" y="6"/>
                      <a:pt x="354" y="6"/>
                      <a:pt x="355" y="6"/>
                    </a:cubicBezTo>
                    <a:cubicBezTo>
                      <a:pt x="355" y="6"/>
                      <a:pt x="355" y="6"/>
                      <a:pt x="355" y="6"/>
                    </a:cubicBezTo>
                    <a:cubicBezTo>
                      <a:pt x="355" y="6"/>
                      <a:pt x="356" y="6"/>
                      <a:pt x="356" y="6"/>
                    </a:cubicBezTo>
                    <a:cubicBezTo>
                      <a:pt x="355" y="7"/>
                      <a:pt x="354" y="6"/>
                      <a:pt x="353" y="6"/>
                    </a:cubicBezTo>
                    <a:cubicBezTo>
                      <a:pt x="353" y="6"/>
                      <a:pt x="354" y="6"/>
                      <a:pt x="354" y="5"/>
                    </a:cubicBezTo>
                    <a:cubicBezTo>
                      <a:pt x="354" y="5"/>
                      <a:pt x="354" y="5"/>
                      <a:pt x="354" y="5"/>
                    </a:cubicBezTo>
                    <a:cubicBezTo>
                      <a:pt x="353" y="4"/>
                      <a:pt x="352" y="5"/>
                      <a:pt x="352" y="3"/>
                    </a:cubicBezTo>
                    <a:cubicBezTo>
                      <a:pt x="352" y="3"/>
                      <a:pt x="352" y="4"/>
                      <a:pt x="352" y="3"/>
                    </a:cubicBezTo>
                    <a:cubicBezTo>
                      <a:pt x="353" y="3"/>
                      <a:pt x="352" y="3"/>
                      <a:pt x="352" y="3"/>
                    </a:cubicBezTo>
                    <a:cubicBezTo>
                      <a:pt x="351" y="2"/>
                      <a:pt x="351" y="3"/>
                      <a:pt x="350" y="2"/>
                    </a:cubicBezTo>
                    <a:cubicBezTo>
                      <a:pt x="349" y="2"/>
                      <a:pt x="349" y="3"/>
                      <a:pt x="348" y="3"/>
                    </a:cubicBezTo>
                    <a:cubicBezTo>
                      <a:pt x="348" y="3"/>
                      <a:pt x="349" y="3"/>
                      <a:pt x="349" y="4"/>
                    </a:cubicBezTo>
                    <a:cubicBezTo>
                      <a:pt x="348" y="4"/>
                      <a:pt x="348" y="4"/>
                      <a:pt x="348" y="3"/>
                    </a:cubicBezTo>
                    <a:cubicBezTo>
                      <a:pt x="347" y="4"/>
                      <a:pt x="349" y="5"/>
                      <a:pt x="349" y="5"/>
                    </a:cubicBezTo>
                    <a:cubicBezTo>
                      <a:pt x="349" y="5"/>
                      <a:pt x="349" y="5"/>
                      <a:pt x="350" y="5"/>
                    </a:cubicBezTo>
                    <a:cubicBezTo>
                      <a:pt x="350" y="5"/>
                      <a:pt x="350" y="4"/>
                      <a:pt x="349" y="4"/>
                    </a:cubicBezTo>
                    <a:cubicBezTo>
                      <a:pt x="349" y="4"/>
                      <a:pt x="350" y="3"/>
                      <a:pt x="350" y="3"/>
                    </a:cubicBezTo>
                    <a:cubicBezTo>
                      <a:pt x="350" y="3"/>
                      <a:pt x="351" y="3"/>
                      <a:pt x="351" y="3"/>
                    </a:cubicBezTo>
                    <a:cubicBezTo>
                      <a:pt x="351" y="3"/>
                      <a:pt x="351" y="4"/>
                      <a:pt x="351" y="4"/>
                    </a:cubicBezTo>
                    <a:cubicBezTo>
                      <a:pt x="351" y="4"/>
                      <a:pt x="351" y="4"/>
                      <a:pt x="351" y="5"/>
                    </a:cubicBezTo>
                    <a:cubicBezTo>
                      <a:pt x="351" y="5"/>
                      <a:pt x="351" y="5"/>
                      <a:pt x="351" y="6"/>
                    </a:cubicBezTo>
                    <a:cubicBezTo>
                      <a:pt x="351" y="6"/>
                      <a:pt x="351" y="6"/>
                      <a:pt x="351" y="6"/>
                    </a:cubicBezTo>
                    <a:cubicBezTo>
                      <a:pt x="350" y="6"/>
                      <a:pt x="350" y="7"/>
                      <a:pt x="349" y="6"/>
                    </a:cubicBezTo>
                    <a:cubicBezTo>
                      <a:pt x="349" y="6"/>
                      <a:pt x="349" y="6"/>
                      <a:pt x="349" y="7"/>
                    </a:cubicBezTo>
                    <a:cubicBezTo>
                      <a:pt x="348" y="6"/>
                      <a:pt x="348" y="7"/>
                      <a:pt x="348" y="6"/>
                    </a:cubicBezTo>
                    <a:cubicBezTo>
                      <a:pt x="348" y="6"/>
                      <a:pt x="348" y="6"/>
                      <a:pt x="348" y="6"/>
                    </a:cubicBezTo>
                    <a:cubicBezTo>
                      <a:pt x="347" y="6"/>
                      <a:pt x="347" y="6"/>
                      <a:pt x="347" y="6"/>
                    </a:cubicBezTo>
                    <a:cubicBezTo>
                      <a:pt x="347" y="6"/>
                      <a:pt x="346" y="6"/>
                      <a:pt x="346" y="6"/>
                    </a:cubicBezTo>
                    <a:cubicBezTo>
                      <a:pt x="346" y="5"/>
                      <a:pt x="347" y="6"/>
                      <a:pt x="347" y="6"/>
                    </a:cubicBezTo>
                    <a:cubicBezTo>
                      <a:pt x="347" y="5"/>
                      <a:pt x="346" y="5"/>
                      <a:pt x="346" y="4"/>
                    </a:cubicBezTo>
                    <a:cubicBezTo>
                      <a:pt x="347" y="4"/>
                      <a:pt x="347" y="5"/>
                      <a:pt x="347" y="5"/>
                    </a:cubicBezTo>
                    <a:cubicBezTo>
                      <a:pt x="347" y="4"/>
                      <a:pt x="345" y="4"/>
                      <a:pt x="345" y="3"/>
                    </a:cubicBezTo>
                    <a:cubicBezTo>
                      <a:pt x="345" y="2"/>
                      <a:pt x="345" y="3"/>
                      <a:pt x="346" y="3"/>
                    </a:cubicBezTo>
                    <a:cubicBezTo>
                      <a:pt x="346" y="2"/>
                      <a:pt x="346" y="2"/>
                      <a:pt x="346" y="2"/>
                    </a:cubicBezTo>
                    <a:cubicBezTo>
                      <a:pt x="346" y="1"/>
                      <a:pt x="346" y="1"/>
                      <a:pt x="346" y="1"/>
                    </a:cubicBezTo>
                    <a:cubicBezTo>
                      <a:pt x="347" y="1"/>
                      <a:pt x="347" y="1"/>
                      <a:pt x="347" y="1"/>
                    </a:cubicBezTo>
                    <a:cubicBezTo>
                      <a:pt x="349" y="0"/>
                      <a:pt x="352" y="1"/>
                      <a:pt x="355" y="1"/>
                    </a:cubicBezTo>
                    <a:cubicBezTo>
                      <a:pt x="355" y="1"/>
                      <a:pt x="355" y="2"/>
                      <a:pt x="355" y="2"/>
                    </a:cubicBezTo>
                    <a:cubicBezTo>
                      <a:pt x="358" y="0"/>
                      <a:pt x="361" y="3"/>
                      <a:pt x="363" y="2"/>
                    </a:cubicBezTo>
                    <a:cubicBezTo>
                      <a:pt x="364" y="2"/>
                      <a:pt x="365" y="3"/>
                      <a:pt x="365" y="2"/>
                    </a:cubicBezTo>
                    <a:cubicBezTo>
                      <a:pt x="366" y="3"/>
                      <a:pt x="367" y="3"/>
                      <a:pt x="368" y="2"/>
                    </a:cubicBezTo>
                    <a:cubicBezTo>
                      <a:pt x="368" y="3"/>
                      <a:pt x="369" y="2"/>
                      <a:pt x="370" y="3"/>
                    </a:cubicBezTo>
                    <a:cubicBezTo>
                      <a:pt x="371" y="3"/>
                      <a:pt x="370" y="4"/>
                      <a:pt x="371" y="4"/>
                    </a:cubicBezTo>
                    <a:cubicBezTo>
                      <a:pt x="371" y="4"/>
                      <a:pt x="371" y="3"/>
                      <a:pt x="371" y="3"/>
                    </a:cubicBezTo>
                    <a:cubicBezTo>
                      <a:pt x="372" y="3"/>
                      <a:pt x="372" y="3"/>
                      <a:pt x="373" y="3"/>
                    </a:cubicBezTo>
                    <a:cubicBezTo>
                      <a:pt x="374" y="3"/>
                      <a:pt x="375" y="3"/>
                      <a:pt x="375" y="3"/>
                    </a:cubicBezTo>
                    <a:cubicBezTo>
                      <a:pt x="376" y="3"/>
                      <a:pt x="375" y="4"/>
                      <a:pt x="375" y="5"/>
                    </a:cubicBezTo>
                    <a:cubicBezTo>
                      <a:pt x="376" y="5"/>
                      <a:pt x="376" y="5"/>
                      <a:pt x="376" y="5"/>
                    </a:cubicBezTo>
                    <a:cubicBezTo>
                      <a:pt x="377" y="4"/>
                      <a:pt x="377" y="3"/>
                      <a:pt x="378" y="3"/>
                    </a:cubicBezTo>
                    <a:cubicBezTo>
                      <a:pt x="380" y="4"/>
                      <a:pt x="382" y="3"/>
                      <a:pt x="383" y="4"/>
                    </a:cubicBezTo>
                    <a:cubicBezTo>
                      <a:pt x="381" y="4"/>
                      <a:pt x="381" y="5"/>
                      <a:pt x="380" y="6"/>
                    </a:cubicBezTo>
                    <a:cubicBezTo>
                      <a:pt x="380" y="6"/>
                      <a:pt x="379" y="6"/>
                      <a:pt x="378" y="6"/>
                    </a:cubicBezTo>
                    <a:cubicBezTo>
                      <a:pt x="377" y="6"/>
                      <a:pt x="375" y="6"/>
                      <a:pt x="374" y="7"/>
                    </a:cubicBezTo>
                    <a:close/>
                    <a:moveTo>
                      <a:pt x="368" y="3"/>
                    </a:moveTo>
                    <a:cubicBezTo>
                      <a:pt x="367" y="3"/>
                      <a:pt x="367" y="3"/>
                      <a:pt x="366" y="4"/>
                    </a:cubicBezTo>
                    <a:cubicBezTo>
                      <a:pt x="367" y="6"/>
                      <a:pt x="370" y="4"/>
                      <a:pt x="371" y="4"/>
                    </a:cubicBezTo>
                    <a:cubicBezTo>
                      <a:pt x="370" y="3"/>
                      <a:pt x="368" y="5"/>
                      <a:pt x="368" y="3"/>
                    </a:cubicBezTo>
                    <a:close/>
                    <a:moveTo>
                      <a:pt x="361" y="3"/>
                    </a:moveTo>
                    <a:cubicBezTo>
                      <a:pt x="360" y="3"/>
                      <a:pt x="361" y="4"/>
                      <a:pt x="362" y="4"/>
                    </a:cubicBezTo>
                    <a:cubicBezTo>
                      <a:pt x="361" y="3"/>
                      <a:pt x="361" y="3"/>
                      <a:pt x="361" y="3"/>
                    </a:cubicBezTo>
                    <a:close/>
                    <a:moveTo>
                      <a:pt x="359" y="2"/>
                    </a:moveTo>
                    <a:cubicBezTo>
                      <a:pt x="359" y="2"/>
                      <a:pt x="359" y="2"/>
                      <a:pt x="358" y="2"/>
                    </a:cubicBezTo>
                    <a:cubicBezTo>
                      <a:pt x="358" y="2"/>
                      <a:pt x="358" y="3"/>
                      <a:pt x="359" y="3"/>
                    </a:cubicBezTo>
                    <a:cubicBezTo>
                      <a:pt x="359" y="3"/>
                      <a:pt x="359" y="3"/>
                      <a:pt x="359" y="2"/>
                    </a:cubicBezTo>
                    <a:close/>
                    <a:moveTo>
                      <a:pt x="347" y="5"/>
                    </a:moveTo>
                    <a:cubicBezTo>
                      <a:pt x="347" y="5"/>
                      <a:pt x="347" y="6"/>
                      <a:pt x="348" y="6"/>
                    </a:cubicBezTo>
                    <a:cubicBezTo>
                      <a:pt x="348" y="6"/>
                      <a:pt x="348" y="5"/>
                      <a:pt x="347" y="5"/>
                    </a:cubicBezTo>
                    <a:close/>
                    <a:moveTo>
                      <a:pt x="378" y="8"/>
                    </a:moveTo>
                    <a:cubicBezTo>
                      <a:pt x="378" y="8"/>
                      <a:pt x="379" y="9"/>
                      <a:pt x="378" y="8"/>
                    </a:cubicBezTo>
                    <a:close/>
                    <a:moveTo>
                      <a:pt x="361" y="28"/>
                    </a:moveTo>
                    <a:cubicBezTo>
                      <a:pt x="361" y="28"/>
                      <a:pt x="361" y="28"/>
                      <a:pt x="362" y="28"/>
                    </a:cubicBezTo>
                    <a:cubicBezTo>
                      <a:pt x="362" y="28"/>
                      <a:pt x="362" y="28"/>
                      <a:pt x="362" y="27"/>
                    </a:cubicBezTo>
                    <a:cubicBezTo>
                      <a:pt x="362" y="27"/>
                      <a:pt x="361" y="27"/>
                      <a:pt x="361" y="28"/>
                    </a:cubicBezTo>
                    <a:close/>
                    <a:moveTo>
                      <a:pt x="373" y="13"/>
                    </a:moveTo>
                    <a:cubicBezTo>
                      <a:pt x="373" y="13"/>
                      <a:pt x="372" y="13"/>
                      <a:pt x="372" y="13"/>
                    </a:cubicBezTo>
                    <a:cubicBezTo>
                      <a:pt x="372" y="14"/>
                      <a:pt x="373" y="14"/>
                      <a:pt x="373" y="14"/>
                    </a:cubicBezTo>
                    <a:cubicBezTo>
                      <a:pt x="373" y="14"/>
                      <a:pt x="373" y="14"/>
                      <a:pt x="373" y="13"/>
                    </a:cubicBezTo>
                    <a:close/>
                    <a:moveTo>
                      <a:pt x="373" y="12"/>
                    </a:moveTo>
                    <a:cubicBezTo>
                      <a:pt x="373" y="12"/>
                      <a:pt x="374" y="13"/>
                      <a:pt x="374" y="12"/>
                    </a:cubicBezTo>
                    <a:cubicBezTo>
                      <a:pt x="374" y="12"/>
                      <a:pt x="373" y="11"/>
                      <a:pt x="373" y="12"/>
                    </a:cubicBezTo>
                    <a:close/>
                    <a:moveTo>
                      <a:pt x="359" y="28"/>
                    </a:moveTo>
                    <a:cubicBezTo>
                      <a:pt x="359" y="28"/>
                      <a:pt x="359" y="28"/>
                      <a:pt x="359" y="28"/>
                    </a:cubicBezTo>
                    <a:cubicBezTo>
                      <a:pt x="359" y="28"/>
                      <a:pt x="359" y="28"/>
                      <a:pt x="359" y="28"/>
                    </a:cubicBezTo>
                    <a:cubicBezTo>
                      <a:pt x="359" y="28"/>
                      <a:pt x="359" y="28"/>
                      <a:pt x="360" y="28"/>
                    </a:cubicBezTo>
                    <a:cubicBezTo>
                      <a:pt x="359" y="28"/>
                      <a:pt x="359" y="28"/>
                      <a:pt x="359" y="28"/>
                    </a:cubicBezTo>
                    <a:close/>
                    <a:moveTo>
                      <a:pt x="372" y="13"/>
                    </a:moveTo>
                    <a:cubicBezTo>
                      <a:pt x="372" y="13"/>
                      <a:pt x="372" y="12"/>
                      <a:pt x="373" y="12"/>
                    </a:cubicBezTo>
                    <a:cubicBezTo>
                      <a:pt x="372" y="11"/>
                      <a:pt x="371" y="12"/>
                      <a:pt x="372" y="13"/>
                    </a:cubicBezTo>
                    <a:close/>
                    <a:moveTo>
                      <a:pt x="371" y="13"/>
                    </a:moveTo>
                    <a:cubicBezTo>
                      <a:pt x="371" y="13"/>
                      <a:pt x="371" y="13"/>
                      <a:pt x="371" y="13"/>
                    </a:cubicBezTo>
                    <a:cubicBezTo>
                      <a:pt x="371" y="13"/>
                      <a:pt x="371" y="13"/>
                      <a:pt x="371" y="13"/>
                    </a:cubicBezTo>
                    <a:cubicBezTo>
                      <a:pt x="371" y="13"/>
                      <a:pt x="371" y="13"/>
                      <a:pt x="371" y="13"/>
                    </a:cubicBezTo>
                    <a:cubicBezTo>
                      <a:pt x="371" y="13"/>
                      <a:pt x="371" y="13"/>
                      <a:pt x="371" y="13"/>
                    </a:cubicBezTo>
                    <a:close/>
                    <a:moveTo>
                      <a:pt x="370" y="14"/>
                    </a:moveTo>
                    <a:cubicBezTo>
                      <a:pt x="370" y="14"/>
                      <a:pt x="371" y="14"/>
                      <a:pt x="370" y="14"/>
                    </a:cubicBezTo>
                    <a:cubicBezTo>
                      <a:pt x="370" y="14"/>
                      <a:pt x="370" y="14"/>
                      <a:pt x="370" y="14"/>
                    </a:cubicBezTo>
                    <a:close/>
                    <a:moveTo>
                      <a:pt x="369" y="13"/>
                    </a:moveTo>
                    <a:cubicBezTo>
                      <a:pt x="369" y="13"/>
                      <a:pt x="370" y="14"/>
                      <a:pt x="370" y="14"/>
                    </a:cubicBezTo>
                    <a:cubicBezTo>
                      <a:pt x="370" y="14"/>
                      <a:pt x="370" y="13"/>
                      <a:pt x="369" y="13"/>
                    </a:cubicBezTo>
                    <a:close/>
                    <a:moveTo>
                      <a:pt x="372" y="10"/>
                    </a:moveTo>
                    <a:cubicBezTo>
                      <a:pt x="371" y="10"/>
                      <a:pt x="373" y="11"/>
                      <a:pt x="372" y="10"/>
                    </a:cubicBezTo>
                    <a:close/>
                    <a:moveTo>
                      <a:pt x="373" y="8"/>
                    </a:moveTo>
                    <a:cubicBezTo>
                      <a:pt x="373" y="8"/>
                      <a:pt x="375" y="7"/>
                      <a:pt x="374" y="7"/>
                    </a:cubicBezTo>
                    <a:cubicBezTo>
                      <a:pt x="374" y="7"/>
                      <a:pt x="373" y="7"/>
                      <a:pt x="373" y="8"/>
                    </a:cubicBezTo>
                    <a:close/>
                    <a:moveTo>
                      <a:pt x="356" y="28"/>
                    </a:moveTo>
                    <a:cubicBezTo>
                      <a:pt x="357" y="28"/>
                      <a:pt x="356" y="28"/>
                      <a:pt x="356" y="28"/>
                    </a:cubicBezTo>
                    <a:cubicBezTo>
                      <a:pt x="357" y="28"/>
                      <a:pt x="357" y="28"/>
                      <a:pt x="357" y="28"/>
                    </a:cubicBezTo>
                    <a:cubicBezTo>
                      <a:pt x="357" y="28"/>
                      <a:pt x="357" y="27"/>
                      <a:pt x="356" y="28"/>
                    </a:cubicBezTo>
                    <a:close/>
                    <a:moveTo>
                      <a:pt x="370" y="12"/>
                    </a:moveTo>
                    <a:cubicBezTo>
                      <a:pt x="370" y="12"/>
                      <a:pt x="370" y="12"/>
                      <a:pt x="370" y="12"/>
                    </a:cubicBezTo>
                    <a:cubicBezTo>
                      <a:pt x="370" y="12"/>
                      <a:pt x="370" y="12"/>
                      <a:pt x="370" y="12"/>
                    </a:cubicBezTo>
                    <a:close/>
                    <a:moveTo>
                      <a:pt x="368" y="13"/>
                    </a:moveTo>
                    <a:cubicBezTo>
                      <a:pt x="368" y="13"/>
                      <a:pt x="368" y="13"/>
                      <a:pt x="367" y="14"/>
                    </a:cubicBezTo>
                    <a:cubicBezTo>
                      <a:pt x="368" y="14"/>
                      <a:pt x="368" y="14"/>
                      <a:pt x="368" y="14"/>
                    </a:cubicBezTo>
                    <a:cubicBezTo>
                      <a:pt x="369" y="14"/>
                      <a:pt x="368" y="13"/>
                      <a:pt x="368" y="13"/>
                    </a:cubicBezTo>
                    <a:close/>
                    <a:moveTo>
                      <a:pt x="372" y="8"/>
                    </a:moveTo>
                    <a:cubicBezTo>
                      <a:pt x="372" y="8"/>
                      <a:pt x="373" y="8"/>
                      <a:pt x="372" y="8"/>
                    </a:cubicBezTo>
                    <a:close/>
                    <a:moveTo>
                      <a:pt x="368" y="13"/>
                    </a:moveTo>
                    <a:cubicBezTo>
                      <a:pt x="367" y="12"/>
                      <a:pt x="368" y="13"/>
                      <a:pt x="368" y="13"/>
                    </a:cubicBezTo>
                    <a:close/>
                    <a:moveTo>
                      <a:pt x="367" y="13"/>
                    </a:moveTo>
                    <a:cubicBezTo>
                      <a:pt x="367" y="13"/>
                      <a:pt x="367" y="13"/>
                      <a:pt x="366" y="14"/>
                    </a:cubicBezTo>
                    <a:cubicBezTo>
                      <a:pt x="367" y="14"/>
                      <a:pt x="367" y="14"/>
                      <a:pt x="367" y="14"/>
                    </a:cubicBezTo>
                    <a:cubicBezTo>
                      <a:pt x="367" y="14"/>
                      <a:pt x="367" y="13"/>
                      <a:pt x="367" y="13"/>
                    </a:cubicBezTo>
                    <a:cubicBezTo>
                      <a:pt x="367" y="13"/>
                      <a:pt x="367" y="13"/>
                      <a:pt x="367" y="13"/>
                    </a:cubicBezTo>
                    <a:close/>
                    <a:moveTo>
                      <a:pt x="232" y="176"/>
                    </a:moveTo>
                    <a:cubicBezTo>
                      <a:pt x="232" y="176"/>
                      <a:pt x="233" y="176"/>
                      <a:pt x="233" y="176"/>
                    </a:cubicBezTo>
                    <a:cubicBezTo>
                      <a:pt x="233" y="176"/>
                      <a:pt x="232" y="175"/>
                      <a:pt x="232" y="176"/>
                    </a:cubicBezTo>
                    <a:close/>
                    <a:moveTo>
                      <a:pt x="371" y="8"/>
                    </a:moveTo>
                    <a:cubicBezTo>
                      <a:pt x="371" y="8"/>
                      <a:pt x="370" y="7"/>
                      <a:pt x="371" y="8"/>
                    </a:cubicBezTo>
                    <a:close/>
                    <a:moveTo>
                      <a:pt x="368" y="11"/>
                    </a:moveTo>
                    <a:cubicBezTo>
                      <a:pt x="367" y="11"/>
                      <a:pt x="368" y="12"/>
                      <a:pt x="368" y="11"/>
                    </a:cubicBezTo>
                    <a:cubicBezTo>
                      <a:pt x="368" y="11"/>
                      <a:pt x="368" y="11"/>
                      <a:pt x="368" y="11"/>
                    </a:cubicBezTo>
                    <a:close/>
                    <a:moveTo>
                      <a:pt x="368" y="10"/>
                    </a:moveTo>
                    <a:cubicBezTo>
                      <a:pt x="368" y="10"/>
                      <a:pt x="368" y="10"/>
                      <a:pt x="368" y="10"/>
                    </a:cubicBezTo>
                    <a:close/>
                    <a:moveTo>
                      <a:pt x="365" y="13"/>
                    </a:moveTo>
                    <a:cubicBezTo>
                      <a:pt x="365" y="14"/>
                      <a:pt x="366" y="13"/>
                      <a:pt x="365" y="13"/>
                    </a:cubicBezTo>
                    <a:close/>
                    <a:moveTo>
                      <a:pt x="366" y="13"/>
                    </a:moveTo>
                    <a:cubicBezTo>
                      <a:pt x="365" y="13"/>
                      <a:pt x="364" y="14"/>
                      <a:pt x="363" y="12"/>
                    </a:cubicBezTo>
                    <a:cubicBezTo>
                      <a:pt x="363" y="12"/>
                      <a:pt x="362" y="13"/>
                      <a:pt x="362" y="13"/>
                    </a:cubicBezTo>
                    <a:cubicBezTo>
                      <a:pt x="362" y="14"/>
                      <a:pt x="364" y="13"/>
                      <a:pt x="365" y="14"/>
                    </a:cubicBezTo>
                    <a:cubicBezTo>
                      <a:pt x="364" y="14"/>
                      <a:pt x="365" y="13"/>
                      <a:pt x="365" y="13"/>
                    </a:cubicBezTo>
                    <a:cubicBezTo>
                      <a:pt x="366" y="13"/>
                      <a:pt x="366" y="13"/>
                      <a:pt x="366" y="13"/>
                    </a:cubicBezTo>
                    <a:close/>
                    <a:moveTo>
                      <a:pt x="366" y="10"/>
                    </a:moveTo>
                    <a:cubicBezTo>
                      <a:pt x="365" y="11"/>
                      <a:pt x="365" y="10"/>
                      <a:pt x="364" y="11"/>
                    </a:cubicBezTo>
                    <a:cubicBezTo>
                      <a:pt x="365" y="12"/>
                      <a:pt x="367" y="11"/>
                      <a:pt x="366" y="10"/>
                    </a:cubicBezTo>
                    <a:close/>
                    <a:moveTo>
                      <a:pt x="228" y="176"/>
                    </a:moveTo>
                    <a:cubicBezTo>
                      <a:pt x="227" y="176"/>
                      <a:pt x="227" y="176"/>
                      <a:pt x="227" y="176"/>
                    </a:cubicBezTo>
                    <a:cubicBezTo>
                      <a:pt x="227" y="176"/>
                      <a:pt x="227" y="177"/>
                      <a:pt x="228" y="176"/>
                    </a:cubicBezTo>
                    <a:close/>
                    <a:moveTo>
                      <a:pt x="363" y="10"/>
                    </a:moveTo>
                    <a:cubicBezTo>
                      <a:pt x="363" y="10"/>
                      <a:pt x="363" y="11"/>
                      <a:pt x="363" y="11"/>
                    </a:cubicBezTo>
                    <a:cubicBezTo>
                      <a:pt x="364" y="11"/>
                      <a:pt x="364" y="11"/>
                      <a:pt x="363" y="10"/>
                    </a:cubicBezTo>
                    <a:close/>
                    <a:moveTo>
                      <a:pt x="353" y="22"/>
                    </a:moveTo>
                    <a:cubicBezTo>
                      <a:pt x="353" y="22"/>
                      <a:pt x="354" y="23"/>
                      <a:pt x="354" y="22"/>
                    </a:cubicBezTo>
                    <a:cubicBezTo>
                      <a:pt x="354" y="22"/>
                      <a:pt x="353" y="22"/>
                      <a:pt x="353" y="22"/>
                    </a:cubicBezTo>
                    <a:close/>
                    <a:moveTo>
                      <a:pt x="360" y="14"/>
                    </a:moveTo>
                    <a:cubicBezTo>
                      <a:pt x="359" y="14"/>
                      <a:pt x="360" y="15"/>
                      <a:pt x="360" y="14"/>
                    </a:cubicBezTo>
                    <a:close/>
                    <a:moveTo>
                      <a:pt x="362" y="12"/>
                    </a:moveTo>
                    <a:cubicBezTo>
                      <a:pt x="361" y="12"/>
                      <a:pt x="362" y="13"/>
                      <a:pt x="362" y="12"/>
                    </a:cubicBezTo>
                    <a:close/>
                    <a:moveTo>
                      <a:pt x="361" y="10"/>
                    </a:moveTo>
                    <a:cubicBezTo>
                      <a:pt x="362" y="10"/>
                      <a:pt x="362" y="10"/>
                      <a:pt x="362" y="11"/>
                    </a:cubicBezTo>
                    <a:cubicBezTo>
                      <a:pt x="362" y="11"/>
                      <a:pt x="363" y="11"/>
                      <a:pt x="363" y="10"/>
                    </a:cubicBezTo>
                    <a:cubicBezTo>
                      <a:pt x="363" y="10"/>
                      <a:pt x="362" y="9"/>
                      <a:pt x="361" y="10"/>
                    </a:cubicBezTo>
                    <a:close/>
                    <a:moveTo>
                      <a:pt x="360" y="14"/>
                    </a:moveTo>
                    <a:cubicBezTo>
                      <a:pt x="360" y="14"/>
                      <a:pt x="359" y="14"/>
                      <a:pt x="360" y="14"/>
                    </a:cubicBezTo>
                    <a:close/>
                    <a:moveTo>
                      <a:pt x="365" y="7"/>
                    </a:moveTo>
                    <a:cubicBezTo>
                      <a:pt x="364" y="6"/>
                      <a:pt x="365" y="7"/>
                      <a:pt x="365" y="7"/>
                    </a:cubicBezTo>
                    <a:close/>
                    <a:moveTo>
                      <a:pt x="351" y="22"/>
                    </a:moveTo>
                    <a:cubicBezTo>
                      <a:pt x="351" y="23"/>
                      <a:pt x="352" y="23"/>
                      <a:pt x="352" y="23"/>
                    </a:cubicBezTo>
                    <a:cubicBezTo>
                      <a:pt x="352" y="22"/>
                      <a:pt x="351" y="22"/>
                      <a:pt x="351" y="22"/>
                    </a:cubicBezTo>
                    <a:close/>
                    <a:moveTo>
                      <a:pt x="225" y="176"/>
                    </a:moveTo>
                    <a:cubicBezTo>
                      <a:pt x="225" y="176"/>
                      <a:pt x="224" y="176"/>
                      <a:pt x="224" y="176"/>
                    </a:cubicBezTo>
                    <a:cubicBezTo>
                      <a:pt x="224" y="176"/>
                      <a:pt x="225" y="177"/>
                      <a:pt x="225" y="176"/>
                    </a:cubicBezTo>
                    <a:close/>
                    <a:moveTo>
                      <a:pt x="361" y="11"/>
                    </a:moveTo>
                    <a:cubicBezTo>
                      <a:pt x="361" y="11"/>
                      <a:pt x="361" y="11"/>
                      <a:pt x="361" y="11"/>
                    </a:cubicBezTo>
                    <a:close/>
                    <a:moveTo>
                      <a:pt x="360" y="11"/>
                    </a:moveTo>
                    <a:cubicBezTo>
                      <a:pt x="360" y="11"/>
                      <a:pt x="361" y="11"/>
                      <a:pt x="361" y="11"/>
                    </a:cubicBezTo>
                    <a:cubicBezTo>
                      <a:pt x="360" y="11"/>
                      <a:pt x="360" y="11"/>
                      <a:pt x="360" y="11"/>
                    </a:cubicBezTo>
                    <a:close/>
                    <a:moveTo>
                      <a:pt x="223" y="176"/>
                    </a:moveTo>
                    <a:cubicBezTo>
                      <a:pt x="224" y="176"/>
                      <a:pt x="224" y="177"/>
                      <a:pt x="224" y="176"/>
                    </a:cubicBezTo>
                    <a:cubicBezTo>
                      <a:pt x="224" y="176"/>
                      <a:pt x="223" y="176"/>
                      <a:pt x="223" y="176"/>
                    </a:cubicBezTo>
                    <a:close/>
                    <a:moveTo>
                      <a:pt x="359" y="10"/>
                    </a:moveTo>
                    <a:cubicBezTo>
                      <a:pt x="359" y="10"/>
                      <a:pt x="359" y="10"/>
                      <a:pt x="359" y="10"/>
                    </a:cubicBezTo>
                    <a:close/>
                    <a:moveTo>
                      <a:pt x="360" y="7"/>
                    </a:moveTo>
                    <a:cubicBezTo>
                      <a:pt x="361" y="7"/>
                      <a:pt x="361" y="7"/>
                      <a:pt x="361" y="7"/>
                    </a:cubicBezTo>
                    <a:cubicBezTo>
                      <a:pt x="361" y="6"/>
                      <a:pt x="361" y="6"/>
                      <a:pt x="360" y="7"/>
                    </a:cubicBezTo>
                    <a:close/>
                    <a:moveTo>
                      <a:pt x="356" y="10"/>
                    </a:moveTo>
                    <a:cubicBezTo>
                      <a:pt x="357" y="10"/>
                      <a:pt x="357" y="11"/>
                      <a:pt x="358" y="11"/>
                    </a:cubicBezTo>
                    <a:cubicBezTo>
                      <a:pt x="357" y="10"/>
                      <a:pt x="357" y="9"/>
                      <a:pt x="356" y="10"/>
                    </a:cubicBezTo>
                    <a:close/>
                    <a:moveTo>
                      <a:pt x="354" y="8"/>
                    </a:moveTo>
                    <a:cubicBezTo>
                      <a:pt x="354" y="9"/>
                      <a:pt x="354" y="9"/>
                      <a:pt x="354" y="9"/>
                    </a:cubicBezTo>
                    <a:cubicBezTo>
                      <a:pt x="354" y="9"/>
                      <a:pt x="354" y="9"/>
                      <a:pt x="355" y="9"/>
                    </a:cubicBezTo>
                    <a:cubicBezTo>
                      <a:pt x="355" y="10"/>
                      <a:pt x="354" y="10"/>
                      <a:pt x="354" y="10"/>
                    </a:cubicBezTo>
                    <a:cubicBezTo>
                      <a:pt x="355" y="10"/>
                      <a:pt x="355" y="11"/>
                      <a:pt x="356" y="11"/>
                    </a:cubicBezTo>
                    <a:cubicBezTo>
                      <a:pt x="356" y="10"/>
                      <a:pt x="356" y="10"/>
                      <a:pt x="356" y="10"/>
                    </a:cubicBezTo>
                    <a:cubicBezTo>
                      <a:pt x="356" y="9"/>
                      <a:pt x="355" y="9"/>
                      <a:pt x="354" y="8"/>
                    </a:cubicBezTo>
                    <a:close/>
                    <a:moveTo>
                      <a:pt x="352" y="9"/>
                    </a:moveTo>
                    <a:cubicBezTo>
                      <a:pt x="352" y="10"/>
                      <a:pt x="351" y="9"/>
                      <a:pt x="351" y="10"/>
                    </a:cubicBezTo>
                    <a:cubicBezTo>
                      <a:pt x="352" y="11"/>
                      <a:pt x="352" y="10"/>
                      <a:pt x="353" y="10"/>
                    </a:cubicBezTo>
                    <a:cubicBezTo>
                      <a:pt x="353" y="10"/>
                      <a:pt x="353" y="9"/>
                      <a:pt x="352" y="9"/>
                    </a:cubicBezTo>
                    <a:close/>
                    <a:moveTo>
                      <a:pt x="354" y="8"/>
                    </a:moveTo>
                    <a:cubicBezTo>
                      <a:pt x="353" y="8"/>
                      <a:pt x="354" y="9"/>
                      <a:pt x="354" y="8"/>
                    </a:cubicBezTo>
                    <a:close/>
                    <a:moveTo>
                      <a:pt x="353" y="9"/>
                    </a:moveTo>
                    <a:cubicBezTo>
                      <a:pt x="352" y="8"/>
                      <a:pt x="352" y="9"/>
                      <a:pt x="353" y="9"/>
                    </a:cubicBezTo>
                    <a:close/>
                    <a:moveTo>
                      <a:pt x="349" y="9"/>
                    </a:moveTo>
                    <a:cubicBezTo>
                      <a:pt x="348" y="9"/>
                      <a:pt x="349" y="10"/>
                      <a:pt x="349" y="9"/>
                    </a:cubicBezTo>
                    <a:close/>
                    <a:moveTo>
                      <a:pt x="348" y="9"/>
                    </a:moveTo>
                    <a:cubicBezTo>
                      <a:pt x="348" y="9"/>
                      <a:pt x="348" y="9"/>
                      <a:pt x="348" y="9"/>
                    </a:cubicBezTo>
                    <a:cubicBezTo>
                      <a:pt x="348" y="10"/>
                      <a:pt x="348" y="10"/>
                      <a:pt x="348" y="10"/>
                    </a:cubicBezTo>
                    <a:cubicBezTo>
                      <a:pt x="348" y="10"/>
                      <a:pt x="348" y="10"/>
                      <a:pt x="348" y="9"/>
                    </a:cubicBezTo>
                    <a:cubicBezTo>
                      <a:pt x="348" y="9"/>
                      <a:pt x="348" y="9"/>
                      <a:pt x="348" y="9"/>
                    </a:cubicBezTo>
                    <a:close/>
                    <a:moveTo>
                      <a:pt x="347" y="10"/>
                    </a:moveTo>
                    <a:cubicBezTo>
                      <a:pt x="347" y="9"/>
                      <a:pt x="346" y="9"/>
                      <a:pt x="347" y="10"/>
                    </a:cubicBezTo>
                    <a:close/>
                    <a:moveTo>
                      <a:pt x="347" y="8"/>
                    </a:moveTo>
                    <a:cubicBezTo>
                      <a:pt x="347" y="8"/>
                      <a:pt x="347" y="8"/>
                      <a:pt x="347" y="8"/>
                    </a:cubicBezTo>
                    <a:close/>
                    <a:moveTo>
                      <a:pt x="344" y="8"/>
                    </a:moveTo>
                    <a:cubicBezTo>
                      <a:pt x="345" y="8"/>
                      <a:pt x="345" y="8"/>
                      <a:pt x="346" y="8"/>
                    </a:cubicBezTo>
                    <a:cubicBezTo>
                      <a:pt x="345" y="8"/>
                      <a:pt x="345" y="7"/>
                      <a:pt x="344" y="8"/>
                    </a:cubicBezTo>
                    <a:close/>
                    <a:moveTo>
                      <a:pt x="344" y="9"/>
                    </a:moveTo>
                    <a:cubicBezTo>
                      <a:pt x="344" y="10"/>
                      <a:pt x="345" y="9"/>
                      <a:pt x="345" y="9"/>
                    </a:cubicBezTo>
                    <a:cubicBezTo>
                      <a:pt x="345" y="8"/>
                      <a:pt x="344" y="9"/>
                      <a:pt x="344" y="9"/>
                    </a:cubicBezTo>
                    <a:close/>
                    <a:moveTo>
                      <a:pt x="343" y="10"/>
                    </a:moveTo>
                    <a:cubicBezTo>
                      <a:pt x="343" y="10"/>
                      <a:pt x="343" y="10"/>
                      <a:pt x="343" y="10"/>
                    </a:cubicBezTo>
                    <a:cubicBezTo>
                      <a:pt x="343" y="10"/>
                      <a:pt x="343" y="11"/>
                      <a:pt x="343" y="11"/>
                    </a:cubicBezTo>
                    <a:cubicBezTo>
                      <a:pt x="343" y="11"/>
                      <a:pt x="343" y="10"/>
                      <a:pt x="343" y="10"/>
                    </a:cubicBezTo>
                    <a:cubicBezTo>
                      <a:pt x="343" y="10"/>
                      <a:pt x="343" y="10"/>
                      <a:pt x="343" y="10"/>
                    </a:cubicBezTo>
                    <a:close/>
                    <a:moveTo>
                      <a:pt x="342" y="10"/>
                    </a:moveTo>
                    <a:cubicBezTo>
                      <a:pt x="342" y="10"/>
                      <a:pt x="342" y="10"/>
                      <a:pt x="342" y="10"/>
                    </a:cubicBezTo>
                    <a:close/>
                    <a:moveTo>
                      <a:pt x="342" y="9"/>
                    </a:moveTo>
                    <a:cubicBezTo>
                      <a:pt x="341" y="8"/>
                      <a:pt x="341" y="9"/>
                      <a:pt x="342" y="9"/>
                    </a:cubicBezTo>
                    <a:close/>
                    <a:moveTo>
                      <a:pt x="340" y="9"/>
                    </a:moveTo>
                    <a:cubicBezTo>
                      <a:pt x="340" y="9"/>
                      <a:pt x="340" y="9"/>
                      <a:pt x="340" y="9"/>
                    </a:cubicBezTo>
                    <a:cubicBezTo>
                      <a:pt x="340" y="9"/>
                      <a:pt x="340" y="8"/>
                      <a:pt x="340" y="9"/>
                    </a:cubicBezTo>
                    <a:close/>
                    <a:moveTo>
                      <a:pt x="337" y="8"/>
                    </a:moveTo>
                    <a:cubicBezTo>
                      <a:pt x="338" y="9"/>
                      <a:pt x="338" y="9"/>
                      <a:pt x="339" y="9"/>
                    </a:cubicBezTo>
                    <a:cubicBezTo>
                      <a:pt x="338" y="8"/>
                      <a:pt x="338" y="8"/>
                      <a:pt x="337" y="8"/>
                    </a:cubicBezTo>
                    <a:close/>
                    <a:moveTo>
                      <a:pt x="330" y="20"/>
                    </a:moveTo>
                    <a:cubicBezTo>
                      <a:pt x="329" y="19"/>
                      <a:pt x="331" y="20"/>
                      <a:pt x="330" y="20"/>
                    </a:cubicBezTo>
                    <a:close/>
                    <a:moveTo>
                      <a:pt x="336" y="9"/>
                    </a:moveTo>
                    <a:cubicBezTo>
                      <a:pt x="336" y="8"/>
                      <a:pt x="336" y="9"/>
                      <a:pt x="336" y="8"/>
                    </a:cubicBezTo>
                    <a:cubicBezTo>
                      <a:pt x="336" y="7"/>
                      <a:pt x="334" y="8"/>
                      <a:pt x="334" y="8"/>
                    </a:cubicBezTo>
                    <a:cubicBezTo>
                      <a:pt x="335" y="8"/>
                      <a:pt x="335" y="11"/>
                      <a:pt x="336" y="10"/>
                    </a:cubicBezTo>
                    <a:cubicBezTo>
                      <a:pt x="336" y="9"/>
                      <a:pt x="335" y="9"/>
                      <a:pt x="336" y="9"/>
                    </a:cubicBezTo>
                    <a:close/>
                    <a:moveTo>
                      <a:pt x="336" y="10"/>
                    </a:moveTo>
                    <a:cubicBezTo>
                      <a:pt x="336" y="10"/>
                      <a:pt x="335" y="10"/>
                      <a:pt x="336" y="10"/>
                    </a:cubicBezTo>
                    <a:close/>
                    <a:moveTo>
                      <a:pt x="327" y="21"/>
                    </a:moveTo>
                    <a:cubicBezTo>
                      <a:pt x="327" y="20"/>
                      <a:pt x="327" y="20"/>
                      <a:pt x="327" y="20"/>
                    </a:cubicBezTo>
                    <a:cubicBezTo>
                      <a:pt x="327" y="20"/>
                      <a:pt x="327" y="20"/>
                      <a:pt x="327" y="21"/>
                    </a:cubicBezTo>
                    <a:close/>
                    <a:moveTo>
                      <a:pt x="337" y="7"/>
                    </a:moveTo>
                    <a:cubicBezTo>
                      <a:pt x="337" y="7"/>
                      <a:pt x="337" y="8"/>
                      <a:pt x="338" y="7"/>
                    </a:cubicBezTo>
                    <a:cubicBezTo>
                      <a:pt x="337" y="7"/>
                      <a:pt x="337" y="7"/>
                      <a:pt x="337" y="7"/>
                    </a:cubicBezTo>
                    <a:close/>
                    <a:moveTo>
                      <a:pt x="332" y="11"/>
                    </a:moveTo>
                    <a:cubicBezTo>
                      <a:pt x="331" y="11"/>
                      <a:pt x="332" y="12"/>
                      <a:pt x="332" y="11"/>
                    </a:cubicBezTo>
                    <a:close/>
                    <a:moveTo>
                      <a:pt x="333" y="7"/>
                    </a:moveTo>
                    <a:cubicBezTo>
                      <a:pt x="333" y="7"/>
                      <a:pt x="333" y="7"/>
                      <a:pt x="333" y="7"/>
                    </a:cubicBezTo>
                    <a:close/>
                    <a:moveTo>
                      <a:pt x="331" y="7"/>
                    </a:moveTo>
                    <a:cubicBezTo>
                      <a:pt x="330" y="8"/>
                      <a:pt x="331" y="8"/>
                      <a:pt x="331" y="8"/>
                    </a:cubicBezTo>
                    <a:cubicBezTo>
                      <a:pt x="331" y="8"/>
                      <a:pt x="331" y="8"/>
                      <a:pt x="332" y="8"/>
                    </a:cubicBezTo>
                    <a:cubicBezTo>
                      <a:pt x="331" y="7"/>
                      <a:pt x="331" y="8"/>
                      <a:pt x="331" y="7"/>
                    </a:cubicBezTo>
                    <a:close/>
                    <a:moveTo>
                      <a:pt x="326" y="12"/>
                    </a:moveTo>
                    <a:cubicBezTo>
                      <a:pt x="326" y="12"/>
                      <a:pt x="326" y="12"/>
                      <a:pt x="327" y="12"/>
                    </a:cubicBezTo>
                    <a:cubicBezTo>
                      <a:pt x="327" y="12"/>
                      <a:pt x="327" y="12"/>
                      <a:pt x="326" y="12"/>
                    </a:cubicBezTo>
                    <a:close/>
                    <a:moveTo>
                      <a:pt x="324" y="12"/>
                    </a:moveTo>
                    <a:cubicBezTo>
                      <a:pt x="325" y="12"/>
                      <a:pt x="324" y="12"/>
                      <a:pt x="324" y="12"/>
                    </a:cubicBezTo>
                    <a:close/>
                    <a:moveTo>
                      <a:pt x="328" y="7"/>
                    </a:moveTo>
                    <a:cubicBezTo>
                      <a:pt x="328" y="6"/>
                      <a:pt x="328" y="7"/>
                      <a:pt x="328" y="7"/>
                    </a:cubicBezTo>
                    <a:close/>
                    <a:moveTo>
                      <a:pt x="327" y="7"/>
                    </a:moveTo>
                    <a:cubicBezTo>
                      <a:pt x="326" y="7"/>
                      <a:pt x="326" y="7"/>
                      <a:pt x="326" y="7"/>
                    </a:cubicBezTo>
                    <a:cubicBezTo>
                      <a:pt x="326" y="7"/>
                      <a:pt x="327" y="8"/>
                      <a:pt x="327" y="8"/>
                    </a:cubicBezTo>
                    <a:cubicBezTo>
                      <a:pt x="327" y="7"/>
                      <a:pt x="327" y="7"/>
                      <a:pt x="327" y="7"/>
                    </a:cubicBezTo>
                    <a:close/>
                    <a:moveTo>
                      <a:pt x="326" y="8"/>
                    </a:moveTo>
                    <a:cubicBezTo>
                      <a:pt x="327" y="8"/>
                      <a:pt x="326" y="8"/>
                      <a:pt x="326" y="8"/>
                    </a:cubicBezTo>
                    <a:close/>
                    <a:moveTo>
                      <a:pt x="322" y="12"/>
                    </a:moveTo>
                    <a:cubicBezTo>
                      <a:pt x="321" y="12"/>
                      <a:pt x="322" y="13"/>
                      <a:pt x="322" y="12"/>
                    </a:cubicBezTo>
                    <a:cubicBezTo>
                      <a:pt x="322" y="12"/>
                      <a:pt x="322" y="12"/>
                      <a:pt x="322" y="12"/>
                    </a:cubicBezTo>
                    <a:close/>
                    <a:moveTo>
                      <a:pt x="324" y="7"/>
                    </a:moveTo>
                    <a:cubicBezTo>
                      <a:pt x="323" y="7"/>
                      <a:pt x="323" y="6"/>
                      <a:pt x="322" y="6"/>
                    </a:cubicBezTo>
                    <a:cubicBezTo>
                      <a:pt x="322" y="7"/>
                      <a:pt x="324" y="8"/>
                      <a:pt x="325" y="8"/>
                    </a:cubicBezTo>
                    <a:cubicBezTo>
                      <a:pt x="325" y="8"/>
                      <a:pt x="325" y="7"/>
                      <a:pt x="325" y="7"/>
                    </a:cubicBezTo>
                    <a:cubicBezTo>
                      <a:pt x="325" y="7"/>
                      <a:pt x="324" y="7"/>
                      <a:pt x="324" y="7"/>
                    </a:cubicBezTo>
                    <a:close/>
                    <a:moveTo>
                      <a:pt x="321" y="10"/>
                    </a:moveTo>
                    <a:cubicBezTo>
                      <a:pt x="321" y="10"/>
                      <a:pt x="322" y="11"/>
                      <a:pt x="321" y="10"/>
                    </a:cubicBezTo>
                    <a:close/>
                    <a:moveTo>
                      <a:pt x="319" y="11"/>
                    </a:moveTo>
                    <a:cubicBezTo>
                      <a:pt x="319" y="11"/>
                      <a:pt x="320" y="11"/>
                      <a:pt x="320" y="12"/>
                    </a:cubicBezTo>
                    <a:cubicBezTo>
                      <a:pt x="320" y="11"/>
                      <a:pt x="320" y="11"/>
                      <a:pt x="320" y="11"/>
                    </a:cubicBezTo>
                    <a:cubicBezTo>
                      <a:pt x="320" y="11"/>
                      <a:pt x="319" y="11"/>
                      <a:pt x="319" y="11"/>
                    </a:cubicBezTo>
                    <a:close/>
                    <a:moveTo>
                      <a:pt x="317" y="10"/>
                    </a:moveTo>
                    <a:cubicBezTo>
                      <a:pt x="317" y="11"/>
                      <a:pt x="318" y="11"/>
                      <a:pt x="319" y="11"/>
                    </a:cubicBezTo>
                    <a:cubicBezTo>
                      <a:pt x="319" y="10"/>
                      <a:pt x="318" y="10"/>
                      <a:pt x="317" y="10"/>
                    </a:cubicBezTo>
                    <a:close/>
                    <a:moveTo>
                      <a:pt x="319" y="7"/>
                    </a:moveTo>
                    <a:cubicBezTo>
                      <a:pt x="320" y="8"/>
                      <a:pt x="319" y="6"/>
                      <a:pt x="319" y="7"/>
                    </a:cubicBezTo>
                    <a:close/>
                    <a:moveTo>
                      <a:pt x="317" y="8"/>
                    </a:moveTo>
                    <a:cubicBezTo>
                      <a:pt x="317" y="8"/>
                      <a:pt x="318" y="8"/>
                      <a:pt x="317" y="8"/>
                    </a:cubicBezTo>
                    <a:close/>
                    <a:moveTo>
                      <a:pt x="313" y="10"/>
                    </a:moveTo>
                    <a:cubicBezTo>
                      <a:pt x="312" y="11"/>
                      <a:pt x="309" y="9"/>
                      <a:pt x="308" y="10"/>
                    </a:cubicBezTo>
                    <a:cubicBezTo>
                      <a:pt x="308" y="11"/>
                      <a:pt x="308" y="11"/>
                      <a:pt x="308" y="11"/>
                    </a:cubicBezTo>
                    <a:cubicBezTo>
                      <a:pt x="309" y="11"/>
                      <a:pt x="309" y="10"/>
                      <a:pt x="310" y="10"/>
                    </a:cubicBezTo>
                    <a:cubicBezTo>
                      <a:pt x="310" y="11"/>
                      <a:pt x="310" y="11"/>
                      <a:pt x="310" y="12"/>
                    </a:cubicBezTo>
                    <a:cubicBezTo>
                      <a:pt x="311" y="10"/>
                      <a:pt x="313" y="12"/>
                      <a:pt x="314" y="11"/>
                    </a:cubicBezTo>
                    <a:cubicBezTo>
                      <a:pt x="314" y="11"/>
                      <a:pt x="314" y="12"/>
                      <a:pt x="315" y="11"/>
                    </a:cubicBezTo>
                    <a:cubicBezTo>
                      <a:pt x="315" y="11"/>
                      <a:pt x="314" y="11"/>
                      <a:pt x="313" y="10"/>
                    </a:cubicBezTo>
                    <a:close/>
                    <a:moveTo>
                      <a:pt x="315" y="8"/>
                    </a:moveTo>
                    <a:cubicBezTo>
                      <a:pt x="315" y="8"/>
                      <a:pt x="315" y="8"/>
                      <a:pt x="315" y="8"/>
                    </a:cubicBezTo>
                    <a:cubicBezTo>
                      <a:pt x="315" y="8"/>
                      <a:pt x="315" y="8"/>
                      <a:pt x="315" y="8"/>
                    </a:cubicBezTo>
                    <a:cubicBezTo>
                      <a:pt x="315" y="8"/>
                      <a:pt x="315" y="8"/>
                      <a:pt x="315" y="8"/>
                    </a:cubicBezTo>
                    <a:cubicBezTo>
                      <a:pt x="315" y="8"/>
                      <a:pt x="315" y="8"/>
                      <a:pt x="316" y="8"/>
                    </a:cubicBezTo>
                    <a:cubicBezTo>
                      <a:pt x="315" y="8"/>
                      <a:pt x="315" y="8"/>
                      <a:pt x="315" y="8"/>
                    </a:cubicBezTo>
                    <a:close/>
                    <a:moveTo>
                      <a:pt x="315" y="8"/>
                    </a:moveTo>
                    <a:cubicBezTo>
                      <a:pt x="314" y="8"/>
                      <a:pt x="315" y="9"/>
                      <a:pt x="315" y="8"/>
                    </a:cubicBezTo>
                    <a:close/>
                    <a:moveTo>
                      <a:pt x="311" y="7"/>
                    </a:moveTo>
                    <a:cubicBezTo>
                      <a:pt x="311" y="7"/>
                      <a:pt x="311" y="7"/>
                      <a:pt x="311" y="7"/>
                    </a:cubicBezTo>
                    <a:close/>
                    <a:moveTo>
                      <a:pt x="309" y="7"/>
                    </a:moveTo>
                    <a:cubicBezTo>
                      <a:pt x="309" y="8"/>
                      <a:pt x="309" y="8"/>
                      <a:pt x="310" y="7"/>
                    </a:cubicBezTo>
                    <a:cubicBezTo>
                      <a:pt x="309" y="7"/>
                      <a:pt x="309" y="7"/>
                      <a:pt x="309" y="7"/>
                    </a:cubicBezTo>
                    <a:close/>
                    <a:moveTo>
                      <a:pt x="307" y="10"/>
                    </a:moveTo>
                    <a:cubicBezTo>
                      <a:pt x="307" y="10"/>
                      <a:pt x="307" y="10"/>
                      <a:pt x="307" y="10"/>
                    </a:cubicBezTo>
                    <a:close/>
                    <a:moveTo>
                      <a:pt x="304" y="10"/>
                    </a:moveTo>
                    <a:cubicBezTo>
                      <a:pt x="305" y="11"/>
                      <a:pt x="306" y="11"/>
                      <a:pt x="307" y="10"/>
                    </a:cubicBezTo>
                    <a:cubicBezTo>
                      <a:pt x="306" y="9"/>
                      <a:pt x="305" y="10"/>
                      <a:pt x="304" y="10"/>
                    </a:cubicBezTo>
                    <a:close/>
                    <a:moveTo>
                      <a:pt x="302" y="6"/>
                    </a:moveTo>
                    <a:cubicBezTo>
                      <a:pt x="301" y="7"/>
                      <a:pt x="302" y="8"/>
                      <a:pt x="302" y="7"/>
                    </a:cubicBezTo>
                    <a:cubicBezTo>
                      <a:pt x="302" y="7"/>
                      <a:pt x="302" y="7"/>
                      <a:pt x="302" y="6"/>
                    </a:cubicBezTo>
                    <a:close/>
                    <a:moveTo>
                      <a:pt x="287" y="19"/>
                    </a:moveTo>
                    <a:cubicBezTo>
                      <a:pt x="287" y="19"/>
                      <a:pt x="288" y="20"/>
                      <a:pt x="288" y="19"/>
                    </a:cubicBezTo>
                    <a:cubicBezTo>
                      <a:pt x="288" y="19"/>
                      <a:pt x="288" y="19"/>
                      <a:pt x="287" y="19"/>
                    </a:cubicBezTo>
                    <a:close/>
                    <a:moveTo>
                      <a:pt x="263" y="10"/>
                    </a:moveTo>
                    <a:cubicBezTo>
                      <a:pt x="263" y="10"/>
                      <a:pt x="262" y="10"/>
                      <a:pt x="262" y="10"/>
                    </a:cubicBezTo>
                    <a:cubicBezTo>
                      <a:pt x="262" y="10"/>
                      <a:pt x="263" y="10"/>
                      <a:pt x="263" y="10"/>
                    </a:cubicBezTo>
                    <a:close/>
                    <a:moveTo>
                      <a:pt x="261" y="9"/>
                    </a:moveTo>
                    <a:cubicBezTo>
                      <a:pt x="261" y="10"/>
                      <a:pt x="260" y="9"/>
                      <a:pt x="260" y="10"/>
                    </a:cubicBezTo>
                    <a:cubicBezTo>
                      <a:pt x="260" y="10"/>
                      <a:pt x="261" y="10"/>
                      <a:pt x="262" y="10"/>
                    </a:cubicBezTo>
                    <a:cubicBezTo>
                      <a:pt x="262" y="10"/>
                      <a:pt x="262" y="10"/>
                      <a:pt x="262" y="10"/>
                    </a:cubicBezTo>
                    <a:cubicBezTo>
                      <a:pt x="262" y="10"/>
                      <a:pt x="262" y="9"/>
                      <a:pt x="261" y="9"/>
                    </a:cubicBezTo>
                    <a:close/>
                    <a:moveTo>
                      <a:pt x="258" y="10"/>
                    </a:moveTo>
                    <a:cubicBezTo>
                      <a:pt x="257" y="9"/>
                      <a:pt x="259" y="10"/>
                      <a:pt x="258" y="10"/>
                    </a:cubicBezTo>
                    <a:close/>
                    <a:moveTo>
                      <a:pt x="249" y="10"/>
                    </a:moveTo>
                    <a:cubicBezTo>
                      <a:pt x="249" y="10"/>
                      <a:pt x="249" y="10"/>
                      <a:pt x="249" y="10"/>
                    </a:cubicBezTo>
                    <a:cubicBezTo>
                      <a:pt x="249" y="10"/>
                      <a:pt x="249" y="10"/>
                      <a:pt x="249" y="10"/>
                    </a:cubicBezTo>
                    <a:cubicBezTo>
                      <a:pt x="249" y="10"/>
                      <a:pt x="249" y="10"/>
                      <a:pt x="249" y="10"/>
                    </a:cubicBezTo>
                    <a:close/>
                    <a:moveTo>
                      <a:pt x="208" y="8"/>
                    </a:moveTo>
                    <a:cubicBezTo>
                      <a:pt x="209" y="8"/>
                      <a:pt x="208" y="9"/>
                      <a:pt x="208" y="8"/>
                    </a:cubicBezTo>
                    <a:close/>
                    <a:moveTo>
                      <a:pt x="163" y="27"/>
                    </a:moveTo>
                    <a:cubicBezTo>
                      <a:pt x="162" y="27"/>
                      <a:pt x="162" y="27"/>
                      <a:pt x="162" y="28"/>
                    </a:cubicBezTo>
                    <a:cubicBezTo>
                      <a:pt x="162" y="28"/>
                      <a:pt x="163" y="28"/>
                      <a:pt x="164" y="28"/>
                    </a:cubicBezTo>
                    <a:cubicBezTo>
                      <a:pt x="163" y="28"/>
                      <a:pt x="163" y="27"/>
                      <a:pt x="163" y="27"/>
                    </a:cubicBezTo>
                    <a:close/>
                    <a:moveTo>
                      <a:pt x="178" y="7"/>
                    </a:moveTo>
                    <a:cubicBezTo>
                      <a:pt x="178" y="7"/>
                      <a:pt x="179" y="8"/>
                      <a:pt x="178" y="7"/>
                    </a:cubicBezTo>
                    <a:close/>
                    <a:moveTo>
                      <a:pt x="160" y="27"/>
                    </a:moveTo>
                    <a:cubicBezTo>
                      <a:pt x="160" y="27"/>
                      <a:pt x="160" y="28"/>
                      <a:pt x="161" y="28"/>
                    </a:cubicBezTo>
                    <a:cubicBezTo>
                      <a:pt x="161" y="28"/>
                      <a:pt x="161" y="28"/>
                      <a:pt x="161" y="27"/>
                    </a:cubicBezTo>
                    <a:cubicBezTo>
                      <a:pt x="161" y="27"/>
                      <a:pt x="161" y="27"/>
                      <a:pt x="160" y="27"/>
                    </a:cubicBezTo>
                    <a:close/>
                    <a:moveTo>
                      <a:pt x="160" y="16"/>
                    </a:moveTo>
                    <a:cubicBezTo>
                      <a:pt x="160" y="16"/>
                      <a:pt x="160" y="16"/>
                      <a:pt x="160" y="16"/>
                    </a:cubicBezTo>
                    <a:cubicBezTo>
                      <a:pt x="160" y="16"/>
                      <a:pt x="160" y="16"/>
                      <a:pt x="160" y="16"/>
                    </a:cubicBezTo>
                    <a:close/>
                    <a:moveTo>
                      <a:pt x="159" y="16"/>
                    </a:moveTo>
                    <a:cubicBezTo>
                      <a:pt x="159" y="16"/>
                      <a:pt x="159" y="16"/>
                      <a:pt x="159" y="15"/>
                    </a:cubicBezTo>
                    <a:cubicBezTo>
                      <a:pt x="159" y="16"/>
                      <a:pt x="159" y="16"/>
                      <a:pt x="159" y="16"/>
                    </a:cubicBezTo>
                    <a:close/>
                    <a:moveTo>
                      <a:pt x="150" y="15"/>
                    </a:moveTo>
                    <a:cubicBezTo>
                      <a:pt x="150" y="15"/>
                      <a:pt x="149" y="15"/>
                      <a:pt x="149" y="16"/>
                    </a:cubicBezTo>
                    <a:cubicBezTo>
                      <a:pt x="149" y="16"/>
                      <a:pt x="149" y="16"/>
                      <a:pt x="149" y="16"/>
                    </a:cubicBezTo>
                    <a:cubicBezTo>
                      <a:pt x="149" y="16"/>
                      <a:pt x="150" y="16"/>
                      <a:pt x="150" y="15"/>
                    </a:cubicBezTo>
                    <a:close/>
                    <a:moveTo>
                      <a:pt x="147" y="14"/>
                    </a:moveTo>
                    <a:cubicBezTo>
                      <a:pt x="148" y="15"/>
                      <a:pt x="148" y="15"/>
                      <a:pt x="148" y="15"/>
                    </a:cubicBezTo>
                    <a:cubicBezTo>
                      <a:pt x="148" y="15"/>
                      <a:pt x="148" y="14"/>
                      <a:pt x="147" y="14"/>
                    </a:cubicBezTo>
                    <a:close/>
                    <a:moveTo>
                      <a:pt x="146" y="14"/>
                    </a:moveTo>
                    <a:cubicBezTo>
                      <a:pt x="146" y="14"/>
                      <a:pt x="146" y="15"/>
                      <a:pt x="146" y="14"/>
                    </a:cubicBezTo>
                    <a:cubicBezTo>
                      <a:pt x="146" y="14"/>
                      <a:pt x="146" y="14"/>
                      <a:pt x="146" y="14"/>
                    </a:cubicBezTo>
                    <a:close/>
                    <a:moveTo>
                      <a:pt x="134" y="25"/>
                    </a:moveTo>
                    <a:cubicBezTo>
                      <a:pt x="134" y="25"/>
                      <a:pt x="134" y="25"/>
                      <a:pt x="134" y="25"/>
                    </a:cubicBezTo>
                    <a:close/>
                    <a:moveTo>
                      <a:pt x="135" y="13"/>
                    </a:moveTo>
                    <a:cubicBezTo>
                      <a:pt x="136" y="13"/>
                      <a:pt x="135" y="13"/>
                      <a:pt x="135" y="13"/>
                    </a:cubicBezTo>
                    <a:close/>
                    <a:moveTo>
                      <a:pt x="134" y="12"/>
                    </a:moveTo>
                    <a:cubicBezTo>
                      <a:pt x="133" y="12"/>
                      <a:pt x="133" y="12"/>
                      <a:pt x="133" y="12"/>
                    </a:cubicBezTo>
                    <a:cubicBezTo>
                      <a:pt x="133" y="13"/>
                      <a:pt x="133" y="13"/>
                      <a:pt x="134" y="12"/>
                    </a:cubicBezTo>
                    <a:close/>
                    <a:moveTo>
                      <a:pt x="132" y="12"/>
                    </a:moveTo>
                    <a:cubicBezTo>
                      <a:pt x="132" y="12"/>
                      <a:pt x="133" y="13"/>
                      <a:pt x="133" y="12"/>
                    </a:cubicBezTo>
                    <a:cubicBezTo>
                      <a:pt x="133" y="12"/>
                      <a:pt x="132" y="12"/>
                      <a:pt x="132" y="12"/>
                    </a:cubicBezTo>
                    <a:close/>
                    <a:moveTo>
                      <a:pt x="121" y="23"/>
                    </a:moveTo>
                    <a:cubicBezTo>
                      <a:pt x="120" y="23"/>
                      <a:pt x="121" y="23"/>
                      <a:pt x="121" y="23"/>
                    </a:cubicBezTo>
                    <a:close/>
                    <a:moveTo>
                      <a:pt x="128" y="12"/>
                    </a:moveTo>
                    <a:cubicBezTo>
                      <a:pt x="129" y="12"/>
                      <a:pt x="129" y="12"/>
                      <a:pt x="129" y="12"/>
                    </a:cubicBezTo>
                    <a:cubicBezTo>
                      <a:pt x="129" y="12"/>
                      <a:pt x="129" y="12"/>
                      <a:pt x="128" y="12"/>
                    </a:cubicBezTo>
                    <a:close/>
                    <a:moveTo>
                      <a:pt x="127" y="12"/>
                    </a:moveTo>
                    <a:cubicBezTo>
                      <a:pt x="127" y="12"/>
                      <a:pt x="128" y="12"/>
                      <a:pt x="128" y="12"/>
                    </a:cubicBezTo>
                    <a:cubicBezTo>
                      <a:pt x="128" y="11"/>
                      <a:pt x="127" y="11"/>
                      <a:pt x="127" y="12"/>
                    </a:cubicBezTo>
                    <a:close/>
                    <a:moveTo>
                      <a:pt x="126" y="12"/>
                    </a:moveTo>
                    <a:cubicBezTo>
                      <a:pt x="126" y="12"/>
                      <a:pt x="126" y="12"/>
                      <a:pt x="126" y="12"/>
                    </a:cubicBezTo>
                    <a:close/>
                    <a:moveTo>
                      <a:pt x="124" y="12"/>
                    </a:moveTo>
                    <a:cubicBezTo>
                      <a:pt x="124" y="12"/>
                      <a:pt x="124" y="12"/>
                      <a:pt x="124" y="12"/>
                    </a:cubicBezTo>
                    <a:cubicBezTo>
                      <a:pt x="124" y="12"/>
                      <a:pt x="125" y="12"/>
                      <a:pt x="125" y="11"/>
                    </a:cubicBezTo>
                    <a:cubicBezTo>
                      <a:pt x="124" y="12"/>
                      <a:pt x="124" y="12"/>
                      <a:pt x="124" y="12"/>
                    </a:cubicBezTo>
                    <a:close/>
                    <a:moveTo>
                      <a:pt x="123" y="11"/>
                    </a:moveTo>
                    <a:cubicBezTo>
                      <a:pt x="123" y="11"/>
                      <a:pt x="122" y="11"/>
                      <a:pt x="122" y="12"/>
                    </a:cubicBezTo>
                    <a:cubicBezTo>
                      <a:pt x="123" y="12"/>
                      <a:pt x="123" y="11"/>
                      <a:pt x="123" y="11"/>
                    </a:cubicBezTo>
                    <a:close/>
                    <a:moveTo>
                      <a:pt x="121" y="11"/>
                    </a:moveTo>
                    <a:cubicBezTo>
                      <a:pt x="121" y="12"/>
                      <a:pt x="121" y="12"/>
                      <a:pt x="121" y="11"/>
                    </a:cubicBezTo>
                    <a:cubicBezTo>
                      <a:pt x="121" y="11"/>
                      <a:pt x="121" y="11"/>
                      <a:pt x="121" y="11"/>
                    </a:cubicBezTo>
                    <a:close/>
                    <a:moveTo>
                      <a:pt x="119" y="10"/>
                    </a:moveTo>
                    <a:cubicBezTo>
                      <a:pt x="119" y="11"/>
                      <a:pt x="118" y="11"/>
                      <a:pt x="118" y="11"/>
                    </a:cubicBezTo>
                    <a:cubicBezTo>
                      <a:pt x="118" y="11"/>
                      <a:pt x="119" y="11"/>
                      <a:pt x="119" y="11"/>
                    </a:cubicBezTo>
                    <a:cubicBezTo>
                      <a:pt x="119" y="11"/>
                      <a:pt x="119" y="11"/>
                      <a:pt x="119" y="10"/>
                    </a:cubicBezTo>
                    <a:close/>
                    <a:moveTo>
                      <a:pt x="120" y="8"/>
                    </a:moveTo>
                    <a:cubicBezTo>
                      <a:pt x="119" y="8"/>
                      <a:pt x="120" y="9"/>
                      <a:pt x="120" y="9"/>
                    </a:cubicBezTo>
                    <a:cubicBezTo>
                      <a:pt x="120" y="9"/>
                      <a:pt x="120" y="8"/>
                      <a:pt x="120" y="8"/>
                    </a:cubicBezTo>
                    <a:close/>
                    <a:moveTo>
                      <a:pt x="120" y="6"/>
                    </a:moveTo>
                    <a:cubicBezTo>
                      <a:pt x="120" y="6"/>
                      <a:pt x="120" y="7"/>
                      <a:pt x="120" y="7"/>
                    </a:cubicBezTo>
                    <a:cubicBezTo>
                      <a:pt x="120" y="7"/>
                      <a:pt x="120" y="7"/>
                      <a:pt x="121" y="7"/>
                    </a:cubicBezTo>
                    <a:cubicBezTo>
                      <a:pt x="121" y="7"/>
                      <a:pt x="121" y="7"/>
                      <a:pt x="121" y="7"/>
                    </a:cubicBezTo>
                    <a:cubicBezTo>
                      <a:pt x="121" y="6"/>
                      <a:pt x="120" y="6"/>
                      <a:pt x="120" y="6"/>
                    </a:cubicBezTo>
                    <a:close/>
                    <a:moveTo>
                      <a:pt x="117" y="8"/>
                    </a:moveTo>
                    <a:cubicBezTo>
                      <a:pt x="116" y="8"/>
                      <a:pt x="116" y="8"/>
                      <a:pt x="115" y="8"/>
                    </a:cubicBezTo>
                    <a:cubicBezTo>
                      <a:pt x="115" y="7"/>
                      <a:pt x="115" y="7"/>
                      <a:pt x="114" y="7"/>
                    </a:cubicBezTo>
                    <a:cubicBezTo>
                      <a:pt x="114" y="7"/>
                      <a:pt x="114" y="8"/>
                      <a:pt x="114" y="8"/>
                    </a:cubicBezTo>
                    <a:cubicBezTo>
                      <a:pt x="116" y="10"/>
                      <a:pt x="117" y="8"/>
                      <a:pt x="119" y="9"/>
                    </a:cubicBezTo>
                    <a:cubicBezTo>
                      <a:pt x="119" y="8"/>
                      <a:pt x="119" y="7"/>
                      <a:pt x="118" y="8"/>
                    </a:cubicBezTo>
                    <a:cubicBezTo>
                      <a:pt x="118" y="8"/>
                      <a:pt x="118" y="8"/>
                      <a:pt x="118" y="8"/>
                    </a:cubicBezTo>
                    <a:cubicBezTo>
                      <a:pt x="117" y="9"/>
                      <a:pt x="117" y="7"/>
                      <a:pt x="117" y="8"/>
                    </a:cubicBezTo>
                    <a:cubicBezTo>
                      <a:pt x="117" y="8"/>
                      <a:pt x="117" y="8"/>
                      <a:pt x="117" y="8"/>
                    </a:cubicBezTo>
                    <a:close/>
                    <a:moveTo>
                      <a:pt x="117" y="11"/>
                    </a:moveTo>
                    <a:cubicBezTo>
                      <a:pt x="117" y="11"/>
                      <a:pt x="117" y="11"/>
                      <a:pt x="117" y="11"/>
                    </a:cubicBezTo>
                    <a:close/>
                    <a:moveTo>
                      <a:pt x="116" y="10"/>
                    </a:moveTo>
                    <a:cubicBezTo>
                      <a:pt x="115" y="11"/>
                      <a:pt x="116" y="11"/>
                      <a:pt x="116" y="11"/>
                    </a:cubicBezTo>
                    <a:cubicBezTo>
                      <a:pt x="116" y="11"/>
                      <a:pt x="116" y="10"/>
                      <a:pt x="116" y="10"/>
                    </a:cubicBezTo>
                    <a:close/>
                    <a:moveTo>
                      <a:pt x="113" y="10"/>
                    </a:moveTo>
                    <a:cubicBezTo>
                      <a:pt x="114" y="11"/>
                      <a:pt x="114" y="11"/>
                      <a:pt x="114" y="11"/>
                    </a:cubicBezTo>
                    <a:cubicBezTo>
                      <a:pt x="114" y="11"/>
                      <a:pt x="113" y="10"/>
                      <a:pt x="113" y="10"/>
                    </a:cubicBezTo>
                    <a:close/>
                    <a:moveTo>
                      <a:pt x="116" y="7"/>
                    </a:moveTo>
                    <a:cubicBezTo>
                      <a:pt x="116" y="8"/>
                      <a:pt x="116" y="8"/>
                      <a:pt x="117" y="8"/>
                    </a:cubicBezTo>
                    <a:cubicBezTo>
                      <a:pt x="116" y="7"/>
                      <a:pt x="116" y="7"/>
                      <a:pt x="116" y="7"/>
                    </a:cubicBezTo>
                    <a:close/>
                    <a:moveTo>
                      <a:pt x="114" y="10"/>
                    </a:moveTo>
                    <a:cubicBezTo>
                      <a:pt x="114" y="10"/>
                      <a:pt x="114" y="10"/>
                      <a:pt x="114" y="10"/>
                    </a:cubicBezTo>
                    <a:cubicBezTo>
                      <a:pt x="114" y="10"/>
                      <a:pt x="114" y="10"/>
                      <a:pt x="114" y="10"/>
                    </a:cubicBezTo>
                    <a:close/>
                    <a:moveTo>
                      <a:pt x="112" y="6"/>
                    </a:moveTo>
                    <a:cubicBezTo>
                      <a:pt x="112" y="7"/>
                      <a:pt x="112" y="6"/>
                      <a:pt x="112" y="6"/>
                    </a:cubicBezTo>
                    <a:cubicBezTo>
                      <a:pt x="111" y="7"/>
                      <a:pt x="112" y="8"/>
                      <a:pt x="111" y="8"/>
                    </a:cubicBezTo>
                    <a:cubicBezTo>
                      <a:pt x="112" y="8"/>
                      <a:pt x="112" y="8"/>
                      <a:pt x="113" y="8"/>
                    </a:cubicBezTo>
                    <a:cubicBezTo>
                      <a:pt x="113" y="7"/>
                      <a:pt x="113" y="7"/>
                      <a:pt x="112" y="6"/>
                    </a:cubicBezTo>
                    <a:close/>
                    <a:moveTo>
                      <a:pt x="110" y="10"/>
                    </a:moveTo>
                    <a:cubicBezTo>
                      <a:pt x="110" y="9"/>
                      <a:pt x="111" y="10"/>
                      <a:pt x="110" y="10"/>
                    </a:cubicBezTo>
                    <a:close/>
                    <a:moveTo>
                      <a:pt x="109" y="9"/>
                    </a:moveTo>
                    <a:cubicBezTo>
                      <a:pt x="109" y="10"/>
                      <a:pt x="110" y="10"/>
                      <a:pt x="110" y="10"/>
                    </a:cubicBezTo>
                    <a:cubicBezTo>
                      <a:pt x="109" y="9"/>
                      <a:pt x="109" y="9"/>
                      <a:pt x="109" y="9"/>
                    </a:cubicBezTo>
                    <a:close/>
                    <a:moveTo>
                      <a:pt x="110" y="6"/>
                    </a:moveTo>
                    <a:cubicBezTo>
                      <a:pt x="109" y="7"/>
                      <a:pt x="110" y="8"/>
                      <a:pt x="110" y="7"/>
                    </a:cubicBezTo>
                    <a:cubicBezTo>
                      <a:pt x="111" y="7"/>
                      <a:pt x="110" y="6"/>
                      <a:pt x="110" y="6"/>
                    </a:cubicBezTo>
                    <a:close/>
                    <a:moveTo>
                      <a:pt x="106" y="11"/>
                    </a:moveTo>
                    <a:cubicBezTo>
                      <a:pt x="106" y="11"/>
                      <a:pt x="106" y="11"/>
                      <a:pt x="105" y="11"/>
                    </a:cubicBezTo>
                    <a:cubicBezTo>
                      <a:pt x="106" y="11"/>
                      <a:pt x="106" y="11"/>
                      <a:pt x="106" y="11"/>
                    </a:cubicBezTo>
                    <a:cubicBezTo>
                      <a:pt x="106" y="11"/>
                      <a:pt x="106" y="11"/>
                      <a:pt x="106" y="11"/>
                    </a:cubicBezTo>
                    <a:cubicBezTo>
                      <a:pt x="106" y="11"/>
                      <a:pt x="106" y="11"/>
                      <a:pt x="106" y="11"/>
                    </a:cubicBezTo>
                    <a:close/>
                    <a:moveTo>
                      <a:pt x="108" y="8"/>
                    </a:moveTo>
                    <a:cubicBezTo>
                      <a:pt x="109" y="7"/>
                      <a:pt x="109" y="7"/>
                      <a:pt x="108" y="6"/>
                    </a:cubicBezTo>
                    <a:cubicBezTo>
                      <a:pt x="108" y="7"/>
                      <a:pt x="108" y="6"/>
                      <a:pt x="107" y="6"/>
                    </a:cubicBezTo>
                    <a:cubicBezTo>
                      <a:pt x="108" y="7"/>
                      <a:pt x="108" y="8"/>
                      <a:pt x="108" y="8"/>
                    </a:cubicBezTo>
                    <a:close/>
                    <a:moveTo>
                      <a:pt x="107" y="10"/>
                    </a:moveTo>
                    <a:cubicBezTo>
                      <a:pt x="106" y="9"/>
                      <a:pt x="107" y="10"/>
                      <a:pt x="107" y="10"/>
                    </a:cubicBezTo>
                    <a:close/>
                    <a:moveTo>
                      <a:pt x="105" y="11"/>
                    </a:moveTo>
                    <a:cubicBezTo>
                      <a:pt x="105" y="11"/>
                      <a:pt x="105" y="11"/>
                      <a:pt x="105" y="11"/>
                    </a:cubicBezTo>
                    <a:cubicBezTo>
                      <a:pt x="105" y="11"/>
                      <a:pt x="105" y="11"/>
                      <a:pt x="105" y="11"/>
                    </a:cubicBezTo>
                    <a:cubicBezTo>
                      <a:pt x="105" y="11"/>
                      <a:pt x="105" y="11"/>
                      <a:pt x="105" y="11"/>
                    </a:cubicBezTo>
                    <a:close/>
                    <a:moveTo>
                      <a:pt x="104" y="11"/>
                    </a:moveTo>
                    <a:cubicBezTo>
                      <a:pt x="104" y="11"/>
                      <a:pt x="104" y="11"/>
                      <a:pt x="105" y="11"/>
                    </a:cubicBezTo>
                    <a:cubicBezTo>
                      <a:pt x="104" y="11"/>
                      <a:pt x="104" y="11"/>
                      <a:pt x="104" y="11"/>
                    </a:cubicBezTo>
                    <a:close/>
                    <a:moveTo>
                      <a:pt x="107" y="7"/>
                    </a:moveTo>
                    <a:cubicBezTo>
                      <a:pt x="106" y="7"/>
                      <a:pt x="106" y="7"/>
                      <a:pt x="106" y="7"/>
                    </a:cubicBezTo>
                    <a:cubicBezTo>
                      <a:pt x="106" y="7"/>
                      <a:pt x="106" y="8"/>
                      <a:pt x="106" y="8"/>
                    </a:cubicBezTo>
                    <a:cubicBezTo>
                      <a:pt x="107" y="7"/>
                      <a:pt x="107" y="7"/>
                      <a:pt x="107" y="7"/>
                    </a:cubicBezTo>
                    <a:close/>
                    <a:moveTo>
                      <a:pt x="103" y="9"/>
                    </a:moveTo>
                    <a:cubicBezTo>
                      <a:pt x="103" y="8"/>
                      <a:pt x="103" y="9"/>
                      <a:pt x="103" y="9"/>
                    </a:cubicBezTo>
                    <a:close/>
                    <a:moveTo>
                      <a:pt x="101" y="10"/>
                    </a:moveTo>
                    <a:cubicBezTo>
                      <a:pt x="101" y="10"/>
                      <a:pt x="102" y="11"/>
                      <a:pt x="102" y="11"/>
                    </a:cubicBezTo>
                    <a:cubicBezTo>
                      <a:pt x="102" y="10"/>
                      <a:pt x="102" y="10"/>
                      <a:pt x="101" y="10"/>
                    </a:cubicBezTo>
                    <a:close/>
                    <a:moveTo>
                      <a:pt x="102" y="9"/>
                    </a:moveTo>
                    <a:cubicBezTo>
                      <a:pt x="102" y="9"/>
                      <a:pt x="101" y="9"/>
                      <a:pt x="101" y="9"/>
                    </a:cubicBezTo>
                    <a:cubicBezTo>
                      <a:pt x="101" y="9"/>
                      <a:pt x="102" y="9"/>
                      <a:pt x="102" y="9"/>
                    </a:cubicBezTo>
                    <a:cubicBezTo>
                      <a:pt x="102" y="9"/>
                      <a:pt x="102" y="9"/>
                      <a:pt x="102" y="9"/>
                    </a:cubicBezTo>
                    <a:cubicBezTo>
                      <a:pt x="102" y="9"/>
                      <a:pt x="102" y="9"/>
                      <a:pt x="102" y="9"/>
                    </a:cubicBezTo>
                    <a:close/>
                    <a:moveTo>
                      <a:pt x="88" y="17"/>
                    </a:moveTo>
                    <a:cubicBezTo>
                      <a:pt x="88" y="17"/>
                      <a:pt x="88" y="17"/>
                      <a:pt x="89" y="17"/>
                    </a:cubicBezTo>
                    <a:cubicBezTo>
                      <a:pt x="89" y="17"/>
                      <a:pt x="88" y="16"/>
                      <a:pt x="88" y="17"/>
                    </a:cubicBezTo>
                    <a:close/>
                    <a:moveTo>
                      <a:pt x="81" y="17"/>
                    </a:moveTo>
                    <a:cubicBezTo>
                      <a:pt x="82" y="18"/>
                      <a:pt x="85" y="19"/>
                      <a:pt x="87" y="18"/>
                    </a:cubicBezTo>
                    <a:cubicBezTo>
                      <a:pt x="85" y="16"/>
                      <a:pt x="83" y="17"/>
                      <a:pt x="81" y="17"/>
                    </a:cubicBezTo>
                    <a:close/>
                    <a:moveTo>
                      <a:pt x="85" y="16"/>
                    </a:moveTo>
                    <a:cubicBezTo>
                      <a:pt x="85" y="16"/>
                      <a:pt x="86" y="17"/>
                      <a:pt x="86" y="16"/>
                    </a:cubicBezTo>
                    <a:cubicBezTo>
                      <a:pt x="86" y="16"/>
                      <a:pt x="85" y="16"/>
                      <a:pt x="85" y="16"/>
                    </a:cubicBezTo>
                    <a:close/>
                    <a:moveTo>
                      <a:pt x="93" y="7"/>
                    </a:moveTo>
                    <a:cubicBezTo>
                      <a:pt x="92" y="6"/>
                      <a:pt x="93" y="7"/>
                      <a:pt x="93" y="7"/>
                    </a:cubicBezTo>
                    <a:close/>
                  </a:path>
                </a:pathLst>
              </a:custGeom>
              <a:blipFill dpi="0" rotWithShape="1">
                <a:blip r:embed="rId2"/>
                <a:srcRect/>
                <a:stretch>
                  <a:fillRect l="-1000" r="-2000"/>
                </a:stretch>
              </a:blipFill>
              <a:ln>
                <a:noFill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1B87BFE1-B11F-462A-B18E-C463B0361773}"/>
                  </a:ext>
                </a:extLst>
              </p:cNvPr>
              <p:cNvSpPr txBox="1"/>
              <p:nvPr/>
            </p:nvSpPr>
            <p:spPr>
              <a:xfrm>
                <a:off x="1917718" y="2323190"/>
                <a:ext cx="62920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dirty="0">
                    <a:solidFill>
                      <a:schemeClr val="bg1"/>
                    </a:solidFill>
                    <a:cs typeface="+mn-ea"/>
                    <a:sym typeface="+mn-lt"/>
                  </a:rPr>
                  <a:t>01</a:t>
                </a:r>
                <a:endParaRPr lang="zh-CN" altLang="en-US" sz="2800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48FFCB70-7E29-4E9E-B3DA-3449B1ACB053}"/>
                </a:ext>
              </a:extLst>
            </p:cNvPr>
            <p:cNvSpPr txBox="1"/>
            <p:nvPr/>
          </p:nvSpPr>
          <p:spPr>
            <a:xfrm>
              <a:off x="2813753" y="2152368"/>
              <a:ext cx="5400600" cy="6640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800" spc="3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平均情况：</a:t>
              </a:r>
              <a:r>
                <a:rPr lang="en-US" altLang="zh-CN" sz="2800" spc="3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O(n^2)</a:t>
              </a:r>
            </a:p>
          </p:txBody>
        </p: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3A8CF9DE-6DE4-4DBA-83FE-2DD2F7C8071C}"/>
              </a:ext>
            </a:extLst>
          </p:cNvPr>
          <p:cNvGrpSpPr/>
          <p:nvPr/>
        </p:nvGrpSpPr>
        <p:grpSpPr>
          <a:xfrm>
            <a:off x="937465" y="3429000"/>
            <a:ext cx="10860319" cy="807331"/>
            <a:chOff x="937465" y="3429000"/>
            <a:chExt cx="10860319" cy="807331"/>
          </a:xfrm>
        </p:grpSpPr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3558736C-C71D-4082-9833-15B355FB0D5B}"/>
                </a:ext>
              </a:extLst>
            </p:cNvPr>
            <p:cNvGrpSpPr/>
            <p:nvPr/>
          </p:nvGrpSpPr>
          <p:grpSpPr>
            <a:xfrm>
              <a:off x="937465" y="3463679"/>
              <a:ext cx="1556547" cy="772652"/>
              <a:chOff x="1224446" y="3463679"/>
              <a:chExt cx="1556547" cy="772652"/>
            </a:xfrm>
          </p:grpSpPr>
          <p:sp>
            <p:nvSpPr>
              <p:cNvPr id="5" name="Freeform 9" descr="e7d195523061f1c0c989bbdf341b111e769f2ee359bd8df638E53E9931A62DC22263A6E1A75FFBC630BB5D77BA969D9175F253EB94D93A1189E24A7D909BAD0376573965191318DE1FD009565C070D0758BE63ED47B2EDEACC9DDA8B42E936ECE29EDFDA81561272DB585C1D388AC69375A15CCDB3BFD0D7CC0E05F9CB208AB1AC036AD4A87015E98F8F7194A9B2E73A">
                <a:extLst>
                  <a:ext uri="{FF2B5EF4-FFF2-40B4-BE49-F238E27FC236}">
                    <a16:creationId xmlns:a16="http://schemas.microsoft.com/office/drawing/2014/main" id="{C12B0917-5084-47D0-B844-14E24B7A4709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 rot="10800000" flipH="1" flipV="1">
                <a:off x="1224446" y="3463679"/>
                <a:ext cx="1556547" cy="772652"/>
              </a:xfrm>
              <a:custGeom>
                <a:avLst/>
                <a:gdLst>
                  <a:gd name="T0" fmla="*/ 164 w 626"/>
                  <a:gd name="T1" fmla="*/ 164 h 204"/>
                  <a:gd name="T2" fmla="*/ 39 w 626"/>
                  <a:gd name="T3" fmla="*/ 74 h 204"/>
                  <a:gd name="T4" fmla="*/ 122 w 626"/>
                  <a:gd name="T5" fmla="*/ 31 h 204"/>
                  <a:gd name="T6" fmla="*/ 97 w 626"/>
                  <a:gd name="T7" fmla="*/ 19 h 204"/>
                  <a:gd name="T8" fmla="*/ 112 w 626"/>
                  <a:gd name="T9" fmla="*/ 14 h 204"/>
                  <a:gd name="T10" fmla="*/ 121 w 626"/>
                  <a:gd name="T11" fmla="*/ 9 h 204"/>
                  <a:gd name="T12" fmla="*/ 235 w 626"/>
                  <a:gd name="T13" fmla="*/ 11 h 204"/>
                  <a:gd name="T14" fmla="*/ 361 w 626"/>
                  <a:gd name="T15" fmla="*/ 12 h 204"/>
                  <a:gd name="T16" fmla="*/ 497 w 626"/>
                  <a:gd name="T17" fmla="*/ 27 h 204"/>
                  <a:gd name="T18" fmla="*/ 415 w 626"/>
                  <a:gd name="T19" fmla="*/ 24 h 204"/>
                  <a:gd name="T20" fmla="*/ 416 w 626"/>
                  <a:gd name="T21" fmla="*/ 31 h 204"/>
                  <a:gd name="T22" fmla="*/ 507 w 626"/>
                  <a:gd name="T23" fmla="*/ 36 h 204"/>
                  <a:gd name="T24" fmla="*/ 575 w 626"/>
                  <a:gd name="T25" fmla="*/ 45 h 204"/>
                  <a:gd name="T26" fmla="*/ 593 w 626"/>
                  <a:gd name="T27" fmla="*/ 125 h 204"/>
                  <a:gd name="T28" fmla="*/ 576 w 626"/>
                  <a:gd name="T29" fmla="*/ 160 h 204"/>
                  <a:gd name="T30" fmla="*/ 565 w 626"/>
                  <a:gd name="T31" fmla="*/ 169 h 204"/>
                  <a:gd name="T32" fmla="*/ 359 w 626"/>
                  <a:gd name="T33" fmla="*/ 168 h 204"/>
                  <a:gd name="T34" fmla="*/ 401 w 626"/>
                  <a:gd name="T35" fmla="*/ 32 h 204"/>
                  <a:gd name="T36" fmla="*/ 353 w 626"/>
                  <a:gd name="T37" fmla="*/ 28 h 204"/>
                  <a:gd name="T38" fmla="*/ 350 w 626"/>
                  <a:gd name="T39" fmla="*/ 23 h 204"/>
                  <a:gd name="T40" fmla="*/ 341 w 626"/>
                  <a:gd name="T41" fmla="*/ 21 h 204"/>
                  <a:gd name="T42" fmla="*/ 315 w 626"/>
                  <a:gd name="T43" fmla="*/ 22 h 204"/>
                  <a:gd name="T44" fmla="*/ 270 w 626"/>
                  <a:gd name="T45" fmla="*/ 18 h 204"/>
                  <a:gd name="T46" fmla="*/ 171 w 626"/>
                  <a:gd name="T47" fmla="*/ 16 h 204"/>
                  <a:gd name="T48" fmla="*/ 379 w 626"/>
                  <a:gd name="T49" fmla="*/ 187 h 204"/>
                  <a:gd name="T50" fmla="*/ 235 w 626"/>
                  <a:gd name="T51" fmla="*/ 182 h 204"/>
                  <a:gd name="T52" fmla="*/ 477 w 626"/>
                  <a:gd name="T53" fmla="*/ 184 h 204"/>
                  <a:gd name="T54" fmla="*/ 553 w 626"/>
                  <a:gd name="T55" fmla="*/ 100 h 204"/>
                  <a:gd name="T56" fmla="*/ 452 w 626"/>
                  <a:gd name="T57" fmla="*/ 186 h 204"/>
                  <a:gd name="T58" fmla="*/ 568 w 626"/>
                  <a:gd name="T59" fmla="*/ 35 h 204"/>
                  <a:gd name="T60" fmla="*/ 546 w 626"/>
                  <a:gd name="T61" fmla="*/ 37 h 204"/>
                  <a:gd name="T62" fmla="*/ 536 w 626"/>
                  <a:gd name="T63" fmla="*/ 15 h 204"/>
                  <a:gd name="T64" fmla="*/ 512 w 626"/>
                  <a:gd name="T65" fmla="*/ 28 h 204"/>
                  <a:gd name="T66" fmla="*/ 514 w 626"/>
                  <a:gd name="T67" fmla="*/ 10 h 204"/>
                  <a:gd name="T68" fmla="*/ 368 w 626"/>
                  <a:gd name="T69" fmla="*/ 183 h 204"/>
                  <a:gd name="T70" fmla="*/ 487 w 626"/>
                  <a:gd name="T71" fmla="*/ 29 h 204"/>
                  <a:gd name="T72" fmla="*/ 354 w 626"/>
                  <a:gd name="T73" fmla="*/ 184 h 204"/>
                  <a:gd name="T74" fmla="*/ 487 w 626"/>
                  <a:gd name="T75" fmla="*/ 14 h 204"/>
                  <a:gd name="T76" fmla="*/ 482 w 626"/>
                  <a:gd name="T77" fmla="*/ 13 h 204"/>
                  <a:gd name="T78" fmla="*/ 463 w 626"/>
                  <a:gd name="T79" fmla="*/ 28 h 204"/>
                  <a:gd name="T80" fmla="*/ 463 w 626"/>
                  <a:gd name="T81" fmla="*/ 19 h 204"/>
                  <a:gd name="T82" fmla="*/ 437 w 626"/>
                  <a:gd name="T83" fmla="*/ 32 h 204"/>
                  <a:gd name="T84" fmla="*/ 445 w 626"/>
                  <a:gd name="T85" fmla="*/ 26 h 204"/>
                  <a:gd name="T86" fmla="*/ 453 w 626"/>
                  <a:gd name="T87" fmla="*/ 9 h 204"/>
                  <a:gd name="T88" fmla="*/ 443 w 626"/>
                  <a:gd name="T89" fmla="*/ 11 h 204"/>
                  <a:gd name="T90" fmla="*/ 440 w 626"/>
                  <a:gd name="T91" fmla="*/ 10 h 204"/>
                  <a:gd name="T92" fmla="*/ 428 w 626"/>
                  <a:gd name="T93" fmla="*/ 17 h 204"/>
                  <a:gd name="T94" fmla="*/ 422 w 626"/>
                  <a:gd name="T95" fmla="*/ 16 h 204"/>
                  <a:gd name="T96" fmla="*/ 417 w 626"/>
                  <a:gd name="T97" fmla="*/ 11 h 204"/>
                  <a:gd name="T98" fmla="*/ 409 w 626"/>
                  <a:gd name="T99" fmla="*/ 9 h 204"/>
                  <a:gd name="T100" fmla="*/ 240 w 626"/>
                  <a:gd name="T101" fmla="*/ 203 h 204"/>
                  <a:gd name="T102" fmla="*/ 373 w 626"/>
                  <a:gd name="T103" fmla="*/ 29 h 204"/>
                  <a:gd name="T104" fmla="*/ 367 w 626"/>
                  <a:gd name="T105" fmla="*/ 28 h 204"/>
                  <a:gd name="T106" fmla="*/ 354 w 626"/>
                  <a:gd name="T107" fmla="*/ 6 h 204"/>
                  <a:gd name="T108" fmla="*/ 366 w 626"/>
                  <a:gd name="T109" fmla="*/ 4 h 204"/>
                  <a:gd name="T110" fmla="*/ 370 w 626"/>
                  <a:gd name="T111" fmla="*/ 12 h 204"/>
                  <a:gd name="T112" fmla="*/ 365 w 626"/>
                  <a:gd name="T113" fmla="*/ 7 h 204"/>
                  <a:gd name="T114" fmla="*/ 344 w 626"/>
                  <a:gd name="T115" fmla="*/ 9 h 204"/>
                  <a:gd name="T116" fmla="*/ 324 w 626"/>
                  <a:gd name="T117" fmla="*/ 7 h 204"/>
                  <a:gd name="T118" fmla="*/ 262 w 626"/>
                  <a:gd name="T119" fmla="*/ 10 h 204"/>
                  <a:gd name="T120" fmla="*/ 126 w 626"/>
                  <a:gd name="T121" fmla="*/ 12 h 204"/>
                  <a:gd name="T122" fmla="*/ 110 w 626"/>
                  <a:gd name="T123" fmla="*/ 10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626" h="204">
                    <a:moveTo>
                      <a:pt x="315" y="172"/>
                    </a:moveTo>
                    <a:cubicBezTo>
                      <a:pt x="315" y="173"/>
                      <a:pt x="317" y="172"/>
                      <a:pt x="318" y="173"/>
                    </a:cubicBezTo>
                    <a:cubicBezTo>
                      <a:pt x="320" y="172"/>
                      <a:pt x="322" y="173"/>
                      <a:pt x="324" y="172"/>
                    </a:cubicBezTo>
                    <a:cubicBezTo>
                      <a:pt x="326" y="173"/>
                      <a:pt x="329" y="172"/>
                      <a:pt x="331" y="173"/>
                    </a:cubicBezTo>
                    <a:cubicBezTo>
                      <a:pt x="331" y="173"/>
                      <a:pt x="331" y="173"/>
                      <a:pt x="331" y="173"/>
                    </a:cubicBezTo>
                    <a:cubicBezTo>
                      <a:pt x="334" y="173"/>
                      <a:pt x="336" y="173"/>
                      <a:pt x="339" y="173"/>
                    </a:cubicBezTo>
                    <a:cubicBezTo>
                      <a:pt x="339" y="173"/>
                      <a:pt x="339" y="174"/>
                      <a:pt x="340" y="174"/>
                    </a:cubicBezTo>
                    <a:cubicBezTo>
                      <a:pt x="340" y="174"/>
                      <a:pt x="341" y="173"/>
                      <a:pt x="341" y="174"/>
                    </a:cubicBezTo>
                    <a:cubicBezTo>
                      <a:pt x="338" y="176"/>
                      <a:pt x="335" y="174"/>
                      <a:pt x="332" y="175"/>
                    </a:cubicBezTo>
                    <a:cubicBezTo>
                      <a:pt x="332" y="175"/>
                      <a:pt x="331" y="174"/>
                      <a:pt x="331" y="174"/>
                    </a:cubicBezTo>
                    <a:cubicBezTo>
                      <a:pt x="331" y="174"/>
                      <a:pt x="330" y="175"/>
                      <a:pt x="330" y="175"/>
                    </a:cubicBezTo>
                    <a:cubicBezTo>
                      <a:pt x="328" y="174"/>
                      <a:pt x="326" y="175"/>
                      <a:pt x="324" y="174"/>
                    </a:cubicBezTo>
                    <a:cubicBezTo>
                      <a:pt x="324" y="174"/>
                      <a:pt x="323" y="175"/>
                      <a:pt x="323" y="175"/>
                    </a:cubicBezTo>
                    <a:cubicBezTo>
                      <a:pt x="321" y="173"/>
                      <a:pt x="320" y="175"/>
                      <a:pt x="318" y="174"/>
                    </a:cubicBezTo>
                    <a:cubicBezTo>
                      <a:pt x="318" y="174"/>
                      <a:pt x="317" y="174"/>
                      <a:pt x="317" y="174"/>
                    </a:cubicBezTo>
                    <a:cubicBezTo>
                      <a:pt x="315" y="173"/>
                      <a:pt x="313" y="175"/>
                      <a:pt x="311" y="173"/>
                    </a:cubicBezTo>
                    <a:cubicBezTo>
                      <a:pt x="309" y="174"/>
                      <a:pt x="307" y="174"/>
                      <a:pt x="305" y="173"/>
                    </a:cubicBezTo>
                    <a:cubicBezTo>
                      <a:pt x="302" y="174"/>
                      <a:pt x="299" y="173"/>
                      <a:pt x="296" y="173"/>
                    </a:cubicBezTo>
                    <a:cubicBezTo>
                      <a:pt x="295" y="173"/>
                      <a:pt x="293" y="173"/>
                      <a:pt x="292" y="172"/>
                    </a:cubicBezTo>
                    <a:cubicBezTo>
                      <a:pt x="292" y="172"/>
                      <a:pt x="291" y="173"/>
                      <a:pt x="291" y="173"/>
                    </a:cubicBezTo>
                    <a:cubicBezTo>
                      <a:pt x="291" y="172"/>
                      <a:pt x="291" y="172"/>
                      <a:pt x="290" y="172"/>
                    </a:cubicBezTo>
                    <a:cubicBezTo>
                      <a:pt x="288" y="173"/>
                      <a:pt x="285" y="171"/>
                      <a:pt x="282" y="172"/>
                    </a:cubicBezTo>
                    <a:cubicBezTo>
                      <a:pt x="282" y="172"/>
                      <a:pt x="281" y="172"/>
                      <a:pt x="281" y="172"/>
                    </a:cubicBezTo>
                    <a:cubicBezTo>
                      <a:pt x="277" y="172"/>
                      <a:pt x="272" y="171"/>
                      <a:pt x="268" y="171"/>
                    </a:cubicBezTo>
                    <a:cubicBezTo>
                      <a:pt x="265" y="171"/>
                      <a:pt x="263" y="171"/>
                      <a:pt x="260" y="170"/>
                    </a:cubicBezTo>
                    <a:cubicBezTo>
                      <a:pt x="257" y="171"/>
                      <a:pt x="253" y="169"/>
                      <a:pt x="250" y="170"/>
                    </a:cubicBezTo>
                    <a:cubicBezTo>
                      <a:pt x="250" y="169"/>
                      <a:pt x="250" y="169"/>
                      <a:pt x="250" y="169"/>
                    </a:cubicBezTo>
                    <a:cubicBezTo>
                      <a:pt x="247" y="171"/>
                      <a:pt x="244" y="172"/>
                      <a:pt x="241" y="172"/>
                    </a:cubicBezTo>
                    <a:cubicBezTo>
                      <a:pt x="241" y="172"/>
                      <a:pt x="241" y="172"/>
                      <a:pt x="241" y="173"/>
                    </a:cubicBezTo>
                    <a:cubicBezTo>
                      <a:pt x="238" y="172"/>
                      <a:pt x="237" y="174"/>
                      <a:pt x="234" y="172"/>
                    </a:cubicBezTo>
                    <a:cubicBezTo>
                      <a:pt x="234" y="174"/>
                      <a:pt x="232" y="174"/>
                      <a:pt x="231" y="174"/>
                    </a:cubicBezTo>
                    <a:cubicBezTo>
                      <a:pt x="230" y="174"/>
                      <a:pt x="231" y="174"/>
                      <a:pt x="231" y="175"/>
                    </a:cubicBezTo>
                    <a:cubicBezTo>
                      <a:pt x="231" y="175"/>
                      <a:pt x="231" y="176"/>
                      <a:pt x="230" y="176"/>
                    </a:cubicBezTo>
                    <a:cubicBezTo>
                      <a:pt x="230" y="176"/>
                      <a:pt x="229" y="176"/>
                      <a:pt x="228" y="176"/>
                    </a:cubicBezTo>
                    <a:cubicBezTo>
                      <a:pt x="228" y="176"/>
                      <a:pt x="228" y="176"/>
                      <a:pt x="228" y="176"/>
                    </a:cubicBezTo>
                    <a:cubicBezTo>
                      <a:pt x="228" y="176"/>
                      <a:pt x="227" y="175"/>
                      <a:pt x="227" y="176"/>
                    </a:cubicBezTo>
                    <a:cubicBezTo>
                      <a:pt x="227" y="175"/>
                      <a:pt x="226" y="175"/>
                      <a:pt x="226" y="175"/>
                    </a:cubicBezTo>
                    <a:cubicBezTo>
                      <a:pt x="227" y="175"/>
                      <a:pt x="228" y="174"/>
                      <a:pt x="229" y="174"/>
                    </a:cubicBezTo>
                    <a:cubicBezTo>
                      <a:pt x="230" y="175"/>
                      <a:pt x="229" y="175"/>
                      <a:pt x="229" y="176"/>
                    </a:cubicBezTo>
                    <a:cubicBezTo>
                      <a:pt x="230" y="176"/>
                      <a:pt x="230" y="175"/>
                      <a:pt x="230" y="176"/>
                    </a:cubicBezTo>
                    <a:cubicBezTo>
                      <a:pt x="230" y="175"/>
                      <a:pt x="230" y="175"/>
                      <a:pt x="230" y="174"/>
                    </a:cubicBezTo>
                    <a:cubicBezTo>
                      <a:pt x="227" y="173"/>
                      <a:pt x="225" y="175"/>
                      <a:pt x="222" y="174"/>
                    </a:cubicBezTo>
                    <a:cubicBezTo>
                      <a:pt x="221" y="174"/>
                      <a:pt x="221" y="174"/>
                      <a:pt x="221" y="174"/>
                    </a:cubicBezTo>
                    <a:cubicBezTo>
                      <a:pt x="220" y="174"/>
                      <a:pt x="220" y="173"/>
                      <a:pt x="219" y="173"/>
                    </a:cubicBezTo>
                    <a:cubicBezTo>
                      <a:pt x="218" y="174"/>
                      <a:pt x="215" y="173"/>
                      <a:pt x="214" y="174"/>
                    </a:cubicBezTo>
                    <a:cubicBezTo>
                      <a:pt x="213" y="174"/>
                      <a:pt x="214" y="173"/>
                      <a:pt x="213" y="173"/>
                    </a:cubicBezTo>
                    <a:cubicBezTo>
                      <a:pt x="211" y="172"/>
                      <a:pt x="208" y="174"/>
                      <a:pt x="206" y="171"/>
                    </a:cubicBezTo>
                    <a:cubicBezTo>
                      <a:pt x="206" y="171"/>
                      <a:pt x="206" y="171"/>
                      <a:pt x="207" y="171"/>
                    </a:cubicBezTo>
                    <a:cubicBezTo>
                      <a:pt x="206" y="170"/>
                      <a:pt x="204" y="170"/>
                      <a:pt x="203" y="169"/>
                    </a:cubicBezTo>
                    <a:cubicBezTo>
                      <a:pt x="204" y="168"/>
                      <a:pt x="204" y="168"/>
                      <a:pt x="205" y="167"/>
                    </a:cubicBezTo>
                    <a:cubicBezTo>
                      <a:pt x="204" y="166"/>
                      <a:pt x="201" y="167"/>
                      <a:pt x="200" y="166"/>
                    </a:cubicBezTo>
                    <a:cubicBezTo>
                      <a:pt x="200" y="166"/>
                      <a:pt x="199" y="166"/>
                      <a:pt x="199" y="167"/>
                    </a:cubicBezTo>
                    <a:cubicBezTo>
                      <a:pt x="199" y="166"/>
                      <a:pt x="198" y="167"/>
                      <a:pt x="198" y="166"/>
                    </a:cubicBezTo>
                    <a:cubicBezTo>
                      <a:pt x="197" y="166"/>
                      <a:pt x="197" y="166"/>
                      <a:pt x="196" y="166"/>
                    </a:cubicBezTo>
                    <a:cubicBezTo>
                      <a:pt x="185" y="165"/>
                      <a:pt x="175" y="165"/>
                      <a:pt x="164" y="164"/>
                    </a:cubicBezTo>
                    <a:cubicBezTo>
                      <a:pt x="158" y="163"/>
                      <a:pt x="152" y="163"/>
                      <a:pt x="146" y="163"/>
                    </a:cubicBezTo>
                    <a:cubicBezTo>
                      <a:pt x="142" y="163"/>
                      <a:pt x="137" y="163"/>
                      <a:pt x="132" y="162"/>
                    </a:cubicBezTo>
                    <a:cubicBezTo>
                      <a:pt x="131" y="162"/>
                      <a:pt x="128" y="162"/>
                      <a:pt x="126" y="161"/>
                    </a:cubicBezTo>
                    <a:cubicBezTo>
                      <a:pt x="125" y="162"/>
                      <a:pt x="125" y="161"/>
                      <a:pt x="124" y="162"/>
                    </a:cubicBezTo>
                    <a:cubicBezTo>
                      <a:pt x="124" y="162"/>
                      <a:pt x="124" y="161"/>
                      <a:pt x="124" y="161"/>
                    </a:cubicBezTo>
                    <a:cubicBezTo>
                      <a:pt x="117" y="161"/>
                      <a:pt x="109" y="160"/>
                      <a:pt x="102" y="160"/>
                    </a:cubicBezTo>
                    <a:cubicBezTo>
                      <a:pt x="102" y="160"/>
                      <a:pt x="101" y="160"/>
                      <a:pt x="101" y="159"/>
                    </a:cubicBezTo>
                    <a:cubicBezTo>
                      <a:pt x="104" y="158"/>
                      <a:pt x="102" y="156"/>
                      <a:pt x="104" y="154"/>
                    </a:cubicBezTo>
                    <a:cubicBezTo>
                      <a:pt x="103" y="154"/>
                      <a:pt x="103" y="154"/>
                      <a:pt x="103" y="153"/>
                    </a:cubicBezTo>
                    <a:cubicBezTo>
                      <a:pt x="102" y="153"/>
                      <a:pt x="100" y="153"/>
                      <a:pt x="99" y="153"/>
                    </a:cubicBezTo>
                    <a:cubicBezTo>
                      <a:pt x="97" y="154"/>
                      <a:pt x="96" y="154"/>
                      <a:pt x="95" y="152"/>
                    </a:cubicBezTo>
                    <a:cubicBezTo>
                      <a:pt x="94" y="152"/>
                      <a:pt x="94" y="151"/>
                      <a:pt x="93" y="151"/>
                    </a:cubicBezTo>
                    <a:cubicBezTo>
                      <a:pt x="93" y="150"/>
                      <a:pt x="92" y="150"/>
                      <a:pt x="91" y="150"/>
                    </a:cubicBezTo>
                    <a:cubicBezTo>
                      <a:pt x="90" y="149"/>
                      <a:pt x="88" y="149"/>
                      <a:pt x="87" y="147"/>
                    </a:cubicBezTo>
                    <a:cubicBezTo>
                      <a:pt x="87" y="147"/>
                      <a:pt x="88" y="147"/>
                      <a:pt x="88" y="146"/>
                    </a:cubicBezTo>
                    <a:cubicBezTo>
                      <a:pt x="85" y="145"/>
                      <a:pt x="77" y="143"/>
                      <a:pt x="80" y="139"/>
                    </a:cubicBezTo>
                    <a:cubicBezTo>
                      <a:pt x="79" y="138"/>
                      <a:pt x="79" y="138"/>
                      <a:pt x="79" y="137"/>
                    </a:cubicBezTo>
                    <a:cubicBezTo>
                      <a:pt x="81" y="135"/>
                      <a:pt x="83" y="134"/>
                      <a:pt x="85" y="134"/>
                    </a:cubicBezTo>
                    <a:cubicBezTo>
                      <a:pt x="86" y="133"/>
                      <a:pt x="87" y="132"/>
                      <a:pt x="88" y="133"/>
                    </a:cubicBezTo>
                    <a:cubicBezTo>
                      <a:pt x="89" y="132"/>
                      <a:pt x="89" y="132"/>
                      <a:pt x="90" y="132"/>
                    </a:cubicBezTo>
                    <a:cubicBezTo>
                      <a:pt x="90" y="133"/>
                      <a:pt x="91" y="133"/>
                      <a:pt x="91" y="133"/>
                    </a:cubicBezTo>
                    <a:cubicBezTo>
                      <a:pt x="91" y="132"/>
                      <a:pt x="91" y="132"/>
                      <a:pt x="91" y="132"/>
                    </a:cubicBezTo>
                    <a:cubicBezTo>
                      <a:pt x="90" y="131"/>
                      <a:pt x="89" y="131"/>
                      <a:pt x="88" y="131"/>
                    </a:cubicBezTo>
                    <a:cubicBezTo>
                      <a:pt x="86" y="130"/>
                      <a:pt x="90" y="127"/>
                      <a:pt x="89" y="125"/>
                    </a:cubicBezTo>
                    <a:cubicBezTo>
                      <a:pt x="89" y="125"/>
                      <a:pt x="88" y="125"/>
                      <a:pt x="88" y="124"/>
                    </a:cubicBezTo>
                    <a:cubicBezTo>
                      <a:pt x="88" y="123"/>
                      <a:pt x="88" y="122"/>
                      <a:pt x="88" y="121"/>
                    </a:cubicBezTo>
                    <a:cubicBezTo>
                      <a:pt x="86" y="119"/>
                      <a:pt x="83" y="119"/>
                      <a:pt x="83" y="117"/>
                    </a:cubicBezTo>
                    <a:cubicBezTo>
                      <a:pt x="80" y="116"/>
                      <a:pt x="78" y="114"/>
                      <a:pt x="77" y="112"/>
                    </a:cubicBezTo>
                    <a:cubicBezTo>
                      <a:pt x="78" y="111"/>
                      <a:pt x="81" y="111"/>
                      <a:pt x="83" y="112"/>
                    </a:cubicBezTo>
                    <a:cubicBezTo>
                      <a:pt x="86" y="110"/>
                      <a:pt x="93" y="113"/>
                      <a:pt x="93" y="109"/>
                    </a:cubicBezTo>
                    <a:cubicBezTo>
                      <a:pt x="92" y="109"/>
                      <a:pt x="92" y="110"/>
                      <a:pt x="91" y="110"/>
                    </a:cubicBezTo>
                    <a:cubicBezTo>
                      <a:pt x="91" y="110"/>
                      <a:pt x="90" y="109"/>
                      <a:pt x="90" y="109"/>
                    </a:cubicBezTo>
                    <a:cubicBezTo>
                      <a:pt x="85" y="109"/>
                      <a:pt x="80" y="108"/>
                      <a:pt x="75" y="106"/>
                    </a:cubicBezTo>
                    <a:cubicBezTo>
                      <a:pt x="76" y="105"/>
                      <a:pt x="77" y="106"/>
                      <a:pt x="78" y="106"/>
                    </a:cubicBezTo>
                    <a:cubicBezTo>
                      <a:pt x="78" y="106"/>
                      <a:pt x="78" y="105"/>
                      <a:pt x="78" y="105"/>
                    </a:cubicBezTo>
                    <a:cubicBezTo>
                      <a:pt x="75" y="104"/>
                      <a:pt x="72" y="104"/>
                      <a:pt x="70" y="102"/>
                    </a:cubicBezTo>
                    <a:cubicBezTo>
                      <a:pt x="69" y="102"/>
                      <a:pt x="67" y="102"/>
                      <a:pt x="66" y="101"/>
                    </a:cubicBezTo>
                    <a:cubicBezTo>
                      <a:pt x="64" y="100"/>
                      <a:pt x="62" y="99"/>
                      <a:pt x="60" y="98"/>
                    </a:cubicBezTo>
                    <a:cubicBezTo>
                      <a:pt x="61" y="98"/>
                      <a:pt x="61" y="98"/>
                      <a:pt x="61" y="97"/>
                    </a:cubicBezTo>
                    <a:cubicBezTo>
                      <a:pt x="59" y="95"/>
                      <a:pt x="56" y="96"/>
                      <a:pt x="53" y="94"/>
                    </a:cubicBezTo>
                    <a:cubicBezTo>
                      <a:pt x="53" y="93"/>
                      <a:pt x="56" y="92"/>
                      <a:pt x="56" y="91"/>
                    </a:cubicBezTo>
                    <a:cubicBezTo>
                      <a:pt x="54" y="90"/>
                      <a:pt x="52" y="90"/>
                      <a:pt x="50" y="89"/>
                    </a:cubicBezTo>
                    <a:cubicBezTo>
                      <a:pt x="51" y="89"/>
                      <a:pt x="51" y="89"/>
                      <a:pt x="52" y="89"/>
                    </a:cubicBezTo>
                    <a:cubicBezTo>
                      <a:pt x="52" y="89"/>
                      <a:pt x="52" y="89"/>
                      <a:pt x="52" y="89"/>
                    </a:cubicBezTo>
                    <a:cubicBezTo>
                      <a:pt x="56" y="88"/>
                      <a:pt x="59" y="91"/>
                      <a:pt x="63" y="91"/>
                    </a:cubicBezTo>
                    <a:cubicBezTo>
                      <a:pt x="63" y="90"/>
                      <a:pt x="64" y="90"/>
                      <a:pt x="64" y="89"/>
                    </a:cubicBezTo>
                    <a:cubicBezTo>
                      <a:pt x="59" y="88"/>
                      <a:pt x="55" y="87"/>
                      <a:pt x="51" y="83"/>
                    </a:cubicBezTo>
                    <a:cubicBezTo>
                      <a:pt x="50" y="83"/>
                      <a:pt x="50" y="84"/>
                      <a:pt x="49" y="84"/>
                    </a:cubicBezTo>
                    <a:cubicBezTo>
                      <a:pt x="49" y="83"/>
                      <a:pt x="48" y="82"/>
                      <a:pt x="48" y="82"/>
                    </a:cubicBezTo>
                    <a:cubicBezTo>
                      <a:pt x="48" y="81"/>
                      <a:pt x="49" y="81"/>
                      <a:pt x="49" y="80"/>
                    </a:cubicBezTo>
                    <a:cubicBezTo>
                      <a:pt x="49" y="80"/>
                      <a:pt x="48" y="80"/>
                      <a:pt x="47" y="79"/>
                    </a:cubicBezTo>
                    <a:cubicBezTo>
                      <a:pt x="48" y="78"/>
                      <a:pt x="48" y="78"/>
                      <a:pt x="48" y="78"/>
                    </a:cubicBezTo>
                    <a:cubicBezTo>
                      <a:pt x="46" y="77"/>
                      <a:pt x="44" y="76"/>
                      <a:pt x="42" y="75"/>
                    </a:cubicBezTo>
                    <a:cubicBezTo>
                      <a:pt x="42" y="74"/>
                      <a:pt x="41" y="74"/>
                      <a:pt x="40" y="73"/>
                    </a:cubicBezTo>
                    <a:cubicBezTo>
                      <a:pt x="40" y="73"/>
                      <a:pt x="40" y="74"/>
                      <a:pt x="39" y="74"/>
                    </a:cubicBezTo>
                    <a:cubicBezTo>
                      <a:pt x="39" y="73"/>
                      <a:pt x="39" y="73"/>
                      <a:pt x="38" y="72"/>
                    </a:cubicBezTo>
                    <a:cubicBezTo>
                      <a:pt x="38" y="72"/>
                      <a:pt x="39" y="72"/>
                      <a:pt x="39" y="72"/>
                    </a:cubicBezTo>
                    <a:cubicBezTo>
                      <a:pt x="39" y="71"/>
                      <a:pt x="38" y="72"/>
                      <a:pt x="37" y="71"/>
                    </a:cubicBezTo>
                    <a:cubicBezTo>
                      <a:pt x="37" y="68"/>
                      <a:pt x="32" y="67"/>
                      <a:pt x="30" y="65"/>
                    </a:cubicBezTo>
                    <a:cubicBezTo>
                      <a:pt x="34" y="62"/>
                      <a:pt x="28" y="62"/>
                      <a:pt x="28" y="60"/>
                    </a:cubicBezTo>
                    <a:cubicBezTo>
                      <a:pt x="24" y="60"/>
                      <a:pt x="23" y="53"/>
                      <a:pt x="19" y="52"/>
                    </a:cubicBezTo>
                    <a:cubicBezTo>
                      <a:pt x="18" y="49"/>
                      <a:pt x="14" y="46"/>
                      <a:pt x="13" y="42"/>
                    </a:cubicBezTo>
                    <a:cubicBezTo>
                      <a:pt x="12" y="42"/>
                      <a:pt x="11" y="40"/>
                      <a:pt x="9" y="39"/>
                    </a:cubicBezTo>
                    <a:cubicBezTo>
                      <a:pt x="9" y="39"/>
                      <a:pt x="9" y="38"/>
                      <a:pt x="10" y="37"/>
                    </a:cubicBezTo>
                    <a:cubicBezTo>
                      <a:pt x="7" y="34"/>
                      <a:pt x="8" y="31"/>
                      <a:pt x="6" y="28"/>
                    </a:cubicBezTo>
                    <a:cubicBezTo>
                      <a:pt x="7" y="27"/>
                      <a:pt x="4" y="25"/>
                      <a:pt x="4" y="24"/>
                    </a:cubicBezTo>
                    <a:cubicBezTo>
                      <a:pt x="2" y="22"/>
                      <a:pt x="3" y="21"/>
                      <a:pt x="2" y="19"/>
                    </a:cubicBezTo>
                    <a:cubicBezTo>
                      <a:pt x="2" y="18"/>
                      <a:pt x="2" y="18"/>
                      <a:pt x="2" y="17"/>
                    </a:cubicBezTo>
                    <a:cubicBezTo>
                      <a:pt x="1" y="16"/>
                      <a:pt x="1" y="15"/>
                      <a:pt x="1" y="13"/>
                    </a:cubicBezTo>
                    <a:cubicBezTo>
                      <a:pt x="0" y="12"/>
                      <a:pt x="2" y="10"/>
                      <a:pt x="2" y="8"/>
                    </a:cubicBezTo>
                    <a:cubicBezTo>
                      <a:pt x="3" y="7"/>
                      <a:pt x="5" y="8"/>
                      <a:pt x="7" y="7"/>
                    </a:cubicBezTo>
                    <a:cubicBezTo>
                      <a:pt x="7" y="8"/>
                      <a:pt x="7" y="8"/>
                      <a:pt x="8" y="9"/>
                    </a:cubicBezTo>
                    <a:cubicBezTo>
                      <a:pt x="8" y="8"/>
                      <a:pt x="9" y="9"/>
                      <a:pt x="10" y="8"/>
                    </a:cubicBezTo>
                    <a:cubicBezTo>
                      <a:pt x="10" y="8"/>
                      <a:pt x="11" y="9"/>
                      <a:pt x="11" y="9"/>
                    </a:cubicBezTo>
                    <a:cubicBezTo>
                      <a:pt x="12" y="9"/>
                      <a:pt x="14" y="11"/>
                      <a:pt x="16" y="11"/>
                    </a:cubicBezTo>
                    <a:cubicBezTo>
                      <a:pt x="17" y="13"/>
                      <a:pt x="21" y="14"/>
                      <a:pt x="24" y="15"/>
                    </a:cubicBezTo>
                    <a:cubicBezTo>
                      <a:pt x="24" y="15"/>
                      <a:pt x="24" y="14"/>
                      <a:pt x="25" y="14"/>
                    </a:cubicBezTo>
                    <a:cubicBezTo>
                      <a:pt x="28" y="16"/>
                      <a:pt x="33" y="17"/>
                      <a:pt x="36" y="19"/>
                    </a:cubicBezTo>
                    <a:cubicBezTo>
                      <a:pt x="37" y="19"/>
                      <a:pt x="38" y="19"/>
                      <a:pt x="39" y="20"/>
                    </a:cubicBezTo>
                    <a:cubicBezTo>
                      <a:pt x="41" y="20"/>
                      <a:pt x="43" y="21"/>
                      <a:pt x="44" y="22"/>
                    </a:cubicBezTo>
                    <a:cubicBezTo>
                      <a:pt x="46" y="22"/>
                      <a:pt x="47" y="22"/>
                      <a:pt x="48" y="22"/>
                    </a:cubicBezTo>
                    <a:cubicBezTo>
                      <a:pt x="49" y="23"/>
                      <a:pt x="50" y="23"/>
                      <a:pt x="51" y="23"/>
                    </a:cubicBezTo>
                    <a:cubicBezTo>
                      <a:pt x="52" y="23"/>
                      <a:pt x="52" y="24"/>
                      <a:pt x="52" y="24"/>
                    </a:cubicBezTo>
                    <a:cubicBezTo>
                      <a:pt x="55" y="25"/>
                      <a:pt x="57" y="25"/>
                      <a:pt x="59" y="26"/>
                    </a:cubicBezTo>
                    <a:cubicBezTo>
                      <a:pt x="62" y="26"/>
                      <a:pt x="64" y="27"/>
                      <a:pt x="66" y="28"/>
                    </a:cubicBezTo>
                    <a:cubicBezTo>
                      <a:pt x="67" y="27"/>
                      <a:pt x="68" y="28"/>
                      <a:pt x="69" y="28"/>
                    </a:cubicBezTo>
                    <a:cubicBezTo>
                      <a:pt x="70" y="28"/>
                      <a:pt x="70" y="28"/>
                      <a:pt x="70" y="29"/>
                    </a:cubicBezTo>
                    <a:cubicBezTo>
                      <a:pt x="71" y="26"/>
                      <a:pt x="67" y="26"/>
                      <a:pt x="66" y="24"/>
                    </a:cubicBezTo>
                    <a:cubicBezTo>
                      <a:pt x="67" y="25"/>
                      <a:pt x="69" y="25"/>
                      <a:pt x="69" y="26"/>
                    </a:cubicBezTo>
                    <a:cubicBezTo>
                      <a:pt x="70" y="26"/>
                      <a:pt x="71" y="26"/>
                      <a:pt x="71" y="25"/>
                    </a:cubicBezTo>
                    <a:cubicBezTo>
                      <a:pt x="73" y="26"/>
                      <a:pt x="74" y="26"/>
                      <a:pt x="76" y="27"/>
                    </a:cubicBezTo>
                    <a:cubicBezTo>
                      <a:pt x="76" y="26"/>
                      <a:pt x="76" y="26"/>
                      <a:pt x="76" y="26"/>
                    </a:cubicBezTo>
                    <a:cubicBezTo>
                      <a:pt x="78" y="27"/>
                      <a:pt x="80" y="27"/>
                      <a:pt x="82" y="27"/>
                    </a:cubicBezTo>
                    <a:cubicBezTo>
                      <a:pt x="80" y="25"/>
                      <a:pt x="76" y="26"/>
                      <a:pt x="73" y="24"/>
                    </a:cubicBezTo>
                    <a:cubicBezTo>
                      <a:pt x="75" y="23"/>
                      <a:pt x="76" y="24"/>
                      <a:pt x="77" y="25"/>
                    </a:cubicBezTo>
                    <a:cubicBezTo>
                      <a:pt x="78" y="25"/>
                      <a:pt x="78" y="24"/>
                      <a:pt x="79" y="25"/>
                    </a:cubicBezTo>
                    <a:cubicBezTo>
                      <a:pt x="79" y="25"/>
                      <a:pt x="80" y="25"/>
                      <a:pt x="80" y="25"/>
                    </a:cubicBezTo>
                    <a:cubicBezTo>
                      <a:pt x="81" y="25"/>
                      <a:pt x="81" y="25"/>
                      <a:pt x="81" y="25"/>
                    </a:cubicBezTo>
                    <a:cubicBezTo>
                      <a:pt x="83" y="25"/>
                      <a:pt x="84" y="26"/>
                      <a:pt x="86" y="26"/>
                    </a:cubicBezTo>
                    <a:cubicBezTo>
                      <a:pt x="88" y="27"/>
                      <a:pt x="89" y="26"/>
                      <a:pt x="91" y="27"/>
                    </a:cubicBezTo>
                    <a:cubicBezTo>
                      <a:pt x="92" y="27"/>
                      <a:pt x="93" y="27"/>
                      <a:pt x="94" y="27"/>
                    </a:cubicBezTo>
                    <a:cubicBezTo>
                      <a:pt x="94" y="27"/>
                      <a:pt x="94" y="28"/>
                      <a:pt x="94" y="28"/>
                    </a:cubicBezTo>
                    <a:cubicBezTo>
                      <a:pt x="95" y="28"/>
                      <a:pt x="96" y="28"/>
                      <a:pt x="97" y="28"/>
                    </a:cubicBezTo>
                    <a:cubicBezTo>
                      <a:pt x="100" y="28"/>
                      <a:pt x="102" y="29"/>
                      <a:pt x="104" y="29"/>
                    </a:cubicBezTo>
                    <a:cubicBezTo>
                      <a:pt x="104" y="29"/>
                      <a:pt x="104" y="28"/>
                      <a:pt x="105" y="28"/>
                    </a:cubicBezTo>
                    <a:cubicBezTo>
                      <a:pt x="105" y="29"/>
                      <a:pt x="106" y="29"/>
                      <a:pt x="106" y="29"/>
                    </a:cubicBezTo>
                    <a:cubicBezTo>
                      <a:pt x="106" y="29"/>
                      <a:pt x="106" y="29"/>
                      <a:pt x="106" y="29"/>
                    </a:cubicBezTo>
                    <a:cubicBezTo>
                      <a:pt x="111" y="30"/>
                      <a:pt x="116" y="31"/>
                      <a:pt x="121" y="31"/>
                    </a:cubicBezTo>
                    <a:cubicBezTo>
                      <a:pt x="121" y="31"/>
                      <a:pt x="121" y="31"/>
                      <a:pt x="121" y="31"/>
                    </a:cubicBezTo>
                    <a:cubicBezTo>
                      <a:pt x="121" y="31"/>
                      <a:pt x="122" y="31"/>
                      <a:pt x="122" y="31"/>
                    </a:cubicBezTo>
                    <a:cubicBezTo>
                      <a:pt x="123" y="32"/>
                      <a:pt x="124" y="31"/>
                      <a:pt x="125" y="31"/>
                    </a:cubicBezTo>
                    <a:cubicBezTo>
                      <a:pt x="127" y="31"/>
                      <a:pt x="127" y="32"/>
                      <a:pt x="128" y="31"/>
                    </a:cubicBezTo>
                    <a:cubicBezTo>
                      <a:pt x="129" y="33"/>
                      <a:pt x="131" y="31"/>
                      <a:pt x="132" y="33"/>
                    </a:cubicBezTo>
                    <a:cubicBezTo>
                      <a:pt x="135" y="32"/>
                      <a:pt x="139" y="34"/>
                      <a:pt x="142" y="33"/>
                    </a:cubicBezTo>
                    <a:cubicBezTo>
                      <a:pt x="138" y="31"/>
                      <a:pt x="133" y="31"/>
                      <a:pt x="128" y="31"/>
                    </a:cubicBezTo>
                    <a:cubicBezTo>
                      <a:pt x="128" y="30"/>
                      <a:pt x="128" y="30"/>
                      <a:pt x="127" y="30"/>
                    </a:cubicBezTo>
                    <a:cubicBezTo>
                      <a:pt x="126" y="30"/>
                      <a:pt x="125" y="30"/>
                      <a:pt x="123" y="30"/>
                    </a:cubicBezTo>
                    <a:cubicBezTo>
                      <a:pt x="121" y="30"/>
                      <a:pt x="120" y="29"/>
                      <a:pt x="119" y="29"/>
                    </a:cubicBezTo>
                    <a:cubicBezTo>
                      <a:pt x="119" y="28"/>
                      <a:pt x="119" y="29"/>
                      <a:pt x="120" y="28"/>
                    </a:cubicBezTo>
                    <a:cubicBezTo>
                      <a:pt x="121" y="29"/>
                      <a:pt x="123" y="27"/>
                      <a:pt x="124" y="28"/>
                    </a:cubicBezTo>
                    <a:cubicBezTo>
                      <a:pt x="126" y="28"/>
                      <a:pt x="127" y="29"/>
                      <a:pt x="129" y="29"/>
                    </a:cubicBezTo>
                    <a:cubicBezTo>
                      <a:pt x="129" y="29"/>
                      <a:pt x="130" y="29"/>
                      <a:pt x="130" y="28"/>
                    </a:cubicBezTo>
                    <a:cubicBezTo>
                      <a:pt x="131" y="29"/>
                      <a:pt x="132" y="29"/>
                      <a:pt x="132" y="29"/>
                    </a:cubicBezTo>
                    <a:cubicBezTo>
                      <a:pt x="135" y="28"/>
                      <a:pt x="139" y="30"/>
                      <a:pt x="142" y="29"/>
                    </a:cubicBezTo>
                    <a:cubicBezTo>
                      <a:pt x="144" y="30"/>
                      <a:pt x="145" y="29"/>
                      <a:pt x="146" y="29"/>
                    </a:cubicBezTo>
                    <a:cubicBezTo>
                      <a:pt x="146" y="30"/>
                      <a:pt x="146" y="30"/>
                      <a:pt x="146" y="30"/>
                    </a:cubicBezTo>
                    <a:cubicBezTo>
                      <a:pt x="149" y="28"/>
                      <a:pt x="151" y="31"/>
                      <a:pt x="154" y="30"/>
                    </a:cubicBezTo>
                    <a:cubicBezTo>
                      <a:pt x="155" y="31"/>
                      <a:pt x="156" y="31"/>
                      <a:pt x="157" y="30"/>
                    </a:cubicBezTo>
                    <a:cubicBezTo>
                      <a:pt x="158" y="30"/>
                      <a:pt x="159" y="31"/>
                      <a:pt x="160" y="30"/>
                    </a:cubicBezTo>
                    <a:cubicBezTo>
                      <a:pt x="161" y="31"/>
                      <a:pt x="163" y="31"/>
                      <a:pt x="164" y="29"/>
                    </a:cubicBezTo>
                    <a:cubicBezTo>
                      <a:pt x="165" y="30"/>
                      <a:pt x="164" y="30"/>
                      <a:pt x="165" y="30"/>
                    </a:cubicBezTo>
                    <a:cubicBezTo>
                      <a:pt x="165" y="30"/>
                      <a:pt x="165" y="30"/>
                      <a:pt x="165" y="29"/>
                    </a:cubicBezTo>
                    <a:cubicBezTo>
                      <a:pt x="166" y="29"/>
                      <a:pt x="167" y="30"/>
                      <a:pt x="168" y="29"/>
                    </a:cubicBezTo>
                    <a:cubicBezTo>
                      <a:pt x="167" y="29"/>
                      <a:pt x="165" y="28"/>
                      <a:pt x="165" y="29"/>
                    </a:cubicBezTo>
                    <a:cubicBezTo>
                      <a:pt x="164" y="28"/>
                      <a:pt x="164" y="28"/>
                      <a:pt x="164" y="28"/>
                    </a:cubicBezTo>
                    <a:cubicBezTo>
                      <a:pt x="164" y="28"/>
                      <a:pt x="164" y="28"/>
                      <a:pt x="164" y="27"/>
                    </a:cubicBezTo>
                    <a:cubicBezTo>
                      <a:pt x="168" y="27"/>
                      <a:pt x="172" y="28"/>
                      <a:pt x="177" y="27"/>
                    </a:cubicBezTo>
                    <a:cubicBezTo>
                      <a:pt x="175" y="26"/>
                      <a:pt x="173" y="27"/>
                      <a:pt x="171" y="26"/>
                    </a:cubicBezTo>
                    <a:cubicBezTo>
                      <a:pt x="170" y="27"/>
                      <a:pt x="169" y="27"/>
                      <a:pt x="167" y="26"/>
                    </a:cubicBezTo>
                    <a:cubicBezTo>
                      <a:pt x="166" y="27"/>
                      <a:pt x="165" y="26"/>
                      <a:pt x="163" y="26"/>
                    </a:cubicBezTo>
                    <a:cubicBezTo>
                      <a:pt x="163" y="26"/>
                      <a:pt x="163" y="26"/>
                      <a:pt x="163" y="27"/>
                    </a:cubicBezTo>
                    <a:cubicBezTo>
                      <a:pt x="154" y="26"/>
                      <a:pt x="145" y="25"/>
                      <a:pt x="136" y="25"/>
                    </a:cubicBezTo>
                    <a:cubicBezTo>
                      <a:pt x="136" y="25"/>
                      <a:pt x="135" y="25"/>
                      <a:pt x="135" y="24"/>
                    </a:cubicBezTo>
                    <a:cubicBezTo>
                      <a:pt x="133" y="24"/>
                      <a:pt x="131" y="24"/>
                      <a:pt x="130" y="24"/>
                    </a:cubicBezTo>
                    <a:cubicBezTo>
                      <a:pt x="129" y="24"/>
                      <a:pt x="129" y="24"/>
                      <a:pt x="129" y="24"/>
                    </a:cubicBezTo>
                    <a:cubicBezTo>
                      <a:pt x="127" y="24"/>
                      <a:pt x="126" y="24"/>
                      <a:pt x="125" y="23"/>
                    </a:cubicBezTo>
                    <a:cubicBezTo>
                      <a:pt x="123" y="24"/>
                      <a:pt x="121" y="22"/>
                      <a:pt x="121" y="23"/>
                    </a:cubicBezTo>
                    <a:cubicBezTo>
                      <a:pt x="119" y="23"/>
                      <a:pt x="118" y="23"/>
                      <a:pt x="116" y="22"/>
                    </a:cubicBezTo>
                    <a:cubicBezTo>
                      <a:pt x="116" y="23"/>
                      <a:pt x="115" y="23"/>
                      <a:pt x="115" y="23"/>
                    </a:cubicBezTo>
                    <a:cubicBezTo>
                      <a:pt x="114" y="22"/>
                      <a:pt x="113" y="22"/>
                      <a:pt x="112" y="22"/>
                    </a:cubicBezTo>
                    <a:cubicBezTo>
                      <a:pt x="112" y="22"/>
                      <a:pt x="111" y="22"/>
                      <a:pt x="111" y="23"/>
                    </a:cubicBezTo>
                    <a:cubicBezTo>
                      <a:pt x="107" y="21"/>
                      <a:pt x="104" y="21"/>
                      <a:pt x="100" y="21"/>
                    </a:cubicBezTo>
                    <a:cubicBezTo>
                      <a:pt x="99" y="20"/>
                      <a:pt x="100" y="20"/>
                      <a:pt x="99" y="20"/>
                    </a:cubicBezTo>
                    <a:cubicBezTo>
                      <a:pt x="97" y="20"/>
                      <a:pt x="94" y="20"/>
                      <a:pt x="93" y="19"/>
                    </a:cubicBezTo>
                    <a:cubicBezTo>
                      <a:pt x="92" y="19"/>
                      <a:pt x="93" y="20"/>
                      <a:pt x="92" y="20"/>
                    </a:cubicBezTo>
                    <a:cubicBezTo>
                      <a:pt x="90" y="18"/>
                      <a:pt x="89" y="20"/>
                      <a:pt x="87" y="18"/>
                    </a:cubicBezTo>
                    <a:cubicBezTo>
                      <a:pt x="88" y="18"/>
                      <a:pt x="89" y="18"/>
                      <a:pt x="89" y="18"/>
                    </a:cubicBezTo>
                    <a:cubicBezTo>
                      <a:pt x="89" y="17"/>
                      <a:pt x="90" y="17"/>
                      <a:pt x="91" y="17"/>
                    </a:cubicBezTo>
                    <a:cubicBezTo>
                      <a:pt x="92" y="17"/>
                      <a:pt x="92" y="18"/>
                      <a:pt x="93" y="18"/>
                    </a:cubicBezTo>
                    <a:cubicBezTo>
                      <a:pt x="94" y="18"/>
                      <a:pt x="93" y="18"/>
                      <a:pt x="93" y="17"/>
                    </a:cubicBezTo>
                    <a:cubicBezTo>
                      <a:pt x="93" y="17"/>
                      <a:pt x="94" y="18"/>
                      <a:pt x="95" y="18"/>
                    </a:cubicBezTo>
                    <a:cubicBezTo>
                      <a:pt x="95" y="18"/>
                      <a:pt x="95" y="19"/>
                      <a:pt x="96" y="19"/>
                    </a:cubicBezTo>
                    <a:cubicBezTo>
                      <a:pt x="96" y="19"/>
                      <a:pt x="96" y="17"/>
                      <a:pt x="97" y="18"/>
                    </a:cubicBezTo>
                    <a:cubicBezTo>
                      <a:pt x="97" y="18"/>
                      <a:pt x="96" y="18"/>
                      <a:pt x="96" y="18"/>
                    </a:cubicBezTo>
                    <a:cubicBezTo>
                      <a:pt x="97" y="19"/>
                      <a:pt x="97" y="19"/>
                      <a:pt x="97" y="19"/>
                    </a:cubicBezTo>
                    <a:cubicBezTo>
                      <a:pt x="98" y="18"/>
                      <a:pt x="99" y="18"/>
                      <a:pt x="100" y="18"/>
                    </a:cubicBezTo>
                    <a:cubicBezTo>
                      <a:pt x="100" y="18"/>
                      <a:pt x="100" y="19"/>
                      <a:pt x="100" y="19"/>
                    </a:cubicBezTo>
                    <a:cubicBezTo>
                      <a:pt x="100" y="20"/>
                      <a:pt x="101" y="19"/>
                      <a:pt x="101" y="19"/>
                    </a:cubicBezTo>
                    <a:cubicBezTo>
                      <a:pt x="101" y="19"/>
                      <a:pt x="101" y="19"/>
                      <a:pt x="101" y="19"/>
                    </a:cubicBezTo>
                    <a:cubicBezTo>
                      <a:pt x="101" y="18"/>
                      <a:pt x="102" y="18"/>
                      <a:pt x="102" y="17"/>
                    </a:cubicBezTo>
                    <a:cubicBezTo>
                      <a:pt x="103" y="18"/>
                      <a:pt x="104" y="18"/>
                      <a:pt x="105" y="17"/>
                    </a:cubicBezTo>
                    <a:cubicBezTo>
                      <a:pt x="105" y="18"/>
                      <a:pt x="105" y="19"/>
                      <a:pt x="106" y="18"/>
                    </a:cubicBezTo>
                    <a:cubicBezTo>
                      <a:pt x="106" y="19"/>
                      <a:pt x="106" y="19"/>
                      <a:pt x="107" y="19"/>
                    </a:cubicBezTo>
                    <a:cubicBezTo>
                      <a:pt x="107" y="19"/>
                      <a:pt x="107" y="19"/>
                      <a:pt x="107" y="18"/>
                    </a:cubicBezTo>
                    <a:cubicBezTo>
                      <a:pt x="108" y="18"/>
                      <a:pt x="108" y="18"/>
                      <a:pt x="109" y="19"/>
                    </a:cubicBezTo>
                    <a:cubicBezTo>
                      <a:pt x="110" y="19"/>
                      <a:pt x="109" y="18"/>
                      <a:pt x="110" y="19"/>
                    </a:cubicBezTo>
                    <a:cubicBezTo>
                      <a:pt x="110" y="19"/>
                      <a:pt x="110" y="18"/>
                      <a:pt x="110" y="18"/>
                    </a:cubicBezTo>
                    <a:cubicBezTo>
                      <a:pt x="109" y="17"/>
                      <a:pt x="107" y="18"/>
                      <a:pt x="106" y="17"/>
                    </a:cubicBezTo>
                    <a:cubicBezTo>
                      <a:pt x="105" y="17"/>
                      <a:pt x="106" y="17"/>
                      <a:pt x="105" y="17"/>
                    </a:cubicBezTo>
                    <a:cubicBezTo>
                      <a:pt x="104" y="17"/>
                      <a:pt x="103" y="16"/>
                      <a:pt x="103" y="17"/>
                    </a:cubicBezTo>
                    <a:cubicBezTo>
                      <a:pt x="102" y="16"/>
                      <a:pt x="101" y="16"/>
                      <a:pt x="100" y="16"/>
                    </a:cubicBezTo>
                    <a:cubicBezTo>
                      <a:pt x="99" y="16"/>
                      <a:pt x="100" y="16"/>
                      <a:pt x="100" y="15"/>
                    </a:cubicBezTo>
                    <a:cubicBezTo>
                      <a:pt x="99" y="15"/>
                      <a:pt x="99" y="16"/>
                      <a:pt x="98" y="16"/>
                    </a:cubicBezTo>
                    <a:cubicBezTo>
                      <a:pt x="97" y="16"/>
                      <a:pt x="95" y="16"/>
                      <a:pt x="93" y="15"/>
                    </a:cubicBezTo>
                    <a:cubicBezTo>
                      <a:pt x="93" y="15"/>
                      <a:pt x="93" y="15"/>
                      <a:pt x="92" y="15"/>
                    </a:cubicBezTo>
                    <a:cubicBezTo>
                      <a:pt x="92" y="15"/>
                      <a:pt x="92" y="15"/>
                      <a:pt x="91" y="15"/>
                    </a:cubicBezTo>
                    <a:cubicBezTo>
                      <a:pt x="89" y="15"/>
                      <a:pt x="86" y="13"/>
                      <a:pt x="83" y="13"/>
                    </a:cubicBezTo>
                    <a:cubicBezTo>
                      <a:pt x="83" y="13"/>
                      <a:pt x="83" y="12"/>
                      <a:pt x="82" y="12"/>
                    </a:cubicBezTo>
                    <a:cubicBezTo>
                      <a:pt x="83" y="11"/>
                      <a:pt x="85" y="13"/>
                      <a:pt x="87" y="12"/>
                    </a:cubicBezTo>
                    <a:cubicBezTo>
                      <a:pt x="88" y="13"/>
                      <a:pt x="89" y="13"/>
                      <a:pt x="90" y="12"/>
                    </a:cubicBezTo>
                    <a:cubicBezTo>
                      <a:pt x="90" y="13"/>
                      <a:pt x="90" y="13"/>
                      <a:pt x="90" y="13"/>
                    </a:cubicBezTo>
                    <a:cubicBezTo>
                      <a:pt x="91" y="13"/>
                      <a:pt x="91" y="13"/>
                      <a:pt x="91" y="13"/>
                    </a:cubicBezTo>
                    <a:cubicBezTo>
                      <a:pt x="93" y="14"/>
                      <a:pt x="95" y="13"/>
                      <a:pt x="97" y="14"/>
                    </a:cubicBezTo>
                    <a:cubicBezTo>
                      <a:pt x="97" y="13"/>
                      <a:pt x="95" y="12"/>
                      <a:pt x="95" y="13"/>
                    </a:cubicBezTo>
                    <a:cubicBezTo>
                      <a:pt x="94" y="12"/>
                      <a:pt x="95" y="12"/>
                      <a:pt x="95" y="12"/>
                    </a:cubicBezTo>
                    <a:cubicBezTo>
                      <a:pt x="94" y="11"/>
                      <a:pt x="93" y="11"/>
                      <a:pt x="93" y="11"/>
                    </a:cubicBezTo>
                    <a:cubicBezTo>
                      <a:pt x="93" y="12"/>
                      <a:pt x="93" y="12"/>
                      <a:pt x="93" y="12"/>
                    </a:cubicBezTo>
                    <a:cubicBezTo>
                      <a:pt x="92" y="13"/>
                      <a:pt x="91" y="12"/>
                      <a:pt x="90" y="12"/>
                    </a:cubicBezTo>
                    <a:cubicBezTo>
                      <a:pt x="89" y="11"/>
                      <a:pt x="88" y="12"/>
                      <a:pt x="87" y="10"/>
                    </a:cubicBezTo>
                    <a:cubicBezTo>
                      <a:pt x="87" y="10"/>
                      <a:pt x="87" y="11"/>
                      <a:pt x="86" y="11"/>
                    </a:cubicBezTo>
                    <a:cubicBezTo>
                      <a:pt x="85" y="10"/>
                      <a:pt x="83" y="10"/>
                      <a:pt x="81" y="11"/>
                    </a:cubicBezTo>
                    <a:cubicBezTo>
                      <a:pt x="80" y="10"/>
                      <a:pt x="79" y="9"/>
                      <a:pt x="79" y="10"/>
                    </a:cubicBezTo>
                    <a:cubicBezTo>
                      <a:pt x="78" y="10"/>
                      <a:pt x="78" y="10"/>
                      <a:pt x="77" y="9"/>
                    </a:cubicBezTo>
                    <a:cubicBezTo>
                      <a:pt x="76" y="10"/>
                      <a:pt x="74" y="9"/>
                      <a:pt x="73" y="8"/>
                    </a:cubicBezTo>
                    <a:cubicBezTo>
                      <a:pt x="73" y="8"/>
                      <a:pt x="74" y="9"/>
                      <a:pt x="75" y="8"/>
                    </a:cubicBezTo>
                    <a:cubicBezTo>
                      <a:pt x="74" y="7"/>
                      <a:pt x="72" y="8"/>
                      <a:pt x="71" y="7"/>
                    </a:cubicBezTo>
                    <a:cubicBezTo>
                      <a:pt x="72" y="6"/>
                      <a:pt x="74" y="7"/>
                      <a:pt x="75" y="7"/>
                    </a:cubicBezTo>
                    <a:cubicBezTo>
                      <a:pt x="78" y="8"/>
                      <a:pt x="81" y="8"/>
                      <a:pt x="83" y="9"/>
                    </a:cubicBezTo>
                    <a:cubicBezTo>
                      <a:pt x="84" y="9"/>
                      <a:pt x="85" y="9"/>
                      <a:pt x="85" y="10"/>
                    </a:cubicBezTo>
                    <a:cubicBezTo>
                      <a:pt x="85" y="10"/>
                      <a:pt x="86" y="9"/>
                      <a:pt x="86" y="9"/>
                    </a:cubicBezTo>
                    <a:cubicBezTo>
                      <a:pt x="87" y="10"/>
                      <a:pt x="87" y="10"/>
                      <a:pt x="88" y="10"/>
                    </a:cubicBezTo>
                    <a:cubicBezTo>
                      <a:pt x="89" y="9"/>
                      <a:pt x="91" y="11"/>
                      <a:pt x="92" y="10"/>
                    </a:cubicBezTo>
                    <a:cubicBezTo>
                      <a:pt x="93" y="11"/>
                      <a:pt x="95" y="10"/>
                      <a:pt x="96" y="11"/>
                    </a:cubicBezTo>
                    <a:cubicBezTo>
                      <a:pt x="97" y="10"/>
                      <a:pt x="99" y="12"/>
                      <a:pt x="99" y="11"/>
                    </a:cubicBezTo>
                    <a:cubicBezTo>
                      <a:pt x="102" y="12"/>
                      <a:pt x="103" y="11"/>
                      <a:pt x="105" y="13"/>
                    </a:cubicBezTo>
                    <a:cubicBezTo>
                      <a:pt x="106" y="13"/>
                      <a:pt x="106" y="12"/>
                      <a:pt x="106" y="12"/>
                    </a:cubicBezTo>
                    <a:cubicBezTo>
                      <a:pt x="107" y="13"/>
                      <a:pt x="107" y="13"/>
                      <a:pt x="108" y="14"/>
                    </a:cubicBezTo>
                    <a:cubicBezTo>
                      <a:pt x="109" y="13"/>
                      <a:pt x="109" y="12"/>
                      <a:pt x="108" y="12"/>
                    </a:cubicBezTo>
                    <a:cubicBezTo>
                      <a:pt x="109" y="12"/>
                      <a:pt x="109" y="12"/>
                      <a:pt x="110" y="12"/>
                    </a:cubicBezTo>
                    <a:cubicBezTo>
                      <a:pt x="110" y="14"/>
                      <a:pt x="111" y="13"/>
                      <a:pt x="112" y="14"/>
                    </a:cubicBezTo>
                    <a:cubicBezTo>
                      <a:pt x="112" y="13"/>
                      <a:pt x="114" y="13"/>
                      <a:pt x="114" y="13"/>
                    </a:cubicBezTo>
                    <a:cubicBezTo>
                      <a:pt x="117" y="12"/>
                      <a:pt x="120" y="12"/>
                      <a:pt x="124" y="13"/>
                    </a:cubicBezTo>
                    <a:cubicBezTo>
                      <a:pt x="124" y="14"/>
                      <a:pt x="123" y="15"/>
                      <a:pt x="124" y="16"/>
                    </a:cubicBezTo>
                    <a:cubicBezTo>
                      <a:pt x="125" y="15"/>
                      <a:pt x="126" y="15"/>
                      <a:pt x="126" y="15"/>
                    </a:cubicBezTo>
                    <a:cubicBezTo>
                      <a:pt x="127" y="14"/>
                      <a:pt x="126" y="14"/>
                      <a:pt x="126" y="14"/>
                    </a:cubicBezTo>
                    <a:cubicBezTo>
                      <a:pt x="127" y="13"/>
                      <a:pt x="127" y="13"/>
                      <a:pt x="128" y="13"/>
                    </a:cubicBezTo>
                    <a:cubicBezTo>
                      <a:pt x="128" y="13"/>
                      <a:pt x="128" y="14"/>
                      <a:pt x="128" y="14"/>
                    </a:cubicBezTo>
                    <a:cubicBezTo>
                      <a:pt x="128" y="14"/>
                      <a:pt x="127" y="14"/>
                      <a:pt x="127" y="15"/>
                    </a:cubicBezTo>
                    <a:cubicBezTo>
                      <a:pt x="128" y="15"/>
                      <a:pt x="128" y="14"/>
                      <a:pt x="129" y="14"/>
                    </a:cubicBezTo>
                    <a:cubicBezTo>
                      <a:pt x="129" y="14"/>
                      <a:pt x="130" y="14"/>
                      <a:pt x="130" y="14"/>
                    </a:cubicBezTo>
                    <a:cubicBezTo>
                      <a:pt x="131" y="12"/>
                      <a:pt x="134" y="14"/>
                      <a:pt x="136" y="14"/>
                    </a:cubicBezTo>
                    <a:cubicBezTo>
                      <a:pt x="137" y="14"/>
                      <a:pt x="136" y="15"/>
                      <a:pt x="137" y="15"/>
                    </a:cubicBezTo>
                    <a:cubicBezTo>
                      <a:pt x="137" y="15"/>
                      <a:pt x="137" y="14"/>
                      <a:pt x="138" y="14"/>
                    </a:cubicBezTo>
                    <a:cubicBezTo>
                      <a:pt x="138" y="15"/>
                      <a:pt x="139" y="16"/>
                      <a:pt x="139" y="15"/>
                    </a:cubicBezTo>
                    <a:cubicBezTo>
                      <a:pt x="140" y="15"/>
                      <a:pt x="140" y="15"/>
                      <a:pt x="140" y="15"/>
                    </a:cubicBezTo>
                    <a:cubicBezTo>
                      <a:pt x="142" y="15"/>
                      <a:pt x="143" y="16"/>
                      <a:pt x="144" y="15"/>
                    </a:cubicBezTo>
                    <a:cubicBezTo>
                      <a:pt x="145" y="15"/>
                      <a:pt x="144" y="14"/>
                      <a:pt x="143" y="14"/>
                    </a:cubicBezTo>
                    <a:cubicBezTo>
                      <a:pt x="144" y="14"/>
                      <a:pt x="144" y="14"/>
                      <a:pt x="145" y="14"/>
                    </a:cubicBezTo>
                    <a:cubicBezTo>
                      <a:pt x="145" y="15"/>
                      <a:pt x="145" y="15"/>
                      <a:pt x="145" y="15"/>
                    </a:cubicBezTo>
                    <a:cubicBezTo>
                      <a:pt x="146" y="15"/>
                      <a:pt x="148" y="17"/>
                      <a:pt x="149" y="16"/>
                    </a:cubicBezTo>
                    <a:cubicBezTo>
                      <a:pt x="150" y="17"/>
                      <a:pt x="152" y="17"/>
                      <a:pt x="153" y="17"/>
                    </a:cubicBezTo>
                    <a:cubicBezTo>
                      <a:pt x="153" y="17"/>
                      <a:pt x="154" y="17"/>
                      <a:pt x="154" y="17"/>
                    </a:cubicBezTo>
                    <a:cubicBezTo>
                      <a:pt x="153" y="17"/>
                      <a:pt x="152" y="16"/>
                      <a:pt x="151" y="16"/>
                    </a:cubicBezTo>
                    <a:cubicBezTo>
                      <a:pt x="151" y="16"/>
                      <a:pt x="152" y="15"/>
                      <a:pt x="151" y="15"/>
                    </a:cubicBezTo>
                    <a:cubicBezTo>
                      <a:pt x="151" y="14"/>
                      <a:pt x="152" y="16"/>
                      <a:pt x="153" y="15"/>
                    </a:cubicBezTo>
                    <a:cubicBezTo>
                      <a:pt x="153" y="15"/>
                      <a:pt x="153" y="15"/>
                      <a:pt x="153" y="16"/>
                    </a:cubicBezTo>
                    <a:cubicBezTo>
                      <a:pt x="154" y="15"/>
                      <a:pt x="154" y="15"/>
                      <a:pt x="154" y="14"/>
                    </a:cubicBezTo>
                    <a:cubicBezTo>
                      <a:pt x="156" y="15"/>
                      <a:pt x="157" y="14"/>
                      <a:pt x="158" y="15"/>
                    </a:cubicBezTo>
                    <a:cubicBezTo>
                      <a:pt x="157" y="15"/>
                      <a:pt x="157" y="15"/>
                      <a:pt x="158" y="16"/>
                    </a:cubicBezTo>
                    <a:cubicBezTo>
                      <a:pt x="157" y="16"/>
                      <a:pt x="157" y="15"/>
                      <a:pt x="156" y="16"/>
                    </a:cubicBezTo>
                    <a:cubicBezTo>
                      <a:pt x="156" y="17"/>
                      <a:pt x="157" y="18"/>
                      <a:pt x="158" y="17"/>
                    </a:cubicBezTo>
                    <a:cubicBezTo>
                      <a:pt x="159" y="18"/>
                      <a:pt x="160" y="18"/>
                      <a:pt x="161" y="17"/>
                    </a:cubicBezTo>
                    <a:cubicBezTo>
                      <a:pt x="162" y="19"/>
                      <a:pt x="163" y="17"/>
                      <a:pt x="164" y="18"/>
                    </a:cubicBezTo>
                    <a:cubicBezTo>
                      <a:pt x="165" y="17"/>
                      <a:pt x="164" y="17"/>
                      <a:pt x="164" y="16"/>
                    </a:cubicBezTo>
                    <a:cubicBezTo>
                      <a:pt x="165" y="16"/>
                      <a:pt x="166" y="16"/>
                      <a:pt x="166" y="16"/>
                    </a:cubicBezTo>
                    <a:cubicBezTo>
                      <a:pt x="167" y="17"/>
                      <a:pt x="166" y="16"/>
                      <a:pt x="165" y="17"/>
                    </a:cubicBezTo>
                    <a:cubicBezTo>
                      <a:pt x="165" y="17"/>
                      <a:pt x="166" y="17"/>
                      <a:pt x="166" y="17"/>
                    </a:cubicBezTo>
                    <a:cubicBezTo>
                      <a:pt x="167" y="17"/>
                      <a:pt x="167" y="17"/>
                      <a:pt x="167" y="16"/>
                    </a:cubicBezTo>
                    <a:cubicBezTo>
                      <a:pt x="167" y="16"/>
                      <a:pt x="167" y="15"/>
                      <a:pt x="167" y="15"/>
                    </a:cubicBezTo>
                    <a:cubicBezTo>
                      <a:pt x="166" y="14"/>
                      <a:pt x="165" y="14"/>
                      <a:pt x="164" y="14"/>
                    </a:cubicBezTo>
                    <a:cubicBezTo>
                      <a:pt x="163" y="15"/>
                      <a:pt x="163" y="14"/>
                      <a:pt x="162" y="15"/>
                    </a:cubicBezTo>
                    <a:cubicBezTo>
                      <a:pt x="162" y="15"/>
                      <a:pt x="163" y="15"/>
                      <a:pt x="163" y="15"/>
                    </a:cubicBezTo>
                    <a:cubicBezTo>
                      <a:pt x="163" y="16"/>
                      <a:pt x="162" y="15"/>
                      <a:pt x="162" y="15"/>
                    </a:cubicBezTo>
                    <a:cubicBezTo>
                      <a:pt x="161" y="15"/>
                      <a:pt x="162" y="15"/>
                      <a:pt x="162" y="14"/>
                    </a:cubicBezTo>
                    <a:cubicBezTo>
                      <a:pt x="161" y="13"/>
                      <a:pt x="160" y="14"/>
                      <a:pt x="159" y="14"/>
                    </a:cubicBezTo>
                    <a:cubicBezTo>
                      <a:pt x="159" y="14"/>
                      <a:pt x="160" y="14"/>
                      <a:pt x="159" y="15"/>
                    </a:cubicBezTo>
                    <a:cubicBezTo>
                      <a:pt x="159" y="15"/>
                      <a:pt x="159" y="15"/>
                      <a:pt x="158" y="15"/>
                    </a:cubicBezTo>
                    <a:cubicBezTo>
                      <a:pt x="158" y="14"/>
                      <a:pt x="158" y="15"/>
                      <a:pt x="159" y="14"/>
                    </a:cubicBezTo>
                    <a:cubicBezTo>
                      <a:pt x="154" y="13"/>
                      <a:pt x="149" y="14"/>
                      <a:pt x="144" y="12"/>
                    </a:cubicBezTo>
                    <a:cubicBezTo>
                      <a:pt x="141" y="13"/>
                      <a:pt x="139" y="10"/>
                      <a:pt x="137" y="12"/>
                    </a:cubicBezTo>
                    <a:cubicBezTo>
                      <a:pt x="135" y="11"/>
                      <a:pt x="133" y="10"/>
                      <a:pt x="131" y="9"/>
                    </a:cubicBezTo>
                    <a:cubicBezTo>
                      <a:pt x="131" y="9"/>
                      <a:pt x="131" y="9"/>
                      <a:pt x="131" y="10"/>
                    </a:cubicBezTo>
                    <a:cubicBezTo>
                      <a:pt x="129" y="10"/>
                      <a:pt x="127" y="8"/>
                      <a:pt x="125" y="10"/>
                    </a:cubicBezTo>
                    <a:cubicBezTo>
                      <a:pt x="125" y="9"/>
                      <a:pt x="125" y="9"/>
                      <a:pt x="125" y="9"/>
                    </a:cubicBezTo>
                    <a:cubicBezTo>
                      <a:pt x="124" y="10"/>
                      <a:pt x="122" y="8"/>
                      <a:pt x="121" y="9"/>
                    </a:cubicBezTo>
                    <a:cubicBezTo>
                      <a:pt x="121" y="9"/>
                      <a:pt x="121" y="8"/>
                      <a:pt x="121" y="7"/>
                    </a:cubicBezTo>
                    <a:cubicBezTo>
                      <a:pt x="122" y="6"/>
                      <a:pt x="124" y="7"/>
                      <a:pt x="125" y="6"/>
                    </a:cubicBezTo>
                    <a:cubicBezTo>
                      <a:pt x="126" y="7"/>
                      <a:pt x="126" y="7"/>
                      <a:pt x="127" y="7"/>
                    </a:cubicBezTo>
                    <a:cubicBezTo>
                      <a:pt x="127" y="6"/>
                      <a:pt x="126" y="5"/>
                      <a:pt x="126" y="6"/>
                    </a:cubicBezTo>
                    <a:cubicBezTo>
                      <a:pt x="125" y="6"/>
                      <a:pt x="126" y="5"/>
                      <a:pt x="126" y="5"/>
                    </a:cubicBezTo>
                    <a:cubicBezTo>
                      <a:pt x="127" y="5"/>
                      <a:pt x="127" y="5"/>
                      <a:pt x="127" y="6"/>
                    </a:cubicBezTo>
                    <a:cubicBezTo>
                      <a:pt x="128" y="6"/>
                      <a:pt x="127" y="5"/>
                      <a:pt x="128" y="5"/>
                    </a:cubicBezTo>
                    <a:cubicBezTo>
                      <a:pt x="129" y="6"/>
                      <a:pt x="130" y="5"/>
                      <a:pt x="130" y="5"/>
                    </a:cubicBezTo>
                    <a:cubicBezTo>
                      <a:pt x="131" y="5"/>
                      <a:pt x="131" y="5"/>
                      <a:pt x="132" y="5"/>
                    </a:cubicBezTo>
                    <a:cubicBezTo>
                      <a:pt x="133" y="6"/>
                      <a:pt x="134" y="5"/>
                      <a:pt x="135" y="6"/>
                    </a:cubicBezTo>
                    <a:cubicBezTo>
                      <a:pt x="138" y="5"/>
                      <a:pt x="142" y="5"/>
                      <a:pt x="146" y="6"/>
                    </a:cubicBezTo>
                    <a:cubicBezTo>
                      <a:pt x="146" y="6"/>
                      <a:pt x="146" y="6"/>
                      <a:pt x="146" y="5"/>
                    </a:cubicBezTo>
                    <a:cubicBezTo>
                      <a:pt x="148" y="7"/>
                      <a:pt x="150" y="6"/>
                      <a:pt x="152" y="6"/>
                    </a:cubicBezTo>
                    <a:cubicBezTo>
                      <a:pt x="152" y="6"/>
                      <a:pt x="153" y="7"/>
                      <a:pt x="154" y="7"/>
                    </a:cubicBezTo>
                    <a:cubicBezTo>
                      <a:pt x="155" y="7"/>
                      <a:pt x="157" y="6"/>
                      <a:pt x="158" y="6"/>
                    </a:cubicBezTo>
                    <a:cubicBezTo>
                      <a:pt x="159" y="6"/>
                      <a:pt x="159" y="7"/>
                      <a:pt x="160" y="7"/>
                    </a:cubicBezTo>
                    <a:cubicBezTo>
                      <a:pt x="163" y="6"/>
                      <a:pt x="166" y="7"/>
                      <a:pt x="169" y="7"/>
                    </a:cubicBezTo>
                    <a:cubicBezTo>
                      <a:pt x="168" y="7"/>
                      <a:pt x="167" y="7"/>
                      <a:pt x="167" y="7"/>
                    </a:cubicBezTo>
                    <a:cubicBezTo>
                      <a:pt x="167" y="8"/>
                      <a:pt x="167" y="8"/>
                      <a:pt x="168" y="8"/>
                    </a:cubicBezTo>
                    <a:cubicBezTo>
                      <a:pt x="169" y="7"/>
                      <a:pt x="170" y="9"/>
                      <a:pt x="171" y="7"/>
                    </a:cubicBezTo>
                    <a:cubicBezTo>
                      <a:pt x="171" y="7"/>
                      <a:pt x="171" y="7"/>
                      <a:pt x="172" y="8"/>
                    </a:cubicBezTo>
                    <a:cubicBezTo>
                      <a:pt x="173" y="6"/>
                      <a:pt x="176" y="6"/>
                      <a:pt x="177" y="7"/>
                    </a:cubicBezTo>
                    <a:cubicBezTo>
                      <a:pt x="177" y="8"/>
                      <a:pt x="176" y="8"/>
                      <a:pt x="176" y="8"/>
                    </a:cubicBezTo>
                    <a:cubicBezTo>
                      <a:pt x="176" y="9"/>
                      <a:pt x="177" y="8"/>
                      <a:pt x="178" y="8"/>
                    </a:cubicBezTo>
                    <a:cubicBezTo>
                      <a:pt x="178" y="8"/>
                      <a:pt x="178" y="9"/>
                      <a:pt x="179" y="9"/>
                    </a:cubicBezTo>
                    <a:cubicBezTo>
                      <a:pt x="179" y="8"/>
                      <a:pt x="179" y="8"/>
                      <a:pt x="180" y="7"/>
                    </a:cubicBezTo>
                    <a:cubicBezTo>
                      <a:pt x="180" y="8"/>
                      <a:pt x="180" y="8"/>
                      <a:pt x="179" y="8"/>
                    </a:cubicBezTo>
                    <a:cubicBezTo>
                      <a:pt x="180" y="9"/>
                      <a:pt x="180" y="9"/>
                      <a:pt x="180" y="9"/>
                    </a:cubicBezTo>
                    <a:cubicBezTo>
                      <a:pt x="181" y="9"/>
                      <a:pt x="181" y="8"/>
                      <a:pt x="181" y="7"/>
                    </a:cubicBezTo>
                    <a:cubicBezTo>
                      <a:pt x="183" y="7"/>
                      <a:pt x="184" y="7"/>
                      <a:pt x="186" y="7"/>
                    </a:cubicBezTo>
                    <a:cubicBezTo>
                      <a:pt x="186" y="8"/>
                      <a:pt x="186" y="8"/>
                      <a:pt x="186" y="8"/>
                    </a:cubicBezTo>
                    <a:cubicBezTo>
                      <a:pt x="187" y="9"/>
                      <a:pt x="187" y="8"/>
                      <a:pt x="188" y="8"/>
                    </a:cubicBezTo>
                    <a:cubicBezTo>
                      <a:pt x="188" y="8"/>
                      <a:pt x="188" y="8"/>
                      <a:pt x="188" y="8"/>
                    </a:cubicBezTo>
                    <a:cubicBezTo>
                      <a:pt x="189" y="8"/>
                      <a:pt x="190" y="8"/>
                      <a:pt x="191" y="7"/>
                    </a:cubicBezTo>
                    <a:cubicBezTo>
                      <a:pt x="194" y="8"/>
                      <a:pt x="196" y="8"/>
                      <a:pt x="198" y="8"/>
                    </a:cubicBezTo>
                    <a:cubicBezTo>
                      <a:pt x="199" y="8"/>
                      <a:pt x="200" y="8"/>
                      <a:pt x="201" y="8"/>
                    </a:cubicBezTo>
                    <a:cubicBezTo>
                      <a:pt x="201" y="9"/>
                      <a:pt x="200" y="9"/>
                      <a:pt x="201" y="9"/>
                    </a:cubicBezTo>
                    <a:cubicBezTo>
                      <a:pt x="201" y="9"/>
                      <a:pt x="202" y="9"/>
                      <a:pt x="202" y="8"/>
                    </a:cubicBezTo>
                    <a:cubicBezTo>
                      <a:pt x="203" y="8"/>
                      <a:pt x="203" y="9"/>
                      <a:pt x="203" y="9"/>
                    </a:cubicBezTo>
                    <a:cubicBezTo>
                      <a:pt x="203" y="9"/>
                      <a:pt x="203" y="8"/>
                      <a:pt x="204" y="8"/>
                    </a:cubicBezTo>
                    <a:cubicBezTo>
                      <a:pt x="205" y="8"/>
                      <a:pt x="205" y="8"/>
                      <a:pt x="206" y="9"/>
                    </a:cubicBezTo>
                    <a:cubicBezTo>
                      <a:pt x="207" y="9"/>
                      <a:pt x="206" y="8"/>
                      <a:pt x="207" y="8"/>
                    </a:cubicBezTo>
                    <a:cubicBezTo>
                      <a:pt x="208" y="8"/>
                      <a:pt x="207" y="9"/>
                      <a:pt x="208" y="9"/>
                    </a:cubicBezTo>
                    <a:cubicBezTo>
                      <a:pt x="208" y="10"/>
                      <a:pt x="209" y="9"/>
                      <a:pt x="209" y="8"/>
                    </a:cubicBezTo>
                    <a:cubicBezTo>
                      <a:pt x="211" y="9"/>
                      <a:pt x="213" y="8"/>
                      <a:pt x="215" y="8"/>
                    </a:cubicBezTo>
                    <a:cubicBezTo>
                      <a:pt x="215" y="9"/>
                      <a:pt x="214" y="9"/>
                      <a:pt x="214" y="10"/>
                    </a:cubicBezTo>
                    <a:cubicBezTo>
                      <a:pt x="215" y="10"/>
                      <a:pt x="216" y="10"/>
                      <a:pt x="217" y="9"/>
                    </a:cubicBezTo>
                    <a:cubicBezTo>
                      <a:pt x="217" y="9"/>
                      <a:pt x="217" y="9"/>
                      <a:pt x="217" y="9"/>
                    </a:cubicBezTo>
                    <a:cubicBezTo>
                      <a:pt x="216" y="9"/>
                      <a:pt x="216" y="9"/>
                      <a:pt x="216" y="9"/>
                    </a:cubicBezTo>
                    <a:cubicBezTo>
                      <a:pt x="220" y="9"/>
                      <a:pt x="223" y="10"/>
                      <a:pt x="227" y="9"/>
                    </a:cubicBezTo>
                    <a:cubicBezTo>
                      <a:pt x="227" y="9"/>
                      <a:pt x="227" y="9"/>
                      <a:pt x="227" y="9"/>
                    </a:cubicBezTo>
                    <a:cubicBezTo>
                      <a:pt x="229" y="9"/>
                      <a:pt x="232" y="8"/>
                      <a:pt x="233" y="11"/>
                    </a:cubicBezTo>
                    <a:cubicBezTo>
                      <a:pt x="233" y="11"/>
                      <a:pt x="234" y="11"/>
                      <a:pt x="234" y="11"/>
                    </a:cubicBezTo>
                    <a:cubicBezTo>
                      <a:pt x="234" y="10"/>
                      <a:pt x="234" y="10"/>
                      <a:pt x="234" y="10"/>
                    </a:cubicBezTo>
                    <a:cubicBezTo>
                      <a:pt x="234" y="10"/>
                      <a:pt x="235" y="10"/>
                      <a:pt x="235" y="11"/>
                    </a:cubicBezTo>
                    <a:cubicBezTo>
                      <a:pt x="236" y="9"/>
                      <a:pt x="239" y="10"/>
                      <a:pt x="241" y="10"/>
                    </a:cubicBezTo>
                    <a:cubicBezTo>
                      <a:pt x="241" y="9"/>
                      <a:pt x="241" y="9"/>
                      <a:pt x="241" y="9"/>
                    </a:cubicBezTo>
                    <a:cubicBezTo>
                      <a:pt x="243" y="10"/>
                      <a:pt x="245" y="10"/>
                      <a:pt x="246" y="9"/>
                    </a:cubicBezTo>
                    <a:cubicBezTo>
                      <a:pt x="248" y="11"/>
                      <a:pt x="251" y="11"/>
                      <a:pt x="251" y="10"/>
                    </a:cubicBezTo>
                    <a:cubicBezTo>
                      <a:pt x="251" y="10"/>
                      <a:pt x="252" y="10"/>
                      <a:pt x="252" y="10"/>
                    </a:cubicBezTo>
                    <a:cubicBezTo>
                      <a:pt x="253" y="9"/>
                      <a:pt x="255" y="10"/>
                      <a:pt x="257" y="9"/>
                    </a:cubicBezTo>
                    <a:cubicBezTo>
                      <a:pt x="256" y="10"/>
                      <a:pt x="256" y="10"/>
                      <a:pt x="255" y="10"/>
                    </a:cubicBezTo>
                    <a:cubicBezTo>
                      <a:pt x="255" y="11"/>
                      <a:pt x="256" y="11"/>
                      <a:pt x="256" y="12"/>
                    </a:cubicBezTo>
                    <a:cubicBezTo>
                      <a:pt x="257" y="12"/>
                      <a:pt x="257" y="11"/>
                      <a:pt x="258" y="11"/>
                    </a:cubicBezTo>
                    <a:cubicBezTo>
                      <a:pt x="258" y="11"/>
                      <a:pt x="259" y="11"/>
                      <a:pt x="259" y="11"/>
                    </a:cubicBezTo>
                    <a:cubicBezTo>
                      <a:pt x="260" y="11"/>
                      <a:pt x="258" y="10"/>
                      <a:pt x="259" y="10"/>
                    </a:cubicBezTo>
                    <a:cubicBezTo>
                      <a:pt x="260" y="11"/>
                      <a:pt x="263" y="12"/>
                      <a:pt x="264" y="11"/>
                    </a:cubicBezTo>
                    <a:cubicBezTo>
                      <a:pt x="265" y="11"/>
                      <a:pt x="265" y="11"/>
                      <a:pt x="266" y="11"/>
                    </a:cubicBezTo>
                    <a:cubicBezTo>
                      <a:pt x="265" y="11"/>
                      <a:pt x="264" y="10"/>
                      <a:pt x="263" y="10"/>
                    </a:cubicBezTo>
                    <a:cubicBezTo>
                      <a:pt x="264" y="9"/>
                      <a:pt x="266" y="10"/>
                      <a:pt x="268" y="9"/>
                    </a:cubicBezTo>
                    <a:cubicBezTo>
                      <a:pt x="270" y="9"/>
                      <a:pt x="272" y="8"/>
                      <a:pt x="275" y="10"/>
                    </a:cubicBezTo>
                    <a:cubicBezTo>
                      <a:pt x="277" y="9"/>
                      <a:pt x="280" y="9"/>
                      <a:pt x="283" y="9"/>
                    </a:cubicBezTo>
                    <a:cubicBezTo>
                      <a:pt x="284" y="10"/>
                      <a:pt x="285" y="10"/>
                      <a:pt x="286" y="9"/>
                    </a:cubicBezTo>
                    <a:cubicBezTo>
                      <a:pt x="287" y="10"/>
                      <a:pt x="288" y="10"/>
                      <a:pt x="290" y="10"/>
                    </a:cubicBezTo>
                    <a:cubicBezTo>
                      <a:pt x="291" y="12"/>
                      <a:pt x="292" y="10"/>
                      <a:pt x="294" y="9"/>
                    </a:cubicBezTo>
                    <a:cubicBezTo>
                      <a:pt x="295" y="10"/>
                      <a:pt x="296" y="10"/>
                      <a:pt x="297" y="9"/>
                    </a:cubicBezTo>
                    <a:cubicBezTo>
                      <a:pt x="298" y="9"/>
                      <a:pt x="299" y="10"/>
                      <a:pt x="299" y="11"/>
                    </a:cubicBezTo>
                    <a:cubicBezTo>
                      <a:pt x="301" y="11"/>
                      <a:pt x="302" y="10"/>
                      <a:pt x="304" y="10"/>
                    </a:cubicBezTo>
                    <a:cubicBezTo>
                      <a:pt x="304" y="10"/>
                      <a:pt x="304" y="11"/>
                      <a:pt x="303" y="11"/>
                    </a:cubicBezTo>
                    <a:cubicBezTo>
                      <a:pt x="305" y="12"/>
                      <a:pt x="307" y="12"/>
                      <a:pt x="308" y="11"/>
                    </a:cubicBezTo>
                    <a:cubicBezTo>
                      <a:pt x="308" y="11"/>
                      <a:pt x="308" y="12"/>
                      <a:pt x="308" y="13"/>
                    </a:cubicBezTo>
                    <a:cubicBezTo>
                      <a:pt x="310" y="13"/>
                      <a:pt x="312" y="12"/>
                      <a:pt x="313" y="13"/>
                    </a:cubicBezTo>
                    <a:cubicBezTo>
                      <a:pt x="314" y="13"/>
                      <a:pt x="315" y="12"/>
                      <a:pt x="317" y="13"/>
                    </a:cubicBezTo>
                    <a:cubicBezTo>
                      <a:pt x="317" y="13"/>
                      <a:pt x="317" y="12"/>
                      <a:pt x="318" y="13"/>
                    </a:cubicBezTo>
                    <a:cubicBezTo>
                      <a:pt x="318" y="13"/>
                      <a:pt x="318" y="13"/>
                      <a:pt x="318" y="13"/>
                    </a:cubicBezTo>
                    <a:cubicBezTo>
                      <a:pt x="318" y="12"/>
                      <a:pt x="318" y="12"/>
                      <a:pt x="318" y="13"/>
                    </a:cubicBezTo>
                    <a:cubicBezTo>
                      <a:pt x="316" y="11"/>
                      <a:pt x="316" y="12"/>
                      <a:pt x="315" y="11"/>
                    </a:cubicBezTo>
                    <a:cubicBezTo>
                      <a:pt x="315" y="11"/>
                      <a:pt x="316" y="11"/>
                      <a:pt x="316" y="11"/>
                    </a:cubicBezTo>
                    <a:cubicBezTo>
                      <a:pt x="317" y="12"/>
                      <a:pt x="318" y="12"/>
                      <a:pt x="319" y="12"/>
                    </a:cubicBezTo>
                    <a:cubicBezTo>
                      <a:pt x="320" y="12"/>
                      <a:pt x="319" y="12"/>
                      <a:pt x="319" y="13"/>
                    </a:cubicBezTo>
                    <a:cubicBezTo>
                      <a:pt x="322" y="14"/>
                      <a:pt x="324" y="13"/>
                      <a:pt x="327" y="14"/>
                    </a:cubicBezTo>
                    <a:cubicBezTo>
                      <a:pt x="327" y="13"/>
                      <a:pt x="328" y="13"/>
                      <a:pt x="329" y="13"/>
                    </a:cubicBezTo>
                    <a:cubicBezTo>
                      <a:pt x="329" y="12"/>
                      <a:pt x="330" y="12"/>
                      <a:pt x="331" y="12"/>
                    </a:cubicBezTo>
                    <a:cubicBezTo>
                      <a:pt x="332" y="13"/>
                      <a:pt x="333" y="12"/>
                      <a:pt x="334" y="12"/>
                    </a:cubicBezTo>
                    <a:cubicBezTo>
                      <a:pt x="334" y="12"/>
                      <a:pt x="334" y="11"/>
                      <a:pt x="334" y="11"/>
                    </a:cubicBezTo>
                    <a:cubicBezTo>
                      <a:pt x="335" y="10"/>
                      <a:pt x="336" y="12"/>
                      <a:pt x="337" y="11"/>
                    </a:cubicBezTo>
                    <a:cubicBezTo>
                      <a:pt x="337" y="11"/>
                      <a:pt x="337" y="11"/>
                      <a:pt x="338" y="10"/>
                    </a:cubicBezTo>
                    <a:cubicBezTo>
                      <a:pt x="338" y="10"/>
                      <a:pt x="338" y="10"/>
                      <a:pt x="338" y="10"/>
                    </a:cubicBezTo>
                    <a:cubicBezTo>
                      <a:pt x="339" y="11"/>
                      <a:pt x="338" y="10"/>
                      <a:pt x="338" y="11"/>
                    </a:cubicBezTo>
                    <a:cubicBezTo>
                      <a:pt x="338" y="11"/>
                      <a:pt x="339" y="11"/>
                      <a:pt x="339" y="11"/>
                    </a:cubicBezTo>
                    <a:cubicBezTo>
                      <a:pt x="340" y="11"/>
                      <a:pt x="340" y="11"/>
                      <a:pt x="340" y="10"/>
                    </a:cubicBezTo>
                    <a:cubicBezTo>
                      <a:pt x="341" y="13"/>
                      <a:pt x="344" y="11"/>
                      <a:pt x="346" y="12"/>
                    </a:cubicBezTo>
                    <a:cubicBezTo>
                      <a:pt x="346" y="12"/>
                      <a:pt x="346" y="12"/>
                      <a:pt x="346" y="12"/>
                    </a:cubicBezTo>
                    <a:cubicBezTo>
                      <a:pt x="347" y="12"/>
                      <a:pt x="348" y="12"/>
                      <a:pt x="349" y="13"/>
                    </a:cubicBezTo>
                    <a:cubicBezTo>
                      <a:pt x="350" y="12"/>
                      <a:pt x="350" y="11"/>
                      <a:pt x="351" y="10"/>
                    </a:cubicBezTo>
                    <a:cubicBezTo>
                      <a:pt x="351" y="11"/>
                      <a:pt x="351" y="11"/>
                      <a:pt x="351" y="12"/>
                    </a:cubicBezTo>
                    <a:cubicBezTo>
                      <a:pt x="353" y="11"/>
                      <a:pt x="356" y="11"/>
                      <a:pt x="358" y="11"/>
                    </a:cubicBezTo>
                    <a:cubicBezTo>
                      <a:pt x="358" y="12"/>
                      <a:pt x="358" y="12"/>
                      <a:pt x="358" y="12"/>
                    </a:cubicBezTo>
                    <a:cubicBezTo>
                      <a:pt x="359" y="12"/>
                      <a:pt x="360" y="12"/>
                      <a:pt x="360" y="12"/>
                    </a:cubicBezTo>
                    <a:cubicBezTo>
                      <a:pt x="360" y="12"/>
                      <a:pt x="361" y="12"/>
                      <a:pt x="361" y="12"/>
                    </a:cubicBezTo>
                    <a:cubicBezTo>
                      <a:pt x="361" y="13"/>
                      <a:pt x="360" y="12"/>
                      <a:pt x="360" y="13"/>
                    </a:cubicBezTo>
                    <a:cubicBezTo>
                      <a:pt x="358" y="13"/>
                      <a:pt x="356" y="14"/>
                      <a:pt x="354" y="13"/>
                    </a:cubicBezTo>
                    <a:cubicBezTo>
                      <a:pt x="353" y="13"/>
                      <a:pt x="353" y="14"/>
                      <a:pt x="352" y="14"/>
                    </a:cubicBezTo>
                    <a:cubicBezTo>
                      <a:pt x="352" y="13"/>
                      <a:pt x="352" y="13"/>
                      <a:pt x="351" y="13"/>
                    </a:cubicBezTo>
                    <a:cubicBezTo>
                      <a:pt x="351" y="13"/>
                      <a:pt x="350" y="13"/>
                      <a:pt x="350" y="14"/>
                    </a:cubicBezTo>
                    <a:cubicBezTo>
                      <a:pt x="347" y="13"/>
                      <a:pt x="344" y="13"/>
                      <a:pt x="341" y="14"/>
                    </a:cubicBezTo>
                    <a:cubicBezTo>
                      <a:pt x="340" y="13"/>
                      <a:pt x="339" y="13"/>
                      <a:pt x="339" y="13"/>
                    </a:cubicBezTo>
                    <a:cubicBezTo>
                      <a:pt x="340" y="15"/>
                      <a:pt x="342" y="14"/>
                      <a:pt x="343" y="15"/>
                    </a:cubicBezTo>
                    <a:cubicBezTo>
                      <a:pt x="343" y="15"/>
                      <a:pt x="343" y="14"/>
                      <a:pt x="344" y="14"/>
                    </a:cubicBezTo>
                    <a:cubicBezTo>
                      <a:pt x="345" y="15"/>
                      <a:pt x="346" y="14"/>
                      <a:pt x="347" y="15"/>
                    </a:cubicBezTo>
                    <a:cubicBezTo>
                      <a:pt x="347" y="15"/>
                      <a:pt x="348" y="14"/>
                      <a:pt x="349" y="15"/>
                    </a:cubicBezTo>
                    <a:cubicBezTo>
                      <a:pt x="352" y="14"/>
                      <a:pt x="354" y="15"/>
                      <a:pt x="357" y="15"/>
                    </a:cubicBezTo>
                    <a:cubicBezTo>
                      <a:pt x="358" y="16"/>
                      <a:pt x="359" y="16"/>
                      <a:pt x="360" y="15"/>
                    </a:cubicBezTo>
                    <a:cubicBezTo>
                      <a:pt x="361" y="16"/>
                      <a:pt x="362" y="16"/>
                      <a:pt x="363" y="16"/>
                    </a:cubicBezTo>
                    <a:cubicBezTo>
                      <a:pt x="364" y="16"/>
                      <a:pt x="364" y="16"/>
                      <a:pt x="364" y="16"/>
                    </a:cubicBezTo>
                    <a:cubicBezTo>
                      <a:pt x="366" y="15"/>
                      <a:pt x="369" y="17"/>
                      <a:pt x="370" y="15"/>
                    </a:cubicBezTo>
                    <a:cubicBezTo>
                      <a:pt x="372" y="17"/>
                      <a:pt x="373" y="16"/>
                      <a:pt x="375" y="17"/>
                    </a:cubicBezTo>
                    <a:cubicBezTo>
                      <a:pt x="376" y="16"/>
                      <a:pt x="378" y="16"/>
                      <a:pt x="379" y="17"/>
                    </a:cubicBezTo>
                    <a:cubicBezTo>
                      <a:pt x="379" y="17"/>
                      <a:pt x="380" y="16"/>
                      <a:pt x="380" y="16"/>
                    </a:cubicBezTo>
                    <a:cubicBezTo>
                      <a:pt x="385" y="18"/>
                      <a:pt x="389" y="16"/>
                      <a:pt x="394" y="18"/>
                    </a:cubicBezTo>
                    <a:cubicBezTo>
                      <a:pt x="395" y="18"/>
                      <a:pt x="395" y="18"/>
                      <a:pt x="396" y="18"/>
                    </a:cubicBezTo>
                    <a:cubicBezTo>
                      <a:pt x="396" y="18"/>
                      <a:pt x="397" y="17"/>
                      <a:pt x="397" y="18"/>
                    </a:cubicBezTo>
                    <a:cubicBezTo>
                      <a:pt x="397" y="19"/>
                      <a:pt x="398" y="17"/>
                      <a:pt x="399" y="19"/>
                    </a:cubicBezTo>
                    <a:cubicBezTo>
                      <a:pt x="402" y="18"/>
                      <a:pt x="405" y="18"/>
                      <a:pt x="408" y="19"/>
                    </a:cubicBezTo>
                    <a:cubicBezTo>
                      <a:pt x="408" y="19"/>
                      <a:pt x="408" y="19"/>
                      <a:pt x="409" y="18"/>
                    </a:cubicBezTo>
                    <a:cubicBezTo>
                      <a:pt x="409" y="18"/>
                      <a:pt x="409" y="19"/>
                      <a:pt x="409" y="19"/>
                    </a:cubicBezTo>
                    <a:cubicBezTo>
                      <a:pt x="413" y="19"/>
                      <a:pt x="416" y="19"/>
                      <a:pt x="420" y="20"/>
                    </a:cubicBezTo>
                    <a:cubicBezTo>
                      <a:pt x="421" y="19"/>
                      <a:pt x="423" y="21"/>
                      <a:pt x="425" y="20"/>
                    </a:cubicBezTo>
                    <a:cubicBezTo>
                      <a:pt x="425" y="20"/>
                      <a:pt x="426" y="20"/>
                      <a:pt x="426" y="21"/>
                    </a:cubicBezTo>
                    <a:cubicBezTo>
                      <a:pt x="426" y="20"/>
                      <a:pt x="428" y="20"/>
                      <a:pt x="428" y="21"/>
                    </a:cubicBezTo>
                    <a:cubicBezTo>
                      <a:pt x="429" y="20"/>
                      <a:pt x="430" y="21"/>
                      <a:pt x="431" y="20"/>
                    </a:cubicBezTo>
                    <a:cubicBezTo>
                      <a:pt x="431" y="21"/>
                      <a:pt x="432" y="20"/>
                      <a:pt x="432" y="21"/>
                    </a:cubicBezTo>
                    <a:cubicBezTo>
                      <a:pt x="433" y="21"/>
                      <a:pt x="433" y="21"/>
                      <a:pt x="434" y="21"/>
                    </a:cubicBezTo>
                    <a:cubicBezTo>
                      <a:pt x="435" y="21"/>
                      <a:pt x="438" y="20"/>
                      <a:pt x="439" y="22"/>
                    </a:cubicBezTo>
                    <a:cubicBezTo>
                      <a:pt x="440" y="22"/>
                      <a:pt x="441" y="22"/>
                      <a:pt x="442" y="21"/>
                    </a:cubicBezTo>
                    <a:cubicBezTo>
                      <a:pt x="443" y="22"/>
                      <a:pt x="445" y="22"/>
                      <a:pt x="446" y="22"/>
                    </a:cubicBezTo>
                    <a:cubicBezTo>
                      <a:pt x="447" y="22"/>
                      <a:pt x="446" y="22"/>
                      <a:pt x="447" y="23"/>
                    </a:cubicBezTo>
                    <a:cubicBezTo>
                      <a:pt x="448" y="22"/>
                      <a:pt x="449" y="22"/>
                      <a:pt x="449" y="22"/>
                    </a:cubicBezTo>
                    <a:cubicBezTo>
                      <a:pt x="451" y="23"/>
                      <a:pt x="453" y="22"/>
                      <a:pt x="454" y="23"/>
                    </a:cubicBezTo>
                    <a:cubicBezTo>
                      <a:pt x="458" y="22"/>
                      <a:pt x="463" y="24"/>
                      <a:pt x="467" y="23"/>
                    </a:cubicBezTo>
                    <a:cubicBezTo>
                      <a:pt x="468" y="24"/>
                      <a:pt x="468" y="24"/>
                      <a:pt x="468" y="24"/>
                    </a:cubicBezTo>
                    <a:cubicBezTo>
                      <a:pt x="469" y="24"/>
                      <a:pt x="468" y="24"/>
                      <a:pt x="469" y="24"/>
                    </a:cubicBezTo>
                    <a:cubicBezTo>
                      <a:pt x="469" y="25"/>
                      <a:pt x="470" y="24"/>
                      <a:pt x="470" y="25"/>
                    </a:cubicBezTo>
                    <a:cubicBezTo>
                      <a:pt x="471" y="24"/>
                      <a:pt x="473" y="25"/>
                      <a:pt x="475" y="24"/>
                    </a:cubicBezTo>
                    <a:cubicBezTo>
                      <a:pt x="475" y="26"/>
                      <a:pt x="477" y="25"/>
                      <a:pt x="477" y="24"/>
                    </a:cubicBezTo>
                    <a:cubicBezTo>
                      <a:pt x="478" y="24"/>
                      <a:pt x="478" y="25"/>
                      <a:pt x="478" y="25"/>
                    </a:cubicBezTo>
                    <a:cubicBezTo>
                      <a:pt x="479" y="25"/>
                      <a:pt x="480" y="24"/>
                      <a:pt x="481" y="25"/>
                    </a:cubicBezTo>
                    <a:cubicBezTo>
                      <a:pt x="482" y="25"/>
                      <a:pt x="481" y="24"/>
                      <a:pt x="482" y="24"/>
                    </a:cubicBezTo>
                    <a:cubicBezTo>
                      <a:pt x="482" y="24"/>
                      <a:pt x="482" y="26"/>
                      <a:pt x="483" y="26"/>
                    </a:cubicBezTo>
                    <a:cubicBezTo>
                      <a:pt x="484" y="25"/>
                      <a:pt x="483" y="25"/>
                      <a:pt x="483" y="25"/>
                    </a:cubicBezTo>
                    <a:cubicBezTo>
                      <a:pt x="485" y="25"/>
                      <a:pt x="487" y="25"/>
                      <a:pt x="489" y="26"/>
                    </a:cubicBezTo>
                    <a:cubicBezTo>
                      <a:pt x="489" y="26"/>
                      <a:pt x="489" y="26"/>
                      <a:pt x="490" y="25"/>
                    </a:cubicBezTo>
                    <a:cubicBezTo>
                      <a:pt x="490" y="26"/>
                      <a:pt x="490" y="26"/>
                      <a:pt x="491" y="26"/>
                    </a:cubicBezTo>
                    <a:cubicBezTo>
                      <a:pt x="492" y="27"/>
                      <a:pt x="493" y="25"/>
                      <a:pt x="494" y="26"/>
                    </a:cubicBezTo>
                    <a:cubicBezTo>
                      <a:pt x="495" y="26"/>
                      <a:pt x="496" y="26"/>
                      <a:pt x="497" y="27"/>
                    </a:cubicBezTo>
                    <a:cubicBezTo>
                      <a:pt x="496" y="27"/>
                      <a:pt x="495" y="28"/>
                      <a:pt x="495" y="28"/>
                    </a:cubicBezTo>
                    <a:cubicBezTo>
                      <a:pt x="494" y="28"/>
                      <a:pt x="495" y="28"/>
                      <a:pt x="495" y="29"/>
                    </a:cubicBezTo>
                    <a:cubicBezTo>
                      <a:pt x="494" y="29"/>
                      <a:pt x="494" y="29"/>
                      <a:pt x="493" y="29"/>
                    </a:cubicBezTo>
                    <a:cubicBezTo>
                      <a:pt x="493" y="29"/>
                      <a:pt x="492" y="28"/>
                      <a:pt x="492" y="28"/>
                    </a:cubicBezTo>
                    <a:cubicBezTo>
                      <a:pt x="492" y="28"/>
                      <a:pt x="492" y="27"/>
                      <a:pt x="492" y="27"/>
                    </a:cubicBezTo>
                    <a:cubicBezTo>
                      <a:pt x="490" y="27"/>
                      <a:pt x="489" y="28"/>
                      <a:pt x="487" y="28"/>
                    </a:cubicBezTo>
                    <a:cubicBezTo>
                      <a:pt x="486" y="27"/>
                      <a:pt x="485" y="28"/>
                      <a:pt x="485" y="28"/>
                    </a:cubicBezTo>
                    <a:cubicBezTo>
                      <a:pt x="484" y="28"/>
                      <a:pt x="483" y="28"/>
                      <a:pt x="482" y="27"/>
                    </a:cubicBezTo>
                    <a:cubicBezTo>
                      <a:pt x="482" y="27"/>
                      <a:pt x="482" y="28"/>
                      <a:pt x="482" y="28"/>
                    </a:cubicBezTo>
                    <a:cubicBezTo>
                      <a:pt x="480" y="27"/>
                      <a:pt x="479" y="28"/>
                      <a:pt x="478" y="27"/>
                    </a:cubicBezTo>
                    <a:cubicBezTo>
                      <a:pt x="477" y="27"/>
                      <a:pt x="476" y="27"/>
                      <a:pt x="476" y="29"/>
                    </a:cubicBezTo>
                    <a:cubicBezTo>
                      <a:pt x="475" y="28"/>
                      <a:pt x="476" y="28"/>
                      <a:pt x="476" y="27"/>
                    </a:cubicBezTo>
                    <a:cubicBezTo>
                      <a:pt x="475" y="27"/>
                      <a:pt x="473" y="26"/>
                      <a:pt x="472" y="27"/>
                    </a:cubicBezTo>
                    <a:cubicBezTo>
                      <a:pt x="471" y="27"/>
                      <a:pt x="472" y="27"/>
                      <a:pt x="472" y="27"/>
                    </a:cubicBezTo>
                    <a:cubicBezTo>
                      <a:pt x="471" y="26"/>
                      <a:pt x="471" y="27"/>
                      <a:pt x="470" y="27"/>
                    </a:cubicBezTo>
                    <a:cubicBezTo>
                      <a:pt x="469" y="27"/>
                      <a:pt x="469" y="27"/>
                      <a:pt x="469" y="26"/>
                    </a:cubicBezTo>
                    <a:cubicBezTo>
                      <a:pt x="468" y="26"/>
                      <a:pt x="468" y="26"/>
                      <a:pt x="467" y="26"/>
                    </a:cubicBezTo>
                    <a:cubicBezTo>
                      <a:pt x="467" y="27"/>
                      <a:pt x="467" y="26"/>
                      <a:pt x="467" y="27"/>
                    </a:cubicBezTo>
                    <a:cubicBezTo>
                      <a:pt x="466" y="27"/>
                      <a:pt x="466" y="26"/>
                      <a:pt x="466" y="26"/>
                    </a:cubicBezTo>
                    <a:cubicBezTo>
                      <a:pt x="464" y="27"/>
                      <a:pt x="461" y="27"/>
                      <a:pt x="459" y="26"/>
                    </a:cubicBezTo>
                    <a:cubicBezTo>
                      <a:pt x="458" y="26"/>
                      <a:pt x="457" y="26"/>
                      <a:pt x="457" y="26"/>
                    </a:cubicBezTo>
                    <a:cubicBezTo>
                      <a:pt x="457" y="26"/>
                      <a:pt x="456" y="26"/>
                      <a:pt x="456" y="25"/>
                    </a:cubicBezTo>
                    <a:cubicBezTo>
                      <a:pt x="456" y="26"/>
                      <a:pt x="455" y="26"/>
                      <a:pt x="456" y="27"/>
                    </a:cubicBezTo>
                    <a:cubicBezTo>
                      <a:pt x="455" y="27"/>
                      <a:pt x="454" y="27"/>
                      <a:pt x="455" y="27"/>
                    </a:cubicBezTo>
                    <a:cubicBezTo>
                      <a:pt x="455" y="28"/>
                      <a:pt x="454" y="27"/>
                      <a:pt x="454" y="27"/>
                    </a:cubicBezTo>
                    <a:cubicBezTo>
                      <a:pt x="454" y="26"/>
                      <a:pt x="453" y="27"/>
                      <a:pt x="453" y="27"/>
                    </a:cubicBezTo>
                    <a:cubicBezTo>
                      <a:pt x="452" y="26"/>
                      <a:pt x="453" y="26"/>
                      <a:pt x="454" y="26"/>
                    </a:cubicBezTo>
                    <a:cubicBezTo>
                      <a:pt x="454" y="25"/>
                      <a:pt x="453" y="25"/>
                      <a:pt x="453" y="25"/>
                    </a:cubicBezTo>
                    <a:cubicBezTo>
                      <a:pt x="452" y="26"/>
                      <a:pt x="452" y="25"/>
                      <a:pt x="451" y="26"/>
                    </a:cubicBezTo>
                    <a:cubicBezTo>
                      <a:pt x="450" y="25"/>
                      <a:pt x="448" y="25"/>
                      <a:pt x="447" y="25"/>
                    </a:cubicBezTo>
                    <a:cubicBezTo>
                      <a:pt x="446" y="25"/>
                      <a:pt x="446" y="25"/>
                      <a:pt x="446" y="25"/>
                    </a:cubicBezTo>
                    <a:cubicBezTo>
                      <a:pt x="446" y="25"/>
                      <a:pt x="445" y="25"/>
                      <a:pt x="445" y="25"/>
                    </a:cubicBezTo>
                    <a:cubicBezTo>
                      <a:pt x="443" y="24"/>
                      <a:pt x="442" y="25"/>
                      <a:pt x="440" y="24"/>
                    </a:cubicBezTo>
                    <a:cubicBezTo>
                      <a:pt x="440" y="24"/>
                      <a:pt x="439" y="24"/>
                      <a:pt x="439" y="25"/>
                    </a:cubicBezTo>
                    <a:cubicBezTo>
                      <a:pt x="438" y="24"/>
                      <a:pt x="438" y="25"/>
                      <a:pt x="437" y="25"/>
                    </a:cubicBezTo>
                    <a:cubicBezTo>
                      <a:pt x="436" y="25"/>
                      <a:pt x="437" y="25"/>
                      <a:pt x="437" y="26"/>
                    </a:cubicBezTo>
                    <a:cubicBezTo>
                      <a:pt x="436" y="25"/>
                      <a:pt x="435" y="24"/>
                      <a:pt x="435" y="24"/>
                    </a:cubicBezTo>
                    <a:cubicBezTo>
                      <a:pt x="434" y="24"/>
                      <a:pt x="433" y="25"/>
                      <a:pt x="432" y="26"/>
                    </a:cubicBezTo>
                    <a:cubicBezTo>
                      <a:pt x="431" y="26"/>
                      <a:pt x="433" y="25"/>
                      <a:pt x="434" y="24"/>
                    </a:cubicBezTo>
                    <a:cubicBezTo>
                      <a:pt x="434" y="24"/>
                      <a:pt x="433" y="24"/>
                      <a:pt x="433" y="24"/>
                    </a:cubicBezTo>
                    <a:cubicBezTo>
                      <a:pt x="433" y="23"/>
                      <a:pt x="432" y="24"/>
                      <a:pt x="432" y="23"/>
                    </a:cubicBezTo>
                    <a:cubicBezTo>
                      <a:pt x="431" y="24"/>
                      <a:pt x="430" y="24"/>
                      <a:pt x="430" y="25"/>
                    </a:cubicBezTo>
                    <a:cubicBezTo>
                      <a:pt x="429" y="24"/>
                      <a:pt x="428" y="25"/>
                      <a:pt x="427" y="24"/>
                    </a:cubicBezTo>
                    <a:cubicBezTo>
                      <a:pt x="427" y="24"/>
                      <a:pt x="426" y="24"/>
                      <a:pt x="426" y="25"/>
                    </a:cubicBezTo>
                    <a:cubicBezTo>
                      <a:pt x="426" y="25"/>
                      <a:pt x="425" y="24"/>
                      <a:pt x="425" y="24"/>
                    </a:cubicBezTo>
                    <a:cubicBezTo>
                      <a:pt x="425" y="24"/>
                      <a:pt x="424" y="25"/>
                      <a:pt x="424" y="24"/>
                    </a:cubicBezTo>
                    <a:cubicBezTo>
                      <a:pt x="423" y="25"/>
                      <a:pt x="422" y="27"/>
                      <a:pt x="421" y="26"/>
                    </a:cubicBezTo>
                    <a:cubicBezTo>
                      <a:pt x="421" y="26"/>
                      <a:pt x="421" y="26"/>
                      <a:pt x="421" y="26"/>
                    </a:cubicBezTo>
                    <a:cubicBezTo>
                      <a:pt x="421" y="26"/>
                      <a:pt x="422" y="25"/>
                      <a:pt x="422" y="25"/>
                    </a:cubicBezTo>
                    <a:cubicBezTo>
                      <a:pt x="421" y="23"/>
                      <a:pt x="419" y="25"/>
                      <a:pt x="418" y="25"/>
                    </a:cubicBezTo>
                    <a:cubicBezTo>
                      <a:pt x="417" y="24"/>
                      <a:pt x="417" y="24"/>
                      <a:pt x="417" y="23"/>
                    </a:cubicBezTo>
                    <a:cubicBezTo>
                      <a:pt x="417" y="23"/>
                      <a:pt x="417" y="23"/>
                      <a:pt x="417" y="23"/>
                    </a:cubicBezTo>
                    <a:cubicBezTo>
                      <a:pt x="416" y="24"/>
                      <a:pt x="415" y="25"/>
                      <a:pt x="414" y="25"/>
                    </a:cubicBezTo>
                    <a:cubicBezTo>
                      <a:pt x="413" y="25"/>
                      <a:pt x="413" y="24"/>
                      <a:pt x="413" y="24"/>
                    </a:cubicBezTo>
                    <a:cubicBezTo>
                      <a:pt x="414" y="24"/>
                      <a:pt x="415" y="24"/>
                      <a:pt x="415" y="24"/>
                    </a:cubicBezTo>
                    <a:cubicBezTo>
                      <a:pt x="415" y="23"/>
                      <a:pt x="414" y="23"/>
                      <a:pt x="414" y="23"/>
                    </a:cubicBezTo>
                    <a:cubicBezTo>
                      <a:pt x="413" y="23"/>
                      <a:pt x="414" y="23"/>
                      <a:pt x="413" y="24"/>
                    </a:cubicBezTo>
                    <a:cubicBezTo>
                      <a:pt x="413" y="23"/>
                      <a:pt x="412" y="24"/>
                      <a:pt x="412" y="24"/>
                    </a:cubicBezTo>
                    <a:cubicBezTo>
                      <a:pt x="411" y="24"/>
                      <a:pt x="412" y="24"/>
                      <a:pt x="411" y="24"/>
                    </a:cubicBezTo>
                    <a:cubicBezTo>
                      <a:pt x="411" y="25"/>
                      <a:pt x="410" y="24"/>
                      <a:pt x="409" y="25"/>
                    </a:cubicBezTo>
                    <a:cubicBezTo>
                      <a:pt x="409" y="24"/>
                      <a:pt x="410" y="24"/>
                      <a:pt x="409" y="23"/>
                    </a:cubicBezTo>
                    <a:cubicBezTo>
                      <a:pt x="408" y="23"/>
                      <a:pt x="408" y="23"/>
                      <a:pt x="408" y="24"/>
                    </a:cubicBezTo>
                    <a:cubicBezTo>
                      <a:pt x="407" y="24"/>
                      <a:pt x="407" y="24"/>
                      <a:pt x="406" y="24"/>
                    </a:cubicBezTo>
                    <a:cubicBezTo>
                      <a:pt x="406" y="25"/>
                      <a:pt x="406" y="26"/>
                      <a:pt x="405" y="26"/>
                    </a:cubicBezTo>
                    <a:cubicBezTo>
                      <a:pt x="405" y="26"/>
                      <a:pt x="405" y="25"/>
                      <a:pt x="405" y="24"/>
                    </a:cubicBezTo>
                    <a:cubicBezTo>
                      <a:pt x="404" y="24"/>
                      <a:pt x="403" y="25"/>
                      <a:pt x="402" y="25"/>
                    </a:cubicBezTo>
                    <a:cubicBezTo>
                      <a:pt x="402" y="24"/>
                      <a:pt x="401" y="25"/>
                      <a:pt x="401" y="24"/>
                    </a:cubicBezTo>
                    <a:cubicBezTo>
                      <a:pt x="401" y="24"/>
                      <a:pt x="402" y="24"/>
                      <a:pt x="402" y="23"/>
                    </a:cubicBezTo>
                    <a:cubicBezTo>
                      <a:pt x="401" y="22"/>
                      <a:pt x="398" y="23"/>
                      <a:pt x="399" y="24"/>
                    </a:cubicBezTo>
                    <a:cubicBezTo>
                      <a:pt x="399" y="25"/>
                      <a:pt x="398" y="25"/>
                      <a:pt x="398" y="25"/>
                    </a:cubicBezTo>
                    <a:cubicBezTo>
                      <a:pt x="398" y="24"/>
                      <a:pt x="398" y="24"/>
                      <a:pt x="398" y="23"/>
                    </a:cubicBezTo>
                    <a:cubicBezTo>
                      <a:pt x="396" y="22"/>
                      <a:pt x="395" y="25"/>
                      <a:pt x="392" y="24"/>
                    </a:cubicBezTo>
                    <a:cubicBezTo>
                      <a:pt x="391" y="25"/>
                      <a:pt x="389" y="23"/>
                      <a:pt x="387" y="24"/>
                    </a:cubicBezTo>
                    <a:cubicBezTo>
                      <a:pt x="387" y="24"/>
                      <a:pt x="388" y="24"/>
                      <a:pt x="387" y="25"/>
                    </a:cubicBezTo>
                    <a:cubicBezTo>
                      <a:pt x="388" y="25"/>
                      <a:pt x="389" y="25"/>
                      <a:pt x="389" y="25"/>
                    </a:cubicBezTo>
                    <a:cubicBezTo>
                      <a:pt x="390" y="25"/>
                      <a:pt x="390" y="25"/>
                      <a:pt x="390" y="26"/>
                    </a:cubicBezTo>
                    <a:cubicBezTo>
                      <a:pt x="391" y="26"/>
                      <a:pt x="391" y="26"/>
                      <a:pt x="392" y="25"/>
                    </a:cubicBezTo>
                    <a:cubicBezTo>
                      <a:pt x="394" y="25"/>
                      <a:pt x="396" y="26"/>
                      <a:pt x="398" y="25"/>
                    </a:cubicBezTo>
                    <a:cubicBezTo>
                      <a:pt x="398" y="26"/>
                      <a:pt x="398" y="25"/>
                      <a:pt x="399" y="26"/>
                    </a:cubicBezTo>
                    <a:cubicBezTo>
                      <a:pt x="401" y="25"/>
                      <a:pt x="403" y="27"/>
                      <a:pt x="405" y="26"/>
                    </a:cubicBezTo>
                    <a:cubicBezTo>
                      <a:pt x="405" y="26"/>
                      <a:pt x="405" y="26"/>
                      <a:pt x="405" y="26"/>
                    </a:cubicBezTo>
                    <a:cubicBezTo>
                      <a:pt x="406" y="26"/>
                      <a:pt x="406" y="26"/>
                      <a:pt x="407" y="27"/>
                    </a:cubicBezTo>
                    <a:cubicBezTo>
                      <a:pt x="409" y="26"/>
                      <a:pt x="410" y="25"/>
                      <a:pt x="411" y="24"/>
                    </a:cubicBezTo>
                    <a:cubicBezTo>
                      <a:pt x="411" y="24"/>
                      <a:pt x="412" y="24"/>
                      <a:pt x="412" y="24"/>
                    </a:cubicBezTo>
                    <a:cubicBezTo>
                      <a:pt x="412" y="26"/>
                      <a:pt x="410" y="26"/>
                      <a:pt x="410" y="27"/>
                    </a:cubicBezTo>
                    <a:cubicBezTo>
                      <a:pt x="410" y="28"/>
                      <a:pt x="412" y="28"/>
                      <a:pt x="413" y="27"/>
                    </a:cubicBezTo>
                    <a:cubicBezTo>
                      <a:pt x="414" y="27"/>
                      <a:pt x="415" y="28"/>
                      <a:pt x="416" y="27"/>
                    </a:cubicBezTo>
                    <a:cubicBezTo>
                      <a:pt x="416" y="27"/>
                      <a:pt x="416" y="28"/>
                      <a:pt x="416" y="28"/>
                    </a:cubicBezTo>
                    <a:cubicBezTo>
                      <a:pt x="418" y="27"/>
                      <a:pt x="419" y="28"/>
                      <a:pt x="420" y="27"/>
                    </a:cubicBezTo>
                    <a:cubicBezTo>
                      <a:pt x="421" y="28"/>
                      <a:pt x="421" y="28"/>
                      <a:pt x="422" y="29"/>
                    </a:cubicBezTo>
                    <a:cubicBezTo>
                      <a:pt x="422" y="28"/>
                      <a:pt x="421" y="28"/>
                      <a:pt x="422" y="27"/>
                    </a:cubicBezTo>
                    <a:cubicBezTo>
                      <a:pt x="422" y="28"/>
                      <a:pt x="422" y="28"/>
                      <a:pt x="423" y="27"/>
                    </a:cubicBezTo>
                    <a:cubicBezTo>
                      <a:pt x="423" y="28"/>
                      <a:pt x="425" y="29"/>
                      <a:pt x="425" y="28"/>
                    </a:cubicBezTo>
                    <a:cubicBezTo>
                      <a:pt x="427" y="30"/>
                      <a:pt x="429" y="27"/>
                      <a:pt x="431" y="28"/>
                    </a:cubicBezTo>
                    <a:cubicBezTo>
                      <a:pt x="430" y="29"/>
                      <a:pt x="430" y="29"/>
                      <a:pt x="430" y="29"/>
                    </a:cubicBezTo>
                    <a:cubicBezTo>
                      <a:pt x="430" y="30"/>
                      <a:pt x="430" y="29"/>
                      <a:pt x="429" y="30"/>
                    </a:cubicBezTo>
                    <a:cubicBezTo>
                      <a:pt x="429" y="31"/>
                      <a:pt x="431" y="31"/>
                      <a:pt x="430" y="32"/>
                    </a:cubicBezTo>
                    <a:cubicBezTo>
                      <a:pt x="430" y="31"/>
                      <a:pt x="429" y="31"/>
                      <a:pt x="429" y="31"/>
                    </a:cubicBezTo>
                    <a:cubicBezTo>
                      <a:pt x="429" y="30"/>
                      <a:pt x="429" y="30"/>
                      <a:pt x="429" y="30"/>
                    </a:cubicBezTo>
                    <a:cubicBezTo>
                      <a:pt x="428" y="29"/>
                      <a:pt x="426" y="30"/>
                      <a:pt x="426" y="29"/>
                    </a:cubicBezTo>
                    <a:cubicBezTo>
                      <a:pt x="424" y="28"/>
                      <a:pt x="424" y="31"/>
                      <a:pt x="422" y="30"/>
                    </a:cubicBezTo>
                    <a:cubicBezTo>
                      <a:pt x="422" y="30"/>
                      <a:pt x="423" y="30"/>
                      <a:pt x="423" y="29"/>
                    </a:cubicBezTo>
                    <a:cubicBezTo>
                      <a:pt x="422" y="29"/>
                      <a:pt x="422" y="29"/>
                      <a:pt x="421" y="29"/>
                    </a:cubicBezTo>
                    <a:cubicBezTo>
                      <a:pt x="422" y="30"/>
                      <a:pt x="420" y="31"/>
                      <a:pt x="421" y="32"/>
                    </a:cubicBezTo>
                    <a:cubicBezTo>
                      <a:pt x="420" y="32"/>
                      <a:pt x="419" y="32"/>
                      <a:pt x="419" y="33"/>
                    </a:cubicBezTo>
                    <a:cubicBezTo>
                      <a:pt x="418" y="32"/>
                      <a:pt x="419" y="32"/>
                      <a:pt x="420" y="32"/>
                    </a:cubicBezTo>
                    <a:cubicBezTo>
                      <a:pt x="420" y="31"/>
                      <a:pt x="420" y="29"/>
                      <a:pt x="421" y="29"/>
                    </a:cubicBezTo>
                    <a:cubicBezTo>
                      <a:pt x="421" y="29"/>
                      <a:pt x="421" y="29"/>
                      <a:pt x="421" y="29"/>
                    </a:cubicBezTo>
                    <a:cubicBezTo>
                      <a:pt x="420" y="29"/>
                      <a:pt x="418" y="30"/>
                      <a:pt x="417" y="29"/>
                    </a:cubicBezTo>
                    <a:cubicBezTo>
                      <a:pt x="417" y="30"/>
                      <a:pt x="416" y="30"/>
                      <a:pt x="416" y="31"/>
                    </a:cubicBezTo>
                    <a:cubicBezTo>
                      <a:pt x="415" y="28"/>
                      <a:pt x="414" y="30"/>
                      <a:pt x="412" y="30"/>
                    </a:cubicBezTo>
                    <a:cubicBezTo>
                      <a:pt x="412" y="29"/>
                      <a:pt x="412" y="29"/>
                      <a:pt x="412" y="29"/>
                    </a:cubicBezTo>
                    <a:cubicBezTo>
                      <a:pt x="411" y="28"/>
                      <a:pt x="411" y="29"/>
                      <a:pt x="411" y="30"/>
                    </a:cubicBezTo>
                    <a:cubicBezTo>
                      <a:pt x="410" y="29"/>
                      <a:pt x="410" y="29"/>
                      <a:pt x="409" y="29"/>
                    </a:cubicBezTo>
                    <a:cubicBezTo>
                      <a:pt x="408" y="29"/>
                      <a:pt x="407" y="30"/>
                      <a:pt x="406" y="30"/>
                    </a:cubicBezTo>
                    <a:cubicBezTo>
                      <a:pt x="407" y="31"/>
                      <a:pt x="406" y="32"/>
                      <a:pt x="406" y="32"/>
                    </a:cubicBezTo>
                    <a:cubicBezTo>
                      <a:pt x="407" y="33"/>
                      <a:pt x="407" y="33"/>
                      <a:pt x="408" y="33"/>
                    </a:cubicBezTo>
                    <a:cubicBezTo>
                      <a:pt x="408" y="33"/>
                      <a:pt x="408" y="32"/>
                      <a:pt x="408" y="32"/>
                    </a:cubicBezTo>
                    <a:cubicBezTo>
                      <a:pt x="409" y="32"/>
                      <a:pt x="409" y="32"/>
                      <a:pt x="410" y="32"/>
                    </a:cubicBezTo>
                    <a:cubicBezTo>
                      <a:pt x="410" y="32"/>
                      <a:pt x="410" y="33"/>
                      <a:pt x="410" y="33"/>
                    </a:cubicBezTo>
                    <a:cubicBezTo>
                      <a:pt x="411" y="33"/>
                      <a:pt x="410" y="31"/>
                      <a:pt x="411" y="31"/>
                    </a:cubicBezTo>
                    <a:cubicBezTo>
                      <a:pt x="412" y="32"/>
                      <a:pt x="410" y="34"/>
                      <a:pt x="412" y="34"/>
                    </a:cubicBezTo>
                    <a:cubicBezTo>
                      <a:pt x="413" y="34"/>
                      <a:pt x="415" y="34"/>
                      <a:pt x="417" y="34"/>
                    </a:cubicBezTo>
                    <a:cubicBezTo>
                      <a:pt x="417" y="34"/>
                      <a:pt x="417" y="34"/>
                      <a:pt x="417" y="34"/>
                    </a:cubicBezTo>
                    <a:cubicBezTo>
                      <a:pt x="417" y="33"/>
                      <a:pt x="418" y="34"/>
                      <a:pt x="418" y="33"/>
                    </a:cubicBezTo>
                    <a:cubicBezTo>
                      <a:pt x="420" y="35"/>
                      <a:pt x="421" y="33"/>
                      <a:pt x="422" y="32"/>
                    </a:cubicBezTo>
                    <a:cubicBezTo>
                      <a:pt x="423" y="32"/>
                      <a:pt x="421" y="33"/>
                      <a:pt x="422" y="33"/>
                    </a:cubicBezTo>
                    <a:cubicBezTo>
                      <a:pt x="422" y="34"/>
                      <a:pt x="422" y="34"/>
                      <a:pt x="423" y="35"/>
                    </a:cubicBezTo>
                    <a:cubicBezTo>
                      <a:pt x="424" y="34"/>
                      <a:pt x="425" y="34"/>
                      <a:pt x="426" y="34"/>
                    </a:cubicBezTo>
                    <a:cubicBezTo>
                      <a:pt x="427" y="36"/>
                      <a:pt x="429" y="34"/>
                      <a:pt x="430" y="36"/>
                    </a:cubicBezTo>
                    <a:cubicBezTo>
                      <a:pt x="430" y="35"/>
                      <a:pt x="430" y="35"/>
                      <a:pt x="430" y="35"/>
                    </a:cubicBezTo>
                    <a:cubicBezTo>
                      <a:pt x="431" y="35"/>
                      <a:pt x="432" y="34"/>
                      <a:pt x="433" y="35"/>
                    </a:cubicBezTo>
                    <a:cubicBezTo>
                      <a:pt x="434" y="34"/>
                      <a:pt x="435" y="35"/>
                      <a:pt x="437" y="35"/>
                    </a:cubicBezTo>
                    <a:cubicBezTo>
                      <a:pt x="437" y="34"/>
                      <a:pt x="436" y="34"/>
                      <a:pt x="437" y="34"/>
                    </a:cubicBezTo>
                    <a:cubicBezTo>
                      <a:pt x="438" y="36"/>
                      <a:pt x="440" y="34"/>
                      <a:pt x="442" y="36"/>
                    </a:cubicBezTo>
                    <a:cubicBezTo>
                      <a:pt x="443" y="35"/>
                      <a:pt x="443" y="35"/>
                      <a:pt x="443" y="35"/>
                    </a:cubicBezTo>
                    <a:cubicBezTo>
                      <a:pt x="443" y="35"/>
                      <a:pt x="443" y="35"/>
                      <a:pt x="443" y="35"/>
                    </a:cubicBezTo>
                    <a:cubicBezTo>
                      <a:pt x="444" y="36"/>
                      <a:pt x="444" y="35"/>
                      <a:pt x="444" y="35"/>
                    </a:cubicBezTo>
                    <a:cubicBezTo>
                      <a:pt x="445" y="35"/>
                      <a:pt x="445" y="35"/>
                      <a:pt x="445" y="35"/>
                    </a:cubicBezTo>
                    <a:cubicBezTo>
                      <a:pt x="446" y="35"/>
                      <a:pt x="446" y="35"/>
                      <a:pt x="447" y="35"/>
                    </a:cubicBezTo>
                    <a:cubicBezTo>
                      <a:pt x="447" y="35"/>
                      <a:pt x="448" y="36"/>
                      <a:pt x="448" y="36"/>
                    </a:cubicBezTo>
                    <a:cubicBezTo>
                      <a:pt x="449" y="35"/>
                      <a:pt x="448" y="35"/>
                      <a:pt x="448" y="35"/>
                    </a:cubicBezTo>
                    <a:cubicBezTo>
                      <a:pt x="448" y="35"/>
                      <a:pt x="449" y="36"/>
                      <a:pt x="449" y="36"/>
                    </a:cubicBezTo>
                    <a:cubicBezTo>
                      <a:pt x="450" y="36"/>
                      <a:pt x="450" y="36"/>
                      <a:pt x="451" y="36"/>
                    </a:cubicBezTo>
                    <a:cubicBezTo>
                      <a:pt x="452" y="35"/>
                      <a:pt x="455" y="36"/>
                      <a:pt x="456" y="36"/>
                    </a:cubicBezTo>
                    <a:cubicBezTo>
                      <a:pt x="458" y="35"/>
                      <a:pt x="459" y="36"/>
                      <a:pt x="461" y="35"/>
                    </a:cubicBezTo>
                    <a:cubicBezTo>
                      <a:pt x="462" y="36"/>
                      <a:pt x="462" y="35"/>
                      <a:pt x="463" y="36"/>
                    </a:cubicBezTo>
                    <a:cubicBezTo>
                      <a:pt x="464" y="36"/>
                      <a:pt x="464" y="36"/>
                      <a:pt x="465" y="36"/>
                    </a:cubicBezTo>
                    <a:cubicBezTo>
                      <a:pt x="467" y="34"/>
                      <a:pt x="470" y="38"/>
                      <a:pt x="472" y="36"/>
                    </a:cubicBezTo>
                    <a:cubicBezTo>
                      <a:pt x="472" y="36"/>
                      <a:pt x="473" y="36"/>
                      <a:pt x="473" y="36"/>
                    </a:cubicBezTo>
                    <a:cubicBezTo>
                      <a:pt x="474" y="36"/>
                      <a:pt x="473" y="36"/>
                      <a:pt x="473" y="37"/>
                    </a:cubicBezTo>
                    <a:cubicBezTo>
                      <a:pt x="474" y="37"/>
                      <a:pt x="474" y="36"/>
                      <a:pt x="474" y="36"/>
                    </a:cubicBezTo>
                    <a:cubicBezTo>
                      <a:pt x="475" y="36"/>
                      <a:pt x="477" y="35"/>
                      <a:pt x="477" y="37"/>
                    </a:cubicBezTo>
                    <a:cubicBezTo>
                      <a:pt x="479" y="37"/>
                      <a:pt x="479" y="36"/>
                      <a:pt x="481" y="37"/>
                    </a:cubicBezTo>
                    <a:cubicBezTo>
                      <a:pt x="481" y="36"/>
                      <a:pt x="481" y="36"/>
                      <a:pt x="481" y="36"/>
                    </a:cubicBezTo>
                    <a:cubicBezTo>
                      <a:pt x="482" y="35"/>
                      <a:pt x="485" y="35"/>
                      <a:pt x="486" y="36"/>
                    </a:cubicBezTo>
                    <a:cubicBezTo>
                      <a:pt x="487" y="36"/>
                      <a:pt x="487" y="35"/>
                      <a:pt x="487" y="36"/>
                    </a:cubicBezTo>
                    <a:cubicBezTo>
                      <a:pt x="488" y="37"/>
                      <a:pt x="489" y="36"/>
                      <a:pt x="491" y="37"/>
                    </a:cubicBezTo>
                    <a:cubicBezTo>
                      <a:pt x="491" y="36"/>
                      <a:pt x="491" y="36"/>
                      <a:pt x="491" y="36"/>
                    </a:cubicBezTo>
                    <a:cubicBezTo>
                      <a:pt x="492" y="36"/>
                      <a:pt x="493" y="37"/>
                      <a:pt x="493" y="36"/>
                    </a:cubicBezTo>
                    <a:cubicBezTo>
                      <a:pt x="496" y="36"/>
                      <a:pt x="498" y="36"/>
                      <a:pt x="500" y="37"/>
                    </a:cubicBezTo>
                    <a:cubicBezTo>
                      <a:pt x="501" y="36"/>
                      <a:pt x="503" y="36"/>
                      <a:pt x="505" y="36"/>
                    </a:cubicBezTo>
                    <a:cubicBezTo>
                      <a:pt x="506" y="36"/>
                      <a:pt x="505" y="36"/>
                      <a:pt x="505" y="36"/>
                    </a:cubicBezTo>
                    <a:cubicBezTo>
                      <a:pt x="506" y="36"/>
                      <a:pt x="506" y="36"/>
                      <a:pt x="506" y="35"/>
                    </a:cubicBezTo>
                    <a:cubicBezTo>
                      <a:pt x="507" y="36"/>
                      <a:pt x="507" y="36"/>
                      <a:pt x="507" y="36"/>
                    </a:cubicBezTo>
                    <a:cubicBezTo>
                      <a:pt x="507" y="36"/>
                      <a:pt x="507" y="36"/>
                      <a:pt x="508" y="36"/>
                    </a:cubicBezTo>
                    <a:cubicBezTo>
                      <a:pt x="508" y="36"/>
                      <a:pt x="508" y="36"/>
                      <a:pt x="508" y="37"/>
                    </a:cubicBezTo>
                    <a:cubicBezTo>
                      <a:pt x="509" y="36"/>
                      <a:pt x="508" y="36"/>
                      <a:pt x="509" y="36"/>
                    </a:cubicBezTo>
                    <a:cubicBezTo>
                      <a:pt x="509" y="35"/>
                      <a:pt x="508" y="36"/>
                      <a:pt x="508" y="36"/>
                    </a:cubicBezTo>
                    <a:cubicBezTo>
                      <a:pt x="509" y="35"/>
                      <a:pt x="510" y="36"/>
                      <a:pt x="510" y="36"/>
                    </a:cubicBezTo>
                    <a:cubicBezTo>
                      <a:pt x="511" y="37"/>
                      <a:pt x="512" y="36"/>
                      <a:pt x="513" y="36"/>
                    </a:cubicBezTo>
                    <a:cubicBezTo>
                      <a:pt x="513" y="36"/>
                      <a:pt x="513" y="36"/>
                      <a:pt x="514" y="36"/>
                    </a:cubicBezTo>
                    <a:cubicBezTo>
                      <a:pt x="514" y="36"/>
                      <a:pt x="514" y="36"/>
                      <a:pt x="515" y="36"/>
                    </a:cubicBezTo>
                    <a:cubicBezTo>
                      <a:pt x="515" y="36"/>
                      <a:pt x="515" y="36"/>
                      <a:pt x="516" y="36"/>
                    </a:cubicBezTo>
                    <a:cubicBezTo>
                      <a:pt x="516" y="36"/>
                      <a:pt x="516" y="35"/>
                      <a:pt x="516" y="35"/>
                    </a:cubicBezTo>
                    <a:cubicBezTo>
                      <a:pt x="517" y="35"/>
                      <a:pt x="516" y="35"/>
                      <a:pt x="516" y="36"/>
                    </a:cubicBezTo>
                    <a:cubicBezTo>
                      <a:pt x="518" y="35"/>
                      <a:pt x="519" y="35"/>
                      <a:pt x="520" y="36"/>
                    </a:cubicBezTo>
                    <a:cubicBezTo>
                      <a:pt x="521" y="36"/>
                      <a:pt x="521" y="36"/>
                      <a:pt x="521" y="35"/>
                    </a:cubicBezTo>
                    <a:cubicBezTo>
                      <a:pt x="522" y="35"/>
                      <a:pt x="522" y="35"/>
                      <a:pt x="523" y="36"/>
                    </a:cubicBezTo>
                    <a:cubicBezTo>
                      <a:pt x="524" y="35"/>
                      <a:pt x="526" y="37"/>
                      <a:pt x="527" y="35"/>
                    </a:cubicBezTo>
                    <a:cubicBezTo>
                      <a:pt x="528" y="36"/>
                      <a:pt x="529" y="35"/>
                      <a:pt x="530" y="35"/>
                    </a:cubicBezTo>
                    <a:cubicBezTo>
                      <a:pt x="531" y="36"/>
                      <a:pt x="530" y="36"/>
                      <a:pt x="530" y="37"/>
                    </a:cubicBezTo>
                    <a:cubicBezTo>
                      <a:pt x="531" y="37"/>
                      <a:pt x="531" y="37"/>
                      <a:pt x="531" y="37"/>
                    </a:cubicBezTo>
                    <a:cubicBezTo>
                      <a:pt x="531" y="36"/>
                      <a:pt x="531" y="36"/>
                      <a:pt x="531" y="35"/>
                    </a:cubicBezTo>
                    <a:cubicBezTo>
                      <a:pt x="533" y="36"/>
                      <a:pt x="534" y="35"/>
                      <a:pt x="536" y="35"/>
                    </a:cubicBezTo>
                    <a:cubicBezTo>
                      <a:pt x="536" y="35"/>
                      <a:pt x="536" y="36"/>
                      <a:pt x="536" y="36"/>
                    </a:cubicBezTo>
                    <a:cubicBezTo>
                      <a:pt x="538" y="37"/>
                      <a:pt x="539" y="35"/>
                      <a:pt x="540" y="35"/>
                    </a:cubicBezTo>
                    <a:cubicBezTo>
                      <a:pt x="540" y="35"/>
                      <a:pt x="540" y="35"/>
                      <a:pt x="540" y="36"/>
                    </a:cubicBezTo>
                    <a:cubicBezTo>
                      <a:pt x="541" y="36"/>
                      <a:pt x="541" y="35"/>
                      <a:pt x="541" y="35"/>
                    </a:cubicBezTo>
                    <a:cubicBezTo>
                      <a:pt x="542" y="36"/>
                      <a:pt x="543" y="35"/>
                      <a:pt x="544" y="34"/>
                    </a:cubicBezTo>
                    <a:cubicBezTo>
                      <a:pt x="545" y="35"/>
                      <a:pt x="544" y="35"/>
                      <a:pt x="544" y="36"/>
                    </a:cubicBezTo>
                    <a:cubicBezTo>
                      <a:pt x="545" y="36"/>
                      <a:pt x="545" y="37"/>
                      <a:pt x="545" y="38"/>
                    </a:cubicBezTo>
                    <a:cubicBezTo>
                      <a:pt x="546" y="39"/>
                      <a:pt x="547" y="39"/>
                      <a:pt x="548" y="39"/>
                    </a:cubicBezTo>
                    <a:cubicBezTo>
                      <a:pt x="548" y="38"/>
                      <a:pt x="548" y="38"/>
                      <a:pt x="549" y="37"/>
                    </a:cubicBezTo>
                    <a:cubicBezTo>
                      <a:pt x="549" y="37"/>
                      <a:pt x="549" y="36"/>
                      <a:pt x="548" y="36"/>
                    </a:cubicBezTo>
                    <a:cubicBezTo>
                      <a:pt x="549" y="36"/>
                      <a:pt x="550" y="36"/>
                      <a:pt x="551" y="36"/>
                    </a:cubicBezTo>
                    <a:cubicBezTo>
                      <a:pt x="550" y="37"/>
                      <a:pt x="551" y="37"/>
                      <a:pt x="551" y="38"/>
                    </a:cubicBezTo>
                    <a:cubicBezTo>
                      <a:pt x="553" y="39"/>
                      <a:pt x="554" y="39"/>
                      <a:pt x="556" y="39"/>
                    </a:cubicBezTo>
                    <a:cubicBezTo>
                      <a:pt x="556" y="38"/>
                      <a:pt x="556" y="38"/>
                      <a:pt x="556" y="38"/>
                    </a:cubicBezTo>
                    <a:cubicBezTo>
                      <a:pt x="556" y="38"/>
                      <a:pt x="557" y="38"/>
                      <a:pt x="557" y="38"/>
                    </a:cubicBezTo>
                    <a:cubicBezTo>
                      <a:pt x="558" y="39"/>
                      <a:pt x="559" y="39"/>
                      <a:pt x="560" y="39"/>
                    </a:cubicBezTo>
                    <a:cubicBezTo>
                      <a:pt x="560" y="38"/>
                      <a:pt x="561" y="38"/>
                      <a:pt x="561" y="38"/>
                    </a:cubicBezTo>
                    <a:cubicBezTo>
                      <a:pt x="562" y="40"/>
                      <a:pt x="564" y="39"/>
                      <a:pt x="566" y="39"/>
                    </a:cubicBezTo>
                    <a:cubicBezTo>
                      <a:pt x="566" y="39"/>
                      <a:pt x="566" y="39"/>
                      <a:pt x="566" y="38"/>
                    </a:cubicBezTo>
                    <a:cubicBezTo>
                      <a:pt x="567" y="38"/>
                      <a:pt x="569" y="39"/>
                      <a:pt x="570" y="38"/>
                    </a:cubicBezTo>
                    <a:cubicBezTo>
                      <a:pt x="570" y="39"/>
                      <a:pt x="571" y="39"/>
                      <a:pt x="572" y="40"/>
                    </a:cubicBezTo>
                    <a:cubicBezTo>
                      <a:pt x="572" y="39"/>
                      <a:pt x="572" y="39"/>
                      <a:pt x="572" y="39"/>
                    </a:cubicBezTo>
                    <a:cubicBezTo>
                      <a:pt x="574" y="39"/>
                      <a:pt x="575" y="40"/>
                      <a:pt x="576" y="38"/>
                    </a:cubicBezTo>
                    <a:cubicBezTo>
                      <a:pt x="578" y="39"/>
                      <a:pt x="580" y="38"/>
                      <a:pt x="582" y="39"/>
                    </a:cubicBezTo>
                    <a:cubicBezTo>
                      <a:pt x="582" y="39"/>
                      <a:pt x="582" y="38"/>
                      <a:pt x="583" y="38"/>
                    </a:cubicBezTo>
                    <a:cubicBezTo>
                      <a:pt x="584" y="39"/>
                      <a:pt x="584" y="39"/>
                      <a:pt x="585" y="38"/>
                    </a:cubicBezTo>
                    <a:cubicBezTo>
                      <a:pt x="586" y="38"/>
                      <a:pt x="587" y="38"/>
                      <a:pt x="588" y="38"/>
                    </a:cubicBezTo>
                    <a:cubicBezTo>
                      <a:pt x="588" y="38"/>
                      <a:pt x="588" y="39"/>
                      <a:pt x="588" y="40"/>
                    </a:cubicBezTo>
                    <a:cubicBezTo>
                      <a:pt x="589" y="40"/>
                      <a:pt x="589" y="40"/>
                      <a:pt x="590" y="40"/>
                    </a:cubicBezTo>
                    <a:cubicBezTo>
                      <a:pt x="589" y="40"/>
                      <a:pt x="588" y="41"/>
                      <a:pt x="588" y="43"/>
                    </a:cubicBezTo>
                    <a:cubicBezTo>
                      <a:pt x="585" y="44"/>
                      <a:pt x="582" y="44"/>
                      <a:pt x="579" y="44"/>
                    </a:cubicBezTo>
                    <a:cubicBezTo>
                      <a:pt x="579" y="45"/>
                      <a:pt x="579" y="45"/>
                      <a:pt x="578" y="45"/>
                    </a:cubicBezTo>
                    <a:cubicBezTo>
                      <a:pt x="578" y="45"/>
                      <a:pt x="578" y="45"/>
                      <a:pt x="577" y="45"/>
                    </a:cubicBezTo>
                    <a:cubicBezTo>
                      <a:pt x="577" y="45"/>
                      <a:pt x="577" y="45"/>
                      <a:pt x="577" y="45"/>
                    </a:cubicBezTo>
                    <a:cubicBezTo>
                      <a:pt x="576" y="45"/>
                      <a:pt x="576" y="46"/>
                      <a:pt x="575" y="45"/>
                    </a:cubicBezTo>
                    <a:cubicBezTo>
                      <a:pt x="574" y="45"/>
                      <a:pt x="573" y="45"/>
                      <a:pt x="573" y="45"/>
                    </a:cubicBezTo>
                    <a:cubicBezTo>
                      <a:pt x="571" y="44"/>
                      <a:pt x="569" y="46"/>
                      <a:pt x="567" y="46"/>
                    </a:cubicBezTo>
                    <a:cubicBezTo>
                      <a:pt x="567" y="46"/>
                      <a:pt x="567" y="47"/>
                      <a:pt x="567" y="47"/>
                    </a:cubicBezTo>
                    <a:cubicBezTo>
                      <a:pt x="568" y="47"/>
                      <a:pt x="569" y="47"/>
                      <a:pt x="569" y="47"/>
                    </a:cubicBezTo>
                    <a:cubicBezTo>
                      <a:pt x="570" y="48"/>
                      <a:pt x="572" y="47"/>
                      <a:pt x="573" y="48"/>
                    </a:cubicBezTo>
                    <a:cubicBezTo>
                      <a:pt x="574" y="48"/>
                      <a:pt x="573" y="48"/>
                      <a:pt x="574" y="47"/>
                    </a:cubicBezTo>
                    <a:cubicBezTo>
                      <a:pt x="574" y="48"/>
                      <a:pt x="575" y="48"/>
                      <a:pt x="575" y="47"/>
                    </a:cubicBezTo>
                    <a:cubicBezTo>
                      <a:pt x="576" y="48"/>
                      <a:pt x="577" y="47"/>
                      <a:pt x="578" y="47"/>
                    </a:cubicBezTo>
                    <a:cubicBezTo>
                      <a:pt x="577" y="49"/>
                      <a:pt x="577" y="50"/>
                      <a:pt x="577" y="52"/>
                    </a:cubicBezTo>
                    <a:cubicBezTo>
                      <a:pt x="577" y="52"/>
                      <a:pt x="577" y="52"/>
                      <a:pt x="578" y="53"/>
                    </a:cubicBezTo>
                    <a:cubicBezTo>
                      <a:pt x="577" y="53"/>
                      <a:pt x="577" y="53"/>
                      <a:pt x="577" y="54"/>
                    </a:cubicBezTo>
                    <a:cubicBezTo>
                      <a:pt x="578" y="55"/>
                      <a:pt x="578" y="56"/>
                      <a:pt x="578" y="57"/>
                    </a:cubicBezTo>
                    <a:cubicBezTo>
                      <a:pt x="580" y="58"/>
                      <a:pt x="582" y="59"/>
                      <a:pt x="584" y="60"/>
                    </a:cubicBezTo>
                    <a:cubicBezTo>
                      <a:pt x="586" y="58"/>
                      <a:pt x="589" y="59"/>
                      <a:pt x="591" y="58"/>
                    </a:cubicBezTo>
                    <a:cubicBezTo>
                      <a:pt x="591" y="58"/>
                      <a:pt x="592" y="58"/>
                      <a:pt x="592" y="59"/>
                    </a:cubicBezTo>
                    <a:cubicBezTo>
                      <a:pt x="593" y="58"/>
                      <a:pt x="594" y="58"/>
                      <a:pt x="595" y="58"/>
                    </a:cubicBezTo>
                    <a:cubicBezTo>
                      <a:pt x="595" y="58"/>
                      <a:pt x="595" y="59"/>
                      <a:pt x="595" y="59"/>
                    </a:cubicBezTo>
                    <a:cubicBezTo>
                      <a:pt x="592" y="60"/>
                      <a:pt x="590" y="59"/>
                      <a:pt x="587" y="60"/>
                    </a:cubicBezTo>
                    <a:cubicBezTo>
                      <a:pt x="586" y="59"/>
                      <a:pt x="584" y="61"/>
                      <a:pt x="583" y="62"/>
                    </a:cubicBezTo>
                    <a:cubicBezTo>
                      <a:pt x="583" y="62"/>
                      <a:pt x="584" y="63"/>
                      <a:pt x="585" y="63"/>
                    </a:cubicBezTo>
                    <a:cubicBezTo>
                      <a:pt x="589" y="63"/>
                      <a:pt x="594" y="61"/>
                      <a:pt x="598" y="62"/>
                    </a:cubicBezTo>
                    <a:cubicBezTo>
                      <a:pt x="598" y="62"/>
                      <a:pt x="599" y="62"/>
                      <a:pt x="599" y="62"/>
                    </a:cubicBezTo>
                    <a:cubicBezTo>
                      <a:pt x="599" y="63"/>
                      <a:pt x="600" y="63"/>
                      <a:pt x="601" y="63"/>
                    </a:cubicBezTo>
                    <a:cubicBezTo>
                      <a:pt x="601" y="63"/>
                      <a:pt x="601" y="63"/>
                      <a:pt x="601" y="64"/>
                    </a:cubicBezTo>
                    <a:cubicBezTo>
                      <a:pt x="601" y="63"/>
                      <a:pt x="600" y="63"/>
                      <a:pt x="600" y="64"/>
                    </a:cubicBezTo>
                    <a:cubicBezTo>
                      <a:pt x="598" y="63"/>
                      <a:pt x="597" y="64"/>
                      <a:pt x="596" y="65"/>
                    </a:cubicBezTo>
                    <a:cubicBezTo>
                      <a:pt x="594" y="63"/>
                      <a:pt x="593" y="68"/>
                      <a:pt x="591" y="66"/>
                    </a:cubicBezTo>
                    <a:cubicBezTo>
                      <a:pt x="590" y="67"/>
                      <a:pt x="589" y="67"/>
                      <a:pt x="588" y="68"/>
                    </a:cubicBezTo>
                    <a:cubicBezTo>
                      <a:pt x="587" y="67"/>
                      <a:pt x="586" y="67"/>
                      <a:pt x="585" y="67"/>
                    </a:cubicBezTo>
                    <a:cubicBezTo>
                      <a:pt x="585" y="67"/>
                      <a:pt x="584" y="68"/>
                      <a:pt x="584" y="69"/>
                    </a:cubicBezTo>
                    <a:cubicBezTo>
                      <a:pt x="583" y="68"/>
                      <a:pt x="583" y="68"/>
                      <a:pt x="583" y="68"/>
                    </a:cubicBezTo>
                    <a:cubicBezTo>
                      <a:pt x="582" y="68"/>
                      <a:pt x="581" y="70"/>
                      <a:pt x="579" y="68"/>
                    </a:cubicBezTo>
                    <a:cubicBezTo>
                      <a:pt x="579" y="68"/>
                      <a:pt x="579" y="69"/>
                      <a:pt x="579" y="69"/>
                    </a:cubicBezTo>
                    <a:cubicBezTo>
                      <a:pt x="578" y="69"/>
                      <a:pt x="578" y="69"/>
                      <a:pt x="578" y="69"/>
                    </a:cubicBezTo>
                    <a:cubicBezTo>
                      <a:pt x="575" y="70"/>
                      <a:pt x="573" y="70"/>
                      <a:pt x="570" y="70"/>
                    </a:cubicBezTo>
                    <a:cubicBezTo>
                      <a:pt x="570" y="70"/>
                      <a:pt x="570" y="69"/>
                      <a:pt x="570" y="69"/>
                    </a:cubicBezTo>
                    <a:cubicBezTo>
                      <a:pt x="570" y="69"/>
                      <a:pt x="570" y="69"/>
                      <a:pt x="569" y="69"/>
                    </a:cubicBezTo>
                    <a:cubicBezTo>
                      <a:pt x="569" y="69"/>
                      <a:pt x="569" y="70"/>
                      <a:pt x="569" y="70"/>
                    </a:cubicBezTo>
                    <a:cubicBezTo>
                      <a:pt x="568" y="70"/>
                      <a:pt x="567" y="71"/>
                      <a:pt x="566" y="70"/>
                    </a:cubicBezTo>
                    <a:cubicBezTo>
                      <a:pt x="566" y="70"/>
                      <a:pt x="565" y="71"/>
                      <a:pt x="565" y="71"/>
                    </a:cubicBezTo>
                    <a:cubicBezTo>
                      <a:pt x="565" y="71"/>
                      <a:pt x="565" y="72"/>
                      <a:pt x="565" y="73"/>
                    </a:cubicBezTo>
                    <a:cubicBezTo>
                      <a:pt x="563" y="73"/>
                      <a:pt x="560" y="74"/>
                      <a:pt x="560" y="76"/>
                    </a:cubicBezTo>
                    <a:cubicBezTo>
                      <a:pt x="561" y="77"/>
                      <a:pt x="561" y="77"/>
                      <a:pt x="562" y="77"/>
                    </a:cubicBezTo>
                    <a:cubicBezTo>
                      <a:pt x="560" y="77"/>
                      <a:pt x="559" y="78"/>
                      <a:pt x="557" y="78"/>
                    </a:cubicBezTo>
                    <a:cubicBezTo>
                      <a:pt x="552" y="81"/>
                      <a:pt x="555" y="87"/>
                      <a:pt x="558" y="91"/>
                    </a:cubicBezTo>
                    <a:cubicBezTo>
                      <a:pt x="557" y="92"/>
                      <a:pt x="557" y="93"/>
                      <a:pt x="558" y="95"/>
                    </a:cubicBezTo>
                    <a:cubicBezTo>
                      <a:pt x="557" y="97"/>
                      <a:pt x="555" y="98"/>
                      <a:pt x="553" y="99"/>
                    </a:cubicBezTo>
                    <a:cubicBezTo>
                      <a:pt x="553" y="100"/>
                      <a:pt x="553" y="101"/>
                      <a:pt x="553" y="102"/>
                    </a:cubicBezTo>
                    <a:cubicBezTo>
                      <a:pt x="556" y="106"/>
                      <a:pt x="561" y="108"/>
                      <a:pt x="564" y="112"/>
                    </a:cubicBezTo>
                    <a:cubicBezTo>
                      <a:pt x="565" y="112"/>
                      <a:pt x="565" y="112"/>
                      <a:pt x="565" y="112"/>
                    </a:cubicBezTo>
                    <a:cubicBezTo>
                      <a:pt x="566" y="114"/>
                      <a:pt x="568" y="113"/>
                      <a:pt x="569" y="114"/>
                    </a:cubicBezTo>
                    <a:cubicBezTo>
                      <a:pt x="570" y="115"/>
                      <a:pt x="570" y="115"/>
                      <a:pt x="571" y="116"/>
                    </a:cubicBezTo>
                    <a:cubicBezTo>
                      <a:pt x="573" y="118"/>
                      <a:pt x="577" y="120"/>
                      <a:pt x="579" y="122"/>
                    </a:cubicBezTo>
                    <a:cubicBezTo>
                      <a:pt x="582" y="124"/>
                      <a:pt x="586" y="124"/>
                      <a:pt x="589" y="125"/>
                    </a:cubicBezTo>
                    <a:cubicBezTo>
                      <a:pt x="590" y="125"/>
                      <a:pt x="592" y="124"/>
                      <a:pt x="593" y="125"/>
                    </a:cubicBezTo>
                    <a:cubicBezTo>
                      <a:pt x="594" y="125"/>
                      <a:pt x="594" y="125"/>
                      <a:pt x="594" y="125"/>
                    </a:cubicBezTo>
                    <a:cubicBezTo>
                      <a:pt x="595" y="127"/>
                      <a:pt x="599" y="126"/>
                      <a:pt x="601" y="127"/>
                    </a:cubicBezTo>
                    <a:cubicBezTo>
                      <a:pt x="604" y="128"/>
                      <a:pt x="606" y="127"/>
                      <a:pt x="609" y="130"/>
                    </a:cubicBezTo>
                    <a:cubicBezTo>
                      <a:pt x="609" y="130"/>
                      <a:pt x="609" y="130"/>
                      <a:pt x="609" y="130"/>
                    </a:cubicBezTo>
                    <a:cubicBezTo>
                      <a:pt x="610" y="131"/>
                      <a:pt x="610" y="132"/>
                      <a:pt x="611" y="131"/>
                    </a:cubicBezTo>
                    <a:cubicBezTo>
                      <a:pt x="614" y="133"/>
                      <a:pt x="616" y="131"/>
                      <a:pt x="619" y="134"/>
                    </a:cubicBezTo>
                    <a:cubicBezTo>
                      <a:pt x="620" y="134"/>
                      <a:pt x="621" y="134"/>
                      <a:pt x="623" y="135"/>
                    </a:cubicBezTo>
                    <a:cubicBezTo>
                      <a:pt x="622" y="137"/>
                      <a:pt x="621" y="136"/>
                      <a:pt x="619" y="136"/>
                    </a:cubicBezTo>
                    <a:cubicBezTo>
                      <a:pt x="618" y="136"/>
                      <a:pt x="617" y="137"/>
                      <a:pt x="616" y="137"/>
                    </a:cubicBezTo>
                    <a:cubicBezTo>
                      <a:pt x="616" y="137"/>
                      <a:pt x="616" y="138"/>
                      <a:pt x="616" y="138"/>
                    </a:cubicBezTo>
                    <a:cubicBezTo>
                      <a:pt x="615" y="138"/>
                      <a:pt x="613" y="139"/>
                      <a:pt x="611" y="139"/>
                    </a:cubicBezTo>
                    <a:cubicBezTo>
                      <a:pt x="610" y="140"/>
                      <a:pt x="608" y="138"/>
                      <a:pt x="607" y="139"/>
                    </a:cubicBezTo>
                    <a:cubicBezTo>
                      <a:pt x="606" y="139"/>
                      <a:pt x="607" y="139"/>
                      <a:pt x="606" y="138"/>
                    </a:cubicBezTo>
                    <a:cubicBezTo>
                      <a:pt x="606" y="139"/>
                      <a:pt x="605" y="140"/>
                      <a:pt x="604" y="139"/>
                    </a:cubicBezTo>
                    <a:cubicBezTo>
                      <a:pt x="604" y="139"/>
                      <a:pt x="604" y="139"/>
                      <a:pt x="603" y="139"/>
                    </a:cubicBezTo>
                    <a:cubicBezTo>
                      <a:pt x="603" y="139"/>
                      <a:pt x="603" y="139"/>
                      <a:pt x="603" y="139"/>
                    </a:cubicBezTo>
                    <a:cubicBezTo>
                      <a:pt x="601" y="139"/>
                      <a:pt x="600" y="139"/>
                      <a:pt x="599" y="140"/>
                    </a:cubicBezTo>
                    <a:cubicBezTo>
                      <a:pt x="598" y="138"/>
                      <a:pt x="597" y="139"/>
                      <a:pt x="596" y="139"/>
                    </a:cubicBezTo>
                    <a:cubicBezTo>
                      <a:pt x="593" y="138"/>
                      <a:pt x="590" y="138"/>
                      <a:pt x="587" y="139"/>
                    </a:cubicBezTo>
                    <a:cubicBezTo>
                      <a:pt x="586" y="138"/>
                      <a:pt x="586" y="138"/>
                      <a:pt x="586" y="138"/>
                    </a:cubicBezTo>
                    <a:cubicBezTo>
                      <a:pt x="584" y="138"/>
                      <a:pt x="582" y="139"/>
                      <a:pt x="580" y="138"/>
                    </a:cubicBezTo>
                    <a:cubicBezTo>
                      <a:pt x="579" y="138"/>
                      <a:pt x="579" y="139"/>
                      <a:pt x="578" y="139"/>
                    </a:cubicBezTo>
                    <a:cubicBezTo>
                      <a:pt x="578" y="138"/>
                      <a:pt x="578" y="138"/>
                      <a:pt x="577" y="138"/>
                    </a:cubicBezTo>
                    <a:cubicBezTo>
                      <a:pt x="577" y="139"/>
                      <a:pt x="575" y="138"/>
                      <a:pt x="574" y="139"/>
                    </a:cubicBezTo>
                    <a:cubicBezTo>
                      <a:pt x="573" y="139"/>
                      <a:pt x="573" y="139"/>
                      <a:pt x="573" y="138"/>
                    </a:cubicBezTo>
                    <a:cubicBezTo>
                      <a:pt x="572" y="140"/>
                      <a:pt x="575" y="141"/>
                      <a:pt x="574" y="143"/>
                    </a:cubicBezTo>
                    <a:cubicBezTo>
                      <a:pt x="575" y="143"/>
                      <a:pt x="575" y="143"/>
                      <a:pt x="576" y="143"/>
                    </a:cubicBezTo>
                    <a:cubicBezTo>
                      <a:pt x="577" y="145"/>
                      <a:pt x="580" y="145"/>
                      <a:pt x="582" y="146"/>
                    </a:cubicBezTo>
                    <a:cubicBezTo>
                      <a:pt x="584" y="145"/>
                      <a:pt x="587" y="147"/>
                      <a:pt x="589" y="147"/>
                    </a:cubicBezTo>
                    <a:cubicBezTo>
                      <a:pt x="592" y="148"/>
                      <a:pt x="594" y="149"/>
                      <a:pt x="596" y="149"/>
                    </a:cubicBezTo>
                    <a:cubicBezTo>
                      <a:pt x="597" y="150"/>
                      <a:pt x="597" y="150"/>
                      <a:pt x="598" y="150"/>
                    </a:cubicBezTo>
                    <a:cubicBezTo>
                      <a:pt x="598" y="150"/>
                      <a:pt x="598" y="150"/>
                      <a:pt x="597" y="150"/>
                    </a:cubicBezTo>
                    <a:cubicBezTo>
                      <a:pt x="598" y="150"/>
                      <a:pt x="598" y="150"/>
                      <a:pt x="599" y="150"/>
                    </a:cubicBezTo>
                    <a:cubicBezTo>
                      <a:pt x="598" y="150"/>
                      <a:pt x="598" y="150"/>
                      <a:pt x="598" y="151"/>
                    </a:cubicBezTo>
                    <a:cubicBezTo>
                      <a:pt x="599" y="153"/>
                      <a:pt x="600" y="152"/>
                      <a:pt x="602" y="151"/>
                    </a:cubicBezTo>
                    <a:cubicBezTo>
                      <a:pt x="603" y="151"/>
                      <a:pt x="604" y="153"/>
                      <a:pt x="606" y="152"/>
                    </a:cubicBezTo>
                    <a:cubicBezTo>
                      <a:pt x="606" y="153"/>
                      <a:pt x="606" y="153"/>
                      <a:pt x="607" y="153"/>
                    </a:cubicBezTo>
                    <a:cubicBezTo>
                      <a:pt x="606" y="154"/>
                      <a:pt x="606" y="153"/>
                      <a:pt x="605" y="154"/>
                    </a:cubicBezTo>
                    <a:cubicBezTo>
                      <a:pt x="605" y="155"/>
                      <a:pt x="605" y="155"/>
                      <a:pt x="606" y="155"/>
                    </a:cubicBezTo>
                    <a:cubicBezTo>
                      <a:pt x="605" y="156"/>
                      <a:pt x="605" y="157"/>
                      <a:pt x="605" y="157"/>
                    </a:cubicBezTo>
                    <a:cubicBezTo>
                      <a:pt x="605" y="158"/>
                      <a:pt x="604" y="157"/>
                      <a:pt x="603" y="159"/>
                    </a:cubicBezTo>
                    <a:cubicBezTo>
                      <a:pt x="603" y="159"/>
                      <a:pt x="602" y="158"/>
                      <a:pt x="601" y="159"/>
                    </a:cubicBezTo>
                    <a:cubicBezTo>
                      <a:pt x="599" y="158"/>
                      <a:pt x="597" y="159"/>
                      <a:pt x="595" y="159"/>
                    </a:cubicBezTo>
                    <a:cubicBezTo>
                      <a:pt x="595" y="159"/>
                      <a:pt x="596" y="159"/>
                      <a:pt x="596" y="160"/>
                    </a:cubicBezTo>
                    <a:cubicBezTo>
                      <a:pt x="596" y="160"/>
                      <a:pt x="597" y="159"/>
                      <a:pt x="598" y="160"/>
                    </a:cubicBezTo>
                    <a:cubicBezTo>
                      <a:pt x="598" y="160"/>
                      <a:pt x="598" y="160"/>
                      <a:pt x="598" y="160"/>
                    </a:cubicBezTo>
                    <a:cubicBezTo>
                      <a:pt x="595" y="161"/>
                      <a:pt x="592" y="159"/>
                      <a:pt x="589" y="161"/>
                    </a:cubicBezTo>
                    <a:cubicBezTo>
                      <a:pt x="588" y="160"/>
                      <a:pt x="589" y="160"/>
                      <a:pt x="589" y="160"/>
                    </a:cubicBezTo>
                    <a:cubicBezTo>
                      <a:pt x="588" y="159"/>
                      <a:pt x="588" y="160"/>
                      <a:pt x="588" y="161"/>
                    </a:cubicBezTo>
                    <a:cubicBezTo>
                      <a:pt x="587" y="160"/>
                      <a:pt x="586" y="160"/>
                      <a:pt x="586" y="161"/>
                    </a:cubicBezTo>
                    <a:cubicBezTo>
                      <a:pt x="585" y="161"/>
                      <a:pt x="586" y="160"/>
                      <a:pt x="586" y="160"/>
                    </a:cubicBezTo>
                    <a:cubicBezTo>
                      <a:pt x="585" y="160"/>
                      <a:pt x="584" y="162"/>
                      <a:pt x="583" y="161"/>
                    </a:cubicBezTo>
                    <a:cubicBezTo>
                      <a:pt x="582" y="161"/>
                      <a:pt x="582" y="161"/>
                      <a:pt x="581" y="161"/>
                    </a:cubicBezTo>
                    <a:cubicBezTo>
                      <a:pt x="581" y="160"/>
                      <a:pt x="580" y="161"/>
                      <a:pt x="579" y="161"/>
                    </a:cubicBezTo>
                    <a:cubicBezTo>
                      <a:pt x="578" y="161"/>
                      <a:pt x="577" y="160"/>
                      <a:pt x="576" y="160"/>
                    </a:cubicBezTo>
                    <a:cubicBezTo>
                      <a:pt x="576" y="160"/>
                      <a:pt x="575" y="161"/>
                      <a:pt x="575" y="161"/>
                    </a:cubicBezTo>
                    <a:cubicBezTo>
                      <a:pt x="574" y="161"/>
                      <a:pt x="573" y="161"/>
                      <a:pt x="572" y="161"/>
                    </a:cubicBezTo>
                    <a:cubicBezTo>
                      <a:pt x="571" y="161"/>
                      <a:pt x="570" y="161"/>
                      <a:pt x="569" y="161"/>
                    </a:cubicBezTo>
                    <a:cubicBezTo>
                      <a:pt x="568" y="161"/>
                      <a:pt x="568" y="160"/>
                      <a:pt x="567" y="161"/>
                    </a:cubicBezTo>
                    <a:cubicBezTo>
                      <a:pt x="563" y="160"/>
                      <a:pt x="559" y="161"/>
                      <a:pt x="554" y="162"/>
                    </a:cubicBezTo>
                    <a:cubicBezTo>
                      <a:pt x="555" y="162"/>
                      <a:pt x="556" y="162"/>
                      <a:pt x="556" y="163"/>
                    </a:cubicBezTo>
                    <a:cubicBezTo>
                      <a:pt x="557" y="164"/>
                      <a:pt x="558" y="163"/>
                      <a:pt x="559" y="163"/>
                    </a:cubicBezTo>
                    <a:cubicBezTo>
                      <a:pt x="559" y="163"/>
                      <a:pt x="558" y="164"/>
                      <a:pt x="559" y="164"/>
                    </a:cubicBezTo>
                    <a:cubicBezTo>
                      <a:pt x="561" y="165"/>
                      <a:pt x="560" y="163"/>
                      <a:pt x="561" y="163"/>
                    </a:cubicBezTo>
                    <a:cubicBezTo>
                      <a:pt x="562" y="163"/>
                      <a:pt x="562" y="163"/>
                      <a:pt x="562" y="164"/>
                    </a:cubicBezTo>
                    <a:cubicBezTo>
                      <a:pt x="562" y="164"/>
                      <a:pt x="563" y="163"/>
                      <a:pt x="564" y="163"/>
                    </a:cubicBezTo>
                    <a:cubicBezTo>
                      <a:pt x="564" y="163"/>
                      <a:pt x="564" y="164"/>
                      <a:pt x="565" y="163"/>
                    </a:cubicBezTo>
                    <a:cubicBezTo>
                      <a:pt x="566" y="165"/>
                      <a:pt x="567" y="164"/>
                      <a:pt x="568" y="165"/>
                    </a:cubicBezTo>
                    <a:cubicBezTo>
                      <a:pt x="568" y="165"/>
                      <a:pt x="568" y="164"/>
                      <a:pt x="568" y="164"/>
                    </a:cubicBezTo>
                    <a:cubicBezTo>
                      <a:pt x="569" y="163"/>
                      <a:pt x="570" y="163"/>
                      <a:pt x="571" y="163"/>
                    </a:cubicBezTo>
                    <a:cubicBezTo>
                      <a:pt x="571" y="164"/>
                      <a:pt x="570" y="164"/>
                      <a:pt x="570" y="165"/>
                    </a:cubicBezTo>
                    <a:cubicBezTo>
                      <a:pt x="571" y="166"/>
                      <a:pt x="571" y="164"/>
                      <a:pt x="572" y="165"/>
                    </a:cubicBezTo>
                    <a:cubicBezTo>
                      <a:pt x="572" y="165"/>
                      <a:pt x="572" y="165"/>
                      <a:pt x="572" y="166"/>
                    </a:cubicBezTo>
                    <a:cubicBezTo>
                      <a:pt x="573" y="165"/>
                      <a:pt x="573" y="165"/>
                      <a:pt x="572" y="165"/>
                    </a:cubicBezTo>
                    <a:cubicBezTo>
                      <a:pt x="573" y="165"/>
                      <a:pt x="574" y="164"/>
                      <a:pt x="575" y="164"/>
                    </a:cubicBezTo>
                    <a:cubicBezTo>
                      <a:pt x="575" y="164"/>
                      <a:pt x="575" y="165"/>
                      <a:pt x="575" y="165"/>
                    </a:cubicBezTo>
                    <a:cubicBezTo>
                      <a:pt x="577" y="164"/>
                      <a:pt x="578" y="165"/>
                      <a:pt x="579" y="165"/>
                    </a:cubicBezTo>
                    <a:cubicBezTo>
                      <a:pt x="580" y="164"/>
                      <a:pt x="579" y="165"/>
                      <a:pt x="578" y="164"/>
                    </a:cubicBezTo>
                    <a:cubicBezTo>
                      <a:pt x="579" y="164"/>
                      <a:pt x="579" y="164"/>
                      <a:pt x="579" y="164"/>
                    </a:cubicBezTo>
                    <a:cubicBezTo>
                      <a:pt x="580" y="164"/>
                      <a:pt x="580" y="164"/>
                      <a:pt x="580" y="165"/>
                    </a:cubicBezTo>
                    <a:cubicBezTo>
                      <a:pt x="581" y="165"/>
                      <a:pt x="583" y="166"/>
                      <a:pt x="584" y="165"/>
                    </a:cubicBezTo>
                    <a:cubicBezTo>
                      <a:pt x="585" y="166"/>
                      <a:pt x="586" y="166"/>
                      <a:pt x="586" y="165"/>
                    </a:cubicBezTo>
                    <a:cubicBezTo>
                      <a:pt x="587" y="166"/>
                      <a:pt x="589" y="165"/>
                      <a:pt x="590" y="166"/>
                    </a:cubicBezTo>
                    <a:cubicBezTo>
                      <a:pt x="591" y="166"/>
                      <a:pt x="590" y="165"/>
                      <a:pt x="590" y="165"/>
                    </a:cubicBezTo>
                    <a:cubicBezTo>
                      <a:pt x="591" y="166"/>
                      <a:pt x="593" y="165"/>
                      <a:pt x="594" y="166"/>
                    </a:cubicBezTo>
                    <a:cubicBezTo>
                      <a:pt x="594" y="166"/>
                      <a:pt x="596" y="167"/>
                      <a:pt x="597" y="166"/>
                    </a:cubicBezTo>
                    <a:cubicBezTo>
                      <a:pt x="598" y="166"/>
                      <a:pt x="597" y="166"/>
                      <a:pt x="598" y="165"/>
                    </a:cubicBezTo>
                    <a:cubicBezTo>
                      <a:pt x="599" y="165"/>
                      <a:pt x="601" y="166"/>
                      <a:pt x="603" y="165"/>
                    </a:cubicBezTo>
                    <a:cubicBezTo>
                      <a:pt x="605" y="168"/>
                      <a:pt x="607" y="166"/>
                      <a:pt x="608" y="167"/>
                    </a:cubicBezTo>
                    <a:cubicBezTo>
                      <a:pt x="609" y="167"/>
                      <a:pt x="609" y="167"/>
                      <a:pt x="609" y="166"/>
                    </a:cubicBezTo>
                    <a:cubicBezTo>
                      <a:pt x="610" y="167"/>
                      <a:pt x="611" y="167"/>
                      <a:pt x="612" y="166"/>
                    </a:cubicBezTo>
                    <a:cubicBezTo>
                      <a:pt x="613" y="167"/>
                      <a:pt x="613" y="167"/>
                      <a:pt x="614" y="166"/>
                    </a:cubicBezTo>
                    <a:cubicBezTo>
                      <a:pt x="615" y="167"/>
                      <a:pt x="615" y="167"/>
                      <a:pt x="615" y="167"/>
                    </a:cubicBezTo>
                    <a:cubicBezTo>
                      <a:pt x="619" y="166"/>
                      <a:pt x="622" y="166"/>
                      <a:pt x="626" y="168"/>
                    </a:cubicBezTo>
                    <a:cubicBezTo>
                      <a:pt x="624" y="168"/>
                      <a:pt x="621" y="167"/>
                      <a:pt x="619" y="168"/>
                    </a:cubicBezTo>
                    <a:cubicBezTo>
                      <a:pt x="619" y="168"/>
                      <a:pt x="619" y="168"/>
                      <a:pt x="618" y="168"/>
                    </a:cubicBezTo>
                    <a:cubicBezTo>
                      <a:pt x="618" y="168"/>
                      <a:pt x="618" y="168"/>
                      <a:pt x="618" y="168"/>
                    </a:cubicBezTo>
                    <a:cubicBezTo>
                      <a:pt x="617" y="167"/>
                      <a:pt x="616" y="169"/>
                      <a:pt x="614" y="167"/>
                    </a:cubicBezTo>
                    <a:cubicBezTo>
                      <a:pt x="614" y="168"/>
                      <a:pt x="614" y="168"/>
                      <a:pt x="614" y="168"/>
                    </a:cubicBezTo>
                    <a:cubicBezTo>
                      <a:pt x="612" y="167"/>
                      <a:pt x="609" y="168"/>
                      <a:pt x="607" y="168"/>
                    </a:cubicBezTo>
                    <a:cubicBezTo>
                      <a:pt x="607" y="168"/>
                      <a:pt x="607" y="168"/>
                      <a:pt x="606" y="168"/>
                    </a:cubicBezTo>
                    <a:cubicBezTo>
                      <a:pt x="606" y="168"/>
                      <a:pt x="606" y="168"/>
                      <a:pt x="606" y="167"/>
                    </a:cubicBezTo>
                    <a:cubicBezTo>
                      <a:pt x="603" y="168"/>
                      <a:pt x="600" y="169"/>
                      <a:pt x="597" y="168"/>
                    </a:cubicBezTo>
                    <a:cubicBezTo>
                      <a:pt x="596" y="169"/>
                      <a:pt x="594" y="169"/>
                      <a:pt x="593" y="168"/>
                    </a:cubicBezTo>
                    <a:cubicBezTo>
                      <a:pt x="592" y="168"/>
                      <a:pt x="591" y="169"/>
                      <a:pt x="590" y="168"/>
                    </a:cubicBezTo>
                    <a:cubicBezTo>
                      <a:pt x="589" y="169"/>
                      <a:pt x="588" y="169"/>
                      <a:pt x="587" y="168"/>
                    </a:cubicBezTo>
                    <a:cubicBezTo>
                      <a:pt x="587" y="168"/>
                      <a:pt x="587" y="168"/>
                      <a:pt x="587" y="168"/>
                    </a:cubicBezTo>
                    <a:cubicBezTo>
                      <a:pt x="582" y="168"/>
                      <a:pt x="577" y="169"/>
                      <a:pt x="573" y="168"/>
                    </a:cubicBezTo>
                    <a:cubicBezTo>
                      <a:pt x="572" y="169"/>
                      <a:pt x="571" y="169"/>
                      <a:pt x="570" y="169"/>
                    </a:cubicBezTo>
                    <a:cubicBezTo>
                      <a:pt x="568" y="168"/>
                      <a:pt x="567" y="169"/>
                      <a:pt x="565" y="169"/>
                    </a:cubicBezTo>
                    <a:cubicBezTo>
                      <a:pt x="563" y="168"/>
                      <a:pt x="560" y="168"/>
                      <a:pt x="558" y="169"/>
                    </a:cubicBezTo>
                    <a:cubicBezTo>
                      <a:pt x="558" y="169"/>
                      <a:pt x="558" y="169"/>
                      <a:pt x="557" y="168"/>
                    </a:cubicBezTo>
                    <a:cubicBezTo>
                      <a:pt x="557" y="168"/>
                      <a:pt x="557" y="168"/>
                      <a:pt x="556" y="169"/>
                    </a:cubicBezTo>
                    <a:cubicBezTo>
                      <a:pt x="555" y="168"/>
                      <a:pt x="552" y="169"/>
                      <a:pt x="551" y="169"/>
                    </a:cubicBezTo>
                    <a:cubicBezTo>
                      <a:pt x="550" y="169"/>
                      <a:pt x="548" y="168"/>
                      <a:pt x="547" y="168"/>
                    </a:cubicBezTo>
                    <a:cubicBezTo>
                      <a:pt x="546" y="168"/>
                      <a:pt x="546" y="168"/>
                      <a:pt x="545" y="168"/>
                    </a:cubicBezTo>
                    <a:cubicBezTo>
                      <a:pt x="545" y="168"/>
                      <a:pt x="545" y="168"/>
                      <a:pt x="544" y="168"/>
                    </a:cubicBezTo>
                    <a:cubicBezTo>
                      <a:pt x="540" y="169"/>
                      <a:pt x="535" y="169"/>
                      <a:pt x="531" y="168"/>
                    </a:cubicBezTo>
                    <a:cubicBezTo>
                      <a:pt x="530" y="168"/>
                      <a:pt x="529" y="169"/>
                      <a:pt x="528" y="168"/>
                    </a:cubicBezTo>
                    <a:cubicBezTo>
                      <a:pt x="527" y="167"/>
                      <a:pt x="528" y="168"/>
                      <a:pt x="527" y="168"/>
                    </a:cubicBezTo>
                    <a:cubicBezTo>
                      <a:pt x="522" y="168"/>
                      <a:pt x="516" y="169"/>
                      <a:pt x="510" y="168"/>
                    </a:cubicBezTo>
                    <a:cubicBezTo>
                      <a:pt x="510" y="169"/>
                      <a:pt x="508" y="169"/>
                      <a:pt x="508" y="168"/>
                    </a:cubicBezTo>
                    <a:cubicBezTo>
                      <a:pt x="507" y="169"/>
                      <a:pt x="506" y="169"/>
                      <a:pt x="504" y="168"/>
                    </a:cubicBezTo>
                    <a:cubicBezTo>
                      <a:pt x="503" y="168"/>
                      <a:pt x="502" y="169"/>
                      <a:pt x="502" y="168"/>
                    </a:cubicBezTo>
                    <a:cubicBezTo>
                      <a:pt x="501" y="168"/>
                      <a:pt x="501" y="169"/>
                      <a:pt x="501" y="169"/>
                    </a:cubicBezTo>
                    <a:cubicBezTo>
                      <a:pt x="496" y="168"/>
                      <a:pt x="492" y="170"/>
                      <a:pt x="488" y="169"/>
                    </a:cubicBezTo>
                    <a:cubicBezTo>
                      <a:pt x="488" y="168"/>
                      <a:pt x="487" y="169"/>
                      <a:pt x="487" y="169"/>
                    </a:cubicBezTo>
                    <a:cubicBezTo>
                      <a:pt x="482" y="168"/>
                      <a:pt x="478" y="170"/>
                      <a:pt x="473" y="169"/>
                    </a:cubicBezTo>
                    <a:cubicBezTo>
                      <a:pt x="470" y="170"/>
                      <a:pt x="467" y="169"/>
                      <a:pt x="464" y="169"/>
                    </a:cubicBezTo>
                    <a:cubicBezTo>
                      <a:pt x="463" y="169"/>
                      <a:pt x="463" y="169"/>
                      <a:pt x="463" y="169"/>
                    </a:cubicBezTo>
                    <a:cubicBezTo>
                      <a:pt x="460" y="169"/>
                      <a:pt x="457" y="169"/>
                      <a:pt x="454" y="169"/>
                    </a:cubicBezTo>
                    <a:cubicBezTo>
                      <a:pt x="453" y="169"/>
                      <a:pt x="451" y="168"/>
                      <a:pt x="450" y="169"/>
                    </a:cubicBezTo>
                    <a:cubicBezTo>
                      <a:pt x="447" y="169"/>
                      <a:pt x="445" y="168"/>
                      <a:pt x="443" y="169"/>
                    </a:cubicBezTo>
                    <a:cubicBezTo>
                      <a:pt x="441" y="168"/>
                      <a:pt x="439" y="170"/>
                      <a:pt x="437" y="169"/>
                    </a:cubicBezTo>
                    <a:cubicBezTo>
                      <a:pt x="436" y="170"/>
                      <a:pt x="433" y="168"/>
                      <a:pt x="431" y="169"/>
                    </a:cubicBezTo>
                    <a:cubicBezTo>
                      <a:pt x="431" y="168"/>
                      <a:pt x="430" y="168"/>
                      <a:pt x="430" y="168"/>
                    </a:cubicBezTo>
                    <a:cubicBezTo>
                      <a:pt x="429" y="168"/>
                      <a:pt x="430" y="169"/>
                      <a:pt x="429" y="169"/>
                    </a:cubicBezTo>
                    <a:cubicBezTo>
                      <a:pt x="429" y="169"/>
                      <a:pt x="428" y="169"/>
                      <a:pt x="427" y="168"/>
                    </a:cubicBezTo>
                    <a:cubicBezTo>
                      <a:pt x="426" y="168"/>
                      <a:pt x="425" y="170"/>
                      <a:pt x="423" y="168"/>
                    </a:cubicBezTo>
                    <a:cubicBezTo>
                      <a:pt x="419" y="169"/>
                      <a:pt x="415" y="169"/>
                      <a:pt x="411" y="168"/>
                    </a:cubicBezTo>
                    <a:cubicBezTo>
                      <a:pt x="410" y="169"/>
                      <a:pt x="410" y="169"/>
                      <a:pt x="409" y="168"/>
                    </a:cubicBezTo>
                    <a:cubicBezTo>
                      <a:pt x="408" y="169"/>
                      <a:pt x="406" y="169"/>
                      <a:pt x="405" y="168"/>
                    </a:cubicBezTo>
                    <a:cubicBezTo>
                      <a:pt x="404" y="168"/>
                      <a:pt x="405" y="168"/>
                      <a:pt x="404" y="169"/>
                    </a:cubicBezTo>
                    <a:cubicBezTo>
                      <a:pt x="402" y="168"/>
                      <a:pt x="399" y="170"/>
                      <a:pt x="396" y="168"/>
                    </a:cubicBezTo>
                    <a:cubicBezTo>
                      <a:pt x="396" y="168"/>
                      <a:pt x="396" y="168"/>
                      <a:pt x="395" y="168"/>
                    </a:cubicBezTo>
                    <a:cubicBezTo>
                      <a:pt x="395" y="168"/>
                      <a:pt x="395" y="168"/>
                      <a:pt x="395" y="168"/>
                    </a:cubicBezTo>
                    <a:cubicBezTo>
                      <a:pt x="394" y="168"/>
                      <a:pt x="393" y="169"/>
                      <a:pt x="392" y="168"/>
                    </a:cubicBezTo>
                    <a:cubicBezTo>
                      <a:pt x="391" y="169"/>
                      <a:pt x="389" y="169"/>
                      <a:pt x="388" y="168"/>
                    </a:cubicBezTo>
                    <a:cubicBezTo>
                      <a:pt x="388" y="168"/>
                      <a:pt x="389" y="168"/>
                      <a:pt x="389" y="168"/>
                    </a:cubicBezTo>
                    <a:cubicBezTo>
                      <a:pt x="388" y="167"/>
                      <a:pt x="386" y="167"/>
                      <a:pt x="386" y="168"/>
                    </a:cubicBezTo>
                    <a:cubicBezTo>
                      <a:pt x="384" y="167"/>
                      <a:pt x="383" y="168"/>
                      <a:pt x="382" y="168"/>
                    </a:cubicBezTo>
                    <a:cubicBezTo>
                      <a:pt x="382" y="168"/>
                      <a:pt x="382" y="168"/>
                      <a:pt x="382" y="169"/>
                    </a:cubicBezTo>
                    <a:cubicBezTo>
                      <a:pt x="381" y="169"/>
                      <a:pt x="381" y="168"/>
                      <a:pt x="381" y="168"/>
                    </a:cubicBezTo>
                    <a:cubicBezTo>
                      <a:pt x="381" y="168"/>
                      <a:pt x="381" y="168"/>
                      <a:pt x="381" y="168"/>
                    </a:cubicBezTo>
                    <a:cubicBezTo>
                      <a:pt x="381" y="167"/>
                      <a:pt x="380" y="167"/>
                      <a:pt x="379" y="167"/>
                    </a:cubicBezTo>
                    <a:cubicBezTo>
                      <a:pt x="379" y="167"/>
                      <a:pt x="378" y="168"/>
                      <a:pt x="378" y="168"/>
                    </a:cubicBezTo>
                    <a:cubicBezTo>
                      <a:pt x="378" y="168"/>
                      <a:pt x="377" y="167"/>
                      <a:pt x="376" y="167"/>
                    </a:cubicBezTo>
                    <a:cubicBezTo>
                      <a:pt x="374" y="167"/>
                      <a:pt x="373" y="168"/>
                      <a:pt x="371" y="167"/>
                    </a:cubicBezTo>
                    <a:cubicBezTo>
                      <a:pt x="371" y="168"/>
                      <a:pt x="370" y="168"/>
                      <a:pt x="370" y="168"/>
                    </a:cubicBezTo>
                    <a:cubicBezTo>
                      <a:pt x="369" y="167"/>
                      <a:pt x="369" y="168"/>
                      <a:pt x="369" y="167"/>
                    </a:cubicBezTo>
                    <a:cubicBezTo>
                      <a:pt x="368" y="168"/>
                      <a:pt x="367" y="168"/>
                      <a:pt x="366" y="167"/>
                    </a:cubicBezTo>
                    <a:cubicBezTo>
                      <a:pt x="366" y="168"/>
                      <a:pt x="365" y="168"/>
                      <a:pt x="364" y="167"/>
                    </a:cubicBezTo>
                    <a:cubicBezTo>
                      <a:pt x="363" y="167"/>
                      <a:pt x="364" y="168"/>
                      <a:pt x="363" y="168"/>
                    </a:cubicBezTo>
                    <a:cubicBezTo>
                      <a:pt x="362" y="167"/>
                      <a:pt x="360" y="168"/>
                      <a:pt x="359" y="166"/>
                    </a:cubicBezTo>
                    <a:cubicBezTo>
                      <a:pt x="358" y="167"/>
                      <a:pt x="359" y="167"/>
                      <a:pt x="359" y="168"/>
                    </a:cubicBezTo>
                    <a:cubicBezTo>
                      <a:pt x="358" y="167"/>
                      <a:pt x="357" y="168"/>
                      <a:pt x="357" y="167"/>
                    </a:cubicBezTo>
                    <a:cubicBezTo>
                      <a:pt x="356" y="167"/>
                      <a:pt x="356" y="168"/>
                      <a:pt x="356" y="168"/>
                    </a:cubicBezTo>
                    <a:cubicBezTo>
                      <a:pt x="355" y="168"/>
                      <a:pt x="354" y="167"/>
                      <a:pt x="353" y="168"/>
                    </a:cubicBezTo>
                    <a:cubicBezTo>
                      <a:pt x="352" y="167"/>
                      <a:pt x="351" y="169"/>
                      <a:pt x="349" y="167"/>
                    </a:cubicBezTo>
                    <a:cubicBezTo>
                      <a:pt x="348" y="168"/>
                      <a:pt x="347" y="168"/>
                      <a:pt x="346" y="168"/>
                    </a:cubicBezTo>
                    <a:cubicBezTo>
                      <a:pt x="344" y="167"/>
                      <a:pt x="341" y="169"/>
                      <a:pt x="340" y="168"/>
                    </a:cubicBezTo>
                    <a:cubicBezTo>
                      <a:pt x="339" y="168"/>
                      <a:pt x="338" y="167"/>
                      <a:pt x="338" y="168"/>
                    </a:cubicBezTo>
                    <a:cubicBezTo>
                      <a:pt x="336" y="167"/>
                      <a:pt x="334" y="168"/>
                      <a:pt x="332" y="168"/>
                    </a:cubicBezTo>
                    <a:cubicBezTo>
                      <a:pt x="331" y="168"/>
                      <a:pt x="330" y="169"/>
                      <a:pt x="328" y="168"/>
                    </a:cubicBezTo>
                    <a:cubicBezTo>
                      <a:pt x="327" y="168"/>
                      <a:pt x="325" y="168"/>
                      <a:pt x="323" y="168"/>
                    </a:cubicBezTo>
                    <a:cubicBezTo>
                      <a:pt x="323" y="168"/>
                      <a:pt x="323" y="168"/>
                      <a:pt x="323" y="168"/>
                    </a:cubicBezTo>
                    <a:cubicBezTo>
                      <a:pt x="322" y="167"/>
                      <a:pt x="321" y="169"/>
                      <a:pt x="321" y="168"/>
                    </a:cubicBezTo>
                    <a:cubicBezTo>
                      <a:pt x="318" y="168"/>
                      <a:pt x="316" y="169"/>
                      <a:pt x="313" y="168"/>
                    </a:cubicBezTo>
                    <a:cubicBezTo>
                      <a:pt x="311" y="168"/>
                      <a:pt x="310" y="169"/>
                      <a:pt x="308" y="167"/>
                    </a:cubicBezTo>
                    <a:cubicBezTo>
                      <a:pt x="307" y="169"/>
                      <a:pt x="306" y="168"/>
                      <a:pt x="305" y="169"/>
                    </a:cubicBezTo>
                    <a:cubicBezTo>
                      <a:pt x="306" y="169"/>
                      <a:pt x="307" y="169"/>
                      <a:pt x="307" y="169"/>
                    </a:cubicBezTo>
                    <a:cubicBezTo>
                      <a:pt x="309" y="172"/>
                      <a:pt x="313" y="171"/>
                      <a:pt x="315" y="172"/>
                    </a:cubicBezTo>
                    <a:close/>
                    <a:moveTo>
                      <a:pt x="527" y="58"/>
                    </a:moveTo>
                    <a:cubicBezTo>
                      <a:pt x="527" y="57"/>
                      <a:pt x="527" y="58"/>
                      <a:pt x="527" y="58"/>
                    </a:cubicBezTo>
                    <a:close/>
                    <a:moveTo>
                      <a:pt x="391" y="168"/>
                    </a:moveTo>
                    <a:cubicBezTo>
                      <a:pt x="391" y="167"/>
                      <a:pt x="392" y="168"/>
                      <a:pt x="391" y="168"/>
                    </a:cubicBezTo>
                    <a:close/>
                    <a:moveTo>
                      <a:pt x="494" y="43"/>
                    </a:moveTo>
                    <a:cubicBezTo>
                      <a:pt x="494" y="43"/>
                      <a:pt x="494" y="43"/>
                      <a:pt x="494" y="43"/>
                    </a:cubicBezTo>
                    <a:close/>
                    <a:moveTo>
                      <a:pt x="454" y="25"/>
                    </a:moveTo>
                    <a:cubicBezTo>
                      <a:pt x="454" y="26"/>
                      <a:pt x="454" y="26"/>
                      <a:pt x="454" y="26"/>
                    </a:cubicBezTo>
                    <a:cubicBezTo>
                      <a:pt x="454" y="26"/>
                      <a:pt x="455" y="26"/>
                      <a:pt x="454" y="25"/>
                    </a:cubicBezTo>
                    <a:close/>
                    <a:moveTo>
                      <a:pt x="421" y="33"/>
                    </a:moveTo>
                    <a:cubicBezTo>
                      <a:pt x="421" y="33"/>
                      <a:pt x="421" y="33"/>
                      <a:pt x="421" y="34"/>
                    </a:cubicBezTo>
                    <a:cubicBezTo>
                      <a:pt x="421" y="34"/>
                      <a:pt x="421" y="34"/>
                      <a:pt x="421" y="34"/>
                    </a:cubicBezTo>
                    <a:cubicBezTo>
                      <a:pt x="421" y="34"/>
                      <a:pt x="421" y="34"/>
                      <a:pt x="422" y="34"/>
                    </a:cubicBezTo>
                    <a:cubicBezTo>
                      <a:pt x="421" y="33"/>
                      <a:pt x="421" y="33"/>
                      <a:pt x="421" y="33"/>
                    </a:cubicBezTo>
                    <a:close/>
                    <a:moveTo>
                      <a:pt x="423" y="30"/>
                    </a:moveTo>
                    <a:cubicBezTo>
                      <a:pt x="423" y="30"/>
                      <a:pt x="423" y="30"/>
                      <a:pt x="423" y="30"/>
                    </a:cubicBezTo>
                    <a:close/>
                    <a:moveTo>
                      <a:pt x="428" y="21"/>
                    </a:moveTo>
                    <a:cubicBezTo>
                      <a:pt x="427" y="21"/>
                      <a:pt x="429" y="22"/>
                      <a:pt x="428" y="21"/>
                    </a:cubicBezTo>
                    <a:close/>
                    <a:moveTo>
                      <a:pt x="304" y="168"/>
                    </a:moveTo>
                    <a:cubicBezTo>
                      <a:pt x="304" y="168"/>
                      <a:pt x="304" y="168"/>
                      <a:pt x="304" y="169"/>
                    </a:cubicBezTo>
                    <a:cubicBezTo>
                      <a:pt x="305" y="169"/>
                      <a:pt x="305" y="168"/>
                      <a:pt x="304" y="168"/>
                    </a:cubicBezTo>
                    <a:close/>
                    <a:moveTo>
                      <a:pt x="293" y="169"/>
                    </a:moveTo>
                    <a:cubicBezTo>
                      <a:pt x="293" y="169"/>
                      <a:pt x="292" y="169"/>
                      <a:pt x="292" y="169"/>
                    </a:cubicBezTo>
                    <a:cubicBezTo>
                      <a:pt x="292" y="170"/>
                      <a:pt x="293" y="170"/>
                      <a:pt x="294" y="170"/>
                    </a:cubicBezTo>
                    <a:cubicBezTo>
                      <a:pt x="294" y="169"/>
                      <a:pt x="293" y="169"/>
                      <a:pt x="293" y="169"/>
                    </a:cubicBezTo>
                    <a:close/>
                    <a:moveTo>
                      <a:pt x="406" y="31"/>
                    </a:moveTo>
                    <a:cubicBezTo>
                      <a:pt x="405" y="31"/>
                      <a:pt x="405" y="31"/>
                      <a:pt x="405" y="31"/>
                    </a:cubicBezTo>
                    <a:cubicBezTo>
                      <a:pt x="405" y="32"/>
                      <a:pt x="404" y="32"/>
                      <a:pt x="404" y="33"/>
                    </a:cubicBezTo>
                    <a:cubicBezTo>
                      <a:pt x="405" y="33"/>
                      <a:pt x="405" y="32"/>
                      <a:pt x="406" y="31"/>
                    </a:cubicBezTo>
                    <a:close/>
                    <a:moveTo>
                      <a:pt x="289" y="170"/>
                    </a:moveTo>
                    <a:cubicBezTo>
                      <a:pt x="290" y="170"/>
                      <a:pt x="290" y="170"/>
                      <a:pt x="291" y="170"/>
                    </a:cubicBezTo>
                    <a:cubicBezTo>
                      <a:pt x="290" y="170"/>
                      <a:pt x="290" y="169"/>
                      <a:pt x="289" y="170"/>
                    </a:cubicBezTo>
                    <a:close/>
                    <a:moveTo>
                      <a:pt x="406" y="29"/>
                    </a:moveTo>
                    <a:cubicBezTo>
                      <a:pt x="406" y="29"/>
                      <a:pt x="406" y="29"/>
                      <a:pt x="406" y="29"/>
                    </a:cubicBezTo>
                    <a:close/>
                    <a:moveTo>
                      <a:pt x="403" y="30"/>
                    </a:moveTo>
                    <a:cubicBezTo>
                      <a:pt x="403" y="30"/>
                      <a:pt x="404" y="30"/>
                      <a:pt x="404" y="29"/>
                    </a:cubicBezTo>
                    <a:cubicBezTo>
                      <a:pt x="403" y="29"/>
                      <a:pt x="402" y="29"/>
                      <a:pt x="402" y="29"/>
                    </a:cubicBezTo>
                    <a:cubicBezTo>
                      <a:pt x="402" y="30"/>
                      <a:pt x="401" y="31"/>
                      <a:pt x="401" y="32"/>
                    </a:cubicBezTo>
                    <a:cubicBezTo>
                      <a:pt x="402" y="32"/>
                      <a:pt x="402" y="32"/>
                      <a:pt x="403" y="32"/>
                    </a:cubicBezTo>
                    <a:cubicBezTo>
                      <a:pt x="402" y="31"/>
                      <a:pt x="403" y="31"/>
                      <a:pt x="403" y="30"/>
                    </a:cubicBezTo>
                    <a:close/>
                    <a:moveTo>
                      <a:pt x="405" y="27"/>
                    </a:moveTo>
                    <a:cubicBezTo>
                      <a:pt x="404" y="26"/>
                      <a:pt x="405" y="27"/>
                      <a:pt x="405" y="27"/>
                    </a:cubicBezTo>
                    <a:close/>
                    <a:moveTo>
                      <a:pt x="401" y="29"/>
                    </a:moveTo>
                    <a:cubicBezTo>
                      <a:pt x="400" y="29"/>
                      <a:pt x="400" y="29"/>
                      <a:pt x="400" y="29"/>
                    </a:cubicBezTo>
                    <a:cubicBezTo>
                      <a:pt x="400" y="29"/>
                      <a:pt x="399" y="30"/>
                      <a:pt x="399" y="30"/>
                    </a:cubicBezTo>
                    <a:cubicBezTo>
                      <a:pt x="399" y="29"/>
                      <a:pt x="399" y="29"/>
                      <a:pt x="399" y="29"/>
                    </a:cubicBezTo>
                    <a:cubicBezTo>
                      <a:pt x="398" y="28"/>
                      <a:pt x="397" y="30"/>
                      <a:pt x="396" y="30"/>
                    </a:cubicBezTo>
                    <a:cubicBezTo>
                      <a:pt x="397" y="31"/>
                      <a:pt x="399" y="30"/>
                      <a:pt x="400" y="32"/>
                    </a:cubicBezTo>
                    <a:cubicBezTo>
                      <a:pt x="401" y="31"/>
                      <a:pt x="401" y="30"/>
                      <a:pt x="401" y="29"/>
                    </a:cubicBezTo>
                    <a:close/>
                    <a:moveTo>
                      <a:pt x="402" y="21"/>
                    </a:moveTo>
                    <a:cubicBezTo>
                      <a:pt x="402" y="21"/>
                      <a:pt x="402" y="21"/>
                      <a:pt x="402" y="21"/>
                    </a:cubicBezTo>
                    <a:cubicBezTo>
                      <a:pt x="402" y="21"/>
                      <a:pt x="402" y="22"/>
                      <a:pt x="402" y="22"/>
                    </a:cubicBezTo>
                    <a:cubicBezTo>
                      <a:pt x="402" y="21"/>
                      <a:pt x="402" y="21"/>
                      <a:pt x="402" y="21"/>
                    </a:cubicBezTo>
                    <a:cubicBezTo>
                      <a:pt x="402" y="21"/>
                      <a:pt x="402" y="21"/>
                      <a:pt x="402" y="21"/>
                    </a:cubicBezTo>
                    <a:close/>
                    <a:moveTo>
                      <a:pt x="396" y="29"/>
                    </a:moveTo>
                    <a:cubicBezTo>
                      <a:pt x="395" y="29"/>
                      <a:pt x="396" y="29"/>
                      <a:pt x="396" y="29"/>
                    </a:cubicBezTo>
                    <a:close/>
                    <a:moveTo>
                      <a:pt x="393" y="29"/>
                    </a:moveTo>
                    <a:cubicBezTo>
                      <a:pt x="393" y="29"/>
                      <a:pt x="394" y="30"/>
                      <a:pt x="394" y="30"/>
                    </a:cubicBezTo>
                    <a:cubicBezTo>
                      <a:pt x="394" y="30"/>
                      <a:pt x="395" y="30"/>
                      <a:pt x="395" y="30"/>
                    </a:cubicBezTo>
                    <a:cubicBezTo>
                      <a:pt x="394" y="29"/>
                      <a:pt x="394" y="28"/>
                      <a:pt x="393" y="29"/>
                    </a:cubicBezTo>
                    <a:close/>
                    <a:moveTo>
                      <a:pt x="391" y="30"/>
                    </a:moveTo>
                    <a:cubicBezTo>
                      <a:pt x="390" y="29"/>
                      <a:pt x="390" y="30"/>
                      <a:pt x="391" y="30"/>
                    </a:cubicBezTo>
                    <a:cubicBezTo>
                      <a:pt x="390" y="30"/>
                      <a:pt x="391" y="30"/>
                      <a:pt x="391" y="30"/>
                    </a:cubicBezTo>
                    <a:cubicBezTo>
                      <a:pt x="391" y="30"/>
                      <a:pt x="392" y="29"/>
                      <a:pt x="392" y="30"/>
                    </a:cubicBezTo>
                    <a:cubicBezTo>
                      <a:pt x="392" y="28"/>
                      <a:pt x="391" y="28"/>
                      <a:pt x="390" y="29"/>
                    </a:cubicBezTo>
                    <a:cubicBezTo>
                      <a:pt x="390" y="29"/>
                      <a:pt x="391" y="29"/>
                      <a:pt x="391" y="30"/>
                    </a:cubicBezTo>
                    <a:close/>
                    <a:moveTo>
                      <a:pt x="389" y="29"/>
                    </a:moveTo>
                    <a:cubicBezTo>
                      <a:pt x="389" y="29"/>
                      <a:pt x="389" y="29"/>
                      <a:pt x="389" y="29"/>
                    </a:cubicBezTo>
                    <a:cubicBezTo>
                      <a:pt x="389" y="28"/>
                      <a:pt x="389" y="28"/>
                      <a:pt x="388" y="27"/>
                    </a:cubicBezTo>
                    <a:cubicBezTo>
                      <a:pt x="388" y="28"/>
                      <a:pt x="388" y="28"/>
                      <a:pt x="388" y="29"/>
                    </a:cubicBezTo>
                    <a:cubicBezTo>
                      <a:pt x="388" y="29"/>
                      <a:pt x="388" y="28"/>
                      <a:pt x="387" y="28"/>
                    </a:cubicBezTo>
                    <a:cubicBezTo>
                      <a:pt x="386" y="29"/>
                      <a:pt x="384" y="27"/>
                      <a:pt x="382" y="28"/>
                    </a:cubicBezTo>
                    <a:cubicBezTo>
                      <a:pt x="382" y="29"/>
                      <a:pt x="381" y="29"/>
                      <a:pt x="381" y="30"/>
                    </a:cubicBezTo>
                    <a:cubicBezTo>
                      <a:pt x="380" y="29"/>
                      <a:pt x="379" y="29"/>
                      <a:pt x="379" y="29"/>
                    </a:cubicBezTo>
                    <a:cubicBezTo>
                      <a:pt x="380" y="28"/>
                      <a:pt x="381" y="28"/>
                      <a:pt x="382" y="28"/>
                    </a:cubicBezTo>
                    <a:cubicBezTo>
                      <a:pt x="382" y="27"/>
                      <a:pt x="382" y="27"/>
                      <a:pt x="381" y="27"/>
                    </a:cubicBezTo>
                    <a:cubicBezTo>
                      <a:pt x="381" y="27"/>
                      <a:pt x="380" y="27"/>
                      <a:pt x="379" y="27"/>
                    </a:cubicBezTo>
                    <a:cubicBezTo>
                      <a:pt x="379" y="27"/>
                      <a:pt x="378" y="28"/>
                      <a:pt x="378" y="28"/>
                    </a:cubicBezTo>
                    <a:cubicBezTo>
                      <a:pt x="378" y="28"/>
                      <a:pt x="378" y="27"/>
                      <a:pt x="377" y="27"/>
                    </a:cubicBezTo>
                    <a:cubicBezTo>
                      <a:pt x="377" y="27"/>
                      <a:pt x="376" y="28"/>
                      <a:pt x="376" y="28"/>
                    </a:cubicBezTo>
                    <a:cubicBezTo>
                      <a:pt x="374" y="27"/>
                      <a:pt x="372" y="26"/>
                      <a:pt x="371" y="27"/>
                    </a:cubicBezTo>
                    <a:cubicBezTo>
                      <a:pt x="371" y="27"/>
                      <a:pt x="371" y="27"/>
                      <a:pt x="371" y="28"/>
                    </a:cubicBezTo>
                    <a:cubicBezTo>
                      <a:pt x="371" y="28"/>
                      <a:pt x="370" y="29"/>
                      <a:pt x="370" y="28"/>
                    </a:cubicBezTo>
                    <a:cubicBezTo>
                      <a:pt x="370" y="28"/>
                      <a:pt x="370" y="28"/>
                      <a:pt x="371" y="28"/>
                    </a:cubicBezTo>
                    <a:cubicBezTo>
                      <a:pt x="370" y="27"/>
                      <a:pt x="369" y="27"/>
                      <a:pt x="369" y="26"/>
                    </a:cubicBezTo>
                    <a:cubicBezTo>
                      <a:pt x="368" y="27"/>
                      <a:pt x="367" y="27"/>
                      <a:pt x="366" y="26"/>
                    </a:cubicBezTo>
                    <a:cubicBezTo>
                      <a:pt x="364" y="26"/>
                      <a:pt x="361" y="27"/>
                      <a:pt x="359" y="25"/>
                    </a:cubicBezTo>
                    <a:cubicBezTo>
                      <a:pt x="359" y="25"/>
                      <a:pt x="359" y="26"/>
                      <a:pt x="358" y="26"/>
                    </a:cubicBezTo>
                    <a:cubicBezTo>
                      <a:pt x="357" y="25"/>
                      <a:pt x="356" y="26"/>
                      <a:pt x="355" y="26"/>
                    </a:cubicBezTo>
                    <a:cubicBezTo>
                      <a:pt x="353" y="25"/>
                      <a:pt x="352" y="26"/>
                      <a:pt x="350" y="25"/>
                    </a:cubicBezTo>
                    <a:cubicBezTo>
                      <a:pt x="350" y="26"/>
                      <a:pt x="350" y="26"/>
                      <a:pt x="351" y="27"/>
                    </a:cubicBezTo>
                    <a:cubicBezTo>
                      <a:pt x="351" y="27"/>
                      <a:pt x="351" y="26"/>
                      <a:pt x="352" y="26"/>
                    </a:cubicBezTo>
                    <a:cubicBezTo>
                      <a:pt x="352" y="27"/>
                      <a:pt x="352" y="27"/>
                      <a:pt x="353" y="28"/>
                    </a:cubicBezTo>
                    <a:cubicBezTo>
                      <a:pt x="353" y="27"/>
                      <a:pt x="353" y="27"/>
                      <a:pt x="354" y="28"/>
                    </a:cubicBezTo>
                    <a:cubicBezTo>
                      <a:pt x="354" y="28"/>
                      <a:pt x="354" y="28"/>
                      <a:pt x="354" y="29"/>
                    </a:cubicBezTo>
                    <a:cubicBezTo>
                      <a:pt x="356" y="29"/>
                      <a:pt x="357" y="29"/>
                      <a:pt x="358" y="29"/>
                    </a:cubicBezTo>
                    <a:cubicBezTo>
                      <a:pt x="360" y="30"/>
                      <a:pt x="361" y="30"/>
                      <a:pt x="362" y="29"/>
                    </a:cubicBezTo>
                    <a:cubicBezTo>
                      <a:pt x="362" y="29"/>
                      <a:pt x="361" y="29"/>
                      <a:pt x="361" y="28"/>
                    </a:cubicBezTo>
                    <a:cubicBezTo>
                      <a:pt x="363" y="30"/>
                      <a:pt x="363" y="26"/>
                      <a:pt x="365" y="28"/>
                    </a:cubicBezTo>
                    <a:cubicBezTo>
                      <a:pt x="365" y="28"/>
                      <a:pt x="365" y="29"/>
                      <a:pt x="365" y="29"/>
                    </a:cubicBezTo>
                    <a:cubicBezTo>
                      <a:pt x="365" y="30"/>
                      <a:pt x="366" y="30"/>
                      <a:pt x="367" y="31"/>
                    </a:cubicBezTo>
                    <a:cubicBezTo>
                      <a:pt x="368" y="29"/>
                      <a:pt x="370" y="30"/>
                      <a:pt x="372" y="31"/>
                    </a:cubicBezTo>
                    <a:cubicBezTo>
                      <a:pt x="372" y="31"/>
                      <a:pt x="372" y="31"/>
                      <a:pt x="372" y="30"/>
                    </a:cubicBezTo>
                    <a:cubicBezTo>
                      <a:pt x="373" y="30"/>
                      <a:pt x="374" y="31"/>
                      <a:pt x="374" y="31"/>
                    </a:cubicBezTo>
                    <a:cubicBezTo>
                      <a:pt x="374" y="31"/>
                      <a:pt x="374" y="31"/>
                      <a:pt x="374" y="30"/>
                    </a:cubicBezTo>
                    <a:cubicBezTo>
                      <a:pt x="375" y="30"/>
                      <a:pt x="376" y="30"/>
                      <a:pt x="377" y="30"/>
                    </a:cubicBezTo>
                    <a:cubicBezTo>
                      <a:pt x="377" y="30"/>
                      <a:pt x="376" y="30"/>
                      <a:pt x="376" y="29"/>
                    </a:cubicBezTo>
                    <a:cubicBezTo>
                      <a:pt x="377" y="29"/>
                      <a:pt x="378" y="29"/>
                      <a:pt x="379" y="29"/>
                    </a:cubicBezTo>
                    <a:cubicBezTo>
                      <a:pt x="379" y="30"/>
                      <a:pt x="379" y="30"/>
                      <a:pt x="379" y="30"/>
                    </a:cubicBezTo>
                    <a:cubicBezTo>
                      <a:pt x="381" y="31"/>
                      <a:pt x="383" y="31"/>
                      <a:pt x="385" y="31"/>
                    </a:cubicBezTo>
                    <a:cubicBezTo>
                      <a:pt x="386" y="31"/>
                      <a:pt x="387" y="31"/>
                      <a:pt x="387" y="30"/>
                    </a:cubicBezTo>
                    <a:cubicBezTo>
                      <a:pt x="388" y="31"/>
                      <a:pt x="390" y="30"/>
                      <a:pt x="389" y="29"/>
                    </a:cubicBezTo>
                    <a:close/>
                    <a:moveTo>
                      <a:pt x="387" y="24"/>
                    </a:moveTo>
                    <a:cubicBezTo>
                      <a:pt x="386" y="23"/>
                      <a:pt x="385" y="23"/>
                      <a:pt x="384" y="24"/>
                    </a:cubicBezTo>
                    <a:cubicBezTo>
                      <a:pt x="384" y="23"/>
                      <a:pt x="383" y="23"/>
                      <a:pt x="383" y="23"/>
                    </a:cubicBezTo>
                    <a:cubicBezTo>
                      <a:pt x="383" y="23"/>
                      <a:pt x="383" y="23"/>
                      <a:pt x="383" y="23"/>
                    </a:cubicBezTo>
                    <a:cubicBezTo>
                      <a:pt x="382" y="23"/>
                      <a:pt x="382" y="23"/>
                      <a:pt x="381" y="24"/>
                    </a:cubicBezTo>
                    <a:cubicBezTo>
                      <a:pt x="381" y="25"/>
                      <a:pt x="382" y="25"/>
                      <a:pt x="383" y="25"/>
                    </a:cubicBezTo>
                    <a:cubicBezTo>
                      <a:pt x="383" y="25"/>
                      <a:pt x="383" y="24"/>
                      <a:pt x="383" y="24"/>
                    </a:cubicBezTo>
                    <a:cubicBezTo>
                      <a:pt x="384" y="25"/>
                      <a:pt x="383" y="25"/>
                      <a:pt x="384" y="25"/>
                    </a:cubicBezTo>
                    <a:cubicBezTo>
                      <a:pt x="385" y="24"/>
                      <a:pt x="386" y="26"/>
                      <a:pt x="387" y="25"/>
                    </a:cubicBezTo>
                    <a:cubicBezTo>
                      <a:pt x="386" y="24"/>
                      <a:pt x="387" y="24"/>
                      <a:pt x="387" y="24"/>
                    </a:cubicBezTo>
                    <a:close/>
                    <a:moveTo>
                      <a:pt x="382" y="28"/>
                    </a:moveTo>
                    <a:cubicBezTo>
                      <a:pt x="382" y="28"/>
                      <a:pt x="382" y="28"/>
                      <a:pt x="382" y="28"/>
                    </a:cubicBezTo>
                    <a:close/>
                    <a:moveTo>
                      <a:pt x="378" y="30"/>
                    </a:moveTo>
                    <a:cubicBezTo>
                      <a:pt x="379" y="31"/>
                      <a:pt x="378" y="29"/>
                      <a:pt x="378" y="30"/>
                    </a:cubicBezTo>
                    <a:close/>
                    <a:moveTo>
                      <a:pt x="380" y="22"/>
                    </a:moveTo>
                    <a:cubicBezTo>
                      <a:pt x="379" y="23"/>
                      <a:pt x="379" y="23"/>
                      <a:pt x="379" y="23"/>
                    </a:cubicBezTo>
                    <a:cubicBezTo>
                      <a:pt x="378" y="23"/>
                      <a:pt x="379" y="23"/>
                      <a:pt x="378" y="22"/>
                    </a:cubicBezTo>
                    <a:cubicBezTo>
                      <a:pt x="378" y="23"/>
                      <a:pt x="378" y="23"/>
                      <a:pt x="378" y="23"/>
                    </a:cubicBezTo>
                    <a:cubicBezTo>
                      <a:pt x="377" y="22"/>
                      <a:pt x="376" y="24"/>
                      <a:pt x="375" y="23"/>
                    </a:cubicBezTo>
                    <a:cubicBezTo>
                      <a:pt x="374" y="22"/>
                      <a:pt x="372" y="22"/>
                      <a:pt x="370" y="23"/>
                    </a:cubicBezTo>
                    <a:cubicBezTo>
                      <a:pt x="369" y="22"/>
                      <a:pt x="369" y="22"/>
                      <a:pt x="369" y="21"/>
                    </a:cubicBezTo>
                    <a:cubicBezTo>
                      <a:pt x="368" y="23"/>
                      <a:pt x="366" y="22"/>
                      <a:pt x="365" y="22"/>
                    </a:cubicBezTo>
                    <a:cubicBezTo>
                      <a:pt x="364" y="21"/>
                      <a:pt x="364" y="22"/>
                      <a:pt x="363" y="21"/>
                    </a:cubicBezTo>
                    <a:cubicBezTo>
                      <a:pt x="362" y="22"/>
                      <a:pt x="363" y="22"/>
                      <a:pt x="363" y="22"/>
                    </a:cubicBezTo>
                    <a:cubicBezTo>
                      <a:pt x="361" y="22"/>
                      <a:pt x="359" y="21"/>
                      <a:pt x="357" y="20"/>
                    </a:cubicBezTo>
                    <a:cubicBezTo>
                      <a:pt x="356" y="21"/>
                      <a:pt x="356" y="21"/>
                      <a:pt x="356" y="21"/>
                    </a:cubicBezTo>
                    <a:cubicBezTo>
                      <a:pt x="354" y="21"/>
                      <a:pt x="353" y="22"/>
                      <a:pt x="351" y="21"/>
                    </a:cubicBezTo>
                    <a:cubicBezTo>
                      <a:pt x="350" y="21"/>
                      <a:pt x="351" y="21"/>
                      <a:pt x="350" y="21"/>
                    </a:cubicBezTo>
                    <a:cubicBezTo>
                      <a:pt x="349" y="20"/>
                      <a:pt x="347" y="22"/>
                      <a:pt x="346" y="20"/>
                    </a:cubicBezTo>
                    <a:cubicBezTo>
                      <a:pt x="345" y="21"/>
                      <a:pt x="344" y="21"/>
                      <a:pt x="343" y="22"/>
                    </a:cubicBezTo>
                    <a:cubicBezTo>
                      <a:pt x="343" y="22"/>
                      <a:pt x="344" y="22"/>
                      <a:pt x="344" y="23"/>
                    </a:cubicBezTo>
                    <a:cubicBezTo>
                      <a:pt x="345" y="22"/>
                      <a:pt x="345" y="22"/>
                      <a:pt x="346" y="22"/>
                    </a:cubicBezTo>
                    <a:cubicBezTo>
                      <a:pt x="346" y="23"/>
                      <a:pt x="346" y="21"/>
                      <a:pt x="347" y="22"/>
                    </a:cubicBezTo>
                    <a:cubicBezTo>
                      <a:pt x="347" y="22"/>
                      <a:pt x="347" y="22"/>
                      <a:pt x="348" y="23"/>
                    </a:cubicBezTo>
                    <a:cubicBezTo>
                      <a:pt x="348" y="22"/>
                      <a:pt x="349" y="22"/>
                      <a:pt x="350" y="22"/>
                    </a:cubicBezTo>
                    <a:cubicBezTo>
                      <a:pt x="350" y="23"/>
                      <a:pt x="350" y="23"/>
                      <a:pt x="350" y="23"/>
                    </a:cubicBezTo>
                    <a:cubicBezTo>
                      <a:pt x="351" y="23"/>
                      <a:pt x="351" y="23"/>
                      <a:pt x="351" y="23"/>
                    </a:cubicBezTo>
                    <a:cubicBezTo>
                      <a:pt x="353" y="23"/>
                      <a:pt x="355" y="23"/>
                      <a:pt x="357" y="23"/>
                    </a:cubicBezTo>
                    <a:cubicBezTo>
                      <a:pt x="356" y="24"/>
                      <a:pt x="358" y="24"/>
                      <a:pt x="358" y="24"/>
                    </a:cubicBezTo>
                    <a:cubicBezTo>
                      <a:pt x="359" y="24"/>
                      <a:pt x="358" y="23"/>
                      <a:pt x="359" y="23"/>
                    </a:cubicBezTo>
                    <a:cubicBezTo>
                      <a:pt x="359" y="23"/>
                      <a:pt x="359" y="23"/>
                      <a:pt x="360" y="24"/>
                    </a:cubicBezTo>
                    <a:cubicBezTo>
                      <a:pt x="360" y="24"/>
                      <a:pt x="361" y="23"/>
                      <a:pt x="361" y="24"/>
                    </a:cubicBezTo>
                    <a:cubicBezTo>
                      <a:pt x="362" y="23"/>
                      <a:pt x="362" y="23"/>
                      <a:pt x="362" y="23"/>
                    </a:cubicBezTo>
                    <a:cubicBezTo>
                      <a:pt x="363" y="23"/>
                      <a:pt x="363" y="23"/>
                      <a:pt x="364" y="23"/>
                    </a:cubicBezTo>
                    <a:cubicBezTo>
                      <a:pt x="364" y="23"/>
                      <a:pt x="364" y="23"/>
                      <a:pt x="364" y="24"/>
                    </a:cubicBezTo>
                    <a:cubicBezTo>
                      <a:pt x="365" y="23"/>
                      <a:pt x="366" y="23"/>
                      <a:pt x="366" y="24"/>
                    </a:cubicBezTo>
                    <a:cubicBezTo>
                      <a:pt x="367" y="23"/>
                      <a:pt x="368" y="24"/>
                      <a:pt x="369" y="23"/>
                    </a:cubicBezTo>
                    <a:cubicBezTo>
                      <a:pt x="369" y="24"/>
                      <a:pt x="369" y="24"/>
                      <a:pt x="369" y="24"/>
                    </a:cubicBezTo>
                    <a:cubicBezTo>
                      <a:pt x="370" y="24"/>
                      <a:pt x="372" y="24"/>
                      <a:pt x="373" y="25"/>
                    </a:cubicBezTo>
                    <a:cubicBezTo>
                      <a:pt x="374" y="24"/>
                      <a:pt x="375" y="24"/>
                      <a:pt x="375" y="24"/>
                    </a:cubicBezTo>
                    <a:cubicBezTo>
                      <a:pt x="376" y="25"/>
                      <a:pt x="378" y="24"/>
                      <a:pt x="379" y="25"/>
                    </a:cubicBezTo>
                    <a:cubicBezTo>
                      <a:pt x="380" y="24"/>
                      <a:pt x="381" y="23"/>
                      <a:pt x="380" y="22"/>
                    </a:cubicBezTo>
                    <a:close/>
                    <a:moveTo>
                      <a:pt x="350" y="26"/>
                    </a:moveTo>
                    <a:cubicBezTo>
                      <a:pt x="350" y="26"/>
                      <a:pt x="351" y="27"/>
                      <a:pt x="350" y="26"/>
                    </a:cubicBezTo>
                    <a:close/>
                    <a:moveTo>
                      <a:pt x="350" y="25"/>
                    </a:moveTo>
                    <a:cubicBezTo>
                      <a:pt x="350" y="25"/>
                      <a:pt x="349" y="25"/>
                      <a:pt x="349" y="25"/>
                    </a:cubicBezTo>
                    <a:cubicBezTo>
                      <a:pt x="349" y="25"/>
                      <a:pt x="349" y="25"/>
                      <a:pt x="349" y="26"/>
                    </a:cubicBezTo>
                    <a:cubicBezTo>
                      <a:pt x="348" y="24"/>
                      <a:pt x="347" y="26"/>
                      <a:pt x="347" y="25"/>
                    </a:cubicBezTo>
                    <a:cubicBezTo>
                      <a:pt x="346" y="26"/>
                      <a:pt x="348" y="26"/>
                      <a:pt x="349" y="26"/>
                    </a:cubicBezTo>
                    <a:cubicBezTo>
                      <a:pt x="349" y="26"/>
                      <a:pt x="349" y="27"/>
                      <a:pt x="349" y="27"/>
                    </a:cubicBezTo>
                    <a:cubicBezTo>
                      <a:pt x="349" y="27"/>
                      <a:pt x="350" y="27"/>
                      <a:pt x="350" y="27"/>
                    </a:cubicBezTo>
                    <a:cubicBezTo>
                      <a:pt x="349" y="26"/>
                      <a:pt x="350" y="26"/>
                      <a:pt x="350" y="25"/>
                    </a:cubicBezTo>
                    <a:close/>
                    <a:moveTo>
                      <a:pt x="343" y="25"/>
                    </a:moveTo>
                    <a:cubicBezTo>
                      <a:pt x="343" y="25"/>
                      <a:pt x="343" y="25"/>
                      <a:pt x="343" y="26"/>
                    </a:cubicBezTo>
                    <a:cubicBezTo>
                      <a:pt x="343" y="25"/>
                      <a:pt x="344" y="25"/>
                      <a:pt x="344" y="25"/>
                    </a:cubicBezTo>
                    <a:cubicBezTo>
                      <a:pt x="344" y="25"/>
                      <a:pt x="344" y="25"/>
                      <a:pt x="343" y="25"/>
                    </a:cubicBezTo>
                    <a:close/>
                    <a:moveTo>
                      <a:pt x="342" y="25"/>
                    </a:moveTo>
                    <a:cubicBezTo>
                      <a:pt x="342" y="25"/>
                      <a:pt x="342" y="25"/>
                      <a:pt x="342" y="25"/>
                    </a:cubicBezTo>
                    <a:cubicBezTo>
                      <a:pt x="342" y="25"/>
                      <a:pt x="342" y="24"/>
                      <a:pt x="342" y="25"/>
                    </a:cubicBezTo>
                    <a:close/>
                    <a:moveTo>
                      <a:pt x="349" y="15"/>
                    </a:moveTo>
                    <a:cubicBezTo>
                      <a:pt x="349" y="15"/>
                      <a:pt x="349" y="15"/>
                      <a:pt x="349" y="15"/>
                    </a:cubicBezTo>
                    <a:close/>
                    <a:moveTo>
                      <a:pt x="325" y="19"/>
                    </a:moveTo>
                    <a:cubicBezTo>
                      <a:pt x="326" y="18"/>
                      <a:pt x="325" y="19"/>
                      <a:pt x="325" y="19"/>
                    </a:cubicBezTo>
                    <a:cubicBezTo>
                      <a:pt x="325" y="19"/>
                      <a:pt x="325" y="19"/>
                      <a:pt x="325" y="20"/>
                    </a:cubicBezTo>
                    <a:cubicBezTo>
                      <a:pt x="324" y="19"/>
                      <a:pt x="322" y="20"/>
                      <a:pt x="322" y="21"/>
                    </a:cubicBezTo>
                    <a:cubicBezTo>
                      <a:pt x="324" y="21"/>
                      <a:pt x="325" y="20"/>
                      <a:pt x="327" y="21"/>
                    </a:cubicBezTo>
                    <a:cubicBezTo>
                      <a:pt x="326" y="21"/>
                      <a:pt x="327" y="22"/>
                      <a:pt x="327" y="22"/>
                    </a:cubicBezTo>
                    <a:cubicBezTo>
                      <a:pt x="328" y="23"/>
                      <a:pt x="329" y="21"/>
                      <a:pt x="330" y="20"/>
                    </a:cubicBezTo>
                    <a:cubicBezTo>
                      <a:pt x="330" y="21"/>
                      <a:pt x="331" y="22"/>
                      <a:pt x="331" y="21"/>
                    </a:cubicBezTo>
                    <a:cubicBezTo>
                      <a:pt x="331" y="21"/>
                      <a:pt x="331" y="20"/>
                      <a:pt x="331" y="20"/>
                    </a:cubicBezTo>
                    <a:cubicBezTo>
                      <a:pt x="331" y="21"/>
                      <a:pt x="332" y="20"/>
                      <a:pt x="332" y="20"/>
                    </a:cubicBezTo>
                    <a:cubicBezTo>
                      <a:pt x="333" y="21"/>
                      <a:pt x="332" y="21"/>
                      <a:pt x="333" y="22"/>
                    </a:cubicBezTo>
                    <a:cubicBezTo>
                      <a:pt x="334" y="21"/>
                      <a:pt x="334" y="21"/>
                      <a:pt x="335" y="20"/>
                    </a:cubicBezTo>
                    <a:cubicBezTo>
                      <a:pt x="335" y="21"/>
                      <a:pt x="337" y="21"/>
                      <a:pt x="337" y="22"/>
                    </a:cubicBezTo>
                    <a:cubicBezTo>
                      <a:pt x="336" y="22"/>
                      <a:pt x="335" y="23"/>
                      <a:pt x="336" y="23"/>
                    </a:cubicBezTo>
                    <a:cubicBezTo>
                      <a:pt x="336" y="22"/>
                      <a:pt x="337" y="22"/>
                      <a:pt x="338" y="22"/>
                    </a:cubicBezTo>
                    <a:cubicBezTo>
                      <a:pt x="338" y="22"/>
                      <a:pt x="337" y="21"/>
                      <a:pt x="338" y="21"/>
                    </a:cubicBezTo>
                    <a:cubicBezTo>
                      <a:pt x="338" y="21"/>
                      <a:pt x="338" y="22"/>
                      <a:pt x="339" y="22"/>
                    </a:cubicBezTo>
                    <a:cubicBezTo>
                      <a:pt x="339" y="22"/>
                      <a:pt x="339" y="22"/>
                      <a:pt x="340" y="21"/>
                    </a:cubicBezTo>
                    <a:cubicBezTo>
                      <a:pt x="340" y="21"/>
                      <a:pt x="340" y="22"/>
                      <a:pt x="341" y="22"/>
                    </a:cubicBezTo>
                    <a:cubicBezTo>
                      <a:pt x="341" y="21"/>
                      <a:pt x="342" y="21"/>
                      <a:pt x="341" y="21"/>
                    </a:cubicBezTo>
                    <a:cubicBezTo>
                      <a:pt x="341" y="20"/>
                      <a:pt x="340" y="20"/>
                      <a:pt x="340" y="20"/>
                    </a:cubicBezTo>
                    <a:cubicBezTo>
                      <a:pt x="338" y="20"/>
                      <a:pt x="337" y="20"/>
                      <a:pt x="336" y="19"/>
                    </a:cubicBezTo>
                    <a:cubicBezTo>
                      <a:pt x="335" y="19"/>
                      <a:pt x="336" y="20"/>
                      <a:pt x="335" y="20"/>
                    </a:cubicBezTo>
                    <a:cubicBezTo>
                      <a:pt x="334" y="19"/>
                      <a:pt x="332" y="20"/>
                      <a:pt x="331" y="19"/>
                    </a:cubicBezTo>
                    <a:cubicBezTo>
                      <a:pt x="330" y="19"/>
                      <a:pt x="328" y="19"/>
                      <a:pt x="328" y="20"/>
                    </a:cubicBezTo>
                    <a:cubicBezTo>
                      <a:pt x="328" y="18"/>
                      <a:pt x="326" y="20"/>
                      <a:pt x="325" y="19"/>
                    </a:cubicBezTo>
                    <a:close/>
                    <a:moveTo>
                      <a:pt x="335" y="12"/>
                    </a:moveTo>
                    <a:cubicBezTo>
                      <a:pt x="335" y="13"/>
                      <a:pt x="335" y="13"/>
                      <a:pt x="335" y="13"/>
                    </a:cubicBezTo>
                    <a:cubicBezTo>
                      <a:pt x="336" y="13"/>
                      <a:pt x="336" y="14"/>
                      <a:pt x="336" y="14"/>
                    </a:cubicBezTo>
                    <a:cubicBezTo>
                      <a:pt x="337" y="14"/>
                      <a:pt x="338" y="14"/>
                      <a:pt x="338" y="14"/>
                    </a:cubicBezTo>
                    <a:cubicBezTo>
                      <a:pt x="337" y="13"/>
                      <a:pt x="336" y="13"/>
                      <a:pt x="335" y="12"/>
                    </a:cubicBezTo>
                    <a:close/>
                    <a:moveTo>
                      <a:pt x="268" y="97"/>
                    </a:moveTo>
                    <a:cubicBezTo>
                      <a:pt x="268" y="97"/>
                      <a:pt x="268" y="97"/>
                      <a:pt x="268" y="97"/>
                    </a:cubicBezTo>
                    <a:close/>
                    <a:moveTo>
                      <a:pt x="332" y="13"/>
                    </a:moveTo>
                    <a:cubicBezTo>
                      <a:pt x="332" y="14"/>
                      <a:pt x="333" y="14"/>
                      <a:pt x="334" y="13"/>
                    </a:cubicBezTo>
                    <a:cubicBezTo>
                      <a:pt x="334" y="12"/>
                      <a:pt x="332" y="12"/>
                      <a:pt x="332" y="13"/>
                    </a:cubicBezTo>
                    <a:close/>
                    <a:moveTo>
                      <a:pt x="333" y="14"/>
                    </a:moveTo>
                    <a:cubicBezTo>
                      <a:pt x="333" y="14"/>
                      <a:pt x="333" y="14"/>
                      <a:pt x="333" y="14"/>
                    </a:cubicBezTo>
                    <a:close/>
                    <a:moveTo>
                      <a:pt x="330" y="13"/>
                    </a:moveTo>
                    <a:cubicBezTo>
                      <a:pt x="331" y="13"/>
                      <a:pt x="330" y="13"/>
                      <a:pt x="331" y="14"/>
                    </a:cubicBezTo>
                    <a:cubicBezTo>
                      <a:pt x="331" y="13"/>
                      <a:pt x="331" y="13"/>
                      <a:pt x="331" y="13"/>
                    </a:cubicBezTo>
                    <a:cubicBezTo>
                      <a:pt x="331" y="13"/>
                      <a:pt x="331" y="13"/>
                      <a:pt x="330" y="13"/>
                    </a:cubicBezTo>
                    <a:close/>
                    <a:moveTo>
                      <a:pt x="295" y="18"/>
                    </a:moveTo>
                    <a:cubicBezTo>
                      <a:pt x="295" y="18"/>
                      <a:pt x="295" y="18"/>
                      <a:pt x="296" y="18"/>
                    </a:cubicBezTo>
                    <a:cubicBezTo>
                      <a:pt x="296" y="18"/>
                      <a:pt x="296" y="18"/>
                      <a:pt x="295" y="18"/>
                    </a:cubicBezTo>
                    <a:cubicBezTo>
                      <a:pt x="295" y="18"/>
                      <a:pt x="295" y="18"/>
                      <a:pt x="295" y="18"/>
                    </a:cubicBezTo>
                    <a:cubicBezTo>
                      <a:pt x="293" y="20"/>
                      <a:pt x="290" y="18"/>
                      <a:pt x="288" y="19"/>
                    </a:cubicBezTo>
                    <a:cubicBezTo>
                      <a:pt x="288" y="19"/>
                      <a:pt x="288" y="19"/>
                      <a:pt x="287" y="18"/>
                    </a:cubicBezTo>
                    <a:cubicBezTo>
                      <a:pt x="286" y="19"/>
                      <a:pt x="285" y="18"/>
                      <a:pt x="284" y="18"/>
                    </a:cubicBezTo>
                    <a:cubicBezTo>
                      <a:pt x="284" y="18"/>
                      <a:pt x="284" y="19"/>
                      <a:pt x="284" y="19"/>
                    </a:cubicBezTo>
                    <a:cubicBezTo>
                      <a:pt x="283" y="17"/>
                      <a:pt x="281" y="18"/>
                      <a:pt x="281" y="19"/>
                    </a:cubicBezTo>
                    <a:cubicBezTo>
                      <a:pt x="281" y="19"/>
                      <a:pt x="281" y="20"/>
                      <a:pt x="282" y="20"/>
                    </a:cubicBezTo>
                    <a:cubicBezTo>
                      <a:pt x="282" y="19"/>
                      <a:pt x="283" y="19"/>
                      <a:pt x="284" y="20"/>
                    </a:cubicBezTo>
                    <a:cubicBezTo>
                      <a:pt x="284" y="19"/>
                      <a:pt x="285" y="19"/>
                      <a:pt x="285" y="19"/>
                    </a:cubicBezTo>
                    <a:cubicBezTo>
                      <a:pt x="285" y="20"/>
                      <a:pt x="285" y="20"/>
                      <a:pt x="286" y="20"/>
                    </a:cubicBezTo>
                    <a:cubicBezTo>
                      <a:pt x="287" y="19"/>
                      <a:pt x="288" y="20"/>
                      <a:pt x="289" y="21"/>
                    </a:cubicBezTo>
                    <a:cubicBezTo>
                      <a:pt x="290" y="20"/>
                      <a:pt x="289" y="20"/>
                      <a:pt x="289" y="20"/>
                    </a:cubicBezTo>
                    <a:cubicBezTo>
                      <a:pt x="290" y="20"/>
                      <a:pt x="290" y="20"/>
                      <a:pt x="290" y="20"/>
                    </a:cubicBezTo>
                    <a:cubicBezTo>
                      <a:pt x="291" y="20"/>
                      <a:pt x="291" y="20"/>
                      <a:pt x="292" y="21"/>
                    </a:cubicBezTo>
                    <a:cubicBezTo>
                      <a:pt x="292" y="20"/>
                      <a:pt x="292" y="20"/>
                      <a:pt x="293" y="19"/>
                    </a:cubicBezTo>
                    <a:cubicBezTo>
                      <a:pt x="293" y="20"/>
                      <a:pt x="294" y="20"/>
                      <a:pt x="294" y="20"/>
                    </a:cubicBezTo>
                    <a:cubicBezTo>
                      <a:pt x="294" y="20"/>
                      <a:pt x="294" y="21"/>
                      <a:pt x="294" y="21"/>
                    </a:cubicBezTo>
                    <a:cubicBezTo>
                      <a:pt x="294" y="21"/>
                      <a:pt x="295" y="21"/>
                      <a:pt x="294" y="21"/>
                    </a:cubicBezTo>
                    <a:cubicBezTo>
                      <a:pt x="295" y="21"/>
                      <a:pt x="294" y="20"/>
                      <a:pt x="294" y="20"/>
                    </a:cubicBezTo>
                    <a:cubicBezTo>
                      <a:pt x="295" y="20"/>
                      <a:pt x="295" y="20"/>
                      <a:pt x="295" y="21"/>
                    </a:cubicBezTo>
                    <a:cubicBezTo>
                      <a:pt x="296" y="20"/>
                      <a:pt x="297" y="20"/>
                      <a:pt x="298" y="21"/>
                    </a:cubicBezTo>
                    <a:cubicBezTo>
                      <a:pt x="299" y="20"/>
                      <a:pt x="300" y="20"/>
                      <a:pt x="301" y="21"/>
                    </a:cubicBezTo>
                    <a:cubicBezTo>
                      <a:pt x="302" y="20"/>
                      <a:pt x="304" y="20"/>
                      <a:pt x="305" y="20"/>
                    </a:cubicBezTo>
                    <a:cubicBezTo>
                      <a:pt x="305" y="20"/>
                      <a:pt x="305" y="21"/>
                      <a:pt x="306" y="21"/>
                    </a:cubicBezTo>
                    <a:cubicBezTo>
                      <a:pt x="306" y="21"/>
                      <a:pt x="307" y="20"/>
                      <a:pt x="308" y="21"/>
                    </a:cubicBezTo>
                    <a:cubicBezTo>
                      <a:pt x="309" y="21"/>
                      <a:pt x="309" y="21"/>
                      <a:pt x="309" y="21"/>
                    </a:cubicBezTo>
                    <a:cubicBezTo>
                      <a:pt x="310" y="21"/>
                      <a:pt x="310" y="21"/>
                      <a:pt x="310" y="21"/>
                    </a:cubicBezTo>
                    <a:cubicBezTo>
                      <a:pt x="311" y="20"/>
                      <a:pt x="312" y="21"/>
                      <a:pt x="313" y="22"/>
                    </a:cubicBezTo>
                    <a:cubicBezTo>
                      <a:pt x="314" y="21"/>
                      <a:pt x="314" y="21"/>
                      <a:pt x="314" y="21"/>
                    </a:cubicBezTo>
                    <a:cubicBezTo>
                      <a:pt x="315" y="21"/>
                      <a:pt x="315" y="21"/>
                      <a:pt x="315" y="22"/>
                    </a:cubicBezTo>
                    <a:cubicBezTo>
                      <a:pt x="316" y="21"/>
                      <a:pt x="316" y="21"/>
                      <a:pt x="316" y="21"/>
                    </a:cubicBezTo>
                    <a:cubicBezTo>
                      <a:pt x="318" y="22"/>
                      <a:pt x="319" y="21"/>
                      <a:pt x="321" y="20"/>
                    </a:cubicBezTo>
                    <a:cubicBezTo>
                      <a:pt x="320" y="19"/>
                      <a:pt x="319" y="20"/>
                      <a:pt x="319" y="19"/>
                    </a:cubicBezTo>
                    <a:cubicBezTo>
                      <a:pt x="318" y="20"/>
                      <a:pt x="318" y="20"/>
                      <a:pt x="317" y="20"/>
                    </a:cubicBezTo>
                    <a:cubicBezTo>
                      <a:pt x="316" y="20"/>
                      <a:pt x="315" y="19"/>
                      <a:pt x="314" y="20"/>
                    </a:cubicBezTo>
                    <a:cubicBezTo>
                      <a:pt x="314" y="20"/>
                      <a:pt x="314" y="20"/>
                      <a:pt x="314" y="21"/>
                    </a:cubicBezTo>
                    <a:cubicBezTo>
                      <a:pt x="314" y="20"/>
                      <a:pt x="313" y="21"/>
                      <a:pt x="313" y="20"/>
                    </a:cubicBezTo>
                    <a:cubicBezTo>
                      <a:pt x="313" y="20"/>
                      <a:pt x="314" y="19"/>
                      <a:pt x="313" y="18"/>
                    </a:cubicBezTo>
                    <a:cubicBezTo>
                      <a:pt x="313" y="18"/>
                      <a:pt x="313" y="18"/>
                      <a:pt x="313" y="18"/>
                    </a:cubicBezTo>
                    <a:cubicBezTo>
                      <a:pt x="312" y="19"/>
                      <a:pt x="312" y="19"/>
                      <a:pt x="312" y="20"/>
                    </a:cubicBezTo>
                    <a:cubicBezTo>
                      <a:pt x="311" y="19"/>
                      <a:pt x="310" y="19"/>
                      <a:pt x="309" y="18"/>
                    </a:cubicBezTo>
                    <a:cubicBezTo>
                      <a:pt x="307" y="20"/>
                      <a:pt x="305" y="19"/>
                      <a:pt x="303" y="18"/>
                    </a:cubicBezTo>
                    <a:cubicBezTo>
                      <a:pt x="303" y="19"/>
                      <a:pt x="304" y="19"/>
                      <a:pt x="303" y="20"/>
                    </a:cubicBezTo>
                    <a:cubicBezTo>
                      <a:pt x="302" y="20"/>
                      <a:pt x="301" y="18"/>
                      <a:pt x="300" y="18"/>
                    </a:cubicBezTo>
                    <a:cubicBezTo>
                      <a:pt x="300" y="20"/>
                      <a:pt x="298" y="19"/>
                      <a:pt x="297" y="19"/>
                    </a:cubicBezTo>
                    <a:cubicBezTo>
                      <a:pt x="296" y="19"/>
                      <a:pt x="297" y="19"/>
                      <a:pt x="296" y="19"/>
                    </a:cubicBezTo>
                    <a:cubicBezTo>
                      <a:pt x="296" y="19"/>
                      <a:pt x="295" y="19"/>
                      <a:pt x="295" y="18"/>
                    </a:cubicBezTo>
                    <a:close/>
                    <a:moveTo>
                      <a:pt x="275" y="73"/>
                    </a:moveTo>
                    <a:cubicBezTo>
                      <a:pt x="275" y="73"/>
                      <a:pt x="276" y="73"/>
                      <a:pt x="275" y="73"/>
                    </a:cubicBezTo>
                    <a:close/>
                    <a:moveTo>
                      <a:pt x="302" y="18"/>
                    </a:moveTo>
                    <a:cubicBezTo>
                      <a:pt x="302" y="18"/>
                      <a:pt x="303" y="19"/>
                      <a:pt x="303" y="18"/>
                    </a:cubicBezTo>
                    <a:cubicBezTo>
                      <a:pt x="303" y="18"/>
                      <a:pt x="302" y="18"/>
                      <a:pt x="302" y="18"/>
                    </a:cubicBezTo>
                    <a:close/>
                    <a:moveTo>
                      <a:pt x="302" y="18"/>
                    </a:moveTo>
                    <a:cubicBezTo>
                      <a:pt x="302" y="18"/>
                      <a:pt x="302" y="18"/>
                      <a:pt x="302" y="18"/>
                    </a:cubicBezTo>
                    <a:cubicBezTo>
                      <a:pt x="302" y="19"/>
                      <a:pt x="302" y="19"/>
                      <a:pt x="302" y="18"/>
                    </a:cubicBezTo>
                    <a:close/>
                    <a:moveTo>
                      <a:pt x="297" y="11"/>
                    </a:moveTo>
                    <a:cubicBezTo>
                      <a:pt x="297" y="11"/>
                      <a:pt x="297" y="11"/>
                      <a:pt x="297" y="11"/>
                    </a:cubicBezTo>
                    <a:cubicBezTo>
                      <a:pt x="296" y="10"/>
                      <a:pt x="295" y="11"/>
                      <a:pt x="294" y="11"/>
                    </a:cubicBezTo>
                    <a:cubicBezTo>
                      <a:pt x="294" y="12"/>
                      <a:pt x="296" y="11"/>
                      <a:pt x="297" y="11"/>
                    </a:cubicBezTo>
                    <a:close/>
                    <a:moveTo>
                      <a:pt x="277" y="19"/>
                    </a:moveTo>
                    <a:cubicBezTo>
                      <a:pt x="278" y="20"/>
                      <a:pt x="279" y="20"/>
                      <a:pt x="280" y="19"/>
                    </a:cubicBezTo>
                    <a:cubicBezTo>
                      <a:pt x="279" y="18"/>
                      <a:pt x="278" y="19"/>
                      <a:pt x="277" y="19"/>
                    </a:cubicBezTo>
                    <a:close/>
                    <a:moveTo>
                      <a:pt x="285" y="11"/>
                    </a:moveTo>
                    <a:cubicBezTo>
                      <a:pt x="285" y="10"/>
                      <a:pt x="285" y="11"/>
                      <a:pt x="285" y="11"/>
                    </a:cubicBezTo>
                    <a:cubicBezTo>
                      <a:pt x="285" y="11"/>
                      <a:pt x="286" y="11"/>
                      <a:pt x="285" y="11"/>
                    </a:cubicBezTo>
                    <a:close/>
                    <a:moveTo>
                      <a:pt x="276" y="19"/>
                    </a:moveTo>
                    <a:cubicBezTo>
                      <a:pt x="276" y="19"/>
                      <a:pt x="276" y="19"/>
                      <a:pt x="276" y="19"/>
                    </a:cubicBezTo>
                    <a:cubicBezTo>
                      <a:pt x="276" y="19"/>
                      <a:pt x="277" y="19"/>
                      <a:pt x="277" y="19"/>
                    </a:cubicBezTo>
                    <a:cubicBezTo>
                      <a:pt x="276" y="19"/>
                      <a:pt x="276" y="19"/>
                      <a:pt x="276" y="19"/>
                    </a:cubicBezTo>
                    <a:close/>
                    <a:moveTo>
                      <a:pt x="272" y="19"/>
                    </a:moveTo>
                    <a:cubicBezTo>
                      <a:pt x="273" y="19"/>
                      <a:pt x="273" y="19"/>
                      <a:pt x="274" y="19"/>
                    </a:cubicBezTo>
                    <a:cubicBezTo>
                      <a:pt x="274" y="18"/>
                      <a:pt x="275" y="20"/>
                      <a:pt x="275" y="19"/>
                    </a:cubicBezTo>
                    <a:cubicBezTo>
                      <a:pt x="274" y="19"/>
                      <a:pt x="273" y="18"/>
                      <a:pt x="272" y="19"/>
                    </a:cubicBezTo>
                    <a:close/>
                    <a:moveTo>
                      <a:pt x="270" y="18"/>
                    </a:moveTo>
                    <a:cubicBezTo>
                      <a:pt x="270" y="18"/>
                      <a:pt x="269" y="18"/>
                      <a:pt x="269" y="17"/>
                    </a:cubicBezTo>
                    <a:cubicBezTo>
                      <a:pt x="270" y="18"/>
                      <a:pt x="270" y="17"/>
                      <a:pt x="270" y="17"/>
                    </a:cubicBezTo>
                    <a:cubicBezTo>
                      <a:pt x="270" y="17"/>
                      <a:pt x="269" y="16"/>
                      <a:pt x="269" y="16"/>
                    </a:cubicBezTo>
                    <a:cubicBezTo>
                      <a:pt x="268" y="16"/>
                      <a:pt x="268" y="16"/>
                      <a:pt x="268" y="17"/>
                    </a:cubicBezTo>
                    <a:cubicBezTo>
                      <a:pt x="267" y="16"/>
                      <a:pt x="266" y="17"/>
                      <a:pt x="265" y="17"/>
                    </a:cubicBezTo>
                    <a:cubicBezTo>
                      <a:pt x="264" y="17"/>
                      <a:pt x="265" y="18"/>
                      <a:pt x="264" y="19"/>
                    </a:cubicBezTo>
                    <a:cubicBezTo>
                      <a:pt x="265" y="19"/>
                      <a:pt x="266" y="19"/>
                      <a:pt x="267" y="20"/>
                    </a:cubicBezTo>
                    <a:cubicBezTo>
                      <a:pt x="267" y="19"/>
                      <a:pt x="269" y="20"/>
                      <a:pt x="270" y="19"/>
                    </a:cubicBezTo>
                    <a:cubicBezTo>
                      <a:pt x="270" y="19"/>
                      <a:pt x="270" y="19"/>
                      <a:pt x="270" y="18"/>
                    </a:cubicBezTo>
                    <a:cubicBezTo>
                      <a:pt x="270" y="19"/>
                      <a:pt x="271" y="19"/>
                      <a:pt x="271" y="18"/>
                    </a:cubicBezTo>
                    <a:cubicBezTo>
                      <a:pt x="271" y="19"/>
                      <a:pt x="270" y="18"/>
                      <a:pt x="270" y="18"/>
                    </a:cubicBezTo>
                    <a:close/>
                    <a:moveTo>
                      <a:pt x="269" y="11"/>
                    </a:moveTo>
                    <a:cubicBezTo>
                      <a:pt x="269" y="11"/>
                      <a:pt x="269" y="11"/>
                      <a:pt x="269" y="11"/>
                    </a:cubicBezTo>
                    <a:cubicBezTo>
                      <a:pt x="269" y="11"/>
                      <a:pt x="270" y="11"/>
                      <a:pt x="270" y="11"/>
                    </a:cubicBezTo>
                    <a:cubicBezTo>
                      <a:pt x="270" y="11"/>
                      <a:pt x="269" y="10"/>
                      <a:pt x="269" y="11"/>
                    </a:cubicBezTo>
                    <a:close/>
                    <a:moveTo>
                      <a:pt x="262" y="19"/>
                    </a:moveTo>
                    <a:cubicBezTo>
                      <a:pt x="263" y="19"/>
                      <a:pt x="263" y="19"/>
                      <a:pt x="263" y="19"/>
                    </a:cubicBezTo>
                    <a:cubicBezTo>
                      <a:pt x="263" y="19"/>
                      <a:pt x="263" y="19"/>
                      <a:pt x="262" y="19"/>
                    </a:cubicBezTo>
                    <a:close/>
                    <a:moveTo>
                      <a:pt x="261" y="20"/>
                    </a:moveTo>
                    <a:cubicBezTo>
                      <a:pt x="260" y="19"/>
                      <a:pt x="262" y="20"/>
                      <a:pt x="261" y="20"/>
                    </a:cubicBezTo>
                    <a:close/>
                    <a:moveTo>
                      <a:pt x="259" y="18"/>
                    </a:moveTo>
                    <a:cubicBezTo>
                      <a:pt x="259" y="18"/>
                      <a:pt x="259" y="19"/>
                      <a:pt x="259" y="19"/>
                    </a:cubicBezTo>
                    <a:cubicBezTo>
                      <a:pt x="259" y="19"/>
                      <a:pt x="260" y="19"/>
                      <a:pt x="260" y="19"/>
                    </a:cubicBezTo>
                    <a:cubicBezTo>
                      <a:pt x="260" y="18"/>
                      <a:pt x="259" y="18"/>
                      <a:pt x="259" y="18"/>
                    </a:cubicBezTo>
                    <a:close/>
                    <a:moveTo>
                      <a:pt x="256" y="18"/>
                    </a:moveTo>
                    <a:cubicBezTo>
                      <a:pt x="255" y="19"/>
                      <a:pt x="257" y="20"/>
                      <a:pt x="257" y="19"/>
                    </a:cubicBezTo>
                    <a:cubicBezTo>
                      <a:pt x="257" y="18"/>
                      <a:pt x="257" y="18"/>
                      <a:pt x="256" y="18"/>
                    </a:cubicBezTo>
                    <a:close/>
                    <a:moveTo>
                      <a:pt x="255" y="19"/>
                    </a:moveTo>
                    <a:cubicBezTo>
                      <a:pt x="255" y="19"/>
                      <a:pt x="255" y="20"/>
                      <a:pt x="255" y="20"/>
                    </a:cubicBezTo>
                    <a:cubicBezTo>
                      <a:pt x="255" y="20"/>
                      <a:pt x="255" y="20"/>
                      <a:pt x="256" y="20"/>
                    </a:cubicBezTo>
                    <a:cubicBezTo>
                      <a:pt x="256" y="20"/>
                      <a:pt x="256" y="20"/>
                      <a:pt x="256" y="20"/>
                    </a:cubicBezTo>
                    <a:cubicBezTo>
                      <a:pt x="256" y="20"/>
                      <a:pt x="256" y="19"/>
                      <a:pt x="255" y="19"/>
                    </a:cubicBezTo>
                    <a:close/>
                    <a:moveTo>
                      <a:pt x="253" y="10"/>
                    </a:moveTo>
                    <a:cubicBezTo>
                      <a:pt x="253" y="11"/>
                      <a:pt x="253" y="11"/>
                      <a:pt x="253" y="11"/>
                    </a:cubicBezTo>
                    <a:cubicBezTo>
                      <a:pt x="253" y="11"/>
                      <a:pt x="253" y="11"/>
                      <a:pt x="254" y="10"/>
                    </a:cubicBezTo>
                    <a:cubicBezTo>
                      <a:pt x="253" y="10"/>
                      <a:pt x="253" y="10"/>
                      <a:pt x="253" y="10"/>
                    </a:cubicBezTo>
                    <a:close/>
                    <a:moveTo>
                      <a:pt x="244" y="20"/>
                    </a:moveTo>
                    <a:cubicBezTo>
                      <a:pt x="244" y="19"/>
                      <a:pt x="245" y="20"/>
                      <a:pt x="244" y="20"/>
                    </a:cubicBezTo>
                    <a:close/>
                    <a:moveTo>
                      <a:pt x="237" y="18"/>
                    </a:moveTo>
                    <a:cubicBezTo>
                      <a:pt x="236" y="18"/>
                      <a:pt x="235" y="18"/>
                      <a:pt x="236" y="19"/>
                    </a:cubicBezTo>
                    <a:cubicBezTo>
                      <a:pt x="236" y="18"/>
                      <a:pt x="237" y="18"/>
                      <a:pt x="238" y="18"/>
                    </a:cubicBezTo>
                    <a:cubicBezTo>
                      <a:pt x="237" y="18"/>
                      <a:pt x="237" y="18"/>
                      <a:pt x="237" y="18"/>
                    </a:cubicBezTo>
                    <a:close/>
                    <a:moveTo>
                      <a:pt x="208" y="18"/>
                    </a:moveTo>
                    <a:cubicBezTo>
                      <a:pt x="208" y="18"/>
                      <a:pt x="208" y="18"/>
                      <a:pt x="207" y="19"/>
                    </a:cubicBezTo>
                    <a:cubicBezTo>
                      <a:pt x="208" y="19"/>
                      <a:pt x="208" y="19"/>
                      <a:pt x="208" y="19"/>
                    </a:cubicBezTo>
                    <a:cubicBezTo>
                      <a:pt x="208" y="19"/>
                      <a:pt x="209" y="18"/>
                      <a:pt x="208" y="18"/>
                    </a:cubicBezTo>
                    <a:close/>
                    <a:moveTo>
                      <a:pt x="186" y="18"/>
                    </a:moveTo>
                    <a:cubicBezTo>
                      <a:pt x="185" y="18"/>
                      <a:pt x="186" y="19"/>
                      <a:pt x="186" y="19"/>
                    </a:cubicBezTo>
                    <a:cubicBezTo>
                      <a:pt x="186" y="18"/>
                      <a:pt x="186" y="19"/>
                      <a:pt x="187" y="18"/>
                    </a:cubicBezTo>
                    <a:cubicBezTo>
                      <a:pt x="186" y="18"/>
                      <a:pt x="186" y="18"/>
                      <a:pt x="186" y="18"/>
                    </a:cubicBezTo>
                    <a:close/>
                    <a:moveTo>
                      <a:pt x="184" y="16"/>
                    </a:moveTo>
                    <a:cubicBezTo>
                      <a:pt x="183" y="16"/>
                      <a:pt x="184" y="17"/>
                      <a:pt x="185" y="17"/>
                    </a:cubicBezTo>
                    <a:cubicBezTo>
                      <a:pt x="185" y="17"/>
                      <a:pt x="185" y="16"/>
                      <a:pt x="184" y="16"/>
                    </a:cubicBezTo>
                    <a:close/>
                    <a:moveTo>
                      <a:pt x="182" y="16"/>
                    </a:moveTo>
                    <a:cubicBezTo>
                      <a:pt x="182" y="16"/>
                      <a:pt x="183" y="16"/>
                      <a:pt x="183" y="16"/>
                    </a:cubicBezTo>
                    <a:cubicBezTo>
                      <a:pt x="183" y="15"/>
                      <a:pt x="182" y="16"/>
                      <a:pt x="182" y="16"/>
                    </a:cubicBezTo>
                    <a:close/>
                    <a:moveTo>
                      <a:pt x="168" y="23"/>
                    </a:moveTo>
                    <a:cubicBezTo>
                      <a:pt x="168" y="24"/>
                      <a:pt x="168" y="24"/>
                      <a:pt x="168" y="25"/>
                    </a:cubicBezTo>
                    <a:cubicBezTo>
                      <a:pt x="169" y="25"/>
                      <a:pt x="169" y="24"/>
                      <a:pt x="170" y="24"/>
                    </a:cubicBezTo>
                    <a:cubicBezTo>
                      <a:pt x="169" y="23"/>
                      <a:pt x="169" y="23"/>
                      <a:pt x="168" y="23"/>
                    </a:cubicBezTo>
                    <a:close/>
                    <a:moveTo>
                      <a:pt x="124" y="76"/>
                    </a:moveTo>
                    <a:cubicBezTo>
                      <a:pt x="123" y="75"/>
                      <a:pt x="124" y="76"/>
                      <a:pt x="124" y="76"/>
                    </a:cubicBezTo>
                    <a:close/>
                    <a:moveTo>
                      <a:pt x="171" y="16"/>
                    </a:moveTo>
                    <a:cubicBezTo>
                      <a:pt x="171" y="16"/>
                      <a:pt x="171" y="16"/>
                      <a:pt x="170" y="16"/>
                    </a:cubicBezTo>
                    <a:cubicBezTo>
                      <a:pt x="171" y="16"/>
                      <a:pt x="171" y="16"/>
                      <a:pt x="171" y="16"/>
                    </a:cubicBezTo>
                    <a:cubicBezTo>
                      <a:pt x="171" y="16"/>
                      <a:pt x="171" y="16"/>
                      <a:pt x="171" y="16"/>
                    </a:cubicBezTo>
                    <a:close/>
                    <a:moveTo>
                      <a:pt x="169" y="16"/>
                    </a:moveTo>
                    <a:cubicBezTo>
                      <a:pt x="169" y="16"/>
                      <a:pt x="170" y="16"/>
                      <a:pt x="169" y="16"/>
                    </a:cubicBezTo>
                    <a:close/>
                    <a:moveTo>
                      <a:pt x="169" y="15"/>
                    </a:moveTo>
                    <a:cubicBezTo>
                      <a:pt x="168" y="14"/>
                      <a:pt x="169" y="15"/>
                      <a:pt x="169" y="15"/>
                    </a:cubicBezTo>
                    <a:close/>
                    <a:moveTo>
                      <a:pt x="167" y="15"/>
                    </a:moveTo>
                    <a:cubicBezTo>
                      <a:pt x="168" y="15"/>
                      <a:pt x="168" y="15"/>
                      <a:pt x="168" y="15"/>
                    </a:cubicBezTo>
                    <a:cubicBezTo>
                      <a:pt x="168" y="15"/>
                      <a:pt x="168" y="14"/>
                      <a:pt x="167" y="15"/>
                    </a:cubicBezTo>
                    <a:close/>
                    <a:moveTo>
                      <a:pt x="155" y="16"/>
                    </a:moveTo>
                    <a:cubicBezTo>
                      <a:pt x="155" y="17"/>
                      <a:pt x="155" y="17"/>
                      <a:pt x="154" y="17"/>
                    </a:cubicBezTo>
                    <a:cubicBezTo>
                      <a:pt x="155" y="17"/>
                      <a:pt x="156" y="17"/>
                      <a:pt x="155" y="16"/>
                    </a:cubicBezTo>
                    <a:close/>
                    <a:moveTo>
                      <a:pt x="135" y="6"/>
                    </a:moveTo>
                    <a:cubicBezTo>
                      <a:pt x="135" y="6"/>
                      <a:pt x="134" y="7"/>
                      <a:pt x="134" y="7"/>
                    </a:cubicBezTo>
                    <a:cubicBezTo>
                      <a:pt x="135" y="7"/>
                      <a:pt x="135" y="7"/>
                      <a:pt x="135" y="7"/>
                    </a:cubicBezTo>
                    <a:cubicBezTo>
                      <a:pt x="135" y="7"/>
                      <a:pt x="135" y="7"/>
                      <a:pt x="135" y="6"/>
                    </a:cubicBezTo>
                    <a:close/>
                    <a:moveTo>
                      <a:pt x="125" y="18"/>
                    </a:moveTo>
                    <a:cubicBezTo>
                      <a:pt x="124" y="18"/>
                      <a:pt x="125" y="18"/>
                      <a:pt x="125" y="18"/>
                    </a:cubicBezTo>
                    <a:close/>
                    <a:moveTo>
                      <a:pt x="133" y="6"/>
                    </a:moveTo>
                    <a:cubicBezTo>
                      <a:pt x="133" y="6"/>
                      <a:pt x="132" y="6"/>
                      <a:pt x="132" y="7"/>
                    </a:cubicBezTo>
                    <a:cubicBezTo>
                      <a:pt x="132" y="7"/>
                      <a:pt x="132" y="7"/>
                      <a:pt x="132" y="7"/>
                    </a:cubicBezTo>
                    <a:cubicBezTo>
                      <a:pt x="133" y="7"/>
                      <a:pt x="133" y="6"/>
                      <a:pt x="133" y="6"/>
                    </a:cubicBezTo>
                    <a:cubicBezTo>
                      <a:pt x="133" y="6"/>
                      <a:pt x="133" y="6"/>
                      <a:pt x="133" y="6"/>
                    </a:cubicBezTo>
                    <a:close/>
                    <a:moveTo>
                      <a:pt x="131" y="6"/>
                    </a:moveTo>
                    <a:cubicBezTo>
                      <a:pt x="130" y="7"/>
                      <a:pt x="131" y="7"/>
                      <a:pt x="131" y="7"/>
                    </a:cubicBezTo>
                    <a:cubicBezTo>
                      <a:pt x="131" y="6"/>
                      <a:pt x="131" y="6"/>
                      <a:pt x="131" y="6"/>
                    </a:cubicBezTo>
                    <a:close/>
                    <a:moveTo>
                      <a:pt x="123" y="7"/>
                    </a:moveTo>
                    <a:cubicBezTo>
                      <a:pt x="123" y="7"/>
                      <a:pt x="122" y="7"/>
                      <a:pt x="123" y="7"/>
                    </a:cubicBezTo>
                    <a:cubicBezTo>
                      <a:pt x="122" y="8"/>
                      <a:pt x="123" y="8"/>
                      <a:pt x="123" y="7"/>
                    </a:cubicBezTo>
                    <a:close/>
                    <a:moveTo>
                      <a:pt x="102" y="19"/>
                    </a:moveTo>
                    <a:cubicBezTo>
                      <a:pt x="102" y="19"/>
                      <a:pt x="102" y="19"/>
                      <a:pt x="102" y="20"/>
                    </a:cubicBezTo>
                    <a:cubicBezTo>
                      <a:pt x="103" y="20"/>
                      <a:pt x="103" y="20"/>
                      <a:pt x="103" y="19"/>
                    </a:cubicBezTo>
                    <a:cubicBezTo>
                      <a:pt x="102" y="19"/>
                      <a:pt x="103" y="19"/>
                      <a:pt x="102" y="19"/>
                    </a:cubicBezTo>
                    <a:close/>
                    <a:moveTo>
                      <a:pt x="100" y="12"/>
                    </a:moveTo>
                    <a:cubicBezTo>
                      <a:pt x="100" y="13"/>
                      <a:pt x="101" y="13"/>
                      <a:pt x="101" y="13"/>
                    </a:cubicBezTo>
                    <a:cubicBezTo>
                      <a:pt x="101" y="12"/>
                      <a:pt x="100" y="12"/>
                      <a:pt x="100" y="12"/>
                    </a:cubicBezTo>
                    <a:close/>
                    <a:moveTo>
                      <a:pt x="98" y="14"/>
                    </a:moveTo>
                    <a:cubicBezTo>
                      <a:pt x="98" y="14"/>
                      <a:pt x="99" y="14"/>
                      <a:pt x="99" y="14"/>
                    </a:cubicBezTo>
                    <a:cubicBezTo>
                      <a:pt x="99" y="14"/>
                      <a:pt x="98" y="13"/>
                      <a:pt x="98" y="14"/>
                    </a:cubicBezTo>
                    <a:close/>
                    <a:moveTo>
                      <a:pt x="101" y="12"/>
                    </a:moveTo>
                    <a:cubicBezTo>
                      <a:pt x="100" y="12"/>
                      <a:pt x="101" y="12"/>
                      <a:pt x="101" y="12"/>
                    </a:cubicBezTo>
                    <a:close/>
                    <a:moveTo>
                      <a:pt x="420" y="188"/>
                    </a:moveTo>
                    <a:cubicBezTo>
                      <a:pt x="418" y="186"/>
                      <a:pt x="416" y="188"/>
                      <a:pt x="414" y="187"/>
                    </a:cubicBezTo>
                    <a:cubicBezTo>
                      <a:pt x="414" y="187"/>
                      <a:pt x="414" y="188"/>
                      <a:pt x="414" y="188"/>
                    </a:cubicBezTo>
                    <a:cubicBezTo>
                      <a:pt x="413" y="189"/>
                      <a:pt x="412" y="188"/>
                      <a:pt x="411" y="188"/>
                    </a:cubicBezTo>
                    <a:cubicBezTo>
                      <a:pt x="411" y="188"/>
                      <a:pt x="412" y="188"/>
                      <a:pt x="412" y="187"/>
                    </a:cubicBezTo>
                    <a:cubicBezTo>
                      <a:pt x="411" y="187"/>
                      <a:pt x="410" y="187"/>
                      <a:pt x="410" y="188"/>
                    </a:cubicBezTo>
                    <a:cubicBezTo>
                      <a:pt x="409" y="188"/>
                      <a:pt x="408" y="188"/>
                      <a:pt x="408" y="188"/>
                    </a:cubicBezTo>
                    <a:cubicBezTo>
                      <a:pt x="407" y="188"/>
                      <a:pt x="408" y="188"/>
                      <a:pt x="408" y="187"/>
                    </a:cubicBezTo>
                    <a:cubicBezTo>
                      <a:pt x="405" y="187"/>
                      <a:pt x="402" y="185"/>
                      <a:pt x="400" y="187"/>
                    </a:cubicBezTo>
                    <a:cubicBezTo>
                      <a:pt x="400" y="187"/>
                      <a:pt x="399" y="187"/>
                      <a:pt x="399" y="186"/>
                    </a:cubicBezTo>
                    <a:cubicBezTo>
                      <a:pt x="399" y="186"/>
                      <a:pt x="399" y="187"/>
                      <a:pt x="398" y="187"/>
                    </a:cubicBezTo>
                    <a:cubicBezTo>
                      <a:pt x="398" y="187"/>
                      <a:pt x="397" y="187"/>
                      <a:pt x="397" y="186"/>
                    </a:cubicBezTo>
                    <a:cubicBezTo>
                      <a:pt x="394" y="187"/>
                      <a:pt x="392" y="186"/>
                      <a:pt x="389" y="187"/>
                    </a:cubicBezTo>
                    <a:cubicBezTo>
                      <a:pt x="389" y="187"/>
                      <a:pt x="388" y="187"/>
                      <a:pt x="388" y="186"/>
                    </a:cubicBezTo>
                    <a:cubicBezTo>
                      <a:pt x="386" y="186"/>
                      <a:pt x="384" y="186"/>
                      <a:pt x="382" y="186"/>
                    </a:cubicBezTo>
                    <a:cubicBezTo>
                      <a:pt x="381" y="185"/>
                      <a:pt x="380" y="186"/>
                      <a:pt x="379" y="187"/>
                    </a:cubicBezTo>
                    <a:cubicBezTo>
                      <a:pt x="378" y="186"/>
                      <a:pt x="377" y="186"/>
                      <a:pt x="377" y="187"/>
                    </a:cubicBezTo>
                    <a:cubicBezTo>
                      <a:pt x="376" y="186"/>
                      <a:pt x="375" y="187"/>
                      <a:pt x="374" y="186"/>
                    </a:cubicBezTo>
                    <a:cubicBezTo>
                      <a:pt x="373" y="186"/>
                      <a:pt x="372" y="187"/>
                      <a:pt x="372" y="186"/>
                    </a:cubicBezTo>
                    <a:cubicBezTo>
                      <a:pt x="373" y="186"/>
                      <a:pt x="374" y="185"/>
                      <a:pt x="376" y="186"/>
                    </a:cubicBezTo>
                    <a:cubicBezTo>
                      <a:pt x="378" y="185"/>
                      <a:pt x="380" y="185"/>
                      <a:pt x="382" y="186"/>
                    </a:cubicBezTo>
                    <a:cubicBezTo>
                      <a:pt x="382" y="185"/>
                      <a:pt x="383" y="185"/>
                      <a:pt x="384" y="185"/>
                    </a:cubicBezTo>
                    <a:cubicBezTo>
                      <a:pt x="384" y="185"/>
                      <a:pt x="384" y="185"/>
                      <a:pt x="383" y="184"/>
                    </a:cubicBezTo>
                    <a:cubicBezTo>
                      <a:pt x="384" y="184"/>
                      <a:pt x="384" y="184"/>
                      <a:pt x="385" y="184"/>
                    </a:cubicBezTo>
                    <a:cubicBezTo>
                      <a:pt x="385" y="184"/>
                      <a:pt x="386" y="185"/>
                      <a:pt x="386" y="185"/>
                    </a:cubicBezTo>
                    <a:cubicBezTo>
                      <a:pt x="388" y="183"/>
                      <a:pt x="389" y="182"/>
                      <a:pt x="391" y="183"/>
                    </a:cubicBezTo>
                    <a:cubicBezTo>
                      <a:pt x="391" y="183"/>
                      <a:pt x="390" y="183"/>
                      <a:pt x="391" y="184"/>
                    </a:cubicBezTo>
                    <a:cubicBezTo>
                      <a:pt x="391" y="184"/>
                      <a:pt x="392" y="184"/>
                      <a:pt x="392" y="184"/>
                    </a:cubicBezTo>
                    <a:cubicBezTo>
                      <a:pt x="393" y="185"/>
                      <a:pt x="395" y="185"/>
                      <a:pt x="397" y="185"/>
                    </a:cubicBezTo>
                    <a:cubicBezTo>
                      <a:pt x="397" y="184"/>
                      <a:pt x="395" y="185"/>
                      <a:pt x="396" y="184"/>
                    </a:cubicBezTo>
                    <a:cubicBezTo>
                      <a:pt x="398" y="185"/>
                      <a:pt x="399" y="182"/>
                      <a:pt x="402" y="184"/>
                    </a:cubicBezTo>
                    <a:cubicBezTo>
                      <a:pt x="402" y="184"/>
                      <a:pt x="402" y="183"/>
                      <a:pt x="402" y="183"/>
                    </a:cubicBezTo>
                    <a:cubicBezTo>
                      <a:pt x="404" y="184"/>
                      <a:pt x="405" y="184"/>
                      <a:pt x="407" y="183"/>
                    </a:cubicBezTo>
                    <a:cubicBezTo>
                      <a:pt x="406" y="182"/>
                      <a:pt x="404" y="183"/>
                      <a:pt x="403" y="182"/>
                    </a:cubicBezTo>
                    <a:cubicBezTo>
                      <a:pt x="401" y="183"/>
                      <a:pt x="399" y="182"/>
                      <a:pt x="398" y="183"/>
                    </a:cubicBezTo>
                    <a:cubicBezTo>
                      <a:pt x="396" y="181"/>
                      <a:pt x="394" y="184"/>
                      <a:pt x="392" y="182"/>
                    </a:cubicBezTo>
                    <a:cubicBezTo>
                      <a:pt x="392" y="182"/>
                      <a:pt x="392" y="183"/>
                      <a:pt x="392" y="183"/>
                    </a:cubicBezTo>
                    <a:cubicBezTo>
                      <a:pt x="390" y="181"/>
                      <a:pt x="389" y="183"/>
                      <a:pt x="386" y="182"/>
                    </a:cubicBezTo>
                    <a:cubicBezTo>
                      <a:pt x="386" y="182"/>
                      <a:pt x="385" y="182"/>
                      <a:pt x="384" y="183"/>
                    </a:cubicBezTo>
                    <a:cubicBezTo>
                      <a:pt x="383" y="182"/>
                      <a:pt x="382" y="183"/>
                      <a:pt x="382" y="182"/>
                    </a:cubicBezTo>
                    <a:cubicBezTo>
                      <a:pt x="381" y="181"/>
                      <a:pt x="381" y="183"/>
                      <a:pt x="381" y="182"/>
                    </a:cubicBezTo>
                    <a:cubicBezTo>
                      <a:pt x="381" y="182"/>
                      <a:pt x="380" y="182"/>
                      <a:pt x="380" y="182"/>
                    </a:cubicBezTo>
                    <a:cubicBezTo>
                      <a:pt x="380" y="182"/>
                      <a:pt x="378" y="182"/>
                      <a:pt x="378" y="183"/>
                    </a:cubicBezTo>
                    <a:cubicBezTo>
                      <a:pt x="376" y="182"/>
                      <a:pt x="374" y="182"/>
                      <a:pt x="371" y="182"/>
                    </a:cubicBezTo>
                    <a:cubicBezTo>
                      <a:pt x="371" y="182"/>
                      <a:pt x="372" y="183"/>
                      <a:pt x="372" y="183"/>
                    </a:cubicBezTo>
                    <a:cubicBezTo>
                      <a:pt x="371" y="183"/>
                      <a:pt x="371" y="182"/>
                      <a:pt x="370" y="182"/>
                    </a:cubicBezTo>
                    <a:cubicBezTo>
                      <a:pt x="369" y="182"/>
                      <a:pt x="369" y="182"/>
                      <a:pt x="368" y="183"/>
                    </a:cubicBezTo>
                    <a:cubicBezTo>
                      <a:pt x="367" y="181"/>
                      <a:pt x="366" y="182"/>
                      <a:pt x="364" y="183"/>
                    </a:cubicBezTo>
                    <a:cubicBezTo>
                      <a:pt x="362" y="181"/>
                      <a:pt x="360" y="183"/>
                      <a:pt x="357" y="182"/>
                    </a:cubicBezTo>
                    <a:cubicBezTo>
                      <a:pt x="355" y="182"/>
                      <a:pt x="353" y="182"/>
                      <a:pt x="351" y="182"/>
                    </a:cubicBezTo>
                    <a:cubicBezTo>
                      <a:pt x="350" y="182"/>
                      <a:pt x="349" y="183"/>
                      <a:pt x="349" y="182"/>
                    </a:cubicBezTo>
                    <a:cubicBezTo>
                      <a:pt x="348" y="182"/>
                      <a:pt x="348" y="183"/>
                      <a:pt x="347" y="183"/>
                    </a:cubicBezTo>
                    <a:cubicBezTo>
                      <a:pt x="347" y="183"/>
                      <a:pt x="346" y="182"/>
                      <a:pt x="346" y="182"/>
                    </a:cubicBezTo>
                    <a:cubicBezTo>
                      <a:pt x="346" y="182"/>
                      <a:pt x="345" y="183"/>
                      <a:pt x="345" y="182"/>
                    </a:cubicBezTo>
                    <a:cubicBezTo>
                      <a:pt x="345" y="182"/>
                      <a:pt x="344" y="182"/>
                      <a:pt x="344" y="182"/>
                    </a:cubicBezTo>
                    <a:cubicBezTo>
                      <a:pt x="341" y="183"/>
                      <a:pt x="339" y="182"/>
                      <a:pt x="336" y="182"/>
                    </a:cubicBezTo>
                    <a:cubicBezTo>
                      <a:pt x="336" y="182"/>
                      <a:pt x="336" y="183"/>
                      <a:pt x="336" y="182"/>
                    </a:cubicBezTo>
                    <a:cubicBezTo>
                      <a:pt x="331" y="181"/>
                      <a:pt x="326" y="183"/>
                      <a:pt x="321" y="182"/>
                    </a:cubicBezTo>
                    <a:cubicBezTo>
                      <a:pt x="318" y="183"/>
                      <a:pt x="314" y="182"/>
                      <a:pt x="311" y="182"/>
                    </a:cubicBezTo>
                    <a:cubicBezTo>
                      <a:pt x="310" y="183"/>
                      <a:pt x="310" y="182"/>
                      <a:pt x="309" y="183"/>
                    </a:cubicBezTo>
                    <a:cubicBezTo>
                      <a:pt x="308" y="182"/>
                      <a:pt x="307" y="182"/>
                      <a:pt x="307" y="183"/>
                    </a:cubicBezTo>
                    <a:cubicBezTo>
                      <a:pt x="299" y="183"/>
                      <a:pt x="292" y="183"/>
                      <a:pt x="284" y="183"/>
                    </a:cubicBezTo>
                    <a:cubicBezTo>
                      <a:pt x="279" y="184"/>
                      <a:pt x="274" y="182"/>
                      <a:pt x="269" y="183"/>
                    </a:cubicBezTo>
                    <a:cubicBezTo>
                      <a:pt x="268" y="182"/>
                      <a:pt x="267" y="183"/>
                      <a:pt x="266" y="183"/>
                    </a:cubicBezTo>
                    <a:cubicBezTo>
                      <a:pt x="266" y="183"/>
                      <a:pt x="266" y="183"/>
                      <a:pt x="266" y="183"/>
                    </a:cubicBezTo>
                    <a:cubicBezTo>
                      <a:pt x="261" y="182"/>
                      <a:pt x="256" y="183"/>
                      <a:pt x="251" y="182"/>
                    </a:cubicBezTo>
                    <a:cubicBezTo>
                      <a:pt x="251" y="182"/>
                      <a:pt x="250" y="182"/>
                      <a:pt x="250" y="183"/>
                    </a:cubicBezTo>
                    <a:cubicBezTo>
                      <a:pt x="248" y="182"/>
                      <a:pt x="245" y="182"/>
                      <a:pt x="243" y="183"/>
                    </a:cubicBezTo>
                    <a:cubicBezTo>
                      <a:pt x="242" y="182"/>
                      <a:pt x="241" y="182"/>
                      <a:pt x="240" y="182"/>
                    </a:cubicBezTo>
                    <a:cubicBezTo>
                      <a:pt x="239" y="182"/>
                      <a:pt x="237" y="182"/>
                      <a:pt x="236" y="182"/>
                    </a:cubicBezTo>
                    <a:cubicBezTo>
                      <a:pt x="236" y="182"/>
                      <a:pt x="236" y="182"/>
                      <a:pt x="235" y="182"/>
                    </a:cubicBezTo>
                    <a:cubicBezTo>
                      <a:pt x="234" y="182"/>
                      <a:pt x="233" y="181"/>
                      <a:pt x="232" y="181"/>
                    </a:cubicBezTo>
                    <a:cubicBezTo>
                      <a:pt x="233" y="180"/>
                      <a:pt x="235" y="181"/>
                      <a:pt x="236" y="180"/>
                    </a:cubicBezTo>
                    <a:cubicBezTo>
                      <a:pt x="237" y="181"/>
                      <a:pt x="237" y="181"/>
                      <a:pt x="237" y="181"/>
                    </a:cubicBezTo>
                    <a:cubicBezTo>
                      <a:pt x="238" y="181"/>
                      <a:pt x="239" y="181"/>
                      <a:pt x="240" y="181"/>
                    </a:cubicBezTo>
                    <a:cubicBezTo>
                      <a:pt x="240" y="181"/>
                      <a:pt x="240" y="180"/>
                      <a:pt x="240" y="180"/>
                    </a:cubicBezTo>
                    <a:cubicBezTo>
                      <a:pt x="241" y="180"/>
                      <a:pt x="242" y="180"/>
                      <a:pt x="242" y="181"/>
                    </a:cubicBezTo>
                    <a:cubicBezTo>
                      <a:pt x="249" y="181"/>
                      <a:pt x="255" y="181"/>
                      <a:pt x="262" y="182"/>
                    </a:cubicBezTo>
                    <a:cubicBezTo>
                      <a:pt x="264" y="181"/>
                      <a:pt x="267" y="182"/>
                      <a:pt x="269" y="181"/>
                    </a:cubicBezTo>
                    <a:cubicBezTo>
                      <a:pt x="269" y="181"/>
                      <a:pt x="270" y="181"/>
                      <a:pt x="270" y="181"/>
                    </a:cubicBezTo>
                    <a:cubicBezTo>
                      <a:pt x="273" y="181"/>
                      <a:pt x="277" y="181"/>
                      <a:pt x="280" y="181"/>
                    </a:cubicBezTo>
                    <a:cubicBezTo>
                      <a:pt x="282" y="182"/>
                      <a:pt x="284" y="181"/>
                      <a:pt x="286" y="181"/>
                    </a:cubicBezTo>
                    <a:cubicBezTo>
                      <a:pt x="285" y="180"/>
                      <a:pt x="283" y="181"/>
                      <a:pt x="281" y="180"/>
                    </a:cubicBezTo>
                    <a:cubicBezTo>
                      <a:pt x="283" y="179"/>
                      <a:pt x="285" y="180"/>
                      <a:pt x="287" y="179"/>
                    </a:cubicBezTo>
                    <a:cubicBezTo>
                      <a:pt x="286" y="179"/>
                      <a:pt x="285" y="179"/>
                      <a:pt x="284" y="179"/>
                    </a:cubicBezTo>
                    <a:cubicBezTo>
                      <a:pt x="284" y="178"/>
                      <a:pt x="284" y="178"/>
                      <a:pt x="284" y="178"/>
                    </a:cubicBezTo>
                    <a:cubicBezTo>
                      <a:pt x="285" y="177"/>
                      <a:pt x="287" y="177"/>
                      <a:pt x="288" y="178"/>
                    </a:cubicBezTo>
                    <a:cubicBezTo>
                      <a:pt x="288" y="178"/>
                      <a:pt x="288" y="177"/>
                      <a:pt x="288" y="177"/>
                    </a:cubicBezTo>
                    <a:cubicBezTo>
                      <a:pt x="291" y="178"/>
                      <a:pt x="293" y="177"/>
                      <a:pt x="296" y="178"/>
                    </a:cubicBezTo>
                    <a:cubicBezTo>
                      <a:pt x="296" y="177"/>
                      <a:pt x="296" y="177"/>
                      <a:pt x="296" y="177"/>
                    </a:cubicBezTo>
                    <a:cubicBezTo>
                      <a:pt x="297" y="177"/>
                      <a:pt x="297" y="177"/>
                      <a:pt x="297" y="177"/>
                    </a:cubicBezTo>
                    <a:cubicBezTo>
                      <a:pt x="298" y="177"/>
                      <a:pt x="297" y="177"/>
                      <a:pt x="297" y="177"/>
                    </a:cubicBezTo>
                    <a:cubicBezTo>
                      <a:pt x="297" y="178"/>
                      <a:pt x="298" y="177"/>
                      <a:pt x="298" y="178"/>
                    </a:cubicBezTo>
                    <a:cubicBezTo>
                      <a:pt x="298" y="177"/>
                      <a:pt x="298" y="177"/>
                      <a:pt x="298" y="177"/>
                    </a:cubicBezTo>
                    <a:cubicBezTo>
                      <a:pt x="299" y="177"/>
                      <a:pt x="300" y="177"/>
                      <a:pt x="301" y="177"/>
                    </a:cubicBezTo>
                    <a:cubicBezTo>
                      <a:pt x="302" y="177"/>
                      <a:pt x="301" y="177"/>
                      <a:pt x="301" y="177"/>
                    </a:cubicBezTo>
                    <a:cubicBezTo>
                      <a:pt x="303" y="179"/>
                      <a:pt x="305" y="177"/>
                      <a:pt x="308" y="178"/>
                    </a:cubicBezTo>
                    <a:cubicBezTo>
                      <a:pt x="312" y="178"/>
                      <a:pt x="316" y="178"/>
                      <a:pt x="320" y="178"/>
                    </a:cubicBezTo>
                    <a:cubicBezTo>
                      <a:pt x="321" y="178"/>
                      <a:pt x="321" y="178"/>
                      <a:pt x="321" y="178"/>
                    </a:cubicBezTo>
                    <a:cubicBezTo>
                      <a:pt x="325" y="178"/>
                      <a:pt x="329" y="177"/>
                      <a:pt x="333" y="178"/>
                    </a:cubicBezTo>
                    <a:cubicBezTo>
                      <a:pt x="336" y="177"/>
                      <a:pt x="340" y="178"/>
                      <a:pt x="343" y="177"/>
                    </a:cubicBezTo>
                    <a:cubicBezTo>
                      <a:pt x="343" y="177"/>
                      <a:pt x="344" y="177"/>
                      <a:pt x="344" y="178"/>
                    </a:cubicBezTo>
                    <a:cubicBezTo>
                      <a:pt x="345" y="178"/>
                      <a:pt x="345" y="177"/>
                      <a:pt x="345" y="177"/>
                    </a:cubicBezTo>
                    <a:cubicBezTo>
                      <a:pt x="352" y="177"/>
                      <a:pt x="358" y="177"/>
                      <a:pt x="364" y="177"/>
                    </a:cubicBezTo>
                    <a:cubicBezTo>
                      <a:pt x="365" y="177"/>
                      <a:pt x="367" y="177"/>
                      <a:pt x="368" y="177"/>
                    </a:cubicBezTo>
                    <a:cubicBezTo>
                      <a:pt x="369" y="177"/>
                      <a:pt x="370" y="177"/>
                      <a:pt x="371" y="178"/>
                    </a:cubicBezTo>
                    <a:cubicBezTo>
                      <a:pt x="373" y="177"/>
                      <a:pt x="375" y="177"/>
                      <a:pt x="377" y="178"/>
                    </a:cubicBezTo>
                    <a:cubicBezTo>
                      <a:pt x="377" y="178"/>
                      <a:pt x="377" y="177"/>
                      <a:pt x="377" y="177"/>
                    </a:cubicBezTo>
                    <a:cubicBezTo>
                      <a:pt x="377" y="178"/>
                      <a:pt x="378" y="177"/>
                      <a:pt x="378" y="177"/>
                    </a:cubicBezTo>
                    <a:cubicBezTo>
                      <a:pt x="390" y="177"/>
                      <a:pt x="402" y="177"/>
                      <a:pt x="414" y="178"/>
                    </a:cubicBezTo>
                    <a:cubicBezTo>
                      <a:pt x="419" y="177"/>
                      <a:pt x="423" y="178"/>
                      <a:pt x="428" y="177"/>
                    </a:cubicBezTo>
                    <a:cubicBezTo>
                      <a:pt x="428" y="178"/>
                      <a:pt x="428" y="178"/>
                      <a:pt x="428" y="178"/>
                    </a:cubicBezTo>
                    <a:cubicBezTo>
                      <a:pt x="433" y="178"/>
                      <a:pt x="438" y="178"/>
                      <a:pt x="443" y="178"/>
                    </a:cubicBezTo>
                    <a:cubicBezTo>
                      <a:pt x="446" y="178"/>
                      <a:pt x="448" y="178"/>
                      <a:pt x="451" y="179"/>
                    </a:cubicBezTo>
                    <a:cubicBezTo>
                      <a:pt x="455" y="178"/>
                      <a:pt x="459" y="179"/>
                      <a:pt x="463" y="179"/>
                    </a:cubicBezTo>
                    <a:cubicBezTo>
                      <a:pt x="473" y="179"/>
                      <a:pt x="483" y="180"/>
                      <a:pt x="492" y="180"/>
                    </a:cubicBezTo>
                    <a:cubicBezTo>
                      <a:pt x="493" y="181"/>
                      <a:pt x="493" y="181"/>
                      <a:pt x="494" y="181"/>
                    </a:cubicBezTo>
                    <a:cubicBezTo>
                      <a:pt x="496" y="181"/>
                      <a:pt x="498" y="181"/>
                      <a:pt x="500" y="181"/>
                    </a:cubicBezTo>
                    <a:cubicBezTo>
                      <a:pt x="501" y="181"/>
                      <a:pt x="501" y="182"/>
                      <a:pt x="501" y="182"/>
                    </a:cubicBezTo>
                    <a:cubicBezTo>
                      <a:pt x="503" y="181"/>
                      <a:pt x="505" y="182"/>
                      <a:pt x="507" y="182"/>
                    </a:cubicBezTo>
                    <a:cubicBezTo>
                      <a:pt x="509" y="183"/>
                      <a:pt x="510" y="182"/>
                      <a:pt x="511" y="183"/>
                    </a:cubicBezTo>
                    <a:cubicBezTo>
                      <a:pt x="509" y="184"/>
                      <a:pt x="506" y="185"/>
                      <a:pt x="503" y="184"/>
                    </a:cubicBezTo>
                    <a:cubicBezTo>
                      <a:pt x="502" y="184"/>
                      <a:pt x="501" y="185"/>
                      <a:pt x="500" y="184"/>
                    </a:cubicBezTo>
                    <a:cubicBezTo>
                      <a:pt x="494" y="185"/>
                      <a:pt x="488" y="184"/>
                      <a:pt x="482" y="184"/>
                    </a:cubicBezTo>
                    <a:cubicBezTo>
                      <a:pt x="481" y="185"/>
                      <a:pt x="480" y="184"/>
                      <a:pt x="480" y="185"/>
                    </a:cubicBezTo>
                    <a:cubicBezTo>
                      <a:pt x="479" y="184"/>
                      <a:pt x="478" y="185"/>
                      <a:pt x="477" y="184"/>
                    </a:cubicBezTo>
                    <a:cubicBezTo>
                      <a:pt x="474" y="185"/>
                      <a:pt x="470" y="183"/>
                      <a:pt x="466" y="184"/>
                    </a:cubicBezTo>
                    <a:cubicBezTo>
                      <a:pt x="466" y="184"/>
                      <a:pt x="466" y="183"/>
                      <a:pt x="466" y="183"/>
                    </a:cubicBezTo>
                    <a:cubicBezTo>
                      <a:pt x="465" y="183"/>
                      <a:pt x="465" y="184"/>
                      <a:pt x="464" y="184"/>
                    </a:cubicBezTo>
                    <a:cubicBezTo>
                      <a:pt x="462" y="183"/>
                      <a:pt x="459" y="184"/>
                      <a:pt x="457" y="183"/>
                    </a:cubicBezTo>
                    <a:cubicBezTo>
                      <a:pt x="456" y="184"/>
                      <a:pt x="455" y="184"/>
                      <a:pt x="453" y="183"/>
                    </a:cubicBezTo>
                    <a:cubicBezTo>
                      <a:pt x="452" y="183"/>
                      <a:pt x="451" y="184"/>
                      <a:pt x="450" y="183"/>
                    </a:cubicBezTo>
                    <a:cubicBezTo>
                      <a:pt x="450" y="183"/>
                      <a:pt x="449" y="183"/>
                      <a:pt x="449" y="184"/>
                    </a:cubicBezTo>
                    <a:cubicBezTo>
                      <a:pt x="446" y="183"/>
                      <a:pt x="444" y="183"/>
                      <a:pt x="442" y="183"/>
                    </a:cubicBezTo>
                    <a:cubicBezTo>
                      <a:pt x="441" y="184"/>
                      <a:pt x="440" y="185"/>
                      <a:pt x="440" y="185"/>
                    </a:cubicBezTo>
                    <a:cubicBezTo>
                      <a:pt x="440" y="185"/>
                      <a:pt x="440" y="186"/>
                      <a:pt x="440" y="186"/>
                    </a:cubicBezTo>
                    <a:cubicBezTo>
                      <a:pt x="438" y="187"/>
                      <a:pt x="435" y="186"/>
                      <a:pt x="433" y="187"/>
                    </a:cubicBezTo>
                    <a:cubicBezTo>
                      <a:pt x="430" y="186"/>
                      <a:pt x="427" y="188"/>
                      <a:pt x="424" y="187"/>
                    </a:cubicBezTo>
                    <a:cubicBezTo>
                      <a:pt x="424" y="188"/>
                      <a:pt x="423" y="187"/>
                      <a:pt x="423" y="188"/>
                    </a:cubicBezTo>
                    <a:cubicBezTo>
                      <a:pt x="422" y="187"/>
                      <a:pt x="421" y="187"/>
                      <a:pt x="420" y="188"/>
                    </a:cubicBezTo>
                    <a:close/>
                    <a:moveTo>
                      <a:pt x="420" y="183"/>
                    </a:moveTo>
                    <a:cubicBezTo>
                      <a:pt x="420" y="183"/>
                      <a:pt x="420" y="183"/>
                      <a:pt x="419" y="183"/>
                    </a:cubicBezTo>
                    <a:cubicBezTo>
                      <a:pt x="420" y="184"/>
                      <a:pt x="420" y="183"/>
                      <a:pt x="420" y="183"/>
                    </a:cubicBezTo>
                    <a:cubicBezTo>
                      <a:pt x="421" y="184"/>
                      <a:pt x="421" y="184"/>
                      <a:pt x="421" y="184"/>
                    </a:cubicBezTo>
                    <a:cubicBezTo>
                      <a:pt x="421" y="183"/>
                      <a:pt x="420" y="183"/>
                      <a:pt x="420" y="183"/>
                    </a:cubicBezTo>
                    <a:close/>
                    <a:moveTo>
                      <a:pt x="418" y="183"/>
                    </a:moveTo>
                    <a:cubicBezTo>
                      <a:pt x="418" y="183"/>
                      <a:pt x="419" y="184"/>
                      <a:pt x="418" y="183"/>
                    </a:cubicBezTo>
                    <a:close/>
                    <a:moveTo>
                      <a:pt x="414" y="183"/>
                    </a:moveTo>
                    <a:cubicBezTo>
                      <a:pt x="415" y="184"/>
                      <a:pt x="416" y="183"/>
                      <a:pt x="417" y="183"/>
                    </a:cubicBezTo>
                    <a:cubicBezTo>
                      <a:pt x="416" y="183"/>
                      <a:pt x="415" y="183"/>
                      <a:pt x="414" y="183"/>
                    </a:cubicBezTo>
                    <a:close/>
                    <a:moveTo>
                      <a:pt x="414" y="183"/>
                    </a:moveTo>
                    <a:cubicBezTo>
                      <a:pt x="414" y="183"/>
                      <a:pt x="414" y="183"/>
                      <a:pt x="414" y="183"/>
                    </a:cubicBezTo>
                    <a:cubicBezTo>
                      <a:pt x="414" y="184"/>
                      <a:pt x="414" y="183"/>
                      <a:pt x="414" y="183"/>
                    </a:cubicBezTo>
                    <a:close/>
                    <a:moveTo>
                      <a:pt x="413" y="183"/>
                    </a:moveTo>
                    <a:cubicBezTo>
                      <a:pt x="412" y="183"/>
                      <a:pt x="413" y="184"/>
                      <a:pt x="413" y="183"/>
                    </a:cubicBezTo>
                    <a:close/>
                    <a:moveTo>
                      <a:pt x="411" y="183"/>
                    </a:moveTo>
                    <a:cubicBezTo>
                      <a:pt x="412" y="184"/>
                      <a:pt x="412" y="183"/>
                      <a:pt x="413" y="183"/>
                    </a:cubicBezTo>
                    <a:cubicBezTo>
                      <a:pt x="412" y="183"/>
                      <a:pt x="411" y="182"/>
                      <a:pt x="411" y="183"/>
                    </a:cubicBezTo>
                    <a:close/>
                    <a:moveTo>
                      <a:pt x="407" y="183"/>
                    </a:moveTo>
                    <a:cubicBezTo>
                      <a:pt x="409" y="184"/>
                      <a:pt x="410" y="183"/>
                      <a:pt x="411" y="183"/>
                    </a:cubicBezTo>
                    <a:cubicBezTo>
                      <a:pt x="410" y="182"/>
                      <a:pt x="408" y="182"/>
                      <a:pt x="407" y="183"/>
                    </a:cubicBezTo>
                    <a:close/>
                    <a:moveTo>
                      <a:pt x="400" y="184"/>
                    </a:moveTo>
                    <a:cubicBezTo>
                      <a:pt x="401" y="184"/>
                      <a:pt x="401" y="184"/>
                      <a:pt x="401" y="184"/>
                    </a:cubicBezTo>
                    <a:cubicBezTo>
                      <a:pt x="401" y="184"/>
                      <a:pt x="401" y="184"/>
                      <a:pt x="400" y="184"/>
                    </a:cubicBezTo>
                    <a:close/>
                    <a:moveTo>
                      <a:pt x="370" y="180"/>
                    </a:moveTo>
                    <a:cubicBezTo>
                      <a:pt x="370" y="180"/>
                      <a:pt x="371" y="180"/>
                      <a:pt x="370" y="180"/>
                    </a:cubicBezTo>
                    <a:close/>
                    <a:moveTo>
                      <a:pt x="300" y="177"/>
                    </a:moveTo>
                    <a:cubicBezTo>
                      <a:pt x="300" y="178"/>
                      <a:pt x="301" y="178"/>
                      <a:pt x="301" y="178"/>
                    </a:cubicBezTo>
                    <a:cubicBezTo>
                      <a:pt x="301" y="177"/>
                      <a:pt x="300" y="177"/>
                      <a:pt x="300" y="177"/>
                    </a:cubicBezTo>
                    <a:close/>
                    <a:moveTo>
                      <a:pt x="298" y="177"/>
                    </a:moveTo>
                    <a:cubicBezTo>
                      <a:pt x="299" y="178"/>
                      <a:pt x="299" y="178"/>
                      <a:pt x="300" y="178"/>
                    </a:cubicBezTo>
                    <a:cubicBezTo>
                      <a:pt x="299" y="177"/>
                      <a:pt x="299" y="177"/>
                      <a:pt x="298" y="177"/>
                    </a:cubicBezTo>
                    <a:close/>
                    <a:moveTo>
                      <a:pt x="288" y="180"/>
                    </a:moveTo>
                    <a:cubicBezTo>
                      <a:pt x="288" y="180"/>
                      <a:pt x="288" y="180"/>
                      <a:pt x="288" y="180"/>
                    </a:cubicBezTo>
                    <a:close/>
                    <a:moveTo>
                      <a:pt x="590" y="61"/>
                    </a:moveTo>
                    <a:cubicBezTo>
                      <a:pt x="590" y="61"/>
                      <a:pt x="590" y="61"/>
                      <a:pt x="590" y="61"/>
                    </a:cubicBezTo>
                    <a:close/>
                    <a:moveTo>
                      <a:pt x="589" y="62"/>
                    </a:moveTo>
                    <a:cubicBezTo>
                      <a:pt x="589" y="61"/>
                      <a:pt x="589" y="62"/>
                      <a:pt x="589" y="62"/>
                    </a:cubicBezTo>
                    <a:close/>
                    <a:moveTo>
                      <a:pt x="553" y="100"/>
                    </a:moveTo>
                    <a:cubicBezTo>
                      <a:pt x="554" y="100"/>
                      <a:pt x="554" y="100"/>
                      <a:pt x="555" y="100"/>
                    </a:cubicBezTo>
                    <a:cubicBezTo>
                      <a:pt x="554" y="99"/>
                      <a:pt x="554" y="99"/>
                      <a:pt x="553" y="100"/>
                    </a:cubicBezTo>
                    <a:close/>
                    <a:moveTo>
                      <a:pt x="573" y="72"/>
                    </a:moveTo>
                    <a:cubicBezTo>
                      <a:pt x="574" y="72"/>
                      <a:pt x="574" y="72"/>
                      <a:pt x="574" y="72"/>
                    </a:cubicBezTo>
                    <a:cubicBezTo>
                      <a:pt x="574" y="72"/>
                      <a:pt x="573" y="71"/>
                      <a:pt x="573" y="72"/>
                    </a:cubicBezTo>
                    <a:close/>
                    <a:moveTo>
                      <a:pt x="571" y="73"/>
                    </a:moveTo>
                    <a:cubicBezTo>
                      <a:pt x="571" y="73"/>
                      <a:pt x="571" y="73"/>
                      <a:pt x="572" y="72"/>
                    </a:cubicBezTo>
                    <a:cubicBezTo>
                      <a:pt x="572" y="73"/>
                      <a:pt x="573" y="73"/>
                      <a:pt x="573" y="73"/>
                    </a:cubicBezTo>
                    <a:cubicBezTo>
                      <a:pt x="573" y="71"/>
                      <a:pt x="571" y="72"/>
                      <a:pt x="571" y="73"/>
                    </a:cubicBezTo>
                    <a:close/>
                    <a:moveTo>
                      <a:pt x="592" y="46"/>
                    </a:moveTo>
                    <a:cubicBezTo>
                      <a:pt x="592" y="46"/>
                      <a:pt x="592" y="46"/>
                      <a:pt x="591" y="46"/>
                    </a:cubicBezTo>
                    <a:cubicBezTo>
                      <a:pt x="591" y="46"/>
                      <a:pt x="589" y="46"/>
                      <a:pt x="590" y="47"/>
                    </a:cubicBezTo>
                    <a:cubicBezTo>
                      <a:pt x="590" y="47"/>
                      <a:pt x="591" y="46"/>
                      <a:pt x="592" y="47"/>
                    </a:cubicBezTo>
                    <a:cubicBezTo>
                      <a:pt x="593" y="47"/>
                      <a:pt x="593" y="46"/>
                      <a:pt x="594" y="46"/>
                    </a:cubicBezTo>
                    <a:cubicBezTo>
                      <a:pt x="593" y="45"/>
                      <a:pt x="593" y="46"/>
                      <a:pt x="592" y="46"/>
                    </a:cubicBezTo>
                    <a:close/>
                    <a:moveTo>
                      <a:pt x="586" y="52"/>
                    </a:moveTo>
                    <a:cubicBezTo>
                      <a:pt x="586" y="52"/>
                      <a:pt x="586" y="53"/>
                      <a:pt x="587" y="52"/>
                    </a:cubicBezTo>
                    <a:cubicBezTo>
                      <a:pt x="587" y="52"/>
                      <a:pt x="586" y="51"/>
                      <a:pt x="586" y="52"/>
                    </a:cubicBezTo>
                    <a:close/>
                    <a:moveTo>
                      <a:pt x="569" y="73"/>
                    </a:moveTo>
                    <a:cubicBezTo>
                      <a:pt x="569" y="72"/>
                      <a:pt x="568" y="73"/>
                      <a:pt x="568" y="73"/>
                    </a:cubicBezTo>
                    <a:cubicBezTo>
                      <a:pt x="568" y="73"/>
                      <a:pt x="568" y="73"/>
                      <a:pt x="568" y="73"/>
                    </a:cubicBezTo>
                    <a:cubicBezTo>
                      <a:pt x="568" y="73"/>
                      <a:pt x="569" y="73"/>
                      <a:pt x="569" y="73"/>
                    </a:cubicBezTo>
                    <a:cubicBezTo>
                      <a:pt x="569" y="73"/>
                      <a:pt x="569" y="73"/>
                      <a:pt x="569" y="73"/>
                    </a:cubicBezTo>
                    <a:close/>
                    <a:moveTo>
                      <a:pt x="586" y="51"/>
                    </a:moveTo>
                    <a:cubicBezTo>
                      <a:pt x="586" y="51"/>
                      <a:pt x="586" y="51"/>
                      <a:pt x="586" y="51"/>
                    </a:cubicBezTo>
                    <a:cubicBezTo>
                      <a:pt x="586" y="50"/>
                      <a:pt x="586" y="51"/>
                      <a:pt x="586" y="51"/>
                    </a:cubicBezTo>
                    <a:close/>
                    <a:moveTo>
                      <a:pt x="566" y="75"/>
                    </a:moveTo>
                    <a:cubicBezTo>
                      <a:pt x="565" y="74"/>
                      <a:pt x="566" y="75"/>
                      <a:pt x="566" y="75"/>
                    </a:cubicBezTo>
                    <a:close/>
                    <a:moveTo>
                      <a:pt x="587" y="47"/>
                    </a:moveTo>
                    <a:cubicBezTo>
                      <a:pt x="587" y="47"/>
                      <a:pt x="588" y="47"/>
                      <a:pt x="589" y="47"/>
                    </a:cubicBezTo>
                    <a:cubicBezTo>
                      <a:pt x="588" y="46"/>
                      <a:pt x="587" y="46"/>
                      <a:pt x="587" y="47"/>
                    </a:cubicBezTo>
                    <a:close/>
                    <a:moveTo>
                      <a:pt x="567" y="71"/>
                    </a:moveTo>
                    <a:cubicBezTo>
                      <a:pt x="567" y="72"/>
                      <a:pt x="568" y="72"/>
                      <a:pt x="568" y="71"/>
                    </a:cubicBezTo>
                    <a:cubicBezTo>
                      <a:pt x="568" y="71"/>
                      <a:pt x="567" y="71"/>
                      <a:pt x="567" y="71"/>
                    </a:cubicBezTo>
                    <a:close/>
                    <a:moveTo>
                      <a:pt x="562" y="75"/>
                    </a:moveTo>
                    <a:cubicBezTo>
                      <a:pt x="562" y="75"/>
                      <a:pt x="562" y="75"/>
                      <a:pt x="562" y="75"/>
                    </a:cubicBezTo>
                    <a:close/>
                    <a:moveTo>
                      <a:pt x="583" y="48"/>
                    </a:moveTo>
                    <a:cubicBezTo>
                      <a:pt x="583" y="48"/>
                      <a:pt x="583" y="48"/>
                      <a:pt x="583" y="48"/>
                    </a:cubicBezTo>
                    <a:cubicBezTo>
                      <a:pt x="583" y="48"/>
                      <a:pt x="583" y="48"/>
                      <a:pt x="583" y="48"/>
                    </a:cubicBezTo>
                    <a:cubicBezTo>
                      <a:pt x="583" y="48"/>
                      <a:pt x="583" y="48"/>
                      <a:pt x="584" y="48"/>
                    </a:cubicBezTo>
                    <a:cubicBezTo>
                      <a:pt x="583" y="48"/>
                      <a:pt x="583" y="48"/>
                      <a:pt x="583" y="48"/>
                    </a:cubicBezTo>
                    <a:close/>
                    <a:moveTo>
                      <a:pt x="582" y="48"/>
                    </a:moveTo>
                    <a:cubicBezTo>
                      <a:pt x="582" y="48"/>
                      <a:pt x="583" y="49"/>
                      <a:pt x="582" y="48"/>
                    </a:cubicBezTo>
                    <a:close/>
                    <a:moveTo>
                      <a:pt x="581" y="46"/>
                    </a:moveTo>
                    <a:cubicBezTo>
                      <a:pt x="581" y="47"/>
                      <a:pt x="580" y="47"/>
                      <a:pt x="580" y="48"/>
                    </a:cubicBezTo>
                    <a:cubicBezTo>
                      <a:pt x="581" y="48"/>
                      <a:pt x="582" y="48"/>
                      <a:pt x="582" y="47"/>
                    </a:cubicBezTo>
                    <a:cubicBezTo>
                      <a:pt x="582" y="47"/>
                      <a:pt x="582" y="47"/>
                      <a:pt x="581" y="46"/>
                    </a:cubicBezTo>
                    <a:close/>
                    <a:moveTo>
                      <a:pt x="578" y="49"/>
                    </a:moveTo>
                    <a:cubicBezTo>
                      <a:pt x="579" y="49"/>
                      <a:pt x="578" y="49"/>
                      <a:pt x="579" y="50"/>
                    </a:cubicBezTo>
                    <a:cubicBezTo>
                      <a:pt x="579" y="49"/>
                      <a:pt x="579" y="49"/>
                      <a:pt x="580" y="49"/>
                    </a:cubicBezTo>
                    <a:cubicBezTo>
                      <a:pt x="579" y="49"/>
                      <a:pt x="579" y="49"/>
                      <a:pt x="578" y="49"/>
                    </a:cubicBezTo>
                    <a:close/>
                    <a:moveTo>
                      <a:pt x="579" y="48"/>
                    </a:moveTo>
                    <a:cubicBezTo>
                      <a:pt x="579" y="48"/>
                      <a:pt x="579" y="47"/>
                      <a:pt x="579" y="47"/>
                    </a:cubicBezTo>
                    <a:cubicBezTo>
                      <a:pt x="579" y="47"/>
                      <a:pt x="578" y="48"/>
                      <a:pt x="579" y="48"/>
                    </a:cubicBezTo>
                    <a:close/>
                    <a:moveTo>
                      <a:pt x="456" y="185"/>
                    </a:moveTo>
                    <a:cubicBezTo>
                      <a:pt x="455" y="184"/>
                      <a:pt x="454" y="186"/>
                      <a:pt x="453" y="185"/>
                    </a:cubicBezTo>
                    <a:cubicBezTo>
                      <a:pt x="453" y="185"/>
                      <a:pt x="453" y="186"/>
                      <a:pt x="452" y="186"/>
                    </a:cubicBezTo>
                    <a:cubicBezTo>
                      <a:pt x="450" y="186"/>
                      <a:pt x="449" y="186"/>
                      <a:pt x="447" y="186"/>
                    </a:cubicBezTo>
                    <a:cubicBezTo>
                      <a:pt x="446" y="186"/>
                      <a:pt x="444" y="185"/>
                      <a:pt x="443" y="187"/>
                    </a:cubicBezTo>
                    <a:cubicBezTo>
                      <a:pt x="443" y="186"/>
                      <a:pt x="442" y="186"/>
                      <a:pt x="442" y="186"/>
                    </a:cubicBezTo>
                    <a:cubicBezTo>
                      <a:pt x="442" y="187"/>
                      <a:pt x="444" y="187"/>
                      <a:pt x="445" y="187"/>
                    </a:cubicBezTo>
                    <a:cubicBezTo>
                      <a:pt x="446" y="187"/>
                      <a:pt x="448" y="187"/>
                      <a:pt x="449" y="187"/>
                    </a:cubicBezTo>
                    <a:cubicBezTo>
                      <a:pt x="449" y="187"/>
                      <a:pt x="449" y="187"/>
                      <a:pt x="450" y="187"/>
                    </a:cubicBezTo>
                    <a:cubicBezTo>
                      <a:pt x="451" y="188"/>
                      <a:pt x="453" y="187"/>
                      <a:pt x="454" y="187"/>
                    </a:cubicBezTo>
                    <a:cubicBezTo>
                      <a:pt x="454" y="187"/>
                      <a:pt x="454" y="187"/>
                      <a:pt x="454" y="187"/>
                    </a:cubicBezTo>
                    <a:cubicBezTo>
                      <a:pt x="455" y="187"/>
                      <a:pt x="456" y="187"/>
                      <a:pt x="457" y="188"/>
                    </a:cubicBezTo>
                    <a:cubicBezTo>
                      <a:pt x="459" y="187"/>
                      <a:pt x="461" y="188"/>
                      <a:pt x="463" y="186"/>
                    </a:cubicBezTo>
                    <a:cubicBezTo>
                      <a:pt x="461" y="186"/>
                      <a:pt x="457" y="188"/>
                      <a:pt x="456" y="185"/>
                    </a:cubicBezTo>
                    <a:close/>
                    <a:moveTo>
                      <a:pt x="575" y="46"/>
                    </a:moveTo>
                    <a:cubicBezTo>
                      <a:pt x="575" y="46"/>
                      <a:pt x="574" y="46"/>
                      <a:pt x="575" y="46"/>
                    </a:cubicBezTo>
                    <a:close/>
                    <a:moveTo>
                      <a:pt x="458" y="185"/>
                    </a:moveTo>
                    <a:cubicBezTo>
                      <a:pt x="458" y="185"/>
                      <a:pt x="458" y="185"/>
                      <a:pt x="458" y="185"/>
                    </a:cubicBezTo>
                    <a:cubicBezTo>
                      <a:pt x="458" y="185"/>
                      <a:pt x="458" y="185"/>
                      <a:pt x="458" y="185"/>
                    </a:cubicBezTo>
                    <a:close/>
                    <a:moveTo>
                      <a:pt x="458" y="185"/>
                    </a:moveTo>
                    <a:cubicBezTo>
                      <a:pt x="457" y="185"/>
                      <a:pt x="458" y="185"/>
                      <a:pt x="458" y="185"/>
                    </a:cubicBezTo>
                    <a:close/>
                    <a:moveTo>
                      <a:pt x="457" y="185"/>
                    </a:moveTo>
                    <a:cubicBezTo>
                      <a:pt x="457" y="185"/>
                      <a:pt x="457" y="185"/>
                      <a:pt x="457" y="185"/>
                    </a:cubicBezTo>
                    <a:cubicBezTo>
                      <a:pt x="457" y="185"/>
                      <a:pt x="457" y="185"/>
                      <a:pt x="457" y="185"/>
                    </a:cubicBezTo>
                    <a:cubicBezTo>
                      <a:pt x="457" y="185"/>
                      <a:pt x="457" y="185"/>
                      <a:pt x="457" y="185"/>
                    </a:cubicBezTo>
                    <a:close/>
                    <a:moveTo>
                      <a:pt x="569" y="47"/>
                    </a:moveTo>
                    <a:cubicBezTo>
                      <a:pt x="569" y="47"/>
                      <a:pt x="569" y="47"/>
                      <a:pt x="569" y="47"/>
                    </a:cubicBezTo>
                    <a:close/>
                    <a:moveTo>
                      <a:pt x="576" y="38"/>
                    </a:moveTo>
                    <a:cubicBezTo>
                      <a:pt x="576" y="38"/>
                      <a:pt x="576" y="38"/>
                      <a:pt x="576" y="38"/>
                    </a:cubicBezTo>
                    <a:close/>
                    <a:moveTo>
                      <a:pt x="577" y="36"/>
                    </a:moveTo>
                    <a:cubicBezTo>
                      <a:pt x="578" y="36"/>
                      <a:pt x="577" y="35"/>
                      <a:pt x="577" y="36"/>
                    </a:cubicBezTo>
                    <a:close/>
                    <a:moveTo>
                      <a:pt x="577" y="36"/>
                    </a:moveTo>
                    <a:cubicBezTo>
                      <a:pt x="577" y="35"/>
                      <a:pt x="577" y="36"/>
                      <a:pt x="577" y="36"/>
                    </a:cubicBezTo>
                    <a:close/>
                    <a:moveTo>
                      <a:pt x="452" y="185"/>
                    </a:moveTo>
                    <a:cubicBezTo>
                      <a:pt x="452" y="186"/>
                      <a:pt x="451" y="185"/>
                      <a:pt x="452" y="185"/>
                    </a:cubicBezTo>
                    <a:close/>
                    <a:moveTo>
                      <a:pt x="573" y="37"/>
                    </a:moveTo>
                    <a:cubicBezTo>
                      <a:pt x="573" y="37"/>
                      <a:pt x="573" y="37"/>
                      <a:pt x="573" y="37"/>
                    </a:cubicBezTo>
                    <a:close/>
                    <a:moveTo>
                      <a:pt x="572" y="36"/>
                    </a:moveTo>
                    <a:cubicBezTo>
                      <a:pt x="571" y="36"/>
                      <a:pt x="570" y="36"/>
                      <a:pt x="570" y="36"/>
                    </a:cubicBezTo>
                    <a:cubicBezTo>
                      <a:pt x="570" y="36"/>
                      <a:pt x="571" y="37"/>
                      <a:pt x="572" y="37"/>
                    </a:cubicBezTo>
                    <a:cubicBezTo>
                      <a:pt x="571" y="36"/>
                      <a:pt x="572" y="36"/>
                      <a:pt x="572" y="36"/>
                    </a:cubicBezTo>
                    <a:close/>
                    <a:moveTo>
                      <a:pt x="448" y="185"/>
                    </a:moveTo>
                    <a:cubicBezTo>
                      <a:pt x="448" y="186"/>
                      <a:pt x="449" y="186"/>
                      <a:pt x="448" y="185"/>
                    </a:cubicBezTo>
                    <a:close/>
                    <a:moveTo>
                      <a:pt x="447" y="185"/>
                    </a:moveTo>
                    <a:cubicBezTo>
                      <a:pt x="448" y="185"/>
                      <a:pt x="448" y="185"/>
                      <a:pt x="448" y="185"/>
                    </a:cubicBezTo>
                    <a:cubicBezTo>
                      <a:pt x="448" y="185"/>
                      <a:pt x="448" y="184"/>
                      <a:pt x="447" y="185"/>
                    </a:cubicBezTo>
                    <a:close/>
                    <a:moveTo>
                      <a:pt x="569" y="36"/>
                    </a:moveTo>
                    <a:cubicBezTo>
                      <a:pt x="568" y="36"/>
                      <a:pt x="569" y="36"/>
                      <a:pt x="569" y="36"/>
                    </a:cubicBezTo>
                    <a:close/>
                    <a:moveTo>
                      <a:pt x="568" y="36"/>
                    </a:moveTo>
                    <a:cubicBezTo>
                      <a:pt x="568" y="36"/>
                      <a:pt x="568" y="36"/>
                      <a:pt x="567" y="36"/>
                    </a:cubicBezTo>
                    <a:cubicBezTo>
                      <a:pt x="568" y="37"/>
                      <a:pt x="568" y="37"/>
                      <a:pt x="568" y="36"/>
                    </a:cubicBezTo>
                    <a:cubicBezTo>
                      <a:pt x="568" y="36"/>
                      <a:pt x="568" y="36"/>
                      <a:pt x="568" y="36"/>
                    </a:cubicBezTo>
                    <a:close/>
                    <a:moveTo>
                      <a:pt x="567" y="36"/>
                    </a:moveTo>
                    <a:cubicBezTo>
                      <a:pt x="567" y="36"/>
                      <a:pt x="567" y="36"/>
                      <a:pt x="567" y="36"/>
                    </a:cubicBezTo>
                    <a:cubicBezTo>
                      <a:pt x="567" y="37"/>
                      <a:pt x="567" y="37"/>
                      <a:pt x="567" y="36"/>
                    </a:cubicBezTo>
                    <a:cubicBezTo>
                      <a:pt x="567" y="36"/>
                      <a:pt x="567" y="36"/>
                      <a:pt x="567" y="36"/>
                    </a:cubicBezTo>
                    <a:close/>
                    <a:moveTo>
                      <a:pt x="568" y="35"/>
                    </a:moveTo>
                    <a:cubicBezTo>
                      <a:pt x="568" y="34"/>
                      <a:pt x="569" y="35"/>
                      <a:pt x="568" y="35"/>
                    </a:cubicBezTo>
                    <a:close/>
                    <a:moveTo>
                      <a:pt x="566" y="36"/>
                    </a:moveTo>
                    <a:cubicBezTo>
                      <a:pt x="567" y="36"/>
                      <a:pt x="566" y="36"/>
                      <a:pt x="566" y="36"/>
                    </a:cubicBezTo>
                    <a:close/>
                    <a:moveTo>
                      <a:pt x="565" y="37"/>
                    </a:moveTo>
                    <a:cubicBezTo>
                      <a:pt x="565" y="37"/>
                      <a:pt x="566" y="37"/>
                      <a:pt x="566" y="37"/>
                    </a:cubicBezTo>
                    <a:cubicBezTo>
                      <a:pt x="565" y="36"/>
                      <a:pt x="565" y="37"/>
                      <a:pt x="565" y="37"/>
                    </a:cubicBezTo>
                    <a:close/>
                    <a:moveTo>
                      <a:pt x="564" y="37"/>
                    </a:moveTo>
                    <a:cubicBezTo>
                      <a:pt x="565" y="37"/>
                      <a:pt x="564" y="37"/>
                      <a:pt x="564" y="37"/>
                    </a:cubicBezTo>
                    <a:close/>
                    <a:moveTo>
                      <a:pt x="443" y="184"/>
                    </a:moveTo>
                    <a:cubicBezTo>
                      <a:pt x="443" y="184"/>
                      <a:pt x="442" y="184"/>
                      <a:pt x="442" y="184"/>
                    </a:cubicBezTo>
                    <a:cubicBezTo>
                      <a:pt x="442" y="184"/>
                      <a:pt x="441" y="185"/>
                      <a:pt x="442" y="186"/>
                    </a:cubicBezTo>
                    <a:cubicBezTo>
                      <a:pt x="443" y="185"/>
                      <a:pt x="442" y="185"/>
                      <a:pt x="443" y="184"/>
                    </a:cubicBezTo>
                    <a:close/>
                    <a:moveTo>
                      <a:pt x="441" y="186"/>
                    </a:moveTo>
                    <a:cubicBezTo>
                      <a:pt x="441" y="186"/>
                      <a:pt x="440" y="186"/>
                      <a:pt x="440" y="186"/>
                    </a:cubicBezTo>
                    <a:cubicBezTo>
                      <a:pt x="440" y="186"/>
                      <a:pt x="441" y="186"/>
                      <a:pt x="441" y="186"/>
                    </a:cubicBezTo>
                    <a:cubicBezTo>
                      <a:pt x="441" y="186"/>
                      <a:pt x="441" y="186"/>
                      <a:pt x="441" y="186"/>
                    </a:cubicBezTo>
                    <a:close/>
                    <a:moveTo>
                      <a:pt x="563" y="37"/>
                    </a:moveTo>
                    <a:cubicBezTo>
                      <a:pt x="562" y="37"/>
                      <a:pt x="563" y="37"/>
                      <a:pt x="563" y="37"/>
                    </a:cubicBezTo>
                    <a:cubicBezTo>
                      <a:pt x="563" y="37"/>
                      <a:pt x="563" y="37"/>
                      <a:pt x="563" y="37"/>
                    </a:cubicBezTo>
                    <a:close/>
                    <a:moveTo>
                      <a:pt x="559" y="37"/>
                    </a:moveTo>
                    <a:cubicBezTo>
                      <a:pt x="559" y="37"/>
                      <a:pt x="559" y="38"/>
                      <a:pt x="559" y="37"/>
                    </a:cubicBezTo>
                    <a:close/>
                    <a:moveTo>
                      <a:pt x="558" y="36"/>
                    </a:moveTo>
                    <a:cubicBezTo>
                      <a:pt x="558" y="36"/>
                      <a:pt x="559" y="36"/>
                      <a:pt x="559" y="36"/>
                    </a:cubicBezTo>
                    <a:cubicBezTo>
                      <a:pt x="559" y="36"/>
                      <a:pt x="558" y="35"/>
                      <a:pt x="558" y="36"/>
                    </a:cubicBezTo>
                    <a:close/>
                    <a:moveTo>
                      <a:pt x="557" y="36"/>
                    </a:moveTo>
                    <a:cubicBezTo>
                      <a:pt x="558" y="36"/>
                      <a:pt x="557" y="35"/>
                      <a:pt x="557" y="36"/>
                    </a:cubicBezTo>
                    <a:close/>
                    <a:moveTo>
                      <a:pt x="554" y="38"/>
                    </a:moveTo>
                    <a:cubicBezTo>
                      <a:pt x="554" y="38"/>
                      <a:pt x="554" y="38"/>
                      <a:pt x="554" y="38"/>
                    </a:cubicBezTo>
                    <a:close/>
                    <a:moveTo>
                      <a:pt x="554" y="36"/>
                    </a:moveTo>
                    <a:cubicBezTo>
                      <a:pt x="554" y="36"/>
                      <a:pt x="554" y="36"/>
                      <a:pt x="554" y="37"/>
                    </a:cubicBezTo>
                    <a:cubicBezTo>
                      <a:pt x="555" y="36"/>
                      <a:pt x="555" y="36"/>
                      <a:pt x="556" y="36"/>
                    </a:cubicBezTo>
                    <a:cubicBezTo>
                      <a:pt x="555" y="35"/>
                      <a:pt x="554" y="35"/>
                      <a:pt x="554" y="36"/>
                    </a:cubicBezTo>
                    <a:close/>
                    <a:moveTo>
                      <a:pt x="553" y="38"/>
                    </a:moveTo>
                    <a:cubicBezTo>
                      <a:pt x="553" y="38"/>
                      <a:pt x="554" y="38"/>
                      <a:pt x="554" y="38"/>
                    </a:cubicBezTo>
                    <a:cubicBezTo>
                      <a:pt x="554" y="38"/>
                      <a:pt x="553" y="37"/>
                      <a:pt x="553" y="38"/>
                    </a:cubicBezTo>
                    <a:close/>
                    <a:moveTo>
                      <a:pt x="555" y="35"/>
                    </a:moveTo>
                    <a:cubicBezTo>
                      <a:pt x="555" y="35"/>
                      <a:pt x="555" y="35"/>
                      <a:pt x="555" y="35"/>
                    </a:cubicBezTo>
                    <a:close/>
                    <a:moveTo>
                      <a:pt x="554" y="34"/>
                    </a:moveTo>
                    <a:cubicBezTo>
                      <a:pt x="554" y="34"/>
                      <a:pt x="555" y="35"/>
                      <a:pt x="554" y="34"/>
                    </a:cubicBezTo>
                    <a:close/>
                    <a:moveTo>
                      <a:pt x="552" y="36"/>
                    </a:moveTo>
                    <a:cubicBezTo>
                      <a:pt x="553" y="36"/>
                      <a:pt x="553" y="36"/>
                      <a:pt x="553" y="35"/>
                    </a:cubicBezTo>
                    <a:cubicBezTo>
                      <a:pt x="553" y="35"/>
                      <a:pt x="552" y="36"/>
                      <a:pt x="552" y="36"/>
                    </a:cubicBezTo>
                    <a:close/>
                    <a:moveTo>
                      <a:pt x="552" y="36"/>
                    </a:moveTo>
                    <a:cubicBezTo>
                      <a:pt x="551" y="36"/>
                      <a:pt x="552" y="37"/>
                      <a:pt x="552" y="36"/>
                    </a:cubicBezTo>
                    <a:close/>
                    <a:moveTo>
                      <a:pt x="551" y="35"/>
                    </a:moveTo>
                    <a:cubicBezTo>
                      <a:pt x="551" y="35"/>
                      <a:pt x="551" y="35"/>
                      <a:pt x="551" y="35"/>
                    </a:cubicBezTo>
                    <a:cubicBezTo>
                      <a:pt x="551" y="35"/>
                      <a:pt x="551" y="35"/>
                      <a:pt x="551" y="36"/>
                    </a:cubicBezTo>
                    <a:cubicBezTo>
                      <a:pt x="551" y="35"/>
                      <a:pt x="552" y="35"/>
                      <a:pt x="552" y="35"/>
                    </a:cubicBezTo>
                    <a:cubicBezTo>
                      <a:pt x="552" y="35"/>
                      <a:pt x="552" y="35"/>
                      <a:pt x="551" y="35"/>
                    </a:cubicBezTo>
                    <a:close/>
                    <a:moveTo>
                      <a:pt x="550" y="35"/>
                    </a:moveTo>
                    <a:cubicBezTo>
                      <a:pt x="550" y="35"/>
                      <a:pt x="550" y="35"/>
                      <a:pt x="550" y="35"/>
                    </a:cubicBezTo>
                    <a:cubicBezTo>
                      <a:pt x="550" y="34"/>
                      <a:pt x="549" y="35"/>
                      <a:pt x="550" y="35"/>
                    </a:cubicBezTo>
                    <a:close/>
                    <a:moveTo>
                      <a:pt x="547" y="36"/>
                    </a:moveTo>
                    <a:cubicBezTo>
                      <a:pt x="547" y="37"/>
                      <a:pt x="548" y="36"/>
                      <a:pt x="548" y="36"/>
                    </a:cubicBezTo>
                    <a:cubicBezTo>
                      <a:pt x="548" y="36"/>
                      <a:pt x="547" y="36"/>
                      <a:pt x="547" y="36"/>
                    </a:cubicBezTo>
                    <a:close/>
                    <a:moveTo>
                      <a:pt x="546" y="37"/>
                    </a:moveTo>
                    <a:cubicBezTo>
                      <a:pt x="546" y="37"/>
                      <a:pt x="547" y="37"/>
                      <a:pt x="547" y="36"/>
                    </a:cubicBezTo>
                    <a:cubicBezTo>
                      <a:pt x="547" y="36"/>
                      <a:pt x="546" y="36"/>
                      <a:pt x="546" y="37"/>
                    </a:cubicBezTo>
                    <a:close/>
                    <a:moveTo>
                      <a:pt x="546" y="34"/>
                    </a:moveTo>
                    <a:cubicBezTo>
                      <a:pt x="546" y="34"/>
                      <a:pt x="546" y="35"/>
                      <a:pt x="546" y="35"/>
                    </a:cubicBezTo>
                    <a:cubicBezTo>
                      <a:pt x="546" y="35"/>
                      <a:pt x="546" y="35"/>
                      <a:pt x="546" y="36"/>
                    </a:cubicBezTo>
                    <a:cubicBezTo>
                      <a:pt x="546" y="35"/>
                      <a:pt x="547" y="35"/>
                      <a:pt x="547" y="35"/>
                    </a:cubicBezTo>
                    <a:cubicBezTo>
                      <a:pt x="546" y="35"/>
                      <a:pt x="546" y="34"/>
                      <a:pt x="546" y="34"/>
                    </a:cubicBezTo>
                    <a:close/>
                    <a:moveTo>
                      <a:pt x="419" y="188"/>
                    </a:moveTo>
                    <a:cubicBezTo>
                      <a:pt x="420" y="188"/>
                      <a:pt x="420" y="188"/>
                      <a:pt x="420" y="188"/>
                    </a:cubicBezTo>
                    <a:cubicBezTo>
                      <a:pt x="420" y="188"/>
                      <a:pt x="420" y="188"/>
                      <a:pt x="420" y="188"/>
                    </a:cubicBezTo>
                    <a:cubicBezTo>
                      <a:pt x="420" y="188"/>
                      <a:pt x="419" y="188"/>
                      <a:pt x="419" y="188"/>
                    </a:cubicBezTo>
                    <a:close/>
                    <a:moveTo>
                      <a:pt x="546" y="33"/>
                    </a:moveTo>
                    <a:cubicBezTo>
                      <a:pt x="546" y="33"/>
                      <a:pt x="546" y="34"/>
                      <a:pt x="546" y="34"/>
                    </a:cubicBezTo>
                    <a:cubicBezTo>
                      <a:pt x="546" y="34"/>
                      <a:pt x="546" y="34"/>
                      <a:pt x="546" y="34"/>
                    </a:cubicBezTo>
                    <a:cubicBezTo>
                      <a:pt x="546" y="34"/>
                      <a:pt x="546" y="34"/>
                      <a:pt x="546" y="33"/>
                    </a:cubicBezTo>
                    <a:cubicBezTo>
                      <a:pt x="546" y="33"/>
                      <a:pt x="546" y="33"/>
                      <a:pt x="546" y="33"/>
                    </a:cubicBezTo>
                    <a:close/>
                    <a:moveTo>
                      <a:pt x="417" y="188"/>
                    </a:moveTo>
                    <a:cubicBezTo>
                      <a:pt x="417" y="188"/>
                      <a:pt x="416" y="188"/>
                      <a:pt x="416" y="188"/>
                    </a:cubicBezTo>
                    <a:cubicBezTo>
                      <a:pt x="416" y="188"/>
                      <a:pt x="417" y="188"/>
                      <a:pt x="417" y="188"/>
                    </a:cubicBezTo>
                    <a:close/>
                    <a:moveTo>
                      <a:pt x="416" y="188"/>
                    </a:moveTo>
                    <a:cubicBezTo>
                      <a:pt x="415" y="188"/>
                      <a:pt x="416" y="189"/>
                      <a:pt x="416" y="188"/>
                    </a:cubicBezTo>
                    <a:close/>
                    <a:moveTo>
                      <a:pt x="411" y="188"/>
                    </a:moveTo>
                    <a:cubicBezTo>
                      <a:pt x="411" y="188"/>
                      <a:pt x="411" y="188"/>
                      <a:pt x="411" y="188"/>
                    </a:cubicBezTo>
                    <a:close/>
                    <a:moveTo>
                      <a:pt x="539" y="30"/>
                    </a:moveTo>
                    <a:cubicBezTo>
                      <a:pt x="538" y="30"/>
                      <a:pt x="539" y="31"/>
                      <a:pt x="539" y="30"/>
                    </a:cubicBezTo>
                    <a:close/>
                    <a:moveTo>
                      <a:pt x="538" y="31"/>
                    </a:moveTo>
                    <a:cubicBezTo>
                      <a:pt x="538" y="31"/>
                      <a:pt x="538" y="31"/>
                      <a:pt x="538" y="31"/>
                    </a:cubicBezTo>
                    <a:close/>
                    <a:moveTo>
                      <a:pt x="534" y="34"/>
                    </a:moveTo>
                    <a:cubicBezTo>
                      <a:pt x="533" y="34"/>
                      <a:pt x="534" y="35"/>
                      <a:pt x="534" y="34"/>
                    </a:cubicBezTo>
                    <a:close/>
                    <a:moveTo>
                      <a:pt x="533" y="34"/>
                    </a:moveTo>
                    <a:cubicBezTo>
                      <a:pt x="533" y="34"/>
                      <a:pt x="533" y="34"/>
                      <a:pt x="533" y="34"/>
                    </a:cubicBezTo>
                    <a:close/>
                    <a:moveTo>
                      <a:pt x="406" y="188"/>
                    </a:moveTo>
                    <a:cubicBezTo>
                      <a:pt x="406" y="188"/>
                      <a:pt x="406" y="188"/>
                      <a:pt x="406" y="188"/>
                    </a:cubicBezTo>
                    <a:cubicBezTo>
                      <a:pt x="406" y="188"/>
                      <a:pt x="405" y="188"/>
                      <a:pt x="406" y="188"/>
                    </a:cubicBezTo>
                    <a:close/>
                    <a:moveTo>
                      <a:pt x="548" y="15"/>
                    </a:moveTo>
                    <a:cubicBezTo>
                      <a:pt x="548" y="15"/>
                      <a:pt x="548" y="15"/>
                      <a:pt x="548" y="15"/>
                    </a:cubicBezTo>
                    <a:close/>
                    <a:moveTo>
                      <a:pt x="529" y="35"/>
                    </a:moveTo>
                    <a:cubicBezTo>
                      <a:pt x="529" y="35"/>
                      <a:pt x="529" y="35"/>
                      <a:pt x="529" y="35"/>
                    </a:cubicBezTo>
                    <a:close/>
                    <a:moveTo>
                      <a:pt x="528" y="35"/>
                    </a:moveTo>
                    <a:cubicBezTo>
                      <a:pt x="528" y="35"/>
                      <a:pt x="528" y="35"/>
                      <a:pt x="529" y="35"/>
                    </a:cubicBezTo>
                    <a:cubicBezTo>
                      <a:pt x="528" y="35"/>
                      <a:pt x="528" y="34"/>
                      <a:pt x="528" y="35"/>
                    </a:cubicBezTo>
                    <a:close/>
                    <a:moveTo>
                      <a:pt x="528" y="31"/>
                    </a:moveTo>
                    <a:cubicBezTo>
                      <a:pt x="528" y="31"/>
                      <a:pt x="529" y="32"/>
                      <a:pt x="528" y="31"/>
                    </a:cubicBezTo>
                    <a:close/>
                    <a:moveTo>
                      <a:pt x="539" y="15"/>
                    </a:moveTo>
                    <a:cubicBezTo>
                      <a:pt x="539" y="15"/>
                      <a:pt x="540" y="16"/>
                      <a:pt x="539" y="15"/>
                    </a:cubicBezTo>
                    <a:close/>
                    <a:moveTo>
                      <a:pt x="539" y="16"/>
                    </a:moveTo>
                    <a:cubicBezTo>
                      <a:pt x="539" y="15"/>
                      <a:pt x="539" y="15"/>
                      <a:pt x="539" y="15"/>
                    </a:cubicBezTo>
                    <a:cubicBezTo>
                      <a:pt x="539" y="15"/>
                      <a:pt x="538" y="15"/>
                      <a:pt x="539" y="16"/>
                    </a:cubicBezTo>
                    <a:close/>
                    <a:moveTo>
                      <a:pt x="524" y="31"/>
                    </a:moveTo>
                    <a:cubicBezTo>
                      <a:pt x="525" y="31"/>
                      <a:pt x="525" y="31"/>
                      <a:pt x="526" y="31"/>
                    </a:cubicBezTo>
                    <a:cubicBezTo>
                      <a:pt x="525" y="30"/>
                      <a:pt x="525" y="30"/>
                      <a:pt x="524" y="31"/>
                    </a:cubicBezTo>
                    <a:close/>
                    <a:moveTo>
                      <a:pt x="537" y="16"/>
                    </a:moveTo>
                    <a:cubicBezTo>
                      <a:pt x="538" y="16"/>
                      <a:pt x="536" y="15"/>
                      <a:pt x="537" y="16"/>
                    </a:cubicBezTo>
                    <a:close/>
                    <a:moveTo>
                      <a:pt x="536" y="15"/>
                    </a:moveTo>
                    <a:cubicBezTo>
                      <a:pt x="535" y="15"/>
                      <a:pt x="536" y="16"/>
                      <a:pt x="536" y="15"/>
                    </a:cubicBezTo>
                    <a:close/>
                    <a:moveTo>
                      <a:pt x="527" y="26"/>
                    </a:moveTo>
                    <a:cubicBezTo>
                      <a:pt x="527" y="26"/>
                      <a:pt x="528" y="26"/>
                      <a:pt x="527" y="26"/>
                    </a:cubicBezTo>
                    <a:close/>
                    <a:moveTo>
                      <a:pt x="521" y="32"/>
                    </a:moveTo>
                    <a:cubicBezTo>
                      <a:pt x="521" y="32"/>
                      <a:pt x="522" y="32"/>
                      <a:pt x="522" y="32"/>
                    </a:cubicBezTo>
                    <a:cubicBezTo>
                      <a:pt x="522" y="32"/>
                      <a:pt x="522" y="31"/>
                      <a:pt x="521" y="32"/>
                    </a:cubicBezTo>
                    <a:close/>
                    <a:moveTo>
                      <a:pt x="519" y="34"/>
                    </a:moveTo>
                    <a:cubicBezTo>
                      <a:pt x="519" y="34"/>
                      <a:pt x="519" y="34"/>
                      <a:pt x="519" y="34"/>
                    </a:cubicBezTo>
                    <a:close/>
                    <a:moveTo>
                      <a:pt x="532" y="15"/>
                    </a:moveTo>
                    <a:cubicBezTo>
                      <a:pt x="532" y="15"/>
                      <a:pt x="532" y="16"/>
                      <a:pt x="532" y="16"/>
                    </a:cubicBezTo>
                    <a:cubicBezTo>
                      <a:pt x="533" y="16"/>
                      <a:pt x="533" y="16"/>
                      <a:pt x="534" y="16"/>
                    </a:cubicBezTo>
                    <a:cubicBezTo>
                      <a:pt x="533" y="15"/>
                      <a:pt x="533" y="16"/>
                      <a:pt x="532" y="15"/>
                    </a:cubicBezTo>
                    <a:close/>
                    <a:moveTo>
                      <a:pt x="524" y="26"/>
                    </a:moveTo>
                    <a:cubicBezTo>
                      <a:pt x="524" y="26"/>
                      <a:pt x="524" y="26"/>
                      <a:pt x="524" y="26"/>
                    </a:cubicBezTo>
                    <a:close/>
                    <a:moveTo>
                      <a:pt x="523" y="27"/>
                    </a:moveTo>
                    <a:cubicBezTo>
                      <a:pt x="522" y="27"/>
                      <a:pt x="524" y="28"/>
                      <a:pt x="523" y="27"/>
                    </a:cubicBezTo>
                    <a:close/>
                    <a:moveTo>
                      <a:pt x="531" y="16"/>
                    </a:moveTo>
                    <a:cubicBezTo>
                      <a:pt x="531" y="16"/>
                      <a:pt x="530" y="16"/>
                      <a:pt x="530" y="16"/>
                    </a:cubicBezTo>
                    <a:cubicBezTo>
                      <a:pt x="531" y="16"/>
                      <a:pt x="531" y="16"/>
                      <a:pt x="531" y="16"/>
                    </a:cubicBezTo>
                    <a:cubicBezTo>
                      <a:pt x="531" y="16"/>
                      <a:pt x="531" y="16"/>
                      <a:pt x="531" y="16"/>
                    </a:cubicBezTo>
                    <a:close/>
                    <a:moveTo>
                      <a:pt x="529" y="16"/>
                    </a:moveTo>
                    <a:cubicBezTo>
                      <a:pt x="529" y="16"/>
                      <a:pt x="529" y="16"/>
                      <a:pt x="529" y="16"/>
                    </a:cubicBezTo>
                    <a:cubicBezTo>
                      <a:pt x="529" y="16"/>
                      <a:pt x="529" y="16"/>
                      <a:pt x="530" y="16"/>
                    </a:cubicBezTo>
                    <a:cubicBezTo>
                      <a:pt x="530" y="16"/>
                      <a:pt x="529" y="16"/>
                      <a:pt x="529" y="16"/>
                    </a:cubicBezTo>
                    <a:close/>
                    <a:moveTo>
                      <a:pt x="520" y="26"/>
                    </a:moveTo>
                    <a:cubicBezTo>
                      <a:pt x="520" y="25"/>
                      <a:pt x="521" y="27"/>
                      <a:pt x="520" y="26"/>
                    </a:cubicBezTo>
                    <a:close/>
                    <a:moveTo>
                      <a:pt x="527" y="16"/>
                    </a:moveTo>
                    <a:cubicBezTo>
                      <a:pt x="528" y="16"/>
                      <a:pt x="528" y="17"/>
                      <a:pt x="528" y="16"/>
                    </a:cubicBezTo>
                    <a:cubicBezTo>
                      <a:pt x="528" y="15"/>
                      <a:pt x="527" y="16"/>
                      <a:pt x="527" y="16"/>
                    </a:cubicBezTo>
                    <a:close/>
                    <a:moveTo>
                      <a:pt x="511" y="35"/>
                    </a:moveTo>
                    <a:cubicBezTo>
                      <a:pt x="510" y="35"/>
                      <a:pt x="511" y="36"/>
                      <a:pt x="511" y="35"/>
                    </a:cubicBezTo>
                    <a:cubicBezTo>
                      <a:pt x="511" y="35"/>
                      <a:pt x="511" y="35"/>
                      <a:pt x="511" y="35"/>
                    </a:cubicBezTo>
                    <a:close/>
                    <a:moveTo>
                      <a:pt x="527" y="16"/>
                    </a:moveTo>
                    <a:cubicBezTo>
                      <a:pt x="526" y="16"/>
                      <a:pt x="527" y="17"/>
                      <a:pt x="527" y="16"/>
                    </a:cubicBezTo>
                    <a:close/>
                    <a:moveTo>
                      <a:pt x="514" y="31"/>
                    </a:moveTo>
                    <a:cubicBezTo>
                      <a:pt x="514" y="31"/>
                      <a:pt x="514" y="31"/>
                      <a:pt x="514" y="31"/>
                    </a:cubicBezTo>
                    <a:cubicBezTo>
                      <a:pt x="514" y="31"/>
                      <a:pt x="514" y="31"/>
                      <a:pt x="514" y="31"/>
                    </a:cubicBezTo>
                    <a:cubicBezTo>
                      <a:pt x="514" y="31"/>
                      <a:pt x="514" y="31"/>
                      <a:pt x="514" y="31"/>
                    </a:cubicBezTo>
                    <a:close/>
                    <a:moveTo>
                      <a:pt x="523" y="16"/>
                    </a:moveTo>
                    <a:cubicBezTo>
                      <a:pt x="524" y="17"/>
                      <a:pt x="525" y="16"/>
                      <a:pt x="526" y="16"/>
                    </a:cubicBezTo>
                    <a:cubicBezTo>
                      <a:pt x="525" y="15"/>
                      <a:pt x="524" y="15"/>
                      <a:pt x="523" y="16"/>
                    </a:cubicBezTo>
                    <a:close/>
                    <a:moveTo>
                      <a:pt x="514" y="28"/>
                    </a:moveTo>
                    <a:cubicBezTo>
                      <a:pt x="515" y="28"/>
                      <a:pt x="515" y="29"/>
                      <a:pt x="515" y="28"/>
                    </a:cubicBezTo>
                    <a:cubicBezTo>
                      <a:pt x="515" y="28"/>
                      <a:pt x="515" y="28"/>
                      <a:pt x="514" y="28"/>
                    </a:cubicBezTo>
                    <a:close/>
                    <a:moveTo>
                      <a:pt x="508" y="36"/>
                    </a:moveTo>
                    <a:cubicBezTo>
                      <a:pt x="508" y="35"/>
                      <a:pt x="507" y="36"/>
                      <a:pt x="508" y="36"/>
                    </a:cubicBezTo>
                    <a:cubicBezTo>
                      <a:pt x="508" y="36"/>
                      <a:pt x="508" y="36"/>
                      <a:pt x="508" y="36"/>
                    </a:cubicBezTo>
                    <a:close/>
                    <a:moveTo>
                      <a:pt x="383" y="187"/>
                    </a:moveTo>
                    <a:cubicBezTo>
                      <a:pt x="383" y="187"/>
                      <a:pt x="384" y="187"/>
                      <a:pt x="383" y="187"/>
                    </a:cubicBezTo>
                    <a:close/>
                    <a:moveTo>
                      <a:pt x="520" y="16"/>
                    </a:moveTo>
                    <a:cubicBezTo>
                      <a:pt x="521" y="17"/>
                      <a:pt x="522" y="16"/>
                      <a:pt x="523" y="16"/>
                    </a:cubicBezTo>
                    <a:cubicBezTo>
                      <a:pt x="522" y="16"/>
                      <a:pt x="521" y="16"/>
                      <a:pt x="520" y="16"/>
                    </a:cubicBezTo>
                    <a:close/>
                    <a:moveTo>
                      <a:pt x="512" y="27"/>
                    </a:moveTo>
                    <a:cubicBezTo>
                      <a:pt x="512" y="28"/>
                      <a:pt x="512" y="28"/>
                      <a:pt x="512" y="28"/>
                    </a:cubicBezTo>
                    <a:cubicBezTo>
                      <a:pt x="512" y="28"/>
                      <a:pt x="512" y="28"/>
                      <a:pt x="512" y="28"/>
                    </a:cubicBezTo>
                    <a:cubicBezTo>
                      <a:pt x="512" y="28"/>
                      <a:pt x="512" y="28"/>
                      <a:pt x="512" y="28"/>
                    </a:cubicBezTo>
                    <a:cubicBezTo>
                      <a:pt x="512" y="28"/>
                      <a:pt x="512" y="28"/>
                      <a:pt x="512" y="27"/>
                    </a:cubicBezTo>
                    <a:close/>
                    <a:moveTo>
                      <a:pt x="507" y="33"/>
                    </a:moveTo>
                    <a:cubicBezTo>
                      <a:pt x="507" y="33"/>
                      <a:pt x="507" y="32"/>
                      <a:pt x="507" y="32"/>
                    </a:cubicBezTo>
                    <a:cubicBezTo>
                      <a:pt x="507" y="32"/>
                      <a:pt x="507" y="32"/>
                      <a:pt x="507" y="33"/>
                    </a:cubicBezTo>
                    <a:close/>
                    <a:moveTo>
                      <a:pt x="382" y="184"/>
                    </a:moveTo>
                    <a:cubicBezTo>
                      <a:pt x="382" y="184"/>
                      <a:pt x="382" y="184"/>
                      <a:pt x="382" y="184"/>
                    </a:cubicBezTo>
                    <a:close/>
                    <a:moveTo>
                      <a:pt x="512" y="26"/>
                    </a:moveTo>
                    <a:cubicBezTo>
                      <a:pt x="511" y="26"/>
                      <a:pt x="512" y="27"/>
                      <a:pt x="512" y="26"/>
                    </a:cubicBezTo>
                    <a:close/>
                    <a:moveTo>
                      <a:pt x="382" y="184"/>
                    </a:moveTo>
                    <a:cubicBezTo>
                      <a:pt x="382" y="184"/>
                      <a:pt x="381" y="183"/>
                      <a:pt x="382" y="184"/>
                    </a:cubicBezTo>
                    <a:close/>
                    <a:moveTo>
                      <a:pt x="381" y="184"/>
                    </a:moveTo>
                    <a:cubicBezTo>
                      <a:pt x="381" y="184"/>
                      <a:pt x="381" y="184"/>
                      <a:pt x="381" y="184"/>
                    </a:cubicBezTo>
                    <a:close/>
                    <a:moveTo>
                      <a:pt x="519" y="16"/>
                    </a:moveTo>
                    <a:cubicBezTo>
                      <a:pt x="519" y="16"/>
                      <a:pt x="519" y="16"/>
                      <a:pt x="519" y="16"/>
                    </a:cubicBezTo>
                    <a:close/>
                    <a:moveTo>
                      <a:pt x="508" y="28"/>
                    </a:moveTo>
                    <a:cubicBezTo>
                      <a:pt x="509" y="28"/>
                      <a:pt x="509" y="28"/>
                      <a:pt x="510" y="28"/>
                    </a:cubicBezTo>
                    <a:cubicBezTo>
                      <a:pt x="509" y="27"/>
                      <a:pt x="508" y="28"/>
                      <a:pt x="508" y="28"/>
                    </a:cubicBezTo>
                    <a:close/>
                    <a:moveTo>
                      <a:pt x="504" y="31"/>
                    </a:moveTo>
                    <a:cubicBezTo>
                      <a:pt x="504" y="31"/>
                      <a:pt x="504" y="31"/>
                      <a:pt x="504" y="31"/>
                    </a:cubicBezTo>
                    <a:close/>
                    <a:moveTo>
                      <a:pt x="504" y="31"/>
                    </a:moveTo>
                    <a:cubicBezTo>
                      <a:pt x="503" y="31"/>
                      <a:pt x="504" y="31"/>
                      <a:pt x="504" y="31"/>
                    </a:cubicBezTo>
                    <a:close/>
                    <a:moveTo>
                      <a:pt x="377" y="184"/>
                    </a:moveTo>
                    <a:cubicBezTo>
                      <a:pt x="378" y="184"/>
                      <a:pt x="377" y="183"/>
                      <a:pt x="377" y="184"/>
                    </a:cubicBezTo>
                    <a:close/>
                    <a:moveTo>
                      <a:pt x="519" y="10"/>
                    </a:moveTo>
                    <a:cubicBezTo>
                      <a:pt x="520" y="10"/>
                      <a:pt x="520" y="10"/>
                      <a:pt x="521" y="10"/>
                    </a:cubicBezTo>
                    <a:cubicBezTo>
                      <a:pt x="520" y="9"/>
                      <a:pt x="520" y="10"/>
                      <a:pt x="519" y="10"/>
                    </a:cubicBezTo>
                    <a:close/>
                    <a:moveTo>
                      <a:pt x="507" y="27"/>
                    </a:moveTo>
                    <a:cubicBezTo>
                      <a:pt x="505" y="26"/>
                      <a:pt x="503" y="26"/>
                      <a:pt x="502" y="26"/>
                    </a:cubicBezTo>
                    <a:cubicBezTo>
                      <a:pt x="502" y="27"/>
                      <a:pt x="502" y="27"/>
                      <a:pt x="503" y="27"/>
                    </a:cubicBezTo>
                    <a:cubicBezTo>
                      <a:pt x="504" y="27"/>
                      <a:pt x="506" y="27"/>
                      <a:pt x="506" y="28"/>
                    </a:cubicBezTo>
                    <a:cubicBezTo>
                      <a:pt x="506" y="27"/>
                      <a:pt x="506" y="27"/>
                      <a:pt x="507" y="27"/>
                    </a:cubicBezTo>
                    <a:close/>
                    <a:moveTo>
                      <a:pt x="505" y="29"/>
                    </a:moveTo>
                    <a:cubicBezTo>
                      <a:pt x="504" y="28"/>
                      <a:pt x="505" y="29"/>
                      <a:pt x="505" y="29"/>
                    </a:cubicBezTo>
                    <a:close/>
                    <a:moveTo>
                      <a:pt x="504" y="28"/>
                    </a:moveTo>
                    <a:cubicBezTo>
                      <a:pt x="503" y="28"/>
                      <a:pt x="504" y="29"/>
                      <a:pt x="504" y="28"/>
                    </a:cubicBezTo>
                    <a:close/>
                    <a:moveTo>
                      <a:pt x="500" y="32"/>
                    </a:moveTo>
                    <a:cubicBezTo>
                      <a:pt x="499" y="32"/>
                      <a:pt x="500" y="33"/>
                      <a:pt x="500" y="32"/>
                    </a:cubicBezTo>
                    <a:close/>
                    <a:moveTo>
                      <a:pt x="499" y="33"/>
                    </a:moveTo>
                    <a:cubicBezTo>
                      <a:pt x="499" y="33"/>
                      <a:pt x="499" y="33"/>
                      <a:pt x="499" y="33"/>
                    </a:cubicBezTo>
                    <a:cubicBezTo>
                      <a:pt x="499" y="33"/>
                      <a:pt x="499" y="33"/>
                      <a:pt x="499" y="33"/>
                    </a:cubicBezTo>
                    <a:close/>
                    <a:moveTo>
                      <a:pt x="516" y="10"/>
                    </a:moveTo>
                    <a:cubicBezTo>
                      <a:pt x="517" y="10"/>
                      <a:pt x="518" y="11"/>
                      <a:pt x="518" y="10"/>
                    </a:cubicBezTo>
                    <a:cubicBezTo>
                      <a:pt x="517" y="10"/>
                      <a:pt x="517" y="9"/>
                      <a:pt x="516" y="10"/>
                    </a:cubicBezTo>
                    <a:close/>
                    <a:moveTo>
                      <a:pt x="374" y="183"/>
                    </a:moveTo>
                    <a:cubicBezTo>
                      <a:pt x="374" y="184"/>
                      <a:pt x="375" y="183"/>
                      <a:pt x="375" y="183"/>
                    </a:cubicBezTo>
                    <a:cubicBezTo>
                      <a:pt x="374" y="183"/>
                      <a:pt x="374" y="183"/>
                      <a:pt x="374" y="183"/>
                    </a:cubicBezTo>
                    <a:close/>
                    <a:moveTo>
                      <a:pt x="510" y="17"/>
                    </a:moveTo>
                    <a:cubicBezTo>
                      <a:pt x="510" y="17"/>
                      <a:pt x="510" y="17"/>
                      <a:pt x="511" y="17"/>
                    </a:cubicBezTo>
                    <a:cubicBezTo>
                      <a:pt x="510" y="17"/>
                      <a:pt x="510" y="16"/>
                      <a:pt x="510" y="17"/>
                    </a:cubicBezTo>
                    <a:close/>
                    <a:moveTo>
                      <a:pt x="370" y="186"/>
                    </a:moveTo>
                    <a:cubicBezTo>
                      <a:pt x="371" y="186"/>
                      <a:pt x="371" y="186"/>
                      <a:pt x="371" y="186"/>
                    </a:cubicBezTo>
                    <a:cubicBezTo>
                      <a:pt x="371" y="185"/>
                      <a:pt x="371" y="186"/>
                      <a:pt x="370" y="186"/>
                    </a:cubicBezTo>
                    <a:close/>
                    <a:moveTo>
                      <a:pt x="516" y="10"/>
                    </a:moveTo>
                    <a:cubicBezTo>
                      <a:pt x="515" y="9"/>
                      <a:pt x="516" y="10"/>
                      <a:pt x="516" y="10"/>
                    </a:cubicBezTo>
                    <a:close/>
                    <a:moveTo>
                      <a:pt x="514" y="10"/>
                    </a:moveTo>
                    <a:cubicBezTo>
                      <a:pt x="514" y="10"/>
                      <a:pt x="515" y="10"/>
                      <a:pt x="515" y="11"/>
                    </a:cubicBezTo>
                    <a:cubicBezTo>
                      <a:pt x="515" y="10"/>
                      <a:pt x="515" y="10"/>
                      <a:pt x="515" y="10"/>
                    </a:cubicBezTo>
                    <a:cubicBezTo>
                      <a:pt x="515" y="10"/>
                      <a:pt x="515" y="10"/>
                      <a:pt x="514" y="10"/>
                    </a:cubicBezTo>
                    <a:close/>
                    <a:moveTo>
                      <a:pt x="501" y="27"/>
                    </a:moveTo>
                    <a:cubicBezTo>
                      <a:pt x="501" y="27"/>
                      <a:pt x="502" y="27"/>
                      <a:pt x="502" y="27"/>
                    </a:cubicBezTo>
                    <a:cubicBezTo>
                      <a:pt x="501" y="27"/>
                      <a:pt x="501" y="27"/>
                      <a:pt x="501" y="27"/>
                    </a:cubicBezTo>
                    <a:close/>
                    <a:moveTo>
                      <a:pt x="510" y="17"/>
                    </a:moveTo>
                    <a:cubicBezTo>
                      <a:pt x="509" y="17"/>
                      <a:pt x="509" y="17"/>
                      <a:pt x="508" y="16"/>
                    </a:cubicBezTo>
                    <a:cubicBezTo>
                      <a:pt x="508" y="16"/>
                      <a:pt x="508" y="16"/>
                      <a:pt x="508" y="17"/>
                    </a:cubicBezTo>
                    <a:cubicBezTo>
                      <a:pt x="507" y="17"/>
                      <a:pt x="507" y="15"/>
                      <a:pt x="506" y="16"/>
                    </a:cubicBezTo>
                    <a:cubicBezTo>
                      <a:pt x="507" y="17"/>
                      <a:pt x="509" y="17"/>
                      <a:pt x="510" y="17"/>
                    </a:cubicBezTo>
                    <a:close/>
                    <a:moveTo>
                      <a:pt x="369" y="186"/>
                    </a:moveTo>
                    <a:cubicBezTo>
                      <a:pt x="369" y="186"/>
                      <a:pt x="369" y="186"/>
                      <a:pt x="369" y="186"/>
                    </a:cubicBezTo>
                    <a:cubicBezTo>
                      <a:pt x="369" y="186"/>
                      <a:pt x="369" y="187"/>
                      <a:pt x="370" y="186"/>
                    </a:cubicBezTo>
                    <a:cubicBezTo>
                      <a:pt x="369" y="186"/>
                      <a:pt x="369" y="186"/>
                      <a:pt x="369" y="186"/>
                    </a:cubicBezTo>
                    <a:close/>
                    <a:moveTo>
                      <a:pt x="495" y="32"/>
                    </a:moveTo>
                    <a:cubicBezTo>
                      <a:pt x="495" y="33"/>
                      <a:pt x="496" y="33"/>
                      <a:pt x="496" y="33"/>
                    </a:cubicBezTo>
                    <a:cubicBezTo>
                      <a:pt x="496" y="32"/>
                      <a:pt x="495" y="32"/>
                      <a:pt x="495" y="32"/>
                    </a:cubicBezTo>
                    <a:close/>
                    <a:moveTo>
                      <a:pt x="510" y="10"/>
                    </a:moveTo>
                    <a:cubicBezTo>
                      <a:pt x="509" y="10"/>
                      <a:pt x="508" y="10"/>
                      <a:pt x="507" y="10"/>
                    </a:cubicBezTo>
                    <a:cubicBezTo>
                      <a:pt x="506" y="10"/>
                      <a:pt x="506" y="10"/>
                      <a:pt x="506" y="11"/>
                    </a:cubicBezTo>
                    <a:cubicBezTo>
                      <a:pt x="505" y="10"/>
                      <a:pt x="505" y="10"/>
                      <a:pt x="505" y="10"/>
                    </a:cubicBezTo>
                    <a:cubicBezTo>
                      <a:pt x="506" y="12"/>
                      <a:pt x="508" y="11"/>
                      <a:pt x="510" y="11"/>
                    </a:cubicBezTo>
                    <a:cubicBezTo>
                      <a:pt x="511" y="11"/>
                      <a:pt x="513" y="10"/>
                      <a:pt x="514" y="11"/>
                    </a:cubicBezTo>
                    <a:cubicBezTo>
                      <a:pt x="514" y="10"/>
                      <a:pt x="514" y="10"/>
                      <a:pt x="514" y="10"/>
                    </a:cubicBezTo>
                    <a:cubicBezTo>
                      <a:pt x="513" y="10"/>
                      <a:pt x="511" y="9"/>
                      <a:pt x="510" y="10"/>
                    </a:cubicBezTo>
                    <a:close/>
                    <a:moveTo>
                      <a:pt x="370" y="184"/>
                    </a:moveTo>
                    <a:cubicBezTo>
                      <a:pt x="370" y="184"/>
                      <a:pt x="370" y="184"/>
                      <a:pt x="370" y="184"/>
                    </a:cubicBezTo>
                    <a:cubicBezTo>
                      <a:pt x="370" y="184"/>
                      <a:pt x="370" y="184"/>
                      <a:pt x="370" y="185"/>
                    </a:cubicBezTo>
                    <a:cubicBezTo>
                      <a:pt x="370" y="184"/>
                      <a:pt x="371" y="184"/>
                      <a:pt x="371" y="184"/>
                    </a:cubicBezTo>
                    <a:cubicBezTo>
                      <a:pt x="371" y="184"/>
                      <a:pt x="370" y="184"/>
                      <a:pt x="370" y="184"/>
                    </a:cubicBezTo>
                    <a:close/>
                    <a:moveTo>
                      <a:pt x="384" y="168"/>
                    </a:moveTo>
                    <a:cubicBezTo>
                      <a:pt x="383" y="168"/>
                      <a:pt x="384" y="169"/>
                      <a:pt x="384" y="168"/>
                    </a:cubicBezTo>
                    <a:close/>
                    <a:moveTo>
                      <a:pt x="368" y="186"/>
                    </a:moveTo>
                    <a:cubicBezTo>
                      <a:pt x="368" y="186"/>
                      <a:pt x="368" y="187"/>
                      <a:pt x="368" y="186"/>
                    </a:cubicBezTo>
                    <a:close/>
                    <a:moveTo>
                      <a:pt x="498" y="27"/>
                    </a:moveTo>
                    <a:cubicBezTo>
                      <a:pt x="499" y="27"/>
                      <a:pt x="499" y="27"/>
                      <a:pt x="499" y="27"/>
                    </a:cubicBezTo>
                    <a:cubicBezTo>
                      <a:pt x="499" y="26"/>
                      <a:pt x="499" y="27"/>
                      <a:pt x="498" y="27"/>
                    </a:cubicBezTo>
                    <a:close/>
                    <a:moveTo>
                      <a:pt x="369" y="184"/>
                    </a:moveTo>
                    <a:cubicBezTo>
                      <a:pt x="368" y="184"/>
                      <a:pt x="369" y="185"/>
                      <a:pt x="369" y="184"/>
                    </a:cubicBezTo>
                    <a:close/>
                    <a:moveTo>
                      <a:pt x="494" y="33"/>
                    </a:moveTo>
                    <a:cubicBezTo>
                      <a:pt x="493" y="32"/>
                      <a:pt x="494" y="33"/>
                      <a:pt x="494" y="33"/>
                    </a:cubicBezTo>
                    <a:close/>
                    <a:moveTo>
                      <a:pt x="368" y="185"/>
                    </a:moveTo>
                    <a:cubicBezTo>
                      <a:pt x="368" y="184"/>
                      <a:pt x="368" y="185"/>
                      <a:pt x="368" y="185"/>
                    </a:cubicBezTo>
                    <a:close/>
                    <a:moveTo>
                      <a:pt x="493" y="33"/>
                    </a:moveTo>
                    <a:cubicBezTo>
                      <a:pt x="493" y="33"/>
                      <a:pt x="493" y="33"/>
                      <a:pt x="493" y="33"/>
                    </a:cubicBezTo>
                    <a:cubicBezTo>
                      <a:pt x="493" y="33"/>
                      <a:pt x="493" y="33"/>
                      <a:pt x="493" y="33"/>
                    </a:cubicBezTo>
                    <a:cubicBezTo>
                      <a:pt x="493" y="33"/>
                      <a:pt x="493" y="33"/>
                      <a:pt x="493" y="33"/>
                    </a:cubicBezTo>
                    <a:cubicBezTo>
                      <a:pt x="493" y="33"/>
                      <a:pt x="493" y="33"/>
                      <a:pt x="493" y="33"/>
                    </a:cubicBezTo>
                    <a:close/>
                    <a:moveTo>
                      <a:pt x="497" y="27"/>
                    </a:moveTo>
                    <a:cubicBezTo>
                      <a:pt x="497" y="26"/>
                      <a:pt x="498" y="27"/>
                      <a:pt x="498" y="27"/>
                    </a:cubicBezTo>
                    <a:cubicBezTo>
                      <a:pt x="498" y="26"/>
                      <a:pt x="497" y="26"/>
                      <a:pt x="497" y="27"/>
                    </a:cubicBezTo>
                    <a:close/>
                    <a:moveTo>
                      <a:pt x="496" y="29"/>
                    </a:moveTo>
                    <a:cubicBezTo>
                      <a:pt x="496" y="29"/>
                      <a:pt x="496" y="29"/>
                      <a:pt x="496" y="29"/>
                    </a:cubicBezTo>
                    <a:close/>
                    <a:moveTo>
                      <a:pt x="368" y="183"/>
                    </a:moveTo>
                    <a:cubicBezTo>
                      <a:pt x="368" y="183"/>
                      <a:pt x="368" y="183"/>
                      <a:pt x="368" y="183"/>
                    </a:cubicBezTo>
                    <a:cubicBezTo>
                      <a:pt x="368" y="184"/>
                      <a:pt x="368" y="184"/>
                      <a:pt x="369" y="183"/>
                    </a:cubicBezTo>
                    <a:cubicBezTo>
                      <a:pt x="369" y="183"/>
                      <a:pt x="368" y="183"/>
                      <a:pt x="368" y="183"/>
                    </a:cubicBezTo>
                    <a:close/>
                    <a:moveTo>
                      <a:pt x="504" y="16"/>
                    </a:moveTo>
                    <a:cubicBezTo>
                      <a:pt x="504" y="17"/>
                      <a:pt x="505" y="17"/>
                      <a:pt x="505" y="17"/>
                    </a:cubicBezTo>
                    <a:cubicBezTo>
                      <a:pt x="505" y="16"/>
                      <a:pt x="506" y="16"/>
                      <a:pt x="506" y="16"/>
                    </a:cubicBezTo>
                    <a:cubicBezTo>
                      <a:pt x="505" y="16"/>
                      <a:pt x="504" y="16"/>
                      <a:pt x="504" y="16"/>
                    </a:cubicBezTo>
                    <a:close/>
                    <a:moveTo>
                      <a:pt x="491" y="32"/>
                    </a:moveTo>
                    <a:cubicBezTo>
                      <a:pt x="491" y="33"/>
                      <a:pt x="491" y="32"/>
                      <a:pt x="490" y="33"/>
                    </a:cubicBezTo>
                    <a:cubicBezTo>
                      <a:pt x="491" y="33"/>
                      <a:pt x="492" y="33"/>
                      <a:pt x="491" y="32"/>
                    </a:cubicBezTo>
                    <a:close/>
                    <a:moveTo>
                      <a:pt x="511" y="5"/>
                    </a:moveTo>
                    <a:cubicBezTo>
                      <a:pt x="510" y="5"/>
                      <a:pt x="509" y="6"/>
                      <a:pt x="508" y="5"/>
                    </a:cubicBezTo>
                    <a:cubicBezTo>
                      <a:pt x="508" y="5"/>
                      <a:pt x="507" y="5"/>
                      <a:pt x="507" y="6"/>
                    </a:cubicBezTo>
                    <a:cubicBezTo>
                      <a:pt x="507" y="6"/>
                      <a:pt x="507" y="6"/>
                      <a:pt x="507" y="7"/>
                    </a:cubicBezTo>
                    <a:cubicBezTo>
                      <a:pt x="508" y="6"/>
                      <a:pt x="509" y="6"/>
                      <a:pt x="509" y="6"/>
                    </a:cubicBezTo>
                    <a:cubicBezTo>
                      <a:pt x="510" y="6"/>
                      <a:pt x="512" y="6"/>
                      <a:pt x="513" y="6"/>
                    </a:cubicBezTo>
                    <a:cubicBezTo>
                      <a:pt x="513" y="5"/>
                      <a:pt x="512" y="6"/>
                      <a:pt x="511" y="5"/>
                    </a:cubicBezTo>
                    <a:close/>
                    <a:moveTo>
                      <a:pt x="367" y="183"/>
                    </a:moveTo>
                    <a:cubicBezTo>
                      <a:pt x="367" y="183"/>
                      <a:pt x="367" y="183"/>
                      <a:pt x="367" y="183"/>
                    </a:cubicBezTo>
                    <a:close/>
                    <a:moveTo>
                      <a:pt x="505" y="14"/>
                    </a:moveTo>
                    <a:cubicBezTo>
                      <a:pt x="505" y="14"/>
                      <a:pt x="506" y="14"/>
                      <a:pt x="506" y="14"/>
                    </a:cubicBezTo>
                    <a:cubicBezTo>
                      <a:pt x="506" y="14"/>
                      <a:pt x="506" y="14"/>
                      <a:pt x="506" y="14"/>
                    </a:cubicBezTo>
                    <a:cubicBezTo>
                      <a:pt x="506" y="13"/>
                      <a:pt x="506" y="13"/>
                      <a:pt x="505" y="14"/>
                    </a:cubicBezTo>
                    <a:close/>
                    <a:moveTo>
                      <a:pt x="503" y="17"/>
                    </a:moveTo>
                    <a:cubicBezTo>
                      <a:pt x="503" y="16"/>
                      <a:pt x="503" y="18"/>
                      <a:pt x="503" y="17"/>
                    </a:cubicBezTo>
                    <a:close/>
                    <a:moveTo>
                      <a:pt x="363" y="183"/>
                    </a:moveTo>
                    <a:cubicBezTo>
                      <a:pt x="364" y="184"/>
                      <a:pt x="365" y="184"/>
                      <a:pt x="365" y="183"/>
                    </a:cubicBezTo>
                    <a:cubicBezTo>
                      <a:pt x="365" y="183"/>
                      <a:pt x="365" y="183"/>
                      <a:pt x="365" y="183"/>
                    </a:cubicBezTo>
                    <a:cubicBezTo>
                      <a:pt x="365" y="183"/>
                      <a:pt x="365" y="183"/>
                      <a:pt x="365" y="183"/>
                    </a:cubicBezTo>
                    <a:cubicBezTo>
                      <a:pt x="365" y="183"/>
                      <a:pt x="365" y="183"/>
                      <a:pt x="364" y="183"/>
                    </a:cubicBezTo>
                    <a:cubicBezTo>
                      <a:pt x="364" y="183"/>
                      <a:pt x="364" y="183"/>
                      <a:pt x="365" y="183"/>
                    </a:cubicBezTo>
                    <a:cubicBezTo>
                      <a:pt x="364" y="183"/>
                      <a:pt x="364" y="183"/>
                      <a:pt x="363" y="183"/>
                    </a:cubicBezTo>
                    <a:close/>
                    <a:moveTo>
                      <a:pt x="501" y="17"/>
                    </a:moveTo>
                    <a:cubicBezTo>
                      <a:pt x="501" y="17"/>
                      <a:pt x="502" y="18"/>
                      <a:pt x="502" y="17"/>
                    </a:cubicBezTo>
                    <a:cubicBezTo>
                      <a:pt x="502" y="17"/>
                      <a:pt x="501" y="17"/>
                      <a:pt x="501" y="17"/>
                    </a:cubicBezTo>
                    <a:close/>
                    <a:moveTo>
                      <a:pt x="488" y="32"/>
                    </a:moveTo>
                    <a:cubicBezTo>
                      <a:pt x="488" y="33"/>
                      <a:pt x="489" y="33"/>
                      <a:pt x="489" y="33"/>
                    </a:cubicBezTo>
                    <a:cubicBezTo>
                      <a:pt x="489" y="32"/>
                      <a:pt x="488" y="32"/>
                      <a:pt x="488" y="32"/>
                    </a:cubicBezTo>
                    <a:close/>
                    <a:moveTo>
                      <a:pt x="504" y="13"/>
                    </a:moveTo>
                    <a:cubicBezTo>
                      <a:pt x="504" y="13"/>
                      <a:pt x="505" y="14"/>
                      <a:pt x="504" y="13"/>
                    </a:cubicBezTo>
                    <a:close/>
                    <a:moveTo>
                      <a:pt x="491" y="28"/>
                    </a:moveTo>
                    <a:cubicBezTo>
                      <a:pt x="491" y="28"/>
                      <a:pt x="492" y="28"/>
                      <a:pt x="492" y="28"/>
                    </a:cubicBezTo>
                    <a:cubicBezTo>
                      <a:pt x="491" y="28"/>
                      <a:pt x="491" y="28"/>
                      <a:pt x="491" y="28"/>
                    </a:cubicBezTo>
                    <a:close/>
                    <a:moveTo>
                      <a:pt x="502" y="10"/>
                    </a:moveTo>
                    <a:cubicBezTo>
                      <a:pt x="502" y="11"/>
                      <a:pt x="504" y="11"/>
                      <a:pt x="505" y="11"/>
                    </a:cubicBezTo>
                    <a:cubicBezTo>
                      <a:pt x="504" y="10"/>
                      <a:pt x="503" y="10"/>
                      <a:pt x="502" y="10"/>
                    </a:cubicBezTo>
                    <a:close/>
                    <a:moveTo>
                      <a:pt x="361" y="183"/>
                    </a:moveTo>
                    <a:cubicBezTo>
                      <a:pt x="361" y="183"/>
                      <a:pt x="361" y="183"/>
                      <a:pt x="361" y="184"/>
                    </a:cubicBezTo>
                    <a:cubicBezTo>
                      <a:pt x="361" y="183"/>
                      <a:pt x="362" y="184"/>
                      <a:pt x="362" y="183"/>
                    </a:cubicBezTo>
                    <a:cubicBezTo>
                      <a:pt x="362" y="183"/>
                      <a:pt x="361" y="183"/>
                      <a:pt x="361" y="183"/>
                    </a:cubicBezTo>
                    <a:close/>
                    <a:moveTo>
                      <a:pt x="497" y="16"/>
                    </a:moveTo>
                    <a:cubicBezTo>
                      <a:pt x="497" y="16"/>
                      <a:pt x="497" y="17"/>
                      <a:pt x="498" y="17"/>
                    </a:cubicBezTo>
                    <a:cubicBezTo>
                      <a:pt x="498" y="17"/>
                      <a:pt x="497" y="16"/>
                      <a:pt x="497" y="16"/>
                    </a:cubicBezTo>
                    <a:close/>
                    <a:moveTo>
                      <a:pt x="487" y="28"/>
                    </a:moveTo>
                    <a:cubicBezTo>
                      <a:pt x="487" y="29"/>
                      <a:pt x="487" y="28"/>
                      <a:pt x="487" y="29"/>
                    </a:cubicBezTo>
                    <a:cubicBezTo>
                      <a:pt x="487" y="29"/>
                      <a:pt x="487" y="29"/>
                      <a:pt x="487" y="29"/>
                    </a:cubicBezTo>
                    <a:cubicBezTo>
                      <a:pt x="487" y="29"/>
                      <a:pt x="487" y="28"/>
                      <a:pt x="487" y="28"/>
                    </a:cubicBezTo>
                    <a:close/>
                    <a:moveTo>
                      <a:pt x="360" y="183"/>
                    </a:moveTo>
                    <a:cubicBezTo>
                      <a:pt x="359" y="183"/>
                      <a:pt x="360" y="183"/>
                      <a:pt x="360" y="183"/>
                    </a:cubicBezTo>
                    <a:close/>
                    <a:moveTo>
                      <a:pt x="497" y="17"/>
                    </a:moveTo>
                    <a:cubicBezTo>
                      <a:pt x="496" y="16"/>
                      <a:pt x="497" y="17"/>
                      <a:pt x="497" y="17"/>
                    </a:cubicBezTo>
                    <a:close/>
                    <a:moveTo>
                      <a:pt x="486" y="29"/>
                    </a:moveTo>
                    <a:cubicBezTo>
                      <a:pt x="486" y="29"/>
                      <a:pt x="487" y="29"/>
                      <a:pt x="486" y="29"/>
                    </a:cubicBezTo>
                    <a:close/>
                    <a:moveTo>
                      <a:pt x="500" y="11"/>
                    </a:moveTo>
                    <a:cubicBezTo>
                      <a:pt x="501" y="11"/>
                      <a:pt x="501" y="11"/>
                      <a:pt x="501" y="10"/>
                    </a:cubicBezTo>
                    <a:cubicBezTo>
                      <a:pt x="501" y="10"/>
                      <a:pt x="500" y="10"/>
                      <a:pt x="500" y="11"/>
                    </a:cubicBezTo>
                    <a:close/>
                    <a:moveTo>
                      <a:pt x="503" y="5"/>
                    </a:moveTo>
                    <a:cubicBezTo>
                      <a:pt x="503" y="5"/>
                      <a:pt x="503" y="5"/>
                      <a:pt x="503" y="5"/>
                    </a:cubicBezTo>
                    <a:cubicBezTo>
                      <a:pt x="503" y="6"/>
                      <a:pt x="502" y="6"/>
                      <a:pt x="502" y="6"/>
                    </a:cubicBezTo>
                    <a:cubicBezTo>
                      <a:pt x="503" y="6"/>
                      <a:pt x="503" y="7"/>
                      <a:pt x="504" y="7"/>
                    </a:cubicBezTo>
                    <a:cubicBezTo>
                      <a:pt x="503" y="6"/>
                      <a:pt x="504" y="6"/>
                      <a:pt x="503" y="5"/>
                    </a:cubicBezTo>
                    <a:close/>
                    <a:moveTo>
                      <a:pt x="356" y="184"/>
                    </a:moveTo>
                    <a:cubicBezTo>
                      <a:pt x="357" y="184"/>
                      <a:pt x="357" y="184"/>
                      <a:pt x="358" y="184"/>
                    </a:cubicBezTo>
                    <a:cubicBezTo>
                      <a:pt x="358" y="183"/>
                      <a:pt x="356" y="184"/>
                      <a:pt x="356" y="184"/>
                    </a:cubicBezTo>
                    <a:close/>
                    <a:moveTo>
                      <a:pt x="479" y="36"/>
                    </a:moveTo>
                    <a:cubicBezTo>
                      <a:pt x="479" y="35"/>
                      <a:pt x="480" y="36"/>
                      <a:pt x="479" y="36"/>
                    </a:cubicBezTo>
                    <a:close/>
                    <a:moveTo>
                      <a:pt x="499" y="10"/>
                    </a:moveTo>
                    <a:cubicBezTo>
                      <a:pt x="499" y="11"/>
                      <a:pt x="498" y="10"/>
                      <a:pt x="498" y="10"/>
                    </a:cubicBezTo>
                    <a:cubicBezTo>
                      <a:pt x="498" y="11"/>
                      <a:pt x="500" y="11"/>
                      <a:pt x="500" y="11"/>
                    </a:cubicBezTo>
                    <a:cubicBezTo>
                      <a:pt x="500" y="11"/>
                      <a:pt x="499" y="10"/>
                      <a:pt x="499" y="10"/>
                    </a:cubicBezTo>
                    <a:close/>
                    <a:moveTo>
                      <a:pt x="485" y="28"/>
                    </a:moveTo>
                    <a:cubicBezTo>
                      <a:pt x="485" y="29"/>
                      <a:pt x="485" y="28"/>
                      <a:pt x="485" y="28"/>
                    </a:cubicBezTo>
                    <a:close/>
                    <a:moveTo>
                      <a:pt x="497" y="14"/>
                    </a:moveTo>
                    <a:cubicBezTo>
                      <a:pt x="497" y="14"/>
                      <a:pt x="497" y="13"/>
                      <a:pt x="497" y="14"/>
                    </a:cubicBezTo>
                    <a:close/>
                    <a:moveTo>
                      <a:pt x="497" y="14"/>
                    </a:moveTo>
                    <a:cubicBezTo>
                      <a:pt x="496" y="13"/>
                      <a:pt x="496" y="14"/>
                      <a:pt x="497" y="14"/>
                    </a:cubicBezTo>
                    <a:close/>
                    <a:moveTo>
                      <a:pt x="480" y="33"/>
                    </a:moveTo>
                    <a:cubicBezTo>
                      <a:pt x="480" y="33"/>
                      <a:pt x="479" y="33"/>
                      <a:pt x="480" y="33"/>
                    </a:cubicBezTo>
                    <a:close/>
                    <a:moveTo>
                      <a:pt x="354" y="184"/>
                    </a:moveTo>
                    <a:cubicBezTo>
                      <a:pt x="354" y="184"/>
                      <a:pt x="355" y="184"/>
                      <a:pt x="355" y="184"/>
                    </a:cubicBezTo>
                    <a:cubicBezTo>
                      <a:pt x="355" y="183"/>
                      <a:pt x="354" y="184"/>
                      <a:pt x="354" y="184"/>
                    </a:cubicBezTo>
                    <a:close/>
                    <a:moveTo>
                      <a:pt x="498" y="5"/>
                    </a:moveTo>
                    <a:cubicBezTo>
                      <a:pt x="497" y="5"/>
                      <a:pt x="497" y="6"/>
                      <a:pt x="496" y="6"/>
                    </a:cubicBezTo>
                    <a:cubicBezTo>
                      <a:pt x="495" y="5"/>
                      <a:pt x="493" y="5"/>
                      <a:pt x="492" y="5"/>
                    </a:cubicBezTo>
                    <a:cubicBezTo>
                      <a:pt x="492" y="6"/>
                      <a:pt x="492" y="6"/>
                      <a:pt x="493" y="7"/>
                    </a:cubicBezTo>
                    <a:cubicBezTo>
                      <a:pt x="494" y="6"/>
                      <a:pt x="496" y="7"/>
                      <a:pt x="498" y="6"/>
                    </a:cubicBezTo>
                    <a:cubicBezTo>
                      <a:pt x="499" y="7"/>
                      <a:pt x="500" y="7"/>
                      <a:pt x="500" y="6"/>
                    </a:cubicBezTo>
                    <a:cubicBezTo>
                      <a:pt x="500" y="6"/>
                      <a:pt x="498" y="6"/>
                      <a:pt x="498" y="5"/>
                    </a:cubicBezTo>
                    <a:close/>
                    <a:moveTo>
                      <a:pt x="479" y="32"/>
                    </a:moveTo>
                    <a:cubicBezTo>
                      <a:pt x="478" y="32"/>
                      <a:pt x="479" y="33"/>
                      <a:pt x="479" y="32"/>
                    </a:cubicBezTo>
                    <a:close/>
                    <a:moveTo>
                      <a:pt x="496" y="11"/>
                    </a:moveTo>
                    <a:cubicBezTo>
                      <a:pt x="496" y="11"/>
                      <a:pt x="496" y="11"/>
                      <a:pt x="496" y="11"/>
                    </a:cubicBezTo>
                    <a:cubicBezTo>
                      <a:pt x="496" y="11"/>
                      <a:pt x="496" y="11"/>
                      <a:pt x="496" y="11"/>
                    </a:cubicBezTo>
                    <a:close/>
                    <a:moveTo>
                      <a:pt x="491" y="16"/>
                    </a:moveTo>
                    <a:cubicBezTo>
                      <a:pt x="491" y="16"/>
                      <a:pt x="491" y="16"/>
                      <a:pt x="491" y="17"/>
                    </a:cubicBezTo>
                    <a:cubicBezTo>
                      <a:pt x="491" y="17"/>
                      <a:pt x="490" y="17"/>
                      <a:pt x="491" y="17"/>
                    </a:cubicBezTo>
                    <a:cubicBezTo>
                      <a:pt x="491" y="17"/>
                      <a:pt x="491" y="17"/>
                      <a:pt x="492" y="17"/>
                    </a:cubicBezTo>
                    <a:cubicBezTo>
                      <a:pt x="492" y="17"/>
                      <a:pt x="491" y="17"/>
                      <a:pt x="491" y="16"/>
                    </a:cubicBezTo>
                    <a:close/>
                    <a:moveTo>
                      <a:pt x="353" y="184"/>
                    </a:moveTo>
                    <a:cubicBezTo>
                      <a:pt x="353" y="184"/>
                      <a:pt x="354" y="184"/>
                      <a:pt x="354" y="184"/>
                    </a:cubicBezTo>
                    <a:cubicBezTo>
                      <a:pt x="353" y="184"/>
                      <a:pt x="353" y="183"/>
                      <a:pt x="353" y="184"/>
                    </a:cubicBezTo>
                    <a:close/>
                    <a:moveTo>
                      <a:pt x="495" y="10"/>
                    </a:moveTo>
                    <a:cubicBezTo>
                      <a:pt x="494" y="11"/>
                      <a:pt x="495" y="11"/>
                      <a:pt x="495" y="11"/>
                    </a:cubicBezTo>
                    <a:cubicBezTo>
                      <a:pt x="496" y="11"/>
                      <a:pt x="495" y="10"/>
                      <a:pt x="495" y="10"/>
                    </a:cubicBezTo>
                    <a:close/>
                    <a:moveTo>
                      <a:pt x="486" y="21"/>
                    </a:moveTo>
                    <a:cubicBezTo>
                      <a:pt x="486" y="21"/>
                      <a:pt x="487" y="21"/>
                      <a:pt x="486" y="21"/>
                    </a:cubicBezTo>
                    <a:close/>
                    <a:moveTo>
                      <a:pt x="352" y="184"/>
                    </a:moveTo>
                    <a:cubicBezTo>
                      <a:pt x="352" y="184"/>
                      <a:pt x="352" y="184"/>
                      <a:pt x="352" y="184"/>
                    </a:cubicBezTo>
                    <a:cubicBezTo>
                      <a:pt x="352" y="184"/>
                      <a:pt x="352" y="184"/>
                      <a:pt x="352" y="184"/>
                    </a:cubicBezTo>
                    <a:close/>
                    <a:moveTo>
                      <a:pt x="488" y="19"/>
                    </a:moveTo>
                    <a:cubicBezTo>
                      <a:pt x="488" y="18"/>
                      <a:pt x="488" y="20"/>
                      <a:pt x="488" y="19"/>
                    </a:cubicBezTo>
                    <a:close/>
                    <a:moveTo>
                      <a:pt x="478" y="28"/>
                    </a:moveTo>
                    <a:cubicBezTo>
                      <a:pt x="478" y="29"/>
                      <a:pt x="478" y="29"/>
                      <a:pt x="479" y="29"/>
                    </a:cubicBezTo>
                    <a:cubicBezTo>
                      <a:pt x="479" y="29"/>
                      <a:pt x="479" y="30"/>
                      <a:pt x="480" y="29"/>
                    </a:cubicBezTo>
                    <a:cubicBezTo>
                      <a:pt x="479" y="28"/>
                      <a:pt x="479" y="29"/>
                      <a:pt x="478" y="28"/>
                    </a:cubicBezTo>
                    <a:close/>
                    <a:moveTo>
                      <a:pt x="477" y="32"/>
                    </a:moveTo>
                    <a:cubicBezTo>
                      <a:pt x="476" y="32"/>
                      <a:pt x="476" y="33"/>
                      <a:pt x="477" y="32"/>
                    </a:cubicBezTo>
                    <a:close/>
                    <a:moveTo>
                      <a:pt x="352" y="184"/>
                    </a:moveTo>
                    <a:cubicBezTo>
                      <a:pt x="352" y="184"/>
                      <a:pt x="352" y="184"/>
                      <a:pt x="352" y="184"/>
                    </a:cubicBezTo>
                    <a:cubicBezTo>
                      <a:pt x="352" y="184"/>
                      <a:pt x="352" y="184"/>
                      <a:pt x="352" y="184"/>
                    </a:cubicBezTo>
                    <a:close/>
                    <a:moveTo>
                      <a:pt x="494" y="10"/>
                    </a:moveTo>
                    <a:cubicBezTo>
                      <a:pt x="494" y="10"/>
                      <a:pt x="494" y="10"/>
                      <a:pt x="494" y="10"/>
                    </a:cubicBezTo>
                    <a:close/>
                    <a:moveTo>
                      <a:pt x="351" y="184"/>
                    </a:moveTo>
                    <a:cubicBezTo>
                      <a:pt x="351" y="184"/>
                      <a:pt x="351" y="184"/>
                      <a:pt x="352" y="184"/>
                    </a:cubicBezTo>
                    <a:cubicBezTo>
                      <a:pt x="351" y="183"/>
                      <a:pt x="351" y="183"/>
                      <a:pt x="351" y="184"/>
                    </a:cubicBezTo>
                    <a:close/>
                    <a:moveTo>
                      <a:pt x="494" y="11"/>
                    </a:moveTo>
                    <a:cubicBezTo>
                      <a:pt x="494" y="11"/>
                      <a:pt x="494" y="11"/>
                      <a:pt x="493" y="11"/>
                    </a:cubicBezTo>
                    <a:cubicBezTo>
                      <a:pt x="494" y="11"/>
                      <a:pt x="494" y="11"/>
                      <a:pt x="494" y="11"/>
                    </a:cubicBezTo>
                    <a:cubicBezTo>
                      <a:pt x="494" y="11"/>
                      <a:pt x="494" y="11"/>
                      <a:pt x="494" y="11"/>
                    </a:cubicBezTo>
                    <a:cubicBezTo>
                      <a:pt x="494" y="11"/>
                      <a:pt x="494" y="11"/>
                      <a:pt x="494" y="11"/>
                    </a:cubicBezTo>
                    <a:close/>
                    <a:moveTo>
                      <a:pt x="488" y="10"/>
                    </a:moveTo>
                    <a:cubicBezTo>
                      <a:pt x="488" y="11"/>
                      <a:pt x="488" y="11"/>
                      <a:pt x="489" y="11"/>
                    </a:cubicBezTo>
                    <a:cubicBezTo>
                      <a:pt x="490" y="10"/>
                      <a:pt x="492" y="12"/>
                      <a:pt x="493" y="11"/>
                    </a:cubicBezTo>
                    <a:cubicBezTo>
                      <a:pt x="491" y="11"/>
                      <a:pt x="490" y="10"/>
                      <a:pt x="488" y="10"/>
                    </a:cubicBezTo>
                    <a:close/>
                    <a:moveTo>
                      <a:pt x="358" y="174"/>
                    </a:moveTo>
                    <a:cubicBezTo>
                      <a:pt x="358" y="174"/>
                      <a:pt x="357" y="174"/>
                      <a:pt x="358" y="174"/>
                    </a:cubicBezTo>
                    <a:cubicBezTo>
                      <a:pt x="358" y="174"/>
                      <a:pt x="358" y="174"/>
                      <a:pt x="358" y="174"/>
                    </a:cubicBezTo>
                    <a:cubicBezTo>
                      <a:pt x="358" y="174"/>
                      <a:pt x="358" y="174"/>
                      <a:pt x="358" y="174"/>
                    </a:cubicBezTo>
                    <a:close/>
                    <a:moveTo>
                      <a:pt x="350" y="184"/>
                    </a:moveTo>
                    <a:cubicBezTo>
                      <a:pt x="350" y="184"/>
                      <a:pt x="350" y="184"/>
                      <a:pt x="350" y="184"/>
                    </a:cubicBezTo>
                    <a:close/>
                    <a:moveTo>
                      <a:pt x="483" y="19"/>
                    </a:moveTo>
                    <a:cubicBezTo>
                      <a:pt x="484" y="20"/>
                      <a:pt x="484" y="19"/>
                      <a:pt x="485" y="19"/>
                    </a:cubicBezTo>
                    <a:cubicBezTo>
                      <a:pt x="484" y="19"/>
                      <a:pt x="484" y="19"/>
                      <a:pt x="483" y="19"/>
                    </a:cubicBezTo>
                    <a:close/>
                    <a:moveTo>
                      <a:pt x="348" y="184"/>
                    </a:moveTo>
                    <a:cubicBezTo>
                      <a:pt x="348" y="184"/>
                      <a:pt x="348" y="184"/>
                      <a:pt x="348" y="184"/>
                    </a:cubicBezTo>
                    <a:cubicBezTo>
                      <a:pt x="348" y="184"/>
                      <a:pt x="348" y="184"/>
                      <a:pt x="348" y="184"/>
                    </a:cubicBezTo>
                    <a:close/>
                    <a:moveTo>
                      <a:pt x="482" y="21"/>
                    </a:moveTo>
                    <a:cubicBezTo>
                      <a:pt x="482" y="21"/>
                      <a:pt x="482" y="21"/>
                      <a:pt x="482" y="21"/>
                    </a:cubicBezTo>
                    <a:cubicBezTo>
                      <a:pt x="482" y="21"/>
                      <a:pt x="482" y="21"/>
                      <a:pt x="482" y="21"/>
                    </a:cubicBezTo>
                    <a:cubicBezTo>
                      <a:pt x="482" y="21"/>
                      <a:pt x="482" y="21"/>
                      <a:pt x="482" y="21"/>
                    </a:cubicBezTo>
                    <a:cubicBezTo>
                      <a:pt x="482" y="21"/>
                      <a:pt x="482" y="21"/>
                      <a:pt x="482" y="21"/>
                    </a:cubicBezTo>
                    <a:close/>
                    <a:moveTo>
                      <a:pt x="347" y="184"/>
                    </a:moveTo>
                    <a:cubicBezTo>
                      <a:pt x="347" y="183"/>
                      <a:pt x="348" y="184"/>
                      <a:pt x="347" y="184"/>
                    </a:cubicBezTo>
                    <a:close/>
                    <a:moveTo>
                      <a:pt x="487" y="14"/>
                    </a:moveTo>
                    <a:cubicBezTo>
                      <a:pt x="486" y="13"/>
                      <a:pt x="487" y="14"/>
                      <a:pt x="487" y="14"/>
                    </a:cubicBezTo>
                    <a:close/>
                    <a:moveTo>
                      <a:pt x="481" y="21"/>
                    </a:moveTo>
                    <a:cubicBezTo>
                      <a:pt x="480" y="21"/>
                      <a:pt x="481" y="21"/>
                      <a:pt x="481" y="21"/>
                    </a:cubicBezTo>
                    <a:close/>
                    <a:moveTo>
                      <a:pt x="482" y="19"/>
                    </a:moveTo>
                    <a:cubicBezTo>
                      <a:pt x="483" y="19"/>
                      <a:pt x="482" y="19"/>
                      <a:pt x="482" y="19"/>
                    </a:cubicBezTo>
                    <a:close/>
                    <a:moveTo>
                      <a:pt x="471" y="32"/>
                    </a:moveTo>
                    <a:cubicBezTo>
                      <a:pt x="472" y="32"/>
                      <a:pt x="471" y="32"/>
                      <a:pt x="471" y="32"/>
                    </a:cubicBezTo>
                    <a:close/>
                    <a:moveTo>
                      <a:pt x="485" y="14"/>
                    </a:moveTo>
                    <a:cubicBezTo>
                      <a:pt x="486" y="15"/>
                      <a:pt x="486" y="14"/>
                      <a:pt x="487" y="14"/>
                    </a:cubicBezTo>
                    <a:cubicBezTo>
                      <a:pt x="486" y="14"/>
                      <a:pt x="486" y="14"/>
                      <a:pt x="485" y="14"/>
                    </a:cubicBezTo>
                    <a:close/>
                    <a:moveTo>
                      <a:pt x="482" y="19"/>
                    </a:moveTo>
                    <a:cubicBezTo>
                      <a:pt x="482" y="19"/>
                      <a:pt x="482" y="19"/>
                      <a:pt x="482" y="19"/>
                    </a:cubicBezTo>
                    <a:close/>
                    <a:moveTo>
                      <a:pt x="354" y="174"/>
                    </a:moveTo>
                    <a:cubicBezTo>
                      <a:pt x="354" y="174"/>
                      <a:pt x="354" y="174"/>
                      <a:pt x="353" y="174"/>
                    </a:cubicBezTo>
                    <a:cubicBezTo>
                      <a:pt x="354" y="174"/>
                      <a:pt x="354" y="174"/>
                      <a:pt x="354" y="174"/>
                    </a:cubicBezTo>
                    <a:cubicBezTo>
                      <a:pt x="354" y="174"/>
                      <a:pt x="354" y="174"/>
                      <a:pt x="354" y="174"/>
                    </a:cubicBezTo>
                    <a:cubicBezTo>
                      <a:pt x="354" y="174"/>
                      <a:pt x="354" y="174"/>
                      <a:pt x="354" y="174"/>
                    </a:cubicBezTo>
                    <a:close/>
                    <a:moveTo>
                      <a:pt x="481" y="18"/>
                    </a:moveTo>
                    <a:cubicBezTo>
                      <a:pt x="480" y="19"/>
                      <a:pt x="481" y="20"/>
                      <a:pt x="481" y="19"/>
                    </a:cubicBezTo>
                    <a:cubicBezTo>
                      <a:pt x="481" y="19"/>
                      <a:pt x="482" y="19"/>
                      <a:pt x="482" y="19"/>
                    </a:cubicBezTo>
                    <a:cubicBezTo>
                      <a:pt x="481" y="19"/>
                      <a:pt x="481" y="19"/>
                      <a:pt x="481" y="18"/>
                    </a:cubicBezTo>
                    <a:close/>
                    <a:moveTo>
                      <a:pt x="480" y="21"/>
                    </a:moveTo>
                    <a:cubicBezTo>
                      <a:pt x="479" y="20"/>
                      <a:pt x="481" y="21"/>
                      <a:pt x="480" y="21"/>
                    </a:cubicBezTo>
                    <a:close/>
                    <a:moveTo>
                      <a:pt x="473" y="29"/>
                    </a:moveTo>
                    <a:cubicBezTo>
                      <a:pt x="472" y="28"/>
                      <a:pt x="472" y="30"/>
                      <a:pt x="473" y="29"/>
                    </a:cubicBezTo>
                    <a:close/>
                    <a:moveTo>
                      <a:pt x="488" y="10"/>
                    </a:moveTo>
                    <a:cubicBezTo>
                      <a:pt x="487" y="10"/>
                      <a:pt x="488" y="11"/>
                      <a:pt x="488" y="10"/>
                    </a:cubicBezTo>
                    <a:close/>
                    <a:moveTo>
                      <a:pt x="345" y="184"/>
                    </a:moveTo>
                    <a:cubicBezTo>
                      <a:pt x="345" y="184"/>
                      <a:pt x="345" y="184"/>
                      <a:pt x="345" y="184"/>
                    </a:cubicBezTo>
                    <a:close/>
                    <a:moveTo>
                      <a:pt x="487" y="10"/>
                    </a:moveTo>
                    <a:cubicBezTo>
                      <a:pt x="485" y="11"/>
                      <a:pt x="484" y="9"/>
                      <a:pt x="482" y="11"/>
                    </a:cubicBezTo>
                    <a:cubicBezTo>
                      <a:pt x="483" y="11"/>
                      <a:pt x="483" y="11"/>
                      <a:pt x="483" y="11"/>
                    </a:cubicBezTo>
                    <a:cubicBezTo>
                      <a:pt x="484" y="10"/>
                      <a:pt x="486" y="12"/>
                      <a:pt x="487" y="11"/>
                    </a:cubicBezTo>
                    <a:cubicBezTo>
                      <a:pt x="487" y="11"/>
                      <a:pt x="487" y="10"/>
                      <a:pt x="487" y="10"/>
                    </a:cubicBezTo>
                    <a:close/>
                    <a:moveTo>
                      <a:pt x="470" y="31"/>
                    </a:moveTo>
                    <a:cubicBezTo>
                      <a:pt x="469" y="32"/>
                      <a:pt x="469" y="32"/>
                      <a:pt x="468" y="32"/>
                    </a:cubicBezTo>
                    <a:cubicBezTo>
                      <a:pt x="469" y="33"/>
                      <a:pt x="469" y="33"/>
                      <a:pt x="469" y="33"/>
                    </a:cubicBezTo>
                    <a:cubicBezTo>
                      <a:pt x="469" y="32"/>
                      <a:pt x="470" y="33"/>
                      <a:pt x="470" y="32"/>
                    </a:cubicBezTo>
                    <a:cubicBezTo>
                      <a:pt x="469" y="32"/>
                      <a:pt x="470" y="32"/>
                      <a:pt x="470" y="31"/>
                    </a:cubicBezTo>
                    <a:close/>
                    <a:moveTo>
                      <a:pt x="345" y="184"/>
                    </a:moveTo>
                    <a:cubicBezTo>
                      <a:pt x="344" y="183"/>
                      <a:pt x="344" y="184"/>
                      <a:pt x="345" y="184"/>
                    </a:cubicBezTo>
                    <a:close/>
                    <a:moveTo>
                      <a:pt x="484" y="14"/>
                    </a:moveTo>
                    <a:cubicBezTo>
                      <a:pt x="484" y="14"/>
                      <a:pt x="484" y="14"/>
                      <a:pt x="484" y="14"/>
                    </a:cubicBezTo>
                    <a:cubicBezTo>
                      <a:pt x="484" y="14"/>
                      <a:pt x="484" y="14"/>
                      <a:pt x="485" y="14"/>
                    </a:cubicBezTo>
                    <a:cubicBezTo>
                      <a:pt x="484" y="14"/>
                      <a:pt x="484" y="14"/>
                      <a:pt x="484" y="14"/>
                    </a:cubicBezTo>
                    <a:close/>
                    <a:moveTo>
                      <a:pt x="351" y="173"/>
                    </a:moveTo>
                    <a:cubicBezTo>
                      <a:pt x="352" y="174"/>
                      <a:pt x="352" y="174"/>
                      <a:pt x="352" y="174"/>
                    </a:cubicBezTo>
                    <a:cubicBezTo>
                      <a:pt x="352" y="173"/>
                      <a:pt x="352" y="173"/>
                      <a:pt x="351" y="173"/>
                    </a:cubicBezTo>
                    <a:close/>
                    <a:moveTo>
                      <a:pt x="351" y="174"/>
                    </a:moveTo>
                    <a:cubicBezTo>
                      <a:pt x="351" y="174"/>
                      <a:pt x="352" y="175"/>
                      <a:pt x="351" y="174"/>
                    </a:cubicBezTo>
                    <a:close/>
                    <a:moveTo>
                      <a:pt x="467" y="32"/>
                    </a:moveTo>
                    <a:cubicBezTo>
                      <a:pt x="468" y="32"/>
                      <a:pt x="468" y="32"/>
                      <a:pt x="468" y="32"/>
                    </a:cubicBezTo>
                    <a:cubicBezTo>
                      <a:pt x="468" y="32"/>
                      <a:pt x="467" y="32"/>
                      <a:pt x="467" y="32"/>
                    </a:cubicBezTo>
                    <a:close/>
                    <a:moveTo>
                      <a:pt x="471" y="28"/>
                    </a:moveTo>
                    <a:cubicBezTo>
                      <a:pt x="471" y="28"/>
                      <a:pt x="471" y="28"/>
                      <a:pt x="471" y="28"/>
                    </a:cubicBezTo>
                    <a:close/>
                    <a:moveTo>
                      <a:pt x="482" y="13"/>
                    </a:moveTo>
                    <a:cubicBezTo>
                      <a:pt x="482" y="13"/>
                      <a:pt x="482" y="13"/>
                      <a:pt x="482" y="13"/>
                    </a:cubicBezTo>
                    <a:close/>
                    <a:moveTo>
                      <a:pt x="469" y="28"/>
                    </a:moveTo>
                    <a:cubicBezTo>
                      <a:pt x="468" y="28"/>
                      <a:pt x="469" y="29"/>
                      <a:pt x="469" y="29"/>
                    </a:cubicBezTo>
                    <a:cubicBezTo>
                      <a:pt x="469" y="28"/>
                      <a:pt x="469" y="28"/>
                      <a:pt x="469" y="28"/>
                    </a:cubicBezTo>
                    <a:close/>
                    <a:moveTo>
                      <a:pt x="350" y="173"/>
                    </a:moveTo>
                    <a:cubicBezTo>
                      <a:pt x="349" y="173"/>
                      <a:pt x="350" y="174"/>
                      <a:pt x="350" y="173"/>
                    </a:cubicBezTo>
                    <a:close/>
                    <a:moveTo>
                      <a:pt x="476" y="18"/>
                    </a:moveTo>
                    <a:cubicBezTo>
                      <a:pt x="476" y="19"/>
                      <a:pt x="476" y="19"/>
                      <a:pt x="476" y="19"/>
                    </a:cubicBezTo>
                    <a:cubicBezTo>
                      <a:pt x="476" y="20"/>
                      <a:pt x="476" y="19"/>
                      <a:pt x="476" y="19"/>
                    </a:cubicBezTo>
                    <a:cubicBezTo>
                      <a:pt x="476" y="19"/>
                      <a:pt x="476" y="19"/>
                      <a:pt x="476" y="18"/>
                    </a:cubicBezTo>
                    <a:close/>
                    <a:moveTo>
                      <a:pt x="467" y="31"/>
                    </a:moveTo>
                    <a:cubicBezTo>
                      <a:pt x="467" y="31"/>
                      <a:pt x="467" y="31"/>
                      <a:pt x="467" y="31"/>
                    </a:cubicBezTo>
                    <a:cubicBezTo>
                      <a:pt x="467" y="31"/>
                      <a:pt x="467" y="31"/>
                      <a:pt x="467" y="31"/>
                    </a:cubicBezTo>
                    <a:close/>
                    <a:moveTo>
                      <a:pt x="465" y="31"/>
                    </a:moveTo>
                    <a:cubicBezTo>
                      <a:pt x="465" y="31"/>
                      <a:pt x="465" y="32"/>
                      <a:pt x="465" y="32"/>
                    </a:cubicBezTo>
                    <a:cubicBezTo>
                      <a:pt x="465" y="32"/>
                      <a:pt x="465" y="32"/>
                      <a:pt x="465" y="32"/>
                    </a:cubicBezTo>
                    <a:cubicBezTo>
                      <a:pt x="465" y="32"/>
                      <a:pt x="466" y="31"/>
                      <a:pt x="465" y="31"/>
                    </a:cubicBezTo>
                    <a:close/>
                    <a:moveTo>
                      <a:pt x="347" y="174"/>
                    </a:moveTo>
                    <a:cubicBezTo>
                      <a:pt x="347" y="174"/>
                      <a:pt x="348" y="175"/>
                      <a:pt x="348" y="174"/>
                    </a:cubicBezTo>
                    <a:cubicBezTo>
                      <a:pt x="348" y="173"/>
                      <a:pt x="347" y="173"/>
                      <a:pt x="347" y="174"/>
                    </a:cubicBezTo>
                    <a:close/>
                    <a:moveTo>
                      <a:pt x="479" y="14"/>
                    </a:moveTo>
                    <a:cubicBezTo>
                      <a:pt x="480" y="14"/>
                      <a:pt x="480" y="14"/>
                      <a:pt x="480" y="14"/>
                    </a:cubicBezTo>
                    <a:cubicBezTo>
                      <a:pt x="480" y="13"/>
                      <a:pt x="480" y="14"/>
                      <a:pt x="479" y="14"/>
                    </a:cubicBezTo>
                    <a:close/>
                    <a:moveTo>
                      <a:pt x="464" y="32"/>
                    </a:moveTo>
                    <a:cubicBezTo>
                      <a:pt x="464" y="33"/>
                      <a:pt x="464" y="33"/>
                      <a:pt x="465" y="32"/>
                    </a:cubicBezTo>
                    <a:cubicBezTo>
                      <a:pt x="464" y="32"/>
                      <a:pt x="464" y="32"/>
                      <a:pt x="464" y="32"/>
                    </a:cubicBezTo>
                    <a:close/>
                    <a:moveTo>
                      <a:pt x="482" y="10"/>
                    </a:moveTo>
                    <a:cubicBezTo>
                      <a:pt x="480" y="10"/>
                      <a:pt x="477" y="9"/>
                      <a:pt x="476" y="11"/>
                    </a:cubicBezTo>
                    <a:cubicBezTo>
                      <a:pt x="475" y="10"/>
                      <a:pt x="475" y="11"/>
                      <a:pt x="475" y="10"/>
                    </a:cubicBezTo>
                    <a:cubicBezTo>
                      <a:pt x="474" y="10"/>
                      <a:pt x="474" y="11"/>
                      <a:pt x="474" y="11"/>
                    </a:cubicBezTo>
                    <a:cubicBezTo>
                      <a:pt x="474" y="11"/>
                      <a:pt x="474" y="10"/>
                      <a:pt x="473" y="10"/>
                    </a:cubicBezTo>
                    <a:cubicBezTo>
                      <a:pt x="473" y="10"/>
                      <a:pt x="473" y="11"/>
                      <a:pt x="472" y="11"/>
                    </a:cubicBezTo>
                    <a:cubicBezTo>
                      <a:pt x="473" y="11"/>
                      <a:pt x="475" y="12"/>
                      <a:pt x="476" y="11"/>
                    </a:cubicBezTo>
                    <a:cubicBezTo>
                      <a:pt x="477" y="11"/>
                      <a:pt x="478" y="11"/>
                      <a:pt x="480" y="11"/>
                    </a:cubicBezTo>
                    <a:cubicBezTo>
                      <a:pt x="480" y="11"/>
                      <a:pt x="481" y="11"/>
                      <a:pt x="482" y="11"/>
                    </a:cubicBezTo>
                    <a:cubicBezTo>
                      <a:pt x="482" y="10"/>
                      <a:pt x="483" y="10"/>
                      <a:pt x="482" y="10"/>
                    </a:cubicBezTo>
                    <a:close/>
                    <a:moveTo>
                      <a:pt x="347" y="174"/>
                    </a:moveTo>
                    <a:cubicBezTo>
                      <a:pt x="345" y="173"/>
                      <a:pt x="344" y="173"/>
                      <a:pt x="342" y="174"/>
                    </a:cubicBezTo>
                    <a:cubicBezTo>
                      <a:pt x="344" y="175"/>
                      <a:pt x="346" y="175"/>
                      <a:pt x="347" y="174"/>
                    </a:cubicBezTo>
                    <a:close/>
                    <a:moveTo>
                      <a:pt x="466" y="28"/>
                    </a:moveTo>
                    <a:cubicBezTo>
                      <a:pt x="466" y="29"/>
                      <a:pt x="466" y="29"/>
                      <a:pt x="466" y="29"/>
                    </a:cubicBezTo>
                    <a:cubicBezTo>
                      <a:pt x="466" y="29"/>
                      <a:pt x="466" y="29"/>
                      <a:pt x="466" y="29"/>
                    </a:cubicBezTo>
                    <a:cubicBezTo>
                      <a:pt x="466" y="29"/>
                      <a:pt x="466" y="28"/>
                      <a:pt x="466" y="28"/>
                    </a:cubicBezTo>
                    <a:close/>
                    <a:moveTo>
                      <a:pt x="477" y="12"/>
                    </a:moveTo>
                    <a:cubicBezTo>
                      <a:pt x="477" y="12"/>
                      <a:pt x="477" y="12"/>
                      <a:pt x="477" y="12"/>
                    </a:cubicBezTo>
                    <a:cubicBezTo>
                      <a:pt x="478" y="13"/>
                      <a:pt x="478" y="12"/>
                      <a:pt x="478" y="12"/>
                    </a:cubicBezTo>
                    <a:cubicBezTo>
                      <a:pt x="478" y="12"/>
                      <a:pt x="478" y="12"/>
                      <a:pt x="477" y="12"/>
                    </a:cubicBezTo>
                    <a:close/>
                    <a:moveTo>
                      <a:pt x="473" y="19"/>
                    </a:moveTo>
                    <a:cubicBezTo>
                      <a:pt x="473" y="19"/>
                      <a:pt x="472" y="19"/>
                      <a:pt x="473" y="19"/>
                    </a:cubicBezTo>
                    <a:close/>
                    <a:moveTo>
                      <a:pt x="462" y="31"/>
                    </a:moveTo>
                    <a:cubicBezTo>
                      <a:pt x="461" y="32"/>
                      <a:pt x="460" y="31"/>
                      <a:pt x="459" y="32"/>
                    </a:cubicBezTo>
                    <a:cubicBezTo>
                      <a:pt x="459" y="33"/>
                      <a:pt x="463" y="33"/>
                      <a:pt x="462" y="31"/>
                    </a:cubicBezTo>
                    <a:close/>
                    <a:moveTo>
                      <a:pt x="476" y="13"/>
                    </a:moveTo>
                    <a:cubicBezTo>
                      <a:pt x="476" y="13"/>
                      <a:pt x="476" y="13"/>
                      <a:pt x="476" y="13"/>
                    </a:cubicBezTo>
                    <a:close/>
                    <a:moveTo>
                      <a:pt x="463" y="28"/>
                    </a:moveTo>
                    <a:cubicBezTo>
                      <a:pt x="463" y="29"/>
                      <a:pt x="462" y="28"/>
                      <a:pt x="462" y="28"/>
                    </a:cubicBezTo>
                    <a:cubicBezTo>
                      <a:pt x="462" y="28"/>
                      <a:pt x="462" y="29"/>
                      <a:pt x="462" y="29"/>
                    </a:cubicBezTo>
                    <a:cubicBezTo>
                      <a:pt x="462" y="29"/>
                      <a:pt x="462" y="29"/>
                      <a:pt x="461" y="29"/>
                    </a:cubicBezTo>
                    <a:cubicBezTo>
                      <a:pt x="462" y="29"/>
                      <a:pt x="463" y="29"/>
                      <a:pt x="463" y="29"/>
                    </a:cubicBezTo>
                    <a:cubicBezTo>
                      <a:pt x="463" y="29"/>
                      <a:pt x="463" y="28"/>
                      <a:pt x="463" y="28"/>
                    </a:cubicBezTo>
                    <a:close/>
                    <a:moveTo>
                      <a:pt x="342" y="174"/>
                    </a:moveTo>
                    <a:cubicBezTo>
                      <a:pt x="342" y="173"/>
                      <a:pt x="342" y="174"/>
                      <a:pt x="342" y="174"/>
                    </a:cubicBezTo>
                    <a:close/>
                    <a:moveTo>
                      <a:pt x="459" y="31"/>
                    </a:moveTo>
                    <a:cubicBezTo>
                      <a:pt x="459" y="30"/>
                      <a:pt x="460" y="31"/>
                      <a:pt x="459" y="31"/>
                    </a:cubicBezTo>
                    <a:close/>
                    <a:moveTo>
                      <a:pt x="468" y="19"/>
                    </a:moveTo>
                    <a:cubicBezTo>
                      <a:pt x="468" y="19"/>
                      <a:pt x="468" y="19"/>
                      <a:pt x="469" y="19"/>
                    </a:cubicBezTo>
                    <a:cubicBezTo>
                      <a:pt x="468" y="19"/>
                      <a:pt x="468" y="19"/>
                      <a:pt x="468" y="19"/>
                    </a:cubicBezTo>
                    <a:close/>
                    <a:moveTo>
                      <a:pt x="459" y="28"/>
                    </a:moveTo>
                    <a:cubicBezTo>
                      <a:pt x="460" y="29"/>
                      <a:pt x="460" y="29"/>
                      <a:pt x="460" y="29"/>
                    </a:cubicBezTo>
                    <a:cubicBezTo>
                      <a:pt x="460" y="28"/>
                      <a:pt x="460" y="29"/>
                      <a:pt x="461" y="29"/>
                    </a:cubicBezTo>
                    <a:cubicBezTo>
                      <a:pt x="461" y="28"/>
                      <a:pt x="460" y="28"/>
                      <a:pt x="459" y="28"/>
                    </a:cubicBezTo>
                    <a:close/>
                    <a:moveTo>
                      <a:pt x="458" y="31"/>
                    </a:moveTo>
                    <a:cubicBezTo>
                      <a:pt x="457" y="30"/>
                      <a:pt x="457" y="31"/>
                      <a:pt x="456" y="31"/>
                    </a:cubicBezTo>
                    <a:cubicBezTo>
                      <a:pt x="455" y="30"/>
                      <a:pt x="454" y="30"/>
                      <a:pt x="453" y="30"/>
                    </a:cubicBezTo>
                    <a:cubicBezTo>
                      <a:pt x="453" y="29"/>
                      <a:pt x="451" y="30"/>
                      <a:pt x="451" y="30"/>
                    </a:cubicBezTo>
                    <a:cubicBezTo>
                      <a:pt x="451" y="31"/>
                      <a:pt x="451" y="30"/>
                      <a:pt x="452" y="30"/>
                    </a:cubicBezTo>
                    <a:cubicBezTo>
                      <a:pt x="452" y="31"/>
                      <a:pt x="451" y="31"/>
                      <a:pt x="452" y="32"/>
                    </a:cubicBezTo>
                    <a:cubicBezTo>
                      <a:pt x="452" y="32"/>
                      <a:pt x="452" y="32"/>
                      <a:pt x="452" y="33"/>
                    </a:cubicBezTo>
                    <a:cubicBezTo>
                      <a:pt x="453" y="33"/>
                      <a:pt x="453" y="33"/>
                      <a:pt x="453" y="33"/>
                    </a:cubicBezTo>
                    <a:cubicBezTo>
                      <a:pt x="453" y="32"/>
                      <a:pt x="455" y="31"/>
                      <a:pt x="456" y="32"/>
                    </a:cubicBezTo>
                    <a:cubicBezTo>
                      <a:pt x="456" y="32"/>
                      <a:pt x="456" y="32"/>
                      <a:pt x="455" y="32"/>
                    </a:cubicBezTo>
                    <a:cubicBezTo>
                      <a:pt x="457" y="32"/>
                      <a:pt x="457" y="32"/>
                      <a:pt x="457" y="32"/>
                    </a:cubicBezTo>
                    <a:cubicBezTo>
                      <a:pt x="457" y="32"/>
                      <a:pt x="457" y="31"/>
                      <a:pt x="458" y="31"/>
                    </a:cubicBezTo>
                    <a:close/>
                    <a:moveTo>
                      <a:pt x="472" y="14"/>
                    </a:moveTo>
                    <a:cubicBezTo>
                      <a:pt x="472" y="14"/>
                      <a:pt x="472" y="14"/>
                      <a:pt x="472" y="14"/>
                    </a:cubicBezTo>
                    <a:cubicBezTo>
                      <a:pt x="472" y="14"/>
                      <a:pt x="472" y="14"/>
                      <a:pt x="472" y="14"/>
                    </a:cubicBezTo>
                    <a:close/>
                    <a:moveTo>
                      <a:pt x="465" y="19"/>
                    </a:moveTo>
                    <a:cubicBezTo>
                      <a:pt x="465" y="19"/>
                      <a:pt x="466" y="19"/>
                      <a:pt x="466" y="19"/>
                    </a:cubicBezTo>
                    <a:cubicBezTo>
                      <a:pt x="466" y="19"/>
                      <a:pt x="466" y="19"/>
                      <a:pt x="466" y="19"/>
                    </a:cubicBezTo>
                    <a:cubicBezTo>
                      <a:pt x="466" y="19"/>
                      <a:pt x="466" y="19"/>
                      <a:pt x="465" y="19"/>
                    </a:cubicBezTo>
                    <a:close/>
                    <a:moveTo>
                      <a:pt x="458" y="28"/>
                    </a:moveTo>
                    <a:cubicBezTo>
                      <a:pt x="458" y="28"/>
                      <a:pt x="458" y="28"/>
                      <a:pt x="458" y="28"/>
                    </a:cubicBezTo>
                    <a:close/>
                    <a:moveTo>
                      <a:pt x="472" y="10"/>
                    </a:moveTo>
                    <a:cubicBezTo>
                      <a:pt x="471" y="10"/>
                      <a:pt x="470" y="10"/>
                      <a:pt x="469" y="9"/>
                    </a:cubicBezTo>
                    <a:cubicBezTo>
                      <a:pt x="468" y="9"/>
                      <a:pt x="466" y="10"/>
                      <a:pt x="465" y="9"/>
                    </a:cubicBezTo>
                    <a:cubicBezTo>
                      <a:pt x="465" y="10"/>
                      <a:pt x="464" y="10"/>
                      <a:pt x="464" y="11"/>
                    </a:cubicBezTo>
                    <a:cubicBezTo>
                      <a:pt x="465" y="11"/>
                      <a:pt x="464" y="10"/>
                      <a:pt x="465" y="11"/>
                    </a:cubicBezTo>
                    <a:cubicBezTo>
                      <a:pt x="465" y="11"/>
                      <a:pt x="465" y="11"/>
                      <a:pt x="465" y="11"/>
                    </a:cubicBezTo>
                    <a:cubicBezTo>
                      <a:pt x="467" y="10"/>
                      <a:pt x="470" y="11"/>
                      <a:pt x="472" y="11"/>
                    </a:cubicBezTo>
                    <a:cubicBezTo>
                      <a:pt x="472" y="11"/>
                      <a:pt x="472" y="11"/>
                      <a:pt x="472" y="10"/>
                    </a:cubicBezTo>
                    <a:close/>
                    <a:moveTo>
                      <a:pt x="469" y="14"/>
                    </a:moveTo>
                    <a:cubicBezTo>
                      <a:pt x="469" y="14"/>
                      <a:pt x="469" y="15"/>
                      <a:pt x="470" y="14"/>
                    </a:cubicBezTo>
                    <a:cubicBezTo>
                      <a:pt x="470" y="14"/>
                      <a:pt x="469" y="13"/>
                      <a:pt x="469" y="14"/>
                    </a:cubicBezTo>
                    <a:close/>
                    <a:moveTo>
                      <a:pt x="457" y="28"/>
                    </a:moveTo>
                    <a:cubicBezTo>
                      <a:pt x="457" y="29"/>
                      <a:pt x="456" y="27"/>
                      <a:pt x="455" y="28"/>
                    </a:cubicBezTo>
                    <a:cubicBezTo>
                      <a:pt x="457" y="28"/>
                      <a:pt x="456" y="29"/>
                      <a:pt x="458" y="29"/>
                    </a:cubicBezTo>
                    <a:cubicBezTo>
                      <a:pt x="457" y="28"/>
                      <a:pt x="458" y="28"/>
                      <a:pt x="457" y="28"/>
                    </a:cubicBezTo>
                    <a:close/>
                    <a:moveTo>
                      <a:pt x="463" y="19"/>
                    </a:moveTo>
                    <a:cubicBezTo>
                      <a:pt x="464" y="19"/>
                      <a:pt x="464" y="19"/>
                      <a:pt x="464" y="19"/>
                    </a:cubicBezTo>
                    <a:cubicBezTo>
                      <a:pt x="464" y="19"/>
                      <a:pt x="464" y="18"/>
                      <a:pt x="463" y="19"/>
                    </a:cubicBezTo>
                    <a:close/>
                    <a:moveTo>
                      <a:pt x="463" y="20"/>
                    </a:moveTo>
                    <a:cubicBezTo>
                      <a:pt x="462" y="19"/>
                      <a:pt x="463" y="21"/>
                      <a:pt x="463" y="20"/>
                    </a:cubicBezTo>
                    <a:close/>
                    <a:moveTo>
                      <a:pt x="454" y="28"/>
                    </a:moveTo>
                    <a:cubicBezTo>
                      <a:pt x="453" y="28"/>
                      <a:pt x="453" y="28"/>
                      <a:pt x="452" y="28"/>
                    </a:cubicBezTo>
                    <a:cubicBezTo>
                      <a:pt x="452" y="28"/>
                      <a:pt x="453" y="28"/>
                      <a:pt x="452" y="27"/>
                    </a:cubicBezTo>
                    <a:cubicBezTo>
                      <a:pt x="452" y="27"/>
                      <a:pt x="452" y="28"/>
                      <a:pt x="451" y="28"/>
                    </a:cubicBezTo>
                    <a:cubicBezTo>
                      <a:pt x="452" y="28"/>
                      <a:pt x="453" y="29"/>
                      <a:pt x="454" y="28"/>
                    </a:cubicBezTo>
                    <a:cubicBezTo>
                      <a:pt x="454" y="28"/>
                      <a:pt x="454" y="28"/>
                      <a:pt x="454" y="28"/>
                    </a:cubicBezTo>
                    <a:close/>
                    <a:moveTo>
                      <a:pt x="460" y="18"/>
                    </a:moveTo>
                    <a:cubicBezTo>
                      <a:pt x="460" y="19"/>
                      <a:pt x="461" y="19"/>
                      <a:pt x="461" y="19"/>
                    </a:cubicBezTo>
                    <a:cubicBezTo>
                      <a:pt x="461" y="18"/>
                      <a:pt x="461" y="18"/>
                      <a:pt x="460" y="18"/>
                    </a:cubicBezTo>
                    <a:close/>
                    <a:moveTo>
                      <a:pt x="451" y="31"/>
                    </a:moveTo>
                    <a:cubicBezTo>
                      <a:pt x="450" y="30"/>
                      <a:pt x="450" y="31"/>
                      <a:pt x="449" y="31"/>
                    </a:cubicBezTo>
                    <a:cubicBezTo>
                      <a:pt x="450" y="32"/>
                      <a:pt x="449" y="32"/>
                      <a:pt x="450" y="32"/>
                    </a:cubicBezTo>
                    <a:cubicBezTo>
                      <a:pt x="450" y="32"/>
                      <a:pt x="450" y="31"/>
                      <a:pt x="451" y="31"/>
                    </a:cubicBezTo>
                    <a:close/>
                    <a:moveTo>
                      <a:pt x="465" y="14"/>
                    </a:moveTo>
                    <a:cubicBezTo>
                      <a:pt x="464" y="13"/>
                      <a:pt x="465" y="14"/>
                      <a:pt x="465" y="14"/>
                    </a:cubicBezTo>
                    <a:close/>
                    <a:moveTo>
                      <a:pt x="453" y="27"/>
                    </a:moveTo>
                    <a:cubicBezTo>
                      <a:pt x="453" y="27"/>
                      <a:pt x="453" y="27"/>
                      <a:pt x="453" y="28"/>
                    </a:cubicBezTo>
                    <a:cubicBezTo>
                      <a:pt x="453" y="28"/>
                      <a:pt x="453" y="28"/>
                      <a:pt x="453" y="28"/>
                    </a:cubicBezTo>
                    <a:cubicBezTo>
                      <a:pt x="453" y="28"/>
                      <a:pt x="453" y="28"/>
                      <a:pt x="453" y="28"/>
                    </a:cubicBezTo>
                    <a:cubicBezTo>
                      <a:pt x="453" y="27"/>
                      <a:pt x="453" y="27"/>
                      <a:pt x="453" y="27"/>
                    </a:cubicBezTo>
                    <a:close/>
                    <a:moveTo>
                      <a:pt x="459" y="17"/>
                    </a:moveTo>
                    <a:cubicBezTo>
                      <a:pt x="460" y="17"/>
                      <a:pt x="461" y="17"/>
                      <a:pt x="461" y="17"/>
                    </a:cubicBezTo>
                    <a:cubicBezTo>
                      <a:pt x="461" y="16"/>
                      <a:pt x="460" y="17"/>
                      <a:pt x="459" y="17"/>
                    </a:cubicBezTo>
                    <a:close/>
                    <a:moveTo>
                      <a:pt x="462" y="15"/>
                    </a:moveTo>
                    <a:cubicBezTo>
                      <a:pt x="462" y="15"/>
                      <a:pt x="463" y="15"/>
                      <a:pt x="463" y="15"/>
                    </a:cubicBezTo>
                    <a:cubicBezTo>
                      <a:pt x="463" y="14"/>
                      <a:pt x="462" y="14"/>
                      <a:pt x="462" y="15"/>
                    </a:cubicBezTo>
                    <a:close/>
                    <a:moveTo>
                      <a:pt x="458" y="20"/>
                    </a:moveTo>
                    <a:cubicBezTo>
                      <a:pt x="458" y="20"/>
                      <a:pt x="459" y="21"/>
                      <a:pt x="458" y="20"/>
                    </a:cubicBezTo>
                    <a:close/>
                    <a:moveTo>
                      <a:pt x="457" y="19"/>
                    </a:moveTo>
                    <a:cubicBezTo>
                      <a:pt x="458" y="19"/>
                      <a:pt x="459" y="19"/>
                      <a:pt x="460" y="18"/>
                    </a:cubicBezTo>
                    <a:cubicBezTo>
                      <a:pt x="459" y="18"/>
                      <a:pt x="458" y="18"/>
                      <a:pt x="457" y="19"/>
                    </a:cubicBezTo>
                    <a:close/>
                    <a:moveTo>
                      <a:pt x="437" y="32"/>
                    </a:moveTo>
                    <a:cubicBezTo>
                      <a:pt x="436" y="32"/>
                      <a:pt x="437" y="32"/>
                      <a:pt x="437" y="32"/>
                    </a:cubicBezTo>
                    <a:cubicBezTo>
                      <a:pt x="436" y="31"/>
                      <a:pt x="435" y="31"/>
                      <a:pt x="435" y="30"/>
                    </a:cubicBezTo>
                    <a:cubicBezTo>
                      <a:pt x="436" y="31"/>
                      <a:pt x="436" y="29"/>
                      <a:pt x="437" y="30"/>
                    </a:cubicBezTo>
                    <a:cubicBezTo>
                      <a:pt x="437" y="31"/>
                      <a:pt x="439" y="31"/>
                      <a:pt x="438" y="32"/>
                    </a:cubicBezTo>
                    <a:cubicBezTo>
                      <a:pt x="439" y="32"/>
                      <a:pt x="440" y="32"/>
                      <a:pt x="440" y="32"/>
                    </a:cubicBezTo>
                    <a:cubicBezTo>
                      <a:pt x="441" y="32"/>
                      <a:pt x="442" y="31"/>
                      <a:pt x="442" y="32"/>
                    </a:cubicBezTo>
                    <a:cubicBezTo>
                      <a:pt x="442" y="31"/>
                      <a:pt x="443" y="31"/>
                      <a:pt x="443" y="31"/>
                    </a:cubicBezTo>
                    <a:cubicBezTo>
                      <a:pt x="444" y="32"/>
                      <a:pt x="444" y="32"/>
                      <a:pt x="445" y="32"/>
                    </a:cubicBezTo>
                    <a:cubicBezTo>
                      <a:pt x="445" y="32"/>
                      <a:pt x="445" y="32"/>
                      <a:pt x="445" y="32"/>
                    </a:cubicBezTo>
                    <a:cubicBezTo>
                      <a:pt x="446" y="32"/>
                      <a:pt x="447" y="32"/>
                      <a:pt x="448" y="32"/>
                    </a:cubicBezTo>
                    <a:cubicBezTo>
                      <a:pt x="448" y="32"/>
                      <a:pt x="449" y="32"/>
                      <a:pt x="448" y="31"/>
                    </a:cubicBezTo>
                    <a:cubicBezTo>
                      <a:pt x="448" y="32"/>
                      <a:pt x="448" y="31"/>
                      <a:pt x="448" y="31"/>
                    </a:cubicBezTo>
                    <a:cubicBezTo>
                      <a:pt x="447" y="32"/>
                      <a:pt x="446" y="31"/>
                      <a:pt x="445" y="31"/>
                    </a:cubicBezTo>
                    <a:cubicBezTo>
                      <a:pt x="445" y="31"/>
                      <a:pt x="445" y="32"/>
                      <a:pt x="445" y="31"/>
                    </a:cubicBezTo>
                    <a:cubicBezTo>
                      <a:pt x="444" y="30"/>
                      <a:pt x="443" y="31"/>
                      <a:pt x="443" y="30"/>
                    </a:cubicBezTo>
                    <a:cubicBezTo>
                      <a:pt x="441" y="31"/>
                      <a:pt x="439" y="29"/>
                      <a:pt x="438" y="30"/>
                    </a:cubicBezTo>
                    <a:cubicBezTo>
                      <a:pt x="438" y="30"/>
                      <a:pt x="437" y="30"/>
                      <a:pt x="437" y="29"/>
                    </a:cubicBezTo>
                    <a:cubicBezTo>
                      <a:pt x="436" y="29"/>
                      <a:pt x="435" y="29"/>
                      <a:pt x="434" y="30"/>
                    </a:cubicBezTo>
                    <a:cubicBezTo>
                      <a:pt x="434" y="29"/>
                      <a:pt x="433" y="28"/>
                      <a:pt x="432" y="28"/>
                    </a:cubicBezTo>
                    <a:cubicBezTo>
                      <a:pt x="433" y="29"/>
                      <a:pt x="433" y="29"/>
                      <a:pt x="432" y="29"/>
                    </a:cubicBezTo>
                    <a:cubicBezTo>
                      <a:pt x="435" y="30"/>
                      <a:pt x="435" y="32"/>
                      <a:pt x="437" y="32"/>
                    </a:cubicBezTo>
                    <a:close/>
                    <a:moveTo>
                      <a:pt x="450" y="28"/>
                    </a:moveTo>
                    <a:cubicBezTo>
                      <a:pt x="450" y="28"/>
                      <a:pt x="451" y="29"/>
                      <a:pt x="450" y="28"/>
                    </a:cubicBezTo>
                    <a:close/>
                    <a:moveTo>
                      <a:pt x="457" y="19"/>
                    </a:moveTo>
                    <a:cubicBezTo>
                      <a:pt x="457" y="19"/>
                      <a:pt x="457" y="19"/>
                      <a:pt x="457" y="19"/>
                    </a:cubicBezTo>
                    <a:cubicBezTo>
                      <a:pt x="457" y="19"/>
                      <a:pt x="457" y="19"/>
                      <a:pt x="457" y="19"/>
                    </a:cubicBezTo>
                    <a:cubicBezTo>
                      <a:pt x="457" y="19"/>
                      <a:pt x="457" y="19"/>
                      <a:pt x="458" y="19"/>
                    </a:cubicBezTo>
                    <a:cubicBezTo>
                      <a:pt x="457" y="19"/>
                      <a:pt x="457" y="19"/>
                      <a:pt x="457" y="19"/>
                    </a:cubicBezTo>
                    <a:close/>
                    <a:moveTo>
                      <a:pt x="462" y="13"/>
                    </a:moveTo>
                    <a:cubicBezTo>
                      <a:pt x="462" y="13"/>
                      <a:pt x="462" y="13"/>
                      <a:pt x="462" y="13"/>
                    </a:cubicBezTo>
                    <a:close/>
                    <a:moveTo>
                      <a:pt x="462" y="13"/>
                    </a:moveTo>
                    <a:cubicBezTo>
                      <a:pt x="461" y="13"/>
                      <a:pt x="462" y="14"/>
                      <a:pt x="462" y="13"/>
                    </a:cubicBezTo>
                    <a:close/>
                    <a:moveTo>
                      <a:pt x="460" y="14"/>
                    </a:moveTo>
                    <a:cubicBezTo>
                      <a:pt x="460" y="15"/>
                      <a:pt x="461" y="14"/>
                      <a:pt x="461" y="14"/>
                    </a:cubicBezTo>
                    <a:cubicBezTo>
                      <a:pt x="460" y="14"/>
                      <a:pt x="460" y="14"/>
                      <a:pt x="460" y="14"/>
                    </a:cubicBezTo>
                    <a:close/>
                    <a:moveTo>
                      <a:pt x="461" y="14"/>
                    </a:moveTo>
                    <a:cubicBezTo>
                      <a:pt x="461" y="14"/>
                      <a:pt x="461" y="14"/>
                      <a:pt x="461" y="13"/>
                    </a:cubicBezTo>
                    <a:cubicBezTo>
                      <a:pt x="461" y="14"/>
                      <a:pt x="461" y="14"/>
                      <a:pt x="461" y="14"/>
                    </a:cubicBezTo>
                    <a:close/>
                    <a:moveTo>
                      <a:pt x="443" y="34"/>
                    </a:moveTo>
                    <a:cubicBezTo>
                      <a:pt x="443" y="35"/>
                      <a:pt x="444" y="34"/>
                      <a:pt x="443" y="34"/>
                    </a:cubicBezTo>
                    <a:close/>
                    <a:moveTo>
                      <a:pt x="463" y="9"/>
                    </a:moveTo>
                    <a:cubicBezTo>
                      <a:pt x="462" y="10"/>
                      <a:pt x="462" y="9"/>
                      <a:pt x="461" y="9"/>
                    </a:cubicBezTo>
                    <a:cubicBezTo>
                      <a:pt x="461" y="10"/>
                      <a:pt x="461" y="10"/>
                      <a:pt x="461" y="10"/>
                    </a:cubicBezTo>
                    <a:cubicBezTo>
                      <a:pt x="462" y="11"/>
                      <a:pt x="462" y="11"/>
                      <a:pt x="463" y="10"/>
                    </a:cubicBezTo>
                    <a:cubicBezTo>
                      <a:pt x="463" y="10"/>
                      <a:pt x="464" y="10"/>
                      <a:pt x="463" y="9"/>
                    </a:cubicBezTo>
                    <a:close/>
                    <a:moveTo>
                      <a:pt x="443" y="34"/>
                    </a:moveTo>
                    <a:cubicBezTo>
                      <a:pt x="444" y="34"/>
                      <a:pt x="443" y="34"/>
                      <a:pt x="443" y="34"/>
                    </a:cubicBezTo>
                    <a:close/>
                    <a:moveTo>
                      <a:pt x="455" y="20"/>
                    </a:moveTo>
                    <a:cubicBezTo>
                      <a:pt x="454" y="20"/>
                      <a:pt x="455" y="21"/>
                      <a:pt x="455" y="20"/>
                    </a:cubicBezTo>
                    <a:close/>
                    <a:moveTo>
                      <a:pt x="444" y="33"/>
                    </a:moveTo>
                    <a:cubicBezTo>
                      <a:pt x="444" y="33"/>
                      <a:pt x="444" y="33"/>
                      <a:pt x="444" y="33"/>
                    </a:cubicBezTo>
                    <a:close/>
                    <a:moveTo>
                      <a:pt x="456" y="17"/>
                    </a:moveTo>
                    <a:cubicBezTo>
                      <a:pt x="456" y="17"/>
                      <a:pt x="456" y="18"/>
                      <a:pt x="456" y="18"/>
                    </a:cubicBezTo>
                    <a:cubicBezTo>
                      <a:pt x="456" y="18"/>
                      <a:pt x="457" y="17"/>
                      <a:pt x="456" y="17"/>
                    </a:cubicBezTo>
                    <a:close/>
                    <a:moveTo>
                      <a:pt x="459" y="14"/>
                    </a:moveTo>
                    <a:cubicBezTo>
                      <a:pt x="459" y="14"/>
                      <a:pt x="459" y="14"/>
                      <a:pt x="459" y="14"/>
                    </a:cubicBezTo>
                    <a:close/>
                    <a:moveTo>
                      <a:pt x="455" y="18"/>
                    </a:moveTo>
                    <a:cubicBezTo>
                      <a:pt x="454" y="18"/>
                      <a:pt x="454" y="18"/>
                      <a:pt x="454" y="19"/>
                    </a:cubicBezTo>
                    <a:cubicBezTo>
                      <a:pt x="454" y="19"/>
                      <a:pt x="455" y="19"/>
                      <a:pt x="455" y="19"/>
                    </a:cubicBezTo>
                    <a:cubicBezTo>
                      <a:pt x="454" y="18"/>
                      <a:pt x="456" y="18"/>
                      <a:pt x="455" y="18"/>
                    </a:cubicBezTo>
                    <a:close/>
                    <a:moveTo>
                      <a:pt x="448" y="27"/>
                    </a:moveTo>
                    <a:cubicBezTo>
                      <a:pt x="448" y="28"/>
                      <a:pt x="446" y="27"/>
                      <a:pt x="446" y="28"/>
                    </a:cubicBezTo>
                    <a:cubicBezTo>
                      <a:pt x="447" y="28"/>
                      <a:pt x="447" y="28"/>
                      <a:pt x="448" y="28"/>
                    </a:cubicBezTo>
                    <a:cubicBezTo>
                      <a:pt x="447" y="27"/>
                      <a:pt x="448" y="27"/>
                      <a:pt x="448" y="27"/>
                    </a:cubicBezTo>
                    <a:close/>
                    <a:moveTo>
                      <a:pt x="459" y="14"/>
                    </a:moveTo>
                    <a:cubicBezTo>
                      <a:pt x="458" y="14"/>
                      <a:pt x="459" y="14"/>
                      <a:pt x="459" y="14"/>
                    </a:cubicBezTo>
                    <a:cubicBezTo>
                      <a:pt x="459" y="14"/>
                      <a:pt x="459" y="14"/>
                      <a:pt x="459" y="14"/>
                    </a:cubicBezTo>
                    <a:close/>
                    <a:moveTo>
                      <a:pt x="459" y="14"/>
                    </a:moveTo>
                    <a:cubicBezTo>
                      <a:pt x="459" y="13"/>
                      <a:pt x="458" y="13"/>
                      <a:pt x="459" y="14"/>
                    </a:cubicBezTo>
                    <a:close/>
                    <a:moveTo>
                      <a:pt x="457" y="14"/>
                    </a:moveTo>
                    <a:cubicBezTo>
                      <a:pt x="456" y="13"/>
                      <a:pt x="457" y="15"/>
                      <a:pt x="457" y="14"/>
                    </a:cubicBezTo>
                    <a:close/>
                    <a:moveTo>
                      <a:pt x="445" y="27"/>
                    </a:moveTo>
                    <a:cubicBezTo>
                      <a:pt x="445" y="27"/>
                      <a:pt x="444" y="27"/>
                      <a:pt x="444" y="28"/>
                    </a:cubicBezTo>
                    <a:cubicBezTo>
                      <a:pt x="444" y="28"/>
                      <a:pt x="445" y="28"/>
                      <a:pt x="445" y="28"/>
                    </a:cubicBezTo>
                    <a:cubicBezTo>
                      <a:pt x="445" y="27"/>
                      <a:pt x="445" y="26"/>
                      <a:pt x="445" y="27"/>
                    </a:cubicBezTo>
                    <a:close/>
                    <a:moveTo>
                      <a:pt x="445" y="26"/>
                    </a:moveTo>
                    <a:cubicBezTo>
                      <a:pt x="445" y="26"/>
                      <a:pt x="445" y="26"/>
                      <a:pt x="445" y="26"/>
                    </a:cubicBezTo>
                    <a:cubicBezTo>
                      <a:pt x="445" y="25"/>
                      <a:pt x="444" y="26"/>
                      <a:pt x="445" y="26"/>
                    </a:cubicBezTo>
                    <a:close/>
                    <a:moveTo>
                      <a:pt x="438" y="34"/>
                    </a:moveTo>
                    <a:cubicBezTo>
                      <a:pt x="438" y="34"/>
                      <a:pt x="438" y="34"/>
                      <a:pt x="438" y="34"/>
                    </a:cubicBezTo>
                    <a:cubicBezTo>
                      <a:pt x="438" y="34"/>
                      <a:pt x="438" y="35"/>
                      <a:pt x="438" y="34"/>
                    </a:cubicBezTo>
                    <a:cubicBezTo>
                      <a:pt x="438" y="34"/>
                      <a:pt x="438" y="34"/>
                      <a:pt x="438" y="34"/>
                    </a:cubicBezTo>
                    <a:close/>
                    <a:moveTo>
                      <a:pt x="324" y="172"/>
                    </a:moveTo>
                    <a:cubicBezTo>
                      <a:pt x="324" y="172"/>
                      <a:pt x="324" y="172"/>
                      <a:pt x="323" y="172"/>
                    </a:cubicBezTo>
                    <a:cubicBezTo>
                      <a:pt x="323" y="172"/>
                      <a:pt x="324" y="172"/>
                      <a:pt x="324" y="172"/>
                    </a:cubicBezTo>
                    <a:cubicBezTo>
                      <a:pt x="324" y="172"/>
                      <a:pt x="324" y="173"/>
                      <a:pt x="324" y="172"/>
                    </a:cubicBezTo>
                    <a:close/>
                    <a:moveTo>
                      <a:pt x="451" y="18"/>
                    </a:moveTo>
                    <a:cubicBezTo>
                      <a:pt x="452" y="18"/>
                      <a:pt x="452" y="17"/>
                      <a:pt x="452" y="17"/>
                    </a:cubicBezTo>
                    <a:cubicBezTo>
                      <a:pt x="452" y="16"/>
                      <a:pt x="451" y="17"/>
                      <a:pt x="451" y="18"/>
                    </a:cubicBezTo>
                    <a:close/>
                    <a:moveTo>
                      <a:pt x="450" y="18"/>
                    </a:moveTo>
                    <a:cubicBezTo>
                      <a:pt x="450" y="18"/>
                      <a:pt x="451" y="18"/>
                      <a:pt x="451" y="18"/>
                    </a:cubicBezTo>
                    <a:cubicBezTo>
                      <a:pt x="450" y="18"/>
                      <a:pt x="450" y="18"/>
                      <a:pt x="450" y="18"/>
                    </a:cubicBezTo>
                    <a:close/>
                    <a:moveTo>
                      <a:pt x="442" y="27"/>
                    </a:moveTo>
                    <a:cubicBezTo>
                      <a:pt x="442" y="27"/>
                      <a:pt x="442" y="27"/>
                      <a:pt x="442" y="27"/>
                    </a:cubicBezTo>
                    <a:cubicBezTo>
                      <a:pt x="442" y="28"/>
                      <a:pt x="443" y="28"/>
                      <a:pt x="443" y="28"/>
                    </a:cubicBezTo>
                    <a:cubicBezTo>
                      <a:pt x="443" y="27"/>
                      <a:pt x="443" y="27"/>
                      <a:pt x="442" y="27"/>
                    </a:cubicBezTo>
                    <a:close/>
                    <a:moveTo>
                      <a:pt x="437" y="32"/>
                    </a:moveTo>
                    <a:cubicBezTo>
                      <a:pt x="438" y="33"/>
                      <a:pt x="438" y="33"/>
                      <a:pt x="438" y="33"/>
                    </a:cubicBezTo>
                    <a:cubicBezTo>
                      <a:pt x="438" y="33"/>
                      <a:pt x="438" y="33"/>
                      <a:pt x="439" y="33"/>
                    </a:cubicBezTo>
                    <a:cubicBezTo>
                      <a:pt x="438" y="33"/>
                      <a:pt x="438" y="32"/>
                      <a:pt x="437" y="32"/>
                    </a:cubicBezTo>
                    <a:close/>
                    <a:moveTo>
                      <a:pt x="452" y="13"/>
                    </a:moveTo>
                    <a:cubicBezTo>
                      <a:pt x="452" y="13"/>
                      <a:pt x="452" y="14"/>
                      <a:pt x="452" y="14"/>
                    </a:cubicBezTo>
                    <a:cubicBezTo>
                      <a:pt x="452" y="14"/>
                      <a:pt x="453" y="14"/>
                      <a:pt x="452" y="13"/>
                    </a:cubicBezTo>
                    <a:close/>
                    <a:moveTo>
                      <a:pt x="441" y="27"/>
                    </a:moveTo>
                    <a:cubicBezTo>
                      <a:pt x="441" y="28"/>
                      <a:pt x="441" y="27"/>
                      <a:pt x="441" y="27"/>
                    </a:cubicBezTo>
                    <a:cubicBezTo>
                      <a:pt x="441" y="27"/>
                      <a:pt x="441" y="27"/>
                      <a:pt x="441" y="27"/>
                    </a:cubicBezTo>
                    <a:close/>
                    <a:moveTo>
                      <a:pt x="439" y="29"/>
                    </a:moveTo>
                    <a:cubicBezTo>
                      <a:pt x="439" y="29"/>
                      <a:pt x="440" y="29"/>
                      <a:pt x="440" y="29"/>
                    </a:cubicBezTo>
                    <a:cubicBezTo>
                      <a:pt x="440" y="29"/>
                      <a:pt x="440" y="29"/>
                      <a:pt x="439" y="29"/>
                    </a:cubicBezTo>
                    <a:close/>
                    <a:moveTo>
                      <a:pt x="439" y="29"/>
                    </a:moveTo>
                    <a:cubicBezTo>
                      <a:pt x="438" y="29"/>
                      <a:pt x="439" y="29"/>
                      <a:pt x="439" y="29"/>
                    </a:cubicBezTo>
                    <a:close/>
                    <a:moveTo>
                      <a:pt x="439" y="27"/>
                    </a:moveTo>
                    <a:cubicBezTo>
                      <a:pt x="439" y="27"/>
                      <a:pt x="439" y="27"/>
                      <a:pt x="439" y="27"/>
                    </a:cubicBezTo>
                    <a:cubicBezTo>
                      <a:pt x="439" y="27"/>
                      <a:pt x="440" y="28"/>
                      <a:pt x="440" y="27"/>
                    </a:cubicBezTo>
                    <a:cubicBezTo>
                      <a:pt x="440" y="27"/>
                      <a:pt x="440" y="27"/>
                      <a:pt x="439" y="27"/>
                    </a:cubicBezTo>
                    <a:close/>
                    <a:moveTo>
                      <a:pt x="454" y="9"/>
                    </a:moveTo>
                    <a:cubicBezTo>
                      <a:pt x="454" y="9"/>
                      <a:pt x="453" y="9"/>
                      <a:pt x="453" y="9"/>
                    </a:cubicBezTo>
                    <a:cubicBezTo>
                      <a:pt x="453" y="9"/>
                      <a:pt x="454" y="10"/>
                      <a:pt x="454" y="10"/>
                    </a:cubicBezTo>
                    <a:cubicBezTo>
                      <a:pt x="454" y="9"/>
                      <a:pt x="454" y="9"/>
                      <a:pt x="454" y="9"/>
                    </a:cubicBezTo>
                    <a:close/>
                    <a:moveTo>
                      <a:pt x="437" y="28"/>
                    </a:moveTo>
                    <a:cubicBezTo>
                      <a:pt x="437" y="29"/>
                      <a:pt x="437" y="29"/>
                      <a:pt x="437" y="29"/>
                    </a:cubicBezTo>
                    <a:cubicBezTo>
                      <a:pt x="437" y="29"/>
                      <a:pt x="437" y="29"/>
                      <a:pt x="437" y="29"/>
                    </a:cubicBezTo>
                    <a:cubicBezTo>
                      <a:pt x="438" y="29"/>
                      <a:pt x="438" y="29"/>
                      <a:pt x="438" y="29"/>
                    </a:cubicBezTo>
                    <a:cubicBezTo>
                      <a:pt x="438" y="29"/>
                      <a:pt x="437" y="29"/>
                      <a:pt x="437" y="28"/>
                    </a:cubicBezTo>
                    <a:close/>
                    <a:moveTo>
                      <a:pt x="438" y="26"/>
                    </a:moveTo>
                    <a:cubicBezTo>
                      <a:pt x="437" y="27"/>
                      <a:pt x="437" y="27"/>
                      <a:pt x="436" y="27"/>
                    </a:cubicBezTo>
                    <a:cubicBezTo>
                      <a:pt x="436" y="27"/>
                      <a:pt x="436" y="28"/>
                      <a:pt x="437" y="28"/>
                    </a:cubicBezTo>
                    <a:cubicBezTo>
                      <a:pt x="436" y="28"/>
                      <a:pt x="437" y="27"/>
                      <a:pt x="437" y="27"/>
                    </a:cubicBezTo>
                    <a:cubicBezTo>
                      <a:pt x="437" y="27"/>
                      <a:pt x="438" y="28"/>
                      <a:pt x="439" y="27"/>
                    </a:cubicBezTo>
                    <a:cubicBezTo>
                      <a:pt x="438" y="27"/>
                      <a:pt x="438" y="27"/>
                      <a:pt x="438" y="26"/>
                    </a:cubicBezTo>
                    <a:close/>
                    <a:moveTo>
                      <a:pt x="453" y="9"/>
                    </a:moveTo>
                    <a:cubicBezTo>
                      <a:pt x="452" y="9"/>
                      <a:pt x="453" y="10"/>
                      <a:pt x="453" y="9"/>
                    </a:cubicBezTo>
                    <a:close/>
                    <a:moveTo>
                      <a:pt x="450" y="13"/>
                    </a:moveTo>
                    <a:cubicBezTo>
                      <a:pt x="450" y="13"/>
                      <a:pt x="450" y="13"/>
                      <a:pt x="450" y="13"/>
                    </a:cubicBezTo>
                    <a:close/>
                    <a:moveTo>
                      <a:pt x="449" y="14"/>
                    </a:moveTo>
                    <a:cubicBezTo>
                      <a:pt x="449" y="14"/>
                      <a:pt x="449" y="13"/>
                      <a:pt x="449" y="14"/>
                    </a:cubicBezTo>
                    <a:close/>
                    <a:moveTo>
                      <a:pt x="449" y="14"/>
                    </a:moveTo>
                    <a:cubicBezTo>
                      <a:pt x="448" y="14"/>
                      <a:pt x="449" y="14"/>
                      <a:pt x="449" y="14"/>
                    </a:cubicBezTo>
                    <a:close/>
                    <a:moveTo>
                      <a:pt x="445" y="18"/>
                    </a:moveTo>
                    <a:cubicBezTo>
                      <a:pt x="444" y="18"/>
                      <a:pt x="445" y="19"/>
                      <a:pt x="445" y="18"/>
                    </a:cubicBezTo>
                    <a:close/>
                    <a:moveTo>
                      <a:pt x="442" y="18"/>
                    </a:moveTo>
                    <a:cubicBezTo>
                      <a:pt x="443" y="19"/>
                      <a:pt x="444" y="19"/>
                      <a:pt x="444" y="18"/>
                    </a:cubicBezTo>
                    <a:cubicBezTo>
                      <a:pt x="444" y="18"/>
                      <a:pt x="443" y="18"/>
                      <a:pt x="442" y="18"/>
                    </a:cubicBezTo>
                    <a:close/>
                    <a:moveTo>
                      <a:pt x="437" y="26"/>
                    </a:moveTo>
                    <a:cubicBezTo>
                      <a:pt x="438" y="26"/>
                      <a:pt x="438" y="26"/>
                      <a:pt x="438" y="26"/>
                    </a:cubicBezTo>
                    <a:cubicBezTo>
                      <a:pt x="438" y="25"/>
                      <a:pt x="438" y="25"/>
                      <a:pt x="437" y="26"/>
                    </a:cubicBezTo>
                    <a:close/>
                    <a:moveTo>
                      <a:pt x="448" y="14"/>
                    </a:moveTo>
                    <a:cubicBezTo>
                      <a:pt x="448" y="12"/>
                      <a:pt x="447" y="13"/>
                      <a:pt x="448" y="14"/>
                    </a:cubicBezTo>
                    <a:close/>
                    <a:moveTo>
                      <a:pt x="447" y="11"/>
                    </a:moveTo>
                    <a:cubicBezTo>
                      <a:pt x="448" y="12"/>
                      <a:pt x="448" y="12"/>
                      <a:pt x="448" y="12"/>
                    </a:cubicBezTo>
                    <a:cubicBezTo>
                      <a:pt x="448" y="11"/>
                      <a:pt x="448" y="11"/>
                      <a:pt x="447" y="11"/>
                    </a:cubicBezTo>
                    <a:close/>
                    <a:moveTo>
                      <a:pt x="436" y="27"/>
                    </a:moveTo>
                    <a:cubicBezTo>
                      <a:pt x="436" y="26"/>
                      <a:pt x="435" y="26"/>
                      <a:pt x="435" y="26"/>
                    </a:cubicBezTo>
                    <a:cubicBezTo>
                      <a:pt x="435" y="26"/>
                      <a:pt x="435" y="26"/>
                      <a:pt x="435" y="26"/>
                    </a:cubicBezTo>
                    <a:cubicBezTo>
                      <a:pt x="435" y="26"/>
                      <a:pt x="435" y="26"/>
                      <a:pt x="435" y="26"/>
                    </a:cubicBezTo>
                    <a:cubicBezTo>
                      <a:pt x="435" y="27"/>
                      <a:pt x="435" y="27"/>
                      <a:pt x="435" y="27"/>
                    </a:cubicBezTo>
                    <a:cubicBezTo>
                      <a:pt x="435" y="27"/>
                      <a:pt x="435" y="27"/>
                      <a:pt x="436" y="27"/>
                    </a:cubicBezTo>
                    <a:cubicBezTo>
                      <a:pt x="436" y="27"/>
                      <a:pt x="436" y="27"/>
                      <a:pt x="436" y="27"/>
                    </a:cubicBezTo>
                    <a:close/>
                    <a:moveTo>
                      <a:pt x="434" y="27"/>
                    </a:moveTo>
                    <a:cubicBezTo>
                      <a:pt x="434" y="26"/>
                      <a:pt x="434" y="28"/>
                      <a:pt x="434" y="27"/>
                    </a:cubicBezTo>
                    <a:close/>
                    <a:moveTo>
                      <a:pt x="315" y="172"/>
                    </a:moveTo>
                    <a:cubicBezTo>
                      <a:pt x="315" y="172"/>
                      <a:pt x="315" y="171"/>
                      <a:pt x="315" y="172"/>
                    </a:cubicBezTo>
                    <a:close/>
                    <a:moveTo>
                      <a:pt x="431" y="29"/>
                    </a:moveTo>
                    <a:cubicBezTo>
                      <a:pt x="431" y="30"/>
                      <a:pt x="432" y="30"/>
                      <a:pt x="432" y="30"/>
                    </a:cubicBezTo>
                    <a:cubicBezTo>
                      <a:pt x="432" y="30"/>
                      <a:pt x="432" y="29"/>
                      <a:pt x="432" y="29"/>
                    </a:cubicBezTo>
                    <a:cubicBezTo>
                      <a:pt x="432" y="29"/>
                      <a:pt x="432" y="29"/>
                      <a:pt x="431" y="29"/>
                    </a:cubicBezTo>
                    <a:close/>
                    <a:moveTo>
                      <a:pt x="315" y="172"/>
                    </a:moveTo>
                    <a:cubicBezTo>
                      <a:pt x="315" y="172"/>
                      <a:pt x="315" y="172"/>
                      <a:pt x="315" y="172"/>
                    </a:cubicBezTo>
                    <a:cubicBezTo>
                      <a:pt x="315" y="171"/>
                      <a:pt x="315" y="172"/>
                      <a:pt x="315" y="172"/>
                    </a:cubicBezTo>
                    <a:close/>
                    <a:moveTo>
                      <a:pt x="445" y="11"/>
                    </a:moveTo>
                    <a:cubicBezTo>
                      <a:pt x="445" y="11"/>
                      <a:pt x="446" y="12"/>
                      <a:pt x="446" y="12"/>
                    </a:cubicBezTo>
                    <a:cubicBezTo>
                      <a:pt x="445" y="12"/>
                      <a:pt x="446" y="11"/>
                      <a:pt x="445" y="11"/>
                    </a:cubicBezTo>
                    <a:close/>
                    <a:moveTo>
                      <a:pt x="439" y="18"/>
                    </a:moveTo>
                    <a:cubicBezTo>
                      <a:pt x="440" y="18"/>
                      <a:pt x="440" y="19"/>
                      <a:pt x="440" y="18"/>
                    </a:cubicBezTo>
                    <a:cubicBezTo>
                      <a:pt x="440" y="18"/>
                      <a:pt x="440" y="18"/>
                      <a:pt x="439" y="18"/>
                    </a:cubicBezTo>
                    <a:close/>
                    <a:moveTo>
                      <a:pt x="429" y="31"/>
                    </a:moveTo>
                    <a:cubicBezTo>
                      <a:pt x="428" y="31"/>
                      <a:pt x="429" y="32"/>
                      <a:pt x="429" y="31"/>
                    </a:cubicBezTo>
                    <a:close/>
                    <a:moveTo>
                      <a:pt x="428" y="32"/>
                    </a:moveTo>
                    <a:cubicBezTo>
                      <a:pt x="428" y="32"/>
                      <a:pt x="427" y="32"/>
                      <a:pt x="428" y="32"/>
                    </a:cubicBezTo>
                    <a:cubicBezTo>
                      <a:pt x="428" y="32"/>
                      <a:pt x="428" y="32"/>
                      <a:pt x="428" y="32"/>
                    </a:cubicBezTo>
                    <a:close/>
                    <a:moveTo>
                      <a:pt x="427" y="33"/>
                    </a:moveTo>
                    <a:cubicBezTo>
                      <a:pt x="428" y="33"/>
                      <a:pt x="428" y="33"/>
                      <a:pt x="428" y="32"/>
                    </a:cubicBezTo>
                    <a:cubicBezTo>
                      <a:pt x="428" y="33"/>
                      <a:pt x="427" y="32"/>
                      <a:pt x="427" y="33"/>
                    </a:cubicBezTo>
                    <a:close/>
                    <a:moveTo>
                      <a:pt x="443" y="11"/>
                    </a:moveTo>
                    <a:cubicBezTo>
                      <a:pt x="444" y="11"/>
                      <a:pt x="444" y="12"/>
                      <a:pt x="445" y="11"/>
                    </a:cubicBezTo>
                    <a:cubicBezTo>
                      <a:pt x="444" y="11"/>
                      <a:pt x="444" y="11"/>
                      <a:pt x="443" y="11"/>
                    </a:cubicBezTo>
                    <a:close/>
                    <a:moveTo>
                      <a:pt x="442" y="13"/>
                    </a:moveTo>
                    <a:cubicBezTo>
                      <a:pt x="443" y="13"/>
                      <a:pt x="443" y="13"/>
                      <a:pt x="443" y="13"/>
                    </a:cubicBezTo>
                    <a:cubicBezTo>
                      <a:pt x="443" y="13"/>
                      <a:pt x="443" y="13"/>
                      <a:pt x="442" y="13"/>
                    </a:cubicBezTo>
                    <a:close/>
                    <a:moveTo>
                      <a:pt x="438" y="18"/>
                    </a:moveTo>
                    <a:cubicBezTo>
                      <a:pt x="438" y="19"/>
                      <a:pt x="438" y="19"/>
                      <a:pt x="439" y="18"/>
                    </a:cubicBezTo>
                    <a:cubicBezTo>
                      <a:pt x="438" y="18"/>
                      <a:pt x="438" y="18"/>
                      <a:pt x="438" y="18"/>
                    </a:cubicBezTo>
                    <a:close/>
                    <a:moveTo>
                      <a:pt x="427" y="32"/>
                    </a:moveTo>
                    <a:cubicBezTo>
                      <a:pt x="427" y="32"/>
                      <a:pt x="427" y="31"/>
                      <a:pt x="427" y="32"/>
                    </a:cubicBezTo>
                    <a:close/>
                    <a:moveTo>
                      <a:pt x="437" y="19"/>
                    </a:moveTo>
                    <a:cubicBezTo>
                      <a:pt x="437" y="19"/>
                      <a:pt x="437" y="19"/>
                      <a:pt x="437" y="19"/>
                    </a:cubicBezTo>
                    <a:close/>
                    <a:moveTo>
                      <a:pt x="442" y="13"/>
                    </a:moveTo>
                    <a:cubicBezTo>
                      <a:pt x="442" y="13"/>
                      <a:pt x="442" y="13"/>
                      <a:pt x="442" y="13"/>
                    </a:cubicBezTo>
                    <a:close/>
                    <a:moveTo>
                      <a:pt x="426" y="32"/>
                    </a:moveTo>
                    <a:cubicBezTo>
                      <a:pt x="427" y="32"/>
                      <a:pt x="426" y="31"/>
                      <a:pt x="426" y="32"/>
                    </a:cubicBezTo>
                    <a:close/>
                    <a:moveTo>
                      <a:pt x="426" y="30"/>
                    </a:moveTo>
                    <a:cubicBezTo>
                      <a:pt x="426" y="30"/>
                      <a:pt x="426" y="30"/>
                      <a:pt x="425" y="30"/>
                    </a:cubicBezTo>
                    <a:cubicBezTo>
                      <a:pt x="426" y="31"/>
                      <a:pt x="426" y="30"/>
                      <a:pt x="427" y="31"/>
                    </a:cubicBezTo>
                    <a:cubicBezTo>
                      <a:pt x="427" y="31"/>
                      <a:pt x="427" y="31"/>
                      <a:pt x="427" y="31"/>
                    </a:cubicBezTo>
                    <a:cubicBezTo>
                      <a:pt x="427" y="30"/>
                      <a:pt x="427" y="30"/>
                      <a:pt x="426" y="30"/>
                    </a:cubicBezTo>
                    <a:close/>
                    <a:moveTo>
                      <a:pt x="425" y="33"/>
                    </a:moveTo>
                    <a:cubicBezTo>
                      <a:pt x="425" y="33"/>
                      <a:pt x="425" y="33"/>
                      <a:pt x="425" y="33"/>
                    </a:cubicBezTo>
                    <a:cubicBezTo>
                      <a:pt x="425" y="33"/>
                      <a:pt x="425" y="33"/>
                      <a:pt x="425" y="33"/>
                    </a:cubicBezTo>
                    <a:close/>
                    <a:moveTo>
                      <a:pt x="445" y="9"/>
                    </a:moveTo>
                    <a:cubicBezTo>
                      <a:pt x="445" y="9"/>
                      <a:pt x="445" y="9"/>
                      <a:pt x="445" y="9"/>
                    </a:cubicBezTo>
                    <a:close/>
                    <a:moveTo>
                      <a:pt x="443" y="11"/>
                    </a:moveTo>
                    <a:cubicBezTo>
                      <a:pt x="442" y="10"/>
                      <a:pt x="443" y="11"/>
                      <a:pt x="443" y="11"/>
                    </a:cubicBezTo>
                    <a:close/>
                    <a:moveTo>
                      <a:pt x="437" y="18"/>
                    </a:moveTo>
                    <a:cubicBezTo>
                      <a:pt x="436" y="18"/>
                      <a:pt x="436" y="17"/>
                      <a:pt x="435" y="16"/>
                    </a:cubicBezTo>
                    <a:cubicBezTo>
                      <a:pt x="434" y="16"/>
                      <a:pt x="435" y="17"/>
                      <a:pt x="435" y="17"/>
                    </a:cubicBezTo>
                    <a:cubicBezTo>
                      <a:pt x="434" y="17"/>
                      <a:pt x="434" y="17"/>
                      <a:pt x="434" y="17"/>
                    </a:cubicBezTo>
                    <a:cubicBezTo>
                      <a:pt x="434" y="16"/>
                      <a:pt x="434" y="16"/>
                      <a:pt x="433" y="16"/>
                    </a:cubicBezTo>
                    <a:cubicBezTo>
                      <a:pt x="433" y="16"/>
                      <a:pt x="433" y="17"/>
                      <a:pt x="433" y="17"/>
                    </a:cubicBezTo>
                    <a:cubicBezTo>
                      <a:pt x="433" y="17"/>
                      <a:pt x="432" y="17"/>
                      <a:pt x="432" y="17"/>
                    </a:cubicBezTo>
                    <a:cubicBezTo>
                      <a:pt x="432" y="17"/>
                      <a:pt x="431" y="17"/>
                      <a:pt x="431" y="17"/>
                    </a:cubicBezTo>
                    <a:cubicBezTo>
                      <a:pt x="432" y="18"/>
                      <a:pt x="433" y="18"/>
                      <a:pt x="434" y="18"/>
                    </a:cubicBezTo>
                    <a:cubicBezTo>
                      <a:pt x="433" y="17"/>
                      <a:pt x="436" y="18"/>
                      <a:pt x="436" y="19"/>
                    </a:cubicBezTo>
                    <a:cubicBezTo>
                      <a:pt x="437" y="19"/>
                      <a:pt x="437" y="18"/>
                      <a:pt x="437" y="18"/>
                    </a:cubicBezTo>
                    <a:close/>
                    <a:moveTo>
                      <a:pt x="429" y="27"/>
                    </a:moveTo>
                    <a:cubicBezTo>
                      <a:pt x="429" y="27"/>
                      <a:pt x="429" y="27"/>
                      <a:pt x="429" y="27"/>
                    </a:cubicBezTo>
                    <a:cubicBezTo>
                      <a:pt x="429" y="27"/>
                      <a:pt x="429" y="26"/>
                      <a:pt x="429" y="27"/>
                    </a:cubicBezTo>
                    <a:close/>
                    <a:moveTo>
                      <a:pt x="425" y="30"/>
                    </a:moveTo>
                    <a:cubicBezTo>
                      <a:pt x="425" y="30"/>
                      <a:pt x="426" y="31"/>
                      <a:pt x="425" y="30"/>
                    </a:cubicBezTo>
                    <a:close/>
                    <a:moveTo>
                      <a:pt x="424" y="32"/>
                    </a:moveTo>
                    <a:cubicBezTo>
                      <a:pt x="423" y="32"/>
                      <a:pt x="424" y="32"/>
                      <a:pt x="424" y="32"/>
                    </a:cubicBezTo>
                    <a:close/>
                    <a:moveTo>
                      <a:pt x="423" y="32"/>
                    </a:moveTo>
                    <a:cubicBezTo>
                      <a:pt x="423" y="33"/>
                      <a:pt x="422" y="32"/>
                      <a:pt x="422" y="33"/>
                    </a:cubicBezTo>
                    <a:cubicBezTo>
                      <a:pt x="423" y="33"/>
                      <a:pt x="422" y="33"/>
                      <a:pt x="423" y="33"/>
                    </a:cubicBezTo>
                    <a:cubicBezTo>
                      <a:pt x="423" y="33"/>
                      <a:pt x="423" y="33"/>
                      <a:pt x="423" y="33"/>
                    </a:cubicBezTo>
                    <a:cubicBezTo>
                      <a:pt x="423" y="33"/>
                      <a:pt x="423" y="33"/>
                      <a:pt x="423" y="32"/>
                    </a:cubicBezTo>
                    <a:close/>
                    <a:moveTo>
                      <a:pt x="439" y="11"/>
                    </a:moveTo>
                    <a:cubicBezTo>
                      <a:pt x="439" y="11"/>
                      <a:pt x="440" y="11"/>
                      <a:pt x="440" y="11"/>
                    </a:cubicBezTo>
                    <a:cubicBezTo>
                      <a:pt x="440" y="11"/>
                      <a:pt x="439" y="10"/>
                      <a:pt x="439" y="11"/>
                    </a:cubicBezTo>
                    <a:close/>
                    <a:moveTo>
                      <a:pt x="442" y="9"/>
                    </a:moveTo>
                    <a:cubicBezTo>
                      <a:pt x="441" y="8"/>
                      <a:pt x="442" y="9"/>
                      <a:pt x="442" y="9"/>
                    </a:cubicBezTo>
                    <a:close/>
                    <a:moveTo>
                      <a:pt x="440" y="10"/>
                    </a:moveTo>
                    <a:cubicBezTo>
                      <a:pt x="441" y="11"/>
                      <a:pt x="440" y="10"/>
                      <a:pt x="440" y="10"/>
                    </a:cubicBezTo>
                    <a:close/>
                    <a:moveTo>
                      <a:pt x="438" y="12"/>
                    </a:moveTo>
                    <a:cubicBezTo>
                      <a:pt x="438" y="13"/>
                      <a:pt x="438" y="13"/>
                      <a:pt x="438" y="13"/>
                    </a:cubicBezTo>
                    <a:cubicBezTo>
                      <a:pt x="438" y="12"/>
                      <a:pt x="438" y="12"/>
                      <a:pt x="438" y="12"/>
                    </a:cubicBezTo>
                    <a:close/>
                    <a:moveTo>
                      <a:pt x="437" y="12"/>
                    </a:moveTo>
                    <a:cubicBezTo>
                      <a:pt x="438" y="13"/>
                      <a:pt x="437" y="13"/>
                      <a:pt x="438" y="13"/>
                    </a:cubicBezTo>
                    <a:cubicBezTo>
                      <a:pt x="438" y="13"/>
                      <a:pt x="437" y="12"/>
                      <a:pt x="437" y="12"/>
                    </a:cubicBezTo>
                    <a:close/>
                    <a:moveTo>
                      <a:pt x="441" y="8"/>
                    </a:moveTo>
                    <a:cubicBezTo>
                      <a:pt x="441" y="8"/>
                      <a:pt x="441" y="9"/>
                      <a:pt x="441" y="9"/>
                    </a:cubicBezTo>
                    <a:cubicBezTo>
                      <a:pt x="441" y="9"/>
                      <a:pt x="441" y="9"/>
                      <a:pt x="441" y="9"/>
                    </a:cubicBezTo>
                    <a:cubicBezTo>
                      <a:pt x="441" y="9"/>
                      <a:pt x="441" y="9"/>
                      <a:pt x="441" y="9"/>
                    </a:cubicBezTo>
                    <a:cubicBezTo>
                      <a:pt x="441" y="9"/>
                      <a:pt x="441" y="8"/>
                      <a:pt x="441" y="8"/>
                    </a:cubicBezTo>
                    <a:close/>
                    <a:moveTo>
                      <a:pt x="422" y="32"/>
                    </a:moveTo>
                    <a:cubicBezTo>
                      <a:pt x="422" y="32"/>
                      <a:pt x="422" y="32"/>
                      <a:pt x="422" y="32"/>
                    </a:cubicBezTo>
                    <a:close/>
                    <a:moveTo>
                      <a:pt x="434" y="10"/>
                    </a:moveTo>
                    <a:cubicBezTo>
                      <a:pt x="433" y="10"/>
                      <a:pt x="433" y="10"/>
                      <a:pt x="433" y="10"/>
                    </a:cubicBezTo>
                    <a:cubicBezTo>
                      <a:pt x="430" y="9"/>
                      <a:pt x="428" y="10"/>
                      <a:pt x="426" y="9"/>
                    </a:cubicBezTo>
                    <a:cubicBezTo>
                      <a:pt x="425" y="9"/>
                      <a:pt x="424" y="10"/>
                      <a:pt x="424" y="10"/>
                    </a:cubicBezTo>
                    <a:cubicBezTo>
                      <a:pt x="425" y="11"/>
                      <a:pt x="426" y="10"/>
                      <a:pt x="426" y="10"/>
                    </a:cubicBezTo>
                    <a:cubicBezTo>
                      <a:pt x="427" y="11"/>
                      <a:pt x="428" y="10"/>
                      <a:pt x="429" y="11"/>
                    </a:cubicBezTo>
                    <a:cubicBezTo>
                      <a:pt x="430" y="11"/>
                      <a:pt x="429" y="10"/>
                      <a:pt x="430" y="10"/>
                    </a:cubicBezTo>
                    <a:cubicBezTo>
                      <a:pt x="431" y="11"/>
                      <a:pt x="431" y="11"/>
                      <a:pt x="432" y="11"/>
                    </a:cubicBezTo>
                    <a:cubicBezTo>
                      <a:pt x="434" y="10"/>
                      <a:pt x="436" y="11"/>
                      <a:pt x="438" y="11"/>
                    </a:cubicBezTo>
                    <a:cubicBezTo>
                      <a:pt x="437" y="10"/>
                      <a:pt x="435" y="11"/>
                      <a:pt x="434" y="10"/>
                    </a:cubicBezTo>
                    <a:close/>
                    <a:moveTo>
                      <a:pt x="436" y="12"/>
                    </a:moveTo>
                    <a:cubicBezTo>
                      <a:pt x="436" y="12"/>
                      <a:pt x="436" y="13"/>
                      <a:pt x="436" y="12"/>
                    </a:cubicBezTo>
                    <a:close/>
                    <a:moveTo>
                      <a:pt x="425" y="26"/>
                    </a:moveTo>
                    <a:cubicBezTo>
                      <a:pt x="424" y="25"/>
                      <a:pt x="425" y="26"/>
                      <a:pt x="425" y="26"/>
                    </a:cubicBezTo>
                    <a:close/>
                    <a:moveTo>
                      <a:pt x="424" y="26"/>
                    </a:moveTo>
                    <a:cubicBezTo>
                      <a:pt x="424" y="26"/>
                      <a:pt x="424" y="27"/>
                      <a:pt x="425" y="26"/>
                    </a:cubicBezTo>
                    <a:cubicBezTo>
                      <a:pt x="424" y="26"/>
                      <a:pt x="424" y="26"/>
                      <a:pt x="424" y="26"/>
                    </a:cubicBezTo>
                    <a:close/>
                    <a:moveTo>
                      <a:pt x="423" y="27"/>
                    </a:moveTo>
                    <a:cubicBezTo>
                      <a:pt x="423" y="26"/>
                      <a:pt x="424" y="27"/>
                      <a:pt x="423" y="27"/>
                    </a:cubicBezTo>
                    <a:close/>
                    <a:moveTo>
                      <a:pt x="435" y="13"/>
                    </a:moveTo>
                    <a:cubicBezTo>
                      <a:pt x="434" y="12"/>
                      <a:pt x="435" y="13"/>
                      <a:pt x="435" y="13"/>
                    </a:cubicBezTo>
                    <a:close/>
                    <a:moveTo>
                      <a:pt x="430" y="17"/>
                    </a:moveTo>
                    <a:cubicBezTo>
                      <a:pt x="429" y="17"/>
                      <a:pt x="430" y="18"/>
                      <a:pt x="430" y="17"/>
                    </a:cubicBezTo>
                    <a:close/>
                    <a:moveTo>
                      <a:pt x="416" y="33"/>
                    </a:moveTo>
                    <a:cubicBezTo>
                      <a:pt x="416" y="34"/>
                      <a:pt x="416" y="34"/>
                      <a:pt x="416" y="34"/>
                    </a:cubicBezTo>
                    <a:cubicBezTo>
                      <a:pt x="416" y="33"/>
                      <a:pt x="416" y="33"/>
                      <a:pt x="416" y="33"/>
                    </a:cubicBezTo>
                    <a:close/>
                    <a:moveTo>
                      <a:pt x="433" y="13"/>
                    </a:moveTo>
                    <a:cubicBezTo>
                      <a:pt x="432" y="13"/>
                      <a:pt x="432" y="12"/>
                      <a:pt x="431" y="13"/>
                    </a:cubicBezTo>
                    <a:cubicBezTo>
                      <a:pt x="430" y="13"/>
                      <a:pt x="430" y="12"/>
                      <a:pt x="430" y="12"/>
                    </a:cubicBezTo>
                    <a:cubicBezTo>
                      <a:pt x="430" y="11"/>
                      <a:pt x="431" y="12"/>
                      <a:pt x="431" y="11"/>
                    </a:cubicBezTo>
                    <a:cubicBezTo>
                      <a:pt x="432" y="12"/>
                      <a:pt x="432" y="12"/>
                      <a:pt x="433" y="12"/>
                    </a:cubicBezTo>
                    <a:cubicBezTo>
                      <a:pt x="433" y="13"/>
                      <a:pt x="433" y="13"/>
                      <a:pt x="433" y="13"/>
                    </a:cubicBezTo>
                    <a:close/>
                    <a:moveTo>
                      <a:pt x="430" y="12"/>
                    </a:moveTo>
                    <a:cubicBezTo>
                      <a:pt x="430" y="12"/>
                      <a:pt x="431" y="12"/>
                      <a:pt x="430" y="12"/>
                    </a:cubicBezTo>
                    <a:close/>
                    <a:moveTo>
                      <a:pt x="418" y="31"/>
                    </a:moveTo>
                    <a:cubicBezTo>
                      <a:pt x="418" y="31"/>
                      <a:pt x="418" y="31"/>
                      <a:pt x="418" y="31"/>
                    </a:cubicBezTo>
                    <a:close/>
                    <a:moveTo>
                      <a:pt x="437" y="7"/>
                    </a:moveTo>
                    <a:cubicBezTo>
                      <a:pt x="436" y="7"/>
                      <a:pt x="437" y="8"/>
                      <a:pt x="437" y="7"/>
                    </a:cubicBezTo>
                    <a:close/>
                    <a:moveTo>
                      <a:pt x="429" y="16"/>
                    </a:moveTo>
                    <a:cubicBezTo>
                      <a:pt x="429" y="16"/>
                      <a:pt x="430" y="16"/>
                      <a:pt x="429" y="16"/>
                    </a:cubicBezTo>
                    <a:close/>
                    <a:moveTo>
                      <a:pt x="428" y="17"/>
                    </a:moveTo>
                    <a:cubicBezTo>
                      <a:pt x="427" y="17"/>
                      <a:pt x="429" y="18"/>
                      <a:pt x="428" y="17"/>
                    </a:cubicBezTo>
                    <a:close/>
                    <a:moveTo>
                      <a:pt x="421" y="27"/>
                    </a:moveTo>
                    <a:cubicBezTo>
                      <a:pt x="420" y="26"/>
                      <a:pt x="421" y="27"/>
                      <a:pt x="421" y="27"/>
                    </a:cubicBezTo>
                    <a:close/>
                    <a:moveTo>
                      <a:pt x="425" y="17"/>
                    </a:moveTo>
                    <a:cubicBezTo>
                      <a:pt x="426" y="18"/>
                      <a:pt x="427" y="18"/>
                      <a:pt x="427" y="18"/>
                    </a:cubicBezTo>
                    <a:cubicBezTo>
                      <a:pt x="427" y="17"/>
                      <a:pt x="426" y="17"/>
                      <a:pt x="425" y="17"/>
                    </a:cubicBezTo>
                    <a:close/>
                    <a:moveTo>
                      <a:pt x="415" y="31"/>
                    </a:moveTo>
                    <a:cubicBezTo>
                      <a:pt x="415" y="31"/>
                      <a:pt x="415" y="31"/>
                      <a:pt x="415" y="31"/>
                    </a:cubicBezTo>
                    <a:cubicBezTo>
                      <a:pt x="415" y="32"/>
                      <a:pt x="416" y="31"/>
                      <a:pt x="415" y="31"/>
                    </a:cubicBezTo>
                    <a:close/>
                    <a:moveTo>
                      <a:pt x="415" y="32"/>
                    </a:moveTo>
                    <a:cubicBezTo>
                      <a:pt x="415" y="32"/>
                      <a:pt x="415" y="32"/>
                      <a:pt x="415" y="31"/>
                    </a:cubicBezTo>
                    <a:cubicBezTo>
                      <a:pt x="414" y="32"/>
                      <a:pt x="414" y="32"/>
                      <a:pt x="414" y="32"/>
                    </a:cubicBezTo>
                    <a:cubicBezTo>
                      <a:pt x="414" y="32"/>
                      <a:pt x="415" y="32"/>
                      <a:pt x="415" y="32"/>
                    </a:cubicBezTo>
                    <a:close/>
                    <a:moveTo>
                      <a:pt x="420" y="25"/>
                    </a:moveTo>
                    <a:cubicBezTo>
                      <a:pt x="419" y="25"/>
                      <a:pt x="420" y="26"/>
                      <a:pt x="420" y="25"/>
                    </a:cubicBezTo>
                    <a:close/>
                    <a:moveTo>
                      <a:pt x="432" y="8"/>
                    </a:moveTo>
                    <a:cubicBezTo>
                      <a:pt x="433" y="9"/>
                      <a:pt x="433" y="9"/>
                      <a:pt x="434" y="8"/>
                    </a:cubicBezTo>
                    <a:cubicBezTo>
                      <a:pt x="433" y="8"/>
                      <a:pt x="432" y="8"/>
                      <a:pt x="432" y="8"/>
                    </a:cubicBezTo>
                    <a:close/>
                    <a:moveTo>
                      <a:pt x="427" y="17"/>
                    </a:moveTo>
                    <a:cubicBezTo>
                      <a:pt x="427" y="16"/>
                      <a:pt x="426" y="16"/>
                      <a:pt x="426" y="17"/>
                    </a:cubicBezTo>
                    <a:cubicBezTo>
                      <a:pt x="426" y="17"/>
                      <a:pt x="427" y="17"/>
                      <a:pt x="427" y="17"/>
                    </a:cubicBezTo>
                    <a:close/>
                    <a:moveTo>
                      <a:pt x="413" y="33"/>
                    </a:moveTo>
                    <a:cubicBezTo>
                      <a:pt x="413" y="33"/>
                      <a:pt x="413" y="33"/>
                      <a:pt x="412" y="34"/>
                    </a:cubicBezTo>
                    <a:cubicBezTo>
                      <a:pt x="413" y="34"/>
                      <a:pt x="413" y="34"/>
                      <a:pt x="413" y="34"/>
                    </a:cubicBezTo>
                    <a:cubicBezTo>
                      <a:pt x="413" y="34"/>
                      <a:pt x="413" y="34"/>
                      <a:pt x="413" y="33"/>
                    </a:cubicBezTo>
                    <a:cubicBezTo>
                      <a:pt x="413" y="33"/>
                      <a:pt x="413" y="33"/>
                      <a:pt x="413" y="33"/>
                    </a:cubicBezTo>
                    <a:close/>
                    <a:moveTo>
                      <a:pt x="413" y="32"/>
                    </a:moveTo>
                    <a:cubicBezTo>
                      <a:pt x="414" y="32"/>
                      <a:pt x="414" y="32"/>
                      <a:pt x="414" y="32"/>
                    </a:cubicBezTo>
                    <a:cubicBezTo>
                      <a:pt x="414" y="32"/>
                      <a:pt x="414" y="32"/>
                      <a:pt x="413" y="32"/>
                    </a:cubicBezTo>
                    <a:close/>
                    <a:moveTo>
                      <a:pt x="425" y="16"/>
                    </a:moveTo>
                    <a:cubicBezTo>
                      <a:pt x="425" y="16"/>
                      <a:pt x="425" y="16"/>
                      <a:pt x="425" y="16"/>
                    </a:cubicBezTo>
                    <a:cubicBezTo>
                      <a:pt x="425" y="17"/>
                      <a:pt x="426" y="17"/>
                      <a:pt x="426" y="17"/>
                    </a:cubicBezTo>
                    <a:cubicBezTo>
                      <a:pt x="426" y="16"/>
                      <a:pt x="426" y="16"/>
                      <a:pt x="425" y="16"/>
                    </a:cubicBezTo>
                    <a:close/>
                    <a:moveTo>
                      <a:pt x="428" y="11"/>
                    </a:moveTo>
                    <a:cubicBezTo>
                      <a:pt x="428" y="11"/>
                      <a:pt x="427" y="12"/>
                      <a:pt x="426" y="12"/>
                    </a:cubicBezTo>
                    <a:cubicBezTo>
                      <a:pt x="426" y="13"/>
                      <a:pt x="427" y="12"/>
                      <a:pt x="427" y="13"/>
                    </a:cubicBezTo>
                    <a:cubicBezTo>
                      <a:pt x="428" y="12"/>
                      <a:pt x="428" y="12"/>
                      <a:pt x="429" y="12"/>
                    </a:cubicBezTo>
                    <a:cubicBezTo>
                      <a:pt x="429" y="12"/>
                      <a:pt x="429" y="11"/>
                      <a:pt x="428" y="11"/>
                    </a:cubicBezTo>
                    <a:close/>
                    <a:moveTo>
                      <a:pt x="417" y="25"/>
                    </a:moveTo>
                    <a:cubicBezTo>
                      <a:pt x="417" y="25"/>
                      <a:pt x="416" y="25"/>
                      <a:pt x="416" y="26"/>
                    </a:cubicBezTo>
                    <a:cubicBezTo>
                      <a:pt x="417" y="26"/>
                      <a:pt x="418" y="25"/>
                      <a:pt x="417" y="25"/>
                    </a:cubicBezTo>
                    <a:close/>
                    <a:moveTo>
                      <a:pt x="424" y="16"/>
                    </a:moveTo>
                    <a:cubicBezTo>
                      <a:pt x="423" y="17"/>
                      <a:pt x="423" y="17"/>
                      <a:pt x="423" y="17"/>
                    </a:cubicBezTo>
                    <a:cubicBezTo>
                      <a:pt x="424" y="17"/>
                      <a:pt x="424" y="17"/>
                      <a:pt x="424" y="17"/>
                    </a:cubicBezTo>
                    <a:cubicBezTo>
                      <a:pt x="424" y="17"/>
                      <a:pt x="424" y="17"/>
                      <a:pt x="424" y="16"/>
                    </a:cubicBezTo>
                    <a:close/>
                    <a:moveTo>
                      <a:pt x="430" y="8"/>
                    </a:moveTo>
                    <a:cubicBezTo>
                      <a:pt x="430" y="8"/>
                      <a:pt x="431" y="9"/>
                      <a:pt x="431" y="8"/>
                    </a:cubicBezTo>
                    <a:cubicBezTo>
                      <a:pt x="431" y="8"/>
                      <a:pt x="430" y="8"/>
                      <a:pt x="430" y="8"/>
                    </a:cubicBezTo>
                    <a:close/>
                    <a:moveTo>
                      <a:pt x="424" y="16"/>
                    </a:moveTo>
                    <a:cubicBezTo>
                      <a:pt x="424" y="16"/>
                      <a:pt x="424" y="16"/>
                      <a:pt x="424" y="16"/>
                    </a:cubicBezTo>
                    <a:cubicBezTo>
                      <a:pt x="424" y="16"/>
                      <a:pt x="423" y="16"/>
                      <a:pt x="424" y="16"/>
                    </a:cubicBezTo>
                    <a:close/>
                    <a:moveTo>
                      <a:pt x="422" y="16"/>
                    </a:moveTo>
                    <a:cubicBezTo>
                      <a:pt x="422" y="16"/>
                      <a:pt x="422" y="16"/>
                      <a:pt x="422" y="16"/>
                    </a:cubicBezTo>
                    <a:cubicBezTo>
                      <a:pt x="422" y="16"/>
                      <a:pt x="422" y="16"/>
                      <a:pt x="422" y="16"/>
                    </a:cubicBezTo>
                    <a:cubicBezTo>
                      <a:pt x="422" y="16"/>
                      <a:pt x="422" y="16"/>
                      <a:pt x="422" y="16"/>
                    </a:cubicBezTo>
                    <a:cubicBezTo>
                      <a:pt x="422" y="16"/>
                      <a:pt x="422" y="16"/>
                      <a:pt x="422" y="16"/>
                    </a:cubicBezTo>
                    <a:close/>
                    <a:moveTo>
                      <a:pt x="428" y="8"/>
                    </a:moveTo>
                    <a:cubicBezTo>
                      <a:pt x="428" y="8"/>
                      <a:pt x="429" y="8"/>
                      <a:pt x="429" y="8"/>
                    </a:cubicBezTo>
                    <a:cubicBezTo>
                      <a:pt x="428" y="8"/>
                      <a:pt x="428" y="8"/>
                      <a:pt x="428" y="8"/>
                    </a:cubicBezTo>
                    <a:close/>
                    <a:moveTo>
                      <a:pt x="409" y="31"/>
                    </a:moveTo>
                    <a:cubicBezTo>
                      <a:pt x="409" y="31"/>
                      <a:pt x="409" y="32"/>
                      <a:pt x="409" y="31"/>
                    </a:cubicBezTo>
                    <a:close/>
                    <a:moveTo>
                      <a:pt x="424" y="12"/>
                    </a:moveTo>
                    <a:cubicBezTo>
                      <a:pt x="424" y="11"/>
                      <a:pt x="424" y="13"/>
                      <a:pt x="424" y="12"/>
                    </a:cubicBezTo>
                    <a:close/>
                    <a:moveTo>
                      <a:pt x="427" y="8"/>
                    </a:moveTo>
                    <a:cubicBezTo>
                      <a:pt x="427" y="8"/>
                      <a:pt x="427" y="8"/>
                      <a:pt x="427" y="8"/>
                    </a:cubicBezTo>
                    <a:close/>
                    <a:moveTo>
                      <a:pt x="420" y="12"/>
                    </a:moveTo>
                    <a:cubicBezTo>
                      <a:pt x="421" y="13"/>
                      <a:pt x="421" y="11"/>
                      <a:pt x="421" y="12"/>
                    </a:cubicBezTo>
                    <a:cubicBezTo>
                      <a:pt x="422" y="12"/>
                      <a:pt x="422" y="12"/>
                      <a:pt x="423" y="11"/>
                    </a:cubicBezTo>
                    <a:cubicBezTo>
                      <a:pt x="422" y="11"/>
                      <a:pt x="421" y="11"/>
                      <a:pt x="420" y="12"/>
                    </a:cubicBezTo>
                    <a:close/>
                    <a:moveTo>
                      <a:pt x="422" y="10"/>
                    </a:moveTo>
                    <a:cubicBezTo>
                      <a:pt x="422" y="10"/>
                      <a:pt x="423" y="10"/>
                      <a:pt x="423" y="10"/>
                    </a:cubicBezTo>
                    <a:cubicBezTo>
                      <a:pt x="423" y="10"/>
                      <a:pt x="422" y="10"/>
                      <a:pt x="422" y="10"/>
                    </a:cubicBezTo>
                    <a:close/>
                    <a:moveTo>
                      <a:pt x="417" y="15"/>
                    </a:moveTo>
                    <a:cubicBezTo>
                      <a:pt x="417" y="15"/>
                      <a:pt x="416" y="14"/>
                      <a:pt x="416" y="15"/>
                    </a:cubicBezTo>
                    <a:cubicBezTo>
                      <a:pt x="416" y="15"/>
                      <a:pt x="417" y="15"/>
                      <a:pt x="417" y="16"/>
                    </a:cubicBezTo>
                    <a:cubicBezTo>
                      <a:pt x="416" y="15"/>
                      <a:pt x="416" y="15"/>
                      <a:pt x="416" y="16"/>
                    </a:cubicBezTo>
                    <a:cubicBezTo>
                      <a:pt x="416" y="16"/>
                      <a:pt x="416" y="16"/>
                      <a:pt x="416" y="16"/>
                    </a:cubicBezTo>
                    <a:cubicBezTo>
                      <a:pt x="416" y="15"/>
                      <a:pt x="417" y="16"/>
                      <a:pt x="418" y="16"/>
                    </a:cubicBezTo>
                    <a:cubicBezTo>
                      <a:pt x="417" y="15"/>
                      <a:pt x="417" y="15"/>
                      <a:pt x="417" y="15"/>
                    </a:cubicBezTo>
                    <a:close/>
                    <a:moveTo>
                      <a:pt x="420" y="9"/>
                    </a:moveTo>
                    <a:cubicBezTo>
                      <a:pt x="420" y="9"/>
                      <a:pt x="420" y="9"/>
                      <a:pt x="420" y="9"/>
                    </a:cubicBezTo>
                    <a:cubicBezTo>
                      <a:pt x="420" y="10"/>
                      <a:pt x="421" y="11"/>
                      <a:pt x="422" y="10"/>
                    </a:cubicBezTo>
                    <a:cubicBezTo>
                      <a:pt x="421" y="10"/>
                      <a:pt x="421" y="9"/>
                      <a:pt x="420" y="9"/>
                    </a:cubicBezTo>
                    <a:close/>
                    <a:moveTo>
                      <a:pt x="281" y="179"/>
                    </a:moveTo>
                    <a:cubicBezTo>
                      <a:pt x="282" y="179"/>
                      <a:pt x="282" y="178"/>
                      <a:pt x="283" y="179"/>
                    </a:cubicBezTo>
                    <a:cubicBezTo>
                      <a:pt x="283" y="179"/>
                      <a:pt x="283" y="179"/>
                      <a:pt x="283" y="179"/>
                    </a:cubicBezTo>
                    <a:cubicBezTo>
                      <a:pt x="282" y="178"/>
                      <a:pt x="282" y="179"/>
                      <a:pt x="281" y="179"/>
                    </a:cubicBezTo>
                    <a:close/>
                    <a:moveTo>
                      <a:pt x="414" y="17"/>
                    </a:moveTo>
                    <a:cubicBezTo>
                      <a:pt x="414" y="17"/>
                      <a:pt x="415" y="18"/>
                      <a:pt x="415" y="18"/>
                    </a:cubicBezTo>
                    <a:cubicBezTo>
                      <a:pt x="415" y="17"/>
                      <a:pt x="414" y="17"/>
                      <a:pt x="414" y="17"/>
                    </a:cubicBezTo>
                    <a:close/>
                    <a:moveTo>
                      <a:pt x="279" y="180"/>
                    </a:moveTo>
                    <a:cubicBezTo>
                      <a:pt x="280" y="180"/>
                      <a:pt x="280" y="180"/>
                      <a:pt x="281" y="180"/>
                    </a:cubicBezTo>
                    <a:cubicBezTo>
                      <a:pt x="281" y="179"/>
                      <a:pt x="280" y="180"/>
                      <a:pt x="279" y="180"/>
                    </a:cubicBezTo>
                    <a:close/>
                    <a:moveTo>
                      <a:pt x="415" y="17"/>
                    </a:moveTo>
                    <a:cubicBezTo>
                      <a:pt x="414" y="17"/>
                      <a:pt x="415" y="18"/>
                      <a:pt x="415" y="17"/>
                    </a:cubicBezTo>
                    <a:close/>
                    <a:moveTo>
                      <a:pt x="418" y="10"/>
                    </a:moveTo>
                    <a:cubicBezTo>
                      <a:pt x="418" y="11"/>
                      <a:pt x="418" y="11"/>
                      <a:pt x="418" y="11"/>
                    </a:cubicBezTo>
                    <a:cubicBezTo>
                      <a:pt x="418" y="12"/>
                      <a:pt x="419" y="12"/>
                      <a:pt x="419" y="11"/>
                    </a:cubicBezTo>
                    <a:cubicBezTo>
                      <a:pt x="419" y="11"/>
                      <a:pt x="419" y="11"/>
                      <a:pt x="418" y="10"/>
                    </a:cubicBezTo>
                    <a:close/>
                    <a:moveTo>
                      <a:pt x="415" y="16"/>
                    </a:moveTo>
                    <a:cubicBezTo>
                      <a:pt x="415" y="15"/>
                      <a:pt x="416" y="16"/>
                      <a:pt x="415" y="16"/>
                    </a:cubicBezTo>
                    <a:close/>
                    <a:moveTo>
                      <a:pt x="418" y="9"/>
                    </a:moveTo>
                    <a:cubicBezTo>
                      <a:pt x="419" y="10"/>
                      <a:pt x="419" y="10"/>
                      <a:pt x="420" y="9"/>
                    </a:cubicBezTo>
                    <a:cubicBezTo>
                      <a:pt x="419" y="9"/>
                      <a:pt x="419" y="9"/>
                      <a:pt x="418" y="9"/>
                    </a:cubicBezTo>
                    <a:close/>
                    <a:moveTo>
                      <a:pt x="417" y="11"/>
                    </a:moveTo>
                    <a:cubicBezTo>
                      <a:pt x="416" y="12"/>
                      <a:pt x="417" y="11"/>
                      <a:pt x="417" y="11"/>
                    </a:cubicBezTo>
                    <a:close/>
                    <a:moveTo>
                      <a:pt x="417" y="11"/>
                    </a:moveTo>
                    <a:cubicBezTo>
                      <a:pt x="417" y="11"/>
                      <a:pt x="417" y="11"/>
                      <a:pt x="417" y="10"/>
                    </a:cubicBezTo>
                    <a:cubicBezTo>
                      <a:pt x="417" y="11"/>
                      <a:pt x="417" y="11"/>
                      <a:pt x="417" y="11"/>
                    </a:cubicBezTo>
                    <a:cubicBezTo>
                      <a:pt x="417" y="11"/>
                      <a:pt x="417" y="11"/>
                      <a:pt x="417" y="11"/>
                    </a:cubicBezTo>
                    <a:close/>
                    <a:moveTo>
                      <a:pt x="278" y="179"/>
                    </a:moveTo>
                    <a:cubicBezTo>
                      <a:pt x="277" y="179"/>
                      <a:pt x="277" y="179"/>
                      <a:pt x="276" y="179"/>
                    </a:cubicBezTo>
                    <a:cubicBezTo>
                      <a:pt x="277" y="180"/>
                      <a:pt x="278" y="180"/>
                      <a:pt x="278" y="179"/>
                    </a:cubicBezTo>
                    <a:close/>
                    <a:moveTo>
                      <a:pt x="417" y="9"/>
                    </a:moveTo>
                    <a:cubicBezTo>
                      <a:pt x="417" y="10"/>
                      <a:pt x="418" y="9"/>
                      <a:pt x="418" y="9"/>
                    </a:cubicBezTo>
                    <a:cubicBezTo>
                      <a:pt x="418" y="9"/>
                      <a:pt x="417" y="9"/>
                      <a:pt x="417" y="9"/>
                    </a:cubicBezTo>
                    <a:close/>
                    <a:moveTo>
                      <a:pt x="279" y="178"/>
                    </a:moveTo>
                    <a:cubicBezTo>
                      <a:pt x="279" y="178"/>
                      <a:pt x="279" y="178"/>
                      <a:pt x="279" y="178"/>
                    </a:cubicBezTo>
                    <a:close/>
                    <a:moveTo>
                      <a:pt x="416" y="9"/>
                    </a:moveTo>
                    <a:cubicBezTo>
                      <a:pt x="416" y="9"/>
                      <a:pt x="416" y="9"/>
                      <a:pt x="416" y="9"/>
                    </a:cubicBezTo>
                    <a:cubicBezTo>
                      <a:pt x="417" y="9"/>
                      <a:pt x="416" y="8"/>
                      <a:pt x="416" y="9"/>
                    </a:cubicBezTo>
                    <a:close/>
                    <a:moveTo>
                      <a:pt x="417" y="7"/>
                    </a:moveTo>
                    <a:cubicBezTo>
                      <a:pt x="417" y="7"/>
                      <a:pt x="417" y="7"/>
                      <a:pt x="416" y="7"/>
                    </a:cubicBezTo>
                    <a:cubicBezTo>
                      <a:pt x="416" y="7"/>
                      <a:pt x="416" y="8"/>
                      <a:pt x="416" y="8"/>
                    </a:cubicBezTo>
                    <a:cubicBezTo>
                      <a:pt x="417" y="8"/>
                      <a:pt x="416" y="7"/>
                      <a:pt x="417" y="7"/>
                    </a:cubicBezTo>
                    <a:close/>
                    <a:moveTo>
                      <a:pt x="414" y="8"/>
                    </a:moveTo>
                    <a:cubicBezTo>
                      <a:pt x="414" y="9"/>
                      <a:pt x="413" y="8"/>
                      <a:pt x="413" y="9"/>
                    </a:cubicBezTo>
                    <a:cubicBezTo>
                      <a:pt x="413" y="10"/>
                      <a:pt x="414" y="9"/>
                      <a:pt x="415" y="10"/>
                    </a:cubicBezTo>
                    <a:cubicBezTo>
                      <a:pt x="415" y="9"/>
                      <a:pt x="416" y="9"/>
                      <a:pt x="416" y="9"/>
                    </a:cubicBezTo>
                    <a:cubicBezTo>
                      <a:pt x="415" y="9"/>
                      <a:pt x="414" y="9"/>
                      <a:pt x="414" y="8"/>
                    </a:cubicBezTo>
                    <a:close/>
                    <a:moveTo>
                      <a:pt x="275" y="179"/>
                    </a:moveTo>
                    <a:cubicBezTo>
                      <a:pt x="275" y="179"/>
                      <a:pt x="275" y="179"/>
                      <a:pt x="275" y="179"/>
                    </a:cubicBezTo>
                    <a:close/>
                    <a:moveTo>
                      <a:pt x="274" y="179"/>
                    </a:moveTo>
                    <a:cubicBezTo>
                      <a:pt x="275" y="180"/>
                      <a:pt x="275" y="179"/>
                      <a:pt x="275" y="179"/>
                    </a:cubicBezTo>
                    <a:cubicBezTo>
                      <a:pt x="275" y="179"/>
                      <a:pt x="274" y="179"/>
                      <a:pt x="274" y="179"/>
                    </a:cubicBezTo>
                    <a:close/>
                    <a:moveTo>
                      <a:pt x="416" y="8"/>
                    </a:moveTo>
                    <a:cubicBezTo>
                      <a:pt x="415" y="7"/>
                      <a:pt x="416" y="8"/>
                      <a:pt x="416" y="8"/>
                    </a:cubicBezTo>
                    <a:close/>
                    <a:moveTo>
                      <a:pt x="409" y="15"/>
                    </a:moveTo>
                    <a:cubicBezTo>
                      <a:pt x="409" y="15"/>
                      <a:pt x="409" y="16"/>
                      <a:pt x="410" y="15"/>
                    </a:cubicBezTo>
                    <a:cubicBezTo>
                      <a:pt x="410" y="15"/>
                      <a:pt x="409" y="15"/>
                      <a:pt x="409" y="15"/>
                    </a:cubicBezTo>
                    <a:close/>
                    <a:moveTo>
                      <a:pt x="415" y="7"/>
                    </a:moveTo>
                    <a:cubicBezTo>
                      <a:pt x="416" y="7"/>
                      <a:pt x="415" y="7"/>
                      <a:pt x="415" y="7"/>
                    </a:cubicBezTo>
                    <a:close/>
                    <a:moveTo>
                      <a:pt x="414" y="8"/>
                    </a:moveTo>
                    <a:cubicBezTo>
                      <a:pt x="414" y="8"/>
                      <a:pt x="414" y="8"/>
                      <a:pt x="415" y="8"/>
                    </a:cubicBezTo>
                    <a:cubicBezTo>
                      <a:pt x="414" y="8"/>
                      <a:pt x="414" y="8"/>
                      <a:pt x="414" y="8"/>
                    </a:cubicBezTo>
                    <a:close/>
                    <a:moveTo>
                      <a:pt x="411" y="11"/>
                    </a:moveTo>
                    <a:cubicBezTo>
                      <a:pt x="410" y="10"/>
                      <a:pt x="411" y="11"/>
                      <a:pt x="411" y="11"/>
                    </a:cubicBezTo>
                    <a:close/>
                    <a:moveTo>
                      <a:pt x="410" y="9"/>
                    </a:moveTo>
                    <a:cubicBezTo>
                      <a:pt x="411" y="9"/>
                      <a:pt x="411" y="9"/>
                      <a:pt x="411" y="8"/>
                    </a:cubicBezTo>
                    <a:cubicBezTo>
                      <a:pt x="411" y="8"/>
                      <a:pt x="411" y="9"/>
                      <a:pt x="410" y="9"/>
                    </a:cubicBezTo>
                    <a:close/>
                    <a:moveTo>
                      <a:pt x="409" y="9"/>
                    </a:moveTo>
                    <a:cubicBezTo>
                      <a:pt x="409" y="9"/>
                      <a:pt x="409" y="9"/>
                      <a:pt x="409" y="9"/>
                    </a:cubicBezTo>
                    <a:cubicBezTo>
                      <a:pt x="409" y="9"/>
                      <a:pt x="409" y="10"/>
                      <a:pt x="409" y="10"/>
                    </a:cubicBezTo>
                    <a:cubicBezTo>
                      <a:pt x="409" y="10"/>
                      <a:pt x="409" y="9"/>
                      <a:pt x="409" y="9"/>
                    </a:cubicBezTo>
                    <a:cubicBezTo>
                      <a:pt x="409" y="9"/>
                      <a:pt x="409" y="9"/>
                      <a:pt x="409" y="9"/>
                    </a:cubicBezTo>
                    <a:close/>
                    <a:moveTo>
                      <a:pt x="408" y="10"/>
                    </a:moveTo>
                    <a:cubicBezTo>
                      <a:pt x="408" y="11"/>
                      <a:pt x="407" y="11"/>
                      <a:pt x="407" y="11"/>
                    </a:cubicBezTo>
                    <a:cubicBezTo>
                      <a:pt x="407" y="11"/>
                      <a:pt x="408" y="11"/>
                      <a:pt x="408" y="11"/>
                    </a:cubicBezTo>
                    <a:cubicBezTo>
                      <a:pt x="408" y="11"/>
                      <a:pt x="408" y="11"/>
                      <a:pt x="408" y="11"/>
                    </a:cubicBezTo>
                    <a:cubicBezTo>
                      <a:pt x="408" y="11"/>
                      <a:pt x="408" y="11"/>
                      <a:pt x="408" y="10"/>
                    </a:cubicBezTo>
                    <a:close/>
                    <a:moveTo>
                      <a:pt x="410" y="7"/>
                    </a:moveTo>
                    <a:cubicBezTo>
                      <a:pt x="410" y="7"/>
                      <a:pt x="410" y="7"/>
                      <a:pt x="410" y="7"/>
                    </a:cubicBezTo>
                    <a:cubicBezTo>
                      <a:pt x="410" y="7"/>
                      <a:pt x="410" y="7"/>
                      <a:pt x="410" y="7"/>
                    </a:cubicBezTo>
                    <a:close/>
                    <a:moveTo>
                      <a:pt x="408" y="9"/>
                    </a:moveTo>
                    <a:cubicBezTo>
                      <a:pt x="408" y="9"/>
                      <a:pt x="409" y="9"/>
                      <a:pt x="409" y="9"/>
                    </a:cubicBezTo>
                    <a:cubicBezTo>
                      <a:pt x="409" y="8"/>
                      <a:pt x="408" y="9"/>
                      <a:pt x="408" y="9"/>
                    </a:cubicBezTo>
                    <a:close/>
                    <a:moveTo>
                      <a:pt x="407" y="11"/>
                    </a:moveTo>
                    <a:cubicBezTo>
                      <a:pt x="406" y="11"/>
                      <a:pt x="407" y="11"/>
                      <a:pt x="407" y="11"/>
                    </a:cubicBezTo>
                    <a:close/>
                    <a:moveTo>
                      <a:pt x="407" y="8"/>
                    </a:moveTo>
                    <a:cubicBezTo>
                      <a:pt x="406" y="9"/>
                      <a:pt x="405" y="7"/>
                      <a:pt x="404" y="8"/>
                    </a:cubicBezTo>
                    <a:cubicBezTo>
                      <a:pt x="405" y="9"/>
                      <a:pt x="406" y="8"/>
                      <a:pt x="407" y="9"/>
                    </a:cubicBezTo>
                    <a:cubicBezTo>
                      <a:pt x="407" y="9"/>
                      <a:pt x="406" y="9"/>
                      <a:pt x="407" y="10"/>
                    </a:cubicBezTo>
                    <a:cubicBezTo>
                      <a:pt x="407" y="10"/>
                      <a:pt x="408" y="9"/>
                      <a:pt x="408" y="9"/>
                    </a:cubicBezTo>
                    <a:cubicBezTo>
                      <a:pt x="407" y="9"/>
                      <a:pt x="408" y="8"/>
                      <a:pt x="407" y="8"/>
                    </a:cubicBezTo>
                    <a:close/>
                    <a:moveTo>
                      <a:pt x="402" y="14"/>
                    </a:moveTo>
                    <a:cubicBezTo>
                      <a:pt x="401" y="14"/>
                      <a:pt x="401" y="14"/>
                      <a:pt x="401" y="14"/>
                    </a:cubicBezTo>
                    <a:cubicBezTo>
                      <a:pt x="401" y="15"/>
                      <a:pt x="400" y="16"/>
                      <a:pt x="399" y="16"/>
                    </a:cubicBezTo>
                    <a:cubicBezTo>
                      <a:pt x="400" y="16"/>
                      <a:pt x="400" y="16"/>
                      <a:pt x="399" y="16"/>
                    </a:cubicBezTo>
                    <a:cubicBezTo>
                      <a:pt x="400" y="16"/>
                      <a:pt x="402" y="16"/>
                      <a:pt x="402" y="14"/>
                    </a:cubicBezTo>
                    <a:close/>
                    <a:moveTo>
                      <a:pt x="407" y="7"/>
                    </a:moveTo>
                    <a:cubicBezTo>
                      <a:pt x="407" y="7"/>
                      <a:pt x="407" y="7"/>
                      <a:pt x="407" y="7"/>
                    </a:cubicBezTo>
                    <a:close/>
                    <a:moveTo>
                      <a:pt x="387" y="29"/>
                    </a:moveTo>
                    <a:cubicBezTo>
                      <a:pt x="387" y="30"/>
                      <a:pt x="387" y="30"/>
                      <a:pt x="387" y="30"/>
                    </a:cubicBezTo>
                    <a:cubicBezTo>
                      <a:pt x="387" y="30"/>
                      <a:pt x="387" y="30"/>
                      <a:pt x="387" y="30"/>
                    </a:cubicBezTo>
                    <a:cubicBezTo>
                      <a:pt x="388" y="30"/>
                      <a:pt x="387" y="30"/>
                      <a:pt x="388" y="30"/>
                    </a:cubicBezTo>
                    <a:cubicBezTo>
                      <a:pt x="388" y="30"/>
                      <a:pt x="387" y="29"/>
                      <a:pt x="387" y="29"/>
                    </a:cubicBezTo>
                    <a:close/>
                    <a:moveTo>
                      <a:pt x="385" y="30"/>
                    </a:moveTo>
                    <a:cubicBezTo>
                      <a:pt x="386" y="30"/>
                      <a:pt x="386" y="30"/>
                      <a:pt x="387" y="30"/>
                    </a:cubicBezTo>
                    <a:cubicBezTo>
                      <a:pt x="386" y="29"/>
                      <a:pt x="386" y="29"/>
                      <a:pt x="385" y="30"/>
                    </a:cubicBezTo>
                    <a:close/>
                    <a:moveTo>
                      <a:pt x="244" y="203"/>
                    </a:moveTo>
                    <a:cubicBezTo>
                      <a:pt x="243" y="203"/>
                      <a:pt x="244" y="204"/>
                      <a:pt x="244" y="203"/>
                    </a:cubicBezTo>
                    <a:close/>
                    <a:moveTo>
                      <a:pt x="405" y="7"/>
                    </a:moveTo>
                    <a:cubicBezTo>
                      <a:pt x="405" y="7"/>
                      <a:pt x="405" y="7"/>
                      <a:pt x="405" y="7"/>
                    </a:cubicBezTo>
                    <a:cubicBezTo>
                      <a:pt x="405" y="7"/>
                      <a:pt x="404" y="7"/>
                      <a:pt x="405" y="7"/>
                    </a:cubicBezTo>
                    <a:close/>
                    <a:moveTo>
                      <a:pt x="398" y="14"/>
                    </a:moveTo>
                    <a:cubicBezTo>
                      <a:pt x="398" y="14"/>
                      <a:pt x="399" y="15"/>
                      <a:pt x="399" y="14"/>
                    </a:cubicBezTo>
                    <a:cubicBezTo>
                      <a:pt x="399" y="14"/>
                      <a:pt x="398" y="14"/>
                      <a:pt x="398" y="14"/>
                    </a:cubicBezTo>
                    <a:close/>
                    <a:moveTo>
                      <a:pt x="397" y="16"/>
                    </a:moveTo>
                    <a:cubicBezTo>
                      <a:pt x="397" y="15"/>
                      <a:pt x="398" y="16"/>
                      <a:pt x="397" y="16"/>
                    </a:cubicBezTo>
                    <a:close/>
                    <a:moveTo>
                      <a:pt x="403" y="8"/>
                    </a:moveTo>
                    <a:cubicBezTo>
                      <a:pt x="402" y="9"/>
                      <a:pt x="402" y="9"/>
                      <a:pt x="402" y="10"/>
                    </a:cubicBezTo>
                    <a:cubicBezTo>
                      <a:pt x="402" y="9"/>
                      <a:pt x="403" y="9"/>
                      <a:pt x="403" y="8"/>
                    </a:cubicBezTo>
                    <a:close/>
                    <a:moveTo>
                      <a:pt x="241" y="203"/>
                    </a:moveTo>
                    <a:cubicBezTo>
                      <a:pt x="241" y="203"/>
                      <a:pt x="242" y="204"/>
                      <a:pt x="242" y="203"/>
                    </a:cubicBezTo>
                    <a:cubicBezTo>
                      <a:pt x="242" y="203"/>
                      <a:pt x="242" y="203"/>
                      <a:pt x="241" y="203"/>
                    </a:cubicBezTo>
                    <a:close/>
                    <a:moveTo>
                      <a:pt x="385" y="29"/>
                    </a:moveTo>
                    <a:cubicBezTo>
                      <a:pt x="385" y="29"/>
                      <a:pt x="385" y="28"/>
                      <a:pt x="385" y="29"/>
                    </a:cubicBezTo>
                    <a:close/>
                    <a:moveTo>
                      <a:pt x="384" y="29"/>
                    </a:moveTo>
                    <a:cubicBezTo>
                      <a:pt x="384" y="29"/>
                      <a:pt x="384" y="29"/>
                      <a:pt x="384" y="29"/>
                    </a:cubicBezTo>
                    <a:cubicBezTo>
                      <a:pt x="384" y="29"/>
                      <a:pt x="384" y="29"/>
                      <a:pt x="385" y="29"/>
                    </a:cubicBezTo>
                    <a:cubicBezTo>
                      <a:pt x="384" y="29"/>
                      <a:pt x="384" y="29"/>
                      <a:pt x="384" y="29"/>
                    </a:cubicBezTo>
                    <a:close/>
                    <a:moveTo>
                      <a:pt x="400" y="7"/>
                    </a:moveTo>
                    <a:cubicBezTo>
                      <a:pt x="399" y="8"/>
                      <a:pt x="399" y="7"/>
                      <a:pt x="398" y="8"/>
                    </a:cubicBezTo>
                    <a:cubicBezTo>
                      <a:pt x="400" y="9"/>
                      <a:pt x="401" y="8"/>
                      <a:pt x="402" y="8"/>
                    </a:cubicBezTo>
                    <a:cubicBezTo>
                      <a:pt x="401" y="7"/>
                      <a:pt x="401" y="8"/>
                      <a:pt x="400" y="7"/>
                    </a:cubicBezTo>
                    <a:close/>
                    <a:moveTo>
                      <a:pt x="382" y="29"/>
                    </a:moveTo>
                    <a:cubicBezTo>
                      <a:pt x="382" y="29"/>
                      <a:pt x="382" y="29"/>
                      <a:pt x="381" y="30"/>
                    </a:cubicBezTo>
                    <a:cubicBezTo>
                      <a:pt x="383" y="30"/>
                      <a:pt x="383" y="29"/>
                      <a:pt x="384" y="29"/>
                    </a:cubicBezTo>
                    <a:cubicBezTo>
                      <a:pt x="383" y="29"/>
                      <a:pt x="383" y="29"/>
                      <a:pt x="382" y="29"/>
                    </a:cubicBezTo>
                    <a:close/>
                    <a:moveTo>
                      <a:pt x="240" y="203"/>
                    </a:moveTo>
                    <a:cubicBezTo>
                      <a:pt x="240" y="203"/>
                      <a:pt x="241" y="203"/>
                      <a:pt x="240" y="203"/>
                    </a:cubicBezTo>
                    <a:close/>
                    <a:moveTo>
                      <a:pt x="392" y="15"/>
                    </a:moveTo>
                    <a:cubicBezTo>
                      <a:pt x="392" y="16"/>
                      <a:pt x="393" y="16"/>
                      <a:pt x="394" y="15"/>
                    </a:cubicBezTo>
                    <a:cubicBezTo>
                      <a:pt x="393" y="15"/>
                      <a:pt x="393" y="15"/>
                      <a:pt x="392" y="15"/>
                    </a:cubicBezTo>
                    <a:close/>
                    <a:moveTo>
                      <a:pt x="393" y="14"/>
                    </a:moveTo>
                    <a:cubicBezTo>
                      <a:pt x="392" y="13"/>
                      <a:pt x="393" y="14"/>
                      <a:pt x="393" y="14"/>
                    </a:cubicBezTo>
                    <a:close/>
                    <a:moveTo>
                      <a:pt x="380" y="29"/>
                    </a:moveTo>
                    <a:cubicBezTo>
                      <a:pt x="379" y="29"/>
                      <a:pt x="380" y="30"/>
                      <a:pt x="380" y="29"/>
                    </a:cubicBezTo>
                    <a:close/>
                    <a:moveTo>
                      <a:pt x="392" y="15"/>
                    </a:moveTo>
                    <a:cubicBezTo>
                      <a:pt x="391" y="15"/>
                      <a:pt x="391" y="15"/>
                      <a:pt x="391" y="15"/>
                    </a:cubicBezTo>
                    <a:cubicBezTo>
                      <a:pt x="392" y="15"/>
                      <a:pt x="392" y="15"/>
                      <a:pt x="392" y="15"/>
                    </a:cubicBezTo>
                    <a:close/>
                    <a:moveTo>
                      <a:pt x="395" y="9"/>
                    </a:moveTo>
                    <a:cubicBezTo>
                      <a:pt x="395" y="9"/>
                      <a:pt x="395" y="10"/>
                      <a:pt x="396" y="10"/>
                    </a:cubicBezTo>
                    <a:cubicBezTo>
                      <a:pt x="395" y="10"/>
                      <a:pt x="395" y="9"/>
                      <a:pt x="395" y="9"/>
                    </a:cubicBezTo>
                    <a:close/>
                    <a:moveTo>
                      <a:pt x="396" y="7"/>
                    </a:moveTo>
                    <a:cubicBezTo>
                      <a:pt x="396" y="8"/>
                      <a:pt x="396" y="7"/>
                      <a:pt x="396" y="7"/>
                    </a:cubicBezTo>
                    <a:close/>
                    <a:moveTo>
                      <a:pt x="391" y="13"/>
                    </a:moveTo>
                    <a:cubicBezTo>
                      <a:pt x="391" y="13"/>
                      <a:pt x="391" y="13"/>
                      <a:pt x="391" y="13"/>
                    </a:cubicBezTo>
                    <a:cubicBezTo>
                      <a:pt x="391" y="14"/>
                      <a:pt x="391" y="14"/>
                      <a:pt x="392" y="13"/>
                    </a:cubicBezTo>
                    <a:cubicBezTo>
                      <a:pt x="391" y="13"/>
                      <a:pt x="391" y="13"/>
                      <a:pt x="391" y="13"/>
                    </a:cubicBezTo>
                    <a:close/>
                    <a:moveTo>
                      <a:pt x="395" y="7"/>
                    </a:moveTo>
                    <a:cubicBezTo>
                      <a:pt x="396" y="7"/>
                      <a:pt x="396" y="8"/>
                      <a:pt x="396" y="7"/>
                    </a:cubicBezTo>
                    <a:cubicBezTo>
                      <a:pt x="396" y="7"/>
                      <a:pt x="396" y="7"/>
                      <a:pt x="395" y="7"/>
                    </a:cubicBezTo>
                    <a:close/>
                    <a:moveTo>
                      <a:pt x="390" y="15"/>
                    </a:moveTo>
                    <a:cubicBezTo>
                      <a:pt x="390" y="15"/>
                      <a:pt x="390" y="15"/>
                      <a:pt x="390" y="15"/>
                    </a:cubicBezTo>
                    <a:cubicBezTo>
                      <a:pt x="390" y="15"/>
                      <a:pt x="390" y="15"/>
                      <a:pt x="390" y="15"/>
                    </a:cubicBezTo>
                    <a:close/>
                    <a:moveTo>
                      <a:pt x="391" y="12"/>
                    </a:moveTo>
                    <a:cubicBezTo>
                      <a:pt x="391" y="12"/>
                      <a:pt x="391" y="13"/>
                      <a:pt x="392" y="13"/>
                    </a:cubicBezTo>
                    <a:cubicBezTo>
                      <a:pt x="391" y="12"/>
                      <a:pt x="391" y="12"/>
                      <a:pt x="391" y="12"/>
                    </a:cubicBezTo>
                    <a:close/>
                    <a:moveTo>
                      <a:pt x="394" y="9"/>
                    </a:moveTo>
                    <a:cubicBezTo>
                      <a:pt x="394" y="9"/>
                      <a:pt x="394" y="9"/>
                      <a:pt x="394" y="9"/>
                    </a:cubicBezTo>
                    <a:close/>
                    <a:moveTo>
                      <a:pt x="377" y="28"/>
                    </a:moveTo>
                    <a:cubicBezTo>
                      <a:pt x="377" y="28"/>
                      <a:pt x="378" y="28"/>
                      <a:pt x="377" y="28"/>
                    </a:cubicBezTo>
                    <a:close/>
                    <a:moveTo>
                      <a:pt x="392" y="9"/>
                    </a:moveTo>
                    <a:cubicBezTo>
                      <a:pt x="392" y="9"/>
                      <a:pt x="392" y="10"/>
                      <a:pt x="392" y="9"/>
                    </a:cubicBezTo>
                    <a:close/>
                    <a:moveTo>
                      <a:pt x="388" y="15"/>
                    </a:moveTo>
                    <a:cubicBezTo>
                      <a:pt x="388" y="15"/>
                      <a:pt x="388" y="15"/>
                      <a:pt x="387" y="15"/>
                    </a:cubicBezTo>
                    <a:cubicBezTo>
                      <a:pt x="388" y="15"/>
                      <a:pt x="388" y="15"/>
                      <a:pt x="388" y="15"/>
                    </a:cubicBezTo>
                    <a:cubicBezTo>
                      <a:pt x="388" y="15"/>
                      <a:pt x="388" y="15"/>
                      <a:pt x="388" y="15"/>
                    </a:cubicBezTo>
                    <a:close/>
                    <a:moveTo>
                      <a:pt x="395" y="6"/>
                    </a:moveTo>
                    <a:cubicBezTo>
                      <a:pt x="394" y="6"/>
                      <a:pt x="394" y="6"/>
                      <a:pt x="393" y="6"/>
                    </a:cubicBezTo>
                    <a:cubicBezTo>
                      <a:pt x="394" y="7"/>
                      <a:pt x="393" y="7"/>
                      <a:pt x="393" y="8"/>
                    </a:cubicBezTo>
                    <a:cubicBezTo>
                      <a:pt x="394" y="8"/>
                      <a:pt x="394" y="7"/>
                      <a:pt x="395" y="6"/>
                    </a:cubicBezTo>
                    <a:close/>
                    <a:moveTo>
                      <a:pt x="375" y="29"/>
                    </a:moveTo>
                    <a:cubicBezTo>
                      <a:pt x="375" y="29"/>
                      <a:pt x="375" y="29"/>
                      <a:pt x="375" y="29"/>
                    </a:cubicBezTo>
                    <a:cubicBezTo>
                      <a:pt x="376" y="28"/>
                      <a:pt x="375" y="28"/>
                      <a:pt x="375" y="29"/>
                    </a:cubicBezTo>
                    <a:close/>
                    <a:moveTo>
                      <a:pt x="389" y="7"/>
                    </a:moveTo>
                    <a:cubicBezTo>
                      <a:pt x="390" y="7"/>
                      <a:pt x="389" y="8"/>
                      <a:pt x="390" y="8"/>
                    </a:cubicBezTo>
                    <a:cubicBezTo>
                      <a:pt x="390" y="7"/>
                      <a:pt x="392" y="8"/>
                      <a:pt x="393" y="7"/>
                    </a:cubicBezTo>
                    <a:cubicBezTo>
                      <a:pt x="392" y="7"/>
                      <a:pt x="390" y="7"/>
                      <a:pt x="389" y="7"/>
                    </a:cubicBezTo>
                    <a:close/>
                    <a:moveTo>
                      <a:pt x="374" y="29"/>
                    </a:moveTo>
                    <a:cubicBezTo>
                      <a:pt x="373" y="29"/>
                      <a:pt x="373" y="29"/>
                      <a:pt x="373" y="29"/>
                    </a:cubicBezTo>
                    <a:cubicBezTo>
                      <a:pt x="373" y="29"/>
                      <a:pt x="373" y="29"/>
                      <a:pt x="373" y="29"/>
                    </a:cubicBezTo>
                    <a:cubicBezTo>
                      <a:pt x="373" y="28"/>
                      <a:pt x="372" y="28"/>
                      <a:pt x="372" y="28"/>
                    </a:cubicBezTo>
                    <a:cubicBezTo>
                      <a:pt x="373" y="29"/>
                      <a:pt x="372" y="29"/>
                      <a:pt x="373" y="29"/>
                    </a:cubicBezTo>
                    <a:cubicBezTo>
                      <a:pt x="373" y="29"/>
                      <a:pt x="374" y="30"/>
                      <a:pt x="374" y="30"/>
                    </a:cubicBezTo>
                    <a:cubicBezTo>
                      <a:pt x="374" y="29"/>
                      <a:pt x="374" y="29"/>
                      <a:pt x="374" y="29"/>
                    </a:cubicBezTo>
                    <a:close/>
                    <a:moveTo>
                      <a:pt x="389" y="9"/>
                    </a:moveTo>
                    <a:cubicBezTo>
                      <a:pt x="389" y="9"/>
                      <a:pt x="389" y="9"/>
                      <a:pt x="389" y="9"/>
                    </a:cubicBezTo>
                    <a:close/>
                    <a:moveTo>
                      <a:pt x="386" y="14"/>
                    </a:moveTo>
                    <a:cubicBezTo>
                      <a:pt x="386" y="14"/>
                      <a:pt x="386" y="13"/>
                      <a:pt x="386" y="13"/>
                    </a:cubicBezTo>
                    <a:cubicBezTo>
                      <a:pt x="385" y="13"/>
                      <a:pt x="386" y="14"/>
                      <a:pt x="386" y="14"/>
                    </a:cubicBezTo>
                    <a:close/>
                    <a:moveTo>
                      <a:pt x="386" y="13"/>
                    </a:moveTo>
                    <a:cubicBezTo>
                      <a:pt x="386" y="13"/>
                      <a:pt x="386" y="13"/>
                      <a:pt x="386" y="13"/>
                    </a:cubicBezTo>
                    <a:close/>
                    <a:moveTo>
                      <a:pt x="383" y="13"/>
                    </a:moveTo>
                    <a:cubicBezTo>
                      <a:pt x="384" y="13"/>
                      <a:pt x="385" y="14"/>
                      <a:pt x="385" y="13"/>
                    </a:cubicBezTo>
                    <a:cubicBezTo>
                      <a:pt x="384" y="13"/>
                      <a:pt x="384" y="13"/>
                      <a:pt x="383" y="13"/>
                    </a:cubicBezTo>
                    <a:close/>
                    <a:moveTo>
                      <a:pt x="371" y="29"/>
                    </a:moveTo>
                    <a:cubicBezTo>
                      <a:pt x="371" y="29"/>
                      <a:pt x="371" y="29"/>
                      <a:pt x="371" y="29"/>
                    </a:cubicBezTo>
                    <a:close/>
                    <a:moveTo>
                      <a:pt x="387" y="8"/>
                    </a:moveTo>
                    <a:cubicBezTo>
                      <a:pt x="387" y="9"/>
                      <a:pt x="387" y="9"/>
                      <a:pt x="387" y="9"/>
                    </a:cubicBezTo>
                    <a:cubicBezTo>
                      <a:pt x="388" y="8"/>
                      <a:pt x="387" y="8"/>
                      <a:pt x="387" y="8"/>
                    </a:cubicBezTo>
                    <a:close/>
                    <a:moveTo>
                      <a:pt x="381" y="14"/>
                    </a:moveTo>
                    <a:cubicBezTo>
                      <a:pt x="381" y="15"/>
                      <a:pt x="382" y="15"/>
                      <a:pt x="382" y="14"/>
                    </a:cubicBezTo>
                    <a:cubicBezTo>
                      <a:pt x="382" y="14"/>
                      <a:pt x="382" y="14"/>
                      <a:pt x="381" y="14"/>
                    </a:cubicBezTo>
                    <a:close/>
                    <a:moveTo>
                      <a:pt x="381" y="14"/>
                    </a:moveTo>
                    <a:cubicBezTo>
                      <a:pt x="381" y="14"/>
                      <a:pt x="380" y="14"/>
                      <a:pt x="380" y="14"/>
                    </a:cubicBezTo>
                    <a:cubicBezTo>
                      <a:pt x="380" y="15"/>
                      <a:pt x="381" y="16"/>
                      <a:pt x="381" y="15"/>
                    </a:cubicBezTo>
                    <a:cubicBezTo>
                      <a:pt x="381" y="15"/>
                      <a:pt x="381" y="14"/>
                      <a:pt x="381" y="14"/>
                    </a:cubicBezTo>
                    <a:close/>
                    <a:moveTo>
                      <a:pt x="382" y="13"/>
                    </a:moveTo>
                    <a:cubicBezTo>
                      <a:pt x="382" y="13"/>
                      <a:pt x="383" y="13"/>
                      <a:pt x="383" y="13"/>
                    </a:cubicBezTo>
                    <a:cubicBezTo>
                      <a:pt x="383" y="12"/>
                      <a:pt x="382" y="12"/>
                      <a:pt x="382" y="13"/>
                    </a:cubicBezTo>
                    <a:close/>
                    <a:moveTo>
                      <a:pt x="369" y="29"/>
                    </a:moveTo>
                    <a:cubicBezTo>
                      <a:pt x="369" y="28"/>
                      <a:pt x="368" y="29"/>
                      <a:pt x="369" y="29"/>
                    </a:cubicBezTo>
                    <a:close/>
                    <a:moveTo>
                      <a:pt x="388" y="4"/>
                    </a:moveTo>
                    <a:cubicBezTo>
                      <a:pt x="386" y="4"/>
                      <a:pt x="386" y="5"/>
                      <a:pt x="385" y="6"/>
                    </a:cubicBezTo>
                    <a:cubicBezTo>
                      <a:pt x="385" y="5"/>
                      <a:pt x="385" y="5"/>
                      <a:pt x="385" y="5"/>
                    </a:cubicBezTo>
                    <a:cubicBezTo>
                      <a:pt x="385" y="5"/>
                      <a:pt x="386" y="4"/>
                      <a:pt x="386" y="4"/>
                    </a:cubicBezTo>
                    <a:cubicBezTo>
                      <a:pt x="384" y="4"/>
                      <a:pt x="383" y="5"/>
                      <a:pt x="382" y="7"/>
                    </a:cubicBezTo>
                    <a:cubicBezTo>
                      <a:pt x="383" y="8"/>
                      <a:pt x="383" y="7"/>
                      <a:pt x="384" y="7"/>
                    </a:cubicBezTo>
                    <a:cubicBezTo>
                      <a:pt x="385" y="7"/>
                      <a:pt x="384" y="7"/>
                      <a:pt x="385" y="7"/>
                    </a:cubicBezTo>
                    <a:cubicBezTo>
                      <a:pt x="385" y="7"/>
                      <a:pt x="386" y="7"/>
                      <a:pt x="386" y="8"/>
                    </a:cubicBezTo>
                    <a:cubicBezTo>
                      <a:pt x="387" y="7"/>
                      <a:pt x="389" y="6"/>
                      <a:pt x="388" y="4"/>
                    </a:cubicBezTo>
                    <a:close/>
                    <a:moveTo>
                      <a:pt x="373" y="23"/>
                    </a:moveTo>
                    <a:cubicBezTo>
                      <a:pt x="374" y="24"/>
                      <a:pt x="374" y="23"/>
                      <a:pt x="374" y="23"/>
                    </a:cubicBezTo>
                    <a:cubicBezTo>
                      <a:pt x="374" y="23"/>
                      <a:pt x="374" y="23"/>
                      <a:pt x="373" y="23"/>
                    </a:cubicBezTo>
                    <a:close/>
                    <a:moveTo>
                      <a:pt x="382" y="12"/>
                    </a:moveTo>
                    <a:cubicBezTo>
                      <a:pt x="383" y="12"/>
                      <a:pt x="383" y="12"/>
                      <a:pt x="383" y="12"/>
                    </a:cubicBezTo>
                    <a:cubicBezTo>
                      <a:pt x="383" y="12"/>
                      <a:pt x="383" y="12"/>
                      <a:pt x="383" y="12"/>
                    </a:cubicBezTo>
                    <a:cubicBezTo>
                      <a:pt x="383" y="12"/>
                      <a:pt x="383" y="12"/>
                      <a:pt x="382" y="12"/>
                    </a:cubicBezTo>
                    <a:close/>
                    <a:moveTo>
                      <a:pt x="381" y="13"/>
                    </a:moveTo>
                    <a:cubicBezTo>
                      <a:pt x="381" y="13"/>
                      <a:pt x="382" y="14"/>
                      <a:pt x="381" y="13"/>
                    </a:cubicBezTo>
                    <a:close/>
                    <a:moveTo>
                      <a:pt x="379" y="15"/>
                    </a:moveTo>
                    <a:cubicBezTo>
                      <a:pt x="379" y="15"/>
                      <a:pt x="379" y="15"/>
                      <a:pt x="379" y="15"/>
                    </a:cubicBezTo>
                    <a:cubicBezTo>
                      <a:pt x="379" y="15"/>
                      <a:pt x="379" y="15"/>
                      <a:pt x="379" y="15"/>
                    </a:cubicBezTo>
                    <a:cubicBezTo>
                      <a:pt x="379" y="15"/>
                      <a:pt x="380" y="15"/>
                      <a:pt x="380" y="15"/>
                    </a:cubicBezTo>
                    <a:cubicBezTo>
                      <a:pt x="380" y="15"/>
                      <a:pt x="379" y="14"/>
                      <a:pt x="379" y="15"/>
                    </a:cubicBezTo>
                    <a:close/>
                    <a:moveTo>
                      <a:pt x="367" y="28"/>
                    </a:moveTo>
                    <a:cubicBezTo>
                      <a:pt x="368" y="29"/>
                      <a:pt x="367" y="29"/>
                      <a:pt x="368" y="29"/>
                    </a:cubicBezTo>
                    <a:cubicBezTo>
                      <a:pt x="368" y="29"/>
                      <a:pt x="368" y="28"/>
                      <a:pt x="367" y="28"/>
                    </a:cubicBezTo>
                    <a:close/>
                    <a:moveTo>
                      <a:pt x="380" y="12"/>
                    </a:moveTo>
                    <a:cubicBezTo>
                      <a:pt x="380" y="13"/>
                      <a:pt x="381" y="13"/>
                      <a:pt x="381" y="13"/>
                    </a:cubicBezTo>
                    <a:cubicBezTo>
                      <a:pt x="381" y="13"/>
                      <a:pt x="381" y="12"/>
                      <a:pt x="380" y="12"/>
                    </a:cubicBezTo>
                    <a:close/>
                    <a:moveTo>
                      <a:pt x="379" y="13"/>
                    </a:moveTo>
                    <a:cubicBezTo>
                      <a:pt x="379" y="13"/>
                      <a:pt x="380" y="13"/>
                      <a:pt x="381" y="13"/>
                    </a:cubicBezTo>
                    <a:cubicBezTo>
                      <a:pt x="380" y="13"/>
                      <a:pt x="379" y="12"/>
                      <a:pt x="379" y="13"/>
                    </a:cubicBezTo>
                    <a:close/>
                    <a:moveTo>
                      <a:pt x="377" y="14"/>
                    </a:moveTo>
                    <a:cubicBezTo>
                      <a:pt x="378" y="14"/>
                      <a:pt x="378" y="15"/>
                      <a:pt x="378" y="15"/>
                    </a:cubicBezTo>
                    <a:cubicBezTo>
                      <a:pt x="378" y="15"/>
                      <a:pt x="378" y="15"/>
                      <a:pt x="379" y="15"/>
                    </a:cubicBezTo>
                    <a:cubicBezTo>
                      <a:pt x="378" y="14"/>
                      <a:pt x="378" y="14"/>
                      <a:pt x="377" y="14"/>
                    </a:cubicBezTo>
                    <a:close/>
                    <a:moveTo>
                      <a:pt x="366" y="29"/>
                    </a:moveTo>
                    <a:cubicBezTo>
                      <a:pt x="366" y="29"/>
                      <a:pt x="367" y="29"/>
                      <a:pt x="367" y="29"/>
                    </a:cubicBezTo>
                    <a:cubicBezTo>
                      <a:pt x="367" y="29"/>
                      <a:pt x="366" y="29"/>
                      <a:pt x="366" y="29"/>
                    </a:cubicBezTo>
                    <a:close/>
                    <a:moveTo>
                      <a:pt x="367" y="28"/>
                    </a:moveTo>
                    <a:cubicBezTo>
                      <a:pt x="367" y="28"/>
                      <a:pt x="367" y="28"/>
                      <a:pt x="368" y="28"/>
                    </a:cubicBezTo>
                    <a:cubicBezTo>
                      <a:pt x="367" y="27"/>
                      <a:pt x="366" y="27"/>
                      <a:pt x="367" y="28"/>
                    </a:cubicBezTo>
                    <a:close/>
                    <a:moveTo>
                      <a:pt x="366" y="27"/>
                    </a:moveTo>
                    <a:cubicBezTo>
                      <a:pt x="366" y="27"/>
                      <a:pt x="366" y="27"/>
                      <a:pt x="365" y="27"/>
                    </a:cubicBezTo>
                    <a:cubicBezTo>
                      <a:pt x="366" y="28"/>
                      <a:pt x="366" y="28"/>
                      <a:pt x="366" y="28"/>
                    </a:cubicBezTo>
                    <a:cubicBezTo>
                      <a:pt x="366" y="28"/>
                      <a:pt x="366" y="28"/>
                      <a:pt x="366" y="28"/>
                    </a:cubicBezTo>
                    <a:cubicBezTo>
                      <a:pt x="366" y="27"/>
                      <a:pt x="366" y="27"/>
                      <a:pt x="366" y="27"/>
                    </a:cubicBezTo>
                    <a:close/>
                    <a:moveTo>
                      <a:pt x="380" y="8"/>
                    </a:moveTo>
                    <a:cubicBezTo>
                      <a:pt x="380" y="8"/>
                      <a:pt x="380" y="8"/>
                      <a:pt x="380" y="8"/>
                    </a:cubicBezTo>
                    <a:cubicBezTo>
                      <a:pt x="380" y="9"/>
                      <a:pt x="381" y="9"/>
                      <a:pt x="381" y="8"/>
                    </a:cubicBezTo>
                    <a:cubicBezTo>
                      <a:pt x="381" y="8"/>
                      <a:pt x="381" y="8"/>
                      <a:pt x="380" y="8"/>
                    </a:cubicBezTo>
                    <a:close/>
                    <a:moveTo>
                      <a:pt x="375" y="14"/>
                    </a:moveTo>
                    <a:cubicBezTo>
                      <a:pt x="374" y="14"/>
                      <a:pt x="374" y="15"/>
                      <a:pt x="374" y="15"/>
                    </a:cubicBezTo>
                    <a:cubicBezTo>
                      <a:pt x="374" y="15"/>
                      <a:pt x="374" y="15"/>
                      <a:pt x="375" y="15"/>
                    </a:cubicBezTo>
                    <a:cubicBezTo>
                      <a:pt x="375" y="15"/>
                      <a:pt x="375" y="15"/>
                      <a:pt x="375" y="15"/>
                    </a:cubicBezTo>
                    <a:cubicBezTo>
                      <a:pt x="375" y="15"/>
                      <a:pt x="375" y="14"/>
                      <a:pt x="375" y="14"/>
                    </a:cubicBezTo>
                    <a:close/>
                    <a:moveTo>
                      <a:pt x="379" y="8"/>
                    </a:moveTo>
                    <a:cubicBezTo>
                      <a:pt x="379" y="8"/>
                      <a:pt x="380" y="8"/>
                      <a:pt x="379" y="8"/>
                    </a:cubicBezTo>
                    <a:close/>
                    <a:moveTo>
                      <a:pt x="374" y="7"/>
                    </a:moveTo>
                    <a:cubicBezTo>
                      <a:pt x="373" y="6"/>
                      <a:pt x="372" y="7"/>
                      <a:pt x="371" y="6"/>
                    </a:cubicBezTo>
                    <a:cubicBezTo>
                      <a:pt x="371" y="7"/>
                      <a:pt x="370" y="7"/>
                      <a:pt x="370" y="7"/>
                    </a:cubicBezTo>
                    <a:cubicBezTo>
                      <a:pt x="370" y="7"/>
                      <a:pt x="368" y="6"/>
                      <a:pt x="367" y="6"/>
                    </a:cubicBezTo>
                    <a:cubicBezTo>
                      <a:pt x="366" y="5"/>
                      <a:pt x="365" y="6"/>
                      <a:pt x="364" y="5"/>
                    </a:cubicBezTo>
                    <a:cubicBezTo>
                      <a:pt x="364" y="6"/>
                      <a:pt x="364" y="6"/>
                      <a:pt x="364" y="7"/>
                    </a:cubicBezTo>
                    <a:cubicBezTo>
                      <a:pt x="363" y="7"/>
                      <a:pt x="362" y="7"/>
                      <a:pt x="362" y="6"/>
                    </a:cubicBezTo>
                    <a:cubicBezTo>
                      <a:pt x="363" y="6"/>
                      <a:pt x="362" y="5"/>
                      <a:pt x="362" y="5"/>
                    </a:cubicBezTo>
                    <a:cubicBezTo>
                      <a:pt x="361" y="5"/>
                      <a:pt x="361" y="5"/>
                      <a:pt x="361" y="5"/>
                    </a:cubicBezTo>
                    <a:cubicBezTo>
                      <a:pt x="360" y="4"/>
                      <a:pt x="360" y="4"/>
                      <a:pt x="359" y="5"/>
                    </a:cubicBezTo>
                    <a:cubicBezTo>
                      <a:pt x="359" y="6"/>
                      <a:pt x="359" y="6"/>
                      <a:pt x="360" y="6"/>
                    </a:cubicBezTo>
                    <a:cubicBezTo>
                      <a:pt x="359" y="7"/>
                      <a:pt x="359" y="6"/>
                      <a:pt x="359" y="6"/>
                    </a:cubicBezTo>
                    <a:cubicBezTo>
                      <a:pt x="359" y="6"/>
                      <a:pt x="359" y="5"/>
                      <a:pt x="358" y="5"/>
                    </a:cubicBezTo>
                    <a:cubicBezTo>
                      <a:pt x="357" y="5"/>
                      <a:pt x="358" y="4"/>
                      <a:pt x="358" y="4"/>
                    </a:cubicBezTo>
                    <a:cubicBezTo>
                      <a:pt x="358" y="4"/>
                      <a:pt x="357" y="4"/>
                      <a:pt x="357" y="4"/>
                    </a:cubicBezTo>
                    <a:cubicBezTo>
                      <a:pt x="357" y="3"/>
                      <a:pt x="358" y="3"/>
                      <a:pt x="358" y="3"/>
                    </a:cubicBezTo>
                    <a:cubicBezTo>
                      <a:pt x="358" y="2"/>
                      <a:pt x="358" y="2"/>
                      <a:pt x="357" y="2"/>
                    </a:cubicBezTo>
                    <a:cubicBezTo>
                      <a:pt x="356" y="3"/>
                      <a:pt x="355" y="2"/>
                      <a:pt x="354" y="3"/>
                    </a:cubicBezTo>
                    <a:cubicBezTo>
                      <a:pt x="354" y="3"/>
                      <a:pt x="354" y="3"/>
                      <a:pt x="355" y="4"/>
                    </a:cubicBezTo>
                    <a:cubicBezTo>
                      <a:pt x="355" y="3"/>
                      <a:pt x="356" y="3"/>
                      <a:pt x="357" y="4"/>
                    </a:cubicBezTo>
                    <a:cubicBezTo>
                      <a:pt x="357" y="4"/>
                      <a:pt x="356" y="5"/>
                      <a:pt x="356" y="5"/>
                    </a:cubicBezTo>
                    <a:cubicBezTo>
                      <a:pt x="356" y="6"/>
                      <a:pt x="355" y="5"/>
                      <a:pt x="355" y="6"/>
                    </a:cubicBezTo>
                    <a:cubicBezTo>
                      <a:pt x="355" y="5"/>
                      <a:pt x="354" y="6"/>
                      <a:pt x="354" y="6"/>
                    </a:cubicBezTo>
                    <a:cubicBezTo>
                      <a:pt x="354" y="6"/>
                      <a:pt x="354" y="6"/>
                      <a:pt x="355" y="6"/>
                    </a:cubicBezTo>
                    <a:cubicBezTo>
                      <a:pt x="355" y="6"/>
                      <a:pt x="355" y="6"/>
                      <a:pt x="355" y="6"/>
                    </a:cubicBezTo>
                    <a:cubicBezTo>
                      <a:pt x="355" y="6"/>
                      <a:pt x="356" y="6"/>
                      <a:pt x="356" y="6"/>
                    </a:cubicBezTo>
                    <a:cubicBezTo>
                      <a:pt x="355" y="7"/>
                      <a:pt x="354" y="6"/>
                      <a:pt x="353" y="6"/>
                    </a:cubicBezTo>
                    <a:cubicBezTo>
                      <a:pt x="353" y="6"/>
                      <a:pt x="354" y="6"/>
                      <a:pt x="354" y="5"/>
                    </a:cubicBezTo>
                    <a:cubicBezTo>
                      <a:pt x="354" y="5"/>
                      <a:pt x="354" y="5"/>
                      <a:pt x="354" y="5"/>
                    </a:cubicBezTo>
                    <a:cubicBezTo>
                      <a:pt x="353" y="4"/>
                      <a:pt x="352" y="5"/>
                      <a:pt x="352" y="3"/>
                    </a:cubicBezTo>
                    <a:cubicBezTo>
                      <a:pt x="352" y="3"/>
                      <a:pt x="352" y="4"/>
                      <a:pt x="352" y="3"/>
                    </a:cubicBezTo>
                    <a:cubicBezTo>
                      <a:pt x="353" y="3"/>
                      <a:pt x="352" y="3"/>
                      <a:pt x="352" y="3"/>
                    </a:cubicBezTo>
                    <a:cubicBezTo>
                      <a:pt x="351" y="2"/>
                      <a:pt x="351" y="3"/>
                      <a:pt x="350" y="2"/>
                    </a:cubicBezTo>
                    <a:cubicBezTo>
                      <a:pt x="349" y="2"/>
                      <a:pt x="349" y="3"/>
                      <a:pt x="348" y="3"/>
                    </a:cubicBezTo>
                    <a:cubicBezTo>
                      <a:pt x="348" y="3"/>
                      <a:pt x="349" y="3"/>
                      <a:pt x="349" y="4"/>
                    </a:cubicBezTo>
                    <a:cubicBezTo>
                      <a:pt x="348" y="4"/>
                      <a:pt x="348" y="4"/>
                      <a:pt x="348" y="3"/>
                    </a:cubicBezTo>
                    <a:cubicBezTo>
                      <a:pt x="347" y="4"/>
                      <a:pt x="349" y="5"/>
                      <a:pt x="349" y="5"/>
                    </a:cubicBezTo>
                    <a:cubicBezTo>
                      <a:pt x="349" y="5"/>
                      <a:pt x="349" y="5"/>
                      <a:pt x="350" y="5"/>
                    </a:cubicBezTo>
                    <a:cubicBezTo>
                      <a:pt x="350" y="5"/>
                      <a:pt x="350" y="4"/>
                      <a:pt x="349" y="4"/>
                    </a:cubicBezTo>
                    <a:cubicBezTo>
                      <a:pt x="349" y="4"/>
                      <a:pt x="350" y="3"/>
                      <a:pt x="350" y="3"/>
                    </a:cubicBezTo>
                    <a:cubicBezTo>
                      <a:pt x="350" y="3"/>
                      <a:pt x="351" y="3"/>
                      <a:pt x="351" y="3"/>
                    </a:cubicBezTo>
                    <a:cubicBezTo>
                      <a:pt x="351" y="3"/>
                      <a:pt x="351" y="4"/>
                      <a:pt x="351" y="4"/>
                    </a:cubicBezTo>
                    <a:cubicBezTo>
                      <a:pt x="351" y="4"/>
                      <a:pt x="351" y="4"/>
                      <a:pt x="351" y="5"/>
                    </a:cubicBezTo>
                    <a:cubicBezTo>
                      <a:pt x="351" y="5"/>
                      <a:pt x="351" y="5"/>
                      <a:pt x="351" y="6"/>
                    </a:cubicBezTo>
                    <a:cubicBezTo>
                      <a:pt x="351" y="6"/>
                      <a:pt x="351" y="6"/>
                      <a:pt x="351" y="6"/>
                    </a:cubicBezTo>
                    <a:cubicBezTo>
                      <a:pt x="350" y="6"/>
                      <a:pt x="350" y="7"/>
                      <a:pt x="349" y="6"/>
                    </a:cubicBezTo>
                    <a:cubicBezTo>
                      <a:pt x="349" y="6"/>
                      <a:pt x="349" y="6"/>
                      <a:pt x="349" y="7"/>
                    </a:cubicBezTo>
                    <a:cubicBezTo>
                      <a:pt x="348" y="6"/>
                      <a:pt x="348" y="7"/>
                      <a:pt x="348" y="6"/>
                    </a:cubicBezTo>
                    <a:cubicBezTo>
                      <a:pt x="348" y="6"/>
                      <a:pt x="348" y="6"/>
                      <a:pt x="348" y="6"/>
                    </a:cubicBezTo>
                    <a:cubicBezTo>
                      <a:pt x="347" y="6"/>
                      <a:pt x="347" y="6"/>
                      <a:pt x="347" y="6"/>
                    </a:cubicBezTo>
                    <a:cubicBezTo>
                      <a:pt x="347" y="6"/>
                      <a:pt x="346" y="6"/>
                      <a:pt x="346" y="6"/>
                    </a:cubicBezTo>
                    <a:cubicBezTo>
                      <a:pt x="346" y="5"/>
                      <a:pt x="347" y="6"/>
                      <a:pt x="347" y="6"/>
                    </a:cubicBezTo>
                    <a:cubicBezTo>
                      <a:pt x="347" y="5"/>
                      <a:pt x="346" y="5"/>
                      <a:pt x="346" y="4"/>
                    </a:cubicBezTo>
                    <a:cubicBezTo>
                      <a:pt x="347" y="4"/>
                      <a:pt x="347" y="5"/>
                      <a:pt x="347" y="5"/>
                    </a:cubicBezTo>
                    <a:cubicBezTo>
                      <a:pt x="347" y="4"/>
                      <a:pt x="345" y="4"/>
                      <a:pt x="345" y="3"/>
                    </a:cubicBezTo>
                    <a:cubicBezTo>
                      <a:pt x="345" y="2"/>
                      <a:pt x="345" y="3"/>
                      <a:pt x="346" y="3"/>
                    </a:cubicBezTo>
                    <a:cubicBezTo>
                      <a:pt x="346" y="2"/>
                      <a:pt x="346" y="2"/>
                      <a:pt x="346" y="2"/>
                    </a:cubicBezTo>
                    <a:cubicBezTo>
                      <a:pt x="346" y="1"/>
                      <a:pt x="346" y="1"/>
                      <a:pt x="346" y="1"/>
                    </a:cubicBezTo>
                    <a:cubicBezTo>
                      <a:pt x="347" y="1"/>
                      <a:pt x="347" y="1"/>
                      <a:pt x="347" y="1"/>
                    </a:cubicBezTo>
                    <a:cubicBezTo>
                      <a:pt x="349" y="0"/>
                      <a:pt x="352" y="1"/>
                      <a:pt x="355" y="1"/>
                    </a:cubicBezTo>
                    <a:cubicBezTo>
                      <a:pt x="355" y="1"/>
                      <a:pt x="355" y="2"/>
                      <a:pt x="355" y="2"/>
                    </a:cubicBezTo>
                    <a:cubicBezTo>
                      <a:pt x="358" y="0"/>
                      <a:pt x="361" y="3"/>
                      <a:pt x="363" y="2"/>
                    </a:cubicBezTo>
                    <a:cubicBezTo>
                      <a:pt x="364" y="2"/>
                      <a:pt x="365" y="3"/>
                      <a:pt x="365" y="2"/>
                    </a:cubicBezTo>
                    <a:cubicBezTo>
                      <a:pt x="366" y="3"/>
                      <a:pt x="367" y="3"/>
                      <a:pt x="368" y="2"/>
                    </a:cubicBezTo>
                    <a:cubicBezTo>
                      <a:pt x="368" y="3"/>
                      <a:pt x="369" y="2"/>
                      <a:pt x="370" y="3"/>
                    </a:cubicBezTo>
                    <a:cubicBezTo>
                      <a:pt x="371" y="3"/>
                      <a:pt x="370" y="4"/>
                      <a:pt x="371" y="4"/>
                    </a:cubicBezTo>
                    <a:cubicBezTo>
                      <a:pt x="371" y="4"/>
                      <a:pt x="371" y="3"/>
                      <a:pt x="371" y="3"/>
                    </a:cubicBezTo>
                    <a:cubicBezTo>
                      <a:pt x="372" y="3"/>
                      <a:pt x="372" y="3"/>
                      <a:pt x="373" y="3"/>
                    </a:cubicBezTo>
                    <a:cubicBezTo>
                      <a:pt x="374" y="3"/>
                      <a:pt x="375" y="3"/>
                      <a:pt x="375" y="3"/>
                    </a:cubicBezTo>
                    <a:cubicBezTo>
                      <a:pt x="376" y="3"/>
                      <a:pt x="375" y="4"/>
                      <a:pt x="375" y="5"/>
                    </a:cubicBezTo>
                    <a:cubicBezTo>
                      <a:pt x="376" y="5"/>
                      <a:pt x="376" y="5"/>
                      <a:pt x="376" y="5"/>
                    </a:cubicBezTo>
                    <a:cubicBezTo>
                      <a:pt x="377" y="4"/>
                      <a:pt x="377" y="3"/>
                      <a:pt x="378" y="3"/>
                    </a:cubicBezTo>
                    <a:cubicBezTo>
                      <a:pt x="380" y="4"/>
                      <a:pt x="382" y="3"/>
                      <a:pt x="383" y="4"/>
                    </a:cubicBezTo>
                    <a:cubicBezTo>
                      <a:pt x="381" y="4"/>
                      <a:pt x="381" y="5"/>
                      <a:pt x="380" y="6"/>
                    </a:cubicBezTo>
                    <a:cubicBezTo>
                      <a:pt x="380" y="6"/>
                      <a:pt x="379" y="6"/>
                      <a:pt x="378" y="6"/>
                    </a:cubicBezTo>
                    <a:cubicBezTo>
                      <a:pt x="377" y="6"/>
                      <a:pt x="375" y="6"/>
                      <a:pt x="374" y="7"/>
                    </a:cubicBezTo>
                    <a:close/>
                    <a:moveTo>
                      <a:pt x="368" y="3"/>
                    </a:moveTo>
                    <a:cubicBezTo>
                      <a:pt x="367" y="3"/>
                      <a:pt x="367" y="3"/>
                      <a:pt x="366" y="4"/>
                    </a:cubicBezTo>
                    <a:cubicBezTo>
                      <a:pt x="367" y="6"/>
                      <a:pt x="370" y="4"/>
                      <a:pt x="371" y="4"/>
                    </a:cubicBezTo>
                    <a:cubicBezTo>
                      <a:pt x="370" y="3"/>
                      <a:pt x="368" y="5"/>
                      <a:pt x="368" y="3"/>
                    </a:cubicBezTo>
                    <a:close/>
                    <a:moveTo>
                      <a:pt x="361" y="3"/>
                    </a:moveTo>
                    <a:cubicBezTo>
                      <a:pt x="360" y="3"/>
                      <a:pt x="361" y="4"/>
                      <a:pt x="362" y="4"/>
                    </a:cubicBezTo>
                    <a:cubicBezTo>
                      <a:pt x="361" y="3"/>
                      <a:pt x="361" y="3"/>
                      <a:pt x="361" y="3"/>
                    </a:cubicBezTo>
                    <a:close/>
                    <a:moveTo>
                      <a:pt x="359" y="2"/>
                    </a:moveTo>
                    <a:cubicBezTo>
                      <a:pt x="359" y="2"/>
                      <a:pt x="359" y="2"/>
                      <a:pt x="358" y="2"/>
                    </a:cubicBezTo>
                    <a:cubicBezTo>
                      <a:pt x="358" y="2"/>
                      <a:pt x="358" y="3"/>
                      <a:pt x="359" y="3"/>
                    </a:cubicBezTo>
                    <a:cubicBezTo>
                      <a:pt x="359" y="3"/>
                      <a:pt x="359" y="3"/>
                      <a:pt x="359" y="2"/>
                    </a:cubicBezTo>
                    <a:close/>
                    <a:moveTo>
                      <a:pt x="347" y="5"/>
                    </a:moveTo>
                    <a:cubicBezTo>
                      <a:pt x="347" y="5"/>
                      <a:pt x="347" y="6"/>
                      <a:pt x="348" y="6"/>
                    </a:cubicBezTo>
                    <a:cubicBezTo>
                      <a:pt x="348" y="6"/>
                      <a:pt x="348" y="5"/>
                      <a:pt x="347" y="5"/>
                    </a:cubicBezTo>
                    <a:close/>
                    <a:moveTo>
                      <a:pt x="378" y="8"/>
                    </a:moveTo>
                    <a:cubicBezTo>
                      <a:pt x="378" y="8"/>
                      <a:pt x="379" y="9"/>
                      <a:pt x="378" y="8"/>
                    </a:cubicBezTo>
                    <a:close/>
                    <a:moveTo>
                      <a:pt x="361" y="28"/>
                    </a:moveTo>
                    <a:cubicBezTo>
                      <a:pt x="361" y="28"/>
                      <a:pt x="361" y="28"/>
                      <a:pt x="362" y="28"/>
                    </a:cubicBezTo>
                    <a:cubicBezTo>
                      <a:pt x="362" y="28"/>
                      <a:pt x="362" y="28"/>
                      <a:pt x="362" y="27"/>
                    </a:cubicBezTo>
                    <a:cubicBezTo>
                      <a:pt x="362" y="27"/>
                      <a:pt x="361" y="27"/>
                      <a:pt x="361" y="28"/>
                    </a:cubicBezTo>
                    <a:close/>
                    <a:moveTo>
                      <a:pt x="373" y="13"/>
                    </a:moveTo>
                    <a:cubicBezTo>
                      <a:pt x="373" y="13"/>
                      <a:pt x="372" y="13"/>
                      <a:pt x="372" y="13"/>
                    </a:cubicBezTo>
                    <a:cubicBezTo>
                      <a:pt x="372" y="14"/>
                      <a:pt x="373" y="14"/>
                      <a:pt x="373" y="14"/>
                    </a:cubicBezTo>
                    <a:cubicBezTo>
                      <a:pt x="373" y="14"/>
                      <a:pt x="373" y="14"/>
                      <a:pt x="373" y="13"/>
                    </a:cubicBezTo>
                    <a:close/>
                    <a:moveTo>
                      <a:pt x="373" y="12"/>
                    </a:moveTo>
                    <a:cubicBezTo>
                      <a:pt x="373" y="12"/>
                      <a:pt x="374" y="13"/>
                      <a:pt x="374" y="12"/>
                    </a:cubicBezTo>
                    <a:cubicBezTo>
                      <a:pt x="374" y="12"/>
                      <a:pt x="373" y="11"/>
                      <a:pt x="373" y="12"/>
                    </a:cubicBezTo>
                    <a:close/>
                    <a:moveTo>
                      <a:pt x="359" y="28"/>
                    </a:moveTo>
                    <a:cubicBezTo>
                      <a:pt x="359" y="28"/>
                      <a:pt x="359" y="28"/>
                      <a:pt x="359" y="28"/>
                    </a:cubicBezTo>
                    <a:cubicBezTo>
                      <a:pt x="359" y="28"/>
                      <a:pt x="359" y="28"/>
                      <a:pt x="359" y="28"/>
                    </a:cubicBezTo>
                    <a:cubicBezTo>
                      <a:pt x="359" y="28"/>
                      <a:pt x="359" y="28"/>
                      <a:pt x="360" y="28"/>
                    </a:cubicBezTo>
                    <a:cubicBezTo>
                      <a:pt x="359" y="28"/>
                      <a:pt x="359" y="28"/>
                      <a:pt x="359" y="28"/>
                    </a:cubicBezTo>
                    <a:close/>
                    <a:moveTo>
                      <a:pt x="372" y="13"/>
                    </a:moveTo>
                    <a:cubicBezTo>
                      <a:pt x="372" y="13"/>
                      <a:pt x="372" y="12"/>
                      <a:pt x="373" y="12"/>
                    </a:cubicBezTo>
                    <a:cubicBezTo>
                      <a:pt x="372" y="11"/>
                      <a:pt x="371" y="12"/>
                      <a:pt x="372" y="13"/>
                    </a:cubicBezTo>
                    <a:close/>
                    <a:moveTo>
                      <a:pt x="371" y="13"/>
                    </a:moveTo>
                    <a:cubicBezTo>
                      <a:pt x="371" y="13"/>
                      <a:pt x="371" y="13"/>
                      <a:pt x="371" y="13"/>
                    </a:cubicBezTo>
                    <a:cubicBezTo>
                      <a:pt x="371" y="13"/>
                      <a:pt x="371" y="13"/>
                      <a:pt x="371" y="13"/>
                    </a:cubicBezTo>
                    <a:cubicBezTo>
                      <a:pt x="371" y="13"/>
                      <a:pt x="371" y="13"/>
                      <a:pt x="371" y="13"/>
                    </a:cubicBezTo>
                    <a:cubicBezTo>
                      <a:pt x="371" y="13"/>
                      <a:pt x="371" y="13"/>
                      <a:pt x="371" y="13"/>
                    </a:cubicBezTo>
                    <a:close/>
                    <a:moveTo>
                      <a:pt x="370" y="14"/>
                    </a:moveTo>
                    <a:cubicBezTo>
                      <a:pt x="370" y="14"/>
                      <a:pt x="371" y="14"/>
                      <a:pt x="370" y="14"/>
                    </a:cubicBezTo>
                    <a:cubicBezTo>
                      <a:pt x="370" y="14"/>
                      <a:pt x="370" y="14"/>
                      <a:pt x="370" y="14"/>
                    </a:cubicBezTo>
                    <a:close/>
                    <a:moveTo>
                      <a:pt x="369" y="13"/>
                    </a:moveTo>
                    <a:cubicBezTo>
                      <a:pt x="369" y="13"/>
                      <a:pt x="370" y="14"/>
                      <a:pt x="370" y="14"/>
                    </a:cubicBezTo>
                    <a:cubicBezTo>
                      <a:pt x="370" y="14"/>
                      <a:pt x="370" y="13"/>
                      <a:pt x="369" y="13"/>
                    </a:cubicBezTo>
                    <a:close/>
                    <a:moveTo>
                      <a:pt x="372" y="10"/>
                    </a:moveTo>
                    <a:cubicBezTo>
                      <a:pt x="371" y="10"/>
                      <a:pt x="373" y="11"/>
                      <a:pt x="372" y="10"/>
                    </a:cubicBezTo>
                    <a:close/>
                    <a:moveTo>
                      <a:pt x="373" y="8"/>
                    </a:moveTo>
                    <a:cubicBezTo>
                      <a:pt x="373" y="8"/>
                      <a:pt x="375" y="7"/>
                      <a:pt x="374" y="7"/>
                    </a:cubicBezTo>
                    <a:cubicBezTo>
                      <a:pt x="374" y="7"/>
                      <a:pt x="373" y="7"/>
                      <a:pt x="373" y="8"/>
                    </a:cubicBezTo>
                    <a:close/>
                    <a:moveTo>
                      <a:pt x="356" y="28"/>
                    </a:moveTo>
                    <a:cubicBezTo>
                      <a:pt x="357" y="28"/>
                      <a:pt x="356" y="28"/>
                      <a:pt x="356" y="28"/>
                    </a:cubicBezTo>
                    <a:cubicBezTo>
                      <a:pt x="357" y="28"/>
                      <a:pt x="357" y="28"/>
                      <a:pt x="357" y="28"/>
                    </a:cubicBezTo>
                    <a:cubicBezTo>
                      <a:pt x="357" y="28"/>
                      <a:pt x="357" y="27"/>
                      <a:pt x="356" y="28"/>
                    </a:cubicBezTo>
                    <a:close/>
                    <a:moveTo>
                      <a:pt x="370" y="12"/>
                    </a:moveTo>
                    <a:cubicBezTo>
                      <a:pt x="370" y="12"/>
                      <a:pt x="370" y="12"/>
                      <a:pt x="370" y="12"/>
                    </a:cubicBezTo>
                    <a:cubicBezTo>
                      <a:pt x="370" y="12"/>
                      <a:pt x="370" y="12"/>
                      <a:pt x="370" y="12"/>
                    </a:cubicBezTo>
                    <a:close/>
                    <a:moveTo>
                      <a:pt x="368" y="13"/>
                    </a:moveTo>
                    <a:cubicBezTo>
                      <a:pt x="368" y="13"/>
                      <a:pt x="368" y="13"/>
                      <a:pt x="367" y="14"/>
                    </a:cubicBezTo>
                    <a:cubicBezTo>
                      <a:pt x="368" y="14"/>
                      <a:pt x="368" y="14"/>
                      <a:pt x="368" y="14"/>
                    </a:cubicBezTo>
                    <a:cubicBezTo>
                      <a:pt x="369" y="14"/>
                      <a:pt x="368" y="13"/>
                      <a:pt x="368" y="13"/>
                    </a:cubicBezTo>
                    <a:close/>
                    <a:moveTo>
                      <a:pt x="372" y="8"/>
                    </a:moveTo>
                    <a:cubicBezTo>
                      <a:pt x="372" y="8"/>
                      <a:pt x="373" y="8"/>
                      <a:pt x="372" y="8"/>
                    </a:cubicBezTo>
                    <a:close/>
                    <a:moveTo>
                      <a:pt x="368" y="13"/>
                    </a:moveTo>
                    <a:cubicBezTo>
                      <a:pt x="367" y="12"/>
                      <a:pt x="368" y="13"/>
                      <a:pt x="368" y="13"/>
                    </a:cubicBezTo>
                    <a:close/>
                    <a:moveTo>
                      <a:pt x="367" y="13"/>
                    </a:moveTo>
                    <a:cubicBezTo>
                      <a:pt x="367" y="13"/>
                      <a:pt x="367" y="13"/>
                      <a:pt x="366" y="14"/>
                    </a:cubicBezTo>
                    <a:cubicBezTo>
                      <a:pt x="367" y="14"/>
                      <a:pt x="367" y="14"/>
                      <a:pt x="367" y="14"/>
                    </a:cubicBezTo>
                    <a:cubicBezTo>
                      <a:pt x="367" y="14"/>
                      <a:pt x="367" y="13"/>
                      <a:pt x="367" y="13"/>
                    </a:cubicBezTo>
                    <a:cubicBezTo>
                      <a:pt x="367" y="13"/>
                      <a:pt x="367" y="13"/>
                      <a:pt x="367" y="13"/>
                    </a:cubicBezTo>
                    <a:close/>
                    <a:moveTo>
                      <a:pt x="232" y="176"/>
                    </a:moveTo>
                    <a:cubicBezTo>
                      <a:pt x="232" y="176"/>
                      <a:pt x="233" y="176"/>
                      <a:pt x="233" y="176"/>
                    </a:cubicBezTo>
                    <a:cubicBezTo>
                      <a:pt x="233" y="176"/>
                      <a:pt x="232" y="175"/>
                      <a:pt x="232" y="176"/>
                    </a:cubicBezTo>
                    <a:close/>
                    <a:moveTo>
                      <a:pt x="371" y="8"/>
                    </a:moveTo>
                    <a:cubicBezTo>
                      <a:pt x="371" y="8"/>
                      <a:pt x="370" y="7"/>
                      <a:pt x="371" y="8"/>
                    </a:cubicBezTo>
                    <a:close/>
                    <a:moveTo>
                      <a:pt x="368" y="11"/>
                    </a:moveTo>
                    <a:cubicBezTo>
                      <a:pt x="367" y="11"/>
                      <a:pt x="368" y="12"/>
                      <a:pt x="368" y="11"/>
                    </a:cubicBezTo>
                    <a:cubicBezTo>
                      <a:pt x="368" y="11"/>
                      <a:pt x="368" y="11"/>
                      <a:pt x="368" y="11"/>
                    </a:cubicBezTo>
                    <a:close/>
                    <a:moveTo>
                      <a:pt x="368" y="10"/>
                    </a:moveTo>
                    <a:cubicBezTo>
                      <a:pt x="368" y="10"/>
                      <a:pt x="368" y="10"/>
                      <a:pt x="368" y="10"/>
                    </a:cubicBezTo>
                    <a:close/>
                    <a:moveTo>
                      <a:pt x="365" y="13"/>
                    </a:moveTo>
                    <a:cubicBezTo>
                      <a:pt x="365" y="14"/>
                      <a:pt x="366" y="13"/>
                      <a:pt x="365" y="13"/>
                    </a:cubicBezTo>
                    <a:close/>
                    <a:moveTo>
                      <a:pt x="366" y="13"/>
                    </a:moveTo>
                    <a:cubicBezTo>
                      <a:pt x="365" y="13"/>
                      <a:pt x="364" y="14"/>
                      <a:pt x="363" y="12"/>
                    </a:cubicBezTo>
                    <a:cubicBezTo>
                      <a:pt x="363" y="12"/>
                      <a:pt x="362" y="13"/>
                      <a:pt x="362" y="13"/>
                    </a:cubicBezTo>
                    <a:cubicBezTo>
                      <a:pt x="362" y="14"/>
                      <a:pt x="364" y="13"/>
                      <a:pt x="365" y="14"/>
                    </a:cubicBezTo>
                    <a:cubicBezTo>
                      <a:pt x="364" y="14"/>
                      <a:pt x="365" y="13"/>
                      <a:pt x="365" y="13"/>
                    </a:cubicBezTo>
                    <a:cubicBezTo>
                      <a:pt x="366" y="13"/>
                      <a:pt x="366" y="13"/>
                      <a:pt x="366" y="13"/>
                    </a:cubicBezTo>
                    <a:close/>
                    <a:moveTo>
                      <a:pt x="366" y="10"/>
                    </a:moveTo>
                    <a:cubicBezTo>
                      <a:pt x="365" y="11"/>
                      <a:pt x="365" y="10"/>
                      <a:pt x="364" y="11"/>
                    </a:cubicBezTo>
                    <a:cubicBezTo>
                      <a:pt x="365" y="12"/>
                      <a:pt x="367" y="11"/>
                      <a:pt x="366" y="10"/>
                    </a:cubicBezTo>
                    <a:close/>
                    <a:moveTo>
                      <a:pt x="228" y="176"/>
                    </a:moveTo>
                    <a:cubicBezTo>
                      <a:pt x="227" y="176"/>
                      <a:pt x="227" y="176"/>
                      <a:pt x="227" y="176"/>
                    </a:cubicBezTo>
                    <a:cubicBezTo>
                      <a:pt x="227" y="176"/>
                      <a:pt x="227" y="177"/>
                      <a:pt x="228" y="176"/>
                    </a:cubicBezTo>
                    <a:close/>
                    <a:moveTo>
                      <a:pt x="363" y="10"/>
                    </a:moveTo>
                    <a:cubicBezTo>
                      <a:pt x="363" y="10"/>
                      <a:pt x="363" y="11"/>
                      <a:pt x="363" y="11"/>
                    </a:cubicBezTo>
                    <a:cubicBezTo>
                      <a:pt x="364" y="11"/>
                      <a:pt x="364" y="11"/>
                      <a:pt x="363" y="10"/>
                    </a:cubicBezTo>
                    <a:close/>
                    <a:moveTo>
                      <a:pt x="353" y="22"/>
                    </a:moveTo>
                    <a:cubicBezTo>
                      <a:pt x="353" y="22"/>
                      <a:pt x="354" y="23"/>
                      <a:pt x="354" y="22"/>
                    </a:cubicBezTo>
                    <a:cubicBezTo>
                      <a:pt x="354" y="22"/>
                      <a:pt x="353" y="22"/>
                      <a:pt x="353" y="22"/>
                    </a:cubicBezTo>
                    <a:close/>
                    <a:moveTo>
                      <a:pt x="360" y="14"/>
                    </a:moveTo>
                    <a:cubicBezTo>
                      <a:pt x="359" y="14"/>
                      <a:pt x="360" y="15"/>
                      <a:pt x="360" y="14"/>
                    </a:cubicBezTo>
                    <a:close/>
                    <a:moveTo>
                      <a:pt x="362" y="12"/>
                    </a:moveTo>
                    <a:cubicBezTo>
                      <a:pt x="361" y="12"/>
                      <a:pt x="362" y="13"/>
                      <a:pt x="362" y="12"/>
                    </a:cubicBezTo>
                    <a:close/>
                    <a:moveTo>
                      <a:pt x="361" y="10"/>
                    </a:moveTo>
                    <a:cubicBezTo>
                      <a:pt x="362" y="10"/>
                      <a:pt x="362" y="10"/>
                      <a:pt x="362" y="11"/>
                    </a:cubicBezTo>
                    <a:cubicBezTo>
                      <a:pt x="362" y="11"/>
                      <a:pt x="363" y="11"/>
                      <a:pt x="363" y="10"/>
                    </a:cubicBezTo>
                    <a:cubicBezTo>
                      <a:pt x="363" y="10"/>
                      <a:pt x="362" y="9"/>
                      <a:pt x="361" y="10"/>
                    </a:cubicBezTo>
                    <a:close/>
                    <a:moveTo>
                      <a:pt x="360" y="14"/>
                    </a:moveTo>
                    <a:cubicBezTo>
                      <a:pt x="360" y="14"/>
                      <a:pt x="359" y="14"/>
                      <a:pt x="360" y="14"/>
                    </a:cubicBezTo>
                    <a:close/>
                    <a:moveTo>
                      <a:pt x="365" y="7"/>
                    </a:moveTo>
                    <a:cubicBezTo>
                      <a:pt x="364" y="6"/>
                      <a:pt x="365" y="7"/>
                      <a:pt x="365" y="7"/>
                    </a:cubicBezTo>
                    <a:close/>
                    <a:moveTo>
                      <a:pt x="351" y="22"/>
                    </a:moveTo>
                    <a:cubicBezTo>
                      <a:pt x="351" y="23"/>
                      <a:pt x="352" y="23"/>
                      <a:pt x="352" y="23"/>
                    </a:cubicBezTo>
                    <a:cubicBezTo>
                      <a:pt x="352" y="22"/>
                      <a:pt x="351" y="22"/>
                      <a:pt x="351" y="22"/>
                    </a:cubicBezTo>
                    <a:close/>
                    <a:moveTo>
                      <a:pt x="225" y="176"/>
                    </a:moveTo>
                    <a:cubicBezTo>
                      <a:pt x="225" y="176"/>
                      <a:pt x="224" y="176"/>
                      <a:pt x="224" y="176"/>
                    </a:cubicBezTo>
                    <a:cubicBezTo>
                      <a:pt x="224" y="176"/>
                      <a:pt x="225" y="177"/>
                      <a:pt x="225" y="176"/>
                    </a:cubicBezTo>
                    <a:close/>
                    <a:moveTo>
                      <a:pt x="361" y="11"/>
                    </a:moveTo>
                    <a:cubicBezTo>
                      <a:pt x="361" y="11"/>
                      <a:pt x="361" y="11"/>
                      <a:pt x="361" y="11"/>
                    </a:cubicBezTo>
                    <a:close/>
                    <a:moveTo>
                      <a:pt x="360" y="11"/>
                    </a:moveTo>
                    <a:cubicBezTo>
                      <a:pt x="360" y="11"/>
                      <a:pt x="361" y="11"/>
                      <a:pt x="361" y="11"/>
                    </a:cubicBezTo>
                    <a:cubicBezTo>
                      <a:pt x="360" y="11"/>
                      <a:pt x="360" y="11"/>
                      <a:pt x="360" y="11"/>
                    </a:cubicBezTo>
                    <a:close/>
                    <a:moveTo>
                      <a:pt x="223" y="176"/>
                    </a:moveTo>
                    <a:cubicBezTo>
                      <a:pt x="224" y="176"/>
                      <a:pt x="224" y="177"/>
                      <a:pt x="224" y="176"/>
                    </a:cubicBezTo>
                    <a:cubicBezTo>
                      <a:pt x="224" y="176"/>
                      <a:pt x="223" y="176"/>
                      <a:pt x="223" y="176"/>
                    </a:cubicBezTo>
                    <a:close/>
                    <a:moveTo>
                      <a:pt x="359" y="10"/>
                    </a:moveTo>
                    <a:cubicBezTo>
                      <a:pt x="359" y="10"/>
                      <a:pt x="359" y="10"/>
                      <a:pt x="359" y="10"/>
                    </a:cubicBezTo>
                    <a:close/>
                    <a:moveTo>
                      <a:pt x="360" y="7"/>
                    </a:moveTo>
                    <a:cubicBezTo>
                      <a:pt x="361" y="7"/>
                      <a:pt x="361" y="7"/>
                      <a:pt x="361" y="7"/>
                    </a:cubicBezTo>
                    <a:cubicBezTo>
                      <a:pt x="361" y="6"/>
                      <a:pt x="361" y="6"/>
                      <a:pt x="360" y="7"/>
                    </a:cubicBezTo>
                    <a:close/>
                    <a:moveTo>
                      <a:pt x="356" y="10"/>
                    </a:moveTo>
                    <a:cubicBezTo>
                      <a:pt x="357" y="10"/>
                      <a:pt x="357" y="11"/>
                      <a:pt x="358" y="11"/>
                    </a:cubicBezTo>
                    <a:cubicBezTo>
                      <a:pt x="357" y="10"/>
                      <a:pt x="357" y="9"/>
                      <a:pt x="356" y="10"/>
                    </a:cubicBezTo>
                    <a:close/>
                    <a:moveTo>
                      <a:pt x="354" y="8"/>
                    </a:moveTo>
                    <a:cubicBezTo>
                      <a:pt x="354" y="9"/>
                      <a:pt x="354" y="9"/>
                      <a:pt x="354" y="9"/>
                    </a:cubicBezTo>
                    <a:cubicBezTo>
                      <a:pt x="354" y="9"/>
                      <a:pt x="354" y="9"/>
                      <a:pt x="355" y="9"/>
                    </a:cubicBezTo>
                    <a:cubicBezTo>
                      <a:pt x="355" y="10"/>
                      <a:pt x="354" y="10"/>
                      <a:pt x="354" y="10"/>
                    </a:cubicBezTo>
                    <a:cubicBezTo>
                      <a:pt x="355" y="10"/>
                      <a:pt x="355" y="11"/>
                      <a:pt x="356" y="11"/>
                    </a:cubicBezTo>
                    <a:cubicBezTo>
                      <a:pt x="356" y="10"/>
                      <a:pt x="356" y="10"/>
                      <a:pt x="356" y="10"/>
                    </a:cubicBezTo>
                    <a:cubicBezTo>
                      <a:pt x="356" y="9"/>
                      <a:pt x="355" y="9"/>
                      <a:pt x="354" y="8"/>
                    </a:cubicBezTo>
                    <a:close/>
                    <a:moveTo>
                      <a:pt x="352" y="9"/>
                    </a:moveTo>
                    <a:cubicBezTo>
                      <a:pt x="352" y="10"/>
                      <a:pt x="351" y="9"/>
                      <a:pt x="351" y="10"/>
                    </a:cubicBezTo>
                    <a:cubicBezTo>
                      <a:pt x="352" y="11"/>
                      <a:pt x="352" y="10"/>
                      <a:pt x="353" y="10"/>
                    </a:cubicBezTo>
                    <a:cubicBezTo>
                      <a:pt x="353" y="10"/>
                      <a:pt x="353" y="9"/>
                      <a:pt x="352" y="9"/>
                    </a:cubicBezTo>
                    <a:close/>
                    <a:moveTo>
                      <a:pt x="354" y="8"/>
                    </a:moveTo>
                    <a:cubicBezTo>
                      <a:pt x="353" y="8"/>
                      <a:pt x="354" y="9"/>
                      <a:pt x="354" y="8"/>
                    </a:cubicBezTo>
                    <a:close/>
                    <a:moveTo>
                      <a:pt x="353" y="9"/>
                    </a:moveTo>
                    <a:cubicBezTo>
                      <a:pt x="352" y="8"/>
                      <a:pt x="352" y="9"/>
                      <a:pt x="353" y="9"/>
                    </a:cubicBezTo>
                    <a:close/>
                    <a:moveTo>
                      <a:pt x="349" y="9"/>
                    </a:moveTo>
                    <a:cubicBezTo>
                      <a:pt x="348" y="9"/>
                      <a:pt x="349" y="10"/>
                      <a:pt x="349" y="9"/>
                    </a:cubicBezTo>
                    <a:close/>
                    <a:moveTo>
                      <a:pt x="348" y="9"/>
                    </a:moveTo>
                    <a:cubicBezTo>
                      <a:pt x="348" y="9"/>
                      <a:pt x="348" y="9"/>
                      <a:pt x="348" y="9"/>
                    </a:cubicBezTo>
                    <a:cubicBezTo>
                      <a:pt x="348" y="10"/>
                      <a:pt x="348" y="10"/>
                      <a:pt x="348" y="10"/>
                    </a:cubicBezTo>
                    <a:cubicBezTo>
                      <a:pt x="348" y="10"/>
                      <a:pt x="348" y="10"/>
                      <a:pt x="348" y="9"/>
                    </a:cubicBezTo>
                    <a:cubicBezTo>
                      <a:pt x="348" y="9"/>
                      <a:pt x="348" y="9"/>
                      <a:pt x="348" y="9"/>
                    </a:cubicBezTo>
                    <a:close/>
                    <a:moveTo>
                      <a:pt x="347" y="10"/>
                    </a:moveTo>
                    <a:cubicBezTo>
                      <a:pt x="347" y="9"/>
                      <a:pt x="346" y="9"/>
                      <a:pt x="347" y="10"/>
                    </a:cubicBezTo>
                    <a:close/>
                    <a:moveTo>
                      <a:pt x="347" y="8"/>
                    </a:moveTo>
                    <a:cubicBezTo>
                      <a:pt x="347" y="8"/>
                      <a:pt x="347" y="8"/>
                      <a:pt x="347" y="8"/>
                    </a:cubicBezTo>
                    <a:close/>
                    <a:moveTo>
                      <a:pt x="344" y="8"/>
                    </a:moveTo>
                    <a:cubicBezTo>
                      <a:pt x="345" y="8"/>
                      <a:pt x="345" y="8"/>
                      <a:pt x="346" y="8"/>
                    </a:cubicBezTo>
                    <a:cubicBezTo>
                      <a:pt x="345" y="8"/>
                      <a:pt x="345" y="7"/>
                      <a:pt x="344" y="8"/>
                    </a:cubicBezTo>
                    <a:close/>
                    <a:moveTo>
                      <a:pt x="344" y="9"/>
                    </a:moveTo>
                    <a:cubicBezTo>
                      <a:pt x="344" y="10"/>
                      <a:pt x="345" y="9"/>
                      <a:pt x="345" y="9"/>
                    </a:cubicBezTo>
                    <a:cubicBezTo>
                      <a:pt x="345" y="8"/>
                      <a:pt x="344" y="9"/>
                      <a:pt x="344" y="9"/>
                    </a:cubicBezTo>
                    <a:close/>
                    <a:moveTo>
                      <a:pt x="343" y="10"/>
                    </a:moveTo>
                    <a:cubicBezTo>
                      <a:pt x="343" y="10"/>
                      <a:pt x="343" y="10"/>
                      <a:pt x="343" y="10"/>
                    </a:cubicBezTo>
                    <a:cubicBezTo>
                      <a:pt x="343" y="10"/>
                      <a:pt x="343" y="11"/>
                      <a:pt x="343" y="11"/>
                    </a:cubicBezTo>
                    <a:cubicBezTo>
                      <a:pt x="343" y="11"/>
                      <a:pt x="343" y="10"/>
                      <a:pt x="343" y="10"/>
                    </a:cubicBezTo>
                    <a:cubicBezTo>
                      <a:pt x="343" y="10"/>
                      <a:pt x="343" y="10"/>
                      <a:pt x="343" y="10"/>
                    </a:cubicBezTo>
                    <a:close/>
                    <a:moveTo>
                      <a:pt x="342" y="10"/>
                    </a:moveTo>
                    <a:cubicBezTo>
                      <a:pt x="342" y="10"/>
                      <a:pt x="342" y="10"/>
                      <a:pt x="342" y="10"/>
                    </a:cubicBezTo>
                    <a:close/>
                    <a:moveTo>
                      <a:pt x="342" y="9"/>
                    </a:moveTo>
                    <a:cubicBezTo>
                      <a:pt x="341" y="8"/>
                      <a:pt x="341" y="9"/>
                      <a:pt x="342" y="9"/>
                    </a:cubicBezTo>
                    <a:close/>
                    <a:moveTo>
                      <a:pt x="340" y="9"/>
                    </a:moveTo>
                    <a:cubicBezTo>
                      <a:pt x="340" y="9"/>
                      <a:pt x="340" y="9"/>
                      <a:pt x="340" y="9"/>
                    </a:cubicBezTo>
                    <a:cubicBezTo>
                      <a:pt x="340" y="9"/>
                      <a:pt x="340" y="8"/>
                      <a:pt x="340" y="9"/>
                    </a:cubicBezTo>
                    <a:close/>
                    <a:moveTo>
                      <a:pt x="337" y="8"/>
                    </a:moveTo>
                    <a:cubicBezTo>
                      <a:pt x="338" y="9"/>
                      <a:pt x="338" y="9"/>
                      <a:pt x="339" y="9"/>
                    </a:cubicBezTo>
                    <a:cubicBezTo>
                      <a:pt x="338" y="8"/>
                      <a:pt x="338" y="8"/>
                      <a:pt x="337" y="8"/>
                    </a:cubicBezTo>
                    <a:close/>
                    <a:moveTo>
                      <a:pt x="330" y="20"/>
                    </a:moveTo>
                    <a:cubicBezTo>
                      <a:pt x="329" y="19"/>
                      <a:pt x="331" y="20"/>
                      <a:pt x="330" y="20"/>
                    </a:cubicBezTo>
                    <a:close/>
                    <a:moveTo>
                      <a:pt x="336" y="9"/>
                    </a:moveTo>
                    <a:cubicBezTo>
                      <a:pt x="336" y="8"/>
                      <a:pt x="336" y="9"/>
                      <a:pt x="336" y="8"/>
                    </a:cubicBezTo>
                    <a:cubicBezTo>
                      <a:pt x="336" y="7"/>
                      <a:pt x="334" y="8"/>
                      <a:pt x="334" y="8"/>
                    </a:cubicBezTo>
                    <a:cubicBezTo>
                      <a:pt x="335" y="8"/>
                      <a:pt x="335" y="11"/>
                      <a:pt x="336" y="10"/>
                    </a:cubicBezTo>
                    <a:cubicBezTo>
                      <a:pt x="336" y="9"/>
                      <a:pt x="335" y="9"/>
                      <a:pt x="336" y="9"/>
                    </a:cubicBezTo>
                    <a:close/>
                    <a:moveTo>
                      <a:pt x="336" y="10"/>
                    </a:moveTo>
                    <a:cubicBezTo>
                      <a:pt x="336" y="10"/>
                      <a:pt x="335" y="10"/>
                      <a:pt x="336" y="10"/>
                    </a:cubicBezTo>
                    <a:close/>
                    <a:moveTo>
                      <a:pt x="327" y="21"/>
                    </a:moveTo>
                    <a:cubicBezTo>
                      <a:pt x="327" y="20"/>
                      <a:pt x="327" y="20"/>
                      <a:pt x="327" y="20"/>
                    </a:cubicBezTo>
                    <a:cubicBezTo>
                      <a:pt x="327" y="20"/>
                      <a:pt x="327" y="20"/>
                      <a:pt x="327" y="21"/>
                    </a:cubicBezTo>
                    <a:close/>
                    <a:moveTo>
                      <a:pt x="337" y="7"/>
                    </a:moveTo>
                    <a:cubicBezTo>
                      <a:pt x="337" y="7"/>
                      <a:pt x="337" y="8"/>
                      <a:pt x="338" y="7"/>
                    </a:cubicBezTo>
                    <a:cubicBezTo>
                      <a:pt x="337" y="7"/>
                      <a:pt x="337" y="7"/>
                      <a:pt x="337" y="7"/>
                    </a:cubicBezTo>
                    <a:close/>
                    <a:moveTo>
                      <a:pt x="332" y="11"/>
                    </a:moveTo>
                    <a:cubicBezTo>
                      <a:pt x="331" y="11"/>
                      <a:pt x="332" y="12"/>
                      <a:pt x="332" y="11"/>
                    </a:cubicBezTo>
                    <a:close/>
                    <a:moveTo>
                      <a:pt x="333" y="7"/>
                    </a:moveTo>
                    <a:cubicBezTo>
                      <a:pt x="333" y="7"/>
                      <a:pt x="333" y="7"/>
                      <a:pt x="333" y="7"/>
                    </a:cubicBezTo>
                    <a:close/>
                    <a:moveTo>
                      <a:pt x="331" y="7"/>
                    </a:moveTo>
                    <a:cubicBezTo>
                      <a:pt x="330" y="8"/>
                      <a:pt x="331" y="8"/>
                      <a:pt x="331" y="8"/>
                    </a:cubicBezTo>
                    <a:cubicBezTo>
                      <a:pt x="331" y="8"/>
                      <a:pt x="331" y="8"/>
                      <a:pt x="332" y="8"/>
                    </a:cubicBezTo>
                    <a:cubicBezTo>
                      <a:pt x="331" y="7"/>
                      <a:pt x="331" y="8"/>
                      <a:pt x="331" y="7"/>
                    </a:cubicBezTo>
                    <a:close/>
                    <a:moveTo>
                      <a:pt x="326" y="12"/>
                    </a:moveTo>
                    <a:cubicBezTo>
                      <a:pt x="326" y="12"/>
                      <a:pt x="326" y="12"/>
                      <a:pt x="327" y="12"/>
                    </a:cubicBezTo>
                    <a:cubicBezTo>
                      <a:pt x="327" y="12"/>
                      <a:pt x="327" y="12"/>
                      <a:pt x="326" y="12"/>
                    </a:cubicBezTo>
                    <a:close/>
                    <a:moveTo>
                      <a:pt x="324" y="12"/>
                    </a:moveTo>
                    <a:cubicBezTo>
                      <a:pt x="325" y="12"/>
                      <a:pt x="324" y="12"/>
                      <a:pt x="324" y="12"/>
                    </a:cubicBezTo>
                    <a:close/>
                    <a:moveTo>
                      <a:pt x="328" y="7"/>
                    </a:moveTo>
                    <a:cubicBezTo>
                      <a:pt x="328" y="6"/>
                      <a:pt x="328" y="7"/>
                      <a:pt x="328" y="7"/>
                    </a:cubicBezTo>
                    <a:close/>
                    <a:moveTo>
                      <a:pt x="327" y="7"/>
                    </a:moveTo>
                    <a:cubicBezTo>
                      <a:pt x="326" y="7"/>
                      <a:pt x="326" y="7"/>
                      <a:pt x="326" y="7"/>
                    </a:cubicBezTo>
                    <a:cubicBezTo>
                      <a:pt x="326" y="7"/>
                      <a:pt x="327" y="8"/>
                      <a:pt x="327" y="8"/>
                    </a:cubicBezTo>
                    <a:cubicBezTo>
                      <a:pt x="327" y="7"/>
                      <a:pt x="327" y="7"/>
                      <a:pt x="327" y="7"/>
                    </a:cubicBezTo>
                    <a:close/>
                    <a:moveTo>
                      <a:pt x="326" y="8"/>
                    </a:moveTo>
                    <a:cubicBezTo>
                      <a:pt x="327" y="8"/>
                      <a:pt x="326" y="8"/>
                      <a:pt x="326" y="8"/>
                    </a:cubicBezTo>
                    <a:close/>
                    <a:moveTo>
                      <a:pt x="322" y="12"/>
                    </a:moveTo>
                    <a:cubicBezTo>
                      <a:pt x="321" y="12"/>
                      <a:pt x="322" y="13"/>
                      <a:pt x="322" y="12"/>
                    </a:cubicBezTo>
                    <a:cubicBezTo>
                      <a:pt x="322" y="12"/>
                      <a:pt x="322" y="12"/>
                      <a:pt x="322" y="12"/>
                    </a:cubicBezTo>
                    <a:close/>
                    <a:moveTo>
                      <a:pt x="324" y="7"/>
                    </a:moveTo>
                    <a:cubicBezTo>
                      <a:pt x="323" y="7"/>
                      <a:pt x="323" y="6"/>
                      <a:pt x="322" y="6"/>
                    </a:cubicBezTo>
                    <a:cubicBezTo>
                      <a:pt x="322" y="7"/>
                      <a:pt x="324" y="8"/>
                      <a:pt x="325" y="8"/>
                    </a:cubicBezTo>
                    <a:cubicBezTo>
                      <a:pt x="325" y="8"/>
                      <a:pt x="325" y="7"/>
                      <a:pt x="325" y="7"/>
                    </a:cubicBezTo>
                    <a:cubicBezTo>
                      <a:pt x="325" y="7"/>
                      <a:pt x="324" y="7"/>
                      <a:pt x="324" y="7"/>
                    </a:cubicBezTo>
                    <a:close/>
                    <a:moveTo>
                      <a:pt x="321" y="10"/>
                    </a:moveTo>
                    <a:cubicBezTo>
                      <a:pt x="321" y="10"/>
                      <a:pt x="322" y="11"/>
                      <a:pt x="321" y="10"/>
                    </a:cubicBezTo>
                    <a:close/>
                    <a:moveTo>
                      <a:pt x="319" y="11"/>
                    </a:moveTo>
                    <a:cubicBezTo>
                      <a:pt x="319" y="11"/>
                      <a:pt x="320" y="11"/>
                      <a:pt x="320" y="12"/>
                    </a:cubicBezTo>
                    <a:cubicBezTo>
                      <a:pt x="320" y="11"/>
                      <a:pt x="320" y="11"/>
                      <a:pt x="320" y="11"/>
                    </a:cubicBezTo>
                    <a:cubicBezTo>
                      <a:pt x="320" y="11"/>
                      <a:pt x="319" y="11"/>
                      <a:pt x="319" y="11"/>
                    </a:cubicBezTo>
                    <a:close/>
                    <a:moveTo>
                      <a:pt x="317" y="10"/>
                    </a:moveTo>
                    <a:cubicBezTo>
                      <a:pt x="317" y="11"/>
                      <a:pt x="318" y="11"/>
                      <a:pt x="319" y="11"/>
                    </a:cubicBezTo>
                    <a:cubicBezTo>
                      <a:pt x="319" y="10"/>
                      <a:pt x="318" y="10"/>
                      <a:pt x="317" y="10"/>
                    </a:cubicBezTo>
                    <a:close/>
                    <a:moveTo>
                      <a:pt x="319" y="7"/>
                    </a:moveTo>
                    <a:cubicBezTo>
                      <a:pt x="320" y="8"/>
                      <a:pt x="319" y="6"/>
                      <a:pt x="319" y="7"/>
                    </a:cubicBezTo>
                    <a:close/>
                    <a:moveTo>
                      <a:pt x="317" y="8"/>
                    </a:moveTo>
                    <a:cubicBezTo>
                      <a:pt x="317" y="8"/>
                      <a:pt x="318" y="8"/>
                      <a:pt x="317" y="8"/>
                    </a:cubicBezTo>
                    <a:close/>
                    <a:moveTo>
                      <a:pt x="313" y="10"/>
                    </a:moveTo>
                    <a:cubicBezTo>
                      <a:pt x="312" y="11"/>
                      <a:pt x="309" y="9"/>
                      <a:pt x="308" y="10"/>
                    </a:cubicBezTo>
                    <a:cubicBezTo>
                      <a:pt x="308" y="11"/>
                      <a:pt x="308" y="11"/>
                      <a:pt x="308" y="11"/>
                    </a:cubicBezTo>
                    <a:cubicBezTo>
                      <a:pt x="309" y="11"/>
                      <a:pt x="309" y="10"/>
                      <a:pt x="310" y="10"/>
                    </a:cubicBezTo>
                    <a:cubicBezTo>
                      <a:pt x="310" y="11"/>
                      <a:pt x="310" y="11"/>
                      <a:pt x="310" y="12"/>
                    </a:cubicBezTo>
                    <a:cubicBezTo>
                      <a:pt x="311" y="10"/>
                      <a:pt x="313" y="12"/>
                      <a:pt x="314" y="11"/>
                    </a:cubicBezTo>
                    <a:cubicBezTo>
                      <a:pt x="314" y="11"/>
                      <a:pt x="314" y="12"/>
                      <a:pt x="315" y="11"/>
                    </a:cubicBezTo>
                    <a:cubicBezTo>
                      <a:pt x="315" y="11"/>
                      <a:pt x="314" y="11"/>
                      <a:pt x="313" y="10"/>
                    </a:cubicBezTo>
                    <a:close/>
                    <a:moveTo>
                      <a:pt x="315" y="8"/>
                    </a:moveTo>
                    <a:cubicBezTo>
                      <a:pt x="315" y="8"/>
                      <a:pt x="315" y="8"/>
                      <a:pt x="315" y="8"/>
                    </a:cubicBezTo>
                    <a:cubicBezTo>
                      <a:pt x="315" y="8"/>
                      <a:pt x="315" y="8"/>
                      <a:pt x="315" y="8"/>
                    </a:cubicBezTo>
                    <a:cubicBezTo>
                      <a:pt x="315" y="8"/>
                      <a:pt x="315" y="8"/>
                      <a:pt x="315" y="8"/>
                    </a:cubicBezTo>
                    <a:cubicBezTo>
                      <a:pt x="315" y="8"/>
                      <a:pt x="315" y="8"/>
                      <a:pt x="316" y="8"/>
                    </a:cubicBezTo>
                    <a:cubicBezTo>
                      <a:pt x="315" y="8"/>
                      <a:pt x="315" y="8"/>
                      <a:pt x="315" y="8"/>
                    </a:cubicBezTo>
                    <a:close/>
                    <a:moveTo>
                      <a:pt x="315" y="8"/>
                    </a:moveTo>
                    <a:cubicBezTo>
                      <a:pt x="314" y="8"/>
                      <a:pt x="315" y="9"/>
                      <a:pt x="315" y="8"/>
                    </a:cubicBezTo>
                    <a:close/>
                    <a:moveTo>
                      <a:pt x="311" y="7"/>
                    </a:moveTo>
                    <a:cubicBezTo>
                      <a:pt x="311" y="7"/>
                      <a:pt x="311" y="7"/>
                      <a:pt x="311" y="7"/>
                    </a:cubicBezTo>
                    <a:close/>
                    <a:moveTo>
                      <a:pt x="309" y="7"/>
                    </a:moveTo>
                    <a:cubicBezTo>
                      <a:pt x="309" y="8"/>
                      <a:pt x="309" y="8"/>
                      <a:pt x="310" y="7"/>
                    </a:cubicBezTo>
                    <a:cubicBezTo>
                      <a:pt x="309" y="7"/>
                      <a:pt x="309" y="7"/>
                      <a:pt x="309" y="7"/>
                    </a:cubicBezTo>
                    <a:close/>
                    <a:moveTo>
                      <a:pt x="307" y="10"/>
                    </a:moveTo>
                    <a:cubicBezTo>
                      <a:pt x="307" y="10"/>
                      <a:pt x="307" y="10"/>
                      <a:pt x="307" y="10"/>
                    </a:cubicBezTo>
                    <a:close/>
                    <a:moveTo>
                      <a:pt x="304" y="10"/>
                    </a:moveTo>
                    <a:cubicBezTo>
                      <a:pt x="305" y="11"/>
                      <a:pt x="306" y="11"/>
                      <a:pt x="307" y="10"/>
                    </a:cubicBezTo>
                    <a:cubicBezTo>
                      <a:pt x="306" y="9"/>
                      <a:pt x="305" y="10"/>
                      <a:pt x="304" y="10"/>
                    </a:cubicBezTo>
                    <a:close/>
                    <a:moveTo>
                      <a:pt x="302" y="6"/>
                    </a:moveTo>
                    <a:cubicBezTo>
                      <a:pt x="301" y="7"/>
                      <a:pt x="302" y="8"/>
                      <a:pt x="302" y="7"/>
                    </a:cubicBezTo>
                    <a:cubicBezTo>
                      <a:pt x="302" y="7"/>
                      <a:pt x="302" y="7"/>
                      <a:pt x="302" y="6"/>
                    </a:cubicBezTo>
                    <a:close/>
                    <a:moveTo>
                      <a:pt x="287" y="19"/>
                    </a:moveTo>
                    <a:cubicBezTo>
                      <a:pt x="287" y="19"/>
                      <a:pt x="288" y="20"/>
                      <a:pt x="288" y="19"/>
                    </a:cubicBezTo>
                    <a:cubicBezTo>
                      <a:pt x="288" y="19"/>
                      <a:pt x="288" y="19"/>
                      <a:pt x="287" y="19"/>
                    </a:cubicBezTo>
                    <a:close/>
                    <a:moveTo>
                      <a:pt x="263" y="10"/>
                    </a:moveTo>
                    <a:cubicBezTo>
                      <a:pt x="263" y="10"/>
                      <a:pt x="262" y="10"/>
                      <a:pt x="262" y="10"/>
                    </a:cubicBezTo>
                    <a:cubicBezTo>
                      <a:pt x="262" y="10"/>
                      <a:pt x="263" y="10"/>
                      <a:pt x="263" y="10"/>
                    </a:cubicBezTo>
                    <a:close/>
                    <a:moveTo>
                      <a:pt x="261" y="9"/>
                    </a:moveTo>
                    <a:cubicBezTo>
                      <a:pt x="261" y="10"/>
                      <a:pt x="260" y="9"/>
                      <a:pt x="260" y="10"/>
                    </a:cubicBezTo>
                    <a:cubicBezTo>
                      <a:pt x="260" y="10"/>
                      <a:pt x="261" y="10"/>
                      <a:pt x="262" y="10"/>
                    </a:cubicBezTo>
                    <a:cubicBezTo>
                      <a:pt x="262" y="10"/>
                      <a:pt x="262" y="10"/>
                      <a:pt x="262" y="10"/>
                    </a:cubicBezTo>
                    <a:cubicBezTo>
                      <a:pt x="262" y="10"/>
                      <a:pt x="262" y="9"/>
                      <a:pt x="261" y="9"/>
                    </a:cubicBezTo>
                    <a:close/>
                    <a:moveTo>
                      <a:pt x="258" y="10"/>
                    </a:moveTo>
                    <a:cubicBezTo>
                      <a:pt x="257" y="9"/>
                      <a:pt x="259" y="10"/>
                      <a:pt x="258" y="10"/>
                    </a:cubicBezTo>
                    <a:close/>
                    <a:moveTo>
                      <a:pt x="249" y="10"/>
                    </a:moveTo>
                    <a:cubicBezTo>
                      <a:pt x="249" y="10"/>
                      <a:pt x="249" y="10"/>
                      <a:pt x="249" y="10"/>
                    </a:cubicBezTo>
                    <a:cubicBezTo>
                      <a:pt x="249" y="10"/>
                      <a:pt x="249" y="10"/>
                      <a:pt x="249" y="10"/>
                    </a:cubicBezTo>
                    <a:cubicBezTo>
                      <a:pt x="249" y="10"/>
                      <a:pt x="249" y="10"/>
                      <a:pt x="249" y="10"/>
                    </a:cubicBezTo>
                    <a:close/>
                    <a:moveTo>
                      <a:pt x="208" y="8"/>
                    </a:moveTo>
                    <a:cubicBezTo>
                      <a:pt x="209" y="8"/>
                      <a:pt x="208" y="9"/>
                      <a:pt x="208" y="8"/>
                    </a:cubicBezTo>
                    <a:close/>
                    <a:moveTo>
                      <a:pt x="163" y="27"/>
                    </a:moveTo>
                    <a:cubicBezTo>
                      <a:pt x="162" y="27"/>
                      <a:pt x="162" y="27"/>
                      <a:pt x="162" y="28"/>
                    </a:cubicBezTo>
                    <a:cubicBezTo>
                      <a:pt x="162" y="28"/>
                      <a:pt x="163" y="28"/>
                      <a:pt x="164" y="28"/>
                    </a:cubicBezTo>
                    <a:cubicBezTo>
                      <a:pt x="163" y="28"/>
                      <a:pt x="163" y="27"/>
                      <a:pt x="163" y="27"/>
                    </a:cubicBezTo>
                    <a:close/>
                    <a:moveTo>
                      <a:pt x="178" y="7"/>
                    </a:moveTo>
                    <a:cubicBezTo>
                      <a:pt x="178" y="7"/>
                      <a:pt x="179" y="8"/>
                      <a:pt x="178" y="7"/>
                    </a:cubicBezTo>
                    <a:close/>
                    <a:moveTo>
                      <a:pt x="160" y="27"/>
                    </a:moveTo>
                    <a:cubicBezTo>
                      <a:pt x="160" y="27"/>
                      <a:pt x="160" y="28"/>
                      <a:pt x="161" y="28"/>
                    </a:cubicBezTo>
                    <a:cubicBezTo>
                      <a:pt x="161" y="28"/>
                      <a:pt x="161" y="28"/>
                      <a:pt x="161" y="27"/>
                    </a:cubicBezTo>
                    <a:cubicBezTo>
                      <a:pt x="161" y="27"/>
                      <a:pt x="161" y="27"/>
                      <a:pt x="160" y="27"/>
                    </a:cubicBezTo>
                    <a:close/>
                    <a:moveTo>
                      <a:pt x="160" y="16"/>
                    </a:moveTo>
                    <a:cubicBezTo>
                      <a:pt x="160" y="16"/>
                      <a:pt x="160" y="16"/>
                      <a:pt x="160" y="16"/>
                    </a:cubicBezTo>
                    <a:cubicBezTo>
                      <a:pt x="160" y="16"/>
                      <a:pt x="160" y="16"/>
                      <a:pt x="160" y="16"/>
                    </a:cubicBezTo>
                    <a:close/>
                    <a:moveTo>
                      <a:pt x="159" y="16"/>
                    </a:moveTo>
                    <a:cubicBezTo>
                      <a:pt x="159" y="16"/>
                      <a:pt x="159" y="16"/>
                      <a:pt x="159" y="15"/>
                    </a:cubicBezTo>
                    <a:cubicBezTo>
                      <a:pt x="159" y="16"/>
                      <a:pt x="159" y="16"/>
                      <a:pt x="159" y="16"/>
                    </a:cubicBezTo>
                    <a:close/>
                    <a:moveTo>
                      <a:pt x="150" y="15"/>
                    </a:moveTo>
                    <a:cubicBezTo>
                      <a:pt x="150" y="15"/>
                      <a:pt x="149" y="15"/>
                      <a:pt x="149" y="16"/>
                    </a:cubicBezTo>
                    <a:cubicBezTo>
                      <a:pt x="149" y="16"/>
                      <a:pt x="149" y="16"/>
                      <a:pt x="149" y="16"/>
                    </a:cubicBezTo>
                    <a:cubicBezTo>
                      <a:pt x="149" y="16"/>
                      <a:pt x="150" y="16"/>
                      <a:pt x="150" y="15"/>
                    </a:cubicBezTo>
                    <a:close/>
                    <a:moveTo>
                      <a:pt x="147" y="14"/>
                    </a:moveTo>
                    <a:cubicBezTo>
                      <a:pt x="148" y="15"/>
                      <a:pt x="148" y="15"/>
                      <a:pt x="148" y="15"/>
                    </a:cubicBezTo>
                    <a:cubicBezTo>
                      <a:pt x="148" y="15"/>
                      <a:pt x="148" y="14"/>
                      <a:pt x="147" y="14"/>
                    </a:cubicBezTo>
                    <a:close/>
                    <a:moveTo>
                      <a:pt x="146" y="14"/>
                    </a:moveTo>
                    <a:cubicBezTo>
                      <a:pt x="146" y="14"/>
                      <a:pt x="146" y="15"/>
                      <a:pt x="146" y="14"/>
                    </a:cubicBezTo>
                    <a:cubicBezTo>
                      <a:pt x="146" y="14"/>
                      <a:pt x="146" y="14"/>
                      <a:pt x="146" y="14"/>
                    </a:cubicBezTo>
                    <a:close/>
                    <a:moveTo>
                      <a:pt x="134" y="25"/>
                    </a:moveTo>
                    <a:cubicBezTo>
                      <a:pt x="134" y="25"/>
                      <a:pt x="134" y="25"/>
                      <a:pt x="134" y="25"/>
                    </a:cubicBezTo>
                    <a:close/>
                    <a:moveTo>
                      <a:pt x="135" y="13"/>
                    </a:moveTo>
                    <a:cubicBezTo>
                      <a:pt x="136" y="13"/>
                      <a:pt x="135" y="13"/>
                      <a:pt x="135" y="13"/>
                    </a:cubicBezTo>
                    <a:close/>
                    <a:moveTo>
                      <a:pt x="134" y="12"/>
                    </a:moveTo>
                    <a:cubicBezTo>
                      <a:pt x="133" y="12"/>
                      <a:pt x="133" y="12"/>
                      <a:pt x="133" y="12"/>
                    </a:cubicBezTo>
                    <a:cubicBezTo>
                      <a:pt x="133" y="13"/>
                      <a:pt x="133" y="13"/>
                      <a:pt x="134" y="12"/>
                    </a:cubicBezTo>
                    <a:close/>
                    <a:moveTo>
                      <a:pt x="132" y="12"/>
                    </a:moveTo>
                    <a:cubicBezTo>
                      <a:pt x="132" y="12"/>
                      <a:pt x="133" y="13"/>
                      <a:pt x="133" y="12"/>
                    </a:cubicBezTo>
                    <a:cubicBezTo>
                      <a:pt x="133" y="12"/>
                      <a:pt x="132" y="12"/>
                      <a:pt x="132" y="12"/>
                    </a:cubicBezTo>
                    <a:close/>
                    <a:moveTo>
                      <a:pt x="121" y="23"/>
                    </a:moveTo>
                    <a:cubicBezTo>
                      <a:pt x="120" y="23"/>
                      <a:pt x="121" y="23"/>
                      <a:pt x="121" y="23"/>
                    </a:cubicBezTo>
                    <a:close/>
                    <a:moveTo>
                      <a:pt x="128" y="12"/>
                    </a:moveTo>
                    <a:cubicBezTo>
                      <a:pt x="129" y="12"/>
                      <a:pt x="129" y="12"/>
                      <a:pt x="129" y="12"/>
                    </a:cubicBezTo>
                    <a:cubicBezTo>
                      <a:pt x="129" y="12"/>
                      <a:pt x="129" y="12"/>
                      <a:pt x="128" y="12"/>
                    </a:cubicBezTo>
                    <a:close/>
                    <a:moveTo>
                      <a:pt x="127" y="12"/>
                    </a:moveTo>
                    <a:cubicBezTo>
                      <a:pt x="127" y="12"/>
                      <a:pt x="128" y="12"/>
                      <a:pt x="128" y="12"/>
                    </a:cubicBezTo>
                    <a:cubicBezTo>
                      <a:pt x="128" y="11"/>
                      <a:pt x="127" y="11"/>
                      <a:pt x="127" y="12"/>
                    </a:cubicBezTo>
                    <a:close/>
                    <a:moveTo>
                      <a:pt x="126" y="12"/>
                    </a:moveTo>
                    <a:cubicBezTo>
                      <a:pt x="126" y="12"/>
                      <a:pt x="126" y="12"/>
                      <a:pt x="126" y="12"/>
                    </a:cubicBezTo>
                    <a:close/>
                    <a:moveTo>
                      <a:pt x="124" y="12"/>
                    </a:moveTo>
                    <a:cubicBezTo>
                      <a:pt x="124" y="12"/>
                      <a:pt x="124" y="12"/>
                      <a:pt x="124" y="12"/>
                    </a:cubicBezTo>
                    <a:cubicBezTo>
                      <a:pt x="124" y="12"/>
                      <a:pt x="125" y="12"/>
                      <a:pt x="125" y="11"/>
                    </a:cubicBezTo>
                    <a:cubicBezTo>
                      <a:pt x="124" y="12"/>
                      <a:pt x="124" y="12"/>
                      <a:pt x="124" y="12"/>
                    </a:cubicBezTo>
                    <a:close/>
                    <a:moveTo>
                      <a:pt x="123" y="11"/>
                    </a:moveTo>
                    <a:cubicBezTo>
                      <a:pt x="123" y="11"/>
                      <a:pt x="122" y="11"/>
                      <a:pt x="122" y="12"/>
                    </a:cubicBezTo>
                    <a:cubicBezTo>
                      <a:pt x="123" y="12"/>
                      <a:pt x="123" y="11"/>
                      <a:pt x="123" y="11"/>
                    </a:cubicBezTo>
                    <a:close/>
                    <a:moveTo>
                      <a:pt x="121" y="11"/>
                    </a:moveTo>
                    <a:cubicBezTo>
                      <a:pt x="121" y="12"/>
                      <a:pt x="121" y="12"/>
                      <a:pt x="121" y="11"/>
                    </a:cubicBezTo>
                    <a:cubicBezTo>
                      <a:pt x="121" y="11"/>
                      <a:pt x="121" y="11"/>
                      <a:pt x="121" y="11"/>
                    </a:cubicBezTo>
                    <a:close/>
                    <a:moveTo>
                      <a:pt x="119" y="10"/>
                    </a:moveTo>
                    <a:cubicBezTo>
                      <a:pt x="119" y="11"/>
                      <a:pt x="118" y="11"/>
                      <a:pt x="118" y="11"/>
                    </a:cubicBezTo>
                    <a:cubicBezTo>
                      <a:pt x="118" y="11"/>
                      <a:pt x="119" y="11"/>
                      <a:pt x="119" y="11"/>
                    </a:cubicBezTo>
                    <a:cubicBezTo>
                      <a:pt x="119" y="11"/>
                      <a:pt x="119" y="11"/>
                      <a:pt x="119" y="10"/>
                    </a:cubicBezTo>
                    <a:close/>
                    <a:moveTo>
                      <a:pt x="120" y="8"/>
                    </a:moveTo>
                    <a:cubicBezTo>
                      <a:pt x="119" y="8"/>
                      <a:pt x="120" y="9"/>
                      <a:pt x="120" y="9"/>
                    </a:cubicBezTo>
                    <a:cubicBezTo>
                      <a:pt x="120" y="9"/>
                      <a:pt x="120" y="8"/>
                      <a:pt x="120" y="8"/>
                    </a:cubicBezTo>
                    <a:close/>
                    <a:moveTo>
                      <a:pt x="120" y="6"/>
                    </a:moveTo>
                    <a:cubicBezTo>
                      <a:pt x="120" y="6"/>
                      <a:pt x="120" y="7"/>
                      <a:pt x="120" y="7"/>
                    </a:cubicBezTo>
                    <a:cubicBezTo>
                      <a:pt x="120" y="7"/>
                      <a:pt x="120" y="7"/>
                      <a:pt x="121" y="7"/>
                    </a:cubicBezTo>
                    <a:cubicBezTo>
                      <a:pt x="121" y="7"/>
                      <a:pt x="121" y="7"/>
                      <a:pt x="121" y="7"/>
                    </a:cubicBezTo>
                    <a:cubicBezTo>
                      <a:pt x="121" y="6"/>
                      <a:pt x="120" y="6"/>
                      <a:pt x="120" y="6"/>
                    </a:cubicBezTo>
                    <a:close/>
                    <a:moveTo>
                      <a:pt x="117" y="8"/>
                    </a:moveTo>
                    <a:cubicBezTo>
                      <a:pt x="116" y="8"/>
                      <a:pt x="116" y="8"/>
                      <a:pt x="115" y="8"/>
                    </a:cubicBezTo>
                    <a:cubicBezTo>
                      <a:pt x="115" y="7"/>
                      <a:pt x="115" y="7"/>
                      <a:pt x="114" y="7"/>
                    </a:cubicBezTo>
                    <a:cubicBezTo>
                      <a:pt x="114" y="7"/>
                      <a:pt x="114" y="8"/>
                      <a:pt x="114" y="8"/>
                    </a:cubicBezTo>
                    <a:cubicBezTo>
                      <a:pt x="116" y="10"/>
                      <a:pt x="117" y="8"/>
                      <a:pt x="119" y="9"/>
                    </a:cubicBezTo>
                    <a:cubicBezTo>
                      <a:pt x="119" y="8"/>
                      <a:pt x="119" y="7"/>
                      <a:pt x="118" y="8"/>
                    </a:cubicBezTo>
                    <a:cubicBezTo>
                      <a:pt x="118" y="8"/>
                      <a:pt x="118" y="8"/>
                      <a:pt x="118" y="8"/>
                    </a:cubicBezTo>
                    <a:cubicBezTo>
                      <a:pt x="117" y="9"/>
                      <a:pt x="117" y="7"/>
                      <a:pt x="117" y="8"/>
                    </a:cubicBezTo>
                    <a:cubicBezTo>
                      <a:pt x="117" y="8"/>
                      <a:pt x="117" y="8"/>
                      <a:pt x="117" y="8"/>
                    </a:cubicBezTo>
                    <a:close/>
                    <a:moveTo>
                      <a:pt x="117" y="11"/>
                    </a:moveTo>
                    <a:cubicBezTo>
                      <a:pt x="117" y="11"/>
                      <a:pt x="117" y="11"/>
                      <a:pt x="117" y="11"/>
                    </a:cubicBezTo>
                    <a:close/>
                    <a:moveTo>
                      <a:pt x="116" y="10"/>
                    </a:moveTo>
                    <a:cubicBezTo>
                      <a:pt x="115" y="11"/>
                      <a:pt x="116" y="11"/>
                      <a:pt x="116" y="11"/>
                    </a:cubicBezTo>
                    <a:cubicBezTo>
                      <a:pt x="116" y="11"/>
                      <a:pt x="116" y="10"/>
                      <a:pt x="116" y="10"/>
                    </a:cubicBezTo>
                    <a:close/>
                    <a:moveTo>
                      <a:pt x="113" y="10"/>
                    </a:moveTo>
                    <a:cubicBezTo>
                      <a:pt x="114" y="11"/>
                      <a:pt x="114" y="11"/>
                      <a:pt x="114" y="11"/>
                    </a:cubicBezTo>
                    <a:cubicBezTo>
                      <a:pt x="114" y="11"/>
                      <a:pt x="113" y="10"/>
                      <a:pt x="113" y="10"/>
                    </a:cubicBezTo>
                    <a:close/>
                    <a:moveTo>
                      <a:pt x="116" y="7"/>
                    </a:moveTo>
                    <a:cubicBezTo>
                      <a:pt x="116" y="8"/>
                      <a:pt x="116" y="8"/>
                      <a:pt x="117" y="8"/>
                    </a:cubicBezTo>
                    <a:cubicBezTo>
                      <a:pt x="116" y="7"/>
                      <a:pt x="116" y="7"/>
                      <a:pt x="116" y="7"/>
                    </a:cubicBezTo>
                    <a:close/>
                    <a:moveTo>
                      <a:pt x="114" y="10"/>
                    </a:moveTo>
                    <a:cubicBezTo>
                      <a:pt x="114" y="10"/>
                      <a:pt x="114" y="10"/>
                      <a:pt x="114" y="10"/>
                    </a:cubicBezTo>
                    <a:cubicBezTo>
                      <a:pt x="114" y="10"/>
                      <a:pt x="114" y="10"/>
                      <a:pt x="114" y="10"/>
                    </a:cubicBezTo>
                    <a:close/>
                    <a:moveTo>
                      <a:pt x="112" y="6"/>
                    </a:moveTo>
                    <a:cubicBezTo>
                      <a:pt x="112" y="7"/>
                      <a:pt x="112" y="6"/>
                      <a:pt x="112" y="6"/>
                    </a:cubicBezTo>
                    <a:cubicBezTo>
                      <a:pt x="111" y="7"/>
                      <a:pt x="112" y="8"/>
                      <a:pt x="111" y="8"/>
                    </a:cubicBezTo>
                    <a:cubicBezTo>
                      <a:pt x="112" y="8"/>
                      <a:pt x="112" y="8"/>
                      <a:pt x="113" y="8"/>
                    </a:cubicBezTo>
                    <a:cubicBezTo>
                      <a:pt x="113" y="7"/>
                      <a:pt x="113" y="7"/>
                      <a:pt x="112" y="6"/>
                    </a:cubicBezTo>
                    <a:close/>
                    <a:moveTo>
                      <a:pt x="110" y="10"/>
                    </a:moveTo>
                    <a:cubicBezTo>
                      <a:pt x="110" y="9"/>
                      <a:pt x="111" y="10"/>
                      <a:pt x="110" y="10"/>
                    </a:cubicBezTo>
                    <a:close/>
                    <a:moveTo>
                      <a:pt x="109" y="9"/>
                    </a:moveTo>
                    <a:cubicBezTo>
                      <a:pt x="109" y="10"/>
                      <a:pt x="110" y="10"/>
                      <a:pt x="110" y="10"/>
                    </a:cubicBezTo>
                    <a:cubicBezTo>
                      <a:pt x="109" y="9"/>
                      <a:pt x="109" y="9"/>
                      <a:pt x="109" y="9"/>
                    </a:cubicBezTo>
                    <a:close/>
                    <a:moveTo>
                      <a:pt x="110" y="6"/>
                    </a:moveTo>
                    <a:cubicBezTo>
                      <a:pt x="109" y="7"/>
                      <a:pt x="110" y="8"/>
                      <a:pt x="110" y="7"/>
                    </a:cubicBezTo>
                    <a:cubicBezTo>
                      <a:pt x="111" y="7"/>
                      <a:pt x="110" y="6"/>
                      <a:pt x="110" y="6"/>
                    </a:cubicBezTo>
                    <a:close/>
                    <a:moveTo>
                      <a:pt x="106" y="11"/>
                    </a:moveTo>
                    <a:cubicBezTo>
                      <a:pt x="106" y="11"/>
                      <a:pt x="106" y="11"/>
                      <a:pt x="105" y="11"/>
                    </a:cubicBezTo>
                    <a:cubicBezTo>
                      <a:pt x="106" y="11"/>
                      <a:pt x="106" y="11"/>
                      <a:pt x="106" y="11"/>
                    </a:cubicBezTo>
                    <a:cubicBezTo>
                      <a:pt x="106" y="11"/>
                      <a:pt x="106" y="11"/>
                      <a:pt x="106" y="11"/>
                    </a:cubicBezTo>
                    <a:cubicBezTo>
                      <a:pt x="106" y="11"/>
                      <a:pt x="106" y="11"/>
                      <a:pt x="106" y="11"/>
                    </a:cubicBezTo>
                    <a:close/>
                    <a:moveTo>
                      <a:pt x="108" y="8"/>
                    </a:moveTo>
                    <a:cubicBezTo>
                      <a:pt x="109" y="7"/>
                      <a:pt x="109" y="7"/>
                      <a:pt x="108" y="6"/>
                    </a:cubicBezTo>
                    <a:cubicBezTo>
                      <a:pt x="108" y="7"/>
                      <a:pt x="108" y="6"/>
                      <a:pt x="107" y="6"/>
                    </a:cubicBezTo>
                    <a:cubicBezTo>
                      <a:pt x="108" y="7"/>
                      <a:pt x="108" y="8"/>
                      <a:pt x="108" y="8"/>
                    </a:cubicBezTo>
                    <a:close/>
                    <a:moveTo>
                      <a:pt x="107" y="10"/>
                    </a:moveTo>
                    <a:cubicBezTo>
                      <a:pt x="106" y="9"/>
                      <a:pt x="107" y="10"/>
                      <a:pt x="107" y="10"/>
                    </a:cubicBezTo>
                    <a:close/>
                    <a:moveTo>
                      <a:pt x="105" y="11"/>
                    </a:moveTo>
                    <a:cubicBezTo>
                      <a:pt x="105" y="11"/>
                      <a:pt x="105" y="11"/>
                      <a:pt x="105" y="11"/>
                    </a:cubicBezTo>
                    <a:cubicBezTo>
                      <a:pt x="105" y="11"/>
                      <a:pt x="105" y="11"/>
                      <a:pt x="105" y="11"/>
                    </a:cubicBezTo>
                    <a:cubicBezTo>
                      <a:pt x="105" y="11"/>
                      <a:pt x="105" y="11"/>
                      <a:pt x="105" y="11"/>
                    </a:cubicBezTo>
                    <a:close/>
                    <a:moveTo>
                      <a:pt x="104" y="11"/>
                    </a:moveTo>
                    <a:cubicBezTo>
                      <a:pt x="104" y="11"/>
                      <a:pt x="104" y="11"/>
                      <a:pt x="105" y="11"/>
                    </a:cubicBezTo>
                    <a:cubicBezTo>
                      <a:pt x="104" y="11"/>
                      <a:pt x="104" y="11"/>
                      <a:pt x="104" y="11"/>
                    </a:cubicBezTo>
                    <a:close/>
                    <a:moveTo>
                      <a:pt x="107" y="7"/>
                    </a:moveTo>
                    <a:cubicBezTo>
                      <a:pt x="106" y="7"/>
                      <a:pt x="106" y="7"/>
                      <a:pt x="106" y="7"/>
                    </a:cubicBezTo>
                    <a:cubicBezTo>
                      <a:pt x="106" y="7"/>
                      <a:pt x="106" y="8"/>
                      <a:pt x="106" y="8"/>
                    </a:cubicBezTo>
                    <a:cubicBezTo>
                      <a:pt x="107" y="7"/>
                      <a:pt x="107" y="7"/>
                      <a:pt x="107" y="7"/>
                    </a:cubicBezTo>
                    <a:close/>
                    <a:moveTo>
                      <a:pt x="103" y="9"/>
                    </a:moveTo>
                    <a:cubicBezTo>
                      <a:pt x="103" y="8"/>
                      <a:pt x="103" y="9"/>
                      <a:pt x="103" y="9"/>
                    </a:cubicBezTo>
                    <a:close/>
                    <a:moveTo>
                      <a:pt x="101" y="10"/>
                    </a:moveTo>
                    <a:cubicBezTo>
                      <a:pt x="101" y="10"/>
                      <a:pt x="102" y="11"/>
                      <a:pt x="102" y="11"/>
                    </a:cubicBezTo>
                    <a:cubicBezTo>
                      <a:pt x="102" y="10"/>
                      <a:pt x="102" y="10"/>
                      <a:pt x="101" y="10"/>
                    </a:cubicBezTo>
                    <a:close/>
                    <a:moveTo>
                      <a:pt x="102" y="9"/>
                    </a:moveTo>
                    <a:cubicBezTo>
                      <a:pt x="102" y="9"/>
                      <a:pt x="101" y="9"/>
                      <a:pt x="101" y="9"/>
                    </a:cubicBezTo>
                    <a:cubicBezTo>
                      <a:pt x="101" y="9"/>
                      <a:pt x="102" y="9"/>
                      <a:pt x="102" y="9"/>
                    </a:cubicBezTo>
                    <a:cubicBezTo>
                      <a:pt x="102" y="9"/>
                      <a:pt x="102" y="9"/>
                      <a:pt x="102" y="9"/>
                    </a:cubicBezTo>
                    <a:cubicBezTo>
                      <a:pt x="102" y="9"/>
                      <a:pt x="102" y="9"/>
                      <a:pt x="102" y="9"/>
                    </a:cubicBezTo>
                    <a:close/>
                    <a:moveTo>
                      <a:pt x="88" y="17"/>
                    </a:moveTo>
                    <a:cubicBezTo>
                      <a:pt x="88" y="17"/>
                      <a:pt x="88" y="17"/>
                      <a:pt x="89" y="17"/>
                    </a:cubicBezTo>
                    <a:cubicBezTo>
                      <a:pt x="89" y="17"/>
                      <a:pt x="88" y="16"/>
                      <a:pt x="88" y="17"/>
                    </a:cubicBezTo>
                    <a:close/>
                    <a:moveTo>
                      <a:pt x="81" y="17"/>
                    </a:moveTo>
                    <a:cubicBezTo>
                      <a:pt x="82" y="18"/>
                      <a:pt x="85" y="19"/>
                      <a:pt x="87" y="18"/>
                    </a:cubicBezTo>
                    <a:cubicBezTo>
                      <a:pt x="85" y="16"/>
                      <a:pt x="83" y="17"/>
                      <a:pt x="81" y="17"/>
                    </a:cubicBezTo>
                    <a:close/>
                    <a:moveTo>
                      <a:pt x="85" y="16"/>
                    </a:moveTo>
                    <a:cubicBezTo>
                      <a:pt x="85" y="16"/>
                      <a:pt x="86" y="17"/>
                      <a:pt x="86" y="16"/>
                    </a:cubicBezTo>
                    <a:cubicBezTo>
                      <a:pt x="86" y="16"/>
                      <a:pt x="85" y="16"/>
                      <a:pt x="85" y="16"/>
                    </a:cubicBezTo>
                    <a:close/>
                    <a:moveTo>
                      <a:pt x="93" y="7"/>
                    </a:moveTo>
                    <a:cubicBezTo>
                      <a:pt x="92" y="6"/>
                      <a:pt x="93" y="7"/>
                      <a:pt x="93" y="7"/>
                    </a:cubicBezTo>
                    <a:close/>
                  </a:path>
                </a:pathLst>
              </a:custGeom>
              <a:blipFill dpi="0" rotWithShape="1">
                <a:blip r:embed="rId2"/>
                <a:srcRect/>
                <a:stretch>
                  <a:fillRect l="-1000" r="-2000"/>
                </a:stretch>
              </a:blipFill>
              <a:ln>
                <a:noFill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E5F9EB05-2277-4FE6-851D-C53FEE559CE3}"/>
                  </a:ext>
                </a:extLst>
              </p:cNvPr>
              <p:cNvSpPr txBox="1"/>
              <p:nvPr/>
            </p:nvSpPr>
            <p:spPr>
              <a:xfrm>
                <a:off x="1808531" y="3566802"/>
                <a:ext cx="58541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800" dirty="0">
                    <a:solidFill>
                      <a:schemeClr val="bg1"/>
                    </a:solidFill>
                    <a:cs typeface="+mn-ea"/>
                    <a:sym typeface="+mn-lt"/>
                  </a:rPr>
                  <a:t>02</a:t>
                </a:r>
                <a:endParaRPr lang="zh-CN" altLang="en-US" sz="2800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3B2D76FB-FBF5-448B-BE44-116D1AE8A6D4}"/>
                </a:ext>
              </a:extLst>
            </p:cNvPr>
            <p:cNvSpPr txBox="1"/>
            <p:nvPr/>
          </p:nvSpPr>
          <p:spPr>
            <a:xfrm>
              <a:off x="2926060" y="3429000"/>
              <a:ext cx="8871724" cy="6640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800" spc="3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最坏情况：</a:t>
              </a:r>
              <a:r>
                <a:rPr lang="en-US" altLang="zh-CN" sz="2800" spc="3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O(n^2)</a:t>
              </a:r>
              <a:endParaRPr lang="zh-CN" altLang="en-US" sz="2800" spc="3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DFBC720E-7172-4093-A3B3-CC27836C4E8E}"/>
              </a:ext>
            </a:extLst>
          </p:cNvPr>
          <p:cNvGrpSpPr/>
          <p:nvPr/>
        </p:nvGrpSpPr>
        <p:grpSpPr>
          <a:xfrm>
            <a:off x="7246540" y="448306"/>
            <a:ext cx="4149915" cy="952448"/>
            <a:chOff x="7246540" y="448306"/>
            <a:chExt cx="4149915" cy="952448"/>
          </a:xfrm>
        </p:grpSpPr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B78251A3-AF6D-4127-8FE6-6731183CC7B0}"/>
                </a:ext>
              </a:extLst>
            </p:cNvPr>
            <p:cNvSpPr txBox="1"/>
            <p:nvPr/>
          </p:nvSpPr>
          <p:spPr>
            <a:xfrm>
              <a:off x="7438170" y="586397"/>
              <a:ext cx="395828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方正悬针篆变" panose="02000000000000000000" pitchFamily="2" charset="-122"/>
                  <a:ea typeface="方正悬针篆变" panose="02000000000000000000" pitchFamily="2" charset="-122"/>
                  <a:cs typeface="+mn-ea"/>
                  <a:sym typeface="+mn-lt"/>
                </a:rPr>
                <a:t>时间复杂度分析</a:t>
              </a:r>
            </a:p>
          </p:txBody>
        </p:sp>
        <p:pic>
          <p:nvPicPr>
            <p:cNvPr id="24" name="图片 23">
              <a:extLst>
                <a:ext uri="{FF2B5EF4-FFF2-40B4-BE49-F238E27FC236}">
                  <a16:creationId xmlns:a16="http://schemas.microsoft.com/office/drawing/2014/main" id="{816DDE19-FB88-4F07-ADAF-2855F7FCFB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46540" y="908720"/>
              <a:ext cx="1504170" cy="492034"/>
            </a:xfrm>
            <a:prstGeom prst="rect">
              <a:avLst/>
            </a:prstGeom>
          </p:spPr>
        </p:pic>
        <p:pic>
          <p:nvPicPr>
            <p:cNvPr id="25" name="图片 24">
              <a:extLst>
                <a:ext uri="{FF2B5EF4-FFF2-40B4-BE49-F238E27FC236}">
                  <a16:creationId xmlns:a16="http://schemas.microsoft.com/office/drawing/2014/main" id="{A19E78A2-D87B-4782-A6AF-35F7E44031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9892285" y="448306"/>
              <a:ext cx="1504170" cy="492034"/>
            </a:xfrm>
            <a:prstGeom prst="rect">
              <a:avLst/>
            </a:prstGeom>
          </p:spPr>
        </p:pic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C2274BF6-81D4-461B-BB2F-FDC77F867DFA}"/>
              </a:ext>
            </a:extLst>
          </p:cNvPr>
          <p:cNvSpPr txBox="1"/>
          <p:nvPr/>
        </p:nvSpPr>
        <p:spPr>
          <a:xfrm>
            <a:off x="1269112" y="734645"/>
            <a:ext cx="24416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dirty="0"/>
              <a:t>插入排序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DB7A688-4E50-402B-BDC9-91DEA57196A8}"/>
              </a:ext>
            </a:extLst>
          </p:cNvPr>
          <p:cNvSpPr txBox="1"/>
          <p:nvPr/>
        </p:nvSpPr>
        <p:spPr>
          <a:xfrm>
            <a:off x="423629" y="4643946"/>
            <a:ext cx="1134156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插入排序的基本思想是：</a:t>
            </a:r>
            <a:endParaRPr lang="en-US" altLang="zh-CN" dirty="0"/>
          </a:p>
          <a:p>
            <a:r>
              <a:rPr lang="zh-CN" altLang="en-US" dirty="0"/>
              <a:t>经过</a:t>
            </a:r>
            <a:r>
              <a:rPr lang="en-US" altLang="zh-CN" dirty="0"/>
              <a:t>i-1</a:t>
            </a:r>
            <a:r>
              <a:rPr lang="zh-CN" altLang="en-US" dirty="0"/>
              <a:t>遍处理后</a:t>
            </a:r>
            <a:r>
              <a:rPr lang="en-US" altLang="zh-CN" dirty="0"/>
              <a:t>,L[1..i-1]</a:t>
            </a:r>
            <a:r>
              <a:rPr lang="zh-CN" altLang="en-US" dirty="0"/>
              <a:t>己排好序。第</a:t>
            </a:r>
            <a:r>
              <a:rPr lang="en-US" altLang="zh-CN" dirty="0" err="1"/>
              <a:t>i</a:t>
            </a:r>
            <a:r>
              <a:rPr lang="zh-CN" altLang="en-US" dirty="0"/>
              <a:t>遍处理仅将</a:t>
            </a:r>
            <a:r>
              <a:rPr lang="en-US" altLang="zh-CN" dirty="0"/>
              <a:t>L[</a:t>
            </a:r>
            <a:r>
              <a:rPr lang="en-US" altLang="zh-CN" dirty="0" err="1"/>
              <a:t>i</a:t>
            </a:r>
            <a:r>
              <a:rPr lang="en-US" altLang="zh-CN" dirty="0"/>
              <a:t>]</a:t>
            </a:r>
            <a:r>
              <a:rPr lang="zh-CN" altLang="en-US" dirty="0"/>
              <a:t>插入</a:t>
            </a:r>
            <a:r>
              <a:rPr lang="en-US" altLang="zh-CN" dirty="0"/>
              <a:t>L[1..i-1]</a:t>
            </a:r>
            <a:r>
              <a:rPr lang="zh-CN" altLang="en-US" dirty="0"/>
              <a:t>的适当位置，使得</a:t>
            </a:r>
            <a:r>
              <a:rPr lang="en-US" altLang="zh-CN" dirty="0"/>
              <a:t>L[1..i] </a:t>
            </a:r>
            <a:r>
              <a:rPr lang="zh-CN" altLang="en-US" dirty="0"/>
              <a:t>又是排好序的序列。</a:t>
            </a:r>
            <a:endParaRPr lang="en-US" altLang="zh-CN" dirty="0"/>
          </a:p>
          <a:p>
            <a:r>
              <a:rPr lang="zh-CN" altLang="en-US" dirty="0"/>
              <a:t>要达到这个目的，我们可以用顺序比较的方法。</a:t>
            </a:r>
            <a:endParaRPr lang="en-US" altLang="zh-CN" dirty="0"/>
          </a:p>
          <a:p>
            <a:r>
              <a:rPr lang="zh-CN" altLang="en-US" dirty="0"/>
              <a:t>首先比较</a:t>
            </a:r>
            <a:r>
              <a:rPr lang="en-US" altLang="zh-CN" dirty="0"/>
              <a:t>L[</a:t>
            </a:r>
            <a:r>
              <a:rPr lang="en-US" altLang="zh-CN" dirty="0" err="1"/>
              <a:t>i</a:t>
            </a:r>
            <a:r>
              <a:rPr lang="en-US" altLang="zh-CN" dirty="0"/>
              <a:t>]</a:t>
            </a:r>
            <a:r>
              <a:rPr lang="zh-CN" altLang="en-US" dirty="0"/>
              <a:t>和</a:t>
            </a:r>
            <a:r>
              <a:rPr lang="en-US" altLang="zh-CN" dirty="0"/>
              <a:t>L[i-1]</a:t>
            </a:r>
            <a:r>
              <a:rPr lang="zh-CN" altLang="en-US" dirty="0"/>
              <a:t>，如果</a:t>
            </a:r>
            <a:r>
              <a:rPr lang="en-US" altLang="zh-CN" dirty="0"/>
              <a:t>L[i-1]≤ L[</a:t>
            </a:r>
            <a:r>
              <a:rPr lang="en-US" altLang="zh-CN" dirty="0" err="1"/>
              <a:t>i</a:t>
            </a:r>
            <a:r>
              <a:rPr lang="en-US" altLang="zh-CN" dirty="0"/>
              <a:t>]</a:t>
            </a:r>
            <a:r>
              <a:rPr lang="zh-CN" altLang="en-US" dirty="0"/>
              <a:t>，则</a:t>
            </a:r>
            <a:r>
              <a:rPr lang="en-US" altLang="zh-CN" dirty="0"/>
              <a:t>L[1..i]</a:t>
            </a:r>
            <a:r>
              <a:rPr lang="zh-CN" altLang="en-US" dirty="0"/>
              <a:t>已排好序，第</a:t>
            </a:r>
            <a:r>
              <a:rPr lang="en-US" altLang="zh-CN" dirty="0" err="1"/>
              <a:t>i</a:t>
            </a:r>
            <a:r>
              <a:rPr lang="zh-CN" altLang="en-US" dirty="0"/>
              <a:t>遍处理就结束了；</a:t>
            </a:r>
            <a:endParaRPr lang="en-US" altLang="zh-CN" dirty="0"/>
          </a:p>
          <a:p>
            <a:r>
              <a:rPr lang="zh-CN" altLang="en-US" dirty="0"/>
              <a:t>否则交换</a:t>
            </a:r>
            <a:r>
              <a:rPr lang="en-US" altLang="zh-CN" dirty="0"/>
              <a:t>L[</a:t>
            </a:r>
            <a:r>
              <a:rPr lang="en-US" altLang="zh-CN" dirty="0" err="1"/>
              <a:t>i</a:t>
            </a:r>
            <a:r>
              <a:rPr lang="en-US" altLang="zh-CN" dirty="0"/>
              <a:t>]</a:t>
            </a:r>
            <a:r>
              <a:rPr lang="zh-CN" altLang="en-US" dirty="0"/>
              <a:t>与</a:t>
            </a:r>
            <a:r>
              <a:rPr lang="en-US" altLang="zh-CN" dirty="0"/>
              <a:t>L[i-1]</a:t>
            </a:r>
            <a:r>
              <a:rPr lang="zh-CN" altLang="en-US" dirty="0"/>
              <a:t>的位置，继续比较</a:t>
            </a:r>
            <a:r>
              <a:rPr lang="en-US" altLang="zh-CN" dirty="0"/>
              <a:t>L[i-1]</a:t>
            </a:r>
            <a:r>
              <a:rPr lang="zh-CN" altLang="en-US" dirty="0"/>
              <a:t>和</a:t>
            </a:r>
            <a:r>
              <a:rPr lang="en-US" altLang="zh-CN" dirty="0"/>
              <a:t>L[i-2]</a:t>
            </a:r>
            <a:r>
              <a:rPr lang="zh-CN" altLang="en-US" dirty="0"/>
              <a:t>，直到找到某一个位置</a:t>
            </a:r>
            <a:r>
              <a:rPr lang="en-US" altLang="zh-CN" dirty="0"/>
              <a:t>j(1≤j≤i-1)</a:t>
            </a:r>
            <a:r>
              <a:rPr lang="zh-CN" altLang="en-US" dirty="0"/>
              <a:t>，使得</a:t>
            </a:r>
            <a:r>
              <a:rPr lang="en-US" altLang="zh-CN" dirty="0"/>
              <a:t>L[j] ≤L[j+1]</a:t>
            </a:r>
            <a:r>
              <a:rPr lang="zh-CN" altLang="en-US" dirty="0"/>
              <a:t>时为止。</a:t>
            </a:r>
            <a:endParaRPr lang="en-US" altLang="zh-CN" dirty="0"/>
          </a:p>
          <a:p>
            <a:r>
              <a:rPr lang="zh-CN" altLang="en-US" dirty="0"/>
              <a:t>因此时间复杂度是</a:t>
            </a:r>
            <a:r>
              <a:rPr lang="en-US" altLang="zh-CN" dirty="0"/>
              <a:t>o(n^2)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00810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>
            <a:extLst>
              <a:ext uri="{FF2B5EF4-FFF2-40B4-BE49-F238E27FC236}">
                <a16:creationId xmlns:a16="http://schemas.microsoft.com/office/drawing/2014/main" id="{5E11F8F8-1CA1-4EFC-9976-7013F8A6B99C}"/>
              </a:ext>
            </a:extLst>
          </p:cNvPr>
          <p:cNvGrpSpPr/>
          <p:nvPr/>
        </p:nvGrpSpPr>
        <p:grpSpPr>
          <a:xfrm>
            <a:off x="923981" y="2152368"/>
            <a:ext cx="7707989" cy="841285"/>
            <a:chOff x="923981" y="2152368"/>
            <a:chExt cx="7290372" cy="841285"/>
          </a:xfrm>
        </p:grpSpPr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5B46C794-22DE-4BDB-8FBB-42CB15F2CDF3}"/>
                </a:ext>
              </a:extLst>
            </p:cNvPr>
            <p:cNvGrpSpPr/>
            <p:nvPr/>
          </p:nvGrpSpPr>
          <p:grpSpPr>
            <a:xfrm>
              <a:off x="923981" y="2214307"/>
              <a:ext cx="1570031" cy="779346"/>
              <a:chOff x="1328609" y="2214307"/>
              <a:chExt cx="1570031" cy="779346"/>
            </a:xfrm>
          </p:grpSpPr>
          <p:sp>
            <p:nvSpPr>
              <p:cNvPr id="4" name="Freeform 9" descr="e7d195523061f1c0c989bbdf341b111e769f2ee359bd8df638E53E9931A62DC22263A6E1A75FFBC630BB5D77BA969D9175F253EB94D93A1189E24A7D909BAD0376573965191318DE1FD009565C070D0758BE63ED47B2EDEACC9DDA8B42E936ECE29EDFDA81561272DB585C1D388AC69375A15CCDB3BFD0D7CC0E05F9CB208AB1AC036AD4A87015E98F8F7194A9B2E73A">
                <a:extLst>
                  <a:ext uri="{FF2B5EF4-FFF2-40B4-BE49-F238E27FC236}">
                    <a16:creationId xmlns:a16="http://schemas.microsoft.com/office/drawing/2014/main" id="{FE1B3428-8521-4A3F-A55F-2F5F2CD57107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 rot="10800000" flipH="1" flipV="1">
                <a:off x="1328609" y="2214307"/>
                <a:ext cx="1570031" cy="779346"/>
              </a:xfrm>
              <a:custGeom>
                <a:avLst/>
                <a:gdLst>
                  <a:gd name="T0" fmla="*/ 164 w 626"/>
                  <a:gd name="T1" fmla="*/ 164 h 204"/>
                  <a:gd name="T2" fmla="*/ 39 w 626"/>
                  <a:gd name="T3" fmla="*/ 74 h 204"/>
                  <a:gd name="T4" fmla="*/ 122 w 626"/>
                  <a:gd name="T5" fmla="*/ 31 h 204"/>
                  <a:gd name="T6" fmla="*/ 97 w 626"/>
                  <a:gd name="T7" fmla="*/ 19 h 204"/>
                  <a:gd name="T8" fmla="*/ 112 w 626"/>
                  <a:gd name="T9" fmla="*/ 14 h 204"/>
                  <a:gd name="T10" fmla="*/ 121 w 626"/>
                  <a:gd name="T11" fmla="*/ 9 h 204"/>
                  <a:gd name="T12" fmla="*/ 235 w 626"/>
                  <a:gd name="T13" fmla="*/ 11 h 204"/>
                  <a:gd name="T14" fmla="*/ 361 w 626"/>
                  <a:gd name="T15" fmla="*/ 12 h 204"/>
                  <a:gd name="T16" fmla="*/ 497 w 626"/>
                  <a:gd name="T17" fmla="*/ 27 h 204"/>
                  <a:gd name="T18" fmla="*/ 415 w 626"/>
                  <a:gd name="T19" fmla="*/ 24 h 204"/>
                  <a:gd name="T20" fmla="*/ 416 w 626"/>
                  <a:gd name="T21" fmla="*/ 31 h 204"/>
                  <a:gd name="T22" fmla="*/ 507 w 626"/>
                  <a:gd name="T23" fmla="*/ 36 h 204"/>
                  <a:gd name="T24" fmla="*/ 575 w 626"/>
                  <a:gd name="T25" fmla="*/ 45 h 204"/>
                  <a:gd name="T26" fmla="*/ 593 w 626"/>
                  <a:gd name="T27" fmla="*/ 125 h 204"/>
                  <a:gd name="T28" fmla="*/ 576 w 626"/>
                  <a:gd name="T29" fmla="*/ 160 h 204"/>
                  <a:gd name="T30" fmla="*/ 565 w 626"/>
                  <a:gd name="T31" fmla="*/ 169 h 204"/>
                  <a:gd name="T32" fmla="*/ 359 w 626"/>
                  <a:gd name="T33" fmla="*/ 168 h 204"/>
                  <a:gd name="T34" fmla="*/ 401 w 626"/>
                  <a:gd name="T35" fmla="*/ 32 h 204"/>
                  <a:gd name="T36" fmla="*/ 353 w 626"/>
                  <a:gd name="T37" fmla="*/ 28 h 204"/>
                  <a:gd name="T38" fmla="*/ 350 w 626"/>
                  <a:gd name="T39" fmla="*/ 23 h 204"/>
                  <a:gd name="T40" fmla="*/ 341 w 626"/>
                  <a:gd name="T41" fmla="*/ 21 h 204"/>
                  <a:gd name="T42" fmla="*/ 315 w 626"/>
                  <a:gd name="T43" fmla="*/ 22 h 204"/>
                  <a:gd name="T44" fmla="*/ 270 w 626"/>
                  <a:gd name="T45" fmla="*/ 18 h 204"/>
                  <a:gd name="T46" fmla="*/ 171 w 626"/>
                  <a:gd name="T47" fmla="*/ 16 h 204"/>
                  <a:gd name="T48" fmla="*/ 379 w 626"/>
                  <a:gd name="T49" fmla="*/ 187 h 204"/>
                  <a:gd name="T50" fmla="*/ 235 w 626"/>
                  <a:gd name="T51" fmla="*/ 182 h 204"/>
                  <a:gd name="T52" fmla="*/ 477 w 626"/>
                  <a:gd name="T53" fmla="*/ 184 h 204"/>
                  <a:gd name="T54" fmla="*/ 553 w 626"/>
                  <a:gd name="T55" fmla="*/ 100 h 204"/>
                  <a:gd name="T56" fmla="*/ 452 w 626"/>
                  <a:gd name="T57" fmla="*/ 186 h 204"/>
                  <a:gd name="T58" fmla="*/ 568 w 626"/>
                  <a:gd name="T59" fmla="*/ 35 h 204"/>
                  <a:gd name="T60" fmla="*/ 546 w 626"/>
                  <a:gd name="T61" fmla="*/ 37 h 204"/>
                  <a:gd name="T62" fmla="*/ 536 w 626"/>
                  <a:gd name="T63" fmla="*/ 15 h 204"/>
                  <a:gd name="T64" fmla="*/ 512 w 626"/>
                  <a:gd name="T65" fmla="*/ 28 h 204"/>
                  <a:gd name="T66" fmla="*/ 514 w 626"/>
                  <a:gd name="T67" fmla="*/ 10 h 204"/>
                  <a:gd name="T68" fmla="*/ 368 w 626"/>
                  <a:gd name="T69" fmla="*/ 183 h 204"/>
                  <a:gd name="T70" fmla="*/ 487 w 626"/>
                  <a:gd name="T71" fmla="*/ 29 h 204"/>
                  <a:gd name="T72" fmla="*/ 354 w 626"/>
                  <a:gd name="T73" fmla="*/ 184 h 204"/>
                  <a:gd name="T74" fmla="*/ 487 w 626"/>
                  <a:gd name="T75" fmla="*/ 14 h 204"/>
                  <a:gd name="T76" fmla="*/ 482 w 626"/>
                  <a:gd name="T77" fmla="*/ 13 h 204"/>
                  <a:gd name="T78" fmla="*/ 463 w 626"/>
                  <a:gd name="T79" fmla="*/ 28 h 204"/>
                  <a:gd name="T80" fmla="*/ 463 w 626"/>
                  <a:gd name="T81" fmla="*/ 19 h 204"/>
                  <a:gd name="T82" fmla="*/ 437 w 626"/>
                  <a:gd name="T83" fmla="*/ 32 h 204"/>
                  <a:gd name="T84" fmla="*/ 445 w 626"/>
                  <a:gd name="T85" fmla="*/ 26 h 204"/>
                  <a:gd name="T86" fmla="*/ 453 w 626"/>
                  <a:gd name="T87" fmla="*/ 9 h 204"/>
                  <a:gd name="T88" fmla="*/ 443 w 626"/>
                  <a:gd name="T89" fmla="*/ 11 h 204"/>
                  <a:gd name="T90" fmla="*/ 440 w 626"/>
                  <a:gd name="T91" fmla="*/ 10 h 204"/>
                  <a:gd name="T92" fmla="*/ 428 w 626"/>
                  <a:gd name="T93" fmla="*/ 17 h 204"/>
                  <a:gd name="T94" fmla="*/ 422 w 626"/>
                  <a:gd name="T95" fmla="*/ 16 h 204"/>
                  <a:gd name="T96" fmla="*/ 417 w 626"/>
                  <a:gd name="T97" fmla="*/ 11 h 204"/>
                  <a:gd name="T98" fmla="*/ 409 w 626"/>
                  <a:gd name="T99" fmla="*/ 9 h 204"/>
                  <a:gd name="T100" fmla="*/ 240 w 626"/>
                  <a:gd name="T101" fmla="*/ 203 h 204"/>
                  <a:gd name="T102" fmla="*/ 373 w 626"/>
                  <a:gd name="T103" fmla="*/ 29 h 204"/>
                  <a:gd name="T104" fmla="*/ 367 w 626"/>
                  <a:gd name="T105" fmla="*/ 28 h 204"/>
                  <a:gd name="T106" fmla="*/ 354 w 626"/>
                  <a:gd name="T107" fmla="*/ 6 h 204"/>
                  <a:gd name="T108" fmla="*/ 366 w 626"/>
                  <a:gd name="T109" fmla="*/ 4 h 204"/>
                  <a:gd name="T110" fmla="*/ 370 w 626"/>
                  <a:gd name="T111" fmla="*/ 12 h 204"/>
                  <a:gd name="T112" fmla="*/ 365 w 626"/>
                  <a:gd name="T113" fmla="*/ 7 h 204"/>
                  <a:gd name="T114" fmla="*/ 344 w 626"/>
                  <a:gd name="T115" fmla="*/ 9 h 204"/>
                  <a:gd name="T116" fmla="*/ 324 w 626"/>
                  <a:gd name="T117" fmla="*/ 7 h 204"/>
                  <a:gd name="T118" fmla="*/ 262 w 626"/>
                  <a:gd name="T119" fmla="*/ 10 h 204"/>
                  <a:gd name="T120" fmla="*/ 126 w 626"/>
                  <a:gd name="T121" fmla="*/ 12 h 204"/>
                  <a:gd name="T122" fmla="*/ 110 w 626"/>
                  <a:gd name="T123" fmla="*/ 10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626" h="204">
                    <a:moveTo>
                      <a:pt x="315" y="172"/>
                    </a:moveTo>
                    <a:cubicBezTo>
                      <a:pt x="315" y="173"/>
                      <a:pt x="317" y="172"/>
                      <a:pt x="318" y="173"/>
                    </a:cubicBezTo>
                    <a:cubicBezTo>
                      <a:pt x="320" y="172"/>
                      <a:pt x="322" y="173"/>
                      <a:pt x="324" y="172"/>
                    </a:cubicBezTo>
                    <a:cubicBezTo>
                      <a:pt x="326" y="173"/>
                      <a:pt x="329" y="172"/>
                      <a:pt x="331" y="173"/>
                    </a:cubicBezTo>
                    <a:cubicBezTo>
                      <a:pt x="331" y="173"/>
                      <a:pt x="331" y="173"/>
                      <a:pt x="331" y="173"/>
                    </a:cubicBezTo>
                    <a:cubicBezTo>
                      <a:pt x="334" y="173"/>
                      <a:pt x="336" y="173"/>
                      <a:pt x="339" y="173"/>
                    </a:cubicBezTo>
                    <a:cubicBezTo>
                      <a:pt x="339" y="173"/>
                      <a:pt x="339" y="174"/>
                      <a:pt x="340" y="174"/>
                    </a:cubicBezTo>
                    <a:cubicBezTo>
                      <a:pt x="340" y="174"/>
                      <a:pt x="341" y="173"/>
                      <a:pt x="341" y="174"/>
                    </a:cubicBezTo>
                    <a:cubicBezTo>
                      <a:pt x="338" y="176"/>
                      <a:pt x="335" y="174"/>
                      <a:pt x="332" y="175"/>
                    </a:cubicBezTo>
                    <a:cubicBezTo>
                      <a:pt x="332" y="175"/>
                      <a:pt x="331" y="174"/>
                      <a:pt x="331" y="174"/>
                    </a:cubicBezTo>
                    <a:cubicBezTo>
                      <a:pt x="331" y="174"/>
                      <a:pt x="330" y="175"/>
                      <a:pt x="330" y="175"/>
                    </a:cubicBezTo>
                    <a:cubicBezTo>
                      <a:pt x="328" y="174"/>
                      <a:pt x="326" y="175"/>
                      <a:pt x="324" y="174"/>
                    </a:cubicBezTo>
                    <a:cubicBezTo>
                      <a:pt x="324" y="174"/>
                      <a:pt x="323" y="175"/>
                      <a:pt x="323" y="175"/>
                    </a:cubicBezTo>
                    <a:cubicBezTo>
                      <a:pt x="321" y="173"/>
                      <a:pt x="320" y="175"/>
                      <a:pt x="318" y="174"/>
                    </a:cubicBezTo>
                    <a:cubicBezTo>
                      <a:pt x="318" y="174"/>
                      <a:pt x="317" y="174"/>
                      <a:pt x="317" y="174"/>
                    </a:cubicBezTo>
                    <a:cubicBezTo>
                      <a:pt x="315" y="173"/>
                      <a:pt x="313" y="175"/>
                      <a:pt x="311" y="173"/>
                    </a:cubicBezTo>
                    <a:cubicBezTo>
                      <a:pt x="309" y="174"/>
                      <a:pt x="307" y="174"/>
                      <a:pt x="305" y="173"/>
                    </a:cubicBezTo>
                    <a:cubicBezTo>
                      <a:pt x="302" y="174"/>
                      <a:pt x="299" y="173"/>
                      <a:pt x="296" y="173"/>
                    </a:cubicBezTo>
                    <a:cubicBezTo>
                      <a:pt x="295" y="173"/>
                      <a:pt x="293" y="173"/>
                      <a:pt x="292" y="172"/>
                    </a:cubicBezTo>
                    <a:cubicBezTo>
                      <a:pt x="292" y="172"/>
                      <a:pt x="291" y="173"/>
                      <a:pt x="291" y="173"/>
                    </a:cubicBezTo>
                    <a:cubicBezTo>
                      <a:pt x="291" y="172"/>
                      <a:pt x="291" y="172"/>
                      <a:pt x="290" y="172"/>
                    </a:cubicBezTo>
                    <a:cubicBezTo>
                      <a:pt x="288" y="173"/>
                      <a:pt x="285" y="171"/>
                      <a:pt x="282" y="172"/>
                    </a:cubicBezTo>
                    <a:cubicBezTo>
                      <a:pt x="282" y="172"/>
                      <a:pt x="281" y="172"/>
                      <a:pt x="281" y="172"/>
                    </a:cubicBezTo>
                    <a:cubicBezTo>
                      <a:pt x="277" y="172"/>
                      <a:pt x="272" y="171"/>
                      <a:pt x="268" y="171"/>
                    </a:cubicBezTo>
                    <a:cubicBezTo>
                      <a:pt x="265" y="171"/>
                      <a:pt x="263" y="171"/>
                      <a:pt x="260" y="170"/>
                    </a:cubicBezTo>
                    <a:cubicBezTo>
                      <a:pt x="257" y="171"/>
                      <a:pt x="253" y="169"/>
                      <a:pt x="250" y="170"/>
                    </a:cubicBezTo>
                    <a:cubicBezTo>
                      <a:pt x="250" y="169"/>
                      <a:pt x="250" y="169"/>
                      <a:pt x="250" y="169"/>
                    </a:cubicBezTo>
                    <a:cubicBezTo>
                      <a:pt x="247" y="171"/>
                      <a:pt x="244" y="172"/>
                      <a:pt x="241" y="172"/>
                    </a:cubicBezTo>
                    <a:cubicBezTo>
                      <a:pt x="241" y="172"/>
                      <a:pt x="241" y="172"/>
                      <a:pt x="241" y="173"/>
                    </a:cubicBezTo>
                    <a:cubicBezTo>
                      <a:pt x="238" y="172"/>
                      <a:pt x="237" y="174"/>
                      <a:pt x="234" y="172"/>
                    </a:cubicBezTo>
                    <a:cubicBezTo>
                      <a:pt x="234" y="174"/>
                      <a:pt x="232" y="174"/>
                      <a:pt x="231" y="174"/>
                    </a:cubicBezTo>
                    <a:cubicBezTo>
                      <a:pt x="230" y="174"/>
                      <a:pt x="231" y="174"/>
                      <a:pt x="231" y="175"/>
                    </a:cubicBezTo>
                    <a:cubicBezTo>
                      <a:pt x="231" y="175"/>
                      <a:pt x="231" y="176"/>
                      <a:pt x="230" y="176"/>
                    </a:cubicBezTo>
                    <a:cubicBezTo>
                      <a:pt x="230" y="176"/>
                      <a:pt x="229" y="176"/>
                      <a:pt x="228" y="176"/>
                    </a:cubicBezTo>
                    <a:cubicBezTo>
                      <a:pt x="228" y="176"/>
                      <a:pt x="228" y="176"/>
                      <a:pt x="228" y="176"/>
                    </a:cubicBezTo>
                    <a:cubicBezTo>
                      <a:pt x="228" y="176"/>
                      <a:pt x="227" y="175"/>
                      <a:pt x="227" y="176"/>
                    </a:cubicBezTo>
                    <a:cubicBezTo>
                      <a:pt x="227" y="175"/>
                      <a:pt x="226" y="175"/>
                      <a:pt x="226" y="175"/>
                    </a:cubicBezTo>
                    <a:cubicBezTo>
                      <a:pt x="227" y="175"/>
                      <a:pt x="228" y="174"/>
                      <a:pt x="229" y="174"/>
                    </a:cubicBezTo>
                    <a:cubicBezTo>
                      <a:pt x="230" y="175"/>
                      <a:pt x="229" y="175"/>
                      <a:pt x="229" y="176"/>
                    </a:cubicBezTo>
                    <a:cubicBezTo>
                      <a:pt x="230" y="176"/>
                      <a:pt x="230" y="175"/>
                      <a:pt x="230" y="176"/>
                    </a:cubicBezTo>
                    <a:cubicBezTo>
                      <a:pt x="230" y="175"/>
                      <a:pt x="230" y="175"/>
                      <a:pt x="230" y="174"/>
                    </a:cubicBezTo>
                    <a:cubicBezTo>
                      <a:pt x="227" y="173"/>
                      <a:pt x="225" y="175"/>
                      <a:pt x="222" y="174"/>
                    </a:cubicBezTo>
                    <a:cubicBezTo>
                      <a:pt x="221" y="174"/>
                      <a:pt x="221" y="174"/>
                      <a:pt x="221" y="174"/>
                    </a:cubicBezTo>
                    <a:cubicBezTo>
                      <a:pt x="220" y="174"/>
                      <a:pt x="220" y="173"/>
                      <a:pt x="219" y="173"/>
                    </a:cubicBezTo>
                    <a:cubicBezTo>
                      <a:pt x="218" y="174"/>
                      <a:pt x="215" y="173"/>
                      <a:pt x="214" y="174"/>
                    </a:cubicBezTo>
                    <a:cubicBezTo>
                      <a:pt x="213" y="174"/>
                      <a:pt x="214" y="173"/>
                      <a:pt x="213" y="173"/>
                    </a:cubicBezTo>
                    <a:cubicBezTo>
                      <a:pt x="211" y="172"/>
                      <a:pt x="208" y="174"/>
                      <a:pt x="206" y="171"/>
                    </a:cubicBezTo>
                    <a:cubicBezTo>
                      <a:pt x="206" y="171"/>
                      <a:pt x="206" y="171"/>
                      <a:pt x="207" y="171"/>
                    </a:cubicBezTo>
                    <a:cubicBezTo>
                      <a:pt x="206" y="170"/>
                      <a:pt x="204" y="170"/>
                      <a:pt x="203" y="169"/>
                    </a:cubicBezTo>
                    <a:cubicBezTo>
                      <a:pt x="204" y="168"/>
                      <a:pt x="204" y="168"/>
                      <a:pt x="205" y="167"/>
                    </a:cubicBezTo>
                    <a:cubicBezTo>
                      <a:pt x="204" y="166"/>
                      <a:pt x="201" y="167"/>
                      <a:pt x="200" y="166"/>
                    </a:cubicBezTo>
                    <a:cubicBezTo>
                      <a:pt x="200" y="166"/>
                      <a:pt x="199" y="166"/>
                      <a:pt x="199" y="167"/>
                    </a:cubicBezTo>
                    <a:cubicBezTo>
                      <a:pt x="199" y="166"/>
                      <a:pt x="198" y="167"/>
                      <a:pt x="198" y="166"/>
                    </a:cubicBezTo>
                    <a:cubicBezTo>
                      <a:pt x="197" y="166"/>
                      <a:pt x="197" y="166"/>
                      <a:pt x="196" y="166"/>
                    </a:cubicBezTo>
                    <a:cubicBezTo>
                      <a:pt x="185" y="165"/>
                      <a:pt x="175" y="165"/>
                      <a:pt x="164" y="164"/>
                    </a:cubicBezTo>
                    <a:cubicBezTo>
                      <a:pt x="158" y="163"/>
                      <a:pt x="152" y="163"/>
                      <a:pt x="146" y="163"/>
                    </a:cubicBezTo>
                    <a:cubicBezTo>
                      <a:pt x="142" y="163"/>
                      <a:pt x="137" y="163"/>
                      <a:pt x="132" y="162"/>
                    </a:cubicBezTo>
                    <a:cubicBezTo>
                      <a:pt x="131" y="162"/>
                      <a:pt x="128" y="162"/>
                      <a:pt x="126" y="161"/>
                    </a:cubicBezTo>
                    <a:cubicBezTo>
                      <a:pt x="125" y="162"/>
                      <a:pt x="125" y="161"/>
                      <a:pt x="124" y="162"/>
                    </a:cubicBezTo>
                    <a:cubicBezTo>
                      <a:pt x="124" y="162"/>
                      <a:pt x="124" y="161"/>
                      <a:pt x="124" y="161"/>
                    </a:cubicBezTo>
                    <a:cubicBezTo>
                      <a:pt x="117" y="161"/>
                      <a:pt x="109" y="160"/>
                      <a:pt x="102" y="160"/>
                    </a:cubicBezTo>
                    <a:cubicBezTo>
                      <a:pt x="102" y="160"/>
                      <a:pt x="101" y="160"/>
                      <a:pt x="101" y="159"/>
                    </a:cubicBezTo>
                    <a:cubicBezTo>
                      <a:pt x="104" y="158"/>
                      <a:pt x="102" y="156"/>
                      <a:pt x="104" y="154"/>
                    </a:cubicBezTo>
                    <a:cubicBezTo>
                      <a:pt x="103" y="154"/>
                      <a:pt x="103" y="154"/>
                      <a:pt x="103" y="153"/>
                    </a:cubicBezTo>
                    <a:cubicBezTo>
                      <a:pt x="102" y="153"/>
                      <a:pt x="100" y="153"/>
                      <a:pt x="99" y="153"/>
                    </a:cubicBezTo>
                    <a:cubicBezTo>
                      <a:pt x="97" y="154"/>
                      <a:pt x="96" y="154"/>
                      <a:pt x="95" y="152"/>
                    </a:cubicBezTo>
                    <a:cubicBezTo>
                      <a:pt x="94" y="152"/>
                      <a:pt x="94" y="151"/>
                      <a:pt x="93" y="151"/>
                    </a:cubicBezTo>
                    <a:cubicBezTo>
                      <a:pt x="93" y="150"/>
                      <a:pt x="92" y="150"/>
                      <a:pt x="91" y="150"/>
                    </a:cubicBezTo>
                    <a:cubicBezTo>
                      <a:pt x="90" y="149"/>
                      <a:pt x="88" y="149"/>
                      <a:pt x="87" y="147"/>
                    </a:cubicBezTo>
                    <a:cubicBezTo>
                      <a:pt x="87" y="147"/>
                      <a:pt x="88" y="147"/>
                      <a:pt x="88" y="146"/>
                    </a:cubicBezTo>
                    <a:cubicBezTo>
                      <a:pt x="85" y="145"/>
                      <a:pt x="77" y="143"/>
                      <a:pt x="80" y="139"/>
                    </a:cubicBezTo>
                    <a:cubicBezTo>
                      <a:pt x="79" y="138"/>
                      <a:pt x="79" y="138"/>
                      <a:pt x="79" y="137"/>
                    </a:cubicBezTo>
                    <a:cubicBezTo>
                      <a:pt x="81" y="135"/>
                      <a:pt x="83" y="134"/>
                      <a:pt x="85" y="134"/>
                    </a:cubicBezTo>
                    <a:cubicBezTo>
                      <a:pt x="86" y="133"/>
                      <a:pt x="87" y="132"/>
                      <a:pt x="88" y="133"/>
                    </a:cubicBezTo>
                    <a:cubicBezTo>
                      <a:pt x="89" y="132"/>
                      <a:pt x="89" y="132"/>
                      <a:pt x="90" y="132"/>
                    </a:cubicBezTo>
                    <a:cubicBezTo>
                      <a:pt x="90" y="133"/>
                      <a:pt x="91" y="133"/>
                      <a:pt x="91" y="133"/>
                    </a:cubicBezTo>
                    <a:cubicBezTo>
                      <a:pt x="91" y="132"/>
                      <a:pt x="91" y="132"/>
                      <a:pt x="91" y="132"/>
                    </a:cubicBezTo>
                    <a:cubicBezTo>
                      <a:pt x="90" y="131"/>
                      <a:pt x="89" y="131"/>
                      <a:pt x="88" y="131"/>
                    </a:cubicBezTo>
                    <a:cubicBezTo>
                      <a:pt x="86" y="130"/>
                      <a:pt x="90" y="127"/>
                      <a:pt x="89" y="125"/>
                    </a:cubicBezTo>
                    <a:cubicBezTo>
                      <a:pt x="89" y="125"/>
                      <a:pt x="88" y="125"/>
                      <a:pt x="88" y="124"/>
                    </a:cubicBezTo>
                    <a:cubicBezTo>
                      <a:pt x="88" y="123"/>
                      <a:pt x="88" y="122"/>
                      <a:pt x="88" y="121"/>
                    </a:cubicBezTo>
                    <a:cubicBezTo>
                      <a:pt x="86" y="119"/>
                      <a:pt x="83" y="119"/>
                      <a:pt x="83" y="117"/>
                    </a:cubicBezTo>
                    <a:cubicBezTo>
                      <a:pt x="80" y="116"/>
                      <a:pt x="78" y="114"/>
                      <a:pt x="77" y="112"/>
                    </a:cubicBezTo>
                    <a:cubicBezTo>
                      <a:pt x="78" y="111"/>
                      <a:pt x="81" y="111"/>
                      <a:pt x="83" y="112"/>
                    </a:cubicBezTo>
                    <a:cubicBezTo>
                      <a:pt x="86" y="110"/>
                      <a:pt x="93" y="113"/>
                      <a:pt x="93" y="109"/>
                    </a:cubicBezTo>
                    <a:cubicBezTo>
                      <a:pt x="92" y="109"/>
                      <a:pt x="92" y="110"/>
                      <a:pt x="91" y="110"/>
                    </a:cubicBezTo>
                    <a:cubicBezTo>
                      <a:pt x="91" y="110"/>
                      <a:pt x="90" y="109"/>
                      <a:pt x="90" y="109"/>
                    </a:cubicBezTo>
                    <a:cubicBezTo>
                      <a:pt x="85" y="109"/>
                      <a:pt x="80" y="108"/>
                      <a:pt x="75" y="106"/>
                    </a:cubicBezTo>
                    <a:cubicBezTo>
                      <a:pt x="76" y="105"/>
                      <a:pt x="77" y="106"/>
                      <a:pt x="78" y="106"/>
                    </a:cubicBezTo>
                    <a:cubicBezTo>
                      <a:pt x="78" y="106"/>
                      <a:pt x="78" y="105"/>
                      <a:pt x="78" y="105"/>
                    </a:cubicBezTo>
                    <a:cubicBezTo>
                      <a:pt x="75" y="104"/>
                      <a:pt x="72" y="104"/>
                      <a:pt x="70" y="102"/>
                    </a:cubicBezTo>
                    <a:cubicBezTo>
                      <a:pt x="69" y="102"/>
                      <a:pt x="67" y="102"/>
                      <a:pt x="66" y="101"/>
                    </a:cubicBezTo>
                    <a:cubicBezTo>
                      <a:pt x="64" y="100"/>
                      <a:pt x="62" y="99"/>
                      <a:pt x="60" y="98"/>
                    </a:cubicBezTo>
                    <a:cubicBezTo>
                      <a:pt x="61" y="98"/>
                      <a:pt x="61" y="98"/>
                      <a:pt x="61" y="97"/>
                    </a:cubicBezTo>
                    <a:cubicBezTo>
                      <a:pt x="59" y="95"/>
                      <a:pt x="56" y="96"/>
                      <a:pt x="53" y="94"/>
                    </a:cubicBezTo>
                    <a:cubicBezTo>
                      <a:pt x="53" y="93"/>
                      <a:pt x="56" y="92"/>
                      <a:pt x="56" y="91"/>
                    </a:cubicBezTo>
                    <a:cubicBezTo>
                      <a:pt x="54" y="90"/>
                      <a:pt x="52" y="90"/>
                      <a:pt x="50" y="89"/>
                    </a:cubicBezTo>
                    <a:cubicBezTo>
                      <a:pt x="51" y="89"/>
                      <a:pt x="51" y="89"/>
                      <a:pt x="52" y="89"/>
                    </a:cubicBezTo>
                    <a:cubicBezTo>
                      <a:pt x="52" y="89"/>
                      <a:pt x="52" y="89"/>
                      <a:pt x="52" y="89"/>
                    </a:cubicBezTo>
                    <a:cubicBezTo>
                      <a:pt x="56" y="88"/>
                      <a:pt x="59" y="91"/>
                      <a:pt x="63" y="91"/>
                    </a:cubicBezTo>
                    <a:cubicBezTo>
                      <a:pt x="63" y="90"/>
                      <a:pt x="64" y="90"/>
                      <a:pt x="64" y="89"/>
                    </a:cubicBezTo>
                    <a:cubicBezTo>
                      <a:pt x="59" y="88"/>
                      <a:pt x="55" y="87"/>
                      <a:pt x="51" y="83"/>
                    </a:cubicBezTo>
                    <a:cubicBezTo>
                      <a:pt x="50" y="83"/>
                      <a:pt x="50" y="84"/>
                      <a:pt x="49" y="84"/>
                    </a:cubicBezTo>
                    <a:cubicBezTo>
                      <a:pt x="49" y="83"/>
                      <a:pt x="48" y="82"/>
                      <a:pt x="48" y="82"/>
                    </a:cubicBezTo>
                    <a:cubicBezTo>
                      <a:pt x="48" y="81"/>
                      <a:pt x="49" y="81"/>
                      <a:pt x="49" y="80"/>
                    </a:cubicBezTo>
                    <a:cubicBezTo>
                      <a:pt x="49" y="80"/>
                      <a:pt x="48" y="80"/>
                      <a:pt x="47" y="79"/>
                    </a:cubicBezTo>
                    <a:cubicBezTo>
                      <a:pt x="48" y="78"/>
                      <a:pt x="48" y="78"/>
                      <a:pt x="48" y="78"/>
                    </a:cubicBezTo>
                    <a:cubicBezTo>
                      <a:pt x="46" y="77"/>
                      <a:pt x="44" y="76"/>
                      <a:pt x="42" y="75"/>
                    </a:cubicBezTo>
                    <a:cubicBezTo>
                      <a:pt x="42" y="74"/>
                      <a:pt x="41" y="74"/>
                      <a:pt x="40" y="73"/>
                    </a:cubicBezTo>
                    <a:cubicBezTo>
                      <a:pt x="40" y="73"/>
                      <a:pt x="40" y="74"/>
                      <a:pt x="39" y="74"/>
                    </a:cubicBezTo>
                    <a:cubicBezTo>
                      <a:pt x="39" y="73"/>
                      <a:pt x="39" y="73"/>
                      <a:pt x="38" y="72"/>
                    </a:cubicBezTo>
                    <a:cubicBezTo>
                      <a:pt x="38" y="72"/>
                      <a:pt x="39" y="72"/>
                      <a:pt x="39" y="72"/>
                    </a:cubicBezTo>
                    <a:cubicBezTo>
                      <a:pt x="39" y="71"/>
                      <a:pt x="38" y="72"/>
                      <a:pt x="37" y="71"/>
                    </a:cubicBezTo>
                    <a:cubicBezTo>
                      <a:pt x="37" y="68"/>
                      <a:pt x="32" y="67"/>
                      <a:pt x="30" y="65"/>
                    </a:cubicBezTo>
                    <a:cubicBezTo>
                      <a:pt x="34" y="62"/>
                      <a:pt x="28" y="62"/>
                      <a:pt x="28" y="60"/>
                    </a:cubicBezTo>
                    <a:cubicBezTo>
                      <a:pt x="24" y="60"/>
                      <a:pt x="23" y="53"/>
                      <a:pt x="19" y="52"/>
                    </a:cubicBezTo>
                    <a:cubicBezTo>
                      <a:pt x="18" y="49"/>
                      <a:pt x="14" y="46"/>
                      <a:pt x="13" y="42"/>
                    </a:cubicBezTo>
                    <a:cubicBezTo>
                      <a:pt x="12" y="42"/>
                      <a:pt x="11" y="40"/>
                      <a:pt x="9" y="39"/>
                    </a:cubicBezTo>
                    <a:cubicBezTo>
                      <a:pt x="9" y="39"/>
                      <a:pt x="9" y="38"/>
                      <a:pt x="10" y="37"/>
                    </a:cubicBezTo>
                    <a:cubicBezTo>
                      <a:pt x="7" y="34"/>
                      <a:pt x="8" y="31"/>
                      <a:pt x="6" y="28"/>
                    </a:cubicBezTo>
                    <a:cubicBezTo>
                      <a:pt x="7" y="27"/>
                      <a:pt x="4" y="25"/>
                      <a:pt x="4" y="24"/>
                    </a:cubicBezTo>
                    <a:cubicBezTo>
                      <a:pt x="2" y="22"/>
                      <a:pt x="3" y="21"/>
                      <a:pt x="2" y="19"/>
                    </a:cubicBezTo>
                    <a:cubicBezTo>
                      <a:pt x="2" y="18"/>
                      <a:pt x="2" y="18"/>
                      <a:pt x="2" y="17"/>
                    </a:cubicBezTo>
                    <a:cubicBezTo>
                      <a:pt x="1" y="16"/>
                      <a:pt x="1" y="15"/>
                      <a:pt x="1" y="13"/>
                    </a:cubicBezTo>
                    <a:cubicBezTo>
                      <a:pt x="0" y="12"/>
                      <a:pt x="2" y="10"/>
                      <a:pt x="2" y="8"/>
                    </a:cubicBezTo>
                    <a:cubicBezTo>
                      <a:pt x="3" y="7"/>
                      <a:pt x="5" y="8"/>
                      <a:pt x="7" y="7"/>
                    </a:cubicBezTo>
                    <a:cubicBezTo>
                      <a:pt x="7" y="8"/>
                      <a:pt x="7" y="8"/>
                      <a:pt x="8" y="9"/>
                    </a:cubicBezTo>
                    <a:cubicBezTo>
                      <a:pt x="8" y="8"/>
                      <a:pt x="9" y="9"/>
                      <a:pt x="10" y="8"/>
                    </a:cubicBezTo>
                    <a:cubicBezTo>
                      <a:pt x="10" y="8"/>
                      <a:pt x="11" y="9"/>
                      <a:pt x="11" y="9"/>
                    </a:cubicBezTo>
                    <a:cubicBezTo>
                      <a:pt x="12" y="9"/>
                      <a:pt x="14" y="11"/>
                      <a:pt x="16" y="11"/>
                    </a:cubicBezTo>
                    <a:cubicBezTo>
                      <a:pt x="17" y="13"/>
                      <a:pt x="21" y="14"/>
                      <a:pt x="24" y="15"/>
                    </a:cubicBezTo>
                    <a:cubicBezTo>
                      <a:pt x="24" y="15"/>
                      <a:pt x="24" y="14"/>
                      <a:pt x="25" y="14"/>
                    </a:cubicBezTo>
                    <a:cubicBezTo>
                      <a:pt x="28" y="16"/>
                      <a:pt x="33" y="17"/>
                      <a:pt x="36" y="19"/>
                    </a:cubicBezTo>
                    <a:cubicBezTo>
                      <a:pt x="37" y="19"/>
                      <a:pt x="38" y="19"/>
                      <a:pt x="39" y="20"/>
                    </a:cubicBezTo>
                    <a:cubicBezTo>
                      <a:pt x="41" y="20"/>
                      <a:pt x="43" y="21"/>
                      <a:pt x="44" y="22"/>
                    </a:cubicBezTo>
                    <a:cubicBezTo>
                      <a:pt x="46" y="22"/>
                      <a:pt x="47" y="22"/>
                      <a:pt x="48" y="22"/>
                    </a:cubicBezTo>
                    <a:cubicBezTo>
                      <a:pt x="49" y="23"/>
                      <a:pt x="50" y="23"/>
                      <a:pt x="51" y="23"/>
                    </a:cubicBezTo>
                    <a:cubicBezTo>
                      <a:pt x="52" y="23"/>
                      <a:pt x="52" y="24"/>
                      <a:pt x="52" y="24"/>
                    </a:cubicBezTo>
                    <a:cubicBezTo>
                      <a:pt x="55" y="25"/>
                      <a:pt x="57" y="25"/>
                      <a:pt x="59" y="26"/>
                    </a:cubicBezTo>
                    <a:cubicBezTo>
                      <a:pt x="62" y="26"/>
                      <a:pt x="64" y="27"/>
                      <a:pt x="66" y="28"/>
                    </a:cubicBezTo>
                    <a:cubicBezTo>
                      <a:pt x="67" y="27"/>
                      <a:pt x="68" y="28"/>
                      <a:pt x="69" y="28"/>
                    </a:cubicBezTo>
                    <a:cubicBezTo>
                      <a:pt x="70" y="28"/>
                      <a:pt x="70" y="28"/>
                      <a:pt x="70" y="29"/>
                    </a:cubicBezTo>
                    <a:cubicBezTo>
                      <a:pt x="71" y="26"/>
                      <a:pt x="67" y="26"/>
                      <a:pt x="66" y="24"/>
                    </a:cubicBezTo>
                    <a:cubicBezTo>
                      <a:pt x="67" y="25"/>
                      <a:pt x="69" y="25"/>
                      <a:pt x="69" y="26"/>
                    </a:cubicBezTo>
                    <a:cubicBezTo>
                      <a:pt x="70" y="26"/>
                      <a:pt x="71" y="26"/>
                      <a:pt x="71" y="25"/>
                    </a:cubicBezTo>
                    <a:cubicBezTo>
                      <a:pt x="73" y="26"/>
                      <a:pt x="74" y="26"/>
                      <a:pt x="76" y="27"/>
                    </a:cubicBezTo>
                    <a:cubicBezTo>
                      <a:pt x="76" y="26"/>
                      <a:pt x="76" y="26"/>
                      <a:pt x="76" y="26"/>
                    </a:cubicBezTo>
                    <a:cubicBezTo>
                      <a:pt x="78" y="27"/>
                      <a:pt x="80" y="27"/>
                      <a:pt x="82" y="27"/>
                    </a:cubicBezTo>
                    <a:cubicBezTo>
                      <a:pt x="80" y="25"/>
                      <a:pt x="76" y="26"/>
                      <a:pt x="73" y="24"/>
                    </a:cubicBezTo>
                    <a:cubicBezTo>
                      <a:pt x="75" y="23"/>
                      <a:pt x="76" y="24"/>
                      <a:pt x="77" y="25"/>
                    </a:cubicBezTo>
                    <a:cubicBezTo>
                      <a:pt x="78" y="25"/>
                      <a:pt x="78" y="24"/>
                      <a:pt x="79" y="25"/>
                    </a:cubicBezTo>
                    <a:cubicBezTo>
                      <a:pt x="79" y="25"/>
                      <a:pt x="80" y="25"/>
                      <a:pt x="80" y="25"/>
                    </a:cubicBezTo>
                    <a:cubicBezTo>
                      <a:pt x="81" y="25"/>
                      <a:pt x="81" y="25"/>
                      <a:pt x="81" y="25"/>
                    </a:cubicBezTo>
                    <a:cubicBezTo>
                      <a:pt x="83" y="25"/>
                      <a:pt x="84" y="26"/>
                      <a:pt x="86" y="26"/>
                    </a:cubicBezTo>
                    <a:cubicBezTo>
                      <a:pt x="88" y="27"/>
                      <a:pt x="89" y="26"/>
                      <a:pt x="91" y="27"/>
                    </a:cubicBezTo>
                    <a:cubicBezTo>
                      <a:pt x="92" y="27"/>
                      <a:pt x="93" y="27"/>
                      <a:pt x="94" y="27"/>
                    </a:cubicBezTo>
                    <a:cubicBezTo>
                      <a:pt x="94" y="27"/>
                      <a:pt x="94" y="28"/>
                      <a:pt x="94" y="28"/>
                    </a:cubicBezTo>
                    <a:cubicBezTo>
                      <a:pt x="95" y="28"/>
                      <a:pt x="96" y="28"/>
                      <a:pt x="97" y="28"/>
                    </a:cubicBezTo>
                    <a:cubicBezTo>
                      <a:pt x="100" y="28"/>
                      <a:pt x="102" y="29"/>
                      <a:pt x="104" y="29"/>
                    </a:cubicBezTo>
                    <a:cubicBezTo>
                      <a:pt x="104" y="29"/>
                      <a:pt x="104" y="28"/>
                      <a:pt x="105" y="28"/>
                    </a:cubicBezTo>
                    <a:cubicBezTo>
                      <a:pt x="105" y="29"/>
                      <a:pt x="106" y="29"/>
                      <a:pt x="106" y="29"/>
                    </a:cubicBezTo>
                    <a:cubicBezTo>
                      <a:pt x="106" y="29"/>
                      <a:pt x="106" y="29"/>
                      <a:pt x="106" y="29"/>
                    </a:cubicBezTo>
                    <a:cubicBezTo>
                      <a:pt x="111" y="30"/>
                      <a:pt x="116" y="31"/>
                      <a:pt x="121" y="31"/>
                    </a:cubicBezTo>
                    <a:cubicBezTo>
                      <a:pt x="121" y="31"/>
                      <a:pt x="121" y="31"/>
                      <a:pt x="121" y="31"/>
                    </a:cubicBezTo>
                    <a:cubicBezTo>
                      <a:pt x="121" y="31"/>
                      <a:pt x="122" y="31"/>
                      <a:pt x="122" y="31"/>
                    </a:cubicBezTo>
                    <a:cubicBezTo>
                      <a:pt x="123" y="32"/>
                      <a:pt x="124" y="31"/>
                      <a:pt x="125" y="31"/>
                    </a:cubicBezTo>
                    <a:cubicBezTo>
                      <a:pt x="127" y="31"/>
                      <a:pt x="127" y="32"/>
                      <a:pt x="128" y="31"/>
                    </a:cubicBezTo>
                    <a:cubicBezTo>
                      <a:pt x="129" y="33"/>
                      <a:pt x="131" y="31"/>
                      <a:pt x="132" y="33"/>
                    </a:cubicBezTo>
                    <a:cubicBezTo>
                      <a:pt x="135" y="32"/>
                      <a:pt x="139" y="34"/>
                      <a:pt x="142" y="33"/>
                    </a:cubicBezTo>
                    <a:cubicBezTo>
                      <a:pt x="138" y="31"/>
                      <a:pt x="133" y="31"/>
                      <a:pt x="128" y="31"/>
                    </a:cubicBezTo>
                    <a:cubicBezTo>
                      <a:pt x="128" y="30"/>
                      <a:pt x="128" y="30"/>
                      <a:pt x="127" y="30"/>
                    </a:cubicBezTo>
                    <a:cubicBezTo>
                      <a:pt x="126" y="30"/>
                      <a:pt x="125" y="30"/>
                      <a:pt x="123" y="30"/>
                    </a:cubicBezTo>
                    <a:cubicBezTo>
                      <a:pt x="121" y="30"/>
                      <a:pt x="120" y="29"/>
                      <a:pt x="119" y="29"/>
                    </a:cubicBezTo>
                    <a:cubicBezTo>
                      <a:pt x="119" y="28"/>
                      <a:pt x="119" y="29"/>
                      <a:pt x="120" y="28"/>
                    </a:cubicBezTo>
                    <a:cubicBezTo>
                      <a:pt x="121" y="29"/>
                      <a:pt x="123" y="27"/>
                      <a:pt x="124" y="28"/>
                    </a:cubicBezTo>
                    <a:cubicBezTo>
                      <a:pt x="126" y="28"/>
                      <a:pt x="127" y="29"/>
                      <a:pt x="129" y="29"/>
                    </a:cubicBezTo>
                    <a:cubicBezTo>
                      <a:pt x="129" y="29"/>
                      <a:pt x="130" y="29"/>
                      <a:pt x="130" y="28"/>
                    </a:cubicBezTo>
                    <a:cubicBezTo>
                      <a:pt x="131" y="29"/>
                      <a:pt x="132" y="29"/>
                      <a:pt x="132" y="29"/>
                    </a:cubicBezTo>
                    <a:cubicBezTo>
                      <a:pt x="135" y="28"/>
                      <a:pt x="139" y="30"/>
                      <a:pt x="142" y="29"/>
                    </a:cubicBezTo>
                    <a:cubicBezTo>
                      <a:pt x="144" y="30"/>
                      <a:pt x="145" y="29"/>
                      <a:pt x="146" y="29"/>
                    </a:cubicBezTo>
                    <a:cubicBezTo>
                      <a:pt x="146" y="30"/>
                      <a:pt x="146" y="30"/>
                      <a:pt x="146" y="30"/>
                    </a:cubicBezTo>
                    <a:cubicBezTo>
                      <a:pt x="149" y="28"/>
                      <a:pt x="151" y="31"/>
                      <a:pt x="154" y="30"/>
                    </a:cubicBezTo>
                    <a:cubicBezTo>
                      <a:pt x="155" y="31"/>
                      <a:pt x="156" y="31"/>
                      <a:pt x="157" y="30"/>
                    </a:cubicBezTo>
                    <a:cubicBezTo>
                      <a:pt x="158" y="30"/>
                      <a:pt x="159" y="31"/>
                      <a:pt x="160" y="30"/>
                    </a:cubicBezTo>
                    <a:cubicBezTo>
                      <a:pt x="161" y="31"/>
                      <a:pt x="163" y="31"/>
                      <a:pt x="164" y="29"/>
                    </a:cubicBezTo>
                    <a:cubicBezTo>
                      <a:pt x="165" y="30"/>
                      <a:pt x="164" y="30"/>
                      <a:pt x="165" y="30"/>
                    </a:cubicBezTo>
                    <a:cubicBezTo>
                      <a:pt x="165" y="30"/>
                      <a:pt x="165" y="30"/>
                      <a:pt x="165" y="29"/>
                    </a:cubicBezTo>
                    <a:cubicBezTo>
                      <a:pt x="166" y="29"/>
                      <a:pt x="167" y="30"/>
                      <a:pt x="168" y="29"/>
                    </a:cubicBezTo>
                    <a:cubicBezTo>
                      <a:pt x="167" y="29"/>
                      <a:pt x="165" y="28"/>
                      <a:pt x="165" y="29"/>
                    </a:cubicBezTo>
                    <a:cubicBezTo>
                      <a:pt x="164" y="28"/>
                      <a:pt x="164" y="28"/>
                      <a:pt x="164" y="28"/>
                    </a:cubicBezTo>
                    <a:cubicBezTo>
                      <a:pt x="164" y="28"/>
                      <a:pt x="164" y="28"/>
                      <a:pt x="164" y="27"/>
                    </a:cubicBezTo>
                    <a:cubicBezTo>
                      <a:pt x="168" y="27"/>
                      <a:pt x="172" y="28"/>
                      <a:pt x="177" y="27"/>
                    </a:cubicBezTo>
                    <a:cubicBezTo>
                      <a:pt x="175" y="26"/>
                      <a:pt x="173" y="27"/>
                      <a:pt x="171" y="26"/>
                    </a:cubicBezTo>
                    <a:cubicBezTo>
                      <a:pt x="170" y="27"/>
                      <a:pt x="169" y="27"/>
                      <a:pt x="167" y="26"/>
                    </a:cubicBezTo>
                    <a:cubicBezTo>
                      <a:pt x="166" y="27"/>
                      <a:pt x="165" y="26"/>
                      <a:pt x="163" y="26"/>
                    </a:cubicBezTo>
                    <a:cubicBezTo>
                      <a:pt x="163" y="26"/>
                      <a:pt x="163" y="26"/>
                      <a:pt x="163" y="27"/>
                    </a:cubicBezTo>
                    <a:cubicBezTo>
                      <a:pt x="154" y="26"/>
                      <a:pt x="145" y="25"/>
                      <a:pt x="136" y="25"/>
                    </a:cubicBezTo>
                    <a:cubicBezTo>
                      <a:pt x="136" y="25"/>
                      <a:pt x="135" y="25"/>
                      <a:pt x="135" y="24"/>
                    </a:cubicBezTo>
                    <a:cubicBezTo>
                      <a:pt x="133" y="24"/>
                      <a:pt x="131" y="24"/>
                      <a:pt x="130" y="24"/>
                    </a:cubicBezTo>
                    <a:cubicBezTo>
                      <a:pt x="129" y="24"/>
                      <a:pt x="129" y="24"/>
                      <a:pt x="129" y="24"/>
                    </a:cubicBezTo>
                    <a:cubicBezTo>
                      <a:pt x="127" y="24"/>
                      <a:pt x="126" y="24"/>
                      <a:pt x="125" y="23"/>
                    </a:cubicBezTo>
                    <a:cubicBezTo>
                      <a:pt x="123" y="24"/>
                      <a:pt x="121" y="22"/>
                      <a:pt x="121" y="23"/>
                    </a:cubicBezTo>
                    <a:cubicBezTo>
                      <a:pt x="119" y="23"/>
                      <a:pt x="118" y="23"/>
                      <a:pt x="116" y="22"/>
                    </a:cubicBezTo>
                    <a:cubicBezTo>
                      <a:pt x="116" y="23"/>
                      <a:pt x="115" y="23"/>
                      <a:pt x="115" y="23"/>
                    </a:cubicBezTo>
                    <a:cubicBezTo>
                      <a:pt x="114" y="22"/>
                      <a:pt x="113" y="22"/>
                      <a:pt x="112" y="22"/>
                    </a:cubicBezTo>
                    <a:cubicBezTo>
                      <a:pt x="112" y="22"/>
                      <a:pt x="111" y="22"/>
                      <a:pt x="111" y="23"/>
                    </a:cubicBezTo>
                    <a:cubicBezTo>
                      <a:pt x="107" y="21"/>
                      <a:pt x="104" y="21"/>
                      <a:pt x="100" y="21"/>
                    </a:cubicBezTo>
                    <a:cubicBezTo>
                      <a:pt x="99" y="20"/>
                      <a:pt x="100" y="20"/>
                      <a:pt x="99" y="20"/>
                    </a:cubicBezTo>
                    <a:cubicBezTo>
                      <a:pt x="97" y="20"/>
                      <a:pt x="94" y="20"/>
                      <a:pt x="93" y="19"/>
                    </a:cubicBezTo>
                    <a:cubicBezTo>
                      <a:pt x="92" y="19"/>
                      <a:pt x="93" y="20"/>
                      <a:pt x="92" y="20"/>
                    </a:cubicBezTo>
                    <a:cubicBezTo>
                      <a:pt x="90" y="18"/>
                      <a:pt x="89" y="20"/>
                      <a:pt x="87" y="18"/>
                    </a:cubicBezTo>
                    <a:cubicBezTo>
                      <a:pt x="88" y="18"/>
                      <a:pt x="89" y="18"/>
                      <a:pt x="89" y="18"/>
                    </a:cubicBezTo>
                    <a:cubicBezTo>
                      <a:pt x="89" y="17"/>
                      <a:pt x="90" y="17"/>
                      <a:pt x="91" y="17"/>
                    </a:cubicBezTo>
                    <a:cubicBezTo>
                      <a:pt x="92" y="17"/>
                      <a:pt x="92" y="18"/>
                      <a:pt x="93" y="18"/>
                    </a:cubicBezTo>
                    <a:cubicBezTo>
                      <a:pt x="94" y="18"/>
                      <a:pt x="93" y="18"/>
                      <a:pt x="93" y="17"/>
                    </a:cubicBezTo>
                    <a:cubicBezTo>
                      <a:pt x="93" y="17"/>
                      <a:pt x="94" y="18"/>
                      <a:pt x="95" y="18"/>
                    </a:cubicBezTo>
                    <a:cubicBezTo>
                      <a:pt x="95" y="18"/>
                      <a:pt x="95" y="19"/>
                      <a:pt x="96" y="19"/>
                    </a:cubicBezTo>
                    <a:cubicBezTo>
                      <a:pt x="96" y="19"/>
                      <a:pt x="96" y="17"/>
                      <a:pt x="97" y="18"/>
                    </a:cubicBezTo>
                    <a:cubicBezTo>
                      <a:pt x="97" y="18"/>
                      <a:pt x="96" y="18"/>
                      <a:pt x="96" y="18"/>
                    </a:cubicBezTo>
                    <a:cubicBezTo>
                      <a:pt x="97" y="19"/>
                      <a:pt x="97" y="19"/>
                      <a:pt x="97" y="19"/>
                    </a:cubicBezTo>
                    <a:cubicBezTo>
                      <a:pt x="98" y="18"/>
                      <a:pt x="99" y="18"/>
                      <a:pt x="100" y="18"/>
                    </a:cubicBezTo>
                    <a:cubicBezTo>
                      <a:pt x="100" y="18"/>
                      <a:pt x="100" y="19"/>
                      <a:pt x="100" y="19"/>
                    </a:cubicBezTo>
                    <a:cubicBezTo>
                      <a:pt x="100" y="20"/>
                      <a:pt x="101" y="19"/>
                      <a:pt x="101" y="19"/>
                    </a:cubicBezTo>
                    <a:cubicBezTo>
                      <a:pt x="101" y="19"/>
                      <a:pt x="101" y="19"/>
                      <a:pt x="101" y="19"/>
                    </a:cubicBezTo>
                    <a:cubicBezTo>
                      <a:pt x="101" y="18"/>
                      <a:pt x="102" y="18"/>
                      <a:pt x="102" y="17"/>
                    </a:cubicBezTo>
                    <a:cubicBezTo>
                      <a:pt x="103" y="18"/>
                      <a:pt x="104" y="18"/>
                      <a:pt x="105" y="17"/>
                    </a:cubicBezTo>
                    <a:cubicBezTo>
                      <a:pt x="105" y="18"/>
                      <a:pt x="105" y="19"/>
                      <a:pt x="106" y="18"/>
                    </a:cubicBezTo>
                    <a:cubicBezTo>
                      <a:pt x="106" y="19"/>
                      <a:pt x="106" y="19"/>
                      <a:pt x="107" y="19"/>
                    </a:cubicBezTo>
                    <a:cubicBezTo>
                      <a:pt x="107" y="19"/>
                      <a:pt x="107" y="19"/>
                      <a:pt x="107" y="18"/>
                    </a:cubicBezTo>
                    <a:cubicBezTo>
                      <a:pt x="108" y="18"/>
                      <a:pt x="108" y="18"/>
                      <a:pt x="109" y="19"/>
                    </a:cubicBezTo>
                    <a:cubicBezTo>
                      <a:pt x="110" y="19"/>
                      <a:pt x="109" y="18"/>
                      <a:pt x="110" y="19"/>
                    </a:cubicBezTo>
                    <a:cubicBezTo>
                      <a:pt x="110" y="19"/>
                      <a:pt x="110" y="18"/>
                      <a:pt x="110" y="18"/>
                    </a:cubicBezTo>
                    <a:cubicBezTo>
                      <a:pt x="109" y="17"/>
                      <a:pt x="107" y="18"/>
                      <a:pt x="106" y="17"/>
                    </a:cubicBezTo>
                    <a:cubicBezTo>
                      <a:pt x="105" y="17"/>
                      <a:pt x="106" y="17"/>
                      <a:pt x="105" y="17"/>
                    </a:cubicBezTo>
                    <a:cubicBezTo>
                      <a:pt x="104" y="17"/>
                      <a:pt x="103" y="16"/>
                      <a:pt x="103" y="17"/>
                    </a:cubicBezTo>
                    <a:cubicBezTo>
                      <a:pt x="102" y="16"/>
                      <a:pt x="101" y="16"/>
                      <a:pt x="100" y="16"/>
                    </a:cubicBezTo>
                    <a:cubicBezTo>
                      <a:pt x="99" y="16"/>
                      <a:pt x="100" y="16"/>
                      <a:pt x="100" y="15"/>
                    </a:cubicBezTo>
                    <a:cubicBezTo>
                      <a:pt x="99" y="15"/>
                      <a:pt x="99" y="16"/>
                      <a:pt x="98" y="16"/>
                    </a:cubicBezTo>
                    <a:cubicBezTo>
                      <a:pt x="97" y="16"/>
                      <a:pt x="95" y="16"/>
                      <a:pt x="93" y="15"/>
                    </a:cubicBezTo>
                    <a:cubicBezTo>
                      <a:pt x="93" y="15"/>
                      <a:pt x="93" y="15"/>
                      <a:pt x="92" y="15"/>
                    </a:cubicBezTo>
                    <a:cubicBezTo>
                      <a:pt x="92" y="15"/>
                      <a:pt x="92" y="15"/>
                      <a:pt x="91" y="15"/>
                    </a:cubicBezTo>
                    <a:cubicBezTo>
                      <a:pt x="89" y="15"/>
                      <a:pt x="86" y="13"/>
                      <a:pt x="83" y="13"/>
                    </a:cubicBezTo>
                    <a:cubicBezTo>
                      <a:pt x="83" y="13"/>
                      <a:pt x="83" y="12"/>
                      <a:pt x="82" y="12"/>
                    </a:cubicBezTo>
                    <a:cubicBezTo>
                      <a:pt x="83" y="11"/>
                      <a:pt x="85" y="13"/>
                      <a:pt x="87" y="12"/>
                    </a:cubicBezTo>
                    <a:cubicBezTo>
                      <a:pt x="88" y="13"/>
                      <a:pt x="89" y="13"/>
                      <a:pt x="90" y="12"/>
                    </a:cubicBezTo>
                    <a:cubicBezTo>
                      <a:pt x="90" y="13"/>
                      <a:pt x="90" y="13"/>
                      <a:pt x="90" y="13"/>
                    </a:cubicBezTo>
                    <a:cubicBezTo>
                      <a:pt x="91" y="13"/>
                      <a:pt x="91" y="13"/>
                      <a:pt x="91" y="13"/>
                    </a:cubicBezTo>
                    <a:cubicBezTo>
                      <a:pt x="93" y="14"/>
                      <a:pt x="95" y="13"/>
                      <a:pt x="97" y="14"/>
                    </a:cubicBezTo>
                    <a:cubicBezTo>
                      <a:pt x="97" y="13"/>
                      <a:pt x="95" y="12"/>
                      <a:pt x="95" y="13"/>
                    </a:cubicBezTo>
                    <a:cubicBezTo>
                      <a:pt x="94" y="12"/>
                      <a:pt x="95" y="12"/>
                      <a:pt x="95" y="12"/>
                    </a:cubicBezTo>
                    <a:cubicBezTo>
                      <a:pt x="94" y="11"/>
                      <a:pt x="93" y="11"/>
                      <a:pt x="93" y="11"/>
                    </a:cubicBezTo>
                    <a:cubicBezTo>
                      <a:pt x="93" y="12"/>
                      <a:pt x="93" y="12"/>
                      <a:pt x="93" y="12"/>
                    </a:cubicBezTo>
                    <a:cubicBezTo>
                      <a:pt x="92" y="13"/>
                      <a:pt x="91" y="12"/>
                      <a:pt x="90" y="12"/>
                    </a:cubicBezTo>
                    <a:cubicBezTo>
                      <a:pt x="89" y="11"/>
                      <a:pt x="88" y="12"/>
                      <a:pt x="87" y="10"/>
                    </a:cubicBezTo>
                    <a:cubicBezTo>
                      <a:pt x="87" y="10"/>
                      <a:pt x="87" y="11"/>
                      <a:pt x="86" y="11"/>
                    </a:cubicBezTo>
                    <a:cubicBezTo>
                      <a:pt x="85" y="10"/>
                      <a:pt x="83" y="10"/>
                      <a:pt x="81" y="11"/>
                    </a:cubicBezTo>
                    <a:cubicBezTo>
                      <a:pt x="80" y="10"/>
                      <a:pt x="79" y="9"/>
                      <a:pt x="79" y="10"/>
                    </a:cubicBezTo>
                    <a:cubicBezTo>
                      <a:pt x="78" y="10"/>
                      <a:pt x="78" y="10"/>
                      <a:pt x="77" y="9"/>
                    </a:cubicBezTo>
                    <a:cubicBezTo>
                      <a:pt x="76" y="10"/>
                      <a:pt x="74" y="9"/>
                      <a:pt x="73" y="8"/>
                    </a:cubicBezTo>
                    <a:cubicBezTo>
                      <a:pt x="73" y="8"/>
                      <a:pt x="74" y="9"/>
                      <a:pt x="75" y="8"/>
                    </a:cubicBezTo>
                    <a:cubicBezTo>
                      <a:pt x="74" y="7"/>
                      <a:pt x="72" y="8"/>
                      <a:pt x="71" y="7"/>
                    </a:cubicBezTo>
                    <a:cubicBezTo>
                      <a:pt x="72" y="6"/>
                      <a:pt x="74" y="7"/>
                      <a:pt x="75" y="7"/>
                    </a:cubicBezTo>
                    <a:cubicBezTo>
                      <a:pt x="78" y="8"/>
                      <a:pt x="81" y="8"/>
                      <a:pt x="83" y="9"/>
                    </a:cubicBezTo>
                    <a:cubicBezTo>
                      <a:pt x="84" y="9"/>
                      <a:pt x="85" y="9"/>
                      <a:pt x="85" y="10"/>
                    </a:cubicBezTo>
                    <a:cubicBezTo>
                      <a:pt x="85" y="10"/>
                      <a:pt x="86" y="9"/>
                      <a:pt x="86" y="9"/>
                    </a:cubicBezTo>
                    <a:cubicBezTo>
                      <a:pt x="87" y="10"/>
                      <a:pt x="87" y="10"/>
                      <a:pt x="88" y="10"/>
                    </a:cubicBezTo>
                    <a:cubicBezTo>
                      <a:pt x="89" y="9"/>
                      <a:pt x="91" y="11"/>
                      <a:pt x="92" y="10"/>
                    </a:cubicBezTo>
                    <a:cubicBezTo>
                      <a:pt x="93" y="11"/>
                      <a:pt x="95" y="10"/>
                      <a:pt x="96" y="11"/>
                    </a:cubicBezTo>
                    <a:cubicBezTo>
                      <a:pt x="97" y="10"/>
                      <a:pt x="99" y="12"/>
                      <a:pt x="99" y="11"/>
                    </a:cubicBezTo>
                    <a:cubicBezTo>
                      <a:pt x="102" y="12"/>
                      <a:pt x="103" y="11"/>
                      <a:pt x="105" y="13"/>
                    </a:cubicBezTo>
                    <a:cubicBezTo>
                      <a:pt x="106" y="13"/>
                      <a:pt x="106" y="12"/>
                      <a:pt x="106" y="12"/>
                    </a:cubicBezTo>
                    <a:cubicBezTo>
                      <a:pt x="107" y="13"/>
                      <a:pt x="107" y="13"/>
                      <a:pt x="108" y="14"/>
                    </a:cubicBezTo>
                    <a:cubicBezTo>
                      <a:pt x="109" y="13"/>
                      <a:pt x="109" y="12"/>
                      <a:pt x="108" y="12"/>
                    </a:cubicBezTo>
                    <a:cubicBezTo>
                      <a:pt x="109" y="12"/>
                      <a:pt x="109" y="12"/>
                      <a:pt x="110" y="12"/>
                    </a:cubicBezTo>
                    <a:cubicBezTo>
                      <a:pt x="110" y="14"/>
                      <a:pt x="111" y="13"/>
                      <a:pt x="112" y="14"/>
                    </a:cubicBezTo>
                    <a:cubicBezTo>
                      <a:pt x="112" y="13"/>
                      <a:pt x="114" y="13"/>
                      <a:pt x="114" y="13"/>
                    </a:cubicBezTo>
                    <a:cubicBezTo>
                      <a:pt x="117" y="12"/>
                      <a:pt x="120" y="12"/>
                      <a:pt x="124" y="13"/>
                    </a:cubicBezTo>
                    <a:cubicBezTo>
                      <a:pt x="124" y="14"/>
                      <a:pt x="123" y="15"/>
                      <a:pt x="124" y="16"/>
                    </a:cubicBezTo>
                    <a:cubicBezTo>
                      <a:pt x="125" y="15"/>
                      <a:pt x="126" y="15"/>
                      <a:pt x="126" y="15"/>
                    </a:cubicBezTo>
                    <a:cubicBezTo>
                      <a:pt x="127" y="14"/>
                      <a:pt x="126" y="14"/>
                      <a:pt x="126" y="14"/>
                    </a:cubicBezTo>
                    <a:cubicBezTo>
                      <a:pt x="127" y="13"/>
                      <a:pt x="127" y="13"/>
                      <a:pt x="128" y="13"/>
                    </a:cubicBezTo>
                    <a:cubicBezTo>
                      <a:pt x="128" y="13"/>
                      <a:pt x="128" y="14"/>
                      <a:pt x="128" y="14"/>
                    </a:cubicBezTo>
                    <a:cubicBezTo>
                      <a:pt x="128" y="14"/>
                      <a:pt x="127" y="14"/>
                      <a:pt x="127" y="15"/>
                    </a:cubicBezTo>
                    <a:cubicBezTo>
                      <a:pt x="128" y="15"/>
                      <a:pt x="128" y="14"/>
                      <a:pt x="129" y="14"/>
                    </a:cubicBezTo>
                    <a:cubicBezTo>
                      <a:pt x="129" y="14"/>
                      <a:pt x="130" y="14"/>
                      <a:pt x="130" y="14"/>
                    </a:cubicBezTo>
                    <a:cubicBezTo>
                      <a:pt x="131" y="12"/>
                      <a:pt x="134" y="14"/>
                      <a:pt x="136" y="14"/>
                    </a:cubicBezTo>
                    <a:cubicBezTo>
                      <a:pt x="137" y="14"/>
                      <a:pt x="136" y="15"/>
                      <a:pt x="137" y="15"/>
                    </a:cubicBezTo>
                    <a:cubicBezTo>
                      <a:pt x="137" y="15"/>
                      <a:pt x="137" y="14"/>
                      <a:pt x="138" y="14"/>
                    </a:cubicBezTo>
                    <a:cubicBezTo>
                      <a:pt x="138" y="15"/>
                      <a:pt x="139" y="16"/>
                      <a:pt x="139" y="15"/>
                    </a:cubicBezTo>
                    <a:cubicBezTo>
                      <a:pt x="140" y="15"/>
                      <a:pt x="140" y="15"/>
                      <a:pt x="140" y="15"/>
                    </a:cubicBezTo>
                    <a:cubicBezTo>
                      <a:pt x="142" y="15"/>
                      <a:pt x="143" y="16"/>
                      <a:pt x="144" y="15"/>
                    </a:cubicBezTo>
                    <a:cubicBezTo>
                      <a:pt x="145" y="15"/>
                      <a:pt x="144" y="14"/>
                      <a:pt x="143" y="14"/>
                    </a:cubicBezTo>
                    <a:cubicBezTo>
                      <a:pt x="144" y="14"/>
                      <a:pt x="144" y="14"/>
                      <a:pt x="145" y="14"/>
                    </a:cubicBezTo>
                    <a:cubicBezTo>
                      <a:pt x="145" y="15"/>
                      <a:pt x="145" y="15"/>
                      <a:pt x="145" y="15"/>
                    </a:cubicBezTo>
                    <a:cubicBezTo>
                      <a:pt x="146" y="15"/>
                      <a:pt x="148" y="17"/>
                      <a:pt x="149" y="16"/>
                    </a:cubicBezTo>
                    <a:cubicBezTo>
                      <a:pt x="150" y="17"/>
                      <a:pt x="152" y="17"/>
                      <a:pt x="153" y="17"/>
                    </a:cubicBezTo>
                    <a:cubicBezTo>
                      <a:pt x="153" y="17"/>
                      <a:pt x="154" y="17"/>
                      <a:pt x="154" y="17"/>
                    </a:cubicBezTo>
                    <a:cubicBezTo>
                      <a:pt x="153" y="17"/>
                      <a:pt x="152" y="16"/>
                      <a:pt x="151" y="16"/>
                    </a:cubicBezTo>
                    <a:cubicBezTo>
                      <a:pt x="151" y="16"/>
                      <a:pt x="152" y="15"/>
                      <a:pt x="151" y="15"/>
                    </a:cubicBezTo>
                    <a:cubicBezTo>
                      <a:pt x="151" y="14"/>
                      <a:pt x="152" y="16"/>
                      <a:pt x="153" y="15"/>
                    </a:cubicBezTo>
                    <a:cubicBezTo>
                      <a:pt x="153" y="15"/>
                      <a:pt x="153" y="15"/>
                      <a:pt x="153" y="16"/>
                    </a:cubicBezTo>
                    <a:cubicBezTo>
                      <a:pt x="154" y="15"/>
                      <a:pt x="154" y="15"/>
                      <a:pt x="154" y="14"/>
                    </a:cubicBezTo>
                    <a:cubicBezTo>
                      <a:pt x="156" y="15"/>
                      <a:pt x="157" y="14"/>
                      <a:pt x="158" y="15"/>
                    </a:cubicBezTo>
                    <a:cubicBezTo>
                      <a:pt x="157" y="15"/>
                      <a:pt x="157" y="15"/>
                      <a:pt x="158" y="16"/>
                    </a:cubicBezTo>
                    <a:cubicBezTo>
                      <a:pt x="157" y="16"/>
                      <a:pt x="157" y="15"/>
                      <a:pt x="156" y="16"/>
                    </a:cubicBezTo>
                    <a:cubicBezTo>
                      <a:pt x="156" y="17"/>
                      <a:pt x="157" y="18"/>
                      <a:pt x="158" y="17"/>
                    </a:cubicBezTo>
                    <a:cubicBezTo>
                      <a:pt x="159" y="18"/>
                      <a:pt x="160" y="18"/>
                      <a:pt x="161" y="17"/>
                    </a:cubicBezTo>
                    <a:cubicBezTo>
                      <a:pt x="162" y="19"/>
                      <a:pt x="163" y="17"/>
                      <a:pt x="164" y="18"/>
                    </a:cubicBezTo>
                    <a:cubicBezTo>
                      <a:pt x="165" y="17"/>
                      <a:pt x="164" y="17"/>
                      <a:pt x="164" y="16"/>
                    </a:cubicBezTo>
                    <a:cubicBezTo>
                      <a:pt x="165" y="16"/>
                      <a:pt x="166" y="16"/>
                      <a:pt x="166" y="16"/>
                    </a:cubicBezTo>
                    <a:cubicBezTo>
                      <a:pt x="167" y="17"/>
                      <a:pt x="166" y="16"/>
                      <a:pt x="165" y="17"/>
                    </a:cubicBezTo>
                    <a:cubicBezTo>
                      <a:pt x="165" y="17"/>
                      <a:pt x="166" y="17"/>
                      <a:pt x="166" y="17"/>
                    </a:cubicBezTo>
                    <a:cubicBezTo>
                      <a:pt x="167" y="17"/>
                      <a:pt x="167" y="17"/>
                      <a:pt x="167" y="16"/>
                    </a:cubicBezTo>
                    <a:cubicBezTo>
                      <a:pt x="167" y="16"/>
                      <a:pt x="167" y="15"/>
                      <a:pt x="167" y="15"/>
                    </a:cubicBezTo>
                    <a:cubicBezTo>
                      <a:pt x="166" y="14"/>
                      <a:pt x="165" y="14"/>
                      <a:pt x="164" y="14"/>
                    </a:cubicBezTo>
                    <a:cubicBezTo>
                      <a:pt x="163" y="15"/>
                      <a:pt x="163" y="14"/>
                      <a:pt x="162" y="15"/>
                    </a:cubicBezTo>
                    <a:cubicBezTo>
                      <a:pt x="162" y="15"/>
                      <a:pt x="163" y="15"/>
                      <a:pt x="163" y="15"/>
                    </a:cubicBezTo>
                    <a:cubicBezTo>
                      <a:pt x="163" y="16"/>
                      <a:pt x="162" y="15"/>
                      <a:pt x="162" y="15"/>
                    </a:cubicBezTo>
                    <a:cubicBezTo>
                      <a:pt x="161" y="15"/>
                      <a:pt x="162" y="15"/>
                      <a:pt x="162" y="14"/>
                    </a:cubicBezTo>
                    <a:cubicBezTo>
                      <a:pt x="161" y="13"/>
                      <a:pt x="160" y="14"/>
                      <a:pt x="159" y="14"/>
                    </a:cubicBezTo>
                    <a:cubicBezTo>
                      <a:pt x="159" y="14"/>
                      <a:pt x="160" y="14"/>
                      <a:pt x="159" y="15"/>
                    </a:cubicBezTo>
                    <a:cubicBezTo>
                      <a:pt x="159" y="15"/>
                      <a:pt x="159" y="15"/>
                      <a:pt x="158" y="15"/>
                    </a:cubicBezTo>
                    <a:cubicBezTo>
                      <a:pt x="158" y="14"/>
                      <a:pt x="158" y="15"/>
                      <a:pt x="159" y="14"/>
                    </a:cubicBezTo>
                    <a:cubicBezTo>
                      <a:pt x="154" y="13"/>
                      <a:pt x="149" y="14"/>
                      <a:pt x="144" y="12"/>
                    </a:cubicBezTo>
                    <a:cubicBezTo>
                      <a:pt x="141" y="13"/>
                      <a:pt x="139" y="10"/>
                      <a:pt x="137" y="12"/>
                    </a:cubicBezTo>
                    <a:cubicBezTo>
                      <a:pt x="135" y="11"/>
                      <a:pt x="133" y="10"/>
                      <a:pt x="131" y="9"/>
                    </a:cubicBezTo>
                    <a:cubicBezTo>
                      <a:pt x="131" y="9"/>
                      <a:pt x="131" y="9"/>
                      <a:pt x="131" y="10"/>
                    </a:cubicBezTo>
                    <a:cubicBezTo>
                      <a:pt x="129" y="10"/>
                      <a:pt x="127" y="8"/>
                      <a:pt x="125" y="10"/>
                    </a:cubicBezTo>
                    <a:cubicBezTo>
                      <a:pt x="125" y="9"/>
                      <a:pt x="125" y="9"/>
                      <a:pt x="125" y="9"/>
                    </a:cubicBezTo>
                    <a:cubicBezTo>
                      <a:pt x="124" y="10"/>
                      <a:pt x="122" y="8"/>
                      <a:pt x="121" y="9"/>
                    </a:cubicBezTo>
                    <a:cubicBezTo>
                      <a:pt x="121" y="9"/>
                      <a:pt x="121" y="8"/>
                      <a:pt x="121" y="7"/>
                    </a:cubicBezTo>
                    <a:cubicBezTo>
                      <a:pt x="122" y="6"/>
                      <a:pt x="124" y="7"/>
                      <a:pt x="125" y="6"/>
                    </a:cubicBezTo>
                    <a:cubicBezTo>
                      <a:pt x="126" y="7"/>
                      <a:pt x="126" y="7"/>
                      <a:pt x="127" y="7"/>
                    </a:cubicBezTo>
                    <a:cubicBezTo>
                      <a:pt x="127" y="6"/>
                      <a:pt x="126" y="5"/>
                      <a:pt x="126" y="6"/>
                    </a:cubicBezTo>
                    <a:cubicBezTo>
                      <a:pt x="125" y="6"/>
                      <a:pt x="126" y="5"/>
                      <a:pt x="126" y="5"/>
                    </a:cubicBezTo>
                    <a:cubicBezTo>
                      <a:pt x="127" y="5"/>
                      <a:pt x="127" y="5"/>
                      <a:pt x="127" y="6"/>
                    </a:cubicBezTo>
                    <a:cubicBezTo>
                      <a:pt x="128" y="6"/>
                      <a:pt x="127" y="5"/>
                      <a:pt x="128" y="5"/>
                    </a:cubicBezTo>
                    <a:cubicBezTo>
                      <a:pt x="129" y="6"/>
                      <a:pt x="130" y="5"/>
                      <a:pt x="130" y="5"/>
                    </a:cubicBezTo>
                    <a:cubicBezTo>
                      <a:pt x="131" y="5"/>
                      <a:pt x="131" y="5"/>
                      <a:pt x="132" y="5"/>
                    </a:cubicBezTo>
                    <a:cubicBezTo>
                      <a:pt x="133" y="6"/>
                      <a:pt x="134" y="5"/>
                      <a:pt x="135" y="6"/>
                    </a:cubicBezTo>
                    <a:cubicBezTo>
                      <a:pt x="138" y="5"/>
                      <a:pt x="142" y="5"/>
                      <a:pt x="146" y="6"/>
                    </a:cubicBezTo>
                    <a:cubicBezTo>
                      <a:pt x="146" y="6"/>
                      <a:pt x="146" y="6"/>
                      <a:pt x="146" y="5"/>
                    </a:cubicBezTo>
                    <a:cubicBezTo>
                      <a:pt x="148" y="7"/>
                      <a:pt x="150" y="6"/>
                      <a:pt x="152" y="6"/>
                    </a:cubicBezTo>
                    <a:cubicBezTo>
                      <a:pt x="152" y="6"/>
                      <a:pt x="153" y="7"/>
                      <a:pt x="154" y="7"/>
                    </a:cubicBezTo>
                    <a:cubicBezTo>
                      <a:pt x="155" y="7"/>
                      <a:pt x="157" y="6"/>
                      <a:pt x="158" y="6"/>
                    </a:cubicBezTo>
                    <a:cubicBezTo>
                      <a:pt x="159" y="6"/>
                      <a:pt x="159" y="7"/>
                      <a:pt x="160" y="7"/>
                    </a:cubicBezTo>
                    <a:cubicBezTo>
                      <a:pt x="163" y="6"/>
                      <a:pt x="166" y="7"/>
                      <a:pt x="169" y="7"/>
                    </a:cubicBezTo>
                    <a:cubicBezTo>
                      <a:pt x="168" y="7"/>
                      <a:pt x="167" y="7"/>
                      <a:pt x="167" y="7"/>
                    </a:cubicBezTo>
                    <a:cubicBezTo>
                      <a:pt x="167" y="8"/>
                      <a:pt x="167" y="8"/>
                      <a:pt x="168" y="8"/>
                    </a:cubicBezTo>
                    <a:cubicBezTo>
                      <a:pt x="169" y="7"/>
                      <a:pt x="170" y="9"/>
                      <a:pt x="171" y="7"/>
                    </a:cubicBezTo>
                    <a:cubicBezTo>
                      <a:pt x="171" y="7"/>
                      <a:pt x="171" y="7"/>
                      <a:pt x="172" y="8"/>
                    </a:cubicBezTo>
                    <a:cubicBezTo>
                      <a:pt x="173" y="6"/>
                      <a:pt x="176" y="6"/>
                      <a:pt x="177" y="7"/>
                    </a:cubicBezTo>
                    <a:cubicBezTo>
                      <a:pt x="177" y="8"/>
                      <a:pt x="176" y="8"/>
                      <a:pt x="176" y="8"/>
                    </a:cubicBezTo>
                    <a:cubicBezTo>
                      <a:pt x="176" y="9"/>
                      <a:pt x="177" y="8"/>
                      <a:pt x="178" y="8"/>
                    </a:cubicBezTo>
                    <a:cubicBezTo>
                      <a:pt x="178" y="8"/>
                      <a:pt x="178" y="9"/>
                      <a:pt x="179" y="9"/>
                    </a:cubicBezTo>
                    <a:cubicBezTo>
                      <a:pt x="179" y="8"/>
                      <a:pt x="179" y="8"/>
                      <a:pt x="180" y="7"/>
                    </a:cubicBezTo>
                    <a:cubicBezTo>
                      <a:pt x="180" y="8"/>
                      <a:pt x="180" y="8"/>
                      <a:pt x="179" y="8"/>
                    </a:cubicBezTo>
                    <a:cubicBezTo>
                      <a:pt x="180" y="9"/>
                      <a:pt x="180" y="9"/>
                      <a:pt x="180" y="9"/>
                    </a:cubicBezTo>
                    <a:cubicBezTo>
                      <a:pt x="181" y="9"/>
                      <a:pt x="181" y="8"/>
                      <a:pt x="181" y="7"/>
                    </a:cubicBezTo>
                    <a:cubicBezTo>
                      <a:pt x="183" y="7"/>
                      <a:pt x="184" y="7"/>
                      <a:pt x="186" y="7"/>
                    </a:cubicBezTo>
                    <a:cubicBezTo>
                      <a:pt x="186" y="8"/>
                      <a:pt x="186" y="8"/>
                      <a:pt x="186" y="8"/>
                    </a:cubicBezTo>
                    <a:cubicBezTo>
                      <a:pt x="187" y="9"/>
                      <a:pt x="187" y="8"/>
                      <a:pt x="188" y="8"/>
                    </a:cubicBezTo>
                    <a:cubicBezTo>
                      <a:pt x="188" y="8"/>
                      <a:pt x="188" y="8"/>
                      <a:pt x="188" y="8"/>
                    </a:cubicBezTo>
                    <a:cubicBezTo>
                      <a:pt x="189" y="8"/>
                      <a:pt x="190" y="8"/>
                      <a:pt x="191" y="7"/>
                    </a:cubicBezTo>
                    <a:cubicBezTo>
                      <a:pt x="194" y="8"/>
                      <a:pt x="196" y="8"/>
                      <a:pt x="198" y="8"/>
                    </a:cubicBezTo>
                    <a:cubicBezTo>
                      <a:pt x="199" y="8"/>
                      <a:pt x="200" y="8"/>
                      <a:pt x="201" y="8"/>
                    </a:cubicBezTo>
                    <a:cubicBezTo>
                      <a:pt x="201" y="9"/>
                      <a:pt x="200" y="9"/>
                      <a:pt x="201" y="9"/>
                    </a:cubicBezTo>
                    <a:cubicBezTo>
                      <a:pt x="201" y="9"/>
                      <a:pt x="202" y="9"/>
                      <a:pt x="202" y="8"/>
                    </a:cubicBezTo>
                    <a:cubicBezTo>
                      <a:pt x="203" y="8"/>
                      <a:pt x="203" y="9"/>
                      <a:pt x="203" y="9"/>
                    </a:cubicBezTo>
                    <a:cubicBezTo>
                      <a:pt x="203" y="9"/>
                      <a:pt x="203" y="8"/>
                      <a:pt x="204" y="8"/>
                    </a:cubicBezTo>
                    <a:cubicBezTo>
                      <a:pt x="205" y="8"/>
                      <a:pt x="205" y="8"/>
                      <a:pt x="206" y="9"/>
                    </a:cubicBezTo>
                    <a:cubicBezTo>
                      <a:pt x="207" y="9"/>
                      <a:pt x="206" y="8"/>
                      <a:pt x="207" y="8"/>
                    </a:cubicBezTo>
                    <a:cubicBezTo>
                      <a:pt x="208" y="8"/>
                      <a:pt x="207" y="9"/>
                      <a:pt x="208" y="9"/>
                    </a:cubicBezTo>
                    <a:cubicBezTo>
                      <a:pt x="208" y="10"/>
                      <a:pt x="209" y="9"/>
                      <a:pt x="209" y="8"/>
                    </a:cubicBezTo>
                    <a:cubicBezTo>
                      <a:pt x="211" y="9"/>
                      <a:pt x="213" y="8"/>
                      <a:pt x="215" y="8"/>
                    </a:cubicBezTo>
                    <a:cubicBezTo>
                      <a:pt x="215" y="9"/>
                      <a:pt x="214" y="9"/>
                      <a:pt x="214" y="10"/>
                    </a:cubicBezTo>
                    <a:cubicBezTo>
                      <a:pt x="215" y="10"/>
                      <a:pt x="216" y="10"/>
                      <a:pt x="217" y="9"/>
                    </a:cubicBezTo>
                    <a:cubicBezTo>
                      <a:pt x="217" y="9"/>
                      <a:pt x="217" y="9"/>
                      <a:pt x="217" y="9"/>
                    </a:cubicBezTo>
                    <a:cubicBezTo>
                      <a:pt x="216" y="9"/>
                      <a:pt x="216" y="9"/>
                      <a:pt x="216" y="9"/>
                    </a:cubicBezTo>
                    <a:cubicBezTo>
                      <a:pt x="220" y="9"/>
                      <a:pt x="223" y="10"/>
                      <a:pt x="227" y="9"/>
                    </a:cubicBezTo>
                    <a:cubicBezTo>
                      <a:pt x="227" y="9"/>
                      <a:pt x="227" y="9"/>
                      <a:pt x="227" y="9"/>
                    </a:cubicBezTo>
                    <a:cubicBezTo>
                      <a:pt x="229" y="9"/>
                      <a:pt x="232" y="8"/>
                      <a:pt x="233" y="11"/>
                    </a:cubicBezTo>
                    <a:cubicBezTo>
                      <a:pt x="233" y="11"/>
                      <a:pt x="234" y="11"/>
                      <a:pt x="234" y="11"/>
                    </a:cubicBezTo>
                    <a:cubicBezTo>
                      <a:pt x="234" y="10"/>
                      <a:pt x="234" y="10"/>
                      <a:pt x="234" y="10"/>
                    </a:cubicBezTo>
                    <a:cubicBezTo>
                      <a:pt x="234" y="10"/>
                      <a:pt x="235" y="10"/>
                      <a:pt x="235" y="11"/>
                    </a:cubicBezTo>
                    <a:cubicBezTo>
                      <a:pt x="236" y="9"/>
                      <a:pt x="239" y="10"/>
                      <a:pt x="241" y="10"/>
                    </a:cubicBezTo>
                    <a:cubicBezTo>
                      <a:pt x="241" y="9"/>
                      <a:pt x="241" y="9"/>
                      <a:pt x="241" y="9"/>
                    </a:cubicBezTo>
                    <a:cubicBezTo>
                      <a:pt x="243" y="10"/>
                      <a:pt x="245" y="10"/>
                      <a:pt x="246" y="9"/>
                    </a:cubicBezTo>
                    <a:cubicBezTo>
                      <a:pt x="248" y="11"/>
                      <a:pt x="251" y="11"/>
                      <a:pt x="251" y="10"/>
                    </a:cubicBezTo>
                    <a:cubicBezTo>
                      <a:pt x="251" y="10"/>
                      <a:pt x="252" y="10"/>
                      <a:pt x="252" y="10"/>
                    </a:cubicBezTo>
                    <a:cubicBezTo>
                      <a:pt x="253" y="9"/>
                      <a:pt x="255" y="10"/>
                      <a:pt x="257" y="9"/>
                    </a:cubicBezTo>
                    <a:cubicBezTo>
                      <a:pt x="256" y="10"/>
                      <a:pt x="256" y="10"/>
                      <a:pt x="255" y="10"/>
                    </a:cubicBezTo>
                    <a:cubicBezTo>
                      <a:pt x="255" y="11"/>
                      <a:pt x="256" y="11"/>
                      <a:pt x="256" y="12"/>
                    </a:cubicBezTo>
                    <a:cubicBezTo>
                      <a:pt x="257" y="12"/>
                      <a:pt x="257" y="11"/>
                      <a:pt x="258" y="11"/>
                    </a:cubicBezTo>
                    <a:cubicBezTo>
                      <a:pt x="258" y="11"/>
                      <a:pt x="259" y="11"/>
                      <a:pt x="259" y="11"/>
                    </a:cubicBezTo>
                    <a:cubicBezTo>
                      <a:pt x="260" y="11"/>
                      <a:pt x="258" y="10"/>
                      <a:pt x="259" y="10"/>
                    </a:cubicBezTo>
                    <a:cubicBezTo>
                      <a:pt x="260" y="11"/>
                      <a:pt x="263" y="12"/>
                      <a:pt x="264" y="11"/>
                    </a:cubicBezTo>
                    <a:cubicBezTo>
                      <a:pt x="265" y="11"/>
                      <a:pt x="265" y="11"/>
                      <a:pt x="266" y="11"/>
                    </a:cubicBezTo>
                    <a:cubicBezTo>
                      <a:pt x="265" y="11"/>
                      <a:pt x="264" y="10"/>
                      <a:pt x="263" y="10"/>
                    </a:cubicBezTo>
                    <a:cubicBezTo>
                      <a:pt x="264" y="9"/>
                      <a:pt x="266" y="10"/>
                      <a:pt x="268" y="9"/>
                    </a:cubicBezTo>
                    <a:cubicBezTo>
                      <a:pt x="270" y="9"/>
                      <a:pt x="272" y="8"/>
                      <a:pt x="275" y="10"/>
                    </a:cubicBezTo>
                    <a:cubicBezTo>
                      <a:pt x="277" y="9"/>
                      <a:pt x="280" y="9"/>
                      <a:pt x="283" y="9"/>
                    </a:cubicBezTo>
                    <a:cubicBezTo>
                      <a:pt x="284" y="10"/>
                      <a:pt x="285" y="10"/>
                      <a:pt x="286" y="9"/>
                    </a:cubicBezTo>
                    <a:cubicBezTo>
                      <a:pt x="287" y="10"/>
                      <a:pt x="288" y="10"/>
                      <a:pt x="290" y="10"/>
                    </a:cubicBezTo>
                    <a:cubicBezTo>
                      <a:pt x="291" y="12"/>
                      <a:pt x="292" y="10"/>
                      <a:pt x="294" y="9"/>
                    </a:cubicBezTo>
                    <a:cubicBezTo>
                      <a:pt x="295" y="10"/>
                      <a:pt x="296" y="10"/>
                      <a:pt x="297" y="9"/>
                    </a:cubicBezTo>
                    <a:cubicBezTo>
                      <a:pt x="298" y="9"/>
                      <a:pt x="299" y="10"/>
                      <a:pt x="299" y="11"/>
                    </a:cubicBezTo>
                    <a:cubicBezTo>
                      <a:pt x="301" y="11"/>
                      <a:pt x="302" y="10"/>
                      <a:pt x="304" y="10"/>
                    </a:cubicBezTo>
                    <a:cubicBezTo>
                      <a:pt x="304" y="10"/>
                      <a:pt x="304" y="11"/>
                      <a:pt x="303" y="11"/>
                    </a:cubicBezTo>
                    <a:cubicBezTo>
                      <a:pt x="305" y="12"/>
                      <a:pt x="307" y="12"/>
                      <a:pt x="308" y="11"/>
                    </a:cubicBezTo>
                    <a:cubicBezTo>
                      <a:pt x="308" y="11"/>
                      <a:pt x="308" y="12"/>
                      <a:pt x="308" y="13"/>
                    </a:cubicBezTo>
                    <a:cubicBezTo>
                      <a:pt x="310" y="13"/>
                      <a:pt x="312" y="12"/>
                      <a:pt x="313" y="13"/>
                    </a:cubicBezTo>
                    <a:cubicBezTo>
                      <a:pt x="314" y="13"/>
                      <a:pt x="315" y="12"/>
                      <a:pt x="317" y="13"/>
                    </a:cubicBezTo>
                    <a:cubicBezTo>
                      <a:pt x="317" y="13"/>
                      <a:pt x="317" y="12"/>
                      <a:pt x="318" y="13"/>
                    </a:cubicBezTo>
                    <a:cubicBezTo>
                      <a:pt x="318" y="13"/>
                      <a:pt x="318" y="13"/>
                      <a:pt x="318" y="13"/>
                    </a:cubicBezTo>
                    <a:cubicBezTo>
                      <a:pt x="318" y="12"/>
                      <a:pt x="318" y="12"/>
                      <a:pt x="318" y="13"/>
                    </a:cubicBezTo>
                    <a:cubicBezTo>
                      <a:pt x="316" y="11"/>
                      <a:pt x="316" y="12"/>
                      <a:pt x="315" y="11"/>
                    </a:cubicBezTo>
                    <a:cubicBezTo>
                      <a:pt x="315" y="11"/>
                      <a:pt x="316" y="11"/>
                      <a:pt x="316" y="11"/>
                    </a:cubicBezTo>
                    <a:cubicBezTo>
                      <a:pt x="317" y="12"/>
                      <a:pt x="318" y="12"/>
                      <a:pt x="319" y="12"/>
                    </a:cubicBezTo>
                    <a:cubicBezTo>
                      <a:pt x="320" y="12"/>
                      <a:pt x="319" y="12"/>
                      <a:pt x="319" y="13"/>
                    </a:cubicBezTo>
                    <a:cubicBezTo>
                      <a:pt x="322" y="14"/>
                      <a:pt x="324" y="13"/>
                      <a:pt x="327" y="14"/>
                    </a:cubicBezTo>
                    <a:cubicBezTo>
                      <a:pt x="327" y="13"/>
                      <a:pt x="328" y="13"/>
                      <a:pt x="329" y="13"/>
                    </a:cubicBezTo>
                    <a:cubicBezTo>
                      <a:pt x="329" y="12"/>
                      <a:pt x="330" y="12"/>
                      <a:pt x="331" y="12"/>
                    </a:cubicBezTo>
                    <a:cubicBezTo>
                      <a:pt x="332" y="13"/>
                      <a:pt x="333" y="12"/>
                      <a:pt x="334" y="12"/>
                    </a:cubicBezTo>
                    <a:cubicBezTo>
                      <a:pt x="334" y="12"/>
                      <a:pt x="334" y="11"/>
                      <a:pt x="334" y="11"/>
                    </a:cubicBezTo>
                    <a:cubicBezTo>
                      <a:pt x="335" y="10"/>
                      <a:pt x="336" y="12"/>
                      <a:pt x="337" y="11"/>
                    </a:cubicBezTo>
                    <a:cubicBezTo>
                      <a:pt x="337" y="11"/>
                      <a:pt x="337" y="11"/>
                      <a:pt x="338" y="10"/>
                    </a:cubicBezTo>
                    <a:cubicBezTo>
                      <a:pt x="338" y="10"/>
                      <a:pt x="338" y="10"/>
                      <a:pt x="338" y="10"/>
                    </a:cubicBezTo>
                    <a:cubicBezTo>
                      <a:pt x="339" y="11"/>
                      <a:pt x="338" y="10"/>
                      <a:pt x="338" y="11"/>
                    </a:cubicBezTo>
                    <a:cubicBezTo>
                      <a:pt x="338" y="11"/>
                      <a:pt x="339" y="11"/>
                      <a:pt x="339" y="11"/>
                    </a:cubicBezTo>
                    <a:cubicBezTo>
                      <a:pt x="340" y="11"/>
                      <a:pt x="340" y="11"/>
                      <a:pt x="340" y="10"/>
                    </a:cubicBezTo>
                    <a:cubicBezTo>
                      <a:pt x="341" y="13"/>
                      <a:pt x="344" y="11"/>
                      <a:pt x="346" y="12"/>
                    </a:cubicBezTo>
                    <a:cubicBezTo>
                      <a:pt x="346" y="12"/>
                      <a:pt x="346" y="12"/>
                      <a:pt x="346" y="12"/>
                    </a:cubicBezTo>
                    <a:cubicBezTo>
                      <a:pt x="347" y="12"/>
                      <a:pt x="348" y="12"/>
                      <a:pt x="349" y="13"/>
                    </a:cubicBezTo>
                    <a:cubicBezTo>
                      <a:pt x="350" y="12"/>
                      <a:pt x="350" y="11"/>
                      <a:pt x="351" y="10"/>
                    </a:cubicBezTo>
                    <a:cubicBezTo>
                      <a:pt x="351" y="11"/>
                      <a:pt x="351" y="11"/>
                      <a:pt x="351" y="12"/>
                    </a:cubicBezTo>
                    <a:cubicBezTo>
                      <a:pt x="353" y="11"/>
                      <a:pt x="356" y="11"/>
                      <a:pt x="358" y="11"/>
                    </a:cubicBezTo>
                    <a:cubicBezTo>
                      <a:pt x="358" y="12"/>
                      <a:pt x="358" y="12"/>
                      <a:pt x="358" y="12"/>
                    </a:cubicBezTo>
                    <a:cubicBezTo>
                      <a:pt x="359" y="12"/>
                      <a:pt x="360" y="12"/>
                      <a:pt x="360" y="12"/>
                    </a:cubicBezTo>
                    <a:cubicBezTo>
                      <a:pt x="360" y="12"/>
                      <a:pt x="361" y="12"/>
                      <a:pt x="361" y="12"/>
                    </a:cubicBezTo>
                    <a:cubicBezTo>
                      <a:pt x="361" y="13"/>
                      <a:pt x="360" y="12"/>
                      <a:pt x="360" y="13"/>
                    </a:cubicBezTo>
                    <a:cubicBezTo>
                      <a:pt x="358" y="13"/>
                      <a:pt x="356" y="14"/>
                      <a:pt x="354" y="13"/>
                    </a:cubicBezTo>
                    <a:cubicBezTo>
                      <a:pt x="353" y="13"/>
                      <a:pt x="353" y="14"/>
                      <a:pt x="352" y="14"/>
                    </a:cubicBezTo>
                    <a:cubicBezTo>
                      <a:pt x="352" y="13"/>
                      <a:pt x="352" y="13"/>
                      <a:pt x="351" y="13"/>
                    </a:cubicBezTo>
                    <a:cubicBezTo>
                      <a:pt x="351" y="13"/>
                      <a:pt x="350" y="13"/>
                      <a:pt x="350" y="14"/>
                    </a:cubicBezTo>
                    <a:cubicBezTo>
                      <a:pt x="347" y="13"/>
                      <a:pt x="344" y="13"/>
                      <a:pt x="341" y="14"/>
                    </a:cubicBezTo>
                    <a:cubicBezTo>
                      <a:pt x="340" y="13"/>
                      <a:pt x="339" y="13"/>
                      <a:pt x="339" y="13"/>
                    </a:cubicBezTo>
                    <a:cubicBezTo>
                      <a:pt x="340" y="15"/>
                      <a:pt x="342" y="14"/>
                      <a:pt x="343" y="15"/>
                    </a:cubicBezTo>
                    <a:cubicBezTo>
                      <a:pt x="343" y="15"/>
                      <a:pt x="343" y="14"/>
                      <a:pt x="344" y="14"/>
                    </a:cubicBezTo>
                    <a:cubicBezTo>
                      <a:pt x="345" y="15"/>
                      <a:pt x="346" y="14"/>
                      <a:pt x="347" y="15"/>
                    </a:cubicBezTo>
                    <a:cubicBezTo>
                      <a:pt x="347" y="15"/>
                      <a:pt x="348" y="14"/>
                      <a:pt x="349" y="15"/>
                    </a:cubicBezTo>
                    <a:cubicBezTo>
                      <a:pt x="352" y="14"/>
                      <a:pt x="354" y="15"/>
                      <a:pt x="357" y="15"/>
                    </a:cubicBezTo>
                    <a:cubicBezTo>
                      <a:pt x="358" y="16"/>
                      <a:pt x="359" y="16"/>
                      <a:pt x="360" y="15"/>
                    </a:cubicBezTo>
                    <a:cubicBezTo>
                      <a:pt x="361" y="16"/>
                      <a:pt x="362" y="16"/>
                      <a:pt x="363" y="16"/>
                    </a:cubicBezTo>
                    <a:cubicBezTo>
                      <a:pt x="364" y="16"/>
                      <a:pt x="364" y="16"/>
                      <a:pt x="364" y="16"/>
                    </a:cubicBezTo>
                    <a:cubicBezTo>
                      <a:pt x="366" y="15"/>
                      <a:pt x="369" y="17"/>
                      <a:pt x="370" y="15"/>
                    </a:cubicBezTo>
                    <a:cubicBezTo>
                      <a:pt x="372" y="17"/>
                      <a:pt x="373" y="16"/>
                      <a:pt x="375" y="17"/>
                    </a:cubicBezTo>
                    <a:cubicBezTo>
                      <a:pt x="376" y="16"/>
                      <a:pt x="378" y="16"/>
                      <a:pt x="379" y="17"/>
                    </a:cubicBezTo>
                    <a:cubicBezTo>
                      <a:pt x="379" y="17"/>
                      <a:pt x="380" y="16"/>
                      <a:pt x="380" y="16"/>
                    </a:cubicBezTo>
                    <a:cubicBezTo>
                      <a:pt x="385" y="18"/>
                      <a:pt x="389" y="16"/>
                      <a:pt x="394" y="18"/>
                    </a:cubicBezTo>
                    <a:cubicBezTo>
                      <a:pt x="395" y="18"/>
                      <a:pt x="395" y="18"/>
                      <a:pt x="396" y="18"/>
                    </a:cubicBezTo>
                    <a:cubicBezTo>
                      <a:pt x="396" y="18"/>
                      <a:pt x="397" y="17"/>
                      <a:pt x="397" y="18"/>
                    </a:cubicBezTo>
                    <a:cubicBezTo>
                      <a:pt x="397" y="19"/>
                      <a:pt x="398" y="17"/>
                      <a:pt x="399" y="19"/>
                    </a:cubicBezTo>
                    <a:cubicBezTo>
                      <a:pt x="402" y="18"/>
                      <a:pt x="405" y="18"/>
                      <a:pt x="408" y="19"/>
                    </a:cubicBezTo>
                    <a:cubicBezTo>
                      <a:pt x="408" y="19"/>
                      <a:pt x="408" y="19"/>
                      <a:pt x="409" y="18"/>
                    </a:cubicBezTo>
                    <a:cubicBezTo>
                      <a:pt x="409" y="18"/>
                      <a:pt x="409" y="19"/>
                      <a:pt x="409" y="19"/>
                    </a:cubicBezTo>
                    <a:cubicBezTo>
                      <a:pt x="413" y="19"/>
                      <a:pt x="416" y="19"/>
                      <a:pt x="420" y="20"/>
                    </a:cubicBezTo>
                    <a:cubicBezTo>
                      <a:pt x="421" y="19"/>
                      <a:pt x="423" y="21"/>
                      <a:pt x="425" y="20"/>
                    </a:cubicBezTo>
                    <a:cubicBezTo>
                      <a:pt x="425" y="20"/>
                      <a:pt x="426" y="20"/>
                      <a:pt x="426" y="21"/>
                    </a:cubicBezTo>
                    <a:cubicBezTo>
                      <a:pt x="426" y="20"/>
                      <a:pt x="428" y="20"/>
                      <a:pt x="428" y="21"/>
                    </a:cubicBezTo>
                    <a:cubicBezTo>
                      <a:pt x="429" y="20"/>
                      <a:pt x="430" y="21"/>
                      <a:pt x="431" y="20"/>
                    </a:cubicBezTo>
                    <a:cubicBezTo>
                      <a:pt x="431" y="21"/>
                      <a:pt x="432" y="20"/>
                      <a:pt x="432" y="21"/>
                    </a:cubicBezTo>
                    <a:cubicBezTo>
                      <a:pt x="433" y="21"/>
                      <a:pt x="433" y="21"/>
                      <a:pt x="434" y="21"/>
                    </a:cubicBezTo>
                    <a:cubicBezTo>
                      <a:pt x="435" y="21"/>
                      <a:pt x="438" y="20"/>
                      <a:pt x="439" y="22"/>
                    </a:cubicBezTo>
                    <a:cubicBezTo>
                      <a:pt x="440" y="22"/>
                      <a:pt x="441" y="22"/>
                      <a:pt x="442" y="21"/>
                    </a:cubicBezTo>
                    <a:cubicBezTo>
                      <a:pt x="443" y="22"/>
                      <a:pt x="445" y="22"/>
                      <a:pt x="446" y="22"/>
                    </a:cubicBezTo>
                    <a:cubicBezTo>
                      <a:pt x="447" y="22"/>
                      <a:pt x="446" y="22"/>
                      <a:pt x="447" y="23"/>
                    </a:cubicBezTo>
                    <a:cubicBezTo>
                      <a:pt x="448" y="22"/>
                      <a:pt x="449" y="22"/>
                      <a:pt x="449" y="22"/>
                    </a:cubicBezTo>
                    <a:cubicBezTo>
                      <a:pt x="451" y="23"/>
                      <a:pt x="453" y="22"/>
                      <a:pt x="454" y="23"/>
                    </a:cubicBezTo>
                    <a:cubicBezTo>
                      <a:pt x="458" y="22"/>
                      <a:pt x="463" y="24"/>
                      <a:pt x="467" y="23"/>
                    </a:cubicBezTo>
                    <a:cubicBezTo>
                      <a:pt x="468" y="24"/>
                      <a:pt x="468" y="24"/>
                      <a:pt x="468" y="24"/>
                    </a:cubicBezTo>
                    <a:cubicBezTo>
                      <a:pt x="469" y="24"/>
                      <a:pt x="468" y="24"/>
                      <a:pt x="469" y="24"/>
                    </a:cubicBezTo>
                    <a:cubicBezTo>
                      <a:pt x="469" y="25"/>
                      <a:pt x="470" y="24"/>
                      <a:pt x="470" y="25"/>
                    </a:cubicBezTo>
                    <a:cubicBezTo>
                      <a:pt x="471" y="24"/>
                      <a:pt x="473" y="25"/>
                      <a:pt x="475" y="24"/>
                    </a:cubicBezTo>
                    <a:cubicBezTo>
                      <a:pt x="475" y="26"/>
                      <a:pt x="477" y="25"/>
                      <a:pt x="477" y="24"/>
                    </a:cubicBezTo>
                    <a:cubicBezTo>
                      <a:pt x="478" y="24"/>
                      <a:pt x="478" y="25"/>
                      <a:pt x="478" y="25"/>
                    </a:cubicBezTo>
                    <a:cubicBezTo>
                      <a:pt x="479" y="25"/>
                      <a:pt x="480" y="24"/>
                      <a:pt x="481" y="25"/>
                    </a:cubicBezTo>
                    <a:cubicBezTo>
                      <a:pt x="482" y="25"/>
                      <a:pt x="481" y="24"/>
                      <a:pt x="482" y="24"/>
                    </a:cubicBezTo>
                    <a:cubicBezTo>
                      <a:pt x="482" y="24"/>
                      <a:pt x="482" y="26"/>
                      <a:pt x="483" y="26"/>
                    </a:cubicBezTo>
                    <a:cubicBezTo>
                      <a:pt x="484" y="25"/>
                      <a:pt x="483" y="25"/>
                      <a:pt x="483" y="25"/>
                    </a:cubicBezTo>
                    <a:cubicBezTo>
                      <a:pt x="485" y="25"/>
                      <a:pt x="487" y="25"/>
                      <a:pt x="489" y="26"/>
                    </a:cubicBezTo>
                    <a:cubicBezTo>
                      <a:pt x="489" y="26"/>
                      <a:pt x="489" y="26"/>
                      <a:pt x="490" y="25"/>
                    </a:cubicBezTo>
                    <a:cubicBezTo>
                      <a:pt x="490" y="26"/>
                      <a:pt x="490" y="26"/>
                      <a:pt x="491" y="26"/>
                    </a:cubicBezTo>
                    <a:cubicBezTo>
                      <a:pt x="492" y="27"/>
                      <a:pt x="493" y="25"/>
                      <a:pt x="494" y="26"/>
                    </a:cubicBezTo>
                    <a:cubicBezTo>
                      <a:pt x="495" y="26"/>
                      <a:pt x="496" y="26"/>
                      <a:pt x="497" y="27"/>
                    </a:cubicBezTo>
                    <a:cubicBezTo>
                      <a:pt x="496" y="27"/>
                      <a:pt x="495" y="28"/>
                      <a:pt x="495" y="28"/>
                    </a:cubicBezTo>
                    <a:cubicBezTo>
                      <a:pt x="494" y="28"/>
                      <a:pt x="495" y="28"/>
                      <a:pt x="495" y="29"/>
                    </a:cubicBezTo>
                    <a:cubicBezTo>
                      <a:pt x="494" y="29"/>
                      <a:pt x="494" y="29"/>
                      <a:pt x="493" y="29"/>
                    </a:cubicBezTo>
                    <a:cubicBezTo>
                      <a:pt x="493" y="29"/>
                      <a:pt x="492" y="28"/>
                      <a:pt x="492" y="28"/>
                    </a:cubicBezTo>
                    <a:cubicBezTo>
                      <a:pt x="492" y="28"/>
                      <a:pt x="492" y="27"/>
                      <a:pt x="492" y="27"/>
                    </a:cubicBezTo>
                    <a:cubicBezTo>
                      <a:pt x="490" y="27"/>
                      <a:pt x="489" y="28"/>
                      <a:pt x="487" y="28"/>
                    </a:cubicBezTo>
                    <a:cubicBezTo>
                      <a:pt x="486" y="27"/>
                      <a:pt x="485" y="28"/>
                      <a:pt x="485" y="28"/>
                    </a:cubicBezTo>
                    <a:cubicBezTo>
                      <a:pt x="484" y="28"/>
                      <a:pt x="483" y="28"/>
                      <a:pt x="482" y="27"/>
                    </a:cubicBezTo>
                    <a:cubicBezTo>
                      <a:pt x="482" y="27"/>
                      <a:pt x="482" y="28"/>
                      <a:pt x="482" y="28"/>
                    </a:cubicBezTo>
                    <a:cubicBezTo>
                      <a:pt x="480" y="27"/>
                      <a:pt x="479" y="28"/>
                      <a:pt x="478" y="27"/>
                    </a:cubicBezTo>
                    <a:cubicBezTo>
                      <a:pt x="477" y="27"/>
                      <a:pt x="476" y="27"/>
                      <a:pt x="476" y="29"/>
                    </a:cubicBezTo>
                    <a:cubicBezTo>
                      <a:pt x="475" y="28"/>
                      <a:pt x="476" y="28"/>
                      <a:pt x="476" y="27"/>
                    </a:cubicBezTo>
                    <a:cubicBezTo>
                      <a:pt x="475" y="27"/>
                      <a:pt x="473" y="26"/>
                      <a:pt x="472" y="27"/>
                    </a:cubicBezTo>
                    <a:cubicBezTo>
                      <a:pt x="471" y="27"/>
                      <a:pt x="472" y="27"/>
                      <a:pt x="472" y="27"/>
                    </a:cubicBezTo>
                    <a:cubicBezTo>
                      <a:pt x="471" y="26"/>
                      <a:pt x="471" y="27"/>
                      <a:pt x="470" y="27"/>
                    </a:cubicBezTo>
                    <a:cubicBezTo>
                      <a:pt x="469" y="27"/>
                      <a:pt x="469" y="27"/>
                      <a:pt x="469" y="26"/>
                    </a:cubicBezTo>
                    <a:cubicBezTo>
                      <a:pt x="468" y="26"/>
                      <a:pt x="468" y="26"/>
                      <a:pt x="467" y="26"/>
                    </a:cubicBezTo>
                    <a:cubicBezTo>
                      <a:pt x="467" y="27"/>
                      <a:pt x="467" y="26"/>
                      <a:pt x="467" y="27"/>
                    </a:cubicBezTo>
                    <a:cubicBezTo>
                      <a:pt x="466" y="27"/>
                      <a:pt x="466" y="26"/>
                      <a:pt x="466" y="26"/>
                    </a:cubicBezTo>
                    <a:cubicBezTo>
                      <a:pt x="464" y="27"/>
                      <a:pt x="461" y="27"/>
                      <a:pt x="459" y="26"/>
                    </a:cubicBezTo>
                    <a:cubicBezTo>
                      <a:pt x="458" y="26"/>
                      <a:pt x="457" y="26"/>
                      <a:pt x="457" y="26"/>
                    </a:cubicBezTo>
                    <a:cubicBezTo>
                      <a:pt x="457" y="26"/>
                      <a:pt x="456" y="26"/>
                      <a:pt x="456" y="25"/>
                    </a:cubicBezTo>
                    <a:cubicBezTo>
                      <a:pt x="456" y="26"/>
                      <a:pt x="455" y="26"/>
                      <a:pt x="456" y="27"/>
                    </a:cubicBezTo>
                    <a:cubicBezTo>
                      <a:pt x="455" y="27"/>
                      <a:pt x="454" y="27"/>
                      <a:pt x="455" y="27"/>
                    </a:cubicBezTo>
                    <a:cubicBezTo>
                      <a:pt x="455" y="28"/>
                      <a:pt x="454" y="27"/>
                      <a:pt x="454" y="27"/>
                    </a:cubicBezTo>
                    <a:cubicBezTo>
                      <a:pt x="454" y="26"/>
                      <a:pt x="453" y="27"/>
                      <a:pt x="453" y="27"/>
                    </a:cubicBezTo>
                    <a:cubicBezTo>
                      <a:pt x="452" y="26"/>
                      <a:pt x="453" y="26"/>
                      <a:pt x="454" y="26"/>
                    </a:cubicBezTo>
                    <a:cubicBezTo>
                      <a:pt x="454" y="25"/>
                      <a:pt x="453" y="25"/>
                      <a:pt x="453" y="25"/>
                    </a:cubicBezTo>
                    <a:cubicBezTo>
                      <a:pt x="452" y="26"/>
                      <a:pt x="452" y="25"/>
                      <a:pt x="451" y="26"/>
                    </a:cubicBezTo>
                    <a:cubicBezTo>
                      <a:pt x="450" y="25"/>
                      <a:pt x="448" y="25"/>
                      <a:pt x="447" y="25"/>
                    </a:cubicBezTo>
                    <a:cubicBezTo>
                      <a:pt x="446" y="25"/>
                      <a:pt x="446" y="25"/>
                      <a:pt x="446" y="25"/>
                    </a:cubicBezTo>
                    <a:cubicBezTo>
                      <a:pt x="446" y="25"/>
                      <a:pt x="445" y="25"/>
                      <a:pt x="445" y="25"/>
                    </a:cubicBezTo>
                    <a:cubicBezTo>
                      <a:pt x="443" y="24"/>
                      <a:pt x="442" y="25"/>
                      <a:pt x="440" y="24"/>
                    </a:cubicBezTo>
                    <a:cubicBezTo>
                      <a:pt x="440" y="24"/>
                      <a:pt x="439" y="24"/>
                      <a:pt x="439" y="25"/>
                    </a:cubicBezTo>
                    <a:cubicBezTo>
                      <a:pt x="438" y="24"/>
                      <a:pt x="438" y="25"/>
                      <a:pt x="437" y="25"/>
                    </a:cubicBezTo>
                    <a:cubicBezTo>
                      <a:pt x="436" y="25"/>
                      <a:pt x="437" y="25"/>
                      <a:pt x="437" y="26"/>
                    </a:cubicBezTo>
                    <a:cubicBezTo>
                      <a:pt x="436" y="25"/>
                      <a:pt x="435" y="24"/>
                      <a:pt x="435" y="24"/>
                    </a:cubicBezTo>
                    <a:cubicBezTo>
                      <a:pt x="434" y="24"/>
                      <a:pt x="433" y="25"/>
                      <a:pt x="432" y="26"/>
                    </a:cubicBezTo>
                    <a:cubicBezTo>
                      <a:pt x="431" y="26"/>
                      <a:pt x="433" y="25"/>
                      <a:pt x="434" y="24"/>
                    </a:cubicBezTo>
                    <a:cubicBezTo>
                      <a:pt x="434" y="24"/>
                      <a:pt x="433" y="24"/>
                      <a:pt x="433" y="24"/>
                    </a:cubicBezTo>
                    <a:cubicBezTo>
                      <a:pt x="433" y="23"/>
                      <a:pt x="432" y="24"/>
                      <a:pt x="432" y="23"/>
                    </a:cubicBezTo>
                    <a:cubicBezTo>
                      <a:pt x="431" y="24"/>
                      <a:pt x="430" y="24"/>
                      <a:pt x="430" y="25"/>
                    </a:cubicBezTo>
                    <a:cubicBezTo>
                      <a:pt x="429" y="24"/>
                      <a:pt x="428" y="25"/>
                      <a:pt x="427" y="24"/>
                    </a:cubicBezTo>
                    <a:cubicBezTo>
                      <a:pt x="427" y="24"/>
                      <a:pt x="426" y="24"/>
                      <a:pt x="426" y="25"/>
                    </a:cubicBezTo>
                    <a:cubicBezTo>
                      <a:pt x="426" y="25"/>
                      <a:pt x="425" y="24"/>
                      <a:pt x="425" y="24"/>
                    </a:cubicBezTo>
                    <a:cubicBezTo>
                      <a:pt x="425" y="24"/>
                      <a:pt x="424" y="25"/>
                      <a:pt x="424" y="24"/>
                    </a:cubicBezTo>
                    <a:cubicBezTo>
                      <a:pt x="423" y="25"/>
                      <a:pt x="422" y="27"/>
                      <a:pt x="421" y="26"/>
                    </a:cubicBezTo>
                    <a:cubicBezTo>
                      <a:pt x="421" y="26"/>
                      <a:pt x="421" y="26"/>
                      <a:pt x="421" y="26"/>
                    </a:cubicBezTo>
                    <a:cubicBezTo>
                      <a:pt x="421" y="26"/>
                      <a:pt x="422" y="25"/>
                      <a:pt x="422" y="25"/>
                    </a:cubicBezTo>
                    <a:cubicBezTo>
                      <a:pt x="421" y="23"/>
                      <a:pt x="419" y="25"/>
                      <a:pt x="418" y="25"/>
                    </a:cubicBezTo>
                    <a:cubicBezTo>
                      <a:pt x="417" y="24"/>
                      <a:pt x="417" y="24"/>
                      <a:pt x="417" y="23"/>
                    </a:cubicBezTo>
                    <a:cubicBezTo>
                      <a:pt x="417" y="23"/>
                      <a:pt x="417" y="23"/>
                      <a:pt x="417" y="23"/>
                    </a:cubicBezTo>
                    <a:cubicBezTo>
                      <a:pt x="416" y="24"/>
                      <a:pt x="415" y="25"/>
                      <a:pt x="414" y="25"/>
                    </a:cubicBezTo>
                    <a:cubicBezTo>
                      <a:pt x="413" y="25"/>
                      <a:pt x="413" y="24"/>
                      <a:pt x="413" y="24"/>
                    </a:cubicBezTo>
                    <a:cubicBezTo>
                      <a:pt x="414" y="24"/>
                      <a:pt x="415" y="24"/>
                      <a:pt x="415" y="24"/>
                    </a:cubicBezTo>
                    <a:cubicBezTo>
                      <a:pt x="415" y="23"/>
                      <a:pt x="414" y="23"/>
                      <a:pt x="414" y="23"/>
                    </a:cubicBezTo>
                    <a:cubicBezTo>
                      <a:pt x="413" y="23"/>
                      <a:pt x="414" y="23"/>
                      <a:pt x="413" y="24"/>
                    </a:cubicBezTo>
                    <a:cubicBezTo>
                      <a:pt x="413" y="23"/>
                      <a:pt x="412" y="24"/>
                      <a:pt x="412" y="24"/>
                    </a:cubicBezTo>
                    <a:cubicBezTo>
                      <a:pt x="411" y="24"/>
                      <a:pt x="412" y="24"/>
                      <a:pt x="411" y="24"/>
                    </a:cubicBezTo>
                    <a:cubicBezTo>
                      <a:pt x="411" y="25"/>
                      <a:pt x="410" y="24"/>
                      <a:pt x="409" y="25"/>
                    </a:cubicBezTo>
                    <a:cubicBezTo>
                      <a:pt x="409" y="24"/>
                      <a:pt x="410" y="24"/>
                      <a:pt x="409" y="23"/>
                    </a:cubicBezTo>
                    <a:cubicBezTo>
                      <a:pt x="408" y="23"/>
                      <a:pt x="408" y="23"/>
                      <a:pt x="408" y="24"/>
                    </a:cubicBezTo>
                    <a:cubicBezTo>
                      <a:pt x="407" y="24"/>
                      <a:pt x="407" y="24"/>
                      <a:pt x="406" y="24"/>
                    </a:cubicBezTo>
                    <a:cubicBezTo>
                      <a:pt x="406" y="25"/>
                      <a:pt x="406" y="26"/>
                      <a:pt x="405" y="26"/>
                    </a:cubicBezTo>
                    <a:cubicBezTo>
                      <a:pt x="405" y="26"/>
                      <a:pt x="405" y="25"/>
                      <a:pt x="405" y="24"/>
                    </a:cubicBezTo>
                    <a:cubicBezTo>
                      <a:pt x="404" y="24"/>
                      <a:pt x="403" y="25"/>
                      <a:pt x="402" y="25"/>
                    </a:cubicBezTo>
                    <a:cubicBezTo>
                      <a:pt x="402" y="24"/>
                      <a:pt x="401" y="25"/>
                      <a:pt x="401" y="24"/>
                    </a:cubicBezTo>
                    <a:cubicBezTo>
                      <a:pt x="401" y="24"/>
                      <a:pt x="402" y="24"/>
                      <a:pt x="402" y="23"/>
                    </a:cubicBezTo>
                    <a:cubicBezTo>
                      <a:pt x="401" y="22"/>
                      <a:pt x="398" y="23"/>
                      <a:pt x="399" y="24"/>
                    </a:cubicBezTo>
                    <a:cubicBezTo>
                      <a:pt x="399" y="25"/>
                      <a:pt x="398" y="25"/>
                      <a:pt x="398" y="25"/>
                    </a:cubicBezTo>
                    <a:cubicBezTo>
                      <a:pt x="398" y="24"/>
                      <a:pt x="398" y="24"/>
                      <a:pt x="398" y="23"/>
                    </a:cubicBezTo>
                    <a:cubicBezTo>
                      <a:pt x="396" y="22"/>
                      <a:pt x="395" y="25"/>
                      <a:pt x="392" y="24"/>
                    </a:cubicBezTo>
                    <a:cubicBezTo>
                      <a:pt x="391" y="25"/>
                      <a:pt x="389" y="23"/>
                      <a:pt x="387" y="24"/>
                    </a:cubicBezTo>
                    <a:cubicBezTo>
                      <a:pt x="387" y="24"/>
                      <a:pt x="388" y="24"/>
                      <a:pt x="387" y="25"/>
                    </a:cubicBezTo>
                    <a:cubicBezTo>
                      <a:pt x="388" y="25"/>
                      <a:pt x="389" y="25"/>
                      <a:pt x="389" y="25"/>
                    </a:cubicBezTo>
                    <a:cubicBezTo>
                      <a:pt x="390" y="25"/>
                      <a:pt x="390" y="25"/>
                      <a:pt x="390" y="26"/>
                    </a:cubicBezTo>
                    <a:cubicBezTo>
                      <a:pt x="391" y="26"/>
                      <a:pt x="391" y="26"/>
                      <a:pt x="392" y="25"/>
                    </a:cubicBezTo>
                    <a:cubicBezTo>
                      <a:pt x="394" y="25"/>
                      <a:pt x="396" y="26"/>
                      <a:pt x="398" y="25"/>
                    </a:cubicBezTo>
                    <a:cubicBezTo>
                      <a:pt x="398" y="26"/>
                      <a:pt x="398" y="25"/>
                      <a:pt x="399" y="26"/>
                    </a:cubicBezTo>
                    <a:cubicBezTo>
                      <a:pt x="401" y="25"/>
                      <a:pt x="403" y="27"/>
                      <a:pt x="405" y="26"/>
                    </a:cubicBezTo>
                    <a:cubicBezTo>
                      <a:pt x="405" y="26"/>
                      <a:pt x="405" y="26"/>
                      <a:pt x="405" y="26"/>
                    </a:cubicBezTo>
                    <a:cubicBezTo>
                      <a:pt x="406" y="26"/>
                      <a:pt x="406" y="26"/>
                      <a:pt x="407" y="27"/>
                    </a:cubicBezTo>
                    <a:cubicBezTo>
                      <a:pt x="409" y="26"/>
                      <a:pt x="410" y="25"/>
                      <a:pt x="411" y="24"/>
                    </a:cubicBezTo>
                    <a:cubicBezTo>
                      <a:pt x="411" y="24"/>
                      <a:pt x="412" y="24"/>
                      <a:pt x="412" y="24"/>
                    </a:cubicBezTo>
                    <a:cubicBezTo>
                      <a:pt x="412" y="26"/>
                      <a:pt x="410" y="26"/>
                      <a:pt x="410" y="27"/>
                    </a:cubicBezTo>
                    <a:cubicBezTo>
                      <a:pt x="410" y="28"/>
                      <a:pt x="412" y="28"/>
                      <a:pt x="413" y="27"/>
                    </a:cubicBezTo>
                    <a:cubicBezTo>
                      <a:pt x="414" y="27"/>
                      <a:pt x="415" y="28"/>
                      <a:pt x="416" y="27"/>
                    </a:cubicBezTo>
                    <a:cubicBezTo>
                      <a:pt x="416" y="27"/>
                      <a:pt x="416" y="28"/>
                      <a:pt x="416" y="28"/>
                    </a:cubicBezTo>
                    <a:cubicBezTo>
                      <a:pt x="418" y="27"/>
                      <a:pt x="419" y="28"/>
                      <a:pt x="420" y="27"/>
                    </a:cubicBezTo>
                    <a:cubicBezTo>
                      <a:pt x="421" y="28"/>
                      <a:pt x="421" y="28"/>
                      <a:pt x="422" y="29"/>
                    </a:cubicBezTo>
                    <a:cubicBezTo>
                      <a:pt x="422" y="28"/>
                      <a:pt x="421" y="28"/>
                      <a:pt x="422" y="27"/>
                    </a:cubicBezTo>
                    <a:cubicBezTo>
                      <a:pt x="422" y="28"/>
                      <a:pt x="422" y="28"/>
                      <a:pt x="423" y="27"/>
                    </a:cubicBezTo>
                    <a:cubicBezTo>
                      <a:pt x="423" y="28"/>
                      <a:pt x="425" y="29"/>
                      <a:pt x="425" y="28"/>
                    </a:cubicBezTo>
                    <a:cubicBezTo>
                      <a:pt x="427" y="30"/>
                      <a:pt x="429" y="27"/>
                      <a:pt x="431" y="28"/>
                    </a:cubicBezTo>
                    <a:cubicBezTo>
                      <a:pt x="430" y="29"/>
                      <a:pt x="430" y="29"/>
                      <a:pt x="430" y="29"/>
                    </a:cubicBezTo>
                    <a:cubicBezTo>
                      <a:pt x="430" y="30"/>
                      <a:pt x="430" y="29"/>
                      <a:pt x="429" y="30"/>
                    </a:cubicBezTo>
                    <a:cubicBezTo>
                      <a:pt x="429" y="31"/>
                      <a:pt x="431" y="31"/>
                      <a:pt x="430" y="32"/>
                    </a:cubicBezTo>
                    <a:cubicBezTo>
                      <a:pt x="430" y="31"/>
                      <a:pt x="429" y="31"/>
                      <a:pt x="429" y="31"/>
                    </a:cubicBezTo>
                    <a:cubicBezTo>
                      <a:pt x="429" y="30"/>
                      <a:pt x="429" y="30"/>
                      <a:pt x="429" y="30"/>
                    </a:cubicBezTo>
                    <a:cubicBezTo>
                      <a:pt x="428" y="29"/>
                      <a:pt x="426" y="30"/>
                      <a:pt x="426" y="29"/>
                    </a:cubicBezTo>
                    <a:cubicBezTo>
                      <a:pt x="424" y="28"/>
                      <a:pt x="424" y="31"/>
                      <a:pt x="422" y="30"/>
                    </a:cubicBezTo>
                    <a:cubicBezTo>
                      <a:pt x="422" y="30"/>
                      <a:pt x="423" y="30"/>
                      <a:pt x="423" y="29"/>
                    </a:cubicBezTo>
                    <a:cubicBezTo>
                      <a:pt x="422" y="29"/>
                      <a:pt x="422" y="29"/>
                      <a:pt x="421" y="29"/>
                    </a:cubicBezTo>
                    <a:cubicBezTo>
                      <a:pt x="422" y="30"/>
                      <a:pt x="420" y="31"/>
                      <a:pt x="421" y="32"/>
                    </a:cubicBezTo>
                    <a:cubicBezTo>
                      <a:pt x="420" y="32"/>
                      <a:pt x="419" y="32"/>
                      <a:pt x="419" y="33"/>
                    </a:cubicBezTo>
                    <a:cubicBezTo>
                      <a:pt x="418" y="32"/>
                      <a:pt x="419" y="32"/>
                      <a:pt x="420" y="32"/>
                    </a:cubicBezTo>
                    <a:cubicBezTo>
                      <a:pt x="420" y="31"/>
                      <a:pt x="420" y="29"/>
                      <a:pt x="421" y="29"/>
                    </a:cubicBezTo>
                    <a:cubicBezTo>
                      <a:pt x="421" y="29"/>
                      <a:pt x="421" y="29"/>
                      <a:pt x="421" y="29"/>
                    </a:cubicBezTo>
                    <a:cubicBezTo>
                      <a:pt x="420" y="29"/>
                      <a:pt x="418" y="30"/>
                      <a:pt x="417" y="29"/>
                    </a:cubicBezTo>
                    <a:cubicBezTo>
                      <a:pt x="417" y="30"/>
                      <a:pt x="416" y="30"/>
                      <a:pt x="416" y="31"/>
                    </a:cubicBezTo>
                    <a:cubicBezTo>
                      <a:pt x="415" y="28"/>
                      <a:pt x="414" y="30"/>
                      <a:pt x="412" y="30"/>
                    </a:cubicBezTo>
                    <a:cubicBezTo>
                      <a:pt x="412" y="29"/>
                      <a:pt x="412" y="29"/>
                      <a:pt x="412" y="29"/>
                    </a:cubicBezTo>
                    <a:cubicBezTo>
                      <a:pt x="411" y="28"/>
                      <a:pt x="411" y="29"/>
                      <a:pt x="411" y="30"/>
                    </a:cubicBezTo>
                    <a:cubicBezTo>
                      <a:pt x="410" y="29"/>
                      <a:pt x="410" y="29"/>
                      <a:pt x="409" y="29"/>
                    </a:cubicBezTo>
                    <a:cubicBezTo>
                      <a:pt x="408" y="29"/>
                      <a:pt x="407" y="30"/>
                      <a:pt x="406" y="30"/>
                    </a:cubicBezTo>
                    <a:cubicBezTo>
                      <a:pt x="407" y="31"/>
                      <a:pt x="406" y="32"/>
                      <a:pt x="406" y="32"/>
                    </a:cubicBezTo>
                    <a:cubicBezTo>
                      <a:pt x="407" y="33"/>
                      <a:pt x="407" y="33"/>
                      <a:pt x="408" y="33"/>
                    </a:cubicBezTo>
                    <a:cubicBezTo>
                      <a:pt x="408" y="33"/>
                      <a:pt x="408" y="32"/>
                      <a:pt x="408" y="32"/>
                    </a:cubicBezTo>
                    <a:cubicBezTo>
                      <a:pt x="409" y="32"/>
                      <a:pt x="409" y="32"/>
                      <a:pt x="410" y="32"/>
                    </a:cubicBezTo>
                    <a:cubicBezTo>
                      <a:pt x="410" y="32"/>
                      <a:pt x="410" y="33"/>
                      <a:pt x="410" y="33"/>
                    </a:cubicBezTo>
                    <a:cubicBezTo>
                      <a:pt x="411" y="33"/>
                      <a:pt x="410" y="31"/>
                      <a:pt x="411" y="31"/>
                    </a:cubicBezTo>
                    <a:cubicBezTo>
                      <a:pt x="412" y="32"/>
                      <a:pt x="410" y="34"/>
                      <a:pt x="412" y="34"/>
                    </a:cubicBezTo>
                    <a:cubicBezTo>
                      <a:pt x="413" y="34"/>
                      <a:pt x="415" y="34"/>
                      <a:pt x="417" y="34"/>
                    </a:cubicBezTo>
                    <a:cubicBezTo>
                      <a:pt x="417" y="34"/>
                      <a:pt x="417" y="34"/>
                      <a:pt x="417" y="34"/>
                    </a:cubicBezTo>
                    <a:cubicBezTo>
                      <a:pt x="417" y="33"/>
                      <a:pt x="418" y="34"/>
                      <a:pt x="418" y="33"/>
                    </a:cubicBezTo>
                    <a:cubicBezTo>
                      <a:pt x="420" y="35"/>
                      <a:pt x="421" y="33"/>
                      <a:pt x="422" y="32"/>
                    </a:cubicBezTo>
                    <a:cubicBezTo>
                      <a:pt x="423" y="32"/>
                      <a:pt x="421" y="33"/>
                      <a:pt x="422" y="33"/>
                    </a:cubicBezTo>
                    <a:cubicBezTo>
                      <a:pt x="422" y="34"/>
                      <a:pt x="422" y="34"/>
                      <a:pt x="423" y="35"/>
                    </a:cubicBezTo>
                    <a:cubicBezTo>
                      <a:pt x="424" y="34"/>
                      <a:pt x="425" y="34"/>
                      <a:pt x="426" y="34"/>
                    </a:cubicBezTo>
                    <a:cubicBezTo>
                      <a:pt x="427" y="36"/>
                      <a:pt x="429" y="34"/>
                      <a:pt x="430" y="36"/>
                    </a:cubicBezTo>
                    <a:cubicBezTo>
                      <a:pt x="430" y="35"/>
                      <a:pt x="430" y="35"/>
                      <a:pt x="430" y="35"/>
                    </a:cubicBezTo>
                    <a:cubicBezTo>
                      <a:pt x="431" y="35"/>
                      <a:pt x="432" y="34"/>
                      <a:pt x="433" y="35"/>
                    </a:cubicBezTo>
                    <a:cubicBezTo>
                      <a:pt x="434" y="34"/>
                      <a:pt x="435" y="35"/>
                      <a:pt x="437" y="35"/>
                    </a:cubicBezTo>
                    <a:cubicBezTo>
                      <a:pt x="437" y="34"/>
                      <a:pt x="436" y="34"/>
                      <a:pt x="437" y="34"/>
                    </a:cubicBezTo>
                    <a:cubicBezTo>
                      <a:pt x="438" y="36"/>
                      <a:pt x="440" y="34"/>
                      <a:pt x="442" y="36"/>
                    </a:cubicBezTo>
                    <a:cubicBezTo>
                      <a:pt x="443" y="35"/>
                      <a:pt x="443" y="35"/>
                      <a:pt x="443" y="35"/>
                    </a:cubicBezTo>
                    <a:cubicBezTo>
                      <a:pt x="443" y="35"/>
                      <a:pt x="443" y="35"/>
                      <a:pt x="443" y="35"/>
                    </a:cubicBezTo>
                    <a:cubicBezTo>
                      <a:pt x="444" y="36"/>
                      <a:pt x="444" y="35"/>
                      <a:pt x="444" y="35"/>
                    </a:cubicBezTo>
                    <a:cubicBezTo>
                      <a:pt x="445" y="35"/>
                      <a:pt x="445" y="35"/>
                      <a:pt x="445" y="35"/>
                    </a:cubicBezTo>
                    <a:cubicBezTo>
                      <a:pt x="446" y="35"/>
                      <a:pt x="446" y="35"/>
                      <a:pt x="447" y="35"/>
                    </a:cubicBezTo>
                    <a:cubicBezTo>
                      <a:pt x="447" y="35"/>
                      <a:pt x="448" y="36"/>
                      <a:pt x="448" y="36"/>
                    </a:cubicBezTo>
                    <a:cubicBezTo>
                      <a:pt x="449" y="35"/>
                      <a:pt x="448" y="35"/>
                      <a:pt x="448" y="35"/>
                    </a:cubicBezTo>
                    <a:cubicBezTo>
                      <a:pt x="448" y="35"/>
                      <a:pt x="449" y="36"/>
                      <a:pt x="449" y="36"/>
                    </a:cubicBezTo>
                    <a:cubicBezTo>
                      <a:pt x="450" y="36"/>
                      <a:pt x="450" y="36"/>
                      <a:pt x="451" y="36"/>
                    </a:cubicBezTo>
                    <a:cubicBezTo>
                      <a:pt x="452" y="35"/>
                      <a:pt x="455" y="36"/>
                      <a:pt x="456" y="36"/>
                    </a:cubicBezTo>
                    <a:cubicBezTo>
                      <a:pt x="458" y="35"/>
                      <a:pt x="459" y="36"/>
                      <a:pt x="461" y="35"/>
                    </a:cubicBezTo>
                    <a:cubicBezTo>
                      <a:pt x="462" y="36"/>
                      <a:pt x="462" y="35"/>
                      <a:pt x="463" y="36"/>
                    </a:cubicBezTo>
                    <a:cubicBezTo>
                      <a:pt x="464" y="36"/>
                      <a:pt x="464" y="36"/>
                      <a:pt x="465" y="36"/>
                    </a:cubicBezTo>
                    <a:cubicBezTo>
                      <a:pt x="467" y="34"/>
                      <a:pt x="470" y="38"/>
                      <a:pt x="472" y="36"/>
                    </a:cubicBezTo>
                    <a:cubicBezTo>
                      <a:pt x="472" y="36"/>
                      <a:pt x="473" y="36"/>
                      <a:pt x="473" y="36"/>
                    </a:cubicBezTo>
                    <a:cubicBezTo>
                      <a:pt x="474" y="36"/>
                      <a:pt x="473" y="36"/>
                      <a:pt x="473" y="37"/>
                    </a:cubicBezTo>
                    <a:cubicBezTo>
                      <a:pt x="474" y="37"/>
                      <a:pt x="474" y="36"/>
                      <a:pt x="474" y="36"/>
                    </a:cubicBezTo>
                    <a:cubicBezTo>
                      <a:pt x="475" y="36"/>
                      <a:pt x="477" y="35"/>
                      <a:pt x="477" y="37"/>
                    </a:cubicBezTo>
                    <a:cubicBezTo>
                      <a:pt x="479" y="37"/>
                      <a:pt x="479" y="36"/>
                      <a:pt x="481" y="37"/>
                    </a:cubicBezTo>
                    <a:cubicBezTo>
                      <a:pt x="481" y="36"/>
                      <a:pt x="481" y="36"/>
                      <a:pt x="481" y="36"/>
                    </a:cubicBezTo>
                    <a:cubicBezTo>
                      <a:pt x="482" y="35"/>
                      <a:pt x="485" y="35"/>
                      <a:pt x="486" y="36"/>
                    </a:cubicBezTo>
                    <a:cubicBezTo>
                      <a:pt x="487" y="36"/>
                      <a:pt x="487" y="35"/>
                      <a:pt x="487" y="36"/>
                    </a:cubicBezTo>
                    <a:cubicBezTo>
                      <a:pt x="488" y="37"/>
                      <a:pt x="489" y="36"/>
                      <a:pt x="491" y="37"/>
                    </a:cubicBezTo>
                    <a:cubicBezTo>
                      <a:pt x="491" y="36"/>
                      <a:pt x="491" y="36"/>
                      <a:pt x="491" y="36"/>
                    </a:cubicBezTo>
                    <a:cubicBezTo>
                      <a:pt x="492" y="36"/>
                      <a:pt x="493" y="37"/>
                      <a:pt x="493" y="36"/>
                    </a:cubicBezTo>
                    <a:cubicBezTo>
                      <a:pt x="496" y="36"/>
                      <a:pt x="498" y="36"/>
                      <a:pt x="500" y="37"/>
                    </a:cubicBezTo>
                    <a:cubicBezTo>
                      <a:pt x="501" y="36"/>
                      <a:pt x="503" y="36"/>
                      <a:pt x="505" y="36"/>
                    </a:cubicBezTo>
                    <a:cubicBezTo>
                      <a:pt x="506" y="36"/>
                      <a:pt x="505" y="36"/>
                      <a:pt x="505" y="36"/>
                    </a:cubicBezTo>
                    <a:cubicBezTo>
                      <a:pt x="506" y="36"/>
                      <a:pt x="506" y="36"/>
                      <a:pt x="506" y="35"/>
                    </a:cubicBezTo>
                    <a:cubicBezTo>
                      <a:pt x="507" y="36"/>
                      <a:pt x="507" y="36"/>
                      <a:pt x="507" y="36"/>
                    </a:cubicBezTo>
                    <a:cubicBezTo>
                      <a:pt x="507" y="36"/>
                      <a:pt x="507" y="36"/>
                      <a:pt x="508" y="36"/>
                    </a:cubicBezTo>
                    <a:cubicBezTo>
                      <a:pt x="508" y="36"/>
                      <a:pt x="508" y="36"/>
                      <a:pt x="508" y="37"/>
                    </a:cubicBezTo>
                    <a:cubicBezTo>
                      <a:pt x="509" y="36"/>
                      <a:pt x="508" y="36"/>
                      <a:pt x="509" y="36"/>
                    </a:cubicBezTo>
                    <a:cubicBezTo>
                      <a:pt x="509" y="35"/>
                      <a:pt x="508" y="36"/>
                      <a:pt x="508" y="36"/>
                    </a:cubicBezTo>
                    <a:cubicBezTo>
                      <a:pt x="509" y="35"/>
                      <a:pt x="510" y="36"/>
                      <a:pt x="510" y="36"/>
                    </a:cubicBezTo>
                    <a:cubicBezTo>
                      <a:pt x="511" y="37"/>
                      <a:pt x="512" y="36"/>
                      <a:pt x="513" y="36"/>
                    </a:cubicBezTo>
                    <a:cubicBezTo>
                      <a:pt x="513" y="36"/>
                      <a:pt x="513" y="36"/>
                      <a:pt x="514" y="36"/>
                    </a:cubicBezTo>
                    <a:cubicBezTo>
                      <a:pt x="514" y="36"/>
                      <a:pt x="514" y="36"/>
                      <a:pt x="515" y="36"/>
                    </a:cubicBezTo>
                    <a:cubicBezTo>
                      <a:pt x="515" y="36"/>
                      <a:pt x="515" y="36"/>
                      <a:pt x="516" y="36"/>
                    </a:cubicBezTo>
                    <a:cubicBezTo>
                      <a:pt x="516" y="36"/>
                      <a:pt x="516" y="35"/>
                      <a:pt x="516" y="35"/>
                    </a:cubicBezTo>
                    <a:cubicBezTo>
                      <a:pt x="517" y="35"/>
                      <a:pt x="516" y="35"/>
                      <a:pt x="516" y="36"/>
                    </a:cubicBezTo>
                    <a:cubicBezTo>
                      <a:pt x="518" y="35"/>
                      <a:pt x="519" y="35"/>
                      <a:pt x="520" y="36"/>
                    </a:cubicBezTo>
                    <a:cubicBezTo>
                      <a:pt x="521" y="36"/>
                      <a:pt x="521" y="36"/>
                      <a:pt x="521" y="35"/>
                    </a:cubicBezTo>
                    <a:cubicBezTo>
                      <a:pt x="522" y="35"/>
                      <a:pt x="522" y="35"/>
                      <a:pt x="523" y="36"/>
                    </a:cubicBezTo>
                    <a:cubicBezTo>
                      <a:pt x="524" y="35"/>
                      <a:pt x="526" y="37"/>
                      <a:pt x="527" y="35"/>
                    </a:cubicBezTo>
                    <a:cubicBezTo>
                      <a:pt x="528" y="36"/>
                      <a:pt x="529" y="35"/>
                      <a:pt x="530" y="35"/>
                    </a:cubicBezTo>
                    <a:cubicBezTo>
                      <a:pt x="531" y="36"/>
                      <a:pt x="530" y="36"/>
                      <a:pt x="530" y="37"/>
                    </a:cubicBezTo>
                    <a:cubicBezTo>
                      <a:pt x="531" y="37"/>
                      <a:pt x="531" y="37"/>
                      <a:pt x="531" y="37"/>
                    </a:cubicBezTo>
                    <a:cubicBezTo>
                      <a:pt x="531" y="36"/>
                      <a:pt x="531" y="36"/>
                      <a:pt x="531" y="35"/>
                    </a:cubicBezTo>
                    <a:cubicBezTo>
                      <a:pt x="533" y="36"/>
                      <a:pt x="534" y="35"/>
                      <a:pt x="536" y="35"/>
                    </a:cubicBezTo>
                    <a:cubicBezTo>
                      <a:pt x="536" y="35"/>
                      <a:pt x="536" y="36"/>
                      <a:pt x="536" y="36"/>
                    </a:cubicBezTo>
                    <a:cubicBezTo>
                      <a:pt x="538" y="37"/>
                      <a:pt x="539" y="35"/>
                      <a:pt x="540" y="35"/>
                    </a:cubicBezTo>
                    <a:cubicBezTo>
                      <a:pt x="540" y="35"/>
                      <a:pt x="540" y="35"/>
                      <a:pt x="540" y="36"/>
                    </a:cubicBezTo>
                    <a:cubicBezTo>
                      <a:pt x="541" y="36"/>
                      <a:pt x="541" y="35"/>
                      <a:pt x="541" y="35"/>
                    </a:cubicBezTo>
                    <a:cubicBezTo>
                      <a:pt x="542" y="36"/>
                      <a:pt x="543" y="35"/>
                      <a:pt x="544" y="34"/>
                    </a:cubicBezTo>
                    <a:cubicBezTo>
                      <a:pt x="545" y="35"/>
                      <a:pt x="544" y="35"/>
                      <a:pt x="544" y="36"/>
                    </a:cubicBezTo>
                    <a:cubicBezTo>
                      <a:pt x="545" y="36"/>
                      <a:pt x="545" y="37"/>
                      <a:pt x="545" y="38"/>
                    </a:cubicBezTo>
                    <a:cubicBezTo>
                      <a:pt x="546" y="39"/>
                      <a:pt x="547" y="39"/>
                      <a:pt x="548" y="39"/>
                    </a:cubicBezTo>
                    <a:cubicBezTo>
                      <a:pt x="548" y="38"/>
                      <a:pt x="548" y="38"/>
                      <a:pt x="549" y="37"/>
                    </a:cubicBezTo>
                    <a:cubicBezTo>
                      <a:pt x="549" y="37"/>
                      <a:pt x="549" y="36"/>
                      <a:pt x="548" y="36"/>
                    </a:cubicBezTo>
                    <a:cubicBezTo>
                      <a:pt x="549" y="36"/>
                      <a:pt x="550" y="36"/>
                      <a:pt x="551" y="36"/>
                    </a:cubicBezTo>
                    <a:cubicBezTo>
                      <a:pt x="550" y="37"/>
                      <a:pt x="551" y="37"/>
                      <a:pt x="551" y="38"/>
                    </a:cubicBezTo>
                    <a:cubicBezTo>
                      <a:pt x="553" y="39"/>
                      <a:pt x="554" y="39"/>
                      <a:pt x="556" y="39"/>
                    </a:cubicBezTo>
                    <a:cubicBezTo>
                      <a:pt x="556" y="38"/>
                      <a:pt x="556" y="38"/>
                      <a:pt x="556" y="38"/>
                    </a:cubicBezTo>
                    <a:cubicBezTo>
                      <a:pt x="556" y="38"/>
                      <a:pt x="557" y="38"/>
                      <a:pt x="557" y="38"/>
                    </a:cubicBezTo>
                    <a:cubicBezTo>
                      <a:pt x="558" y="39"/>
                      <a:pt x="559" y="39"/>
                      <a:pt x="560" y="39"/>
                    </a:cubicBezTo>
                    <a:cubicBezTo>
                      <a:pt x="560" y="38"/>
                      <a:pt x="561" y="38"/>
                      <a:pt x="561" y="38"/>
                    </a:cubicBezTo>
                    <a:cubicBezTo>
                      <a:pt x="562" y="40"/>
                      <a:pt x="564" y="39"/>
                      <a:pt x="566" y="39"/>
                    </a:cubicBezTo>
                    <a:cubicBezTo>
                      <a:pt x="566" y="39"/>
                      <a:pt x="566" y="39"/>
                      <a:pt x="566" y="38"/>
                    </a:cubicBezTo>
                    <a:cubicBezTo>
                      <a:pt x="567" y="38"/>
                      <a:pt x="569" y="39"/>
                      <a:pt x="570" y="38"/>
                    </a:cubicBezTo>
                    <a:cubicBezTo>
                      <a:pt x="570" y="39"/>
                      <a:pt x="571" y="39"/>
                      <a:pt x="572" y="40"/>
                    </a:cubicBezTo>
                    <a:cubicBezTo>
                      <a:pt x="572" y="39"/>
                      <a:pt x="572" y="39"/>
                      <a:pt x="572" y="39"/>
                    </a:cubicBezTo>
                    <a:cubicBezTo>
                      <a:pt x="574" y="39"/>
                      <a:pt x="575" y="40"/>
                      <a:pt x="576" y="38"/>
                    </a:cubicBezTo>
                    <a:cubicBezTo>
                      <a:pt x="578" y="39"/>
                      <a:pt x="580" y="38"/>
                      <a:pt x="582" y="39"/>
                    </a:cubicBezTo>
                    <a:cubicBezTo>
                      <a:pt x="582" y="39"/>
                      <a:pt x="582" y="38"/>
                      <a:pt x="583" y="38"/>
                    </a:cubicBezTo>
                    <a:cubicBezTo>
                      <a:pt x="584" y="39"/>
                      <a:pt x="584" y="39"/>
                      <a:pt x="585" y="38"/>
                    </a:cubicBezTo>
                    <a:cubicBezTo>
                      <a:pt x="586" y="38"/>
                      <a:pt x="587" y="38"/>
                      <a:pt x="588" y="38"/>
                    </a:cubicBezTo>
                    <a:cubicBezTo>
                      <a:pt x="588" y="38"/>
                      <a:pt x="588" y="39"/>
                      <a:pt x="588" y="40"/>
                    </a:cubicBezTo>
                    <a:cubicBezTo>
                      <a:pt x="589" y="40"/>
                      <a:pt x="589" y="40"/>
                      <a:pt x="590" y="40"/>
                    </a:cubicBezTo>
                    <a:cubicBezTo>
                      <a:pt x="589" y="40"/>
                      <a:pt x="588" y="41"/>
                      <a:pt x="588" y="43"/>
                    </a:cubicBezTo>
                    <a:cubicBezTo>
                      <a:pt x="585" y="44"/>
                      <a:pt x="582" y="44"/>
                      <a:pt x="579" y="44"/>
                    </a:cubicBezTo>
                    <a:cubicBezTo>
                      <a:pt x="579" y="45"/>
                      <a:pt x="579" y="45"/>
                      <a:pt x="578" y="45"/>
                    </a:cubicBezTo>
                    <a:cubicBezTo>
                      <a:pt x="578" y="45"/>
                      <a:pt x="578" y="45"/>
                      <a:pt x="577" y="45"/>
                    </a:cubicBezTo>
                    <a:cubicBezTo>
                      <a:pt x="577" y="45"/>
                      <a:pt x="577" y="45"/>
                      <a:pt x="577" y="45"/>
                    </a:cubicBezTo>
                    <a:cubicBezTo>
                      <a:pt x="576" y="45"/>
                      <a:pt x="576" y="46"/>
                      <a:pt x="575" y="45"/>
                    </a:cubicBezTo>
                    <a:cubicBezTo>
                      <a:pt x="574" y="45"/>
                      <a:pt x="573" y="45"/>
                      <a:pt x="573" y="45"/>
                    </a:cubicBezTo>
                    <a:cubicBezTo>
                      <a:pt x="571" y="44"/>
                      <a:pt x="569" y="46"/>
                      <a:pt x="567" y="46"/>
                    </a:cubicBezTo>
                    <a:cubicBezTo>
                      <a:pt x="567" y="46"/>
                      <a:pt x="567" y="47"/>
                      <a:pt x="567" y="47"/>
                    </a:cubicBezTo>
                    <a:cubicBezTo>
                      <a:pt x="568" y="47"/>
                      <a:pt x="569" y="47"/>
                      <a:pt x="569" y="47"/>
                    </a:cubicBezTo>
                    <a:cubicBezTo>
                      <a:pt x="570" y="48"/>
                      <a:pt x="572" y="47"/>
                      <a:pt x="573" y="48"/>
                    </a:cubicBezTo>
                    <a:cubicBezTo>
                      <a:pt x="574" y="48"/>
                      <a:pt x="573" y="48"/>
                      <a:pt x="574" y="47"/>
                    </a:cubicBezTo>
                    <a:cubicBezTo>
                      <a:pt x="574" y="48"/>
                      <a:pt x="575" y="48"/>
                      <a:pt x="575" y="47"/>
                    </a:cubicBezTo>
                    <a:cubicBezTo>
                      <a:pt x="576" y="48"/>
                      <a:pt x="577" y="47"/>
                      <a:pt x="578" y="47"/>
                    </a:cubicBezTo>
                    <a:cubicBezTo>
                      <a:pt x="577" y="49"/>
                      <a:pt x="577" y="50"/>
                      <a:pt x="577" y="52"/>
                    </a:cubicBezTo>
                    <a:cubicBezTo>
                      <a:pt x="577" y="52"/>
                      <a:pt x="577" y="52"/>
                      <a:pt x="578" y="53"/>
                    </a:cubicBezTo>
                    <a:cubicBezTo>
                      <a:pt x="577" y="53"/>
                      <a:pt x="577" y="53"/>
                      <a:pt x="577" y="54"/>
                    </a:cubicBezTo>
                    <a:cubicBezTo>
                      <a:pt x="578" y="55"/>
                      <a:pt x="578" y="56"/>
                      <a:pt x="578" y="57"/>
                    </a:cubicBezTo>
                    <a:cubicBezTo>
                      <a:pt x="580" y="58"/>
                      <a:pt x="582" y="59"/>
                      <a:pt x="584" y="60"/>
                    </a:cubicBezTo>
                    <a:cubicBezTo>
                      <a:pt x="586" y="58"/>
                      <a:pt x="589" y="59"/>
                      <a:pt x="591" y="58"/>
                    </a:cubicBezTo>
                    <a:cubicBezTo>
                      <a:pt x="591" y="58"/>
                      <a:pt x="592" y="58"/>
                      <a:pt x="592" y="59"/>
                    </a:cubicBezTo>
                    <a:cubicBezTo>
                      <a:pt x="593" y="58"/>
                      <a:pt x="594" y="58"/>
                      <a:pt x="595" y="58"/>
                    </a:cubicBezTo>
                    <a:cubicBezTo>
                      <a:pt x="595" y="58"/>
                      <a:pt x="595" y="59"/>
                      <a:pt x="595" y="59"/>
                    </a:cubicBezTo>
                    <a:cubicBezTo>
                      <a:pt x="592" y="60"/>
                      <a:pt x="590" y="59"/>
                      <a:pt x="587" y="60"/>
                    </a:cubicBezTo>
                    <a:cubicBezTo>
                      <a:pt x="586" y="59"/>
                      <a:pt x="584" y="61"/>
                      <a:pt x="583" y="62"/>
                    </a:cubicBezTo>
                    <a:cubicBezTo>
                      <a:pt x="583" y="62"/>
                      <a:pt x="584" y="63"/>
                      <a:pt x="585" y="63"/>
                    </a:cubicBezTo>
                    <a:cubicBezTo>
                      <a:pt x="589" y="63"/>
                      <a:pt x="594" y="61"/>
                      <a:pt x="598" y="62"/>
                    </a:cubicBezTo>
                    <a:cubicBezTo>
                      <a:pt x="598" y="62"/>
                      <a:pt x="599" y="62"/>
                      <a:pt x="599" y="62"/>
                    </a:cubicBezTo>
                    <a:cubicBezTo>
                      <a:pt x="599" y="63"/>
                      <a:pt x="600" y="63"/>
                      <a:pt x="601" y="63"/>
                    </a:cubicBezTo>
                    <a:cubicBezTo>
                      <a:pt x="601" y="63"/>
                      <a:pt x="601" y="63"/>
                      <a:pt x="601" y="64"/>
                    </a:cubicBezTo>
                    <a:cubicBezTo>
                      <a:pt x="601" y="63"/>
                      <a:pt x="600" y="63"/>
                      <a:pt x="600" y="64"/>
                    </a:cubicBezTo>
                    <a:cubicBezTo>
                      <a:pt x="598" y="63"/>
                      <a:pt x="597" y="64"/>
                      <a:pt x="596" y="65"/>
                    </a:cubicBezTo>
                    <a:cubicBezTo>
                      <a:pt x="594" y="63"/>
                      <a:pt x="593" y="68"/>
                      <a:pt x="591" y="66"/>
                    </a:cubicBezTo>
                    <a:cubicBezTo>
                      <a:pt x="590" y="67"/>
                      <a:pt x="589" y="67"/>
                      <a:pt x="588" y="68"/>
                    </a:cubicBezTo>
                    <a:cubicBezTo>
                      <a:pt x="587" y="67"/>
                      <a:pt x="586" y="67"/>
                      <a:pt x="585" y="67"/>
                    </a:cubicBezTo>
                    <a:cubicBezTo>
                      <a:pt x="585" y="67"/>
                      <a:pt x="584" y="68"/>
                      <a:pt x="584" y="69"/>
                    </a:cubicBezTo>
                    <a:cubicBezTo>
                      <a:pt x="583" y="68"/>
                      <a:pt x="583" y="68"/>
                      <a:pt x="583" y="68"/>
                    </a:cubicBezTo>
                    <a:cubicBezTo>
                      <a:pt x="582" y="68"/>
                      <a:pt x="581" y="70"/>
                      <a:pt x="579" y="68"/>
                    </a:cubicBezTo>
                    <a:cubicBezTo>
                      <a:pt x="579" y="68"/>
                      <a:pt x="579" y="69"/>
                      <a:pt x="579" y="69"/>
                    </a:cubicBezTo>
                    <a:cubicBezTo>
                      <a:pt x="578" y="69"/>
                      <a:pt x="578" y="69"/>
                      <a:pt x="578" y="69"/>
                    </a:cubicBezTo>
                    <a:cubicBezTo>
                      <a:pt x="575" y="70"/>
                      <a:pt x="573" y="70"/>
                      <a:pt x="570" y="70"/>
                    </a:cubicBezTo>
                    <a:cubicBezTo>
                      <a:pt x="570" y="70"/>
                      <a:pt x="570" y="69"/>
                      <a:pt x="570" y="69"/>
                    </a:cubicBezTo>
                    <a:cubicBezTo>
                      <a:pt x="570" y="69"/>
                      <a:pt x="570" y="69"/>
                      <a:pt x="569" y="69"/>
                    </a:cubicBezTo>
                    <a:cubicBezTo>
                      <a:pt x="569" y="69"/>
                      <a:pt x="569" y="70"/>
                      <a:pt x="569" y="70"/>
                    </a:cubicBezTo>
                    <a:cubicBezTo>
                      <a:pt x="568" y="70"/>
                      <a:pt x="567" y="71"/>
                      <a:pt x="566" y="70"/>
                    </a:cubicBezTo>
                    <a:cubicBezTo>
                      <a:pt x="566" y="70"/>
                      <a:pt x="565" y="71"/>
                      <a:pt x="565" y="71"/>
                    </a:cubicBezTo>
                    <a:cubicBezTo>
                      <a:pt x="565" y="71"/>
                      <a:pt x="565" y="72"/>
                      <a:pt x="565" y="73"/>
                    </a:cubicBezTo>
                    <a:cubicBezTo>
                      <a:pt x="563" y="73"/>
                      <a:pt x="560" y="74"/>
                      <a:pt x="560" y="76"/>
                    </a:cubicBezTo>
                    <a:cubicBezTo>
                      <a:pt x="561" y="77"/>
                      <a:pt x="561" y="77"/>
                      <a:pt x="562" y="77"/>
                    </a:cubicBezTo>
                    <a:cubicBezTo>
                      <a:pt x="560" y="77"/>
                      <a:pt x="559" y="78"/>
                      <a:pt x="557" y="78"/>
                    </a:cubicBezTo>
                    <a:cubicBezTo>
                      <a:pt x="552" y="81"/>
                      <a:pt x="555" y="87"/>
                      <a:pt x="558" y="91"/>
                    </a:cubicBezTo>
                    <a:cubicBezTo>
                      <a:pt x="557" y="92"/>
                      <a:pt x="557" y="93"/>
                      <a:pt x="558" y="95"/>
                    </a:cubicBezTo>
                    <a:cubicBezTo>
                      <a:pt x="557" y="97"/>
                      <a:pt x="555" y="98"/>
                      <a:pt x="553" y="99"/>
                    </a:cubicBezTo>
                    <a:cubicBezTo>
                      <a:pt x="553" y="100"/>
                      <a:pt x="553" y="101"/>
                      <a:pt x="553" y="102"/>
                    </a:cubicBezTo>
                    <a:cubicBezTo>
                      <a:pt x="556" y="106"/>
                      <a:pt x="561" y="108"/>
                      <a:pt x="564" y="112"/>
                    </a:cubicBezTo>
                    <a:cubicBezTo>
                      <a:pt x="565" y="112"/>
                      <a:pt x="565" y="112"/>
                      <a:pt x="565" y="112"/>
                    </a:cubicBezTo>
                    <a:cubicBezTo>
                      <a:pt x="566" y="114"/>
                      <a:pt x="568" y="113"/>
                      <a:pt x="569" y="114"/>
                    </a:cubicBezTo>
                    <a:cubicBezTo>
                      <a:pt x="570" y="115"/>
                      <a:pt x="570" y="115"/>
                      <a:pt x="571" y="116"/>
                    </a:cubicBezTo>
                    <a:cubicBezTo>
                      <a:pt x="573" y="118"/>
                      <a:pt x="577" y="120"/>
                      <a:pt x="579" y="122"/>
                    </a:cubicBezTo>
                    <a:cubicBezTo>
                      <a:pt x="582" y="124"/>
                      <a:pt x="586" y="124"/>
                      <a:pt x="589" y="125"/>
                    </a:cubicBezTo>
                    <a:cubicBezTo>
                      <a:pt x="590" y="125"/>
                      <a:pt x="592" y="124"/>
                      <a:pt x="593" y="125"/>
                    </a:cubicBezTo>
                    <a:cubicBezTo>
                      <a:pt x="594" y="125"/>
                      <a:pt x="594" y="125"/>
                      <a:pt x="594" y="125"/>
                    </a:cubicBezTo>
                    <a:cubicBezTo>
                      <a:pt x="595" y="127"/>
                      <a:pt x="599" y="126"/>
                      <a:pt x="601" y="127"/>
                    </a:cubicBezTo>
                    <a:cubicBezTo>
                      <a:pt x="604" y="128"/>
                      <a:pt x="606" y="127"/>
                      <a:pt x="609" y="130"/>
                    </a:cubicBezTo>
                    <a:cubicBezTo>
                      <a:pt x="609" y="130"/>
                      <a:pt x="609" y="130"/>
                      <a:pt x="609" y="130"/>
                    </a:cubicBezTo>
                    <a:cubicBezTo>
                      <a:pt x="610" y="131"/>
                      <a:pt x="610" y="132"/>
                      <a:pt x="611" y="131"/>
                    </a:cubicBezTo>
                    <a:cubicBezTo>
                      <a:pt x="614" y="133"/>
                      <a:pt x="616" y="131"/>
                      <a:pt x="619" y="134"/>
                    </a:cubicBezTo>
                    <a:cubicBezTo>
                      <a:pt x="620" y="134"/>
                      <a:pt x="621" y="134"/>
                      <a:pt x="623" y="135"/>
                    </a:cubicBezTo>
                    <a:cubicBezTo>
                      <a:pt x="622" y="137"/>
                      <a:pt x="621" y="136"/>
                      <a:pt x="619" y="136"/>
                    </a:cubicBezTo>
                    <a:cubicBezTo>
                      <a:pt x="618" y="136"/>
                      <a:pt x="617" y="137"/>
                      <a:pt x="616" y="137"/>
                    </a:cubicBezTo>
                    <a:cubicBezTo>
                      <a:pt x="616" y="137"/>
                      <a:pt x="616" y="138"/>
                      <a:pt x="616" y="138"/>
                    </a:cubicBezTo>
                    <a:cubicBezTo>
                      <a:pt x="615" y="138"/>
                      <a:pt x="613" y="139"/>
                      <a:pt x="611" y="139"/>
                    </a:cubicBezTo>
                    <a:cubicBezTo>
                      <a:pt x="610" y="140"/>
                      <a:pt x="608" y="138"/>
                      <a:pt x="607" y="139"/>
                    </a:cubicBezTo>
                    <a:cubicBezTo>
                      <a:pt x="606" y="139"/>
                      <a:pt x="607" y="139"/>
                      <a:pt x="606" y="138"/>
                    </a:cubicBezTo>
                    <a:cubicBezTo>
                      <a:pt x="606" y="139"/>
                      <a:pt x="605" y="140"/>
                      <a:pt x="604" y="139"/>
                    </a:cubicBezTo>
                    <a:cubicBezTo>
                      <a:pt x="604" y="139"/>
                      <a:pt x="604" y="139"/>
                      <a:pt x="603" y="139"/>
                    </a:cubicBezTo>
                    <a:cubicBezTo>
                      <a:pt x="603" y="139"/>
                      <a:pt x="603" y="139"/>
                      <a:pt x="603" y="139"/>
                    </a:cubicBezTo>
                    <a:cubicBezTo>
                      <a:pt x="601" y="139"/>
                      <a:pt x="600" y="139"/>
                      <a:pt x="599" y="140"/>
                    </a:cubicBezTo>
                    <a:cubicBezTo>
                      <a:pt x="598" y="138"/>
                      <a:pt x="597" y="139"/>
                      <a:pt x="596" y="139"/>
                    </a:cubicBezTo>
                    <a:cubicBezTo>
                      <a:pt x="593" y="138"/>
                      <a:pt x="590" y="138"/>
                      <a:pt x="587" y="139"/>
                    </a:cubicBezTo>
                    <a:cubicBezTo>
                      <a:pt x="586" y="138"/>
                      <a:pt x="586" y="138"/>
                      <a:pt x="586" y="138"/>
                    </a:cubicBezTo>
                    <a:cubicBezTo>
                      <a:pt x="584" y="138"/>
                      <a:pt x="582" y="139"/>
                      <a:pt x="580" y="138"/>
                    </a:cubicBezTo>
                    <a:cubicBezTo>
                      <a:pt x="579" y="138"/>
                      <a:pt x="579" y="139"/>
                      <a:pt x="578" y="139"/>
                    </a:cubicBezTo>
                    <a:cubicBezTo>
                      <a:pt x="578" y="138"/>
                      <a:pt x="578" y="138"/>
                      <a:pt x="577" y="138"/>
                    </a:cubicBezTo>
                    <a:cubicBezTo>
                      <a:pt x="577" y="139"/>
                      <a:pt x="575" y="138"/>
                      <a:pt x="574" y="139"/>
                    </a:cubicBezTo>
                    <a:cubicBezTo>
                      <a:pt x="573" y="139"/>
                      <a:pt x="573" y="139"/>
                      <a:pt x="573" y="138"/>
                    </a:cubicBezTo>
                    <a:cubicBezTo>
                      <a:pt x="572" y="140"/>
                      <a:pt x="575" y="141"/>
                      <a:pt x="574" y="143"/>
                    </a:cubicBezTo>
                    <a:cubicBezTo>
                      <a:pt x="575" y="143"/>
                      <a:pt x="575" y="143"/>
                      <a:pt x="576" y="143"/>
                    </a:cubicBezTo>
                    <a:cubicBezTo>
                      <a:pt x="577" y="145"/>
                      <a:pt x="580" y="145"/>
                      <a:pt x="582" y="146"/>
                    </a:cubicBezTo>
                    <a:cubicBezTo>
                      <a:pt x="584" y="145"/>
                      <a:pt x="587" y="147"/>
                      <a:pt x="589" y="147"/>
                    </a:cubicBezTo>
                    <a:cubicBezTo>
                      <a:pt x="592" y="148"/>
                      <a:pt x="594" y="149"/>
                      <a:pt x="596" y="149"/>
                    </a:cubicBezTo>
                    <a:cubicBezTo>
                      <a:pt x="597" y="150"/>
                      <a:pt x="597" y="150"/>
                      <a:pt x="598" y="150"/>
                    </a:cubicBezTo>
                    <a:cubicBezTo>
                      <a:pt x="598" y="150"/>
                      <a:pt x="598" y="150"/>
                      <a:pt x="597" y="150"/>
                    </a:cubicBezTo>
                    <a:cubicBezTo>
                      <a:pt x="598" y="150"/>
                      <a:pt x="598" y="150"/>
                      <a:pt x="599" y="150"/>
                    </a:cubicBezTo>
                    <a:cubicBezTo>
                      <a:pt x="598" y="150"/>
                      <a:pt x="598" y="150"/>
                      <a:pt x="598" y="151"/>
                    </a:cubicBezTo>
                    <a:cubicBezTo>
                      <a:pt x="599" y="153"/>
                      <a:pt x="600" y="152"/>
                      <a:pt x="602" y="151"/>
                    </a:cubicBezTo>
                    <a:cubicBezTo>
                      <a:pt x="603" y="151"/>
                      <a:pt x="604" y="153"/>
                      <a:pt x="606" y="152"/>
                    </a:cubicBezTo>
                    <a:cubicBezTo>
                      <a:pt x="606" y="153"/>
                      <a:pt x="606" y="153"/>
                      <a:pt x="607" y="153"/>
                    </a:cubicBezTo>
                    <a:cubicBezTo>
                      <a:pt x="606" y="154"/>
                      <a:pt x="606" y="153"/>
                      <a:pt x="605" y="154"/>
                    </a:cubicBezTo>
                    <a:cubicBezTo>
                      <a:pt x="605" y="155"/>
                      <a:pt x="605" y="155"/>
                      <a:pt x="606" y="155"/>
                    </a:cubicBezTo>
                    <a:cubicBezTo>
                      <a:pt x="605" y="156"/>
                      <a:pt x="605" y="157"/>
                      <a:pt x="605" y="157"/>
                    </a:cubicBezTo>
                    <a:cubicBezTo>
                      <a:pt x="605" y="158"/>
                      <a:pt x="604" y="157"/>
                      <a:pt x="603" y="159"/>
                    </a:cubicBezTo>
                    <a:cubicBezTo>
                      <a:pt x="603" y="159"/>
                      <a:pt x="602" y="158"/>
                      <a:pt x="601" y="159"/>
                    </a:cubicBezTo>
                    <a:cubicBezTo>
                      <a:pt x="599" y="158"/>
                      <a:pt x="597" y="159"/>
                      <a:pt x="595" y="159"/>
                    </a:cubicBezTo>
                    <a:cubicBezTo>
                      <a:pt x="595" y="159"/>
                      <a:pt x="596" y="159"/>
                      <a:pt x="596" y="160"/>
                    </a:cubicBezTo>
                    <a:cubicBezTo>
                      <a:pt x="596" y="160"/>
                      <a:pt x="597" y="159"/>
                      <a:pt x="598" y="160"/>
                    </a:cubicBezTo>
                    <a:cubicBezTo>
                      <a:pt x="598" y="160"/>
                      <a:pt x="598" y="160"/>
                      <a:pt x="598" y="160"/>
                    </a:cubicBezTo>
                    <a:cubicBezTo>
                      <a:pt x="595" y="161"/>
                      <a:pt x="592" y="159"/>
                      <a:pt x="589" y="161"/>
                    </a:cubicBezTo>
                    <a:cubicBezTo>
                      <a:pt x="588" y="160"/>
                      <a:pt x="589" y="160"/>
                      <a:pt x="589" y="160"/>
                    </a:cubicBezTo>
                    <a:cubicBezTo>
                      <a:pt x="588" y="159"/>
                      <a:pt x="588" y="160"/>
                      <a:pt x="588" y="161"/>
                    </a:cubicBezTo>
                    <a:cubicBezTo>
                      <a:pt x="587" y="160"/>
                      <a:pt x="586" y="160"/>
                      <a:pt x="586" y="161"/>
                    </a:cubicBezTo>
                    <a:cubicBezTo>
                      <a:pt x="585" y="161"/>
                      <a:pt x="586" y="160"/>
                      <a:pt x="586" y="160"/>
                    </a:cubicBezTo>
                    <a:cubicBezTo>
                      <a:pt x="585" y="160"/>
                      <a:pt x="584" y="162"/>
                      <a:pt x="583" y="161"/>
                    </a:cubicBezTo>
                    <a:cubicBezTo>
                      <a:pt x="582" y="161"/>
                      <a:pt x="582" y="161"/>
                      <a:pt x="581" y="161"/>
                    </a:cubicBezTo>
                    <a:cubicBezTo>
                      <a:pt x="581" y="160"/>
                      <a:pt x="580" y="161"/>
                      <a:pt x="579" y="161"/>
                    </a:cubicBezTo>
                    <a:cubicBezTo>
                      <a:pt x="578" y="161"/>
                      <a:pt x="577" y="160"/>
                      <a:pt x="576" y="160"/>
                    </a:cubicBezTo>
                    <a:cubicBezTo>
                      <a:pt x="576" y="160"/>
                      <a:pt x="575" y="161"/>
                      <a:pt x="575" y="161"/>
                    </a:cubicBezTo>
                    <a:cubicBezTo>
                      <a:pt x="574" y="161"/>
                      <a:pt x="573" y="161"/>
                      <a:pt x="572" y="161"/>
                    </a:cubicBezTo>
                    <a:cubicBezTo>
                      <a:pt x="571" y="161"/>
                      <a:pt x="570" y="161"/>
                      <a:pt x="569" y="161"/>
                    </a:cubicBezTo>
                    <a:cubicBezTo>
                      <a:pt x="568" y="161"/>
                      <a:pt x="568" y="160"/>
                      <a:pt x="567" y="161"/>
                    </a:cubicBezTo>
                    <a:cubicBezTo>
                      <a:pt x="563" y="160"/>
                      <a:pt x="559" y="161"/>
                      <a:pt x="554" y="162"/>
                    </a:cubicBezTo>
                    <a:cubicBezTo>
                      <a:pt x="555" y="162"/>
                      <a:pt x="556" y="162"/>
                      <a:pt x="556" y="163"/>
                    </a:cubicBezTo>
                    <a:cubicBezTo>
                      <a:pt x="557" y="164"/>
                      <a:pt x="558" y="163"/>
                      <a:pt x="559" y="163"/>
                    </a:cubicBezTo>
                    <a:cubicBezTo>
                      <a:pt x="559" y="163"/>
                      <a:pt x="558" y="164"/>
                      <a:pt x="559" y="164"/>
                    </a:cubicBezTo>
                    <a:cubicBezTo>
                      <a:pt x="561" y="165"/>
                      <a:pt x="560" y="163"/>
                      <a:pt x="561" y="163"/>
                    </a:cubicBezTo>
                    <a:cubicBezTo>
                      <a:pt x="562" y="163"/>
                      <a:pt x="562" y="163"/>
                      <a:pt x="562" y="164"/>
                    </a:cubicBezTo>
                    <a:cubicBezTo>
                      <a:pt x="562" y="164"/>
                      <a:pt x="563" y="163"/>
                      <a:pt x="564" y="163"/>
                    </a:cubicBezTo>
                    <a:cubicBezTo>
                      <a:pt x="564" y="163"/>
                      <a:pt x="564" y="164"/>
                      <a:pt x="565" y="163"/>
                    </a:cubicBezTo>
                    <a:cubicBezTo>
                      <a:pt x="566" y="165"/>
                      <a:pt x="567" y="164"/>
                      <a:pt x="568" y="165"/>
                    </a:cubicBezTo>
                    <a:cubicBezTo>
                      <a:pt x="568" y="165"/>
                      <a:pt x="568" y="164"/>
                      <a:pt x="568" y="164"/>
                    </a:cubicBezTo>
                    <a:cubicBezTo>
                      <a:pt x="569" y="163"/>
                      <a:pt x="570" y="163"/>
                      <a:pt x="571" y="163"/>
                    </a:cubicBezTo>
                    <a:cubicBezTo>
                      <a:pt x="571" y="164"/>
                      <a:pt x="570" y="164"/>
                      <a:pt x="570" y="165"/>
                    </a:cubicBezTo>
                    <a:cubicBezTo>
                      <a:pt x="571" y="166"/>
                      <a:pt x="571" y="164"/>
                      <a:pt x="572" y="165"/>
                    </a:cubicBezTo>
                    <a:cubicBezTo>
                      <a:pt x="572" y="165"/>
                      <a:pt x="572" y="165"/>
                      <a:pt x="572" y="166"/>
                    </a:cubicBezTo>
                    <a:cubicBezTo>
                      <a:pt x="573" y="165"/>
                      <a:pt x="573" y="165"/>
                      <a:pt x="572" y="165"/>
                    </a:cubicBezTo>
                    <a:cubicBezTo>
                      <a:pt x="573" y="165"/>
                      <a:pt x="574" y="164"/>
                      <a:pt x="575" y="164"/>
                    </a:cubicBezTo>
                    <a:cubicBezTo>
                      <a:pt x="575" y="164"/>
                      <a:pt x="575" y="165"/>
                      <a:pt x="575" y="165"/>
                    </a:cubicBezTo>
                    <a:cubicBezTo>
                      <a:pt x="577" y="164"/>
                      <a:pt x="578" y="165"/>
                      <a:pt x="579" y="165"/>
                    </a:cubicBezTo>
                    <a:cubicBezTo>
                      <a:pt x="580" y="164"/>
                      <a:pt x="579" y="165"/>
                      <a:pt x="578" y="164"/>
                    </a:cubicBezTo>
                    <a:cubicBezTo>
                      <a:pt x="579" y="164"/>
                      <a:pt x="579" y="164"/>
                      <a:pt x="579" y="164"/>
                    </a:cubicBezTo>
                    <a:cubicBezTo>
                      <a:pt x="580" y="164"/>
                      <a:pt x="580" y="164"/>
                      <a:pt x="580" y="165"/>
                    </a:cubicBezTo>
                    <a:cubicBezTo>
                      <a:pt x="581" y="165"/>
                      <a:pt x="583" y="166"/>
                      <a:pt x="584" y="165"/>
                    </a:cubicBezTo>
                    <a:cubicBezTo>
                      <a:pt x="585" y="166"/>
                      <a:pt x="586" y="166"/>
                      <a:pt x="586" y="165"/>
                    </a:cubicBezTo>
                    <a:cubicBezTo>
                      <a:pt x="587" y="166"/>
                      <a:pt x="589" y="165"/>
                      <a:pt x="590" y="166"/>
                    </a:cubicBezTo>
                    <a:cubicBezTo>
                      <a:pt x="591" y="166"/>
                      <a:pt x="590" y="165"/>
                      <a:pt x="590" y="165"/>
                    </a:cubicBezTo>
                    <a:cubicBezTo>
                      <a:pt x="591" y="166"/>
                      <a:pt x="593" y="165"/>
                      <a:pt x="594" y="166"/>
                    </a:cubicBezTo>
                    <a:cubicBezTo>
                      <a:pt x="594" y="166"/>
                      <a:pt x="596" y="167"/>
                      <a:pt x="597" y="166"/>
                    </a:cubicBezTo>
                    <a:cubicBezTo>
                      <a:pt x="598" y="166"/>
                      <a:pt x="597" y="166"/>
                      <a:pt x="598" y="165"/>
                    </a:cubicBezTo>
                    <a:cubicBezTo>
                      <a:pt x="599" y="165"/>
                      <a:pt x="601" y="166"/>
                      <a:pt x="603" y="165"/>
                    </a:cubicBezTo>
                    <a:cubicBezTo>
                      <a:pt x="605" y="168"/>
                      <a:pt x="607" y="166"/>
                      <a:pt x="608" y="167"/>
                    </a:cubicBezTo>
                    <a:cubicBezTo>
                      <a:pt x="609" y="167"/>
                      <a:pt x="609" y="167"/>
                      <a:pt x="609" y="166"/>
                    </a:cubicBezTo>
                    <a:cubicBezTo>
                      <a:pt x="610" y="167"/>
                      <a:pt x="611" y="167"/>
                      <a:pt x="612" y="166"/>
                    </a:cubicBezTo>
                    <a:cubicBezTo>
                      <a:pt x="613" y="167"/>
                      <a:pt x="613" y="167"/>
                      <a:pt x="614" y="166"/>
                    </a:cubicBezTo>
                    <a:cubicBezTo>
                      <a:pt x="615" y="167"/>
                      <a:pt x="615" y="167"/>
                      <a:pt x="615" y="167"/>
                    </a:cubicBezTo>
                    <a:cubicBezTo>
                      <a:pt x="619" y="166"/>
                      <a:pt x="622" y="166"/>
                      <a:pt x="626" y="168"/>
                    </a:cubicBezTo>
                    <a:cubicBezTo>
                      <a:pt x="624" y="168"/>
                      <a:pt x="621" y="167"/>
                      <a:pt x="619" y="168"/>
                    </a:cubicBezTo>
                    <a:cubicBezTo>
                      <a:pt x="619" y="168"/>
                      <a:pt x="619" y="168"/>
                      <a:pt x="618" y="168"/>
                    </a:cubicBezTo>
                    <a:cubicBezTo>
                      <a:pt x="618" y="168"/>
                      <a:pt x="618" y="168"/>
                      <a:pt x="618" y="168"/>
                    </a:cubicBezTo>
                    <a:cubicBezTo>
                      <a:pt x="617" y="167"/>
                      <a:pt x="616" y="169"/>
                      <a:pt x="614" y="167"/>
                    </a:cubicBezTo>
                    <a:cubicBezTo>
                      <a:pt x="614" y="168"/>
                      <a:pt x="614" y="168"/>
                      <a:pt x="614" y="168"/>
                    </a:cubicBezTo>
                    <a:cubicBezTo>
                      <a:pt x="612" y="167"/>
                      <a:pt x="609" y="168"/>
                      <a:pt x="607" y="168"/>
                    </a:cubicBezTo>
                    <a:cubicBezTo>
                      <a:pt x="607" y="168"/>
                      <a:pt x="607" y="168"/>
                      <a:pt x="606" y="168"/>
                    </a:cubicBezTo>
                    <a:cubicBezTo>
                      <a:pt x="606" y="168"/>
                      <a:pt x="606" y="168"/>
                      <a:pt x="606" y="167"/>
                    </a:cubicBezTo>
                    <a:cubicBezTo>
                      <a:pt x="603" y="168"/>
                      <a:pt x="600" y="169"/>
                      <a:pt x="597" y="168"/>
                    </a:cubicBezTo>
                    <a:cubicBezTo>
                      <a:pt x="596" y="169"/>
                      <a:pt x="594" y="169"/>
                      <a:pt x="593" y="168"/>
                    </a:cubicBezTo>
                    <a:cubicBezTo>
                      <a:pt x="592" y="168"/>
                      <a:pt x="591" y="169"/>
                      <a:pt x="590" y="168"/>
                    </a:cubicBezTo>
                    <a:cubicBezTo>
                      <a:pt x="589" y="169"/>
                      <a:pt x="588" y="169"/>
                      <a:pt x="587" y="168"/>
                    </a:cubicBezTo>
                    <a:cubicBezTo>
                      <a:pt x="587" y="168"/>
                      <a:pt x="587" y="168"/>
                      <a:pt x="587" y="168"/>
                    </a:cubicBezTo>
                    <a:cubicBezTo>
                      <a:pt x="582" y="168"/>
                      <a:pt x="577" y="169"/>
                      <a:pt x="573" y="168"/>
                    </a:cubicBezTo>
                    <a:cubicBezTo>
                      <a:pt x="572" y="169"/>
                      <a:pt x="571" y="169"/>
                      <a:pt x="570" y="169"/>
                    </a:cubicBezTo>
                    <a:cubicBezTo>
                      <a:pt x="568" y="168"/>
                      <a:pt x="567" y="169"/>
                      <a:pt x="565" y="169"/>
                    </a:cubicBezTo>
                    <a:cubicBezTo>
                      <a:pt x="563" y="168"/>
                      <a:pt x="560" y="168"/>
                      <a:pt x="558" y="169"/>
                    </a:cubicBezTo>
                    <a:cubicBezTo>
                      <a:pt x="558" y="169"/>
                      <a:pt x="558" y="169"/>
                      <a:pt x="557" y="168"/>
                    </a:cubicBezTo>
                    <a:cubicBezTo>
                      <a:pt x="557" y="168"/>
                      <a:pt x="557" y="168"/>
                      <a:pt x="556" y="169"/>
                    </a:cubicBezTo>
                    <a:cubicBezTo>
                      <a:pt x="555" y="168"/>
                      <a:pt x="552" y="169"/>
                      <a:pt x="551" y="169"/>
                    </a:cubicBezTo>
                    <a:cubicBezTo>
                      <a:pt x="550" y="169"/>
                      <a:pt x="548" y="168"/>
                      <a:pt x="547" y="168"/>
                    </a:cubicBezTo>
                    <a:cubicBezTo>
                      <a:pt x="546" y="168"/>
                      <a:pt x="546" y="168"/>
                      <a:pt x="545" y="168"/>
                    </a:cubicBezTo>
                    <a:cubicBezTo>
                      <a:pt x="545" y="168"/>
                      <a:pt x="545" y="168"/>
                      <a:pt x="544" y="168"/>
                    </a:cubicBezTo>
                    <a:cubicBezTo>
                      <a:pt x="540" y="169"/>
                      <a:pt x="535" y="169"/>
                      <a:pt x="531" y="168"/>
                    </a:cubicBezTo>
                    <a:cubicBezTo>
                      <a:pt x="530" y="168"/>
                      <a:pt x="529" y="169"/>
                      <a:pt x="528" y="168"/>
                    </a:cubicBezTo>
                    <a:cubicBezTo>
                      <a:pt x="527" y="167"/>
                      <a:pt x="528" y="168"/>
                      <a:pt x="527" y="168"/>
                    </a:cubicBezTo>
                    <a:cubicBezTo>
                      <a:pt x="522" y="168"/>
                      <a:pt x="516" y="169"/>
                      <a:pt x="510" y="168"/>
                    </a:cubicBezTo>
                    <a:cubicBezTo>
                      <a:pt x="510" y="169"/>
                      <a:pt x="508" y="169"/>
                      <a:pt x="508" y="168"/>
                    </a:cubicBezTo>
                    <a:cubicBezTo>
                      <a:pt x="507" y="169"/>
                      <a:pt x="506" y="169"/>
                      <a:pt x="504" y="168"/>
                    </a:cubicBezTo>
                    <a:cubicBezTo>
                      <a:pt x="503" y="168"/>
                      <a:pt x="502" y="169"/>
                      <a:pt x="502" y="168"/>
                    </a:cubicBezTo>
                    <a:cubicBezTo>
                      <a:pt x="501" y="168"/>
                      <a:pt x="501" y="169"/>
                      <a:pt x="501" y="169"/>
                    </a:cubicBezTo>
                    <a:cubicBezTo>
                      <a:pt x="496" y="168"/>
                      <a:pt x="492" y="170"/>
                      <a:pt x="488" y="169"/>
                    </a:cubicBezTo>
                    <a:cubicBezTo>
                      <a:pt x="488" y="168"/>
                      <a:pt x="487" y="169"/>
                      <a:pt x="487" y="169"/>
                    </a:cubicBezTo>
                    <a:cubicBezTo>
                      <a:pt x="482" y="168"/>
                      <a:pt x="478" y="170"/>
                      <a:pt x="473" y="169"/>
                    </a:cubicBezTo>
                    <a:cubicBezTo>
                      <a:pt x="470" y="170"/>
                      <a:pt x="467" y="169"/>
                      <a:pt x="464" y="169"/>
                    </a:cubicBezTo>
                    <a:cubicBezTo>
                      <a:pt x="463" y="169"/>
                      <a:pt x="463" y="169"/>
                      <a:pt x="463" y="169"/>
                    </a:cubicBezTo>
                    <a:cubicBezTo>
                      <a:pt x="460" y="169"/>
                      <a:pt x="457" y="169"/>
                      <a:pt x="454" y="169"/>
                    </a:cubicBezTo>
                    <a:cubicBezTo>
                      <a:pt x="453" y="169"/>
                      <a:pt x="451" y="168"/>
                      <a:pt x="450" y="169"/>
                    </a:cubicBezTo>
                    <a:cubicBezTo>
                      <a:pt x="447" y="169"/>
                      <a:pt x="445" y="168"/>
                      <a:pt x="443" y="169"/>
                    </a:cubicBezTo>
                    <a:cubicBezTo>
                      <a:pt x="441" y="168"/>
                      <a:pt x="439" y="170"/>
                      <a:pt x="437" y="169"/>
                    </a:cubicBezTo>
                    <a:cubicBezTo>
                      <a:pt x="436" y="170"/>
                      <a:pt x="433" y="168"/>
                      <a:pt x="431" y="169"/>
                    </a:cubicBezTo>
                    <a:cubicBezTo>
                      <a:pt x="431" y="168"/>
                      <a:pt x="430" y="168"/>
                      <a:pt x="430" y="168"/>
                    </a:cubicBezTo>
                    <a:cubicBezTo>
                      <a:pt x="429" y="168"/>
                      <a:pt x="430" y="169"/>
                      <a:pt x="429" y="169"/>
                    </a:cubicBezTo>
                    <a:cubicBezTo>
                      <a:pt x="429" y="169"/>
                      <a:pt x="428" y="169"/>
                      <a:pt x="427" y="168"/>
                    </a:cubicBezTo>
                    <a:cubicBezTo>
                      <a:pt x="426" y="168"/>
                      <a:pt x="425" y="170"/>
                      <a:pt x="423" y="168"/>
                    </a:cubicBezTo>
                    <a:cubicBezTo>
                      <a:pt x="419" y="169"/>
                      <a:pt x="415" y="169"/>
                      <a:pt x="411" y="168"/>
                    </a:cubicBezTo>
                    <a:cubicBezTo>
                      <a:pt x="410" y="169"/>
                      <a:pt x="410" y="169"/>
                      <a:pt x="409" y="168"/>
                    </a:cubicBezTo>
                    <a:cubicBezTo>
                      <a:pt x="408" y="169"/>
                      <a:pt x="406" y="169"/>
                      <a:pt x="405" y="168"/>
                    </a:cubicBezTo>
                    <a:cubicBezTo>
                      <a:pt x="404" y="168"/>
                      <a:pt x="405" y="168"/>
                      <a:pt x="404" y="169"/>
                    </a:cubicBezTo>
                    <a:cubicBezTo>
                      <a:pt x="402" y="168"/>
                      <a:pt x="399" y="170"/>
                      <a:pt x="396" y="168"/>
                    </a:cubicBezTo>
                    <a:cubicBezTo>
                      <a:pt x="396" y="168"/>
                      <a:pt x="396" y="168"/>
                      <a:pt x="395" y="168"/>
                    </a:cubicBezTo>
                    <a:cubicBezTo>
                      <a:pt x="395" y="168"/>
                      <a:pt x="395" y="168"/>
                      <a:pt x="395" y="168"/>
                    </a:cubicBezTo>
                    <a:cubicBezTo>
                      <a:pt x="394" y="168"/>
                      <a:pt x="393" y="169"/>
                      <a:pt x="392" y="168"/>
                    </a:cubicBezTo>
                    <a:cubicBezTo>
                      <a:pt x="391" y="169"/>
                      <a:pt x="389" y="169"/>
                      <a:pt x="388" y="168"/>
                    </a:cubicBezTo>
                    <a:cubicBezTo>
                      <a:pt x="388" y="168"/>
                      <a:pt x="389" y="168"/>
                      <a:pt x="389" y="168"/>
                    </a:cubicBezTo>
                    <a:cubicBezTo>
                      <a:pt x="388" y="167"/>
                      <a:pt x="386" y="167"/>
                      <a:pt x="386" y="168"/>
                    </a:cubicBezTo>
                    <a:cubicBezTo>
                      <a:pt x="384" y="167"/>
                      <a:pt x="383" y="168"/>
                      <a:pt x="382" y="168"/>
                    </a:cubicBezTo>
                    <a:cubicBezTo>
                      <a:pt x="382" y="168"/>
                      <a:pt x="382" y="168"/>
                      <a:pt x="382" y="169"/>
                    </a:cubicBezTo>
                    <a:cubicBezTo>
                      <a:pt x="381" y="169"/>
                      <a:pt x="381" y="168"/>
                      <a:pt x="381" y="168"/>
                    </a:cubicBezTo>
                    <a:cubicBezTo>
                      <a:pt x="381" y="168"/>
                      <a:pt x="381" y="168"/>
                      <a:pt x="381" y="168"/>
                    </a:cubicBezTo>
                    <a:cubicBezTo>
                      <a:pt x="381" y="167"/>
                      <a:pt x="380" y="167"/>
                      <a:pt x="379" y="167"/>
                    </a:cubicBezTo>
                    <a:cubicBezTo>
                      <a:pt x="379" y="167"/>
                      <a:pt x="378" y="168"/>
                      <a:pt x="378" y="168"/>
                    </a:cubicBezTo>
                    <a:cubicBezTo>
                      <a:pt x="378" y="168"/>
                      <a:pt x="377" y="167"/>
                      <a:pt x="376" y="167"/>
                    </a:cubicBezTo>
                    <a:cubicBezTo>
                      <a:pt x="374" y="167"/>
                      <a:pt x="373" y="168"/>
                      <a:pt x="371" y="167"/>
                    </a:cubicBezTo>
                    <a:cubicBezTo>
                      <a:pt x="371" y="168"/>
                      <a:pt x="370" y="168"/>
                      <a:pt x="370" y="168"/>
                    </a:cubicBezTo>
                    <a:cubicBezTo>
                      <a:pt x="369" y="167"/>
                      <a:pt x="369" y="168"/>
                      <a:pt x="369" y="167"/>
                    </a:cubicBezTo>
                    <a:cubicBezTo>
                      <a:pt x="368" y="168"/>
                      <a:pt x="367" y="168"/>
                      <a:pt x="366" y="167"/>
                    </a:cubicBezTo>
                    <a:cubicBezTo>
                      <a:pt x="366" y="168"/>
                      <a:pt x="365" y="168"/>
                      <a:pt x="364" y="167"/>
                    </a:cubicBezTo>
                    <a:cubicBezTo>
                      <a:pt x="363" y="167"/>
                      <a:pt x="364" y="168"/>
                      <a:pt x="363" y="168"/>
                    </a:cubicBezTo>
                    <a:cubicBezTo>
                      <a:pt x="362" y="167"/>
                      <a:pt x="360" y="168"/>
                      <a:pt x="359" y="166"/>
                    </a:cubicBezTo>
                    <a:cubicBezTo>
                      <a:pt x="358" y="167"/>
                      <a:pt x="359" y="167"/>
                      <a:pt x="359" y="168"/>
                    </a:cubicBezTo>
                    <a:cubicBezTo>
                      <a:pt x="358" y="167"/>
                      <a:pt x="357" y="168"/>
                      <a:pt x="357" y="167"/>
                    </a:cubicBezTo>
                    <a:cubicBezTo>
                      <a:pt x="356" y="167"/>
                      <a:pt x="356" y="168"/>
                      <a:pt x="356" y="168"/>
                    </a:cubicBezTo>
                    <a:cubicBezTo>
                      <a:pt x="355" y="168"/>
                      <a:pt x="354" y="167"/>
                      <a:pt x="353" y="168"/>
                    </a:cubicBezTo>
                    <a:cubicBezTo>
                      <a:pt x="352" y="167"/>
                      <a:pt x="351" y="169"/>
                      <a:pt x="349" y="167"/>
                    </a:cubicBezTo>
                    <a:cubicBezTo>
                      <a:pt x="348" y="168"/>
                      <a:pt x="347" y="168"/>
                      <a:pt x="346" y="168"/>
                    </a:cubicBezTo>
                    <a:cubicBezTo>
                      <a:pt x="344" y="167"/>
                      <a:pt x="341" y="169"/>
                      <a:pt x="340" y="168"/>
                    </a:cubicBezTo>
                    <a:cubicBezTo>
                      <a:pt x="339" y="168"/>
                      <a:pt x="338" y="167"/>
                      <a:pt x="338" y="168"/>
                    </a:cubicBezTo>
                    <a:cubicBezTo>
                      <a:pt x="336" y="167"/>
                      <a:pt x="334" y="168"/>
                      <a:pt x="332" y="168"/>
                    </a:cubicBezTo>
                    <a:cubicBezTo>
                      <a:pt x="331" y="168"/>
                      <a:pt x="330" y="169"/>
                      <a:pt x="328" y="168"/>
                    </a:cubicBezTo>
                    <a:cubicBezTo>
                      <a:pt x="327" y="168"/>
                      <a:pt x="325" y="168"/>
                      <a:pt x="323" y="168"/>
                    </a:cubicBezTo>
                    <a:cubicBezTo>
                      <a:pt x="323" y="168"/>
                      <a:pt x="323" y="168"/>
                      <a:pt x="323" y="168"/>
                    </a:cubicBezTo>
                    <a:cubicBezTo>
                      <a:pt x="322" y="167"/>
                      <a:pt x="321" y="169"/>
                      <a:pt x="321" y="168"/>
                    </a:cubicBezTo>
                    <a:cubicBezTo>
                      <a:pt x="318" y="168"/>
                      <a:pt x="316" y="169"/>
                      <a:pt x="313" y="168"/>
                    </a:cubicBezTo>
                    <a:cubicBezTo>
                      <a:pt x="311" y="168"/>
                      <a:pt x="310" y="169"/>
                      <a:pt x="308" y="167"/>
                    </a:cubicBezTo>
                    <a:cubicBezTo>
                      <a:pt x="307" y="169"/>
                      <a:pt x="306" y="168"/>
                      <a:pt x="305" y="169"/>
                    </a:cubicBezTo>
                    <a:cubicBezTo>
                      <a:pt x="306" y="169"/>
                      <a:pt x="307" y="169"/>
                      <a:pt x="307" y="169"/>
                    </a:cubicBezTo>
                    <a:cubicBezTo>
                      <a:pt x="309" y="172"/>
                      <a:pt x="313" y="171"/>
                      <a:pt x="315" y="172"/>
                    </a:cubicBezTo>
                    <a:close/>
                    <a:moveTo>
                      <a:pt x="527" y="58"/>
                    </a:moveTo>
                    <a:cubicBezTo>
                      <a:pt x="527" y="57"/>
                      <a:pt x="527" y="58"/>
                      <a:pt x="527" y="58"/>
                    </a:cubicBezTo>
                    <a:close/>
                    <a:moveTo>
                      <a:pt x="391" y="168"/>
                    </a:moveTo>
                    <a:cubicBezTo>
                      <a:pt x="391" y="167"/>
                      <a:pt x="392" y="168"/>
                      <a:pt x="391" y="168"/>
                    </a:cubicBezTo>
                    <a:close/>
                    <a:moveTo>
                      <a:pt x="494" y="43"/>
                    </a:moveTo>
                    <a:cubicBezTo>
                      <a:pt x="494" y="43"/>
                      <a:pt x="494" y="43"/>
                      <a:pt x="494" y="43"/>
                    </a:cubicBezTo>
                    <a:close/>
                    <a:moveTo>
                      <a:pt x="454" y="25"/>
                    </a:moveTo>
                    <a:cubicBezTo>
                      <a:pt x="454" y="26"/>
                      <a:pt x="454" y="26"/>
                      <a:pt x="454" y="26"/>
                    </a:cubicBezTo>
                    <a:cubicBezTo>
                      <a:pt x="454" y="26"/>
                      <a:pt x="455" y="26"/>
                      <a:pt x="454" y="25"/>
                    </a:cubicBezTo>
                    <a:close/>
                    <a:moveTo>
                      <a:pt x="421" y="33"/>
                    </a:moveTo>
                    <a:cubicBezTo>
                      <a:pt x="421" y="33"/>
                      <a:pt x="421" y="33"/>
                      <a:pt x="421" y="34"/>
                    </a:cubicBezTo>
                    <a:cubicBezTo>
                      <a:pt x="421" y="34"/>
                      <a:pt x="421" y="34"/>
                      <a:pt x="421" y="34"/>
                    </a:cubicBezTo>
                    <a:cubicBezTo>
                      <a:pt x="421" y="34"/>
                      <a:pt x="421" y="34"/>
                      <a:pt x="422" y="34"/>
                    </a:cubicBezTo>
                    <a:cubicBezTo>
                      <a:pt x="421" y="33"/>
                      <a:pt x="421" y="33"/>
                      <a:pt x="421" y="33"/>
                    </a:cubicBezTo>
                    <a:close/>
                    <a:moveTo>
                      <a:pt x="423" y="30"/>
                    </a:moveTo>
                    <a:cubicBezTo>
                      <a:pt x="423" y="30"/>
                      <a:pt x="423" y="30"/>
                      <a:pt x="423" y="30"/>
                    </a:cubicBezTo>
                    <a:close/>
                    <a:moveTo>
                      <a:pt x="428" y="21"/>
                    </a:moveTo>
                    <a:cubicBezTo>
                      <a:pt x="427" y="21"/>
                      <a:pt x="429" y="22"/>
                      <a:pt x="428" y="21"/>
                    </a:cubicBezTo>
                    <a:close/>
                    <a:moveTo>
                      <a:pt x="304" y="168"/>
                    </a:moveTo>
                    <a:cubicBezTo>
                      <a:pt x="304" y="168"/>
                      <a:pt x="304" y="168"/>
                      <a:pt x="304" y="169"/>
                    </a:cubicBezTo>
                    <a:cubicBezTo>
                      <a:pt x="305" y="169"/>
                      <a:pt x="305" y="168"/>
                      <a:pt x="304" y="168"/>
                    </a:cubicBezTo>
                    <a:close/>
                    <a:moveTo>
                      <a:pt x="293" y="169"/>
                    </a:moveTo>
                    <a:cubicBezTo>
                      <a:pt x="293" y="169"/>
                      <a:pt x="292" y="169"/>
                      <a:pt x="292" y="169"/>
                    </a:cubicBezTo>
                    <a:cubicBezTo>
                      <a:pt x="292" y="170"/>
                      <a:pt x="293" y="170"/>
                      <a:pt x="294" y="170"/>
                    </a:cubicBezTo>
                    <a:cubicBezTo>
                      <a:pt x="294" y="169"/>
                      <a:pt x="293" y="169"/>
                      <a:pt x="293" y="169"/>
                    </a:cubicBezTo>
                    <a:close/>
                    <a:moveTo>
                      <a:pt x="406" y="31"/>
                    </a:moveTo>
                    <a:cubicBezTo>
                      <a:pt x="405" y="31"/>
                      <a:pt x="405" y="31"/>
                      <a:pt x="405" y="31"/>
                    </a:cubicBezTo>
                    <a:cubicBezTo>
                      <a:pt x="405" y="32"/>
                      <a:pt x="404" y="32"/>
                      <a:pt x="404" y="33"/>
                    </a:cubicBezTo>
                    <a:cubicBezTo>
                      <a:pt x="405" y="33"/>
                      <a:pt x="405" y="32"/>
                      <a:pt x="406" y="31"/>
                    </a:cubicBezTo>
                    <a:close/>
                    <a:moveTo>
                      <a:pt x="289" y="170"/>
                    </a:moveTo>
                    <a:cubicBezTo>
                      <a:pt x="290" y="170"/>
                      <a:pt x="290" y="170"/>
                      <a:pt x="291" y="170"/>
                    </a:cubicBezTo>
                    <a:cubicBezTo>
                      <a:pt x="290" y="170"/>
                      <a:pt x="290" y="169"/>
                      <a:pt x="289" y="170"/>
                    </a:cubicBezTo>
                    <a:close/>
                    <a:moveTo>
                      <a:pt x="406" y="29"/>
                    </a:moveTo>
                    <a:cubicBezTo>
                      <a:pt x="406" y="29"/>
                      <a:pt x="406" y="29"/>
                      <a:pt x="406" y="29"/>
                    </a:cubicBezTo>
                    <a:close/>
                    <a:moveTo>
                      <a:pt x="403" y="30"/>
                    </a:moveTo>
                    <a:cubicBezTo>
                      <a:pt x="403" y="30"/>
                      <a:pt x="404" y="30"/>
                      <a:pt x="404" y="29"/>
                    </a:cubicBezTo>
                    <a:cubicBezTo>
                      <a:pt x="403" y="29"/>
                      <a:pt x="402" y="29"/>
                      <a:pt x="402" y="29"/>
                    </a:cubicBezTo>
                    <a:cubicBezTo>
                      <a:pt x="402" y="30"/>
                      <a:pt x="401" y="31"/>
                      <a:pt x="401" y="32"/>
                    </a:cubicBezTo>
                    <a:cubicBezTo>
                      <a:pt x="402" y="32"/>
                      <a:pt x="402" y="32"/>
                      <a:pt x="403" y="32"/>
                    </a:cubicBezTo>
                    <a:cubicBezTo>
                      <a:pt x="402" y="31"/>
                      <a:pt x="403" y="31"/>
                      <a:pt x="403" y="30"/>
                    </a:cubicBezTo>
                    <a:close/>
                    <a:moveTo>
                      <a:pt x="405" y="27"/>
                    </a:moveTo>
                    <a:cubicBezTo>
                      <a:pt x="404" y="26"/>
                      <a:pt x="405" y="27"/>
                      <a:pt x="405" y="27"/>
                    </a:cubicBezTo>
                    <a:close/>
                    <a:moveTo>
                      <a:pt x="401" y="29"/>
                    </a:moveTo>
                    <a:cubicBezTo>
                      <a:pt x="400" y="29"/>
                      <a:pt x="400" y="29"/>
                      <a:pt x="400" y="29"/>
                    </a:cubicBezTo>
                    <a:cubicBezTo>
                      <a:pt x="400" y="29"/>
                      <a:pt x="399" y="30"/>
                      <a:pt x="399" y="30"/>
                    </a:cubicBezTo>
                    <a:cubicBezTo>
                      <a:pt x="399" y="29"/>
                      <a:pt x="399" y="29"/>
                      <a:pt x="399" y="29"/>
                    </a:cubicBezTo>
                    <a:cubicBezTo>
                      <a:pt x="398" y="28"/>
                      <a:pt x="397" y="30"/>
                      <a:pt x="396" y="30"/>
                    </a:cubicBezTo>
                    <a:cubicBezTo>
                      <a:pt x="397" y="31"/>
                      <a:pt x="399" y="30"/>
                      <a:pt x="400" y="32"/>
                    </a:cubicBezTo>
                    <a:cubicBezTo>
                      <a:pt x="401" y="31"/>
                      <a:pt x="401" y="30"/>
                      <a:pt x="401" y="29"/>
                    </a:cubicBezTo>
                    <a:close/>
                    <a:moveTo>
                      <a:pt x="402" y="21"/>
                    </a:moveTo>
                    <a:cubicBezTo>
                      <a:pt x="402" y="21"/>
                      <a:pt x="402" y="21"/>
                      <a:pt x="402" y="21"/>
                    </a:cubicBezTo>
                    <a:cubicBezTo>
                      <a:pt x="402" y="21"/>
                      <a:pt x="402" y="22"/>
                      <a:pt x="402" y="22"/>
                    </a:cubicBezTo>
                    <a:cubicBezTo>
                      <a:pt x="402" y="21"/>
                      <a:pt x="402" y="21"/>
                      <a:pt x="402" y="21"/>
                    </a:cubicBezTo>
                    <a:cubicBezTo>
                      <a:pt x="402" y="21"/>
                      <a:pt x="402" y="21"/>
                      <a:pt x="402" y="21"/>
                    </a:cubicBezTo>
                    <a:close/>
                    <a:moveTo>
                      <a:pt x="396" y="29"/>
                    </a:moveTo>
                    <a:cubicBezTo>
                      <a:pt x="395" y="29"/>
                      <a:pt x="396" y="29"/>
                      <a:pt x="396" y="29"/>
                    </a:cubicBezTo>
                    <a:close/>
                    <a:moveTo>
                      <a:pt x="393" y="29"/>
                    </a:moveTo>
                    <a:cubicBezTo>
                      <a:pt x="393" y="29"/>
                      <a:pt x="394" y="30"/>
                      <a:pt x="394" y="30"/>
                    </a:cubicBezTo>
                    <a:cubicBezTo>
                      <a:pt x="394" y="30"/>
                      <a:pt x="395" y="30"/>
                      <a:pt x="395" y="30"/>
                    </a:cubicBezTo>
                    <a:cubicBezTo>
                      <a:pt x="394" y="29"/>
                      <a:pt x="394" y="28"/>
                      <a:pt x="393" y="29"/>
                    </a:cubicBezTo>
                    <a:close/>
                    <a:moveTo>
                      <a:pt x="391" y="30"/>
                    </a:moveTo>
                    <a:cubicBezTo>
                      <a:pt x="390" y="29"/>
                      <a:pt x="390" y="30"/>
                      <a:pt x="391" y="30"/>
                    </a:cubicBezTo>
                    <a:cubicBezTo>
                      <a:pt x="390" y="30"/>
                      <a:pt x="391" y="30"/>
                      <a:pt x="391" y="30"/>
                    </a:cubicBezTo>
                    <a:cubicBezTo>
                      <a:pt x="391" y="30"/>
                      <a:pt x="392" y="29"/>
                      <a:pt x="392" y="30"/>
                    </a:cubicBezTo>
                    <a:cubicBezTo>
                      <a:pt x="392" y="28"/>
                      <a:pt x="391" y="28"/>
                      <a:pt x="390" y="29"/>
                    </a:cubicBezTo>
                    <a:cubicBezTo>
                      <a:pt x="390" y="29"/>
                      <a:pt x="391" y="29"/>
                      <a:pt x="391" y="30"/>
                    </a:cubicBezTo>
                    <a:close/>
                    <a:moveTo>
                      <a:pt x="389" y="29"/>
                    </a:moveTo>
                    <a:cubicBezTo>
                      <a:pt x="389" y="29"/>
                      <a:pt x="389" y="29"/>
                      <a:pt x="389" y="29"/>
                    </a:cubicBezTo>
                    <a:cubicBezTo>
                      <a:pt x="389" y="28"/>
                      <a:pt x="389" y="28"/>
                      <a:pt x="388" y="27"/>
                    </a:cubicBezTo>
                    <a:cubicBezTo>
                      <a:pt x="388" y="28"/>
                      <a:pt x="388" y="28"/>
                      <a:pt x="388" y="29"/>
                    </a:cubicBezTo>
                    <a:cubicBezTo>
                      <a:pt x="388" y="29"/>
                      <a:pt x="388" y="28"/>
                      <a:pt x="387" y="28"/>
                    </a:cubicBezTo>
                    <a:cubicBezTo>
                      <a:pt x="386" y="29"/>
                      <a:pt x="384" y="27"/>
                      <a:pt x="382" y="28"/>
                    </a:cubicBezTo>
                    <a:cubicBezTo>
                      <a:pt x="382" y="29"/>
                      <a:pt x="381" y="29"/>
                      <a:pt x="381" y="30"/>
                    </a:cubicBezTo>
                    <a:cubicBezTo>
                      <a:pt x="380" y="29"/>
                      <a:pt x="379" y="29"/>
                      <a:pt x="379" y="29"/>
                    </a:cubicBezTo>
                    <a:cubicBezTo>
                      <a:pt x="380" y="28"/>
                      <a:pt x="381" y="28"/>
                      <a:pt x="382" y="28"/>
                    </a:cubicBezTo>
                    <a:cubicBezTo>
                      <a:pt x="382" y="27"/>
                      <a:pt x="382" y="27"/>
                      <a:pt x="381" y="27"/>
                    </a:cubicBezTo>
                    <a:cubicBezTo>
                      <a:pt x="381" y="27"/>
                      <a:pt x="380" y="27"/>
                      <a:pt x="379" y="27"/>
                    </a:cubicBezTo>
                    <a:cubicBezTo>
                      <a:pt x="379" y="27"/>
                      <a:pt x="378" y="28"/>
                      <a:pt x="378" y="28"/>
                    </a:cubicBezTo>
                    <a:cubicBezTo>
                      <a:pt x="378" y="28"/>
                      <a:pt x="378" y="27"/>
                      <a:pt x="377" y="27"/>
                    </a:cubicBezTo>
                    <a:cubicBezTo>
                      <a:pt x="377" y="27"/>
                      <a:pt x="376" y="28"/>
                      <a:pt x="376" y="28"/>
                    </a:cubicBezTo>
                    <a:cubicBezTo>
                      <a:pt x="374" y="27"/>
                      <a:pt x="372" y="26"/>
                      <a:pt x="371" y="27"/>
                    </a:cubicBezTo>
                    <a:cubicBezTo>
                      <a:pt x="371" y="27"/>
                      <a:pt x="371" y="27"/>
                      <a:pt x="371" y="28"/>
                    </a:cubicBezTo>
                    <a:cubicBezTo>
                      <a:pt x="371" y="28"/>
                      <a:pt x="370" y="29"/>
                      <a:pt x="370" y="28"/>
                    </a:cubicBezTo>
                    <a:cubicBezTo>
                      <a:pt x="370" y="28"/>
                      <a:pt x="370" y="28"/>
                      <a:pt x="371" y="28"/>
                    </a:cubicBezTo>
                    <a:cubicBezTo>
                      <a:pt x="370" y="27"/>
                      <a:pt x="369" y="27"/>
                      <a:pt x="369" y="26"/>
                    </a:cubicBezTo>
                    <a:cubicBezTo>
                      <a:pt x="368" y="27"/>
                      <a:pt x="367" y="27"/>
                      <a:pt x="366" y="26"/>
                    </a:cubicBezTo>
                    <a:cubicBezTo>
                      <a:pt x="364" y="26"/>
                      <a:pt x="361" y="27"/>
                      <a:pt x="359" y="25"/>
                    </a:cubicBezTo>
                    <a:cubicBezTo>
                      <a:pt x="359" y="25"/>
                      <a:pt x="359" y="26"/>
                      <a:pt x="358" y="26"/>
                    </a:cubicBezTo>
                    <a:cubicBezTo>
                      <a:pt x="357" y="25"/>
                      <a:pt x="356" y="26"/>
                      <a:pt x="355" y="26"/>
                    </a:cubicBezTo>
                    <a:cubicBezTo>
                      <a:pt x="353" y="25"/>
                      <a:pt x="352" y="26"/>
                      <a:pt x="350" y="25"/>
                    </a:cubicBezTo>
                    <a:cubicBezTo>
                      <a:pt x="350" y="26"/>
                      <a:pt x="350" y="26"/>
                      <a:pt x="351" y="27"/>
                    </a:cubicBezTo>
                    <a:cubicBezTo>
                      <a:pt x="351" y="27"/>
                      <a:pt x="351" y="26"/>
                      <a:pt x="352" y="26"/>
                    </a:cubicBezTo>
                    <a:cubicBezTo>
                      <a:pt x="352" y="27"/>
                      <a:pt x="352" y="27"/>
                      <a:pt x="353" y="28"/>
                    </a:cubicBezTo>
                    <a:cubicBezTo>
                      <a:pt x="353" y="27"/>
                      <a:pt x="353" y="27"/>
                      <a:pt x="354" y="28"/>
                    </a:cubicBezTo>
                    <a:cubicBezTo>
                      <a:pt x="354" y="28"/>
                      <a:pt x="354" y="28"/>
                      <a:pt x="354" y="29"/>
                    </a:cubicBezTo>
                    <a:cubicBezTo>
                      <a:pt x="356" y="29"/>
                      <a:pt x="357" y="29"/>
                      <a:pt x="358" y="29"/>
                    </a:cubicBezTo>
                    <a:cubicBezTo>
                      <a:pt x="360" y="30"/>
                      <a:pt x="361" y="30"/>
                      <a:pt x="362" y="29"/>
                    </a:cubicBezTo>
                    <a:cubicBezTo>
                      <a:pt x="362" y="29"/>
                      <a:pt x="361" y="29"/>
                      <a:pt x="361" y="28"/>
                    </a:cubicBezTo>
                    <a:cubicBezTo>
                      <a:pt x="363" y="30"/>
                      <a:pt x="363" y="26"/>
                      <a:pt x="365" y="28"/>
                    </a:cubicBezTo>
                    <a:cubicBezTo>
                      <a:pt x="365" y="28"/>
                      <a:pt x="365" y="29"/>
                      <a:pt x="365" y="29"/>
                    </a:cubicBezTo>
                    <a:cubicBezTo>
                      <a:pt x="365" y="30"/>
                      <a:pt x="366" y="30"/>
                      <a:pt x="367" y="31"/>
                    </a:cubicBezTo>
                    <a:cubicBezTo>
                      <a:pt x="368" y="29"/>
                      <a:pt x="370" y="30"/>
                      <a:pt x="372" y="31"/>
                    </a:cubicBezTo>
                    <a:cubicBezTo>
                      <a:pt x="372" y="31"/>
                      <a:pt x="372" y="31"/>
                      <a:pt x="372" y="30"/>
                    </a:cubicBezTo>
                    <a:cubicBezTo>
                      <a:pt x="373" y="30"/>
                      <a:pt x="374" y="31"/>
                      <a:pt x="374" y="31"/>
                    </a:cubicBezTo>
                    <a:cubicBezTo>
                      <a:pt x="374" y="31"/>
                      <a:pt x="374" y="31"/>
                      <a:pt x="374" y="30"/>
                    </a:cubicBezTo>
                    <a:cubicBezTo>
                      <a:pt x="375" y="30"/>
                      <a:pt x="376" y="30"/>
                      <a:pt x="377" y="30"/>
                    </a:cubicBezTo>
                    <a:cubicBezTo>
                      <a:pt x="377" y="30"/>
                      <a:pt x="376" y="30"/>
                      <a:pt x="376" y="29"/>
                    </a:cubicBezTo>
                    <a:cubicBezTo>
                      <a:pt x="377" y="29"/>
                      <a:pt x="378" y="29"/>
                      <a:pt x="379" y="29"/>
                    </a:cubicBezTo>
                    <a:cubicBezTo>
                      <a:pt x="379" y="30"/>
                      <a:pt x="379" y="30"/>
                      <a:pt x="379" y="30"/>
                    </a:cubicBezTo>
                    <a:cubicBezTo>
                      <a:pt x="381" y="31"/>
                      <a:pt x="383" y="31"/>
                      <a:pt x="385" y="31"/>
                    </a:cubicBezTo>
                    <a:cubicBezTo>
                      <a:pt x="386" y="31"/>
                      <a:pt x="387" y="31"/>
                      <a:pt x="387" y="30"/>
                    </a:cubicBezTo>
                    <a:cubicBezTo>
                      <a:pt x="388" y="31"/>
                      <a:pt x="390" y="30"/>
                      <a:pt x="389" y="29"/>
                    </a:cubicBezTo>
                    <a:close/>
                    <a:moveTo>
                      <a:pt x="387" y="24"/>
                    </a:moveTo>
                    <a:cubicBezTo>
                      <a:pt x="386" y="23"/>
                      <a:pt x="385" y="23"/>
                      <a:pt x="384" y="24"/>
                    </a:cubicBezTo>
                    <a:cubicBezTo>
                      <a:pt x="384" y="23"/>
                      <a:pt x="383" y="23"/>
                      <a:pt x="383" y="23"/>
                    </a:cubicBezTo>
                    <a:cubicBezTo>
                      <a:pt x="383" y="23"/>
                      <a:pt x="383" y="23"/>
                      <a:pt x="383" y="23"/>
                    </a:cubicBezTo>
                    <a:cubicBezTo>
                      <a:pt x="382" y="23"/>
                      <a:pt x="382" y="23"/>
                      <a:pt x="381" y="24"/>
                    </a:cubicBezTo>
                    <a:cubicBezTo>
                      <a:pt x="381" y="25"/>
                      <a:pt x="382" y="25"/>
                      <a:pt x="383" y="25"/>
                    </a:cubicBezTo>
                    <a:cubicBezTo>
                      <a:pt x="383" y="25"/>
                      <a:pt x="383" y="24"/>
                      <a:pt x="383" y="24"/>
                    </a:cubicBezTo>
                    <a:cubicBezTo>
                      <a:pt x="384" y="25"/>
                      <a:pt x="383" y="25"/>
                      <a:pt x="384" y="25"/>
                    </a:cubicBezTo>
                    <a:cubicBezTo>
                      <a:pt x="385" y="24"/>
                      <a:pt x="386" y="26"/>
                      <a:pt x="387" y="25"/>
                    </a:cubicBezTo>
                    <a:cubicBezTo>
                      <a:pt x="386" y="24"/>
                      <a:pt x="387" y="24"/>
                      <a:pt x="387" y="24"/>
                    </a:cubicBezTo>
                    <a:close/>
                    <a:moveTo>
                      <a:pt x="382" y="28"/>
                    </a:moveTo>
                    <a:cubicBezTo>
                      <a:pt x="382" y="28"/>
                      <a:pt x="382" y="28"/>
                      <a:pt x="382" y="28"/>
                    </a:cubicBezTo>
                    <a:close/>
                    <a:moveTo>
                      <a:pt x="378" y="30"/>
                    </a:moveTo>
                    <a:cubicBezTo>
                      <a:pt x="379" y="31"/>
                      <a:pt x="378" y="29"/>
                      <a:pt x="378" y="30"/>
                    </a:cubicBezTo>
                    <a:close/>
                    <a:moveTo>
                      <a:pt x="380" y="22"/>
                    </a:moveTo>
                    <a:cubicBezTo>
                      <a:pt x="379" y="23"/>
                      <a:pt x="379" y="23"/>
                      <a:pt x="379" y="23"/>
                    </a:cubicBezTo>
                    <a:cubicBezTo>
                      <a:pt x="378" y="23"/>
                      <a:pt x="379" y="23"/>
                      <a:pt x="378" y="22"/>
                    </a:cubicBezTo>
                    <a:cubicBezTo>
                      <a:pt x="378" y="23"/>
                      <a:pt x="378" y="23"/>
                      <a:pt x="378" y="23"/>
                    </a:cubicBezTo>
                    <a:cubicBezTo>
                      <a:pt x="377" y="22"/>
                      <a:pt x="376" y="24"/>
                      <a:pt x="375" y="23"/>
                    </a:cubicBezTo>
                    <a:cubicBezTo>
                      <a:pt x="374" y="22"/>
                      <a:pt x="372" y="22"/>
                      <a:pt x="370" y="23"/>
                    </a:cubicBezTo>
                    <a:cubicBezTo>
                      <a:pt x="369" y="22"/>
                      <a:pt x="369" y="22"/>
                      <a:pt x="369" y="21"/>
                    </a:cubicBezTo>
                    <a:cubicBezTo>
                      <a:pt x="368" y="23"/>
                      <a:pt x="366" y="22"/>
                      <a:pt x="365" y="22"/>
                    </a:cubicBezTo>
                    <a:cubicBezTo>
                      <a:pt x="364" y="21"/>
                      <a:pt x="364" y="22"/>
                      <a:pt x="363" y="21"/>
                    </a:cubicBezTo>
                    <a:cubicBezTo>
                      <a:pt x="362" y="22"/>
                      <a:pt x="363" y="22"/>
                      <a:pt x="363" y="22"/>
                    </a:cubicBezTo>
                    <a:cubicBezTo>
                      <a:pt x="361" y="22"/>
                      <a:pt x="359" y="21"/>
                      <a:pt x="357" y="20"/>
                    </a:cubicBezTo>
                    <a:cubicBezTo>
                      <a:pt x="356" y="21"/>
                      <a:pt x="356" y="21"/>
                      <a:pt x="356" y="21"/>
                    </a:cubicBezTo>
                    <a:cubicBezTo>
                      <a:pt x="354" y="21"/>
                      <a:pt x="353" y="22"/>
                      <a:pt x="351" y="21"/>
                    </a:cubicBezTo>
                    <a:cubicBezTo>
                      <a:pt x="350" y="21"/>
                      <a:pt x="351" y="21"/>
                      <a:pt x="350" y="21"/>
                    </a:cubicBezTo>
                    <a:cubicBezTo>
                      <a:pt x="349" y="20"/>
                      <a:pt x="347" y="22"/>
                      <a:pt x="346" y="20"/>
                    </a:cubicBezTo>
                    <a:cubicBezTo>
                      <a:pt x="345" y="21"/>
                      <a:pt x="344" y="21"/>
                      <a:pt x="343" y="22"/>
                    </a:cubicBezTo>
                    <a:cubicBezTo>
                      <a:pt x="343" y="22"/>
                      <a:pt x="344" y="22"/>
                      <a:pt x="344" y="23"/>
                    </a:cubicBezTo>
                    <a:cubicBezTo>
                      <a:pt x="345" y="22"/>
                      <a:pt x="345" y="22"/>
                      <a:pt x="346" y="22"/>
                    </a:cubicBezTo>
                    <a:cubicBezTo>
                      <a:pt x="346" y="23"/>
                      <a:pt x="346" y="21"/>
                      <a:pt x="347" y="22"/>
                    </a:cubicBezTo>
                    <a:cubicBezTo>
                      <a:pt x="347" y="22"/>
                      <a:pt x="347" y="22"/>
                      <a:pt x="348" y="23"/>
                    </a:cubicBezTo>
                    <a:cubicBezTo>
                      <a:pt x="348" y="22"/>
                      <a:pt x="349" y="22"/>
                      <a:pt x="350" y="22"/>
                    </a:cubicBezTo>
                    <a:cubicBezTo>
                      <a:pt x="350" y="23"/>
                      <a:pt x="350" y="23"/>
                      <a:pt x="350" y="23"/>
                    </a:cubicBezTo>
                    <a:cubicBezTo>
                      <a:pt x="351" y="23"/>
                      <a:pt x="351" y="23"/>
                      <a:pt x="351" y="23"/>
                    </a:cubicBezTo>
                    <a:cubicBezTo>
                      <a:pt x="353" y="23"/>
                      <a:pt x="355" y="23"/>
                      <a:pt x="357" y="23"/>
                    </a:cubicBezTo>
                    <a:cubicBezTo>
                      <a:pt x="356" y="24"/>
                      <a:pt x="358" y="24"/>
                      <a:pt x="358" y="24"/>
                    </a:cubicBezTo>
                    <a:cubicBezTo>
                      <a:pt x="359" y="24"/>
                      <a:pt x="358" y="23"/>
                      <a:pt x="359" y="23"/>
                    </a:cubicBezTo>
                    <a:cubicBezTo>
                      <a:pt x="359" y="23"/>
                      <a:pt x="359" y="23"/>
                      <a:pt x="360" y="24"/>
                    </a:cubicBezTo>
                    <a:cubicBezTo>
                      <a:pt x="360" y="24"/>
                      <a:pt x="361" y="23"/>
                      <a:pt x="361" y="24"/>
                    </a:cubicBezTo>
                    <a:cubicBezTo>
                      <a:pt x="362" y="23"/>
                      <a:pt x="362" y="23"/>
                      <a:pt x="362" y="23"/>
                    </a:cubicBezTo>
                    <a:cubicBezTo>
                      <a:pt x="363" y="23"/>
                      <a:pt x="363" y="23"/>
                      <a:pt x="364" y="23"/>
                    </a:cubicBezTo>
                    <a:cubicBezTo>
                      <a:pt x="364" y="23"/>
                      <a:pt x="364" y="23"/>
                      <a:pt x="364" y="24"/>
                    </a:cubicBezTo>
                    <a:cubicBezTo>
                      <a:pt x="365" y="23"/>
                      <a:pt x="366" y="23"/>
                      <a:pt x="366" y="24"/>
                    </a:cubicBezTo>
                    <a:cubicBezTo>
                      <a:pt x="367" y="23"/>
                      <a:pt x="368" y="24"/>
                      <a:pt x="369" y="23"/>
                    </a:cubicBezTo>
                    <a:cubicBezTo>
                      <a:pt x="369" y="24"/>
                      <a:pt x="369" y="24"/>
                      <a:pt x="369" y="24"/>
                    </a:cubicBezTo>
                    <a:cubicBezTo>
                      <a:pt x="370" y="24"/>
                      <a:pt x="372" y="24"/>
                      <a:pt x="373" y="25"/>
                    </a:cubicBezTo>
                    <a:cubicBezTo>
                      <a:pt x="374" y="24"/>
                      <a:pt x="375" y="24"/>
                      <a:pt x="375" y="24"/>
                    </a:cubicBezTo>
                    <a:cubicBezTo>
                      <a:pt x="376" y="25"/>
                      <a:pt x="378" y="24"/>
                      <a:pt x="379" y="25"/>
                    </a:cubicBezTo>
                    <a:cubicBezTo>
                      <a:pt x="380" y="24"/>
                      <a:pt x="381" y="23"/>
                      <a:pt x="380" y="22"/>
                    </a:cubicBezTo>
                    <a:close/>
                    <a:moveTo>
                      <a:pt x="350" y="26"/>
                    </a:moveTo>
                    <a:cubicBezTo>
                      <a:pt x="350" y="26"/>
                      <a:pt x="351" y="27"/>
                      <a:pt x="350" y="26"/>
                    </a:cubicBezTo>
                    <a:close/>
                    <a:moveTo>
                      <a:pt x="350" y="25"/>
                    </a:moveTo>
                    <a:cubicBezTo>
                      <a:pt x="350" y="25"/>
                      <a:pt x="349" y="25"/>
                      <a:pt x="349" y="25"/>
                    </a:cubicBezTo>
                    <a:cubicBezTo>
                      <a:pt x="349" y="25"/>
                      <a:pt x="349" y="25"/>
                      <a:pt x="349" y="26"/>
                    </a:cubicBezTo>
                    <a:cubicBezTo>
                      <a:pt x="348" y="24"/>
                      <a:pt x="347" y="26"/>
                      <a:pt x="347" y="25"/>
                    </a:cubicBezTo>
                    <a:cubicBezTo>
                      <a:pt x="346" y="26"/>
                      <a:pt x="348" y="26"/>
                      <a:pt x="349" y="26"/>
                    </a:cubicBezTo>
                    <a:cubicBezTo>
                      <a:pt x="349" y="26"/>
                      <a:pt x="349" y="27"/>
                      <a:pt x="349" y="27"/>
                    </a:cubicBezTo>
                    <a:cubicBezTo>
                      <a:pt x="349" y="27"/>
                      <a:pt x="350" y="27"/>
                      <a:pt x="350" y="27"/>
                    </a:cubicBezTo>
                    <a:cubicBezTo>
                      <a:pt x="349" y="26"/>
                      <a:pt x="350" y="26"/>
                      <a:pt x="350" y="25"/>
                    </a:cubicBezTo>
                    <a:close/>
                    <a:moveTo>
                      <a:pt x="343" y="25"/>
                    </a:moveTo>
                    <a:cubicBezTo>
                      <a:pt x="343" y="25"/>
                      <a:pt x="343" y="25"/>
                      <a:pt x="343" y="26"/>
                    </a:cubicBezTo>
                    <a:cubicBezTo>
                      <a:pt x="343" y="25"/>
                      <a:pt x="344" y="25"/>
                      <a:pt x="344" y="25"/>
                    </a:cubicBezTo>
                    <a:cubicBezTo>
                      <a:pt x="344" y="25"/>
                      <a:pt x="344" y="25"/>
                      <a:pt x="343" y="25"/>
                    </a:cubicBezTo>
                    <a:close/>
                    <a:moveTo>
                      <a:pt x="342" y="25"/>
                    </a:moveTo>
                    <a:cubicBezTo>
                      <a:pt x="342" y="25"/>
                      <a:pt x="342" y="25"/>
                      <a:pt x="342" y="25"/>
                    </a:cubicBezTo>
                    <a:cubicBezTo>
                      <a:pt x="342" y="25"/>
                      <a:pt x="342" y="24"/>
                      <a:pt x="342" y="25"/>
                    </a:cubicBezTo>
                    <a:close/>
                    <a:moveTo>
                      <a:pt x="349" y="15"/>
                    </a:moveTo>
                    <a:cubicBezTo>
                      <a:pt x="349" y="15"/>
                      <a:pt x="349" y="15"/>
                      <a:pt x="349" y="15"/>
                    </a:cubicBezTo>
                    <a:close/>
                    <a:moveTo>
                      <a:pt x="325" y="19"/>
                    </a:moveTo>
                    <a:cubicBezTo>
                      <a:pt x="326" y="18"/>
                      <a:pt x="325" y="19"/>
                      <a:pt x="325" y="19"/>
                    </a:cubicBezTo>
                    <a:cubicBezTo>
                      <a:pt x="325" y="19"/>
                      <a:pt x="325" y="19"/>
                      <a:pt x="325" y="20"/>
                    </a:cubicBezTo>
                    <a:cubicBezTo>
                      <a:pt x="324" y="19"/>
                      <a:pt x="322" y="20"/>
                      <a:pt x="322" y="21"/>
                    </a:cubicBezTo>
                    <a:cubicBezTo>
                      <a:pt x="324" y="21"/>
                      <a:pt x="325" y="20"/>
                      <a:pt x="327" y="21"/>
                    </a:cubicBezTo>
                    <a:cubicBezTo>
                      <a:pt x="326" y="21"/>
                      <a:pt x="327" y="22"/>
                      <a:pt x="327" y="22"/>
                    </a:cubicBezTo>
                    <a:cubicBezTo>
                      <a:pt x="328" y="23"/>
                      <a:pt x="329" y="21"/>
                      <a:pt x="330" y="20"/>
                    </a:cubicBezTo>
                    <a:cubicBezTo>
                      <a:pt x="330" y="21"/>
                      <a:pt x="331" y="22"/>
                      <a:pt x="331" y="21"/>
                    </a:cubicBezTo>
                    <a:cubicBezTo>
                      <a:pt x="331" y="21"/>
                      <a:pt x="331" y="20"/>
                      <a:pt x="331" y="20"/>
                    </a:cubicBezTo>
                    <a:cubicBezTo>
                      <a:pt x="331" y="21"/>
                      <a:pt x="332" y="20"/>
                      <a:pt x="332" y="20"/>
                    </a:cubicBezTo>
                    <a:cubicBezTo>
                      <a:pt x="333" y="21"/>
                      <a:pt x="332" y="21"/>
                      <a:pt x="333" y="22"/>
                    </a:cubicBezTo>
                    <a:cubicBezTo>
                      <a:pt x="334" y="21"/>
                      <a:pt x="334" y="21"/>
                      <a:pt x="335" y="20"/>
                    </a:cubicBezTo>
                    <a:cubicBezTo>
                      <a:pt x="335" y="21"/>
                      <a:pt x="337" y="21"/>
                      <a:pt x="337" y="22"/>
                    </a:cubicBezTo>
                    <a:cubicBezTo>
                      <a:pt x="336" y="22"/>
                      <a:pt x="335" y="23"/>
                      <a:pt x="336" y="23"/>
                    </a:cubicBezTo>
                    <a:cubicBezTo>
                      <a:pt x="336" y="22"/>
                      <a:pt x="337" y="22"/>
                      <a:pt x="338" y="22"/>
                    </a:cubicBezTo>
                    <a:cubicBezTo>
                      <a:pt x="338" y="22"/>
                      <a:pt x="337" y="21"/>
                      <a:pt x="338" y="21"/>
                    </a:cubicBezTo>
                    <a:cubicBezTo>
                      <a:pt x="338" y="21"/>
                      <a:pt x="338" y="22"/>
                      <a:pt x="339" y="22"/>
                    </a:cubicBezTo>
                    <a:cubicBezTo>
                      <a:pt x="339" y="22"/>
                      <a:pt x="339" y="22"/>
                      <a:pt x="340" y="21"/>
                    </a:cubicBezTo>
                    <a:cubicBezTo>
                      <a:pt x="340" y="21"/>
                      <a:pt x="340" y="22"/>
                      <a:pt x="341" y="22"/>
                    </a:cubicBezTo>
                    <a:cubicBezTo>
                      <a:pt x="341" y="21"/>
                      <a:pt x="342" y="21"/>
                      <a:pt x="341" y="21"/>
                    </a:cubicBezTo>
                    <a:cubicBezTo>
                      <a:pt x="341" y="20"/>
                      <a:pt x="340" y="20"/>
                      <a:pt x="340" y="20"/>
                    </a:cubicBezTo>
                    <a:cubicBezTo>
                      <a:pt x="338" y="20"/>
                      <a:pt x="337" y="20"/>
                      <a:pt x="336" y="19"/>
                    </a:cubicBezTo>
                    <a:cubicBezTo>
                      <a:pt x="335" y="19"/>
                      <a:pt x="336" y="20"/>
                      <a:pt x="335" y="20"/>
                    </a:cubicBezTo>
                    <a:cubicBezTo>
                      <a:pt x="334" y="19"/>
                      <a:pt x="332" y="20"/>
                      <a:pt x="331" y="19"/>
                    </a:cubicBezTo>
                    <a:cubicBezTo>
                      <a:pt x="330" y="19"/>
                      <a:pt x="328" y="19"/>
                      <a:pt x="328" y="20"/>
                    </a:cubicBezTo>
                    <a:cubicBezTo>
                      <a:pt x="328" y="18"/>
                      <a:pt x="326" y="20"/>
                      <a:pt x="325" y="19"/>
                    </a:cubicBezTo>
                    <a:close/>
                    <a:moveTo>
                      <a:pt x="335" y="12"/>
                    </a:moveTo>
                    <a:cubicBezTo>
                      <a:pt x="335" y="13"/>
                      <a:pt x="335" y="13"/>
                      <a:pt x="335" y="13"/>
                    </a:cubicBezTo>
                    <a:cubicBezTo>
                      <a:pt x="336" y="13"/>
                      <a:pt x="336" y="14"/>
                      <a:pt x="336" y="14"/>
                    </a:cubicBezTo>
                    <a:cubicBezTo>
                      <a:pt x="337" y="14"/>
                      <a:pt x="338" y="14"/>
                      <a:pt x="338" y="14"/>
                    </a:cubicBezTo>
                    <a:cubicBezTo>
                      <a:pt x="337" y="13"/>
                      <a:pt x="336" y="13"/>
                      <a:pt x="335" y="12"/>
                    </a:cubicBezTo>
                    <a:close/>
                    <a:moveTo>
                      <a:pt x="268" y="97"/>
                    </a:moveTo>
                    <a:cubicBezTo>
                      <a:pt x="268" y="97"/>
                      <a:pt x="268" y="97"/>
                      <a:pt x="268" y="97"/>
                    </a:cubicBezTo>
                    <a:close/>
                    <a:moveTo>
                      <a:pt x="332" y="13"/>
                    </a:moveTo>
                    <a:cubicBezTo>
                      <a:pt x="332" y="14"/>
                      <a:pt x="333" y="14"/>
                      <a:pt x="334" y="13"/>
                    </a:cubicBezTo>
                    <a:cubicBezTo>
                      <a:pt x="334" y="12"/>
                      <a:pt x="332" y="12"/>
                      <a:pt x="332" y="13"/>
                    </a:cubicBezTo>
                    <a:close/>
                    <a:moveTo>
                      <a:pt x="333" y="14"/>
                    </a:moveTo>
                    <a:cubicBezTo>
                      <a:pt x="333" y="14"/>
                      <a:pt x="333" y="14"/>
                      <a:pt x="333" y="14"/>
                    </a:cubicBezTo>
                    <a:close/>
                    <a:moveTo>
                      <a:pt x="330" y="13"/>
                    </a:moveTo>
                    <a:cubicBezTo>
                      <a:pt x="331" y="13"/>
                      <a:pt x="330" y="13"/>
                      <a:pt x="331" y="14"/>
                    </a:cubicBezTo>
                    <a:cubicBezTo>
                      <a:pt x="331" y="13"/>
                      <a:pt x="331" y="13"/>
                      <a:pt x="331" y="13"/>
                    </a:cubicBezTo>
                    <a:cubicBezTo>
                      <a:pt x="331" y="13"/>
                      <a:pt x="331" y="13"/>
                      <a:pt x="330" y="13"/>
                    </a:cubicBezTo>
                    <a:close/>
                    <a:moveTo>
                      <a:pt x="295" y="18"/>
                    </a:moveTo>
                    <a:cubicBezTo>
                      <a:pt x="295" y="18"/>
                      <a:pt x="295" y="18"/>
                      <a:pt x="296" y="18"/>
                    </a:cubicBezTo>
                    <a:cubicBezTo>
                      <a:pt x="296" y="18"/>
                      <a:pt x="296" y="18"/>
                      <a:pt x="295" y="18"/>
                    </a:cubicBezTo>
                    <a:cubicBezTo>
                      <a:pt x="295" y="18"/>
                      <a:pt x="295" y="18"/>
                      <a:pt x="295" y="18"/>
                    </a:cubicBezTo>
                    <a:cubicBezTo>
                      <a:pt x="293" y="20"/>
                      <a:pt x="290" y="18"/>
                      <a:pt x="288" y="19"/>
                    </a:cubicBezTo>
                    <a:cubicBezTo>
                      <a:pt x="288" y="19"/>
                      <a:pt x="288" y="19"/>
                      <a:pt x="287" y="18"/>
                    </a:cubicBezTo>
                    <a:cubicBezTo>
                      <a:pt x="286" y="19"/>
                      <a:pt x="285" y="18"/>
                      <a:pt x="284" y="18"/>
                    </a:cubicBezTo>
                    <a:cubicBezTo>
                      <a:pt x="284" y="18"/>
                      <a:pt x="284" y="19"/>
                      <a:pt x="284" y="19"/>
                    </a:cubicBezTo>
                    <a:cubicBezTo>
                      <a:pt x="283" y="17"/>
                      <a:pt x="281" y="18"/>
                      <a:pt x="281" y="19"/>
                    </a:cubicBezTo>
                    <a:cubicBezTo>
                      <a:pt x="281" y="19"/>
                      <a:pt x="281" y="20"/>
                      <a:pt x="282" y="20"/>
                    </a:cubicBezTo>
                    <a:cubicBezTo>
                      <a:pt x="282" y="19"/>
                      <a:pt x="283" y="19"/>
                      <a:pt x="284" y="20"/>
                    </a:cubicBezTo>
                    <a:cubicBezTo>
                      <a:pt x="284" y="19"/>
                      <a:pt x="285" y="19"/>
                      <a:pt x="285" y="19"/>
                    </a:cubicBezTo>
                    <a:cubicBezTo>
                      <a:pt x="285" y="20"/>
                      <a:pt x="285" y="20"/>
                      <a:pt x="286" y="20"/>
                    </a:cubicBezTo>
                    <a:cubicBezTo>
                      <a:pt x="287" y="19"/>
                      <a:pt x="288" y="20"/>
                      <a:pt x="289" y="21"/>
                    </a:cubicBezTo>
                    <a:cubicBezTo>
                      <a:pt x="290" y="20"/>
                      <a:pt x="289" y="20"/>
                      <a:pt x="289" y="20"/>
                    </a:cubicBezTo>
                    <a:cubicBezTo>
                      <a:pt x="290" y="20"/>
                      <a:pt x="290" y="20"/>
                      <a:pt x="290" y="20"/>
                    </a:cubicBezTo>
                    <a:cubicBezTo>
                      <a:pt x="291" y="20"/>
                      <a:pt x="291" y="20"/>
                      <a:pt x="292" y="21"/>
                    </a:cubicBezTo>
                    <a:cubicBezTo>
                      <a:pt x="292" y="20"/>
                      <a:pt x="292" y="20"/>
                      <a:pt x="293" y="19"/>
                    </a:cubicBezTo>
                    <a:cubicBezTo>
                      <a:pt x="293" y="20"/>
                      <a:pt x="294" y="20"/>
                      <a:pt x="294" y="20"/>
                    </a:cubicBezTo>
                    <a:cubicBezTo>
                      <a:pt x="294" y="20"/>
                      <a:pt x="294" y="21"/>
                      <a:pt x="294" y="21"/>
                    </a:cubicBezTo>
                    <a:cubicBezTo>
                      <a:pt x="294" y="21"/>
                      <a:pt x="295" y="21"/>
                      <a:pt x="294" y="21"/>
                    </a:cubicBezTo>
                    <a:cubicBezTo>
                      <a:pt x="295" y="21"/>
                      <a:pt x="294" y="20"/>
                      <a:pt x="294" y="20"/>
                    </a:cubicBezTo>
                    <a:cubicBezTo>
                      <a:pt x="295" y="20"/>
                      <a:pt x="295" y="20"/>
                      <a:pt x="295" y="21"/>
                    </a:cubicBezTo>
                    <a:cubicBezTo>
                      <a:pt x="296" y="20"/>
                      <a:pt x="297" y="20"/>
                      <a:pt x="298" y="21"/>
                    </a:cubicBezTo>
                    <a:cubicBezTo>
                      <a:pt x="299" y="20"/>
                      <a:pt x="300" y="20"/>
                      <a:pt x="301" y="21"/>
                    </a:cubicBezTo>
                    <a:cubicBezTo>
                      <a:pt x="302" y="20"/>
                      <a:pt x="304" y="20"/>
                      <a:pt x="305" y="20"/>
                    </a:cubicBezTo>
                    <a:cubicBezTo>
                      <a:pt x="305" y="20"/>
                      <a:pt x="305" y="21"/>
                      <a:pt x="306" y="21"/>
                    </a:cubicBezTo>
                    <a:cubicBezTo>
                      <a:pt x="306" y="21"/>
                      <a:pt x="307" y="20"/>
                      <a:pt x="308" y="21"/>
                    </a:cubicBezTo>
                    <a:cubicBezTo>
                      <a:pt x="309" y="21"/>
                      <a:pt x="309" y="21"/>
                      <a:pt x="309" y="21"/>
                    </a:cubicBezTo>
                    <a:cubicBezTo>
                      <a:pt x="310" y="21"/>
                      <a:pt x="310" y="21"/>
                      <a:pt x="310" y="21"/>
                    </a:cubicBezTo>
                    <a:cubicBezTo>
                      <a:pt x="311" y="20"/>
                      <a:pt x="312" y="21"/>
                      <a:pt x="313" y="22"/>
                    </a:cubicBezTo>
                    <a:cubicBezTo>
                      <a:pt x="314" y="21"/>
                      <a:pt x="314" y="21"/>
                      <a:pt x="314" y="21"/>
                    </a:cubicBezTo>
                    <a:cubicBezTo>
                      <a:pt x="315" y="21"/>
                      <a:pt x="315" y="21"/>
                      <a:pt x="315" y="22"/>
                    </a:cubicBezTo>
                    <a:cubicBezTo>
                      <a:pt x="316" y="21"/>
                      <a:pt x="316" y="21"/>
                      <a:pt x="316" y="21"/>
                    </a:cubicBezTo>
                    <a:cubicBezTo>
                      <a:pt x="318" y="22"/>
                      <a:pt x="319" y="21"/>
                      <a:pt x="321" y="20"/>
                    </a:cubicBezTo>
                    <a:cubicBezTo>
                      <a:pt x="320" y="19"/>
                      <a:pt x="319" y="20"/>
                      <a:pt x="319" y="19"/>
                    </a:cubicBezTo>
                    <a:cubicBezTo>
                      <a:pt x="318" y="20"/>
                      <a:pt x="318" y="20"/>
                      <a:pt x="317" y="20"/>
                    </a:cubicBezTo>
                    <a:cubicBezTo>
                      <a:pt x="316" y="20"/>
                      <a:pt x="315" y="19"/>
                      <a:pt x="314" y="20"/>
                    </a:cubicBezTo>
                    <a:cubicBezTo>
                      <a:pt x="314" y="20"/>
                      <a:pt x="314" y="20"/>
                      <a:pt x="314" y="21"/>
                    </a:cubicBezTo>
                    <a:cubicBezTo>
                      <a:pt x="314" y="20"/>
                      <a:pt x="313" y="21"/>
                      <a:pt x="313" y="20"/>
                    </a:cubicBezTo>
                    <a:cubicBezTo>
                      <a:pt x="313" y="20"/>
                      <a:pt x="314" y="19"/>
                      <a:pt x="313" y="18"/>
                    </a:cubicBezTo>
                    <a:cubicBezTo>
                      <a:pt x="313" y="18"/>
                      <a:pt x="313" y="18"/>
                      <a:pt x="313" y="18"/>
                    </a:cubicBezTo>
                    <a:cubicBezTo>
                      <a:pt x="312" y="19"/>
                      <a:pt x="312" y="19"/>
                      <a:pt x="312" y="20"/>
                    </a:cubicBezTo>
                    <a:cubicBezTo>
                      <a:pt x="311" y="19"/>
                      <a:pt x="310" y="19"/>
                      <a:pt x="309" y="18"/>
                    </a:cubicBezTo>
                    <a:cubicBezTo>
                      <a:pt x="307" y="20"/>
                      <a:pt x="305" y="19"/>
                      <a:pt x="303" y="18"/>
                    </a:cubicBezTo>
                    <a:cubicBezTo>
                      <a:pt x="303" y="19"/>
                      <a:pt x="304" y="19"/>
                      <a:pt x="303" y="20"/>
                    </a:cubicBezTo>
                    <a:cubicBezTo>
                      <a:pt x="302" y="20"/>
                      <a:pt x="301" y="18"/>
                      <a:pt x="300" y="18"/>
                    </a:cubicBezTo>
                    <a:cubicBezTo>
                      <a:pt x="300" y="20"/>
                      <a:pt x="298" y="19"/>
                      <a:pt x="297" y="19"/>
                    </a:cubicBezTo>
                    <a:cubicBezTo>
                      <a:pt x="296" y="19"/>
                      <a:pt x="297" y="19"/>
                      <a:pt x="296" y="19"/>
                    </a:cubicBezTo>
                    <a:cubicBezTo>
                      <a:pt x="296" y="19"/>
                      <a:pt x="295" y="19"/>
                      <a:pt x="295" y="18"/>
                    </a:cubicBezTo>
                    <a:close/>
                    <a:moveTo>
                      <a:pt x="275" y="73"/>
                    </a:moveTo>
                    <a:cubicBezTo>
                      <a:pt x="275" y="73"/>
                      <a:pt x="276" y="73"/>
                      <a:pt x="275" y="73"/>
                    </a:cubicBezTo>
                    <a:close/>
                    <a:moveTo>
                      <a:pt x="302" y="18"/>
                    </a:moveTo>
                    <a:cubicBezTo>
                      <a:pt x="302" y="18"/>
                      <a:pt x="303" y="19"/>
                      <a:pt x="303" y="18"/>
                    </a:cubicBezTo>
                    <a:cubicBezTo>
                      <a:pt x="303" y="18"/>
                      <a:pt x="302" y="18"/>
                      <a:pt x="302" y="18"/>
                    </a:cubicBezTo>
                    <a:close/>
                    <a:moveTo>
                      <a:pt x="302" y="18"/>
                    </a:moveTo>
                    <a:cubicBezTo>
                      <a:pt x="302" y="18"/>
                      <a:pt x="302" y="18"/>
                      <a:pt x="302" y="18"/>
                    </a:cubicBezTo>
                    <a:cubicBezTo>
                      <a:pt x="302" y="19"/>
                      <a:pt x="302" y="19"/>
                      <a:pt x="302" y="18"/>
                    </a:cubicBezTo>
                    <a:close/>
                    <a:moveTo>
                      <a:pt x="297" y="11"/>
                    </a:moveTo>
                    <a:cubicBezTo>
                      <a:pt x="297" y="11"/>
                      <a:pt x="297" y="11"/>
                      <a:pt x="297" y="11"/>
                    </a:cubicBezTo>
                    <a:cubicBezTo>
                      <a:pt x="296" y="10"/>
                      <a:pt x="295" y="11"/>
                      <a:pt x="294" y="11"/>
                    </a:cubicBezTo>
                    <a:cubicBezTo>
                      <a:pt x="294" y="12"/>
                      <a:pt x="296" y="11"/>
                      <a:pt x="297" y="11"/>
                    </a:cubicBezTo>
                    <a:close/>
                    <a:moveTo>
                      <a:pt x="277" y="19"/>
                    </a:moveTo>
                    <a:cubicBezTo>
                      <a:pt x="278" y="20"/>
                      <a:pt x="279" y="20"/>
                      <a:pt x="280" y="19"/>
                    </a:cubicBezTo>
                    <a:cubicBezTo>
                      <a:pt x="279" y="18"/>
                      <a:pt x="278" y="19"/>
                      <a:pt x="277" y="19"/>
                    </a:cubicBezTo>
                    <a:close/>
                    <a:moveTo>
                      <a:pt x="285" y="11"/>
                    </a:moveTo>
                    <a:cubicBezTo>
                      <a:pt x="285" y="10"/>
                      <a:pt x="285" y="11"/>
                      <a:pt x="285" y="11"/>
                    </a:cubicBezTo>
                    <a:cubicBezTo>
                      <a:pt x="285" y="11"/>
                      <a:pt x="286" y="11"/>
                      <a:pt x="285" y="11"/>
                    </a:cubicBezTo>
                    <a:close/>
                    <a:moveTo>
                      <a:pt x="276" y="19"/>
                    </a:moveTo>
                    <a:cubicBezTo>
                      <a:pt x="276" y="19"/>
                      <a:pt x="276" y="19"/>
                      <a:pt x="276" y="19"/>
                    </a:cubicBezTo>
                    <a:cubicBezTo>
                      <a:pt x="276" y="19"/>
                      <a:pt x="277" y="19"/>
                      <a:pt x="277" y="19"/>
                    </a:cubicBezTo>
                    <a:cubicBezTo>
                      <a:pt x="276" y="19"/>
                      <a:pt x="276" y="19"/>
                      <a:pt x="276" y="19"/>
                    </a:cubicBezTo>
                    <a:close/>
                    <a:moveTo>
                      <a:pt x="272" y="19"/>
                    </a:moveTo>
                    <a:cubicBezTo>
                      <a:pt x="273" y="19"/>
                      <a:pt x="273" y="19"/>
                      <a:pt x="274" y="19"/>
                    </a:cubicBezTo>
                    <a:cubicBezTo>
                      <a:pt x="274" y="18"/>
                      <a:pt x="275" y="20"/>
                      <a:pt x="275" y="19"/>
                    </a:cubicBezTo>
                    <a:cubicBezTo>
                      <a:pt x="274" y="19"/>
                      <a:pt x="273" y="18"/>
                      <a:pt x="272" y="19"/>
                    </a:cubicBezTo>
                    <a:close/>
                    <a:moveTo>
                      <a:pt x="270" y="18"/>
                    </a:moveTo>
                    <a:cubicBezTo>
                      <a:pt x="270" y="18"/>
                      <a:pt x="269" y="18"/>
                      <a:pt x="269" y="17"/>
                    </a:cubicBezTo>
                    <a:cubicBezTo>
                      <a:pt x="270" y="18"/>
                      <a:pt x="270" y="17"/>
                      <a:pt x="270" y="17"/>
                    </a:cubicBezTo>
                    <a:cubicBezTo>
                      <a:pt x="270" y="17"/>
                      <a:pt x="269" y="16"/>
                      <a:pt x="269" y="16"/>
                    </a:cubicBezTo>
                    <a:cubicBezTo>
                      <a:pt x="268" y="16"/>
                      <a:pt x="268" y="16"/>
                      <a:pt x="268" y="17"/>
                    </a:cubicBezTo>
                    <a:cubicBezTo>
                      <a:pt x="267" y="16"/>
                      <a:pt x="266" y="17"/>
                      <a:pt x="265" y="17"/>
                    </a:cubicBezTo>
                    <a:cubicBezTo>
                      <a:pt x="264" y="17"/>
                      <a:pt x="265" y="18"/>
                      <a:pt x="264" y="19"/>
                    </a:cubicBezTo>
                    <a:cubicBezTo>
                      <a:pt x="265" y="19"/>
                      <a:pt x="266" y="19"/>
                      <a:pt x="267" y="20"/>
                    </a:cubicBezTo>
                    <a:cubicBezTo>
                      <a:pt x="267" y="19"/>
                      <a:pt x="269" y="20"/>
                      <a:pt x="270" y="19"/>
                    </a:cubicBezTo>
                    <a:cubicBezTo>
                      <a:pt x="270" y="19"/>
                      <a:pt x="270" y="19"/>
                      <a:pt x="270" y="18"/>
                    </a:cubicBezTo>
                    <a:cubicBezTo>
                      <a:pt x="270" y="19"/>
                      <a:pt x="271" y="19"/>
                      <a:pt x="271" y="18"/>
                    </a:cubicBezTo>
                    <a:cubicBezTo>
                      <a:pt x="271" y="19"/>
                      <a:pt x="270" y="18"/>
                      <a:pt x="270" y="18"/>
                    </a:cubicBezTo>
                    <a:close/>
                    <a:moveTo>
                      <a:pt x="269" y="11"/>
                    </a:moveTo>
                    <a:cubicBezTo>
                      <a:pt x="269" y="11"/>
                      <a:pt x="269" y="11"/>
                      <a:pt x="269" y="11"/>
                    </a:cubicBezTo>
                    <a:cubicBezTo>
                      <a:pt x="269" y="11"/>
                      <a:pt x="270" y="11"/>
                      <a:pt x="270" y="11"/>
                    </a:cubicBezTo>
                    <a:cubicBezTo>
                      <a:pt x="270" y="11"/>
                      <a:pt x="269" y="10"/>
                      <a:pt x="269" y="11"/>
                    </a:cubicBezTo>
                    <a:close/>
                    <a:moveTo>
                      <a:pt x="262" y="19"/>
                    </a:moveTo>
                    <a:cubicBezTo>
                      <a:pt x="263" y="19"/>
                      <a:pt x="263" y="19"/>
                      <a:pt x="263" y="19"/>
                    </a:cubicBezTo>
                    <a:cubicBezTo>
                      <a:pt x="263" y="19"/>
                      <a:pt x="263" y="19"/>
                      <a:pt x="262" y="19"/>
                    </a:cubicBezTo>
                    <a:close/>
                    <a:moveTo>
                      <a:pt x="261" y="20"/>
                    </a:moveTo>
                    <a:cubicBezTo>
                      <a:pt x="260" y="19"/>
                      <a:pt x="262" y="20"/>
                      <a:pt x="261" y="20"/>
                    </a:cubicBezTo>
                    <a:close/>
                    <a:moveTo>
                      <a:pt x="259" y="18"/>
                    </a:moveTo>
                    <a:cubicBezTo>
                      <a:pt x="259" y="18"/>
                      <a:pt x="259" y="19"/>
                      <a:pt x="259" y="19"/>
                    </a:cubicBezTo>
                    <a:cubicBezTo>
                      <a:pt x="259" y="19"/>
                      <a:pt x="260" y="19"/>
                      <a:pt x="260" y="19"/>
                    </a:cubicBezTo>
                    <a:cubicBezTo>
                      <a:pt x="260" y="18"/>
                      <a:pt x="259" y="18"/>
                      <a:pt x="259" y="18"/>
                    </a:cubicBezTo>
                    <a:close/>
                    <a:moveTo>
                      <a:pt x="256" y="18"/>
                    </a:moveTo>
                    <a:cubicBezTo>
                      <a:pt x="255" y="19"/>
                      <a:pt x="257" y="20"/>
                      <a:pt x="257" y="19"/>
                    </a:cubicBezTo>
                    <a:cubicBezTo>
                      <a:pt x="257" y="18"/>
                      <a:pt x="257" y="18"/>
                      <a:pt x="256" y="18"/>
                    </a:cubicBezTo>
                    <a:close/>
                    <a:moveTo>
                      <a:pt x="255" y="19"/>
                    </a:moveTo>
                    <a:cubicBezTo>
                      <a:pt x="255" y="19"/>
                      <a:pt x="255" y="20"/>
                      <a:pt x="255" y="20"/>
                    </a:cubicBezTo>
                    <a:cubicBezTo>
                      <a:pt x="255" y="20"/>
                      <a:pt x="255" y="20"/>
                      <a:pt x="256" y="20"/>
                    </a:cubicBezTo>
                    <a:cubicBezTo>
                      <a:pt x="256" y="20"/>
                      <a:pt x="256" y="20"/>
                      <a:pt x="256" y="20"/>
                    </a:cubicBezTo>
                    <a:cubicBezTo>
                      <a:pt x="256" y="20"/>
                      <a:pt x="256" y="19"/>
                      <a:pt x="255" y="19"/>
                    </a:cubicBezTo>
                    <a:close/>
                    <a:moveTo>
                      <a:pt x="253" y="10"/>
                    </a:moveTo>
                    <a:cubicBezTo>
                      <a:pt x="253" y="11"/>
                      <a:pt x="253" y="11"/>
                      <a:pt x="253" y="11"/>
                    </a:cubicBezTo>
                    <a:cubicBezTo>
                      <a:pt x="253" y="11"/>
                      <a:pt x="253" y="11"/>
                      <a:pt x="254" y="10"/>
                    </a:cubicBezTo>
                    <a:cubicBezTo>
                      <a:pt x="253" y="10"/>
                      <a:pt x="253" y="10"/>
                      <a:pt x="253" y="10"/>
                    </a:cubicBezTo>
                    <a:close/>
                    <a:moveTo>
                      <a:pt x="244" y="20"/>
                    </a:moveTo>
                    <a:cubicBezTo>
                      <a:pt x="244" y="19"/>
                      <a:pt x="245" y="20"/>
                      <a:pt x="244" y="20"/>
                    </a:cubicBezTo>
                    <a:close/>
                    <a:moveTo>
                      <a:pt x="237" y="18"/>
                    </a:moveTo>
                    <a:cubicBezTo>
                      <a:pt x="236" y="18"/>
                      <a:pt x="235" y="18"/>
                      <a:pt x="236" y="19"/>
                    </a:cubicBezTo>
                    <a:cubicBezTo>
                      <a:pt x="236" y="18"/>
                      <a:pt x="237" y="18"/>
                      <a:pt x="238" y="18"/>
                    </a:cubicBezTo>
                    <a:cubicBezTo>
                      <a:pt x="237" y="18"/>
                      <a:pt x="237" y="18"/>
                      <a:pt x="237" y="18"/>
                    </a:cubicBezTo>
                    <a:close/>
                    <a:moveTo>
                      <a:pt x="208" y="18"/>
                    </a:moveTo>
                    <a:cubicBezTo>
                      <a:pt x="208" y="18"/>
                      <a:pt x="208" y="18"/>
                      <a:pt x="207" y="19"/>
                    </a:cubicBezTo>
                    <a:cubicBezTo>
                      <a:pt x="208" y="19"/>
                      <a:pt x="208" y="19"/>
                      <a:pt x="208" y="19"/>
                    </a:cubicBezTo>
                    <a:cubicBezTo>
                      <a:pt x="208" y="19"/>
                      <a:pt x="209" y="18"/>
                      <a:pt x="208" y="18"/>
                    </a:cubicBezTo>
                    <a:close/>
                    <a:moveTo>
                      <a:pt x="186" y="18"/>
                    </a:moveTo>
                    <a:cubicBezTo>
                      <a:pt x="185" y="18"/>
                      <a:pt x="186" y="19"/>
                      <a:pt x="186" y="19"/>
                    </a:cubicBezTo>
                    <a:cubicBezTo>
                      <a:pt x="186" y="18"/>
                      <a:pt x="186" y="19"/>
                      <a:pt x="187" y="18"/>
                    </a:cubicBezTo>
                    <a:cubicBezTo>
                      <a:pt x="186" y="18"/>
                      <a:pt x="186" y="18"/>
                      <a:pt x="186" y="18"/>
                    </a:cubicBezTo>
                    <a:close/>
                    <a:moveTo>
                      <a:pt x="184" y="16"/>
                    </a:moveTo>
                    <a:cubicBezTo>
                      <a:pt x="183" y="16"/>
                      <a:pt x="184" y="17"/>
                      <a:pt x="185" y="17"/>
                    </a:cubicBezTo>
                    <a:cubicBezTo>
                      <a:pt x="185" y="17"/>
                      <a:pt x="185" y="16"/>
                      <a:pt x="184" y="16"/>
                    </a:cubicBezTo>
                    <a:close/>
                    <a:moveTo>
                      <a:pt x="182" y="16"/>
                    </a:moveTo>
                    <a:cubicBezTo>
                      <a:pt x="182" y="16"/>
                      <a:pt x="183" y="16"/>
                      <a:pt x="183" y="16"/>
                    </a:cubicBezTo>
                    <a:cubicBezTo>
                      <a:pt x="183" y="15"/>
                      <a:pt x="182" y="16"/>
                      <a:pt x="182" y="16"/>
                    </a:cubicBezTo>
                    <a:close/>
                    <a:moveTo>
                      <a:pt x="168" y="23"/>
                    </a:moveTo>
                    <a:cubicBezTo>
                      <a:pt x="168" y="24"/>
                      <a:pt x="168" y="24"/>
                      <a:pt x="168" y="25"/>
                    </a:cubicBezTo>
                    <a:cubicBezTo>
                      <a:pt x="169" y="25"/>
                      <a:pt x="169" y="24"/>
                      <a:pt x="170" y="24"/>
                    </a:cubicBezTo>
                    <a:cubicBezTo>
                      <a:pt x="169" y="23"/>
                      <a:pt x="169" y="23"/>
                      <a:pt x="168" y="23"/>
                    </a:cubicBezTo>
                    <a:close/>
                    <a:moveTo>
                      <a:pt x="124" y="76"/>
                    </a:moveTo>
                    <a:cubicBezTo>
                      <a:pt x="123" y="75"/>
                      <a:pt x="124" y="76"/>
                      <a:pt x="124" y="76"/>
                    </a:cubicBezTo>
                    <a:close/>
                    <a:moveTo>
                      <a:pt x="171" y="16"/>
                    </a:moveTo>
                    <a:cubicBezTo>
                      <a:pt x="171" y="16"/>
                      <a:pt x="171" y="16"/>
                      <a:pt x="170" y="16"/>
                    </a:cubicBezTo>
                    <a:cubicBezTo>
                      <a:pt x="171" y="16"/>
                      <a:pt x="171" y="16"/>
                      <a:pt x="171" y="16"/>
                    </a:cubicBezTo>
                    <a:cubicBezTo>
                      <a:pt x="171" y="16"/>
                      <a:pt x="171" y="16"/>
                      <a:pt x="171" y="16"/>
                    </a:cubicBezTo>
                    <a:close/>
                    <a:moveTo>
                      <a:pt x="169" y="16"/>
                    </a:moveTo>
                    <a:cubicBezTo>
                      <a:pt x="169" y="16"/>
                      <a:pt x="170" y="16"/>
                      <a:pt x="169" y="16"/>
                    </a:cubicBezTo>
                    <a:close/>
                    <a:moveTo>
                      <a:pt x="169" y="15"/>
                    </a:moveTo>
                    <a:cubicBezTo>
                      <a:pt x="168" y="14"/>
                      <a:pt x="169" y="15"/>
                      <a:pt x="169" y="15"/>
                    </a:cubicBezTo>
                    <a:close/>
                    <a:moveTo>
                      <a:pt x="167" y="15"/>
                    </a:moveTo>
                    <a:cubicBezTo>
                      <a:pt x="168" y="15"/>
                      <a:pt x="168" y="15"/>
                      <a:pt x="168" y="15"/>
                    </a:cubicBezTo>
                    <a:cubicBezTo>
                      <a:pt x="168" y="15"/>
                      <a:pt x="168" y="14"/>
                      <a:pt x="167" y="15"/>
                    </a:cubicBezTo>
                    <a:close/>
                    <a:moveTo>
                      <a:pt x="155" y="16"/>
                    </a:moveTo>
                    <a:cubicBezTo>
                      <a:pt x="155" y="17"/>
                      <a:pt x="155" y="17"/>
                      <a:pt x="154" y="17"/>
                    </a:cubicBezTo>
                    <a:cubicBezTo>
                      <a:pt x="155" y="17"/>
                      <a:pt x="156" y="17"/>
                      <a:pt x="155" y="16"/>
                    </a:cubicBezTo>
                    <a:close/>
                    <a:moveTo>
                      <a:pt x="135" y="6"/>
                    </a:moveTo>
                    <a:cubicBezTo>
                      <a:pt x="135" y="6"/>
                      <a:pt x="134" y="7"/>
                      <a:pt x="134" y="7"/>
                    </a:cubicBezTo>
                    <a:cubicBezTo>
                      <a:pt x="135" y="7"/>
                      <a:pt x="135" y="7"/>
                      <a:pt x="135" y="7"/>
                    </a:cubicBezTo>
                    <a:cubicBezTo>
                      <a:pt x="135" y="7"/>
                      <a:pt x="135" y="7"/>
                      <a:pt x="135" y="6"/>
                    </a:cubicBezTo>
                    <a:close/>
                    <a:moveTo>
                      <a:pt x="125" y="18"/>
                    </a:moveTo>
                    <a:cubicBezTo>
                      <a:pt x="124" y="18"/>
                      <a:pt x="125" y="18"/>
                      <a:pt x="125" y="18"/>
                    </a:cubicBezTo>
                    <a:close/>
                    <a:moveTo>
                      <a:pt x="133" y="6"/>
                    </a:moveTo>
                    <a:cubicBezTo>
                      <a:pt x="133" y="6"/>
                      <a:pt x="132" y="6"/>
                      <a:pt x="132" y="7"/>
                    </a:cubicBezTo>
                    <a:cubicBezTo>
                      <a:pt x="132" y="7"/>
                      <a:pt x="132" y="7"/>
                      <a:pt x="132" y="7"/>
                    </a:cubicBezTo>
                    <a:cubicBezTo>
                      <a:pt x="133" y="7"/>
                      <a:pt x="133" y="6"/>
                      <a:pt x="133" y="6"/>
                    </a:cubicBezTo>
                    <a:cubicBezTo>
                      <a:pt x="133" y="6"/>
                      <a:pt x="133" y="6"/>
                      <a:pt x="133" y="6"/>
                    </a:cubicBezTo>
                    <a:close/>
                    <a:moveTo>
                      <a:pt x="131" y="6"/>
                    </a:moveTo>
                    <a:cubicBezTo>
                      <a:pt x="130" y="7"/>
                      <a:pt x="131" y="7"/>
                      <a:pt x="131" y="7"/>
                    </a:cubicBezTo>
                    <a:cubicBezTo>
                      <a:pt x="131" y="6"/>
                      <a:pt x="131" y="6"/>
                      <a:pt x="131" y="6"/>
                    </a:cubicBezTo>
                    <a:close/>
                    <a:moveTo>
                      <a:pt x="123" y="7"/>
                    </a:moveTo>
                    <a:cubicBezTo>
                      <a:pt x="123" y="7"/>
                      <a:pt x="122" y="7"/>
                      <a:pt x="123" y="7"/>
                    </a:cubicBezTo>
                    <a:cubicBezTo>
                      <a:pt x="122" y="8"/>
                      <a:pt x="123" y="8"/>
                      <a:pt x="123" y="7"/>
                    </a:cubicBezTo>
                    <a:close/>
                    <a:moveTo>
                      <a:pt x="102" y="19"/>
                    </a:moveTo>
                    <a:cubicBezTo>
                      <a:pt x="102" y="19"/>
                      <a:pt x="102" y="19"/>
                      <a:pt x="102" y="20"/>
                    </a:cubicBezTo>
                    <a:cubicBezTo>
                      <a:pt x="103" y="20"/>
                      <a:pt x="103" y="20"/>
                      <a:pt x="103" y="19"/>
                    </a:cubicBezTo>
                    <a:cubicBezTo>
                      <a:pt x="102" y="19"/>
                      <a:pt x="103" y="19"/>
                      <a:pt x="102" y="19"/>
                    </a:cubicBezTo>
                    <a:close/>
                    <a:moveTo>
                      <a:pt x="100" y="12"/>
                    </a:moveTo>
                    <a:cubicBezTo>
                      <a:pt x="100" y="13"/>
                      <a:pt x="101" y="13"/>
                      <a:pt x="101" y="13"/>
                    </a:cubicBezTo>
                    <a:cubicBezTo>
                      <a:pt x="101" y="12"/>
                      <a:pt x="100" y="12"/>
                      <a:pt x="100" y="12"/>
                    </a:cubicBezTo>
                    <a:close/>
                    <a:moveTo>
                      <a:pt x="98" y="14"/>
                    </a:moveTo>
                    <a:cubicBezTo>
                      <a:pt x="98" y="14"/>
                      <a:pt x="99" y="14"/>
                      <a:pt x="99" y="14"/>
                    </a:cubicBezTo>
                    <a:cubicBezTo>
                      <a:pt x="99" y="14"/>
                      <a:pt x="98" y="13"/>
                      <a:pt x="98" y="14"/>
                    </a:cubicBezTo>
                    <a:close/>
                    <a:moveTo>
                      <a:pt x="101" y="12"/>
                    </a:moveTo>
                    <a:cubicBezTo>
                      <a:pt x="100" y="12"/>
                      <a:pt x="101" y="12"/>
                      <a:pt x="101" y="12"/>
                    </a:cubicBezTo>
                    <a:close/>
                    <a:moveTo>
                      <a:pt x="420" y="188"/>
                    </a:moveTo>
                    <a:cubicBezTo>
                      <a:pt x="418" y="186"/>
                      <a:pt x="416" y="188"/>
                      <a:pt x="414" y="187"/>
                    </a:cubicBezTo>
                    <a:cubicBezTo>
                      <a:pt x="414" y="187"/>
                      <a:pt x="414" y="188"/>
                      <a:pt x="414" y="188"/>
                    </a:cubicBezTo>
                    <a:cubicBezTo>
                      <a:pt x="413" y="189"/>
                      <a:pt x="412" y="188"/>
                      <a:pt x="411" y="188"/>
                    </a:cubicBezTo>
                    <a:cubicBezTo>
                      <a:pt x="411" y="188"/>
                      <a:pt x="412" y="188"/>
                      <a:pt x="412" y="187"/>
                    </a:cubicBezTo>
                    <a:cubicBezTo>
                      <a:pt x="411" y="187"/>
                      <a:pt x="410" y="187"/>
                      <a:pt x="410" y="188"/>
                    </a:cubicBezTo>
                    <a:cubicBezTo>
                      <a:pt x="409" y="188"/>
                      <a:pt x="408" y="188"/>
                      <a:pt x="408" y="188"/>
                    </a:cubicBezTo>
                    <a:cubicBezTo>
                      <a:pt x="407" y="188"/>
                      <a:pt x="408" y="188"/>
                      <a:pt x="408" y="187"/>
                    </a:cubicBezTo>
                    <a:cubicBezTo>
                      <a:pt x="405" y="187"/>
                      <a:pt x="402" y="185"/>
                      <a:pt x="400" y="187"/>
                    </a:cubicBezTo>
                    <a:cubicBezTo>
                      <a:pt x="400" y="187"/>
                      <a:pt x="399" y="187"/>
                      <a:pt x="399" y="186"/>
                    </a:cubicBezTo>
                    <a:cubicBezTo>
                      <a:pt x="399" y="186"/>
                      <a:pt x="399" y="187"/>
                      <a:pt x="398" y="187"/>
                    </a:cubicBezTo>
                    <a:cubicBezTo>
                      <a:pt x="398" y="187"/>
                      <a:pt x="397" y="187"/>
                      <a:pt x="397" y="186"/>
                    </a:cubicBezTo>
                    <a:cubicBezTo>
                      <a:pt x="394" y="187"/>
                      <a:pt x="392" y="186"/>
                      <a:pt x="389" y="187"/>
                    </a:cubicBezTo>
                    <a:cubicBezTo>
                      <a:pt x="389" y="187"/>
                      <a:pt x="388" y="187"/>
                      <a:pt x="388" y="186"/>
                    </a:cubicBezTo>
                    <a:cubicBezTo>
                      <a:pt x="386" y="186"/>
                      <a:pt x="384" y="186"/>
                      <a:pt x="382" y="186"/>
                    </a:cubicBezTo>
                    <a:cubicBezTo>
                      <a:pt x="381" y="185"/>
                      <a:pt x="380" y="186"/>
                      <a:pt x="379" y="187"/>
                    </a:cubicBezTo>
                    <a:cubicBezTo>
                      <a:pt x="378" y="186"/>
                      <a:pt x="377" y="186"/>
                      <a:pt x="377" y="187"/>
                    </a:cubicBezTo>
                    <a:cubicBezTo>
                      <a:pt x="376" y="186"/>
                      <a:pt x="375" y="187"/>
                      <a:pt x="374" y="186"/>
                    </a:cubicBezTo>
                    <a:cubicBezTo>
                      <a:pt x="373" y="186"/>
                      <a:pt x="372" y="187"/>
                      <a:pt x="372" y="186"/>
                    </a:cubicBezTo>
                    <a:cubicBezTo>
                      <a:pt x="373" y="186"/>
                      <a:pt x="374" y="185"/>
                      <a:pt x="376" y="186"/>
                    </a:cubicBezTo>
                    <a:cubicBezTo>
                      <a:pt x="378" y="185"/>
                      <a:pt x="380" y="185"/>
                      <a:pt x="382" y="186"/>
                    </a:cubicBezTo>
                    <a:cubicBezTo>
                      <a:pt x="382" y="185"/>
                      <a:pt x="383" y="185"/>
                      <a:pt x="384" y="185"/>
                    </a:cubicBezTo>
                    <a:cubicBezTo>
                      <a:pt x="384" y="185"/>
                      <a:pt x="384" y="185"/>
                      <a:pt x="383" y="184"/>
                    </a:cubicBezTo>
                    <a:cubicBezTo>
                      <a:pt x="384" y="184"/>
                      <a:pt x="384" y="184"/>
                      <a:pt x="385" y="184"/>
                    </a:cubicBezTo>
                    <a:cubicBezTo>
                      <a:pt x="385" y="184"/>
                      <a:pt x="386" y="185"/>
                      <a:pt x="386" y="185"/>
                    </a:cubicBezTo>
                    <a:cubicBezTo>
                      <a:pt x="388" y="183"/>
                      <a:pt x="389" y="182"/>
                      <a:pt x="391" y="183"/>
                    </a:cubicBezTo>
                    <a:cubicBezTo>
                      <a:pt x="391" y="183"/>
                      <a:pt x="390" y="183"/>
                      <a:pt x="391" y="184"/>
                    </a:cubicBezTo>
                    <a:cubicBezTo>
                      <a:pt x="391" y="184"/>
                      <a:pt x="392" y="184"/>
                      <a:pt x="392" y="184"/>
                    </a:cubicBezTo>
                    <a:cubicBezTo>
                      <a:pt x="393" y="185"/>
                      <a:pt x="395" y="185"/>
                      <a:pt x="397" y="185"/>
                    </a:cubicBezTo>
                    <a:cubicBezTo>
                      <a:pt x="397" y="184"/>
                      <a:pt x="395" y="185"/>
                      <a:pt x="396" y="184"/>
                    </a:cubicBezTo>
                    <a:cubicBezTo>
                      <a:pt x="398" y="185"/>
                      <a:pt x="399" y="182"/>
                      <a:pt x="402" y="184"/>
                    </a:cubicBezTo>
                    <a:cubicBezTo>
                      <a:pt x="402" y="184"/>
                      <a:pt x="402" y="183"/>
                      <a:pt x="402" y="183"/>
                    </a:cubicBezTo>
                    <a:cubicBezTo>
                      <a:pt x="404" y="184"/>
                      <a:pt x="405" y="184"/>
                      <a:pt x="407" y="183"/>
                    </a:cubicBezTo>
                    <a:cubicBezTo>
                      <a:pt x="406" y="182"/>
                      <a:pt x="404" y="183"/>
                      <a:pt x="403" y="182"/>
                    </a:cubicBezTo>
                    <a:cubicBezTo>
                      <a:pt x="401" y="183"/>
                      <a:pt x="399" y="182"/>
                      <a:pt x="398" y="183"/>
                    </a:cubicBezTo>
                    <a:cubicBezTo>
                      <a:pt x="396" y="181"/>
                      <a:pt x="394" y="184"/>
                      <a:pt x="392" y="182"/>
                    </a:cubicBezTo>
                    <a:cubicBezTo>
                      <a:pt x="392" y="182"/>
                      <a:pt x="392" y="183"/>
                      <a:pt x="392" y="183"/>
                    </a:cubicBezTo>
                    <a:cubicBezTo>
                      <a:pt x="390" y="181"/>
                      <a:pt x="389" y="183"/>
                      <a:pt x="386" y="182"/>
                    </a:cubicBezTo>
                    <a:cubicBezTo>
                      <a:pt x="386" y="182"/>
                      <a:pt x="385" y="182"/>
                      <a:pt x="384" y="183"/>
                    </a:cubicBezTo>
                    <a:cubicBezTo>
                      <a:pt x="383" y="182"/>
                      <a:pt x="382" y="183"/>
                      <a:pt x="382" y="182"/>
                    </a:cubicBezTo>
                    <a:cubicBezTo>
                      <a:pt x="381" y="181"/>
                      <a:pt x="381" y="183"/>
                      <a:pt x="381" y="182"/>
                    </a:cubicBezTo>
                    <a:cubicBezTo>
                      <a:pt x="381" y="182"/>
                      <a:pt x="380" y="182"/>
                      <a:pt x="380" y="182"/>
                    </a:cubicBezTo>
                    <a:cubicBezTo>
                      <a:pt x="380" y="182"/>
                      <a:pt x="378" y="182"/>
                      <a:pt x="378" y="183"/>
                    </a:cubicBezTo>
                    <a:cubicBezTo>
                      <a:pt x="376" y="182"/>
                      <a:pt x="374" y="182"/>
                      <a:pt x="371" y="182"/>
                    </a:cubicBezTo>
                    <a:cubicBezTo>
                      <a:pt x="371" y="182"/>
                      <a:pt x="372" y="183"/>
                      <a:pt x="372" y="183"/>
                    </a:cubicBezTo>
                    <a:cubicBezTo>
                      <a:pt x="371" y="183"/>
                      <a:pt x="371" y="182"/>
                      <a:pt x="370" y="182"/>
                    </a:cubicBezTo>
                    <a:cubicBezTo>
                      <a:pt x="369" y="182"/>
                      <a:pt x="369" y="182"/>
                      <a:pt x="368" y="183"/>
                    </a:cubicBezTo>
                    <a:cubicBezTo>
                      <a:pt x="367" y="181"/>
                      <a:pt x="366" y="182"/>
                      <a:pt x="364" y="183"/>
                    </a:cubicBezTo>
                    <a:cubicBezTo>
                      <a:pt x="362" y="181"/>
                      <a:pt x="360" y="183"/>
                      <a:pt x="357" y="182"/>
                    </a:cubicBezTo>
                    <a:cubicBezTo>
                      <a:pt x="355" y="182"/>
                      <a:pt x="353" y="182"/>
                      <a:pt x="351" y="182"/>
                    </a:cubicBezTo>
                    <a:cubicBezTo>
                      <a:pt x="350" y="182"/>
                      <a:pt x="349" y="183"/>
                      <a:pt x="349" y="182"/>
                    </a:cubicBezTo>
                    <a:cubicBezTo>
                      <a:pt x="348" y="182"/>
                      <a:pt x="348" y="183"/>
                      <a:pt x="347" y="183"/>
                    </a:cubicBezTo>
                    <a:cubicBezTo>
                      <a:pt x="347" y="183"/>
                      <a:pt x="346" y="182"/>
                      <a:pt x="346" y="182"/>
                    </a:cubicBezTo>
                    <a:cubicBezTo>
                      <a:pt x="346" y="182"/>
                      <a:pt x="345" y="183"/>
                      <a:pt x="345" y="182"/>
                    </a:cubicBezTo>
                    <a:cubicBezTo>
                      <a:pt x="345" y="182"/>
                      <a:pt x="344" y="182"/>
                      <a:pt x="344" y="182"/>
                    </a:cubicBezTo>
                    <a:cubicBezTo>
                      <a:pt x="341" y="183"/>
                      <a:pt x="339" y="182"/>
                      <a:pt x="336" y="182"/>
                    </a:cubicBezTo>
                    <a:cubicBezTo>
                      <a:pt x="336" y="182"/>
                      <a:pt x="336" y="183"/>
                      <a:pt x="336" y="182"/>
                    </a:cubicBezTo>
                    <a:cubicBezTo>
                      <a:pt x="331" y="181"/>
                      <a:pt x="326" y="183"/>
                      <a:pt x="321" y="182"/>
                    </a:cubicBezTo>
                    <a:cubicBezTo>
                      <a:pt x="318" y="183"/>
                      <a:pt x="314" y="182"/>
                      <a:pt x="311" y="182"/>
                    </a:cubicBezTo>
                    <a:cubicBezTo>
                      <a:pt x="310" y="183"/>
                      <a:pt x="310" y="182"/>
                      <a:pt x="309" y="183"/>
                    </a:cubicBezTo>
                    <a:cubicBezTo>
                      <a:pt x="308" y="182"/>
                      <a:pt x="307" y="182"/>
                      <a:pt x="307" y="183"/>
                    </a:cubicBezTo>
                    <a:cubicBezTo>
                      <a:pt x="299" y="183"/>
                      <a:pt x="292" y="183"/>
                      <a:pt x="284" y="183"/>
                    </a:cubicBezTo>
                    <a:cubicBezTo>
                      <a:pt x="279" y="184"/>
                      <a:pt x="274" y="182"/>
                      <a:pt x="269" y="183"/>
                    </a:cubicBezTo>
                    <a:cubicBezTo>
                      <a:pt x="268" y="182"/>
                      <a:pt x="267" y="183"/>
                      <a:pt x="266" y="183"/>
                    </a:cubicBezTo>
                    <a:cubicBezTo>
                      <a:pt x="266" y="183"/>
                      <a:pt x="266" y="183"/>
                      <a:pt x="266" y="183"/>
                    </a:cubicBezTo>
                    <a:cubicBezTo>
                      <a:pt x="261" y="182"/>
                      <a:pt x="256" y="183"/>
                      <a:pt x="251" y="182"/>
                    </a:cubicBezTo>
                    <a:cubicBezTo>
                      <a:pt x="251" y="182"/>
                      <a:pt x="250" y="182"/>
                      <a:pt x="250" y="183"/>
                    </a:cubicBezTo>
                    <a:cubicBezTo>
                      <a:pt x="248" y="182"/>
                      <a:pt x="245" y="182"/>
                      <a:pt x="243" y="183"/>
                    </a:cubicBezTo>
                    <a:cubicBezTo>
                      <a:pt x="242" y="182"/>
                      <a:pt x="241" y="182"/>
                      <a:pt x="240" y="182"/>
                    </a:cubicBezTo>
                    <a:cubicBezTo>
                      <a:pt x="239" y="182"/>
                      <a:pt x="237" y="182"/>
                      <a:pt x="236" y="182"/>
                    </a:cubicBezTo>
                    <a:cubicBezTo>
                      <a:pt x="236" y="182"/>
                      <a:pt x="236" y="182"/>
                      <a:pt x="235" y="182"/>
                    </a:cubicBezTo>
                    <a:cubicBezTo>
                      <a:pt x="234" y="182"/>
                      <a:pt x="233" y="181"/>
                      <a:pt x="232" y="181"/>
                    </a:cubicBezTo>
                    <a:cubicBezTo>
                      <a:pt x="233" y="180"/>
                      <a:pt x="235" y="181"/>
                      <a:pt x="236" y="180"/>
                    </a:cubicBezTo>
                    <a:cubicBezTo>
                      <a:pt x="237" y="181"/>
                      <a:pt x="237" y="181"/>
                      <a:pt x="237" y="181"/>
                    </a:cubicBezTo>
                    <a:cubicBezTo>
                      <a:pt x="238" y="181"/>
                      <a:pt x="239" y="181"/>
                      <a:pt x="240" y="181"/>
                    </a:cubicBezTo>
                    <a:cubicBezTo>
                      <a:pt x="240" y="181"/>
                      <a:pt x="240" y="180"/>
                      <a:pt x="240" y="180"/>
                    </a:cubicBezTo>
                    <a:cubicBezTo>
                      <a:pt x="241" y="180"/>
                      <a:pt x="242" y="180"/>
                      <a:pt x="242" y="181"/>
                    </a:cubicBezTo>
                    <a:cubicBezTo>
                      <a:pt x="249" y="181"/>
                      <a:pt x="255" y="181"/>
                      <a:pt x="262" y="182"/>
                    </a:cubicBezTo>
                    <a:cubicBezTo>
                      <a:pt x="264" y="181"/>
                      <a:pt x="267" y="182"/>
                      <a:pt x="269" y="181"/>
                    </a:cubicBezTo>
                    <a:cubicBezTo>
                      <a:pt x="269" y="181"/>
                      <a:pt x="270" y="181"/>
                      <a:pt x="270" y="181"/>
                    </a:cubicBezTo>
                    <a:cubicBezTo>
                      <a:pt x="273" y="181"/>
                      <a:pt x="277" y="181"/>
                      <a:pt x="280" y="181"/>
                    </a:cubicBezTo>
                    <a:cubicBezTo>
                      <a:pt x="282" y="182"/>
                      <a:pt x="284" y="181"/>
                      <a:pt x="286" y="181"/>
                    </a:cubicBezTo>
                    <a:cubicBezTo>
                      <a:pt x="285" y="180"/>
                      <a:pt x="283" y="181"/>
                      <a:pt x="281" y="180"/>
                    </a:cubicBezTo>
                    <a:cubicBezTo>
                      <a:pt x="283" y="179"/>
                      <a:pt x="285" y="180"/>
                      <a:pt x="287" y="179"/>
                    </a:cubicBezTo>
                    <a:cubicBezTo>
                      <a:pt x="286" y="179"/>
                      <a:pt x="285" y="179"/>
                      <a:pt x="284" y="179"/>
                    </a:cubicBezTo>
                    <a:cubicBezTo>
                      <a:pt x="284" y="178"/>
                      <a:pt x="284" y="178"/>
                      <a:pt x="284" y="178"/>
                    </a:cubicBezTo>
                    <a:cubicBezTo>
                      <a:pt x="285" y="177"/>
                      <a:pt x="287" y="177"/>
                      <a:pt x="288" y="178"/>
                    </a:cubicBezTo>
                    <a:cubicBezTo>
                      <a:pt x="288" y="178"/>
                      <a:pt x="288" y="177"/>
                      <a:pt x="288" y="177"/>
                    </a:cubicBezTo>
                    <a:cubicBezTo>
                      <a:pt x="291" y="178"/>
                      <a:pt x="293" y="177"/>
                      <a:pt x="296" y="178"/>
                    </a:cubicBezTo>
                    <a:cubicBezTo>
                      <a:pt x="296" y="177"/>
                      <a:pt x="296" y="177"/>
                      <a:pt x="296" y="177"/>
                    </a:cubicBezTo>
                    <a:cubicBezTo>
                      <a:pt x="297" y="177"/>
                      <a:pt x="297" y="177"/>
                      <a:pt x="297" y="177"/>
                    </a:cubicBezTo>
                    <a:cubicBezTo>
                      <a:pt x="298" y="177"/>
                      <a:pt x="297" y="177"/>
                      <a:pt x="297" y="177"/>
                    </a:cubicBezTo>
                    <a:cubicBezTo>
                      <a:pt x="297" y="178"/>
                      <a:pt x="298" y="177"/>
                      <a:pt x="298" y="178"/>
                    </a:cubicBezTo>
                    <a:cubicBezTo>
                      <a:pt x="298" y="177"/>
                      <a:pt x="298" y="177"/>
                      <a:pt x="298" y="177"/>
                    </a:cubicBezTo>
                    <a:cubicBezTo>
                      <a:pt x="299" y="177"/>
                      <a:pt x="300" y="177"/>
                      <a:pt x="301" y="177"/>
                    </a:cubicBezTo>
                    <a:cubicBezTo>
                      <a:pt x="302" y="177"/>
                      <a:pt x="301" y="177"/>
                      <a:pt x="301" y="177"/>
                    </a:cubicBezTo>
                    <a:cubicBezTo>
                      <a:pt x="303" y="179"/>
                      <a:pt x="305" y="177"/>
                      <a:pt x="308" y="178"/>
                    </a:cubicBezTo>
                    <a:cubicBezTo>
                      <a:pt x="312" y="178"/>
                      <a:pt x="316" y="178"/>
                      <a:pt x="320" y="178"/>
                    </a:cubicBezTo>
                    <a:cubicBezTo>
                      <a:pt x="321" y="178"/>
                      <a:pt x="321" y="178"/>
                      <a:pt x="321" y="178"/>
                    </a:cubicBezTo>
                    <a:cubicBezTo>
                      <a:pt x="325" y="178"/>
                      <a:pt x="329" y="177"/>
                      <a:pt x="333" y="178"/>
                    </a:cubicBezTo>
                    <a:cubicBezTo>
                      <a:pt x="336" y="177"/>
                      <a:pt x="340" y="178"/>
                      <a:pt x="343" y="177"/>
                    </a:cubicBezTo>
                    <a:cubicBezTo>
                      <a:pt x="343" y="177"/>
                      <a:pt x="344" y="177"/>
                      <a:pt x="344" y="178"/>
                    </a:cubicBezTo>
                    <a:cubicBezTo>
                      <a:pt x="345" y="178"/>
                      <a:pt x="345" y="177"/>
                      <a:pt x="345" y="177"/>
                    </a:cubicBezTo>
                    <a:cubicBezTo>
                      <a:pt x="352" y="177"/>
                      <a:pt x="358" y="177"/>
                      <a:pt x="364" y="177"/>
                    </a:cubicBezTo>
                    <a:cubicBezTo>
                      <a:pt x="365" y="177"/>
                      <a:pt x="367" y="177"/>
                      <a:pt x="368" y="177"/>
                    </a:cubicBezTo>
                    <a:cubicBezTo>
                      <a:pt x="369" y="177"/>
                      <a:pt x="370" y="177"/>
                      <a:pt x="371" y="178"/>
                    </a:cubicBezTo>
                    <a:cubicBezTo>
                      <a:pt x="373" y="177"/>
                      <a:pt x="375" y="177"/>
                      <a:pt x="377" y="178"/>
                    </a:cubicBezTo>
                    <a:cubicBezTo>
                      <a:pt x="377" y="178"/>
                      <a:pt x="377" y="177"/>
                      <a:pt x="377" y="177"/>
                    </a:cubicBezTo>
                    <a:cubicBezTo>
                      <a:pt x="377" y="178"/>
                      <a:pt x="378" y="177"/>
                      <a:pt x="378" y="177"/>
                    </a:cubicBezTo>
                    <a:cubicBezTo>
                      <a:pt x="390" y="177"/>
                      <a:pt x="402" y="177"/>
                      <a:pt x="414" y="178"/>
                    </a:cubicBezTo>
                    <a:cubicBezTo>
                      <a:pt x="419" y="177"/>
                      <a:pt x="423" y="178"/>
                      <a:pt x="428" y="177"/>
                    </a:cubicBezTo>
                    <a:cubicBezTo>
                      <a:pt x="428" y="178"/>
                      <a:pt x="428" y="178"/>
                      <a:pt x="428" y="178"/>
                    </a:cubicBezTo>
                    <a:cubicBezTo>
                      <a:pt x="433" y="178"/>
                      <a:pt x="438" y="178"/>
                      <a:pt x="443" y="178"/>
                    </a:cubicBezTo>
                    <a:cubicBezTo>
                      <a:pt x="446" y="178"/>
                      <a:pt x="448" y="178"/>
                      <a:pt x="451" y="179"/>
                    </a:cubicBezTo>
                    <a:cubicBezTo>
                      <a:pt x="455" y="178"/>
                      <a:pt x="459" y="179"/>
                      <a:pt x="463" y="179"/>
                    </a:cubicBezTo>
                    <a:cubicBezTo>
                      <a:pt x="473" y="179"/>
                      <a:pt x="483" y="180"/>
                      <a:pt x="492" y="180"/>
                    </a:cubicBezTo>
                    <a:cubicBezTo>
                      <a:pt x="493" y="181"/>
                      <a:pt x="493" y="181"/>
                      <a:pt x="494" y="181"/>
                    </a:cubicBezTo>
                    <a:cubicBezTo>
                      <a:pt x="496" y="181"/>
                      <a:pt x="498" y="181"/>
                      <a:pt x="500" y="181"/>
                    </a:cubicBezTo>
                    <a:cubicBezTo>
                      <a:pt x="501" y="181"/>
                      <a:pt x="501" y="182"/>
                      <a:pt x="501" y="182"/>
                    </a:cubicBezTo>
                    <a:cubicBezTo>
                      <a:pt x="503" y="181"/>
                      <a:pt x="505" y="182"/>
                      <a:pt x="507" y="182"/>
                    </a:cubicBezTo>
                    <a:cubicBezTo>
                      <a:pt x="509" y="183"/>
                      <a:pt x="510" y="182"/>
                      <a:pt x="511" y="183"/>
                    </a:cubicBezTo>
                    <a:cubicBezTo>
                      <a:pt x="509" y="184"/>
                      <a:pt x="506" y="185"/>
                      <a:pt x="503" y="184"/>
                    </a:cubicBezTo>
                    <a:cubicBezTo>
                      <a:pt x="502" y="184"/>
                      <a:pt x="501" y="185"/>
                      <a:pt x="500" y="184"/>
                    </a:cubicBezTo>
                    <a:cubicBezTo>
                      <a:pt x="494" y="185"/>
                      <a:pt x="488" y="184"/>
                      <a:pt x="482" y="184"/>
                    </a:cubicBezTo>
                    <a:cubicBezTo>
                      <a:pt x="481" y="185"/>
                      <a:pt x="480" y="184"/>
                      <a:pt x="480" y="185"/>
                    </a:cubicBezTo>
                    <a:cubicBezTo>
                      <a:pt x="479" y="184"/>
                      <a:pt x="478" y="185"/>
                      <a:pt x="477" y="184"/>
                    </a:cubicBezTo>
                    <a:cubicBezTo>
                      <a:pt x="474" y="185"/>
                      <a:pt x="470" y="183"/>
                      <a:pt x="466" y="184"/>
                    </a:cubicBezTo>
                    <a:cubicBezTo>
                      <a:pt x="466" y="184"/>
                      <a:pt x="466" y="183"/>
                      <a:pt x="466" y="183"/>
                    </a:cubicBezTo>
                    <a:cubicBezTo>
                      <a:pt x="465" y="183"/>
                      <a:pt x="465" y="184"/>
                      <a:pt x="464" y="184"/>
                    </a:cubicBezTo>
                    <a:cubicBezTo>
                      <a:pt x="462" y="183"/>
                      <a:pt x="459" y="184"/>
                      <a:pt x="457" y="183"/>
                    </a:cubicBezTo>
                    <a:cubicBezTo>
                      <a:pt x="456" y="184"/>
                      <a:pt x="455" y="184"/>
                      <a:pt x="453" y="183"/>
                    </a:cubicBezTo>
                    <a:cubicBezTo>
                      <a:pt x="452" y="183"/>
                      <a:pt x="451" y="184"/>
                      <a:pt x="450" y="183"/>
                    </a:cubicBezTo>
                    <a:cubicBezTo>
                      <a:pt x="450" y="183"/>
                      <a:pt x="449" y="183"/>
                      <a:pt x="449" y="184"/>
                    </a:cubicBezTo>
                    <a:cubicBezTo>
                      <a:pt x="446" y="183"/>
                      <a:pt x="444" y="183"/>
                      <a:pt x="442" y="183"/>
                    </a:cubicBezTo>
                    <a:cubicBezTo>
                      <a:pt x="441" y="184"/>
                      <a:pt x="440" y="185"/>
                      <a:pt x="440" y="185"/>
                    </a:cubicBezTo>
                    <a:cubicBezTo>
                      <a:pt x="440" y="185"/>
                      <a:pt x="440" y="186"/>
                      <a:pt x="440" y="186"/>
                    </a:cubicBezTo>
                    <a:cubicBezTo>
                      <a:pt x="438" y="187"/>
                      <a:pt x="435" y="186"/>
                      <a:pt x="433" y="187"/>
                    </a:cubicBezTo>
                    <a:cubicBezTo>
                      <a:pt x="430" y="186"/>
                      <a:pt x="427" y="188"/>
                      <a:pt x="424" y="187"/>
                    </a:cubicBezTo>
                    <a:cubicBezTo>
                      <a:pt x="424" y="188"/>
                      <a:pt x="423" y="187"/>
                      <a:pt x="423" y="188"/>
                    </a:cubicBezTo>
                    <a:cubicBezTo>
                      <a:pt x="422" y="187"/>
                      <a:pt x="421" y="187"/>
                      <a:pt x="420" y="188"/>
                    </a:cubicBezTo>
                    <a:close/>
                    <a:moveTo>
                      <a:pt x="420" y="183"/>
                    </a:moveTo>
                    <a:cubicBezTo>
                      <a:pt x="420" y="183"/>
                      <a:pt x="420" y="183"/>
                      <a:pt x="419" y="183"/>
                    </a:cubicBezTo>
                    <a:cubicBezTo>
                      <a:pt x="420" y="184"/>
                      <a:pt x="420" y="183"/>
                      <a:pt x="420" y="183"/>
                    </a:cubicBezTo>
                    <a:cubicBezTo>
                      <a:pt x="421" y="184"/>
                      <a:pt x="421" y="184"/>
                      <a:pt x="421" y="184"/>
                    </a:cubicBezTo>
                    <a:cubicBezTo>
                      <a:pt x="421" y="183"/>
                      <a:pt x="420" y="183"/>
                      <a:pt x="420" y="183"/>
                    </a:cubicBezTo>
                    <a:close/>
                    <a:moveTo>
                      <a:pt x="418" y="183"/>
                    </a:moveTo>
                    <a:cubicBezTo>
                      <a:pt x="418" y="183"/>
                      <a:pt x="419" y="184"/>
                      <a:pt x="418" y="183"/>
                    </a:cubicBezTo>
                    <a:close/>
                    <a:moveTo>
                      <a:pt x="414" y="183"/>
                    </a:moveTo>
                    <a:cubicBezTo>
                      <a:pt x="415" y="184"/>
                      <a:pt x="416" y="183"/>
                      <a:pt x="417" y="183"/>
                    </a:cubicBezTo>
                    <a:cubicBezTo>
                      <a:pt x="416" y="183"/>
                      <a:pt x="415" y="183"/>
                      <a:pt x="414" y="183"/>
                    </a:cubicBezTo>
                    <a:close/>
                    <a:moveTo>
                      <a:pt x="414" y="183"/>
                    </a:moveTo>
                    <a:cubicBezTo>
                      <a:pt x="414" y="183"/>
                      <a:pt x="414" y="183"/>
                      <a:pt x="414" y="183"/>
                    </a:cubicBezTo>
                    <a:cubicBezTo>
                      <a:pt x="414" y="184"/>
                      <a:pt x="414" y="183"/>
                      <a:pt x="414" y="183"/>
                    </a:cubicBezTo>
                    <a:close/>
                    <a:moveTo>
                      <a:pt x="413" y="183"/>
                    </a:moveTo>
                    <a:cubicBezTo>
                      <a:pt x="412" y="183"/>
                      <a:pt x="413" y="184"/>
                      <a:pt x="413" y="183"/>
                    </a:cubicBezTo>
                    <a:close/>
                    <a:moveTo>
                      <a:pt x="411" y="183"/>
                    </a:moveTo>
                    <a:cubicBezTo>
                      <a:pt x="412" y="184"/>
                      <a:pt x="412" y="183"/>
                      <a:pt x="413" y="183"/>
                    </a:cubicBezTo>
                    <a:cubicBezTo>
                      <a:pt x="412" y="183"/>
                      <a:pt x="411" y="182"/>
                      <a:pt x="411" y="183"/>
                    </a:cubicBezTo>
                    <a:close/>
                    <a:moveTo>
                      <a:pt x="407" y="183"/>
                    </a:moveTo>
                    <a:cubicBezTo>
                      <a:pt x="409" y="184"/>
                      <a:pt x="410" y="183"/>
                      <a:pt x="411" y="183"/>
                    </a:cubicBezTo>
                    <a:cubicBezTo>
                      <a:pt x="410" y="182"/>
                      <a:pt x="408" y="182"/>
                      <a:pt x="407" y="183"/>
                    </a:cubicBezTo>
                    <a:close/>
                    <a:moveTo>
                      <a:pt x="400" y="184"/>
                    </a:moveTo>
                    <a:cubicBezTo>
                      <a:pt x="401" y="184"/>
                      <a:pt x="401" y="184"/>
                      <a:pt x="401" y="184"/>
                    </a:cubicBezTo>
                    <a:cubicBezTo>
                      <a:pt x="401" y="184"/>
                      <a:pt x="401" y="184"/>
                      <a:pt x="400" y="184"/>
                    </a:cubicBezTo>
                    <a:close/>
                    <a:moveTo>
                      <a:pt x="370" y="180"/>
                    </a:moveTo>
                    <a:cubicBezTo>
                      <a:pt x="370" y="180"/>
                      <a:pt x="371" y="180"/>
                      <a:pt x="370" y="180"/>
                    </a:cubicBezTo>
                    <a:close/>
                    <a:moveTo>
                      <a:pt x="300" y="177"/>
                    </a:moveTo>
                    <a:cubicBezTo>
                      <a:pt x="300" y="178"/>
                      <a:pt x="301" y="178"/>
                      <a:pt x="301" y="178"/>
                    </a:cubicBezTo>
                    <a:cubicBezTo>
                      <a:pt x="301" y="177"/>
                      <a:pt x="300" y="177"/>
                      <a:pt x="300" y="177"/>
                    </a:cubicBezTo>
                    <a:close/>
                    <a:moveTo>
                      <a:pt x="298" y="177"/>
                    </a:moveTo>
                    <a:cubicBezTo>
                      <a:pt x="299" y="178"/>
                      <a:pt x="299" y="178"/>
                      <a:pt x="300" y="178"/>
                    </a:cubicBezTo>
                    <a:cubicBezTo>
                      <a:pt x="299" y="177"/>
                      <a:pt x="299" y="177"/>
                      <a:pt x="298" y="177"/>
                    </a:cubicBezTo>
                    <a:close/>
                    <a:moveTo>
                      <a:pt x="288" y="180"/>
                    </a:moveTo>
                    <a:cubicBezTo>
                      <a:pt x="288" y="180"/>
                      <a:pt x="288" y="180"/>
                      <a:pt x="288" y="180"/>
                    </a:cubicBezTo>
                    <a:close/>
                    <a:moveTo>
                      <a:pt x="590" y="61"/>
                    </a:moveTo>
                    <a:cubicBezTo>
                      <a:pt x="590" y="61"/>
                      <a:pt x="590" y="61"/>
                      <a:pt x="590" y="61"/>
                    </a:cubicBezTo>
                    <a:close/>
                    <a:moveTo>
                      <a:pt x="589" y="62"/>
                    </a:moveTo>
                    <a:cubicBezTo>
                      <a:pt x="589" y="61"/>
                      <a:pt x="589" y="62"/>
                      <a:pt x="589" y="62"/>
                    </a:cubicBezTo>
                    <a:close/>
                    <a:moveTo>
                      <a:pt x="553" y="100"/>
                    </a:moveTo>
                    <a:cubicBezTo>
                      <a:pt x="554" y="100"/>
                      <a:pt x="554" y="100"/>
                      <a:pt x="555" y="100"/>
                    </a:cubicBezTo>
                    <a:cubicBezTo>
                      <a:pt x="554" y="99"/>
                      <a:pt x="554" y="99"/>
                      <a:pt x="553" y="100"/>
                    </a:cubicBezTo>
                    <a:close/>
                    <a:moveTo>
                      <a:pt x="573" y="72"/>
                    </a:moveTo>
                    <a:cubicBezTo>
                      <a:pt x="574" y="72"/>
                      <a:pt x="574" y="72"/>
                      <a:pt x="574" y="72"/>
                    </a:cubicBezTo>
                    <a:cubicBezTo>
                      <a:pt x="574" y="72"/>
                      <a:pt x="573" y="71"/>
                      <a:pt x="573" y="72"/>
                    </a:cubicBezTo>
                    <a:close/>
                    <a:moveTo>
                      <a:pt x="571" y="73"/>
                    </a:moveTo>
                    <a:cubicBezTo>
                      <a:pt x="571" y="73"/>
                      <a:pt x="571" y="73"/>
                      <a:pt x="572" y="72"/>
                    </a:cubicBezTo>
                    <a:cubicBezTo>
                      <a:pt x="572" y="73"/>
                      <a:pt x="573" y="73"/>
                      <a:pt x="573" y="73"/>
                    </a:cubicBezTo>
                    <a:cubicBezTo>
                      <a:pt x="573" y="71"/>
                      <a:pt x="571" y="72"/>
                      <a:pt x="571" y="73"/>
                    </a:cubicBezTo>
                    <a:close/>
                    <a:moveTo>
                      <a:pt x="592" y="46"/>
                    </a:moveTo>
                    <a:cubicBezTo>
                      <a:pt x="592" y="46"/>
                      <a:pt x="592" y="46"/>
                      <a:pt x="591" y="46"/>
                    </a:cubicBezTo>
                    <a:cubicBezTo>
                      <a:pt x="591" y="46"/>
                      <a:pt x="589" y="46"/>
                      <a:pt x="590" y="47"/>
                    </a:cubicBezTo>
                    <a:cubicBezTo>
                      <a:pt x="590" y="47"/>
                      <a:pt x="591" y="46"/>
                      <a:pt x="592" y="47"/>
                    </a:cubicBezTo>
                    <a:cubicBezTo>
                      <a:pt x="593" y="47"/>
                      <a:pt x="593" y="46"/>
                      <a:pt x="594" y="46"/>
                    </a:cubicBezTo>
                    <a:cubicBezTo>
                      <a:pt x="593" y="45"/>
                      <a:pt x="593" y="46"/>
                      <a:pt x="592" y="46"/>
                    </a:cubicBezTo>
                    <a:close/>
                    <a:moveTo>
                      <a:pt x="586" y="52"/>
                    </a:moveTo>
                    <a:cubicBezTo>
                      <a:pt x="586" y="52"/>
                      <a:pt x="586" y="53"/>
                      <a:pt x="587" y="52"/>
                    </a:cubicBezTo>
                    <a:cubicBezTo>
                      <a:pt x="587" y="52"/>
                      <a:pt x="586" y="51"/>
                      <a:pt x="586" y="52"/>
                    </a:cubicBezTo>
                    <a:close/>
                    <a:moveTo>
                      <a:pt x="569" y="73"/>
                    </a:moveTo>
                    <a:cubicBezTo>
                      <a:pt x="569" y="72"/>
                      <a:pt x="568" y="73"/>
                      <a:pt x="568" y="73"/>
                    </a:cubicBezTo>
                    <a:cubicBezTo>
                      <a:pt x="568" y="73"/>
                      <a:pt x="568" y="73"/>
                      <a:pt x="568" y="73"/>
                    </a:cubicBezTo>
                    <a:cubicBezTo>
                      <a:pt x="568" y="73"/>
                      <a:pt x="569" y="73"/>
                      <a:pt x="569" y="73"/>
                    </a:cubicBezTo>
                    <a:cubicBezTo>
                      <a:pt x="569" y="73"/>
                      <a:pt x="569" y="73"/>
                      <a:pt x="569" y="73"/>
                    </a:cubicBezTo>
                    <a:close/>
                    <a:moveTo>
                      <a:pt x="586" y="51"/>
                    </a:moveTo>
                    <a:cubicBezTo>
                      <a:pt x="586" y="51"/>
                      <a:pt x="586" y="51"/>
                      <a:pt x="586" y="51"/>
                    </a:cubicBezTo>
                    <a:cubicBezTo>
                      <a:pt x="586" y="50"/>
                      <a:pt x="586" y="51"/>
                      <a:pt x="586" y="51"/>
                    </a:cubicBezTo>
                    <a:close/>
                    <a:moveTo>
                      <a:pt x="566" y="75"/>
                    </a:moveTo>
                    <a:cubicBezTo>
                      <a:pt x="565" y="74"/>
                      <a:pt x="566" y="75"/>
                      <a:pt x="566" y="75"/>
                    </a:cubicBezTo>
                    <a:close/>
                    <a:moveTo>
                      <a:pt x="587" y="47"/>
                    </a:moveTo>
                    <a:cubicBezTo>
                      <a:pt x="587" y="47"/>
                      <a:pt x="588" y="47"/>
                      <a:pt x="589" y="47"/>
                    </a:cubicBezTo>
                    <a:cubicBezTo>
                      <a:pt x="588" y="46"/>
                      <a:pt x="587" y="46"/>
                      <a:pt x="587" y="47"/>
                    </a:cubicBezTo>
                    <a:close/>
                    <a:moveTo>
                      <a:pt x="567" y="71"/>
                    </a:moveTo>
                    <a:cubicBezTo>
                      <a:pt x="567" y="72"/>
                      <a:pt x="568" y="72"/>
                      <a:pt x="568" y="71"/>
                    </a:cubicBezTo>
                    <a:cubicBezTo>
                      <a:pt x="568" y="71"/>
                      <a:pt x="567" y="71"/>
                      <a:pt x="567" y="71"/>
                    </a:cubicBezTo>
                    <a:close/>
                    <a:moveTo>
                      <a:pt x="562" y="75"/>
                    </a:moveTo>
                    <a:cubicBezTo>
                      <a:pt x="562" y="75"/>
                      <a:pt x="562" y="75"/>
                      <a:pt x="562" y="75"/>
                    </a:cubicBezTo>
                    <a:close/>
                    <a:moveTo>
                      <a:pt x="583" y="48"/>
                    </a:moveTo>
                    <a:cubicBezTo>
                      <a:pt x="583" y="48"/>
                      <a:pt x="583" y="48"/>
                      <a:pt x="583" y="48"/>
                    </a:cubicBezTo>
                    <a:cubicBezTo>
                      <a:pt x="583" y="48"/>
                      <a:pt x="583" y="48"/>
                      <a:pt x="583" y="48"/>
                    </a:cubicBezTo>
                    <a:cubicBezTo>
                      <a:pt x="583" y="48"/>
                      <a:pt x="583" y="48"/>
                      <a:pt x="584" y="48"/>
                    </a:cubicBezTo>
                    <a:cubicBezTo>
                      <a:pt x="583" y="48"/>
                      <a:pt x="583" y="48"/>
                      <a:pt x="583" y="48"/>
                    </a:cubicBezTo>
                    <a:close/>
                    <a:moveTo>
                      <a:pt x="582" y="48"/>
                    </a:moveTo>
                    <a:cubicBezTo>
                      <a:pt x="582" y="48"/>
                      <a:pt x="583" y="49"/>
                      <a:pt x="582" y="48"/>
                    </a:cubicBezTo>
                    <a:close/>
                    <a:moveTo>
                      <a:pt x="581" y="46"/>
                    </a:moveTo>
                    <a:cubicBezTo>
                      <a:pt x="581" y="47"/>
                      <a:pt x="580" y="47"/>
                      <a:pt x="580" y="48"/>
                    </a:cubicBezTo>
                    <a:cubicBezTo>
                      <a:pt x="581" y="48"/>
                      <a:pt x="582" y="48"/>
                      <a:pt x="582" y="47"/>
                    </a:cubicBezTo>
                    <a:cubicBezTo>
                      <a:pt x="582" y="47"/>
                      <a:pt x="582" y="47"/>
                      <a:pt x="581" y="46"/>
                    </a:cubicBezTo>
                    <a:close/>
                    <a:moveTo>
                      <a:pt x="578" y="49"/>
                    </a:moveTo>
                    <a:cubicBezTo>
                      <a:pt x="579" y="49"/>
                      <a:pt x="578" y="49"/>
                      <a:pt x="579" y="50"/>
                    </a:cubicBezTo>
                    <a:cubicBezTo>
                      <a:pt x="579" y="49"/>
                      <a:pt x="579" y="49"/>
                      <a:pt x="580" y="49"/>
                    </a:cubicBezTo>
                    <a:cubicBezTo>
                      <a:pt x="579" y="49"/>
                      <a:pt x="579" y="49"/>
                      <a:pt x="578" y="49"/>
                    </a:cubicBezTo>
                    <a:close/>
                    <a:moveTo>
                      <a:pt x="579" y="48"/>
                    </a:moveTo>
                    <a:cubicBezTo>
                      <a:pt x="579" y="48"/>
                      <a:pt x="579" y="47"/>
                      <a:pt x="579" y="47"/>
                    </a:cubicBezTo>
                    <a:cubicBezTo>
                      <a:pt x="579" y="47"/>
                      <a:pt x="578" y="48"/>
                      <a:pt x="579" y="48"/>
                    </a:cubicBezTo>
                    <a:close/>
                    <a:moveTo>
                      <a:pt x="456" y="185"/>
                    </a:moveTo>
                    <a:cubicBezTo>
                      <a:pt x="455" y="184"/>
                      <a:pt x="454" y="186"/>
                      <a:pt x="453" y="185"/>
                    </a:cubicBezTo>
                    <a:cubicBezTo>
                      <a:pt x="453" y="185"/>
                      <a:pt x="453" y="186"/>
                      <a:pt x="452" y="186"/>
                    </a:cubicBezTo>
                    <a:cubicBezTo>
                      <a:pt x="450" y="186"/>
                      <a:pt x="449" y="186"/>
                      <a:pt x="447" y="186"/>
                    </a:cubicBezTo>
                    <a:cubicBezTo>
                      <a:pt x="446" y="186"/>
                      <a:pt x="444" y="185"/>
                      <a:pt x="443" y="187"/>
                    </a:cubicBezTo>
                    <a:cubicBezTo>
                      <a:pt x="443" y="186"/>
                      <a:pt x="442" y="186"/>
                      <a:pt x="442" y="186"/>
                    </a:cubicBezTo>
                    <a:cubicBezTo>
                      <a:pt x="442" y="187"/>
                      <a:pt x="444" y="187"/>
                      <a:pt x="445" y="187"/>
                    </a:cubicBezTo>
                    <a:cubicBezTo>
                      <a:pt x="446" y="187"/>
                      <a:pt x="448" y="187"/>
                      <a:pt x="449" y="187"/>
                    </a:cubicBezTo>
                    <a:cubicBezTo>
                      <a:pt x="449" y="187"/>
                      <a:pt x="449" y="187"/>
                      <a:pt x="450" y="187"/>
                    </a:cubicBezTo>
                    <a:cubicBezTo>
                      <a:pt x="451" y="188"/>
                      <a:pt x="453" y="187"/>
                      <a:pt x="454" y="187"/>
                    </a:cubicBezTo>
                    <a:cubicBezTo>
                      <a:pt x="454" y="187"/>
                      <a:pt x="454" y="187"/>
                      <a:pt x="454" y="187"/>
                    </a:cubicBezTo>
                    <a:cubicBezTo>
                      <a:pt x="455" y="187"/>
                      <a:pt x="456" y="187"/>
                      <a:pt x="457" y="188"/>
                    </a:cubicBezTo>
                    <a:cubicBezTo>
                      <a:pt x="459" y="187"/>
                      <a:pt x="461" y="188"/>
                      <a:pt x="463" y="186"/>
                    </a:cubicBezTo>
                    <a:cubicBezTo>
                      <a:pt x="461" y="186"/>
                      <a:pt x="457" y="188"/>
                      <a:pt x="456" y="185"/>
                    </a:cubicBezTo>
                    <a:close/>
                    <a:moveTo>
                      <a:pt x="575" y="46"/>
                    </a:moveTo>
                    <a:cubicBezTo>
                      <a:pt x="575" y="46"/>
                      <a:pt x="574" y="46"/>
                      <a:pt x="575" y="46"/>
                    </a:cubicBezTo>
                    <a:close/>
                    <a:moveTo>
                      <a:pt x="458" y="185"/>
                    </a:moveTo>
                    <a:cubicBezTo>
                      <a:pt x="458" y="185"/>
                      <a:pt x="458" y="185"/>
                      <a:pt x="458" y="185"/>
                    </a:cubicBezTo>
                    <a:cubicBezTo>
                      <a:pt x="458" y="185"/>
                      <a:pt x="458" y="185"/>
                      <a:pt x="458" y="185"/>
                    </a:cubicBezTo>
                    <a:close/>
                    <a:moveTo>
                      <a:pt x="458" y="185"/>
                    </a:moveTo>
                    <a:cubicBezTo>
                      <a:pt x="457" y="185"/>
                      <a:pt x="458" y="185"/>
                      <a:pt x="458" y="185"/>
                    </a:cubicBezTo>
                    <a:close/>
                    <a:moveTo>
                      <a:pt x="457" y="185"/>
                    </a:moveTo>
                    <a:cubicBezTo>
                      <a:pt x="457" y="185"/>
                      <a:pt x="457" y="185"/>
                      <a:pt x="457" y="185"/>
                    </a:cubicBezTo>
                    <a:cubicBezTo>
                      <a:pt x="457" y="185"/>
                      <a:pt x="457" y="185"/>
                      <a:pt x="457" y="185"/>
                    </a:cubicBezTo>
                    <a:cubicBezTo>
                      <a:pt x="457" y="185"/>
                      <a:pt x="457" y="185"/>
                      <a:pt x="457" y="185"/>
                    </a:cubicBezTo>
                    <a:close/>
                    <a:moveTo>
                      <a:pt x="569" y="47"/>
                    </a:moveTo>
                    <a:cubicBezTo>
                      <a:pt x="569" y="47"/>
                      <a:pt x="569" y="47"/>
                      <a:pt x="569" y="47"/>
                    </a:cubicBezTo>
                    <a:close/>
                    <a:moveTo>
                      <a:pt x="576" y="38"/>
                    </a:moveTo>
                    <a:cubicBezTo>
                      <a:pt x="576" y="38"/>
                      <a:pt x="576" y="38"/>
                      <a:pt x="576" y="38"/>
                    </a:cubicBezTo>
                    <a:close/>
                    <a:moveTo>
                      <a:pt x="577" y="36"/>
                    </a:moveTo>
                    <a:cubicBezTo>
                      <a:pt x="578" y="36"/>
                      <a:pt x="577" y="35"/>
                      <a:pt x="577" y="36"/>
                    </a:cubicBezTo>
                    <a:close/>
                    <a:moveTo>
                      <a:pt x="577" y="36"/>
                    </a:moveTo>
                    <a:cubicBezTo>
                      <a:pt x="577" y="35"/>
                      <a:pt x="577" y="36"/>
                      <a:pt x="577" y="36"/>
                    </a:cubicBezTo>
                    <a:close/>
                    <a:moveTo>
                      <a:pt x="452" y="185"/>
                    </a:moveTo>
                    <a:cubicBezTo>
                      <a:pt x="452" y="186"/>
                      <a:pt x="451" y="185"/>
                      <a:pt x="452" y="185"/>
                    </a:cubicBezTo>
                    <a:close/>
                    <a:moveTo>
                      <a:pt x="573" y="37"/>
                    </a:moveTo>
                    <a:cubicBezTo>
                      <a:pt x="573" y="37"/>
                      <a:pt x="573" y="37"/>
                      <a:pt x="573" y="37"/>
                    </a:cubicBezTo>
                    <a:close/>
                    <a:moveTo>
                      <a:pt x="572" y="36"/>
                    </a:moveTo>
                    <a:cubicBezTo>
                      <a:pt x="571" y="36"/>
                      <a:pt x="570" y="36"/>
                      <a:pt x="570" y="36"/>
                    </a:cubicBezTo>
                    <a:cubicBezTo>
                      <a:pt x="570" y="36"/>
                      <a:pt x="571" y="37"/>
                      <a:pt x="572" y="37"/>
                    </a:cubicBezTo>
                    <a:cubicBezTo>
                      <a:pt x="571" y="36"/>
                      <a:pt x="572" y="36"/>
                      <a:pt x="572" y="36"/>
                    </a:cubicBezTo>
                    <a:close/>
                    <a:moveTo>
                      <a:pt x="448" y="185"/>
                    </a:moveTo>
                    <a:cubicBezTo>
                      <a:pt x="448" y="186"/>
                      <a:pt x="449" y="186"/>
                      <a:pt x="448" y="185"/>
                    </a:cubicBezTo>
                    <a:close/>
                    <a:moveTo>
                      <a:pt x="447" y="185"/>
                    </a:moveTo>
                    <a:cubicBezTo>
                      <a:pt x="448" y="185"/>
                      <a:pt x="448" y="185"/>
                      <a:pt x="448" y="185"/>
                    </a:cubicBezTo>
                    <a:cubicBezTo>
                      <a:pt x="448" y="185"/>
                      <a:pt x="448" y="184"/>
                      <a:pt x="447" y="185"/>
                    </a:cubicBezTo>
                    <a:close/>
                    <a:moveTo>
                      <a:pt x="569" y="36"/>
                    </a:moveTo>
                    <a:cubicBezTo>
                      <a:pt x="568" y="36"/>
                      <a:pt x="569" y="36"/>
                      <a:pt x="569" y="36"/>
                    </a:cubicBezTo>
                    <a:close/>
                    <a:moveTo>
                      <a:pt x="568" y="36"/>
                    </a:moveTo>
                    <a:cubicBezTo>
                      <a:pt x="568" y="36"/>
                      <a:pt x="568" y="36"/>
                      <a:pt x="567" y="36"/>
                    </a:cubicBezTo>
                    <a:cubicBezTo>
                      <a:pt x="568" y="37"/>
                      <a:pt x="568" y="37"/>
                      <a:pt x="568" y="36"/>
                    </a:cubicBezTo>
                    <a:cubicBezTo>
                      <a:pt x="568" y="36"/>
                      <a:pt x="568" y="36"/>
                      <a:pt x="568" y="36"/>
                    </a:cubicBezTo>
                    <a:close/>
                    <a:moveTo>
                      <a:pt x="567" y="36"/>
                    </a:moveTo>
                    <a:cubicBezTo>
                      <a:pt x="567" y="36"/>
                      <a:pt x="567" y="36"/>
                      <a:pt x="567" y="36"/>
                    </a:cubicBezTo>
                    <a:cubicBezTo>
                      <a:pt x="567" y="37"/>
                      <a:pt x="567" y="37"/>
                      <a:pt x="567" y="36"/>
                    </a:cubicBezTo>
                    <a:cubicBezTo>
                      <a:pt x="567" y="36"/>
                      <a:pt x="567" y="36"/>
                      <a:pt x="567" y="36"/>
                    </a:cubicBezTo>
                    <a:close/>
                    <a:moveTo>
                      <a:pt x="568" y="35"/>
                    </a:moveTo>
                    <a:cubicBezTo>
                      <a:pt x="568" y="34"/>
                      <a:pt x="569" y="35"/>
                      <a:pt x="568" y="35"/>
                    </a:cubicBezTo>
                    <a:close/>
                    <a:moveTo>
                      <a:pt x="566" y="36"/>
                    </a:moveTo>
                    <a:cubicBezTo>
                      <a:pt x="567" y="36"/>
                      <a:pt x="566" y="36"/>
                      <a:pt x="566" y="36"/>
                    </a:cubicBezTo>
                    <a:close/>
                    <a:moveTo>
                      <a:pt x="565" y="37"/>
                    </a:moveTo>
                    <a:cubicBezTo>
                      <a:pt x="565" y="37"/>
                      <a:pt x="566" y="37"/>
                      <a:pt x="566" y="37"/>
                    </a:cubicBezTo>
                    <a:cubicBezTo>
                      <a:pt x="565" y="36"/>
                      <a:pt x="565" y="37"/>
                      <a:pt x="565" y="37"/>
                    </a:cubicBezTo>
                    <a:close/>
                    <a:moveTo>
                      <a:pt x="564" y="37"/>
                    </a:moveTo>
                    <a:cubicBezTo>
                      <a:pt x="565" y="37"/>
                      <a:pt x="564" y="37"/>
                      <a:pt x="564" y="37"/>
                    </a:cubicBezTo>
                    <a:close/>
                    <a:moveTo>
                      <a:pt x="443" y="184"/>
                    </a:moveTo>
                    <a:cubicBezTo>
                      <a:pt x="443" y="184"/>
                      <a:pt x="442" y="184"/>
                      <a:pt x="442" y="184"/>
                    </a:cubicBezTo>
                    <a:cubicBezTo>
                      <a:pt x="442" y="184"/>
                      <a:pt x="441" y="185"/>
                      <a:pt x="442" y="186"/>
                    </a:cubicBezTo>
                    <a:cubicBezTo>
                      <a:pt x="443" y="185"/>
                      <a:pt x="442" y="185"/>
                      <a:pt x="443" y="184"/>
                    </a:cubicBezTo>
                    <a:close/>
                    <a:moveTo>
                      <a:pt x="441" y="186"/>
                    </a:moveTo>
                    <a:cubicBezTo>
                      <a:pt x="441" y="186"/>
                      <a:pt x="440" y="186"/>
                      <a:pt x="440" y="186"/>
                    </a:cubicBezTo>
                    <a:cubicBezTo>
                      <a:pt x="440" y="186"/>
                      <a:pt x="441" y="186"/>
                      <a:pt x="441" y="186"/>
                    </a:cubicBezTo>
                    <a:cubicBezTo>
                      <a:pt x="441" y="186"/>
                      <a:pt x="441" y="186"/>
                      <a:pt x="441" y="186"/>
                    </a:cubicBezTo>
                    <a:close/>
                    <a:moveTo>
                      <a:pt x="563" y="37"/>
                    </a:moveTo>
                    <a:cubicBezTo>
                      <a:pt x="562" y="37"/>
                      <a:pt x="563" y="37"/>
                      <a:pt x="563" y="37"/>
                    </a:cubicBezTo>
                    <a:cubicBezTo>
                      <a:pt x="563" y="37"/>
                      <a:pt x="563" y="37"/>
                      <a:pt x="563" y="37"/>
                    </a:cubicBezTo>
                    <a:close/>
                    <a:moveTo>
                      <a:pt x="559" y="37"/>
                    </a:moveTo>
                    <a:cubicBezTo>
                      <a:pt x="559" y="37"/>
                      <a:pt x="559" y="38"/>
                      <a:pt x="559" y="37"/>
                    </a:cubicBezTo>
                    <a:close/>
                    <a:moveTo>
                      <a:pt x="558" y="36"/>
                    </a:moveTo>
                    <a:cubicBezTo>
                      <a:pt x="558" y="36"/>
                      <a:pt x="559" y="36"/>
                      <a:pt x="559" y="36"/>
                    </a:cubicBezTo>
                    <a:cubicBezTo>
                      <a:pt x="559" y="36"/>
                      <a:pt x="558" y="35"/>
                      <a:pt x="558" y="36"/>
                    </a:cubicBezTo>
                    <a:close/>
                    <a:moveTo>
                      <a:pt x="557" y="36"/>
                    </a:moveTo>
                    <a:cubicBezTo>
                      <a:pt x="558" y="36"/>
                      <a:pt x="557" y="35"/>
                      <a:pt x="557" y="36"/>
                    </a:cubicBezTo>
                    <a:close/>
                    <a:moveTo>
                      <a:pt x="554" y="38"/>
                    </a:moveTo>
                    <a:cubicBezTo>
                      <a:pt x="554" y="38"/>
                      <a:pt x="554" y="38"/>
                      <a:pt x="554" y="38"/>
                    </a:cubicBezTo>
                    <a:close/>
                    <a:moveTo>
                      <a:pt x="554" y="36"/>
                    </a:moveTo>
                    <a:cubicBezTo>
                      <a:pt x="554" y="36"/>
                      <a:pt x="554" y="36"/>
                      <a:pt x="554" y="37"/>
                    </a:cubicBezTo>
                    <a:cubicBezTo>
                      <a:pt x="555" y="36"/>
                      <a:pt x="555" y="36"/>
                      <a:pt x="556" y="36"/>
                    </a:cubicBezTo>
                    <a:cubicBezTo>
                      <a:pt x="555" y="35"/>
                      <a:pt x="554" y="35"/>
                      <a:pt x="554" y="36"/>
                    </a:cubicBezTo>
                    <a:close/>
                    <a:moveTo>
                      <a:pt x="553" y="38"/>
                    </a:moveTo>
                    <a:cubicBezTo>
                      <a:pt x="553" y="38"/>
                      <a:pt x="554" y="38"/>
                      <a:pt x="554" y="38"/>
                    </a:cubicBezTo>
                    <a:cubicBezTo>
                      <a:pt x="554" y="38"/>
                      <a:pt x="553" y="37"/>
                      <a:pt x="553" y="38"/>
                    </a:cubicBezTo>
                    <a:close/>
                    <a:moveTo>
                      <a:pt x="555" y="35"/>
                    </a:moveTo>
                    <a:cubicBezTo>
                      <a:pt x="555" y="35"/>
                      <a:pt x="555" y="35"/>
                      <a:pt x="555" y="35"/>
                    </a:cubicBezTo>
                    <a:close/>
                    <a:moveTo>
                      <a:pt x="554" y="34"/>
                    </a:moveTo>
                    <a:cubicBezTo>
                      <a:pt x="554" y="34"/>
                      <a:pt x="555" y="35"/>
                      <a:pt x="554" y="34"/>
                    </a:cubicBezTo>
                    <a:close/>
                    <a:moveTo>
                      <a:pt x="552" y="36"/>
                    </a:moveTo>
                    <a:cubicBezTo>
                      <a:pt x="553" y="36"/>
                      <a:pt x="553" y="36"/>
                      <a:pt x="553" y="35"/>
                    </a:cubicBezTo>
                    <a:cubicBezTo>
                      <a:pt x="553" y="35"/>
                      <a:pt x="552" y="36"/>
                      <a:pt x="552" y="36"/>
                    </a:cubicBezTo>
                    <a:close/>
                    <a:moveTo>
                      <a:pt x="552" y="36"/>
                    </a:moveTo>
                    <a:cubicBezTo>
                      <a:pt x="551" y="36"/>
                      <a:pt x="552" y="37"/>
                      <a:pt x="552" y="36"/>
                    </a:cubicBezTo>
                    <a:close/>
                    <a:moveTo>
                      <a:pt x="551" y="35"/>
                    </a:moveTo>
                    <a:cubicBezTo>
                      <a:pt x="551" y="35"/>
                      <a:pt x="551" y="35"/>
                      <a:pt x="551" y="35"/>
                    </a:cubicBezTo>
                    <a:cubicBezTo>
                      <a:pt x="551" y="35"/>
                      <a:pt x="551" y="35"/>
                      <a:pt x="551" y="36"/>
                    </a:cubicBezTo>
                    <a:cubicBezTo>
                      <a:pt x="551" y="35"/>
                      <a:pt x="552" y="35"/>
                      <a:pt x="552" y="35"/>
                    </a:cubicBezTo>
                    <a:cubicBezTo>
                      <a:pt x="552" y="35"/>
                      <a:pt x="552" y="35"/>
                      <a:pt x="551" y="35"/>
                    </a:cubicBezTo>
                    <a:close/>
                    <a:moveTo>
                      <a:pt x="550" y="35"/>
                    </a:moveTo>
                    <a:cubicBezTo>
                      <a:pt x="550" y="35"/>
                      <a:pt x="550" y="35"/>
                      <a:pt x="550" y="35"/>
                    </a:cubicBezTo>
                    <a:cubicBezTo>
                      <a:pt x="550" y="34"/>
                      <a:pt x="549" y="35"/>
                      <a:pt x="550" y="35"/>
                    </a:cubicBezTo>
                    <a:close/>
                    <a:moveTo>
                      <a:pt x="547" y="36"/>
                    </a:moveTo>
                    <a:cubicBezTo>
                      <a:pt x="547" y="37"/>
                      <a:pt x="548" y="36"/>
                      <a:pt x="548" y="36"/>
                    </a:cubicBezTo>
                    <a:cubicBezTo>
                      <a:pt x="548" y="36"/>
                      <a:pt x="547" y="36"/>
                      <a:pt x="547" y="36"/>
                    </a:cubicBezTo>
                    <a:close/>
                    <a:moveTo>
                      <a:pt x="546" y="37"/>
                    </a:moveTo>
                    <a:cubicBezTo>
                      <a:pt x="546" y="37"/>
                      <a:pt x="547" y="37"/>
                      <a:pt x="547" y="36"/>
                    </a:cubicBezTo>
                    <a:cubicBezTo>
                      <a:pt x="547" y="36"/>
                      <a:pt x="546" y="36"/>
                      <a:pt x="546" y="37"/>
                    </a:cubicBezTo>
                    <a:close/>
                    <a:moveTo>
                      <a:pt x="546" y="34"/>
                    </a:moveTo>
                    <a:cubicBezTo>
                      <a:pt x="546" y="34"/>
                      <a:pt x="546" y="35"/>
                      <a:pt x="546" y="35"/>
                    </a:cubicBezTo>
                    <a:cubicBezTo>
                      <a:pt x="546" y="35"/>
                      <a:pt x="546" y="35"/>
                      <a:pt x="546" y="36"/>
                    </a:cubicBezTo>
                    <a:cubicBezTo>
                      <a:pt x="546" y="35"/>
                      <a:pt x="547" y="35"/>
                      <a:pt x="547" y="35"/>
                    </a:cubicBezTo>
                    <a:cubicBezTo>
                      <a:pt x="546" y="35"/>
                      <a:pt x="546" y="34"/>
                      <a:pt x="546" y="34"/>
                    </a:cubicBezTo>
                    <a:close/>
                    <a:moveTo>
                      <a:pt x="419" y="188"/>
                    </a:moveTo>
                    <a:cubicBezTo>
                      <a:pt x="420" y="188"/>
                      <a:pt x="420" y="188"/>
                      <a:pt x="420" y="188"/>
                    </a:cubicBezTo>
                    <a:cubicBezTo>
                      <a:pt x="420" y="188"/>
                      <a:pt x="420" y="188"/>
                      <a:pt x="420" y="188"/>
                    </a:cubicBezTo>
                    <a:cubicBezTo>
                      <a:pt x="420" y="188"/>
                      <a:pt x="419" y="188"/>
                      <a:pt x="419" y="188"/>
                    </a:cubicBezTo>
                    <a:close/>
                    <a:moveTo>
                      <a:pt x="546" y="33"/>
                    </a:moveTo>
                    <a:cubicBezTo>
                      <a:pt x="546" y="33"/>
                      <a:pt x="546" y="34"/>
                      <a:pt x="546" y="34"/>
                    </a:cubicBezTo>
                    <a:cubicBezTo>
                      <a:pt x="546" y="34"/>
                      <a:pt x="546" y="34"/>
                      <a:pt x="546" y="34"/>
                    </a:cubicBezTo>
                    <a:cubicBezTo>
                      <a:pt x="546" y="34"/>
                      <a:pt x="546" y="34"/>
                      <a:pt x="546" y="33"/>
                    </a:cubicBezTo>
                    <a:cubicBezTo>
                      <a:pt x="546" y="33"/>
                      <a:pt x="546" y="33"/>
                      <a:pt x="546" y="33"/>
                    </a:cubicBezTo>
                    <a:close/>
                    <a:moveTo>
                      <a:pt x="417" y="188"/>
                    </a:moveTo>
                    <a:cubicBezTo>
                      <a:pt x="417" y="188"/>
                      <a:pt x="416" y="188"/>
                      <a:pt x="416" y="188"/>
                    </a:cubicBezTo>
                    <a:cubicBezTo>
                      <a:pt x="416" y="188"/>
                      <a:pt x="417" y="188"/>
                      <a:pt x="417" y="188"/>
                    </a:cubicBezTo>
                    <a:close/>
                    <a:moveTo>
                      <a:pt x="416" y="188"/>
                    </a:moveTo>
                    <a:cubicBezTo>
                      <a:pt x="415" y="188"/>
                      <a:pt x="416" y="189"/>
                      <a:pt x="416" y="188"/>
                    </a:cubicBezTo>
                    <a:close/>
                    <a:moveTo>
                      <a:pt x="411" y="188"/>
                    </a:moveTo>
                    <a:cubicBezTo>
                      <a:pt x="411" y="188"/>
                      <a:pt x="411" y="188"/>
                      <a:pt x="411" y="188"/>
                    </a:cubicBezTo>
                    <a:close/>
                    <a:moveTo>
                      <a:pt x="539" y="30"/>
                    </a:moveTo>
                    <a:cubicBezTo>
                      <a:pt x="538" y="30"/>
                      <a:pt x="539" y="31"/>
                      <a:pt x="539" y="30"/>
                    </a:cubicBezTo>
                    <a:close/>
                    <a:moveTo>
                      <a:pt x="538" y="31"/>
                    </a:moveTo>
                    <a:cubicBezTo>
                      <a:pt x="538" y="31"/>
                      <a:pt x="538" y="31"/>
                      <a:pt x="538" y="31"/>
                    </a:cubicBezTo>
                    <a:close/>
                    <a:moveTo>
                      <a:pt x="534" y="34"/>
                    </a:moveTo>
                    <a:cubicBezTo>
                      <a:pt x="533" y="34"/>
                      <a:pt x="534" y="35"/>
                      <a:pt x="534" y="34"/>
                    </a:cubicBezTo>
                    <a:close/>
                    <a:moveTo>
                      <a:pt x="533" y="34"/>
                    </a:moveTo>
                    <a:cubicBezTo>
                      <a:pt x="533" y="34"/>
                      <a:pt x="533" y="34"/>
                      <a:pt x="533" y="34"/>
                    </a:cubicBezTo>
                    <a:close/>
                    <a:moveTo>
                      <a:pt x="406" y="188"/>
                    </a:moveTo>
                    <a:cubicBezTo>
                      <a:pt x="406" y="188"/>
                      <a:pt x="406" y="188"/>
                      <a:pt x="406" y="188"/>
                    </a:cubicBezTo>
                    <a:cubicBezTo>
                      <a:pt x="406" y="188"/>
                      <a:pt x="405" y="188"/>
                      <a:pt x="406" y="188"/>
                    </a:cubicBezTo>
                    <a:close/>
                    <a:moveTo>
                      <a:pt x="548" y="15"/>
                    </a:moveTo>
                    <a:cubicBezTo>
                      <a:pt x="548" y="15"/>
                      <a:pt x="548" y="15"/>
                      <a:pt x="548" y="15"/>
                    </a:cubicBezTo>
                    <a:close/>
                    <a:moveTo>
                      <a:pt x="529" y="35"/>
                    </a:moveTo>
                    <a:cubicBezTo>
                      <a:pt x="529" y="35"/>
                      <a:pt x="529" y="35"/>
                      <a:pt x="529" y="35"/>
                    </a:cubicBezTo>
                    <a:close/>
                    <a:moveTo>
                      <a:pt x="528" y="35"/>
                    </a:moveTo>
                    <a:cubicBezTo>
                      <a:pt x="528" y="35"/>
                      <a:pt x="528" y="35"/>
                      <a:pt x="529" y="35"/>
                    </a:cubicBezTo>
                    <a:cubicBezTo>
                      <a:pt x="528" y="35"/>
                      <a:pt x="528" y="34"/>
                      <a:pt x="528" y="35"/>
                    </a:cubicBezTo>
                    <a:close/>
                    <a:moveTo>
                      <a:pt x="528" y="31"/>
                    </a:moveTo>
                    <a:cubicBezTo>
                      <a:pt x="528" y="31"/>
                      <a:pt x="529" y="32"/>
                      <a:pt x="528" y="31"/>
                    </a:cubicBezTo>
                    <a:close/>
                    <a:moveTo>
                      <a:pt x="539" y="15"/>
                    </a:moveTo>
                    <a:cubicBezTo>
                      <a:pt x="539" y="15"/>
                      <a:pt x="540" y="16"/>
                      <a:pt x="539" y="15"/>
                    </a:cubicBezTo>
                    <a:close/>
                    <a:moveTo>
                      <a:pt x="539" y="16"/>
                    </a:moveTo>
                    <a:cubicBezTo>
                      <a:pt x="539" y="15"/>
                      <a:pt x="539" y="15"/>
                      <a:pt x="539" y="15"/>
                    </a:cubicBezTo>
                    <a:cubicBezTo>
                      <a:pt x="539" y="15"/>
                      <a:pt x="538" y="15"/>
                      <a:pt x="539" y="16"/>
                    </a:cubicBezTo>
                    <a:close/>
                    <a:moveTo>
                      <a:pt x="524" y="31"/>
                    </a:moveTo>
                    <a:cubicBezTo>
                      <a:pt x="525" y="31"/>
                      <a:pt x="525" y="31"/>
                      <a:pt x="526" y="31"/>
                    </a:cubicBezTo>
                    <a:cubicBezTo>
                      <a:pt x="525" y="30"/>
                      <a:pt x="525" y="30"/>
                      <a:pt x="524" y="31"/>
                    </a:cubicBezTo>
                    <a:close/>
                    <a:moveTo>
                      <a:pt x="537" y="16"/>
                    </a:moveTo>
                    <a:cubicBezTo>
                      <a:pt x="538" y="16"/>
                      <a:pt x="536" y="15"/>
                      <a:pt x="537" y="16"/>
                    </a:cubicBezTo>
                    <a:close/>
                    <a:moveTo>
                      <a:pt x="536" y="15"/>
                    </a:moveTo>
                    <a:cubicBezTo>
                      <a:pt x="535" y="15"/>
                      <a:pt x="536" y="16"/>
                      <a:pt x="536" y="15"/>
                    </a:cubicBezTo>
                    <a:close/>
                    <a:moveTo>
                      <a:pt x="527" y="26"/>
                    </a:moveTo>
                    <a:cubicBezTo>
                      <a:pt x="527" y="26"/>
                      <a:pt x="528" y="26"/>
                      <a:pt x="527" y="26"/>
                    </a:cubicBezTo>
                    <a:close/>
                    <a:moveTo>
                      <a:pt x="521" y="32"/>
                    </a:moveTo>
                    <a:cubicBezTo>
                      <a:pt x="521" y="32"/>
                      <a:pt x="522" y="32"/>
                      <a:pt x="522" y="32"/>
                    </a:cubicBezTo>
                    <a:cubicBezTo>
                      <a:pt x="522" y="32"/>
                      <a:pt x="522" y="31"/>
                      <a:pt x="521" y="32"/>
                    </a:cubicBezTo>
                    <a:close/>
                    <a:moveTo>
                      <a:pt x="519" y="34"/>
                    </a:moveTo>
                    <a:cubicBezTo>
                      <a:pt x="519" y="34"/>
                      <a:pt x="519" y="34"/>
                      <a:pt x="519" y="34"/>
                    </a:cubicBezTo>
                    <a:close/>
                    <a:moveTo>
                      <a:pt x="532" y="15"/>
                    </a:moveTo>
                    <a:cubicBezTo>
                      <a:pt x="532" y="15"/>
                      <a:pt x="532" y="16"/>
                      <a:pt x="532" y="16"/>
                    </a:cubicBezTo>
                    <a:cubicBezTo>
                      <a:pt x="533" y="16"/>
                      <a:pt x="533" y="16"/>
                      <a:pt x="534" y="16"/>
                    </a:cubicBezTo>
                    <a:cubicBezTo>
                      <a:pt x="533" y="15"/>
                      <a:pt x="533" y="16"/>
                      <a:pt x="532" y="15"/>
                    </a:cubicBezTo>
                    <a:close/>
                    <a:moveTo>
                      <a:pt x="524" y="26"/>
                    </a:moveTo>
                    <a:cubicBezTo>
                      <a:pt x="524" y="26"/>
                      <a:pt x="524" y="26"/>
                      <a:pt x="524" y="26"/>
                    </a:cubicBezTo>
                    <a:close/>
                    <a:moveTo>
                      <a:pt x="523" y="27"/>
                    </a:moveTo>
                    <a:cubicBezTo>
                      <a:pt x="522" y="27"/>
                      <a:pt x="524" y="28"/>
                      <a:pt x="523" y="27"/>
                    </a:cubicBezTo>
                    <a:close/>
                    <a:moveTo>
                      <a:pt x="531" y="16"/>
                    </a:moveTo>
                    <a:cubicBezTo>
                      <a:pt x="531" y="16"/>
                      <a:pt x="530" y="16"/>
                      <a:pt x="530" y="16"/>
                    </a:cubicBezTo>
                    <a:cubicBezTo>
                      <a:pt x="531" y="16"/>
                      <a:pt x="531" y="16"/>
                      <a:pt x="531" y="16"/>
                    </a:cubicBezTo>
                    <a:cubicBezTo>
                      <a:pt x="531" y="16"/>
                      <a:pt x="531" y="16"/>
                      <a:pt x="531" y="16"/>
                    </a:cubicBezTo>
                    <a:close/>
                    <a:moveTo>
                      <a:pt x="529" y="16"/>
                    </a:moveTo>
                    <a:cubicBezTo>
                      <a:pt x="529" y="16"/>
                      <a:pt x="529" y="16"/>
                      <a:pt x="529" y="16"/>
                    </a:cubicBezTo>
                    <a:cubicBezTo>
                      <a:pt x="529" y="16"/>
                      <a:pt x="529" y="16"/>
                      <a:pt x="530" y="16"/>
                    </a:cubicBezTo>
                    <a:cubicBezTo>
                      <a:pt x="530" y="16"/>
                      <a:pt x="529" y="16"/>
                      <a:pt x="529" y="16"/>
                    </a:cubicBezTo>
                    <a:close/>
                    <a:moveTo>
                      <a:pt x="520" y="26"/>
                    </a:moveTo>
                    <a:cubicBezTo>
                      <a:pt x="520" y="25"/>
                      <a:pt x="521" y="27"/>
                      <a:pt x="520" y="26"/>
                    </a:cubicBezTo>
                    <a:close/>
                    <a:moveTo>
                      <a:pt x="527" y="16"/>
                    </a:moveTo>
                    <a:cubicBezTo>
                      <a:pt x="528" y="16"/>
                      <a:pt x="528" y="17"/>
                      <a:pt x="528" y="16"/>
                    </a:cubicBezTo>
                    <a:cubicBezTo>
                      <a:pt x="528" y="15"/>
                      <a:pt x="527" y="16"/>
                      <a:pt x="527" y="16"/>
                    </a:cubicBezTo>
                    <a:close/>
                    <a:moveTo>
                      <a:pt x="511" y="35"/>
                    </a:moveTo>
                    <a:cubicBezTo>
                      <a:pt x="510" y="35"/>
                      <a:pt x="511" y="36"/>
                      <a:pt x="511" y="35"/>
                    </a:cubicBezTo>
                    <a:cubicBezTo>
                      <a:pt x="511" y="35"/>
                      <a:pt x="511" y="35"/>
                      <a:pt x="511" y="35"/>
                    </a:cubicBezTo>
                    <a:close/>
                    <a:moveTo>
                      <a:pt x="527" y="16"/>
                    </a:moveTo>
                    <a:cubicBezTo>
                      <a:pt x="526" y="16"/>
                      <a:pt x="527" y="17"/>
                      <a:pt x="527" y="16"/>
                    </a:cubicBezTo>
                    <a:close/>
                    <a:moveTo>
                      <a:pt x="514" y="31"/>
                    </a:moveTo>
                    <a:cubicBezTo>
                      <a:pt x="514" y="31"/>
                      <a:pt x="514" y="31"/>
                      <a:pt x="514" y="31"/>
                    </a:cubicBezTo>
                    <a:cubicBezTo>
                      <a:pt x="514" y="31"/>
                      <a:pt x="514" y="31"/>
                      <a:pt x="514" y="31"/>
                    </a:cubicBezTo>
                    <a:cubicBezTo>
                      <a:pt x="514" y="31"/>
                      <a:pt x="514" y="31"/>
                      <a:pt x="514" y="31"/>
                    </a:cubicBezTo>
                    <a:close/>
                    <a:moveTo>
                      <a:pt x="523" y="16"/>
                    </a:moveTo>
                    <a:cubicBezTo>
                      <a:pt x="524" y="17"/>
                      <a:pt x="525" y="16"/>
                      <a:pt x="526" y="16"/>
                    </a:cubicBezTo>
                    <a:cubicBezTo>
                      <a:pt x="525" y="15"/>
                      <a:pt x="524" y="15"/>
                      <a:pt x="523" y="16"/>
                    </a:cubicBezTo>
                    <a:close/>
                    <a:moveTo>
                      <a:pt x="514" y="28"/>
                    </a:moveTo>
                    <a:cubicBezTo>
                      <a:pt x="515" y="28"/>
                      <a:pt x="515" y="29"/>
                      <a:pt x="515" y="28"/>
                    </a:cubicBezTo>
                    <a:cubicBezTo>
                      <a:pt x="515" y="28"/>
                      <a:pt x="515" y="28"/>
                      <a:pt x="514" y="28"/>
                    </a:cubicBezTo>
                    <a:close/>
                    <a:moveTo>
                      <a:pt x="508" y="36"/>
                    </a:moveTo>
                    <a:cubicBezTo>
                      <a:pt x="508" y="35"/>
                      <a:pt x="507" y="36"/>
                      <a:pt x="508" y="36"/>
                    </a:cubicBezTo>
                    <a:cubicBezTo>
                      <a:pt x="508" y="36"/>
                      <a:pt x="508" y="36"/>
                      <a:pt x="508" y="36"/>
                    </a:cubicBezTo>
                    <a:close/>
                    <a:moveTo>
                      <a:pt x="383" y="187"/>
                    </a:moveTo>
                    <a:cubicBezTo>
                      <a:pt x="383" y="187"/>
                      <a:pt x="384" y="187"/>
                      <a:pt x="383" y="187"/>
                    </a:cubicBezTo>
                    <a:close/>
                    <a:moveTo>
                      <a:pt x="520" y="16"/>
                    </a:moveTo>
                    <a:cubicBezTo>
                      <a:pt x="521" y="17"/>
                      <a:pt x="522" y="16"/>
                      <a:pt x="523" y="16"/>
                    </a:cubicBezTo>
                    <a:cubicBezTo>
                      <a:pt x="522" y="16"/>
                      <a:pt x="521" y="16"/>
                      <a:pt x="520" y="16"/>
                    </a:cubicBezTo>
                    <a:close/>
                    <a:moveTo>
                      <a:pt x="512" y="27"/>
                    </a:moveTo>
                    <a:cubicBezTo>
                      <a:pt x="512" y="28"/>
                      <a:pt x="512" y="28"/>
                      <a:pt x="512" y="28"/>
                    </a:cubicBezTo>
                    <a:cubicBezTo>
                      <a:pt x="512" y="28"/>
                      <a:pt x="512" y="28"/>
                      <a:pt x="512" y="28"/>
                    </a:cubicBezTo>
                    <a:cubicBezTo>
                      <a:pt x="512" y="28"/>
                      <a:pt x="512" y="28"/>
                      <a:pt x="512" y="28"/>
                    </a:cubicBezTo>
                    <a:cubicBezTo>
                      <a:pt x="512" y="28"/>
                      <a:pt x="512" y="28"/>
                      <a:pt x="512" y="27"/>
                    </a:cubicBezTo>
                    <a:close/>
                    <a:moveTo>
                      <a:pt x="507" y="33"/>
                    </a:moveTo>
                    <a:cubicBezTo>
                      <a:pt x="507" y="33"/>
                      <a:pt x="507" y="32"/>
                      <a:pt x="507" y="32"/>
                    </a:cubicBezTo>
                    <a:cubicBezTo>
                      <a:pt x="507" y="32"/>
                      <a:pt x="507" y="32"/>
                      <a:pt x="507" y="33"/>
                    </a:cubicBezTo>
                    <a:close/>
                    <a:moveTo>
                      <a:pt x="382" y="184"/>
                    </a:moveTo>
                    <a:cubicBezTo>
                      <a:pt x="382" y="184"/>
                      <a:pt x="382" y="184"/>
                      <a:pt x="382" y="184"/>
                    </a:cubicBezTo>
                    <a:close/>
                    <a:moveTo>
                      <a:pt x="512" y="26"/>
                    </a:moveTo>
                    <a:cubicBezTo>
                      <a:pt x="511" y="26"/>
                      <a:pt x="512" y="27"/>
                      <a:pt x="512" y="26"/>
                    </a:cubicBezTo>
                    <a:close/>
                    <a:moveTo>
                      <a:pt x="382" y="184"/>
                    </a:moveTo>
                    <a:cubicBezTo>
                      <a:pt x="382" y="184"/>
                      <a:pt x="381" y="183"/>
                      <a:pt x="382" y="184"/>
                    </a:cubicBezTo>
                    <a:close/>
                    <a:moveTo>
                      <a:pt x="381" y="184"/>
                    </a:moveTo>
                    <a:cubicBezTo>
                      <a:pt x="381" y="184"/>
                      <a:pt x="381" y="184"/>
                      <a:pt x="381" y="184"/>
                    </a:cubicBezTo>
                    <a:close/>
                    <a:moveTo>
                      <a:pt x="519" y="16"/>
                    </a:moveTo>
                    <a:cubicBezTo>
                      <a:pt x="519" y="16"/>
                      <a:pt x="519" y="16"/>
                      <a:pt x="519" y="16"/>
                    </a:cubicBezTo>
                    <a:close/>
                    <a:moveTo>
                      <a:pt x="508" y="28"/>
                    </a:moveTo>
                    <a:cubicBezTo>
                      <a:pt x="509" y="28"/>
                      <a:pt x="509" y="28"/>
                      <a:pt x="510" y="28"/>
                    </a:cubicBezTo>
                    <a:cubicBezTo>
                      <a:pt x="509" y="27"/>
                      <a:pt x="508" y="28"/>
                      <a:pt x="508" y="28"/>
                    </a:cubicBezTo>
                    <a:close/>
                    <a:moveTo>
                      <a:pt x="504" y="31"/>
                    </a:moveTo>
                    <a:cubicBezTo>
                      <a:pt x="504" y="31"/>
                      <a:pt x="504" y="31"/>
                      <a:pt x="504" y="31"/>
                    </a:cubicBezTo>
                    <a:close/>
                    <a:moveTo>
                      <a:pt x="504" y="31"/>
                    </a:moveTo>
                    <a:cubicBezTo>
                      <a:pt x="503" y="31"/>
                      <a:pt x="504" y="31"/>
                      <a:pt x="504" y="31"/>
                    </a:cubicBezTo>
                    <a:close/>
                    <a:moveTo>
                      <a:pt x="377" y="184"/>
                    </a:moveTo>
                    <a:cubicBezTo>
                      <a:pt x="378" y="184"/>
                      <a:pt x="377" y="183"/>
                      <a:pt x="377" y="184"/>
                    </a:cubicBezTo>
                    <a:close/>
                    <a:moveTo>
                      <a:pt x="519" y="10"/>
                    </a:moveTo>
                    <a:cubicBezTo>
                      <a:pt x="520" y="10"/>
                      <a:pt x="520" y="10"/>
                      <a:pt x="521" y="10"/>
                    </a:cubicBezTo>
                    <a:cubicBezTo>
                      <a:pt x="520" y="9"/>
                      <a:pt x="520" y="10"/>
                      <a:pt x="519" y="10"/>
                    </a:cubicBezTo>
                    <a:close/>
                    <a:moveTo>
                      <a:pt x="507" y="27"/>
                    </a:moveTo>
                    <a:cubicBezTo>
                      <a:pt x="505" y="26"/>
                      <a:pt x="503" y="26"/>
                      <a:pt x="502" y="26"/>
                    </a:cubicBezTo>
                    <a:cubicBezTo>
                      <a:pt x="502" y="27"/>
                      <a:pt x="502" y="27"/>
                      <a:pt x="503" y="27"/>
                    </a:cubicBezTo>
                    <a:cubicBezTo>
                      <a:pt x="504" y="27"/>
                      <a:pt x="506" y="27"/>
                      <a:pt x="506" y="28"/>
                    </a:cubicBezTo>
                    <a:cubicBezTo>
                      <a:pt x="506" y="27"/>
                      <a:pt x="506" y="27"/>
                      <a:pt x="507" y="27"/>
                    </a:cubicBezTo>
                    <a:close/>
                    <a:moveTo>
                      <a:pt x="505" y="29"/>
                    </a:moveTo>
                    <a:cubicBezTo>
                      <a:pt x="504" y="28"/>
                      <a:pt x="505" y="29"/>
                      <a:pt x="505" y="29"/>
                    </a:cubicBezTo>
                    <a:close/>
                    <a:moveTo>
                      <a:pt x="504" y="28"/>
                    </a:moveTo>
                    <a:cubicBezTo>
                      <a:pt x="503" y="28"/>
                      <a:pt x="504" y="29"/>
                      <a:pt x="504" y="28"/>
                    </a:cubicBezTo>
                    <a:close/>
                    <a:moveTo>
                      <a:pt x="500" y="32"/>
                    </a:moveTo>
                    <a:cubicBezTo>
                      <a:pt x="499" y="32"/>
                      <a:pt x="500" y="33"/>
                      <a:pt x="500" y="32"/>
                    </a:cubicBezTo>
                    <a:close/>
                    <a:moveTo>
                      <a:pt x="499" y="33"/>
                    </a:moveTo>
                    <a:cubicBezTo>
                      <a:pt x="499" y="33"/>
                      <a:pt x="499" y="33"/>
                      <a:pt x="499" y="33"/>
                    </a:cubicBezTo>
                    <a:cubicBezTo>
                      <a:pt x="499" y="33"/>
                      <a:pt x="499" y="33"/>
                      <a:pt x="499" y="33"/>
                    </a:cubicBezTo>
                    <a:close/>
                    <a:moveTo>
                      <a:pt x="516" y="10"/>
                    </a:moveTo>
                    <a:cubicBezTo>
                      <a:pt x="517" y="10"/>
                      <a:pt x="518" y="11"/>
                      <a:pt x="518" y="10"/>
                    </a:cubicBezTo>
                    <a:cubicBezTo>
                      <a:pt x="517" y="10"/>
                      <a:pt x="517" y="9"/>
                      <a:pt x="516" y="10"/>
                    </a:cubicBezTo>
                    <a:close/>
                    <a:moveTo>
                      <a:pt x="374" y="183"/>
                    </a:moveTo>
                    <a:cubicBezTo>
                      <a:pt x="374" y="184"/>
                      <a:pt x="375" y="183"/>
                      <a:pt x="375" y="183"/>
                    </a:cubicBezTo>
                    <a:cubicBezTo>
                      <a:pt x="374" y="183"/>
                      <a:pt x="374" y="183"/>
                      <a:pt x="374" y="183"/>
                    </a:cubicBezTo>
                    <a:close/>
                    <a:moveTo>
                      <a:pt x="510" y="17"/>
                    </a:moveTo>
                    <a:cubicBezTo>
                      <a:pt x="510" y="17"/>
                      <a:pt x="510" y="17"/>
                      <a:pt x="511" y="17"/>
                    </a:cubicBezTo>
                    <a:cubicBezTo>
                      <a:pt x="510" y="17"/>
                      <a:pt x="510" y="16"/>
                      <a:pt x="510" y="17"/>
                    </a:cubicBezTo>
                    <a:close/>
                    <a:moveTo>
                      <a:pt x="370" y="186"/>
                    </a:moveTo>
                    <a:cubicBezTo>
                      <a:pt x="371" y="186"/>
                      <a:pt x="371" y="186"/>
                      <a:pt x="371" y="186"/>
                    </a:cubicBezTo>
                    <a:cubicBezTo>
                      <a:pt x="371" y="185"/>
                      <a:pt x="371" y="186"/>
                      <a:pt x="370" y="186"/>
                    </a:cubicBezTo>
                    <a:close/>
                    <a:moveTo>
                      <a:pt x="516" y="10"/>
                    </a:moveTo>
                    <a:cubicBezTo>
                      <a:pt x="515" y="9"/>
                      <a:pt x="516" y="10"/>
                      <a:pt x="516" y="10"/>
                    </a:cubicBezTo>
                    <a:close/>
                    <a:moveTo>
                      <a:pt x="514" y="10"/>
                    </a:moveTo>
                    <a:cubicBezTo>
                      <a:pt x="514" y="10"/>
                      <a:pt x="515" y="10"/>
                      <a:pt x="515" y="11"/>
                    </a:cubicBezTo>
                    <a:cubicBezTo>
                      <a:pt x="515" y="10"/>
                      <a:pt x="515" y="10"/>
                      <a:pt x="515" y="10"/>
                    </a:cubicBezTo>
                    <a:cubicBezTo>
                      <a:pt x="515" y="10"/>
                      <a:pt x="515" y="10"/>
                      <a:pt x="514" y="10"/>
                    </a:cubicBezTo>
                    <a:close/>
                    <a:moveTo>
                      <a:pt x="501" y="27"/>
                    </a:moveTo>
                    <a:cubicBezTo>
                      <a:pt x="501" y="27"/>
                      <a:pt x="502" y="27"/>
                      <a:pt x="502" y="27"/>
                    </a:cubicBezTo>
                    <a:cubicBezTo>
                      <a:pt x="501" y="27"/>
                      <a:pt x="501" y="27"/>
                      <a:pt x="501" y="27"/>
                    </a:cubicBezTo>
                    <a:close/>
                    <a:moveTo>
                      <a:pt x="510" y="17"/>
                    </a:moveTo>
                    <a:cubicBezTo>
                      <a:pt x="509" y="17"/>
                      <a:pt x="509" y="17"/>
                      <a:pt x="508" y="16"/>
                    </a:cubicBezTo>
                    <a:cubicBezTo>
                      <a:pt x="508" y="16"/>
                      <a:pt x="508" y="16"/>
                      <a:pt x="508" y="17"/>
                    </a:cubicBezTo>
                    <a:cubicBezTo>
                      <a:pt x="507" y="17"/>
                      <a:pt x="507" y="15"/>
                      <a:pt x="506" y="16"/>
                    </a:cubicBezTo>
                    <a:cubicBezTo>
                      <a:pt x="507" y="17"/>
                      <a:pt x="509" y="17"/>
                      <a:pt x="510" y="17"/>
                    </a:cubicBezTo>
                    <a:close/>
                    <a:moveTo>
                      <a:pt x="369" y="186"/>
                    </a:moveTo>
                    <a:cubicBezTo>
                      <a:pt x="369" y="186"/>
                      <a:pt x="369" y="186"/>
                      <a:pt x="369" y="186"/>
                    </a:cubicBezTo>
                    <a:cubicBezTo>
                      <a:pt x="369" y="186"/>
                      <a:pt x="369" y="187"/>
                      <a:pt x="370" y="186"/>
                    </a:cubicBezTo>
                    <a:cubicBezTo>
                      <a:pt x="369" y="186"/>
                      <a:pt x="369" y="186"/>
                      <a:pt x="369" y="186"/>
                    </a:cubicBezTo>
                    <a:close/>
                    <a:moveTo>
                      <a:pt x="495" y="32"/>
                    </a:moveTo>
                    <a:cubicBezTo>
                      <a:pt x="495" y="33"/>
                      <a:pt x="496" y="33"/>
                      <a:pt x="496" y="33"/>
                    </a:cubicBezTo>
                    <a:cubicBezTo>
                      <a:pt x="496" y="32"/>
                      <a:pt x="495" y="32"/>
                      <a:pt x="495" y="32"/>
                    </a:cubicBezTo>
                    <a:close/>
                    <a:moveTo>
                      <a:pt x="510" y="10"/>
                    </a:moveTo>
                    <a:cubicBezTo>
                      <a:pt x="509" y="10"/>
                      <a:pt x="508" y="10"/>
                      <a:pt x="507" y="10"/>
                    </a:cubicBezTo>
                    <a:cubicBezTo>
                      <a:pt x="506" y="10"/>
                      <a:pt x="506" y="10"/>
                      <a:pt x="506" y="11"/>
                    </a:cubicBezTo>
                    <a:cubicBezTo>
                      <a:pt x="505" y="10"/>
                      <a:pt x="505" y="10"/>
                      <a:pt x="505" y="10"/>
                    </a:cubicBezTo>
                    <a:cubicBezTo>
                      <a:pt x="506" y="12"/>
                      <a:pt x="508" y="11"/>
                      <a:pt x="510" y="11"/>
                    </a:cubicBezTo>
                    <a:cubicBezTo>
                      <a:pt x="511" y="11"/>
                      <a:pt x="513" y="10"/>
                      <a:pt x="514" y="11"/>
                    </a:cubicBezTo>
                    <a:cubicBezTo>
                      <a:pt x="514" y="10"/>
                      <a:pt x="514" y="10"/>
                      <a:pt x="514" y="10"/>
                    </a:cubicBezTo>
                    <a:cubicBezTo>
                      <a:pt x="513" y="10"/>
                      <a:pt x="511" y="9"/>
                      <a:pt x="510" y="10"/>
                    </a:cubicBezTo>
                    <a:close/>
                    <a:moveTo>
                      <a:pt x="370" y="184"/>
                    </a:moveTo>
                    <a:cubicBezTo>
                      <a:pt x="370" y="184"/>
                      <a:pt x="370" y="184"/>
                      <a:pt x="370" y="184"/>
                    </a:cubicBezTo>
                    <a:cubicBezTo>
                      <a:pt x="370" y="184"/>
                      <a:pt x="370" y="184"/>
                      <a:pt x="370" y="185"/>
                    </a:cubicBezTo>
                    <a:cubicBezTo>
                      <a:pt x="370" y="184"/>
                      <a:pt x="371" y="184"/>
                      <a:pt x="371" y="184"/>
                    </a:cubicBezTo>
                    <a:cubicBezTo>
                      <a:pt x="371" y="184"/>
                      <a:pt x="370" y="184"/>
                      <a:pt x="370" y="184"/>
                    </a:cubicBezTo>
                    <a:close/>
                    <a:moveTo>
                      <a:pt x="384" y="168"/>
                    </a:moveTo>
                    <a:cubicBezTo>
                      <a:pt x="383" y="168"/>
                      <a:pt x="384" y="169"/>
                      <a:pt x="384" y="168"/>
                    </a:cubicBezTo>
                    <a:close/>
                    <a:moveTo>
                      <a:pt x="368" y="186"/>
                    </a:moveTo>
                    <a:cubicBezTo>
                      <a:pt x="368" y="186"/>
                      <a:pt x="368" y="187"/>
                      <a:pt x="368" y="186"/>
                    </a:cubicBezTo>
                    <a:close/>
                    <a:moveTo>
                      <a:pt x="498" y="27"/>
                    </a:moveTo>
                    <a:cubicBezTo>
                      <a:pt x="499" y="27"/>
                      <a:pt x="499" y="27"/>
                      <a:pt x="499" y="27"/>
                    </a:cubicBezTo>
                    <a:cubicBezTo>
                      <a:pt x="499" y="26"/>
                      <a:pt x="499" y="27"/>
                      <a:pt x="498" y="27"/>
                    </a:cubicBezTo>
                    <a:close/>
                    <a:moveTo>
                      <a:pt x="369" y="184"/>
                    </a:moveTo>
                    <a:cubicBezTo>
                      <a:pt x="368" y="184"/>
                      <a:pt x="369" y="185"/>
                      <a:pt x="369" y="184"/>
                    </a:cubicBezTo>
                    <a:close/>
                    <a:moveTo>
                      <a:pt x="494" y="33"/>
                    </a:moveTo>
                    <a:cubicBezTo>
                      <a:pt x="493" y="32"/>
                      <a:pt x="494" y="33"/>
                      <a:pt x="494" y="33"/>
                    </a:cubicBezTo>
                    <a:close/>
                    <a:moveTo>
                      <a:pt x="368" y="185"/>
                    </a:moveTo>
                    <a:cubicBezTo>
                      <a:pt x="368" y="184"/>
                      <a:pt x="368" y="185"/>
                      <a:pt x="368" y="185"/>
                    </a:cubicBezTo>
                    <a:close/>
                    <a:moveTo>
                      <a:pt x="493" y="33"/>
                    </a:moveTo>
                    <a:cubicBezTo>
                      <a:pt x="493" y="33"/>
                      <a:pt x="493" y="33"/>
                      <a:pt x="493" y="33"/>
                    </a:cubicBezTo>
                    <a:cubicBezTo>
                      <a:pt x="493" y="33"/>
                      <a:pt x="493" y="33"/>
                      <a:pt x="493" y="33"/>
                    </a:cubicBezTo>
                    <a:cubicBezTo>
                      <a:pt x="493" y="33"/>
                      <a:pt x="493" y="33"/>
                      <a:pt x="493" y="33"/>
                    </a:cubicBezTo>
                    <a:cubicBezTo>
                      <a:pt x="493" y="33"/>
                      <a:pt x="493" y="33"/>
                      <a:pt x="493" y="33"/>
                    </a:cubicBezTo>
                    <a:close/>
                    <a:moveTo>
                      <a:pt x="497" y="27"/>
                    </a:moveTo>
                    <a:cubicBezTo>
                      <a:pt x="497" y="26"/>
                      <a:pt x="498" y="27"/>
                      <a:pt x="498" y="27"/>
                    </a:cubicBezTo>
                    <a:cubicBezTo>
                      <a:pt x="498" y="26"/>
                      <a:pt x="497" y="26"/>
                      <a:pt x="497" y="27"/>
                    </a:cubicBezTo>
                    <a:close/>
                    <a:moveTo>
                      <a:pt x="496" y="29"/>
                    </a:moveTo>
                    <a:cubicBezTo>
                      <a:pt x="496" y="29"/>
                      <a:pt x="496" y="29"/>
                      <a:pt x="496" y="29"/>
                    </a:cubicBezTo>
                    <a:close/>
                    <a:moveTo>
                      <a:pt x="368" y="183"/>
                    </a:moveTo>
                    <a:cubicBezTo>
                      <a:pt x="368" y="183"/>
                      <a:pt x="368" y="183"/>
                      <a:pt x="368" y="183"/>
                    </a:cubicBezTo>
                    <a:cubicBezTo>
                      <a:pt x="368" y="184"/>
                      <a:pt x="368" y="184"/>
                      <a:pt x="369" y="183"/>
                    </a:cubicBezTo>
                    <a:cubicBezTo>
                      <a:pt x="369" y="183"/>
                      <a:pt x="368" y="183"/>
                      <a:pt x="368" y="183"/>
                    </a:cubicBezTo>
                    <a:close/>
                    <a:moveTo>
                      <a:pt x="504" y="16"/>
                    </a:moveTo>
                    <a:cubicBezTo>
                      <a:pt x="504" y="17"/>
                      <a:pt x="505" y="17"/>
                      <a:pt x="505" y="17"/>
                    </a:cubicBezTo>
                    <a:cubicBezTo>
                      <a:pt x="505" y="16"/>
                      <a:pt x="506" y="16"/>
                      <a:pt x="506" y="16"/>
                    </a:cubicBezTo>
                    <a:cubicBezTo>
                      <a:pt x="505" y="16"/>
                      <a:pt x="504" y="16"/>
                      <a:pt x="504" y="16"/>
                    </a:cubicBezTo>
                    <a:close/>
                    <a:moveTo>
                      <a:pt x="491" y="32"/>
                    </a:moveTo>
                    <a:cubicBezTo>
                      <a:pt x="491" y="33"/>
                      <a:pt x="491" y="32"/>
                      <a:pt x="490" y="33"/>
                    </a:cubicBezTo>
                    <a:cubicBezTo>
                      <a:pt x="491" y="33"/>
                      <a:pt x="492" y="33"/>
                      <a:pt x="491" y="32"/>
                    </a:cubicBezTo>
                    <a:close/>
                    <a:moveTo>
                      <a:pt x="511" y="5"/>
                    </a:moveTo>
                    <a:cubicBezTo>
                      <a:pt x="510" y="5"/>
                      <a:pt x="509" y="6"/>
                      <a:pt x="508" y="5"/>
                    </a:cubicBezTo>
                    <a:cubicBezTo>
                      <a:pt x="508" y="5"/>
                      <a:pt x="507" y="5"/>
                      <a:pt x="507" y="6"/>
                    </a:cubicBezTo>
                    <a:cubicBezTo>
                      <a:pt x="507" y="6"/>
                      <a:pt x="507" y="6"/>
                      <a:pt x="507" y="7"/>
                    </a:cubicBezTo>
                    <a:cubicBezTo>
                      <a:pt x="508" y="6"/>
                      <a:pt x="509" y="6"/>
                      <a:pt x="509" y="6"/>
                    </a:cubicBezTo>
                    <a:cubicBezTo>
                      <a:pt x="510" y="6"/>
                      <a:pt x="512" y="6"/>
                      <a:pt x="513" y="6"/>
                    </a:cubicBezTo>
                    <a:cubicBezTo>
                      <a:pt x="513" y="5"/>
                      <a:pt x="512" y="6"/>
                      <a:pt x="511" y="5"/>
                    </a:cubicBezTo>
                    <a:close/>
                    <a:moveTo>
                      <a:pt x="367" y="183"/>
                    </a:moveTo>
                    <a:cubicBezTo>
                      <a:pt x="367" y="183"/>
                      <a:pt x="367" y="183"/>
                      <a:pt x="367" y="183"/>
                    </a:cubicBezTo>
                    <a:close/>
                    <a:moveTo>
                      <a:pt x="505" y="14"/>
                    </a:moveTo>
                    <a:cubicBezTo>
                      <a:pt x="505" y="14"/>
                      <a:pt x="506" y="14"/>
                      <a:pt x="506" y="14"/>
                    </a:cubicBezTo>
                    <a:cubicBezTo>
                      <a:pt x="506" y="14"/>
                      <a:pt x="506" y="14"/>
                      <a:pt x="506" y="14"/>
                    </a:cubicBezTo>
                    <a:cubicBezTo>
                      <a:pt x="506" y="13"/>
                      <a:pt x="506" y="13"/>
                      <a:pt x="505" y="14"/>
                    </a:cubicBezTo>
                    <a:close/>
                    <a:moveTo>
                      <a:pt x="503" y="17"/>
                    </a:moveTo>
                    <a:cubicBezTo>
                      <a:pt x="503" y="16"/>
                      <a:pt x="503" y="18"/>
                      <a:pt x="503" y="17"/>
                    </a:cubicBezTo>
                    <a:close/>
                    <a:moveTo>
                      <a:pt x="363" y="183"/>
                    </a:moveTo>
                    <a:cubicBezTo>
                      <a:pt x="364" y="184"/>
                      <a:pt x="365" y="184"/>
                      <a:pt x="365" y="183"/>
                    </a:cubicBezTo>
                    <a:cubicBezTo>
                      <a:pt x="365" y="183"/>
                      <a:pt x="365" y="183"/>
                      <a:pt x="365" y="183"/>
                    </a:cubicBezTo>
                    <a:cubicBezTo>
                      <a:pt x="365" y="183"/>
                      <a:pt x="365" y="183"/>
                      <a:pt x="365" y="183"/>
                    </a:cubicBezTo>
                    <a:cubicBezTo>
                      <a:pt x="365" y="183"/>
                      <a:pt x="365" y="183"/>
                      <a:pt x="364" y="183"/>
                    </a:cubicBezTo>
                    <a:cubicBezTo>
                      <a:pt x="364" y="183"/>
                      <a:pt x="364" y="183"/>
                      <a:pt x="365" y="183"/>
                    </a:cubicBezTo>
                    <a:cubicBezTo>
                      <a:pt x="364" y="183"/>
                      <a:pt x="364" y="183"/>
                      <a:pt x="363" y="183"/>
                    </a:cubicBezTo>
                    <a:close/>
                    <a:moveTo>
                      <a:pt x="501" y="17"/>
                    </a:moveTo>
                    <a:cubicBezTo>
                      <a:pt x="501" y="17"/>
                      <a:pt x="502" y="18"/>
                      <a:pt x="502" y="17"/>
                    </a:cubicBezTo>
                    <a:cubicBezTo>
                      <a:pt x="502" y="17"/>
                      <a:pt x="501" y="17"/>
                      <a:pt x="501" y="17"/>
                    </a:cubicBezTo>
                    <a:close/>
                    <a:moveTo>
                      <a:pt x="488" y="32"/>
                    </a:moveTo>
                    <a:cubicBezTo>
                      <a:pt x="488" y="33"/>
                      <a:pt x="489" y="33"/>
                      <a:pt x="489" y="33"/>
                    </a:cubicBezTo>
                    <a:cubicBezTo>
                      <a:pt x="489" y="32"/>
                      <a:pt x="488" y="32"/>
                      <a:pt x="488" y="32"/>
                    </a:cubicBezTo>
                    <a:close/>
                    <a:moveTo>
                      <a:pt x="504" y="13"/>
                    </a:moveTo>
                    <a:cubicBezTo>
                      <a:pt x="504" y="13"/>
                      <a:pt x="505" y="14"/>
                      <a:pt x="504" y="13"/>
                    </a:cubicBezTo>
                    <a:close/>
                    <a:moveTo>
                      <a:pt x="491" y="28"/>
                    </a:moveTo>
                    <a:cubicBezTo>
                      <a:pt x="491" y="28"/>
                      <a:pt x="492" y="28"/>
                      <a:pt x="492" y="28"/>
                    </a:cubicBezTo>
                    <a:cubicBezTo>
                      <a:pt x="491" y="28"/>
                      <a:pt x="491" y="28"/>
                      <a:pt x="491" y="28"/>
                    </a:cubicBezTo>
                    <a:close/>
                    <a:moveTo>
                      <a:pt x="502" y="10"/>
                    </a:moveTo>
                    <a:cubicBezTo>
                      <a:pt x="502" y="11"/>
                      <a:pt x="504" y="11"/>
                      <a:pt x="505" y="11"/>
                    </a:cubicBezTo>
                    <a:cubicBezTo>
                      <a:pt x="504" y="10"/>
                      <a:pt x="503" y="10"/>
                      <a:pt x="502" y="10"/>
                    </a:cubicBezTo>
                    <a:close/>
                    <a:moveTo>
                      <a:pt x="361" y="183"/>
                    </a:moveTo>
                    <a:cubicBezTo>
                      <a:pt x="361" y="183"/>
                      <a:pt x="361" y="183"/>
                      <a:pt x="361" y="184"/>
                    </a:cubicBezTo>
                    <a:cubicBezTo>
                      <a:pt x="361" y="183"/>
                      <a:pt x="362" y="184"/>
                      <a:pt x="362" y="183"/>
                    </a:cubicBezTo>
                    <a:cubicBezTo>
                      <a:pt x="362" y="183"/>
                      <a:pt x="361" y="183"/>
                      <a:pt x="361" y="183"/>
                    </a:cubicBezTo>
                    <a:close/>
                    <a:moveTo>
                      <a:pt x="497" y="16"/>
                    </a:moveTo>
                    <a:cubicBezTo>
                      <a:pt x="497" y="16"/>
                      <a:pt x="497" y="17"/>
                      <a:pt x="498" y="17"/>
                    </a:cubicBezTo>
                    <a:cubicBezTo>
                      <a:pt x="498" y="17"/>
                      <a:pt x="497" y="16"/>
                      <a:pt x="497" y="16"/>
                    </a:cubicBezTo>
                    <a:close/>
                    <a:moveTo>
                      <a:pt x="487" y="28"/>
                    </a:moveTo>
                    <a:cubicBezTo>
                      <a:pt x="487" y="29"/>
                      <a:pt x="487" y="28"/>
                      <a:pt x="487" y="29"/>
                    </a:cubicBezTo>
                    <a:cubicBezTo>
                      <a:pt x="487" y="29"/>
                      <a:pt x="487" y="29"/>
                      <a:pt x="487" y="29"/>
                    </a:cubicBezTo>
                    <a:cubicBezTo>
                      <a:pt x="487" y="29"/>
                      <a:pt x="487" y="28"/>
                      <a:pt x="487" y="28"/>
                    </a:cubicBezTo>
                    <a:close/>
                    <a:moveTo>
                      <a:pt x="360" y="183"/>
                    </a:moveTo>
                    <a:cubicBezTo>
                      <a:pt x="359" y="183"/>
                      <a:pt x="360" y="183"/>
                      <a:pt x="360" y="183"/>
                    </a:cubicBezTo>
                    <a:close/>
                    <a:moveTo>
                      <a:pt x="497" y="17"/>
                    </a:moveTo>
                    <a:cubicBezTo>
                      <a:pt x="496" y="16"/>
                      <a:pt x="497" y="17"/>
                      <a:pt x="497" y="17"/>
                    </a:cubicBezTo>
                    <a:close/>
                    <a:moveTo>
                      <a:pt x="486" y="29"/>
                    </a:moveTo>
                    <a:cubicBezTo>
                      <a:pt x="486" y="29"/>
                      <a:pt x="487" y="29"/>
                      <a:pt x="486" y="29"/>
                    </a:cubicBezTo>
                    <a:close/>
                    <a:moveTo>
                      <a:pt x="500" y="11"/>
                    </a:moveTo>
                    <a:cubicBezTo>
                      <a:pt x="501" y="11"/>
                      <a:pt x="501" y="11"/>
                      <a:pt x="501" y="10"/>
                    </a:cubicBezTo>
                    <a:cubicBezTo>
                      <a:pt x="501" y="10"/>
                      <a:pt x="500" y="10"/>
                      <a:pt x="500" y="11"/>
                    </a:cubicBezTo>
                    <a:close/>
                    <a:moveTo>
                      <a:pt x="503" y="5"/>
                    </a:moveTo>
                    <a:cubicBezTo>
                      <a:pt x="503" y="5"/>
                      <a:pt x="503" y="5"/>
                      <a:pt x="503" y="5"/>
                    </a:cubicBezTo>
                    <a:cubicBezTo>
                      <a:pt x="503" y="6"/>
                      <a:pt x="502" y="6"/>
                      <a:pt x="502" y="6"/>
                    </a:cubicBezTo>
                    <a:cubicBezTo>
                      <a:pt x="503" y="6"/>
                      <a:pt x="503" y="7"/>
                      <a:pt x="504" y="7"/>
                    </a:cubicBezTo>
                    <a:cubicBezTo>
                      <a:pt x="503" y="6"/>
                      <a:pt x="504" y="6"/>
                      <a:pt x="503" y="5"/>
                    </a:cubicBezTo>
                    <a:close/>
                    <a:moveTo>
                      <a:pt x="356" y="184"/>
                    </a:moveTo>
                    <a:cubicBezTo>
                      <a:pt x="357" y="184"/>
                      <a:pt x="357" y="184"/>
                      <a:pt x="358" y="184"/>
                    </a:cubicBezTo>
                    <a:cubicBezTo>
                      <a:pt x="358" y="183"/>
                      <a:pt x="356" y="184"/>
                      <a:pt x="356" y="184"/>
                    </a:cubicBezTo>
                    <a:close/>
                    <a:moveTo>
                      <a:pt x="479" y="36"/>
                    </a:moveTo>
                    <a:cubicBezTo>
                      <a:pt x="479" y="35"/>
                      <a:pt x="480" y="36"/>
                      <a:pt x="479" y="36"/>
                    </a:cubicBezTo>
                    <a:close/>
                    <a:moveTo>
                      <a:pt x="499" y="10"/>
                    </a:moveTo>
                    <a:cubicBezTo>
                      <a:pt x="499" y="11"/>
                      <a:pt x="498" y="10"/>
                      <a:pt x="498" y="10"/>
                    </a:cubicBezTo>
                    <a:cubicBezTo>
                      <a:pt x="498" y="11"/>
                      <a:pt x="500" y="11"/>
                      <a:pt x="500" y="11"/>
                    </a:cubicBezTo>
                    <a:cubicBezTo>
                      <a:pt x="500" y="11"/>
                      <a:pt x="499" y="10"/>
                      <a:pt x="499" y="10"/>
                    </a:cubicBezTo>
                    <a:close/>
                    <a:moveTo>
                      <a:pt x="485" y="28"/>
                    </a:moveTo>
                    <a:cubicBezTo>
                      <a:pt x="485" y="29"/>
                      <a:pt x="485" y="28"/>
                      <a:pt x="485" y="28"/>
                    </a:cubicBezTo>
                    <a:close/>
                    <a:moveTo>
                      <a:pt x="497" y="14"/>
                    </a:moveTo>
                    <a:cubicBezTo>
                      <a:pt x="497" y="14"/>
                      <a:pt x="497" y="13"/>
                      <a:pt x="497" y="14"/>
                    </a:cubicBezTo>
                    <a:close/>
                    <a:moveTo>
                      <a:pt x="497" y="14"/>
                    </a:moveTo>
                    <a:cubicBezTo>
                      <a:pt x="496" y="13"/>
                      <a:pt x="496" y="14"/>
                      <a:pt x="497" y="14"/>
                    </a:cubicBezTo>
                    <a:close/>
                    <a:moveTo>
                      <a:pt x="480" y="33"/>
                    </a:moveTo>
                    <a:cubicBezTo>
                      <a:pt x="480" y="33"/>
                      <a:pt x="479" y="33"/>
                      <a:pt x="480" y="33"/>
                    </a:cubicBezTo>
                    <a:close/>
                    <a:moveTo>
                      <a:pt x="354" y="184"/>
                    </a:moveTo>
                    <a:cubicBezTo>
                      <a:pt x="354" y="184"/>
                      <a:pt x="355" y="184"/>
                      <a:pt x="355" y="184"/>
                    </a:cubicBezTo>
                    <a:cubicBezTo>
                      <a:pt x="355" y="183"/>
                      <a:pt x="354" y="184"/>
                      <a:pt x="354" y="184"/>
                    </a:cubicBezTo>
                    <a:close/>
                    <a:moveTo>
                      <a:pt x="498" y="5"/>
                    </a:moveTo>
                    <a:cubicBezTo>
                      <a:pt x="497" y="5"/>
                      <a:pt x="497" y="6"/>
                      <a:pt x="496" y="6"/>
                    </a:cubicBezTo>
                    <a:cubicBezTo>
                      <a:pt x="495" y="5"/>
                      <a:pt x="493" y="5"/>
                      <a:pt x="492" y="5"/>
                    </a:cubicBezTo>
                    <a:cubicBezTo>
                      <a:pt x="492" y="6"/>
                      <a:pt x="492" y="6"/>
                      <a:pt x="493" y="7"/>
                    </a:cubicBezTo>
                    <a:cubicBezTo>
                      <a:pt x="494" y="6"/>
                      <a:pt x="496" y="7"/>
                      <a:pt x="498" y="6"/>
                    </a:cubicBezTo>
                    <a:cubicBezTo>
                      <a:pt x="499" y="7"/>
                      <a:pt x="500" y="7"/>
                      <a:pt x="500" y="6"/>
                    </a:cubicBezTo>
                    <a:cubicBezTo>
                      <a:pt x="500" y="6"/>
                      <a:pt x="498" y="6"/>
                      <a:pt x="498" y="5"/>
                    </a:cubicBezTo>
                    <a:close/>
                    <a:moveTo>
                      <a:pt x="479" y="32"/>
                    </a:moveTo>
                    <a:cubicBezTo>
                      <a:pt x="478" y="32"/>
                      <a:pt x="479" y="33"/>
                      <a:pt x="479" y="32"/>
                    </a:cubicBezTo>
                    <a:close/>
                    <a:moveTo>
                      <a:pt x="496" y="11"/>
                    </a:moveTo>
                    <a:cubicBezTo>
                      <a:pt x="496" y="11"/>
                      <a:pt x="496" y="11"/>
                      <a:pt x="496" y="11"/>
                    </a:cubicBezTo>
                    <a:cubicBezTo>
                      <a:pt x="496" y="11"/>
                      <a:pt x="496" y="11"/>
                      <a:pt x="496" y="11"/>
                    </a:cubicBezTo>
                    <a:close/>
                    <a:moveTo>
                      <a:pt x="491" y="16"/>
                    </a:moveTo>
                    <a:cubicBezTo>
                      <a:pt x="491" y="16"/>
                      <a:pt x="491" y="16"/>
                      <a:pt x="491" y="17"/>
                    </a:cubicBezTo>
                    <a:cubicBezTo>
                      <a:pt x="491" y="17"/>
                      <a:pt x="490" y="17"/>
                      <a:pt x="491" y="17"/>
                    </a:cubicBezTo>
                    <a:cubicBezTo>
                      <a:pt x="491" y="17"/>
                      <a:pt x="491" y="17"/>
                      <a:pt x="492" y="17"/>
                    </a:cubicBezTo>
                    <a:cubicBezTo>
                      <a:pt x="492" y="17"/>
                      <a:pt x="491" y="17"/>
                      <a:pt x="491" y="16"/>
                    </a:cubicBezTo>
                    <a:close/>
                    <a:moveTo>
                      <a:pt x="353" y="184"/>
                    </a:moveTo>
                    <a:cubicBezTo>
                      <a:pt x="353" y="184"/>
                      <a:pt x="354" y="184"/>
                      <a:pt x="354" y="184"/>
                    </a:cubicBezTo>
                    <a:cubicBezTo>
                      <a:pt x="353" y="184"/>
                      <a:pt x="353" y="183"/>
                      <a:pt x="353" y="184"/>
                    </a:cubicBezTo>
                    <a:close/>
                    <a:moveTo>
                      <a:pt x="495" y="10"/>
                    </a:moveTo>
                    <a:cubicBezTo>
                      <a:pt x="494" y="11"/>
                      <a:pt x="495" y="11"/>
                      <a:pt x="495" y="11"/>
                    </a:cubicBezTo>
                    <a:cubicBezTo>
                      <a:pt x="496" y="11"/>
                      <a:pt x="495" y="10"/>
                      <a:pt x="495" y="10"/>
                    </a:cubicBezTo>
                    <a:close/>
                    <a:moveTo>
                      <a:pt x="486" y="21"/>
                    </a:moveTo>
                    <a:cubicBezTo>
                      <a:pt x="486" y="21"/>
                      <a:pt x="487" y="21"/>
                      <a:pt x="486" y="21"/>
                    </a:cubicBezTo>
                    <a:close/>
                    <a:moveTo>
                      <a:pt x="352" y="184"/>
                    </a:moveTo>
                    <a:cubicBezTo>
                      <a:pt x="352" y="184"/>
                      <a:pt x="352" y="184"/>
                      <a:pt x="352" y="184"/>
                    </a:cubicBezTo>
                    <a:cubicBezTo>
                      <a:pt x="352" y="184"/>
                      <a:pt x="352" y="184"/>
                      <a:pt x="352" y="184"/>
                    </a:cubicBezTo>
                    <a:close/>
                    <a:moveTo>
                      <a:pt x="488" y="19"/>
                    </a:moveTo>
                    <a:cubicBezTo>
                      <a:pt x="488" y="18"/>
                      <a:pt x="488" y="20"/>
                      <a:pt x="488" y="19"/>
                    </a:cubicBezTo>
                    <a:close/>
                    <a:moveTo>
                      <a:pt x="478" y="28"/>
                    </a:moveTo>
                    <a:cubicBezTo>
                      <a:pt x="478" y="29"/>
                      <a:pt x="478" y="29"/>
                      <a:pt x="479" y="29"/>
                    </a:cubicBezTo>
                    <a:cubicBezTo>
                      <a:pt x="479" y="29"/>
                      <a:pt x="479" y="30"/>
                      <a:pt x="480" y="29"/>
                    </a:cubicBezTo>
                    <a:cubicBezTo>
                      <a:pt x="479" y="28"/>
                      <a:pt x="479" y="29"/>
                      <a:pt x="478" y="28"/>
                    </a:cubicBezTo>
                    <a:close/>
                    <a:moveTo>
                      <a:pt x="477" y="32"/>
                    </a:moveTo>
                    <a:cubicBezTo>
                      <a:pt x="476" y="32"/>
                      <a:pt x="476" y="33"/>
                      <a:pt x="477" y="32"/>
                    </a:cubicBezTo>
                    <a:close/>
                    <a:moveTo>
                      <a:pt x="352" y="184"/>
                    </a:moveTo>
                    <a:cubicBezTo>
                      <a:pt x="352" y="184"/>
                      <a:pt x="352" y="184"/>
                      <a:pt x="352" y="184"/>
                    </a:cubicBezTo>
                    <a:cubicBezTo>
                      <a:pt x="352" y="184"/>
                      <a:pt x="352" y="184"/>
                      <a:pt x="352" y="184"/>
                    </a:cubicBezTo>
                    <a:close/>
                    <a:moveTo>
                      <a:pt x="494" y="10"/>
                    </a:moveTo>
                    <a:cubicBezTo>
                      <a:pt x="494" y="10"/>
                      <a:pt x="494" y="10"/>
                      <a:pt x="494" y="10"/>
                    </a:cubicBezTo>
                    <a:close/>
                    <a:moveTo>
                      <a:pt x="351" y="184"/>
                    </a:moveTo>
                    <a:cubicBezTo>
                      <a:pt x="351" y="184"/>
                      <a:pt x="351" y="184"/>
                      <a:pt x="352" y="184"/>
                    </a:cubicBezTo>
                    <a:cubicBezTo>
                      <a:pt x="351" y="183"/>
                      <a:pt x="351" y="183"/>
                      <a:pt x="351" y="184"/>
                    </a:cubicBezTo>
                    <a:close/>
                    <a:moveTo>
                      <a:pt x="494" y="11"/>
                    </a:moveTo>
                    <a:cubicBezTo>
                      <a:pt x="494" y="11"/>
                      <a:pt x="494" y="11"/>
                      <a:pt x="493" y="11"/>
                    </a:cubicBezTo>
                    <a:cubicBezTo>
                      <a:pt x="494" y="11"/>
                      <a:pt x="494" y="11"/>
                      <a:pt x="494" y="11"/>
                    </a:cubicBezTo>
                    <a:cubicBezTo>
                      <a:pt x="494" y="11"/>
                      <a:pt x="494" y="11"/>
                      <a:pt x="494" y="11"/>
                    </a:cubicBezTo>
                    <a:cubicBezTo>
                      <a:pt x="494" y="11"/>
                      <a:pt x="494" y="11"/>
                      <a:pt x="494" y="11"/>
                    </a:cubicBezTo>
                    <a:close/>
                    <a:moveTo>
                      <a:pt x="488" y="10"/>
                    </a:moveTo>
                    <a:cubicBezTo>
                      <a:pt x="488" y="11"/>
                      <a:pt x="488" y="11"/>
                      <a:pt x="489" y="11"/>
                    </a:cubicBezTo>
                    <a:cubicBezTo>
                      <a:pt x="490" y="10"/>
                      <a:pt x="492" y="12"/>
                      <a:pt x="493" y="11"/>
                    </a:cubicBezTo>
                    <a:cubicBezTo>
                      <a:pt x="491" y="11"/>
                      <a:pt x="490" y="10"/>
                      <a:pt x="488" y="10"/>
                    </a:cubicBezTo>
                    <a:close/>
                    <a:moveTo>
                      <a:pt x="358" y="174"/>
                    </a:moveTo>
                    <a:cubicBezTo>
                      <a:pt x="358" y="174"/>
                      <a:pt x="357" y="174"/>
                      <a:pt x="358" y="174"/>
                    </a:cubicBezTo>
                    <a:cubicBezTo>
                      <a:pt x="358" y="174"/>
                      <a:pt x="358" y="174"/>
                      <a:pt x="358" y="174"/>
                    </a:cubicBezTo>
                    <a:cubicBezTo>
                      <a:pt x="358" y="174"/>
                      <a:pt x="358" y="174"/>
                      <a:pt x="358" y="174"/>
                    </a:cubicBezTo>
                    <a:close/>
                    <a:moveTo>
                      <a:pt x="350" y="184"/>
                    </a:moveTo>
                    <a:cubicBezTo>
                      <a:pt x="350" y="184"/>
                      <a:pt x="350" y="184"/>
                      <a:pt x="350" y="184"/>
                    </a:cubicBezTo>
                    <a:close/>
                    <a:moveTo>
                      <a:pt x="483" y="19"/>
                    </a:moveTo>
                    <a:cubicBezTo>
                      <a:pt x="484" y="20"/>
                      <a:pt x="484" y="19"/>
                      <a:pt x="485" y="19"/>
                    </a:cubicBezTo>
                    <a:cubicBezTo>
                      <a:pt x="484" y="19"/>
                      <a:pt x="484" y="19"/>
                      <a:pt x="483" y="19"/>
                    </a:cubicBezTo>
                    <a:close/>
                    <a:moveTo>
                      <a:pt x="348" y="184"/>
                    </a:moveTo>
                    <a:cubicBezTo>
                      <a:pt x="348" y="184"/>
                      <a:pt x="348" y="184"/>
                      <a:pt x="348" y="184"/>
                    </a:cubicBezTo>
                    <a:cubicBezTo>
                      <a:pt x="348" y="184"/>
                      <a:pt x="348" y="184"/>
                      <a:pt x="348" y="184"/>
                    </a:cubicBezTo>
                    <a:close/>
                    <a:moveTo>
                      <a:pt x="482" y="21"/>
                    </a:moveTo>
                    <a:cubicBezTo>
                      <a:pt x="482" y="21"/>
                      <a:pt x="482" y="21"/>
                      <a:pt x="482" y="21"/>
                    </a:cubicBezTo>
                    <a:cubicBezTo>
                      <a:pt x="482" y="21"/>
                      <a:pt x="482" y="21"/>
                      <a:pt x="482" y="21"/>
                    </a:cubicBezTo>
                    <a:cubicBezTo>
                      <a:pt x="482" y="21"/>
                      <a:pt x="482" y="21"/>
                      <a:pt x="482" y="21"/>
                    </a:cubicBezTo>
                    <a:cubicBezTo>
                      <a:pt x="482" y="21"/>
                      <a:pt x="482" y="21"/>
                      <a:pt x="482" y="21"/>
                    </a:cubicBezTo>
                    <a:close/>
                    <a:moveTo>
                      <a:pt x="347" y="184"/>
                    </a:moveTo>
                    <a:cubicBezTo>
                      <a:pt x="347" y="183"/>
                      <a:pt x="348" y="184"/>
                      <a:pt x="347" y="184"/>
                    </a:cubicBezTo>
                    <a:close/>
                    <a:moveTo>
                      <a:pt x="487" y="14"/>
                    </a:moveTo>
                    <a:cubicBezTo>
                      <a:pt x="486" y="13"/>
                      <a:pt x="487" y="14"/>
                      <a:pt x="487" y="14"/>
                    </a:cubicBezTo>
                    <a:close/>
                    <a:moveTo>
                      <a:pt x="481" y="21"/>
                    </a:moveTo>
                    <a:cubicBezTo>
                      <a:pt x="480" y="21"/>
                      <a:pt x="481" y="21"/>
                      <a:pt x="481" y="21"/>
                    </a:cubicBezTo>
                    <a:close/>
                    <a:moveTo>
                      <a:pt x="482" y="19"/>
                    </a:moveTo>
                    <a:cubicBezTo>
                      <a:pt x="483" y="19"/>
                      <a:pt x="482" y="19"/>
                      <a:pt x="482" y="19"/>
                    </a:cubicBezTo>
                    <a:close/>
                    <a:moveTo>
                      <a:pt x="471" y="32"/>
                    </a:moveTo>
                    <a:cubicBezTo>
                      <a:pt x="472" y="32"/>
                      <a:pt x="471" y="32"/>
                      <a:pt x="471" y="32"/>
                    </a:cubicBezTo>
                    <a:close/>
                    <a:moveTo>
                      <a:pt x="485" y="14"/>
                    </a:moveTo>
                    <a:cubicBezTo>
                      <a:pt x="486" y="15"/>
                      <a:pt x="486" y="14"/>
                      <a:pt x="487" y="14"/>
                    </a:cubicBezTo>
                    <a:cubicBezTo>
                      <a:pt x="486" y="14"/>
                      <a:pt x="486" y="14"/>
                      <a:pt x="485" y="14"/>
                    </a:cubicBezTo>
                    <a:close/>
                    <a:moveTo>
                      <a:pt x="482" y="19"/>
                    </a:moveTo>
                    <a:cubicBezTo>
                      <a:pt x="482" y="19"/>
                      <a:pt x="482" y="19"/>
                      <a:pt x="482" y="19"/>
                    </a:cubicBezTo>
                    <a:close/>
                    <a:moveTo>
                      <a:pt x="354" y="174"/>
                    </a:moveTo>
                    <a:cubicBezTo>
                      <a:pt x="354" y="174"/>
                      <a:pt x="354" y="174"/>
                      <a:pt x="353" y="174"/>
                    </a:cubicBezTo>
                    <a:cubicBezTo>
                      <a:pt x="354" y="174"/>
                      <a:pt x="354" y="174"/>
                      <a:pt x="354" y="174"/>
                    </a:cubicBezTo>
                    <a:cubicBezTo>
                      <a:pt x="354" y="174"/>
                      <a:pt x="354" y="174"/>
                      <a:pt x="354" y="174"/>
                    </a:cubicBezTo>
                    <a:cubicBezTo>
                      <a:pt x="354" y="174"/>
                      <a:pt x="354" y="174"/>
                      <a:pt x="354" y="174"/>
                    </a:cubicBezTo>
                    <a:close/>
                    <a:moveTo>
                      <a:pt x="481" y="18"/>
                    </a:moveTo>
                    <a:cubicBezTo>
                      <a:pt x="480" y="19"/>
                      <a:pt x="481" y="20"/>
                      <a:pt x="481" y="19"/>
                    </a:cubicBezTo>
                    <a:cubicBezTo>
                      <a:pt x="481" y="19"/>
                      <a:pt x="482" y="19"/>
                      <a:pt x="482" y="19"/>
                    </a:cubicBezTo>
                    <a:cubicBezTo>
                      <a:pt x="481" y="19"/>
                      <a:pt x="481" y="19"/>
                      <a:pt x="481" y="18"/>
                    </a:cubicBezTo>
                    <a:close/>
                    <a:moveTo>
                      <a:pt x="480" y="21"/>
                    </a:moveTo>
                    <a:cubicBezTo>
                      <a:pt x="479" y="20"/>
                      <a:pt x="481" y="21"/>
                      <a:pt x="480" y="21"/>
                    </a:cubicBezTo>
                    <a:close/>
                    <a:moveTo>
                      <a:pt x="473" y="29"/>
                    </a:moveTo>
                    <a:cubicBezTo>
                      <a:pt x="472" y="28"/>
                      <a:pt x="472" y="30"/>
                      <a:pt x="473" y="29"/>
                    </a:cubicBezTo>
                    <a:close/>
                    <a:moveTo>
                      <a:pt x="488" y="10"/>
                    </a:moveTo>
                    <a:cubicBezTo>
                      <a:pt x="487" y="10"/>
                      <a:pt x="488" y="11"/>
                      <a:pt x="488" y="10"/>
                    </a:cubicBezTo>
                    <a:close/>
                    <a:moveTo>
                      <a:pt x="345" y="184"/>
                    </a:moveTo>
                    <a:cubicBezTo>
                      <a:pt x="345" y="184"/>
                      <a:pt x="345" y="184"/>
                      <a:pt x="345" y="184"/>
                    </a:cubicBezTo>
                    <a:close/>
                    <a:moveTo>
                      <a:pt x="487" y="10"/>
                    </a:moveTo>
                    <a:cubicBezTo>
                      <a:pt x="485" y="11"/>
                      <a:pt x="484" y="9"/>
                      <a:pt x="482" y="11"/>
                    </a:cubicBezTo>
                    <a:cubicBezTo>
                      <a:pt x="483" y="11"/>
                      <a:pt x="483" y="11"/>
                      <a:pt x="483" y="11"/>
                    </a:cubicBezTo>
                    <a:cubicBezTo>
                      <a:pt x="484" y="10"/>
                      <a:pt x="486" y="12"/>
                      <a:pt x="487" y="11"/>
                    </a:cubicBezTo>
                    <a:cubicBezTo>
                      <a:pt x="487" y="11"/>
                      <a:pt x="487" y="10"/>
                      <a:pt x="487" y="10"/>
                    </a:cubicBezTo>
                    <a:close/>
                    <a:moveTo>
                      <a:pt x="470" y="31"/>
                    </a:moveTo>
                    <a:cubicBezTo>
                      <a:pt x="469" y="32"/>
                      <a:pt x="469" y="32"/>
                      <a:pt x="468" y="32"/>
                    </a:cubicBezTo>
                    <a:cubicBezTo>
                      <a:pt x="469" y="33"/>
                      <a:pt x="469" y="33"/>
                      <a:pt x="469" y="33"/>
                    </a:cubicBezTo>
                    <a:cubicBezTo>
                      <a:pt x="469" y="32"/>
                      <a:pt x="470" y="33"/>
                      <a:pt x="470" y="32"/>
                    </a:cubicBezTo>
                    <a:cubicBezTo>
                      <a:pt x="469" y="32"/>
                      <a:pt x="470" y="32"/>
                      <a:pt x="470" y="31"/>
                    </a:cubicBezTo>
                    <a:close/>
                    <a:moveTo>
                      <a:pt x="345" y="184"/>
                    </a:moveTo>
                    <a:cubicBezTo>
                      <a:pt x="344" y="183"/>
                      <a:pt x="344" y="184"/>
                      <a:pt x="345" y="184"/>
                    </a:cubicBezTo>
                    <a:close/>
                    <a:moveTo>
                      <a:pt x="484" y="14"/>
                    </a:moveTo>
                    <a:cubicBezTo>
                      <a:pt x="484" y="14"/>
                      <a:pt x="484" y="14"/>
                      <a:pt x="484" y="14"/>
                    </a:cubicBezTo>
                    <a:cubicBezTo>
                      <a:pt x="484" y="14"/>
                      <a:pt x="484" y="14"/>
                      <a:pt x="485" y="14"/>
                    </a:cubicBezTo>
                    <a:cubicBezTo>
                      <a:pt x="484" y="14"/>
                      <a:pt x="484" y="14"/>
                      <a:pt x="484" y="14"/>
                    </a:cubicBezTo>
                    <a:close/>
                    <a:moveTo>
                      <a:pt x="351" y="173"/>
                    </a:moveTo>
                    <a:cubicBezTo>
                      <a:pt x="352" y="174"/>
                      <a:pt x="352" y="174"/>
                      <a:pt x="352" y="174"/>
                    </a:cubicBezTo>
                    <a:cubicBezTo>
                      <a:pt x="352" y="173"/>
                      <a:pt x="352" y="173"/>
                      <a:pt x="351" y="173"/>
                    </a:cubicBezTo>
                    <a:close/>
                    <a:moveTo>
                      <a:pt x="351" y="174"/>
                    </a:moveTo>
                    <a:cubicBezTo>
                      <a:pt x="351" y="174"/>
                      <a:pt x="352" y="175"/>
                      <a:pt x="351" y="174"/>
                    </a:cubicBezTo>
                    <a:close/>
                    <a:moveTo>
                      <a:pt x="467" y="32"/>
                    </a:moveTo>
                    <a:cubicBezTo>
                      <a:pt x="468" y="32"/>
                      <a:pt x="468" y="32"/>
                      <a:pt x="468" y="32"/>
                    </a:cubicBezTo>
                    <a:cubicBezTo>
                      <a:pt x="468" y="32"/>
                      <a:pt x="467" y="32"/>
                      <a:pt x="467" y="32"/>
                    </a:cubicBezTo>
                    <a:close/>
                    <a:moveTo>
                      <a:pt x="471" y="28"/>
                    </a:moveTo>
                    <a:cubicBezTo>
                      <a:pt x="471" y="28"/>
                      <a:pt x="471" y="28"/>
                      <a:pt x="471" y="28"/>
                    </a:cubicBezTo>
                    <a:close/>
                    <a:moveTo>
                      <a:pt x="482" y="13"/>
                    </a:moveTo>
                    <a:cubicBezTo>
                      <a:pt x="482" y="13"/>
                      <a:pt x="482" y="13"/>
                      <a:pt x="482" y="13"/>
                    </a:cubicBezTo>
                    <a:close/>
                    <a:moveTo>
                      <a:pt x="469" y="28"/>
                    </a:moveTo>
                    <a:cubicBezTo>
                      <a:pt x="468" y="28"/>
                      <a:pt x="469" y="29"/>
                      <a:pt x="469" y="29"/>
                    </a:cubicBezTo>
                    <a:cubicBezTo>
                      <a:pt x="469" y="28"/>
                      <a:pt x="469" y="28"/>
                      <a:pt x="469" y="28"/>
                    </a:cubicBezTo>
                    <a:close/>
                    <a:moveTo>
                      <a:pt x="350" y="173"/>
                    </a:moveTo>
                    <a:cubicBezTo>
                      <a:pt x="349" y="173"/>
                      <a:pt x="350" y="174"/>
                      <a:pt x="350" y="173"/>
                    </a:cubicBezTo>
                    <a:close/>
                    <a:moveTo>
                      <a:pt x="476" y="18"/>
                    </a:moveTo>
                    <a:cubicBezTo>
                      <a:pt x="476" y="19"/>
                      <a:pt x="476" y="19"/>
                      <a:pt x="476" y="19"/>
                    </a:cubicBezTo>
                    <a:cubicBezTo>
                      <a:pt x="476" y="20"/>
                      <a:pt x="476" y="19"/>
                      <a:pt x="476" y="19"/>
                    </a:cubicBezTo>
                    <a:cubicBezTo>
                      <a:pt x="476" y="19"/>
                      <a:pt x="476" y="19"/>
                      <a:pt x="476" y="18"/>
                    </a:cubicBezTo>
                    <a:close/>
                    <a:moveTo>
                      <a:pt x="467" y="31"/>
                    </a:moveTo>
                    <a:cubicBezTo>
                      <a:pt x="467" y="31"/>
                      <a:pt x="467" y="31"/>
                      <a:pt x="467" y="31"/>
                    </a:cubicBezTo>
                    <a:cubicBezTo>
                      <a:pt x="467" y="31"/>
                      <a:pt x="467" y="31"/>
                      <a:pt x="467" y="31"/>
                    </a:cubicBezTo>
                    <a:close/>
                    <a:moveTo>
                      <a:pt x="465" y="31"/>
                    </a:moveTo>
                    <a:cubicBezTo>
                      <a:pt x="465" y="31"/>
                      <a:pt x="465" y="32"/>
                      <a:pt x="465" y="32"/>
                    </a:cubicBezTo>
                    <a:cubicBezTo>
                      <a:pt x="465" y="32"/>
                      <a:pt x="465" y="32"/>
                      <a:pt x="465" y="32"/>
                    </a:cubicBezTo>
                    <a:cubicBezTo>
                      <a:pt x="465" y="32"/>
                      <a:pt x="466" y="31"/>
                      <a:pt x="465" y="31"/>
                    </a:cubicBezTo>
                    <a:close/>
                    <a:moveTo>
                      <a:pt x="347" y="174"/>
                    </a:moveTo>
                    <a:cubicBezTo>
                      <a:pt x="347" y="174"/>
                      <a:pt x="348" y="175"/>
                      <a:pt x="348" y="174"/>
                    </a:cubicBezTo>
                    <a:cubicBezTo>
                      <a:pt x="348" y="173"/>
                      <a:pt x="347" y="173"/>
                      <a:pt x="347" y="174"/>
                    </a:cubicBezTo>
                    <a:close/>
                    <a:moveTo>
                      <a:pt x="479" y="14"/>
                    </a:moveTo>
                    <a:cubicBezTo>
                      <a:pt x="480" y="14"/>
                      <a:pt x="480" y="14"/>
                      <a:pt x="480" y="14"/>
                    </a:cubicBezTo>
                    <a:cubicBezTo>
                      <a:pt x="480" y="13"/>
                      <a:pt x="480" y="14"/>
                      <a:pt x="479" y="14"/>
                    </a:cubicBezTo>
                    <a:close/>
                    <a:moveTo>
                      <a:pt x="464" y="32"/>
                    </a:moveTo>
                    <a:cubicBezTo>
                      <a:pt x="464" y="33"/>
                      <a:pt x="464" y="33"/>
                      <a:pt x="465" y="32"/>
                    </a:cubicBezTo>
                    <a:cubicBezTo>
                      <a:pt x="464" y="32"/>
                      <a:pt x="464" y="32"/>
                      <a:pt x="464" y="32"/>
                    </a:cubicBezTo>
                    <a:close/>
                    <a:moveTo>
                      <a:pt x="482" y="10"/>
                    </a:moveTo>
                    <a:cubicBezTo>
                      <a:pt x="480" y="10"/>
                      <a:pt x="477" y="9"/>
                      <a:pt x="476" y="11"/>
                    </a:cubicBezTo>
                    <a:cubicBezTo>
                      <a:pt x="475" y="10"/>
                      <a:pt x="475" y="11"/>
                      <a:pt x="475" y="10"/>
                    </a:cubicBezTo>
                    <a:cubicBezTo>
                      <a:pt x="474" y="10"/>
                      <a:pt x="474" y="11"/>
                      <a:pt x="474" y="11"/>
                    </a:cubicBezTo>
                    <a:cubicBezTo>
                      <a:pt x="474" y="11"/>
                      <a:pt x="474" y="10"/>
                      <a:pt x="473" y="10"/>
                    </a:cubicBezTo>
                    <a:cubicBezTo>
                      <a:pt x="473" y="10"/>
                      <a:pt x="473" y="11"/>
                      <a:pt x="472" y="11"/>
                    </a:cubicBezTo>
                    <a:cubicBezTo>
                      <a:pt x="473" y="11"/>
                      <a:pt x="475" y="12"/>
                      <a:pt x="476" y="11"/>
                    </a:cubicBezTo>
                    <a:cubicBezTo>
                      <a:pt x="477" y="11"/>
                      <a:pt x="478" y="11"/>
                      <a:pt x="480" y="11"/>
                    </a:cubicBezTo>
                    <a:cubicBezTo>
                      <a:pt x="480" y="11"/>
                      <a:pt x="481" y="11"/>
                      <a:pt x="482" y="11"/>
                    </a:cubicBezTo>
                    <a:cubicBezTo>
                      <a:pt x="482" y="10"/>
                      <a:pt x="483" y="10"/>
                      <a:pt x="482" y="10"/>
                    </a:cubicBezTo>
                    <a:close/>
                    <a:moveTo>
                      <a:pt x="347" y="174"/>
                    </a:moveTo>
                    <a:cubicBezTo>
                      <a:pt x="345" y="173"/>
                      <a:pt x="344" y="173"/>
                      <a:pt x="342" y="174"/>
                    </a:cubicBezTo>
                    <a:cubicBezTo>
                      <a:pt x="344" y="175"/>
                      <a:pt x="346" y="175"/>
                      <a:pt x="347" y="174"/>
                    </a:cubicBezTo>
                    <a:close/>
                    <a:moveTo>
                      <a:pt x="466" y="28"/>
                    </a:moveTo>
                    <a:cubicBezTo>
                      <a:pt x="466" y="29"/>
                      <a:pt x="466" y="29"/>
                      <a:pt x="466" y="29"/>
                    </a:cubicBezTo>
                    <a:cubicBezTo>
                      <a:pt x="466" y="29"/>
                      <a:pt x="466" y="29"/>
                      <a:pt x="466" y="29"/>
                    </a:cubicBezTo>
                    <a:cubicBezTo>
                      <a:pt x="466" y="29"/>
                      <a:pt x="466" y="28"/>
                      <a:pt x="466" y="28"/>
                    </a:cubicBezTo>
                    <a:close/>
                    <a:moveTo>
                      <a:pt x="477" y="12"/>
                    </a:moveTo>
                    <a:cubicBezTo>
                      <a:pt x="477" y="12"/>
                      <a:pt x="477" y="12"/>
                      <a:pt x="477" y="12"/>
                    </a:cubicBezTo>
                    <a:cubicBezTo>
                      <a:pt x="478" y="13"/>
                      <a:pt x="478" y="12"/>
                      <a:pt x="478" y="12"/>
                    </a:cubicBezTo>
                    <a:cubicBezTo>
                      <a:pt x="478" y="12"/>
                      <a:pt x="478" y="12"/>
                      <a:pt x="477" y="12"/>
                    </a:cubicBezTo>
                    <a:close/>
                    <a:moveTo>
                      <a:pt x="473" y="19"/>
                    </a:moveTo>
                    <a:cubicBezTo>
                      <a:pt x="473" y="19"/>
                      <a:pt x="472" y="19"/>
                      <a:pt x="473" y="19"/>
                    </a:cubicBezTo>
                    <a:close/>
                    <a:moveTo>
                      <a:pt x="462" y="31"/>
                    </a:moveTo>
                    <a:cubicBezTo>
                      <a:pt x="461" y="32"/>
                      <a:pt x="460" y="31"/>
                      <a:pt x="459" y="32"/>
                    </a:cubicBezTo>
                    <a:cubicBezTo>
                      <a:pt x="459" y="33"/>
                      <a:pt x="463" y="33"/>
                      <a:pt x="462" y="31"/>
                    </a:cubicBezTo>
                    <a:close/>
                    <a:moveTo>
                      <a:pt x="476" y="13"/>
                    </a:moveTo>
                    <a:cubicBezTo>
                      <a:pt x="476" y="13"/>
                      <a:pt x="476" y="13"/>
                      <a:pt x="476" y="13"/>
                    </a:cubicBezTo>
                    <a:close/>
                    <a:moveTo>
                      <a:pt x="463" y="28"/>
                    </a:moveTo>
                    <a:cubicBezTo>
                      <a:pt x="463" y="29"/>
                      <a:pt x="462" y="28"/>
                      <a:pt x="462" y="28"/>
                    </a:cubicBezTo>
                    <a:cubicBezTo>
                      <a:pt x="462" y="28"/>
                      <a:pt x="462" y="29"/>
                      <a:pt x="462" y="29"/>
                    </a:cubicBezTo>
                    <a:cubicBezTo>
                      <a:pt x="462" y="29"/>
                      <a:pt x="462" y="29"/>
                      <a:pt x="461" y="29"/>
                    </a:cubicBezTo>
                    <a:cubicBezTo>
                      <a:pt x="462" y="29"/>
                      <a:pt x="463" y="29"/>
                      <a:pt x="463" y="29"/>
                    </a:cubicBezTo>
                    <a:cubicBezTo>
                      <a:pt x="463" y="29"/>
                      <a:pt x="463" y="28"/>
                      <a:pt x="463" y="28"/>
                    </a:cubicBezTo>
                    <a:close/>
                    <a:moveTo>
                      <a:pt x="342" y="174"/>
                    </a:moveTo>
                    <a:cubicBezTo>
                      <a:pt x="342" y="173"/>
                      <a:pt x="342" y="174"/>
                      <a:pt x="342" y="174"/>
                    </a:cubicBezTo>
                    <a:close/>
                    <a:moveTo>
                      <a:pt x="459" y="31"/>
                    </a:moveTo>
                    <a:cubicBezTo>
                      <a:pt x="459" y="30"/>
                      <a:pt x="460" y="31"/>
                      <a:pt x="459" y="31"/>
                    </a:cubicBezTo>
                    <a:close/>
                    <a:moveTo>
                      <a:pt x="468" y="19"/>
                    </a:moveTo>
                    <a:cubicBezTo>
                      <a:pt x="468" y="19"/>
                      <a:pt x="468" y="19"/>
                      <a:pt x="469" y="19"/>
                    </a:cubicBezTo>
                    <a:cubicBezTo>
                      <a:pt x="468" y="19"/>
                      <a:pt x="468" y="19"/>
                      <a:pt x="468" y="19"/>
                    </a:cubicBezTo>
                    <a:close/>
                    <a:moveTo>
                      <a:pt x="459" y="28"/>
                    </a:moveTo>
                    <a:cubicBezTo>
                      <a:pt x="460" y="29"/>
                      <a:pt x="460" y="29"/>
                      <a:pt x="460" y="29"/>
                    </a:cubicBezTo>
                    <a:cubicBezTo>
                      <a:pt x="460" y="28"/>
                      <a:pt x="460" y="29"/>
                      <a:pt x="461" y="29"/>
                    </a:cubicBezTo>
                    <a:cubicBezTo>
                      <a:pt x="461" y="28"/>
                      <a:pt x="460" y="28"/>
                      <a:pt x="459" y="28"/>
                    </a:cubicBezTo>
                    <a:close/>
                    <a:moveTo>
                      <a:pt x="458" y="31"/>
                    </a:moveTo>
                    <a:cubicBezTo>
                      <a:pt x="457" y="30"/>
                      <a:pt x="457" y="31"/>
                      <a:pt x="456" y="31"/>
                    </a:cubicBezTo>
                    <a:cubicBezTo>
                      <a:pt x="455" y="30"/>
                      <a:pt x="454" y="30"/>
                      <a:pt x="453" y="30"/>
                    </a:cubicBezTo>
                    <a:cubicBezTo>
                      <a:pt x="453" y="29"/>
                      <a:pt x="451" y="30"/>
                      <a:pt x="451" y="30"/>
                    </a:cubicBezTo>
                    <a:cubicBezTo>
                      <a:pt x="451" y="31"/>
                      <a:pt x="451" y="30"/>
                      <a:pt x="452" y="30"/>
                    </a:cubicBezTo>
                    <a:cubicBezTo>
                      <a:pt x="452" y="31"/>
                      <a:pt x="451" y="31"/>
                      <a:pt x="452" y="32"/>
                    </a:cubicBezTo>
                    <a:cubicBezTo>
                      <a:pt x="452" y="32"/>
                      <a:pt x="452" y="32"/>
                      <a:pt x="452" y="33"/>
                    </a:cubicBezTo>
                    <a:cubicBezTo>
                      <a:pt x="453" y="33"/>
                      <a:pt x="453" y="33"/>
                      <a:pt x="453" y="33"/>
                    </a:cubicBezTo>
                    <a:cubicBezTo>
                      <a:pt x="453" y="32"/>
                      <a:pt x="455" y="31"/>
                      <a:pt x="456" y="32"/>
                    </a:cubicBezTo>
                    <a:cubicBezTo>
                      <a:pt x="456" y="32"/>
                      <a:pt x="456" y="32"/>
                      <a:pt x="455" y="32"/>
                    </a:cubicBezTo>
                    <a:cubicBezTo>
                      <a:pt x="457" y="32"/>
                      <a:pt x="457" y="32"/>
                      <a:pt x="457" y="32"/>
                    </a:cubicBezTo>
                    <a:cubicBezTo>
                      <a:pt x="457" y="32"/>
                      <a:pt x="457" y="31"/>
                      <a:pt x="458" y="31"/>
                    </a:cubicBezTo>
                    <a:close/>
                    <a:moveTo>
                      <a:pt x="472" y="14"/>
                    </a:moveTo>
                    <a:cubicBezTo>
                      <a:pt x="472" y="14"/>
                      <a:pt x="472" y="14"/>
                      <a:pt x="472" y="14"/>
                    </a:cubicBezTo>
                    <a:cubicBezTo>
                      <a:pt x="472" y="14"/>
                      <a:pt x="472" y="14"/>
                      <a:pt x="472" y="14"/>
                    </a:cubicBezTo>
                    <a:close/>
                    <a:moveTo>
                      <a:pt x="465" y="19"/>
                    </a:moveTo>
                    <a:cubicBezTo>
                      <a:pt x="465" y="19"/>
                      <a:pt x="466" y="19"/>
                      <a:pt x="466" y="19"/>
                    </a:cubicBezTo>
                    <a:cubicBezTo>
                      <a:pt x="466" y="19"/>
                      <a:pt x="466" y="19"/>
                      <a:pt x="466" y="19"/>
                    </a:cubicBezTo>
                    <a:cubicBezTo>
                      <a:pt x="466" y="19"/>
                      <a:pt x="466" y="19"/>
                      <a:pt x="465" y="19"/>
                    </a:cubicBezTo>
                    <a:close/>
                    <a:moveTo>
                      <a:pt x="458" y="28"/>
                    </a:moveTo>
                    <a:cubicBezTo>
                      <a:pt x="458" y="28"/>
                      <a:pt x="458" y="28"/>
                      <a:pt x="458" y="28"/>
                    </a:cubicBezTo>
                    <a:close/>
                    <a:moveTo>
                      <a:pt x="472" y="10"/>
                    </a:moveTo>
                    <a:cubicBezTo>
                      <a:pt x="471" y="10"/>
                      <a:pt x="470" y="10"/>
                      <a:pt x="469" y="9"/>
                    </a:cubicBezTo>
                    <a:cubicBezTo>
                      <a:pt x="468" y="9"/>
                      <a:pt x="466" y="10"/>
                      <a:pt x="465" y="9"/>
                    </a:cubicBezTo>
                    <a:cubicBezTo>
                      <a:pt x="465" y="10"/>
                      <a:pt x="464" y="10"/>
                      <a:pt x="464" y="11"/>
                    </a:cubicBezTo>
                    <a:cubicBezTo>
                      <a:pt x="465" y="11"/>
                      <a:pt x="464" y="10"/>
                      <a:pt x="465" y="11"/>
                    </a:cubicBezTo>
                    <a:cubicBezTo>
                      <a:pt x="465" y="11"/>
                      <a:pt x="465" y="11"/>
                      <a:pt x="465" y="11"/>
                    </a:cubicBezTo>
                    <a:cubicBezTo>
                      <a:pt x="467" y="10"/>
                      <a:pt x="470" y="11"/>
                      <a:pt x="472" y="11"/>
                    </a:cubicBezTo>
                    <a:cubicBezTo>
                      <a:pt x="472" y="11"/>
                      <a:pt x="472" y="11"/>
                      <a:pt x="472" y="10"/>
                    </a:cubicBezTo>
                    <a:close/>
                    <a:moveTo>
                      <a:pt x="469" y="14"/>
                    </a:moveTo>
                    <a:cubicBezTo>
                      <a:pt x="469" y="14"/>
                      <a:pt x="469" y="15"/>
                      <a:pt x="470" y="14"/>
                    </a:cubicBezTo>
                    <a:cubicBezTo>
                      <a:pt x="470" y="14"/>
                      <a:pt x="469" y="13"/>
                      <a:pt x="469" y="14"/>
                    </a:cubicBezTo>
                    <a:close/>
                    <a:moveTo>
                      <a:pt x="457" y="28"/>
                    </a:moveTo>
                    <a:cubicBezTo>
                      <a:pt x="457" y="29"/>
                      <a:pt x="456" y="27"/>
                      <a:pt x="455" y="28"/>
                    </a:cubicBezTo>
                    <a:cubicBezTo>
                      <a:pt x="457" y="28"/>
                      <a:pt x="456" y="29"/>
                      <a:pt x="458" y="29"/>
                    </a:cubicBezTo>
                    <a:cubicBezTo>
                      <a:pt x="457" y="28"/>
                      <a:pt x="458" y="28"/>
                      <a:pt x="457" y="28"/>
                    </a:cubicBezTo>
                    <a:close/>
                    <a:moveTo>
                      <a:pt x="463" y="19"/>
                    </a:moveTo>
                    <a:cubicBezTo>
                      <a:pt x="464" y="19"/>
                      <a:pt x="464" y="19"/>
                      <a:pt x="464" y="19"/>
                    </a:cubicBezTo>
                    <a:cubicBezTo>
                      <a:pt x="464" y="19"/>
                      <a:pt x="464" y="18"/>
                      <a:pt x="463" y="19"/>
                    </a:cubicBezTo>
                    <a:close/>
                    <a:moveTo>
                      <a:pt x="463" y="20"/>
                    </a:moveTo>
                    <a:cubicBezTo>
                      <a:pt x="462" y="19"/>
                      <a:pt x="463" y="21"/>
                      <a:pt x="463" y="20"/>
                    </a:cubicBezTo>
                    <a:close/>
                    <a:moveTo>
                      <a:pt x="454" y="28"/>
                    </a:moveTo>
                    <a:cubicBezTo>
                      <a:pt x="453" y="28"/>
                      <a:pt x="453" y="28"/>
                      <a:pt x="452" y="28"/>
                    </a:cubicBezTo>
                    <a:cubicBezTo>
                      <a:pt x="452" y="28"/>
                      <a:pt x="453" y="28"/>
                      <a:pt x="452" y="27"/>
                    </a:cubicBezTo>
                    <a:cubicBezTo>
                      <a:pt x="452" y="27"/>
                      <a:pt x="452" y="28"/>
                      <a:pt x="451" y="28"/>
                    </a:cubicBezTo>
                    <a:cubicBezTo>
                      <a:pt x="452" y="28"/>
                      <a:pt x="453" y="29"/>
                      <a:pt x="454" y="28"/>
                    </a:cubicBezTo>
                    <a:cubicBezTo>
                      <a:pt x="454" y="28"/>
                      <a:pt x="454" y="28"/>
                      <a:pt x="454" y="28"/>
                    </a:cubicBezTo>
                    <a:close/>
                    <a:moveTo>
                      <a:pt x="460" y="18"/>
                    </a:moveTo>
                    <a:cubicBezTo>
                      <a:pt x="460" y="19"/>
                      <a:pt x="461" y="19"/>
                      <a:pt x="461" y="19"/>
                    </a:cubicBezTo>
                    <a:cubicBezTo>
                      <a:pt x="461" y="18"/>
                      <a:pt x="461" y="18"/>
                      <a:pt x="460" y="18"/>
                    </a:cubicBezTo>
                    <a:close/>
                    <a:moveTo>
                      <a:pt x="451" y="31"/>
                    </a:moveTo>
                    <a:cubicBezTo>
                      <a:pt x="450" y="30"/>
                      <a:pt x="450" y="31"/>
                      <a:pt x="449" y="31"/>
                    </a:cubicBezTo>
                    <a:cubicBezTo>
                      <a:pt x="450" y="32"/>
                      <a:pt x="449" y="32"/>
                      <a:pt x="450" y="32"/>
                    </a:cubicBezTo>
                    <a:cubicBezTo>
                      <a:pt x="450" y="32"/>
                      <a:pt x="450" y="31"/>
                      <a:pt x="451" y="31"/>
                    </a:cubicBezTo>
                    <a:close/>
                    <a:moveTo>
                      <a:pt x="465" y="14"/>
                    </a:moveTo>
                    <a:cubicBezTo>
                      <a:pt x="464" y="13"/>
                      <a:pt x="465" y="14"/>
                      <a:pt x="465" y="14"/>
                    </a:cubicBezTo>
                    <a:close/>
                    <a:moveTo>
                      <a:pt x="453" y="27"/>
                    </a:moveTo>
                    <a:cubicBezTo>
                      <a:pt x="453" y="27"/>
                      <a:pt x="453" y="27"/>
                      <a:pt x="453" y="28"/>
                    </a:cubicBezTo>
                    <a:cubicBezTo>
                      <a:pt x="453" y="28"/>
                      <a:pt x="453" y="28"/>
                      <a:pt x="453" y="28"/>
                    </a:cubicBezTo>
                    <a:cubicBezTo>
                      <a:pt x="453" y="28"/>
                      <a:pt x="453" y="28"/>
                      <a:pt x="453" y="28"/>
                    </a:cubicBezTo>
                    <a:cubicBezTo>
                      <a:pt x="453" y="27"/>
                      <a:pt x="453" y="27"/>
                      <a:pt x="453" y="27"/>
                    </a:cubicBezTo>
                    <a:close/>
                    <a:moveTo>
                      <a:pt x="459" y="17"/>
                    </a:moveTo>
                    <a:cubicBezTo>
                      <a:pt x="460" y="17"/>
                      <a:pt x="461" y="17"/>
                      <a:pt x="461" y="17"/>
                    </a:cubicBezTo>
                    <a:cubicBezTo>
                      <a:pt x="461" y="16"/>
                      <a:pt x="460" y="17"/>
                      <a:pt x="459" y="17"/>
                    </a:cubicBezTo>
                    <a:close/>
                    <a:moveTo>
                      <a:pt x="462" y="15"/>
                    </a:moveTo>
                    <a:cubicBezTo>
                      <a:pt x="462" y="15"/>
                      <a:pt x="463" y="15"/>
                      <a:pt x="463" y="15"/>
                    </a:cubicBezTo>
                    <a:cubicBezTo>
                      <a:pt x="463" y="14"/>
                      <a:pt x="462" y="14"/>
                      <a:pt x="462" y="15"/>
                    </a:cubicBezTo>
                    <a:close/>
                    <a:moveTo>
                      <a:pt x="458" y="20"/>
                    </a:moveTo>
                    <a:cubicBezTo>
                      <a:pt x="458" y="20"/>
                      <a:pt x="459" y="21"/>
                      <a:pt x="458" y="20"/>
                    </a:cubicBezTo>
                    <a:close/>
                    <a:moveTo>
                      <a:pt x="457" y="19"/>
                    </a:moveTo>
                    <a:cubicBezTo>
                      <a:pt x="458" y="19"/>
                      <a:pt x="459" y="19"/>
                      <a:pt x="460" y="18"/>
                    </a:cubicBezTo>
                    <a:cubicBezTo>
                      <a:pt x="459" y="18"/>
                      <a:pt x="458" y="18"/>
                      <a:pt x="457" y="19"/>
                    </a:cubicBezTo>
                    <a:close/>
                    <a:moveTo>
                      <a:pt x="437" y="32"/>
                    </a:moveTo>
                    <a:cubicBezTo>
                      <a:pt x="436" y="32"/>
                      <a:pt x="437" y="32"/>
                      <a:pt x="437" y="32"/>
                    </a:cubicBezTo>
                    <a:cubicBezTo>
                      <a:pt x="436" y="31"/>
                      <a:pt x="435" y="31"/>
                      <a:pt x="435" y="30"/>
                    </a:cubicBezTo>
                    <a:cubicBezTo>
                      <a:pt x="436" y="31"/>
                      <a:pt x="436" y="29"/>
                      <a:pt x="437" y="30"/>
                    </a:cubicBezTo>
                    <a:cubicBezTo>
                      <a:pt x="437" y="31"/>
                      <a:pt x="439" y="31"/>
                      <a:pt x="438" y="32"/>
                    </a:cubicBezTo>
                    <a:cubicBezTo>
                      <a:pt x="439" y="32"/>
                      <a:pt x="440" y="32"/>
                      <a:pt x="440" y="32"/>
                    </a:cubicBezTo>
                    <a:cubicBezTo>
                      <a:pt x="441" y="32"/>
                      <a:pt x="442" y="31"/>
                      <a:pt x="442" y="32"/>
                    </a:cubicBezTo>
                    <a:cubicBezTo>
                      <a:pt x="442" y="31"/>
                      <a:pt x="443" y="31"/>
                      <a:pt x="443" y="31"/>
                    </a:cubicBezTo>
                    <a:cubicBezTo>
                      <a:pt x="444" y="32"/>
                      <a:pt x="444" y="32"/>
                      <a:pt x="445" y="32"/>
                    </a:cubicBezTo>
                    <a:cubicBezTo>
                      <a:pt x="445" y="32"/>
                      <a:pt x="445" y="32"/>
                      <a:pt x="445" y="32"/>
                    </a:cubicBezTo>
                    <a:cubicBezTo>
                      <a:pt x="446" y="32"/>
                      <a:pt x="447" y="32"/>
                      <a:pt x="448" y="32"/>
                    </a:cubicBezTo>
                    <a:cubicBezTo>
                      <a:pt x="448" y="32"/>
                      <a:pt x="449" y="32"/>
                      <a:pt x="448" y="31"/>
                    </a:cubicBezTo>
                    <a:cubicBezTo>
                      <a:pt x="448" y="32"/>
                      <a:pt x="448" y="31"/>
                      <a:pt x="448" y="31"/>
                    </a:cubicBezTo>
                    <a:cubicBezTo>
                      <a:pt x="447" y="32"/>
                      <a:pt x="446" y="31"/>
                      <a:pt x="445" y="31"/>
                    </a:cubicBezTo>
                    <a:cubicBezTo>
                      <a:pt x="445" y="31"/>
                      <a:pt x="445" y="32"/>
                      <a:pt x="445" y="31"/>
                    </a:cubicBezTo>
                    <a:cubicBezTo>
                      <a:pt x="444" y="30"/>
                      <a:pt x="443" y="31"/>
                      <a:pt x="443" y="30"/>
                    </a:cubicBezTo>
                    <a:cubicBezTo>
                      <a:pt x="441" y="31"/>
                      <a:pt x="439" y="29"/>
                      <a:pt x="438" y="30"/>
                    </a:cubicBezTo>
                    <a:cubicBezTo>
                      <a:pt x="438" y="30"/>
                      <a:pt x="437" y="30"/>
                      <a:pt x="437" y="29"/>
                    </a:cubicBezTo>
                    <a:cubicBezTo>
                      <a:pt x="436" y="29"/>
                      <a:pt x="435" y="29"/>
                      <a:pt x="434" y="30"/>
                    </a:cubicBezTo>
                    <a:cubicBezTo>
                      <a:pt x="434" y="29"/>
                      <a:pt x="433" y="28"/>
                      <a:pt x="432" y="28"/>
                    </a:cubicBezTo>
                    <a:cubicBezTo>
                      <a:pt x="433" y="29"/>
                      <a:pt x="433" y="29"/>
                      <a:pt x="432" y="29"/>
                    </a:cubicBezTo>
                    <a:cubicBezTo>
                      <a:pt x="435" y="30"/>
                      <a:pt x="435" y="32"/>
                      <a:pt x="437" y="32"/>
                    </a:cubicBezTo>
                    <a:close/>
                    <a:moveTo>
                      <a:pt x="450" y="28"/>
                    </a:moveTo>
                    <a:cubicBezTo>
                      <a:pt x="450" y="28"/>
                      <a:pt x="451" y="29"/>
                      <a:pt x="450" y="28"/>
                    </a:cubicBezTo>
                    <a:close/>
                    <a:moveTo>
                      <a:pt x="457" y="19"/>
                    </a:moveTo>
                    <a:cubicBezTo>
                      <a:pt x="457" y="19"/>
                      <a:pt x="457" y="19"/>
                      <a:pt x="457" y="19"/>
                    </a:cubicBezTo>
                    <a:cubicBezTo>
                      <a:pt x="457" y="19"/>
                      <a:pt x="457" y="19"/>
                      <a:pt x="457" y="19"/>
                    </a:cubicBezTo>
                    <a:cubicBezTo>
                      <a:pt x="457" y="19"/>
                      <a:pt x="457" y="19"/>
                      <a:pt x="458" y="19"/>
                    </a:cubicBezTo>
                    <a:cubicBezTo>
                      <a:pt x="457" y="19"/>
                      <a:pt x="457" y="19"/>
                      <a:pt x="457" y="19"/>
                    </a:cubicBezTo>
                    <a:close/>
                    <a:moveTo>
                      <a:pt x="462" y="13"/>
                    </a:moveTo>
                    <a:cubicBezTo>
                      <a:pt x="462" y="13"/>
                      <a:pt x="462" y="13"/>
                      <a:pt x="462" y="13"/>
                    </a:cubicBezTo>
                    <a:close/>
                    <a:moveTo>
                      <a:pt x="462" y="13"/>
                    </a:moveTo>
                    <a:cubicBezTo>
                      <a:pt x="461" y="13"/>
                      <a:pt x="462" y="14"/>
                      <a:pt x="462" y="13"/>
                    </a:cubicBezTo>
                    <a:close/>
                    <a:moveTo>
                      <a:pt x="460" y="14"/>
                    </a:moveTo>
                    <a:cubicBezTo>
                      <a:pt x="460" y="15"/>
                      <a:pt x="461" y="14"/>
                      <a:pt x="461" y="14"/>
                    </a:cubicBezTo>
                    <a:cubicBezTo>
                      <a:pt x="460" y="14"/>
                      <a:pt x="460" y="14"/>
                      <a:pt x="460" y="14"/>
                    </a:cubicBezTo>
                    <a:close/>
                    <a:moveTo>
                      <a:pt x="461" y="14"/>
                    </a:moveTo>
                    <a:cubicBezTo>
                      <a:pt x="461" y="14"/>
                      <a:pt x="461" y="14"/>
                      <a:pt x="461" y="13"/>
                    </a:cubicBezTo>
                    <a:cubicBezTo>
                      <a:pt x="461" y="14"/>
                      <a:pt x="461" y="14"/>
                      <a:pt x="461" y="14"/>
                    </a:cubicBezTo>
                    <a:close/>
                    <a:moveTo>
                      <a:pt x="443" y="34"/>
                    </a:moveTo>
                    <a:cubicBezTo>
                      <a:pt x="443" y="35"/>
                      <a:pt x="444" y="34"/>
                      <a:pt x="443" y="34"/>
                    </a:cubicBezTo>
                    <a:close/>
                    <a:moveTo>
                      <a:pt x="463" y="9"/>
                    </a:moveTo>
                    <a:cubicBezTo>
                      <a:pt x="462" y="10"/>
                      <a:pt x="462" y="9"/>
                      <a:pt x="461" y="9"/>
                    </a:cubicBezTo>
                    <a:cubicBezTo>
                      <a:pt x="461" y="10"/>
                      <a:pt x="461" y="10"/>
                      <a:pt x="461" y="10"/>
                    </a:cubicBezTo>
                    <a:cubicBezTo>
                      <a:pt x="462" y="11"/>
                      <a:pt x="462" y="11"/>
                      <a:pt x="463" y="10"/>
                    </a:cubicBezTo>
                    <a:cubicBezTo>
                      <a:pt x="463" y="10"/>
                      <a:pt x="464" y="10"/>
                      <a:pt x="463" y="9"/>
                    </a:cubicBezTo>
                    <a:close/>
                    <a:moveTo>
                      <a:pt x="443" y="34"/>
                    </a:moveTo>
                    <a:cubicBezTo>
                      <a:pt x="444" y="34"/>
                      <a:pt x="443" y="34"/>
                      <a:pt x="443" y="34"/>
                    </a:cubicBezTo>
                    <a:close/>
                    <a:moveTo>
                      <a:pt x="455" y="20"/>
                    </a:moveTo>
                    <a:cubicBezTo>
                      <a:pt x="454" y="20"/>
                      <a:pt x="455" y="21"/>
                      <a:pt x="455" y="20"/>
                    </a:cubicBezTo>
                    <a:close/>
                    <a:moveTo>
                      <a:pt x="444" y="33"/>
                    </a:moveTo>
                    <a:cubicBezTo>
                      <a:pt x="444" y="33"/>
                      <a:pt x="444" y="33"/>
                      <a:pt x="444" y="33"/>
                    </a:cubicBezTo>
                    <a:close/>
                    <a:moveTo>
                      <a:pt x="456" y="17"/>
                    </a:moveTo>
                    <a:cubicBezTo>
                      <a:pt x="456" y="17"/>
                      <a:pt x="456" y="18"/>
                      <a:pt x="456" y="18"/>
                    </a:cubicBezTo>
                    <a:cubicBezTo>
                      <a:pt x="456" y="18"/>
                      <a:pt x="457" y="17"/>
                      <a:pt x="456" y="17"/>
                    </a:cubicBezTo>
                    <a:close/>
                    <a:moveTo>
                      <a:pt x="459" y="14"/>
                    </a:moveTo>
                    <a:cubicBezTo>
                      <a:pt x="459" y="14"/>
                      <a:pt x="459" y="14"/>
                      <a:pt x="459" y="14"/>
                    </a:cubicBezTo>
                    <a:close/>
                    <a:moveTo>
                      <a:pt x="455" y="18"/>
                    </a:moveTo>
                    <a:cubicBezTo>
                      <a:pt x="454" y="18"/>
                      <a:pt x="454" y="18"/>
                      <a:pt x="454" y="19"/>
                    </a:cubicBezTo>
                    <a:cubicBezTo>
                      <a:pt x="454" y="19"/>
                      <a:pt x="455" y="19"/>
                      <a:pt x="455" y="19"/>
                    </a:cubicBezTo>
                    <a:cubicBezTo>
                      <a:pt x="454" y="18"/>
                      <a:pt x="456" y="18"/>
                      <a:pt x="455" y="18"/>
                    </a:cubicBezTo>
                    <a:close/>
                    <a:moveTo>
                      <a:pt x="448" y="27"/>
                    </a:moveTo>
                    <a:cubicBezTo>
                      <a:pt x="448" y="28"/>
                      <a:pt x="446" y="27"/>
                      <a:pt x="446" y="28"/>
                    </a:cubicBezTo>
                    <a:cubicBezTo>
                      <a:pt x="447" y="28"/>
                      <a:pt x="447" y="28"/>
                      <a:pt x="448" y="28"/>
                    </a:cubicBezTo>
                    <a:cubicBezTo>
                      <a:pt x="447" y="27"/>
                      <a:pt x="448" y="27"/>
                      <a:pt x="448" y="27"/>
                    </a:cubicBezTo>
                    <a:close/>
                    <a:moveTo>
                      <a:pt x="459" y="14"/>
                    </a:moveTo>
                    <a:cubicBezTo>
                      <a:pt x="458" y="14"/>
                      <a:pt x="459" y="14"/>
                      <a:pt x="459" y="14"/>
                    </a:cubicBezTo>
                    <a:cubicBezTo>
                      <a:pt x="459" y="14"/>
                      <a:pt x="459" y="14"/>
                      <a:pt x="459" y="14"/>
                    </a:cubicBezTo>
                    <a:close/>
                    <a:moveTo>
                      <a:pt x="459" y="14"/>
                    </a:moveTo>
                    <a:cubicBezTo>
                      <a:pt x="459" y="13"/>
                      <a:pt x="458" y="13"/>
                      <a:pt x="459" y="14"/>
                    </a:cubicBezTo>
                    <a:close/>
                    <a:moveTo>
                      <a:pt x="457" y="14"/>
                    </a:moveTo>
                    <a:cubicBezTo>
                      <a:pt x="456" y="13"/>
                      <a:pt x="457" y="15"/>
                      <a:pt x="457" y="14"/>
                    </a:cubicBezTo>
                    <a:close/>
                    <a:moveTo>
                      <a:pt x="445" y="27"/>
                    </a:moveTo>
                    <a:cubicBezTo>
                      <a:pt x="445" y="27"/>
                      <a:pt x="444" y="27"/>
                      <a:pt x="444" y="28"/>
                    </a:cubicBezTo>
                    <a:cubicBezTo>
                      <a:pt x="444" y="28"/>
                      <a:pt x="445" y="28"/>
                      <a:pt x="445" y="28"/>
                    </a:cubicBezTo>
                    <a:cubicBezTo>
                      <a:pt x="445" y="27"/>
                      <a:pt x="445" y="26"/>
                      <a:pt x="445" y="27"/>
                    </a:cubicBezTo>
                    <a:close/>
                    <a:moveTo>
                      <a:pt x="445" y="26"/>
                    </a:moveTo>
                    <a:cubicBezTo>
                      <a:pt x="445" y="26"/>
                      <a:pt x="445" y="26"/>
                      <a:pt x="445" y="26"/>
                    </a:cubicBezTo>
                    <a:cubicBezTo>
                      <a:pt x="445" y="25"/>
                      <a:pt x="444" y="26"/>
                      <a:pt x="445" y="26"/>
                    </a:cubicBezTo>
                    <a:close/>
                    <a:moveTo>
                      <a:pt x="438" y="34"/>
                    </a:moveTo>
                    <a:cubicBezTo>
                      <a:pt x="438" y="34"/>
                      <a:pt x="438" y="34"/>
                      <a:pt x="438" y="34"/>
                    </a:cubicBezTo>
                    <a:cubicBezTo>
                      <a:pt x="438" y="34"/>
                      <a:pt x="438" y="35"/>
                      <a:pt x="438" y="34"/>
                    </a:cubicBezTo>
                    <a:cubicBezTo>
                      <a:pt x="438" y="34"/>
                      <a:pt x="438" y="34"/>
                      <a:pt x="438" y="34"/>
                    </a:cubicBezTo>
                    <a:close/>
                    <a:moveTo>
                      <a:pt x="324" y="172"/>
                    </a:moveTo>
                    <a:cubicBezTo>
                      <a:pt x="324" y="172"/>
                      <a:pt x="324" y="172"/>
                      <a:pt x="323" y="172"/>
                    </a:cubicBezTo>
                    <a:cubicBezTo>
                      <a:pt x="323" y="172"/>
                      <a:pt x="324" y="172"/>
                      <a:pt x="324" y="172"/>
                    </a:cubicBezTo>
                    <a:cubicBezTo>
                      <a:pt x="324" y="172"/>
                      <a:pt x="324" y="173"/>
                      <a:pt x="324" y="172"/>
                    </a:cubicBezTo>
                    <a:close/>
                    <a:moveTo>
                      <a:pt x="451" y="18"/>
                    </a:moveTo>
                    <a:cubicBezTo>
                      <a:pt x="452" y="18"/>
                      <a:pt x="452" y="17"/>
                      <a:pt x="452" y="17"/>
                    </a:cubicBezTo>
                    <a:cubicBezTo>
                      <a:pt x="452" y="16"/>
                      <a:pt x="451" y="17"/>
                      <a:pt x="451" y="18"/>
                    </a:cubicBezTo>
                    <a:close/>
                    <a:moveTo>
                      <a:pt x="450" y="18"/>
                    </a:moveTo>
                    <a:cubicBezTo>
                      <a:pt x="450" y="18"/>
                      <a:pt x="451" y="18"/>
                      <a:pt x="451" y="18"/>
                    </a:cubicBezTo>
                    <a:cubicBezTo>
                      <a:pt x="450" y="18"/>
                      <a:pt x="450" y="18"/>
                      <a:pt x="450" y="18"/>
                    </a:cubicBezTo>
                    <a:close/>
                    <a:moveTo>
                      <a:pt x="442" y="27"/>
                    </a:moveTo>
                    <a:cubicBezTo>
                      <a:pt x="442" y="27"/>
                      <a:pt x="442" y="27"/>
                      <a:pt x="442" y="27"/>
                    </a:cubicBezTo>
                    <a:cubicBezTo>
                      <a:pt x="442" y="28"/>
                      <a:pt x="443" y="28"/>
                      <a:pt x="443" y="28"/>
                    </a:cubicBezTo>
                    <a:cubicBezTo>
                      <a:pt x="443" y="27"/>
                      <a:pt x="443" y="27"/>
                      <a:pt x="442" y="27"/>
                    </a:cubicBezTo>
                    <a:close/>
                    <a:moveTo>
                      <a:pt x="437" y="32"/>
                    </a:moveTo>
                    <a:cubicBezTo>
                      <a:pt x="438" y="33"/>
                      <a:pt x="438" y="33"/>
                      <a:pt x="438" y="33"/>
                    </a:cubicBezTo>
                    <a:cubicBezTo>
                      <a:pt x="438" y="33"/>
                      <a:pt x="438" y="33"/>
                      <a:pt x="439" y="33"/>
                    </a:cubicBezTo>
                    <a:cubicBezTo>
                      <a:pt x="438" y="33"/>
                      <a:pt x="438" y="32"/>
                      <a:pt x="437" y="32"/>
                    </a:cubicBezTo>
                    <a:close/>
                    <a:moveTo>
                      <a:pt x="452" y="13"/>
                    </a:moveTo>
                    <a:cubicBezTo>
                      <a:pt x="452" y="13"/>
                      <a:pt x="452" y="14"/>
                      <a:pt x="452" y="14"/>
                    </a:cubicBezTo>
                    <a:cubicBezTo>
                      <a:pt x="452" y="14"/>
                      <a:pt x="453" y="14"/>
                      <a:pt x="452" y="13"/>
                    </a:cubicBezTo>
                    <a:close/>
                    <a:moveTo>
                      <a:pt x="441" y="27"/>
                    </a:moveTo>
                    <a:cubicBezTo>
                      <a:pt x="441" y="28"/>
                      <a:pt x="441" y="27"/>
                      <a:pt x="441" y="27"/>
                    </a:cubicBezTo>
                    <a:cubicBezTo>
                      <a:pt x="441" y="27"/>
                      <a:pt x="441" y="27"/>
                      <a:pt x="441" y="27"/>
                    </a:cubicBezTo>
                    <a:close/>
                    <a:moveTo>
                      <a:pt x="439" y="29"/>
                    </a:moveTo>
                    <a:cubicBezTo>
                      <a:pt x="439" y="29"/>
                      <a:pt x="440" y="29"/>
                      <a:pt x="440" y="29"/>
                    </a:cubicBezTo>
                    <a:cubicBezTo>
                      <a:pt x="440" y="29"/>
                      <a:pt x="440" y="29"/>
                      <a:pt x="439" y="29"/>
                    </a:cubicBezTo>
                    <a:close/>
                    <a:moveTo>
                      <a:pt x="439" y="29"/>
                    </a:moveTo>
                    <a:cubicBezTo>
                      <a:pt x="438" y="29"/>
                      <a:pt x="439" y="29"/>
                      <a:pt x="439" y="29"/>
                    </a:cubicBezTo>
                    <a:close/>
                    <a:moveTo>
                      <a:pt x="439" y="27"/>
                    </a:moveTo>
                    <a:cubicBezTo>
                      <a:pt x="439" y="27"/>
                      <a:pt x="439" y="27"/>
                      <a:pt x="439" y="27"/>
                    </a:cubicBezTo>
                    <a:cubicBezTo>
                      <a:pt x="439" y="27"/>
                      <a:pt x="440" y="28"/>
                      <a:pt x="440" y="27"/>
                    </a:cubicBezTo>
                    <a:cubicBezTo>
                      <a:pt x="440" y="27"/>
                      <a:pt x="440" y="27"/>
                      <a:pt x="439" y="27"/>
                    </a:cubicBezTo>
                    <a:close/>
                    <a:moveTo>
                      <a:pt x="454" y="9"/>
                    </a:moveTo>
                    <a:cubicBezTo>
                      <a:pt x="454" y="9"/>
                      <a:pt x="453" y="9"/>
                      <a:pt x="453" y="9"/>
                    </a:cubicBezTo>
                    <a:cubicBezTo>
                      <a:pt x="453" y="9"/>
                      <a:pt x="454" y="10"/>
                      <a:pt x="454" y="10"/>
                    </a:cubicBezTo>
                    <a:cubicBezTo>
                      <a:pt x="454" y="9"/>
                      <a:pt x="454" y="9"/>
                      <a:pt x="454" y="9"/>
                    </a:cubicBezTo>
                    <a:close/>
                    <a:moveTo>
                      <a:pt x="437" y="28"/>
                    </a:moveTo>
                    <a:cubicBezTo>
                      <a:pt x="437" y="29"/>
                      <a:pt x="437" y="29"/>
                      <a:pt x="437" y="29"/>
                    </a:cubicBezTo>
                    <a:cubicBezTo>
                      <a:pt x="437" y="29"/>
                      <a:pt x="437" y="29"/>
                      <a:pt x="437" y="29"/>
                    </a:cubicBezTo>
                    <a:cubicBezTo>
                      <a:pt x="438" y="29"/>
                      <a:pt x="438" y="29"/>
                      <a:pt x="438" y="29"/>
                    </a:cubicBezTo>
                    <a:cubicBezTo>
                      <a:pt x="438" y="29"/>
                      <a:pt x="437" y="29"/>
                      <a:pt x="437" y="28"/>
                    </a:cubicBezTo>
                    <a:close/>
                    <a:moveTo>
                      <a:pt x="438" y="26"/>
                    </a:moveTo>
                    <a:cubicBezTo>
                      <a:pt x="437" y="27"/>
                      <a:pt x="437" y="27"/>
                      <a:pt x="436" y="27"/>
                    </a:cubicBezTo>
                    <a:cubicBezTo>
                      <a:pt x="436" y="27"/>
                      <a:pt x="436" y="28"/>
                      <a:pt x="437" y="28"/>
                    </a:cubicBezTo>
                    <a:cubicBezTo>
                      <a:pt x="436" y="28"/>
                      <a:pt x="437" y="27"/>
                      <a:pt x="437" y="27"/>
                    </a:cubicBezTo>
                    <a:cubicBezTo>
                      <a:pt x="437" y="27"/>
                      <a:pt x="438" y="28"/>
                      <a:pt x="439" y="27"/>
                    </a:cubicBezTo>
                    <a:cubicBezTo>
                      <a:pt x="438" y="27"/>
                      <a:pt x="438" y="27"/>
                      <a:pt x="438" y="26"/>
                    </a:cubicBezTo>
                    <a:close/>
                    <a:moveTo>
                      <a:pt x="453" y="9"/>
                    </a:moveTo>
                    <a:cubicBezTo>
                      <a:pt x="452" y="9"/>
                      <a:pt x="453" y="10"/>
                      <a:pt x="453" y="9"/>
                    </a:cubicBezTo>
                    <a:close/>
                    <a:moveTo>
                      <a:pt x="450" y="13"/>
                    </a:moveTo>
                    <a:cubicBezTo>
                      <a:pt x="450" y="13"/>
                      <a:pt x="450" y="13"/>
                      <a:pt x="450" y="13"/>
                    </a:cubicBezTo>
                    <a:close/>
                    <a:moveTo>
                      <a:pt x="449" y="14"/>
                    </a:moveTo>
                    <a:cubicBezTo>
                      <a:pt x="449" y="14"/>
                      <a:pt x="449" y="13"/>
                      <a:pt x="449" y="14"/>
                    </a:cubicBezTo>
                    <a:close/>
                    <a:moveTo>
                      <a:pt x="449" y="14"/>
                    </a:moveTo>
                    <a:cubicBezTo>
                      <a:pt x="448" y="14"/>
                      <a:pt x="449" y="14"/>
                      <a:pt x="449" y="14"/>
                    </a:cubicBezTo>
                    <a:close/>
                    <a:moveTo>
                      <a:pt x="445" y="18"/>
                    </a:moveTo>
                    <a:cubicBezTo>
                      <a:pt x="444" y="18"/>
                      <a:pt x="445" y="19"/>
                      <a:pt x="445" y="18"/>
                    </a:cubicBezTo>
                    <a:close/>
                    <a:moveTo>
                      <a:pt x="442" y="18"/>
                    </a:moveTo>
                    <a:cubicBezTo>
                      <a:pt x="443" y="19"/>
                      <a:pt x="444" y="19"/>
                      <a:pt x="444" y="18"/>
                    </a:cubicBezTo>
                    <a:cubicBezTo>
                      <a:pt x="444" y="18"/>
                      <a:pt x="443" y="18"/>
                      <a:pt x="442" y="18"/>
                    </a:cubicBezTo>
                    <a:close/>
                    <a:moveTo>
                      <a:pt x="437" y="26"/>
                    </a:moveTo>
                    <a:cubicBezTo>
                      <a:pt x="438" y="26"/>
                      <a:pt x="438" y="26"/>
                      <a:pt x="438" y="26"/>
                    </a:cubicBezTo>
                    <a:cubicBezTo>
                      <a:pt x="438" y="25"/>
                      <a:pt x="438" y="25"/>
                      <a:pt x="437" y="26"/>
                    </a:cubicBezTo>
                    <a:close/>
                    <a:moveTo>
                      <a:pt x="448" y="14"/>
                    </a:moveTo>
                    <a:cubicBezTo>
                      <a:pt x="448" y="12"/>
                      <a:pt x="447" y="13"/>
                      <a:pt x="448" y="14"/>
                    </a:cubicBezTo>
                    <a:close/>
                    <a:moveTo>
                      <a:pt x="447" y="11"/>
                    </a:moveTo>
                    <a:cubicBezTo>
                      <a:pt x="448" y="12"/>
                      <a:pt x="448" y="12"/>
                      <a:pt x="448" y="12"/>
                    </a:cubicBezTo>
                    <a:cubicBezTo>
                      <a:pt x="448" y="11"/>
                      <a:pt x="448" y="11"/>
                      <a:pt x="447" y="11"/>
                    </a:cubicBezTo>
                    <a:close/>
                    <a:moveTo>
                      <a:pt x="436" y="27"/>
                    </a:moveTo>
                    <a:cubicBezTo>
                      <a:pt x="436" y="26"/>
                      <a:pt x="435" y="26"/>
                      <a:pt x="435" y="26"/>
                    </a:cubicBezTo>
                    <a:cubicBezTo>
                      <a:pt x="435" y="26"/>
                      <a:pt x="435" y="26"/>
                      <a:pt x="435" y="26"/>
                    </a:cubicBezTo>
                    <a:cubicBezTo>
                      <a:pt x="435" y="26"/>
                      <a:pt x="435" y="26"/>
                      <a:pt x="435" y="26"/>
                    </a:cubicBezTo>
                    <a:cubicBezTo>
                      <a:pt x="435" y="27"/>
                      <a:pt x="435" y="27"/>
                      <a:pt x="435" y="27"/>
                    </a:cubicBezTo>
                    <a:cubicBezTo>
                      <a:pt x="435" y="27"/>
                      <a:pt x="435" y="27"/>
                      <a:pt x="436" y="27"/>
                    </a:cubicBezTo>
                    <a:cubicBezTo>
                      <a:pt x="436" y="27"/>
                      <a:pt x="436" y="27"/>
                      <a:pt x="436" y="27"/>
                    </a:cubicBezTo>
                    <a:close/>
                    <a:moveTo>
                      <a:pt x="434" y="27"/>
                    </a:moveTo>
                    <a:cubicBezTo>
                      <a:pt x="434" y="26"/>
                      <a:pt x="434" y="28"/>
                      <a:pt x="434" y="27"/>
                    </a:cubicBezTo>
                    <a:close/>
                    <a:moveTo>
                      <a:pt x="315" y="172"/>
                    </a:moveTo>
                    <a:cubicBezTo>
                      <a:pt x="315" y="172"/>
                      <a:pt x="315" y="171"/>
                      <a:pt x="315" y="172"/>
                    </a:cubicBezTo>
                    <a:close/>
                    <a:moveTo>
                      <a:pt x="431" y="29"/>
                    </a:moveTo>
                    <a:cubicBezTo>
                      <a:pt x="431" y="30"/>
                      <a:pt x="432" y="30"/>
                      <a:pt x="432" y="30"/>
                    </a:cubicBezTo>
                    <a:cubicBezTo>
                      <a:pt x="432" y="30"/>
                      <a:pt x="432" y="29"/>
                      <a:pt x="432" y="29"/>
                    </a:cubicBezTo>
                    <a:cubicBezTo>
                      <a:pt x="432" y="29"/>
                      <a:pt x="432" y="29"/>
                      <a:pt x="431" y="29"/>
                    </a:cubicBezTo>
                    <a:close/>
                    <a:moveTo>
                      <a:pt x="315" y="172"/>
                    </a:moveTo>
                    <a:cubicBezTo>
                      <a:pt x="315" y="172"/>
                      <a:pt x="315" y="172"/>
                      <a:pt x="315" y="172"/>
                    </a:cubicBezTo>
                    <a:cubicBezTo>
                      <a:pt x="315" y="171"/>
                      <a:pt x="315" y="172"/>
                      <a:pt x="315" y="172"/>
                    </a:cubicBezTo>
                    <a:close/>
                    <a:moveTo>
                      <a:pt x="445" y="11"/>
                    </a:moveTo>
                    <a:cubicBezTo>
                      <a:pt x="445" y="11"/>
                      <a:pt x="446" y="12"/>
                      <a:pt x="446" y="12"/>
                    </a:cubicBezTo>
                    <a:cubicBezTo>
                      <a:pt x="445" y="12"/>
                      <a:pt x="446" y="11"/>
                      <a:pt x="445" y="11"/>
                    </a:cubicBezTo>
                    <a:close/>
                    <a:moveTo>
                      <a:pt x="439" y="18"/>
                    </a:moveTo>
                    <a:cubicBezTo>
                      <a:pt x="440" y="18"/>
                      <a:pt x="440" y="19"/>
                      <a:pt x="440" y="18"/>
                    </a:cubicBezTo>
                    <a:cubicBezTo>
                      <a:pt x="440" y="18"/>
                      <a:pt x="440" y="18"/>
                      <a:pt x="439" y="18"/>
                    </a:cubicBezTo>
                    <a:close/>
                    <a:moveTo>
                      <a:pt x="429" y="31"/>
                    </a:moveTo>
                    <a:cubicBezTo>
                      <a:pt x="428" y="31"/>
                      <a:pt x="429" y="32"/>
                      <a:pt x="429" y="31"/>
                    </a:cubicBezTo>
                    <a:close/>
                    <a:moveTo>
                      <a:pt x="428" y="32"/>
                    </a:moveTo>
                    <a:cubicBezTo>
                      <a:pt x="428" y="32"/>
                      <a:pt x="427" y="32"/>
                      <a:pt x="428" y="32"/>
                    </a:cubicBezTo>
                    <a:cubicBezTo>
                      <a:pt x="428" y="32"/>
                      <a:pt x="428" y="32"/>
                      <a:pt x="428" y="32"/>
                    </a:cubicBezTo>
                    <a:close/>
                    <a:moveTo>
                      <a:pt x="427" y="33"/>
                    </a:moveTo>
                    <a:cubicBezTo>
                      <a:pt x="428" y="33"/>
                      <a:pt x="428" y="33"/>
                      <a:pt x="428" y="32"/>
                    </a:cubicBezTo>
                    <a:cubicBezTo>
                      <a:pt x="428" y="33"/>
                      <a:pt x="427" y="32"/>
                      <a:pt x="427" y="33"/>
                    </a:cubicBezTo>
                    <a:close/>
                    <a:moveTo>
                      <a:pt x="443" y="11"/>
                    </a:moveTo>
                    <a:cubicBezTo>
                      <a:pt x="444" y="11"/>
                      <a:pt x="444" y="12"/>
                      <a:pt x="445" y="11"/>
                    </a:cubicBezTo>
                    <a:cubicBezTo>
                      <a:pt x="444" y="11"/>
                      <a:pt x="444" y="11"/>
                      <a:pt x="443" y="11"/>
                    </a:cubicBezTo>
                    <a:close/>
                    <a:moveTo>
                      <a:pt x="442" y="13"/>
                    </a:moveTo>
                    <a:cubicBezTo>
                      <a:pt x="443" y="13"/>
                      <a:pt x="443" y="13"/>
                      <a:pt x="443" y="13"/>
                    </a:cubicBezTo>
                    <a:cubicBezTo>
                      <a:pt x="443" y="13"/>
                      <a:pt x="443" y="13"/>
                      <a:pt x="442" y="13"/>
                    </a:cubicBezTo>
                    <a:close/>
                    <a:moveTo>
                      <a:pt x="438" y="18"/>
                    </a:moveTo>
                    <a:cubicBezTo>
                      <a:pt x="438" y="19"/>
                      <a:pt x="438" y="19"/>
                      <a:pt x="439" y="18"/>
                    </a:cubicBezTo>
                    <a:cubicBezTo>
                      <a:pt x="438" y="18"/>
                      <a:pt x="438" y="18"/>
                      <a:pt x="438" y="18"/>
                    </a:cubicBezTo>
                    <a:close/>
                    <a:moveTo>
                      <a:pt x="427" y="32"/>
                    </a:moveTo>
                    <a:cubicBezTo>
                      <a:pt x="427" y="32"/>
                      <a:pt x="427" y="31"/>
                      <a:pt x="427" y="32"/>
                    </a:cubicBezTo>
                    <a:close/>
                    <a:moveTo>
                      <a:pt x="437" y="19"/>
                    </a:moveTo>
                    <a:cubicBezTo>
                      <a:pt x="437" y="19"/>
                      <a:pt x="437" y="19"/>
                      <a:pt x="437" y="19"/>
                    </a:cubicBezTo>
                    <a:close/>
                    <a:moveTo>
                      <a:pt x="442" y="13"/>
                    </a:moveTo>
                    <a:cubicBezTo>
                      <a:pt x="442" y="13"/>
                      <a:pt x="442" y="13"/>
                      <a:pt x="442" y="13"/>
                    </a:cubicBezTo>
                    <a:close/>
                    <a:moveTo>
                      <a:pt x="426" y="32"/>
                    </a:moveTo>
                    <a:cubicBezTo>
                      <a:pt x="427" y="32"/>
                      <a:pt x="426" y="31"/>
                      <a:pt x="426" y="32"/>
                    </a:cubicBezTo>
                    <a:close/>
                    <a:moveTo>
                      <a:pt x="426" y="30"/>
                    </a:moveTo>
                    <a:cubicBezTo>
                      <a:pt x="426" y="30"/>
                      <a:pt x="426" y="30"/>
                      <a:pt x="425" y="30"/>
                    </a:cubicBezTo>
                    <a:cubicBezTo>
                      <a:pt x="426" y="31"/>
                      <a:pt x="426" y="30"/>
                      <a:pt x="427" y="31"/>
                    </a:cubicBezTo>
                    <a:cubicBezTo>
                      <a:pt x="427" y="31"/>
                      <a:pt x="427" y="31"/>
                      <a:pt x="427" y="31"/>
                    </a:cubicBezTo>
                    <a:cubicBezTo>
                      <a:pt x="427" y="30"/>
                      <a:pt x="427" y="30"/>
                      <a:pt x="426" y="30"/>
                    </a:cubicBezTo>
                    <a:close/>
                    <a:moveTo>
                      <a:pt x="425" y="33"/>
                    </a:moveTo>
                    <a:cubicBezTo>
                      <a:pt x="425" y="33"/>
                      <a:pt x="425" y="33"/>
                      <a:pt x="425" y="33"/>
                    </a:cubicBezTo>
                    <a:cubicBezTo>
                      <a:pt x="425" y="33"/>
                      <a:pt x="425" y="33"/>
                      <a:pt x="425" y="33"/>
                    </a:cubicBezTo>
                    <a:close/>
                    <a:moveTo>
                      <a:pt x="445" y="9"/>
                    </a:moveTo>
                    <a:cubicBezTo>
                      <a:pt x="445" y="9"/>
                      <a:pt x="445" y="9"/>
                      <a:pt x="445" y="9"/>
                    </a:cubicBezTo>
                    <a:close/>
                    <a:moveTo>
                      <a:pt x="443" y="11"/>
                    </a:moveTo>
                    <a:cubicBezTo>
                      <a:pt x="442" y="10"/>
                      <a:pt x="443" y="11"/>
                      <a:pt x="443" y="11"/>
                    </a:cubicBezTo>
                    <a:close/>
                    <a:moveTo>
                      <a:pt x="437" y="18"/>
                    </a:moveTo>
                    <a:cubicBezTo>
                      <a:pt x="436" y="18"/>
                      <a:pt x="436" y="17"/>
                      <a:pt x="435" y="16"/>
                    </a:cubicBezTo>
                    <a:cubicBezTo>
                      <a:pt x="434" y="16"/>
                      <a:pt x="435" y="17"/>
                      <a:pt x="435" y="17"/>
                    </a:cubicBezTo>
                    <a:cubicBezTo>
                      <a:pt x="434" y="17"/>
                      <a:pt x="434" y="17"/>
                      <a:pt x="434" y="17"/>
                    </a:cubicBezTo>
                    <a:cubicBezTo>
                      <a:pt x="434" y="16"/>
                      <a:pt x="434" y="16"/>
                      <a:pt x="433" y="16"/>
                    </a:cubicBezTo>
                    <a:cubicBezTo>
                      <a:pt x="433" y="16"/>
                      <a:pt x="433" y="17"/>
                      <a:pt x="433" y="17"/>
                    </a:cubicBezTo>
                    <a:cubicBezTo>
                      <a:pt x="433" y="17"/>
                      <a:pt x="432" y="17"/>
                      <a:pt x="432" y="17"/>
                    </a:cubicBezTo>
                    <a:cubicBezTo>
                      <a:pt x="432" y="17"/>
                      <a:pt x="431" y="17"/>
                      <a:pt x="431" y="17"/>
                    </a:cubicBezTo>
                    <a:cubicBezTo>
                      <a:pt x="432" y="18"/>
                      <a:pt x="433" y="18"/>
                      <a:pt x="434" y="18"/>
                    </a:cubicBezTo>
                    <a:cubicBezTo>
                      <a:pt x="433" y="17"/>
                      <a:pt x="436" y="18"/>
                      <a:pt x="436" y="19"/>
                    </a:cubicBezTo>
                    <a:cubicBezTo>
                      <a:pt x="437" y="19"/>
                      <a:pt x="437" y="18"/>
                      <a:pt x="437" y="18"/>
                    </a:cubicBezTo>
                    <a:close/>
                    <a:moveTo>
                      <a:pt x="429" y="27"/>
                    </a:moveTo>
                    <a:cubicBezTo>
                      <a:pt x="429" y="27"/>
                      <a:pt x="429" y="27"/>
                      <a:pt x="429" y="27"/>
                    </a:cubicBezTo>
                    <a:cubicBezTo>
                      <a:pt x="429" y="27"/>
                      <a:pt x="429" y="26"/>
                      <a:pt x="429" y="27"/>
                    </a:cubicBezTo>
                    <a:close/>
                    <a:moveTo>
                      <a:pt x="425" y="30"/>
                    </a:moveTo>
                    <a:cubicBezTo>
                      <a:pt x="425" y="30"/>
                      <a:pt x="426" y="31"/>
                      <a:pt x="425" y="30"/>
                    </a:cubicBezTo>
                    <a:close/>
                    <a:moveTo>
                      <a:pt x="424" y="32"/>
                    </a:moveTo>
                    <a:cubicBezTo>
                      <a:pt x="423" y="32"/>
                      <a:pt x="424" y="32"/>
                      <a:pt x="424" y="32"/>
                    </a:cubicBezTo>
                    <a:close/>
                    <a:moveTo>
                      <a:pt x="423" y="32"/>
                    </a:moveTo>
                    <a:cubicBezTo>
                      <a:pt x="423" y="33"/>
                      <a:pt x="422" y="32"/>
                      <a:pt x="422" y="33"/>
                    </a:cubicBezTo>
                    <a:cubicBezTo>
                      <a:pt x="423" y="33"/>
                      <a:pt x="422" y="33"/>
                      <a:pt x="423" y="33"/>
                    </a:cubicBezTo>
                    <a:cubicBezTo>
                      <a:pt x="423" y="33"/>
                      <a:pt x="423" y="33"/>
                      <a:pt x="423" y="33"/>
                    </a:cubicBezTo>
                    <a:cubicBezTo>
                      <a:pt x="423" y="33"/>
                      <a:pt x="423" y="33"/>
                      <a:pt x="423" y="32"/>
                    </a:cubicBezTo>
                    <a:close/>
                    <a:moveTo>
                      <a:pt x="439" y="11"/>
                    </a:moveTo>
                    <a:cubicBezTo>
                      <a:pt x="439" y="11"/>
                      <a:pt x="440" y="11"/>
                      <a:pt x="440" y="11"/>
                    </a:cubicBezTo>
                    <a:cubicBezTo>
                      <a:pt x="440" y="11"/>
                      <a:pt x="439" y="10"/>
                      <a:pt x="439" y="11"/>
                    </a:cubicBezTo>
                    <a:close/>
                    <a:moveTo>
                      <a:pt x="442" y="9"/>
                    </a:moveTo>
                    <a:cubicBezTo>
                      <a:pt x="441" y="8"/>
                      <a:pt x="442" y="9"/>
                      <a:pt x="442" y="9"/>
                    </a:cubicBezTo>
                    <a:close/>
                    <a:moveTo>
                      <a:pt x="440" y="10"/>
                    </a:moveTo>
                    <a:cubicBezTo>
                      <a:pt x="441" y="11"/>
                      <a:pt x="440" y="10"/>
                      <a:pt x="440" y="10"/>
                    </a:cubicBezTo>
                    <a:close/>
                    <a:moveTo>
                      <a:pt x="438" y="12"/>
                    </a:moveTo>
                    <a:cubicBezTo>
                      <a:pt x="438" y="13"/>
                      <a:pt x="438" y="13"/>
                      <a:pt x="438" y="13"/>
                    </a:cubicBezTo>
                    <a:cubicBezTo>
                      <a:pt x="438" y="12"/>
                      <a:pt x="438" y="12"/>
                      <a:pt x="438" y="12"/>
                    </a:cubicBezTo>
                    <a:close/>
                    <a:moveTo>
                      <a:pt x="437" y="12"/>
                    </a:moveTo>
                    <a:cubicBezTo>
                      <a:pt x="438" y="13"/>
                      <a:pt x="437" y="13"/>
                      <a:pt x="438" y="13"/>
                    </a:cubicBezTo>
                    <a:cubicBezTo>
                      <a:pt x="438" y="13"/>
                      <a:pt x="437" y="12"/>
                      <a:pt x="437" y="12"/>
                    </a:cubicBezTo>
                    <a:close/>
                    <a:moveTo>
                      <a:pt x="441" y="8"/>
                    </a:moveTo>
                    <a:cubicBezTo>
                      <a:pt x="441" y="8"/>
                      <a:pt x="441" y="9"/>
                      <a:pt x="441" y="9"/>
                    </a:cubicBezTo>
                    <a:cubicBezTo>
                      <a:pt x="441" y="9"/>
                      <a:pt x="441" y="9"/>
                      <a:pt x="441" y="9"/>
                    </a:cubicBezTo>
                    <a:cubicBezTo>
                      <a:pt x="441" y="9"/>
                      <a:pt x="441" y="9"/>
                      <a:pt x="441" y="9"/>
                    </a:cubicBezTo>
                    <a:cubicBezTo>
                      <a:pt x="441" y="9"/>
                      <a:pt x="441" y="8"/>
                      <a:pt x="441" y="8"/>
                    </a:cubicBezTo>
                    <a:close/>
                    <a:moveTo>
                      <a:pt x="422" y="32"/>
                    </a:moveTo>
                    <a:cubicBezTo>
                      <a:pt x="422" y="32"/>
                      <a:pt x="422" y="32"/>
                      <a:pt x="422" y="32"/>
                    </a:cubicBezTo>
                    <a:close/>
                    <a:moveTo>
                      <a:pt x="434" y="10"/>
                    </a:moveTo>
                    <a:cubicBezTo>
                      <a:pt x="433" y="10"/>
                      <a:pt x="433" y="10"/>
                      <a:pt x="433" y="10"/>
                    </a:cubicBezTo>
                    <a:cubicBezTo>
                      <a:pt x="430" y="9"/>
                      <a:pt x="428" y="10"/>
                      <a:pt x="426" y="9"/>
                    </a:cubicBezTo>
                    <a:cubicBezTo>
                      <a:pt x="425" y="9"/>
                      <a:pt x="424" y="10"/>
                      <a:pt x="424" y="10"/>
                    </a:cubicBezTo>
                    <a:cubicBezTo>
                      <a:pt x="425" y="11"/>
                      <a:pt x="426" y="10"/>
                      <a:pt x="426" y="10"/>
                    </a:cubicBezTo>
                    <a:cubicBezTo>
                      <a:pt x="427" y="11"/>
                      <a:pt x="428" y="10"/>
                      <a:pt x="429" y="11"/>
                    </a:cubicBezTo>
                    <a:cubicBezTo>
                      <a:pt x="430" y="11"/>
                      <a:pt x="429" y="10"/>
                      <a:pt x="430" y="10"/>
                    </a:cubicBezTo>
                    <a:cubicBezTo>
                      <a:pt x="431" y="11"/>
                      <a:pt x="431" y="11"/>
                      <a:pt x="432" y="11"/>
                    </a:cubicBezTo>
                    <a:cubicBezTo>
                      <a:pt x="434" y="10"/>
                      <a:pt x="436" y="11"/>
                      <a:pt x="438" y="11"/>
                    </a:cubicBezTo>
                    <a:cubicBezTo>
                      <a:pt x="437" y="10"/>
                      <a:pt x="435" y="11"/>
                      <a:pt x="434" y="10"/>
                    </a:cubicBezTo>
                    <a:close/>
                    <a:moveTo>
                      <a:pt x="436" y="12"/>
                    </a:moveTo>
                    <a:cubicBezTo>
                      <a:pt x="436" y="12"/>
                      <a:pt x="436" y="13"/>
                      <a:pt x="436" y="12"/>
                    </a:cubicBezTo>
                    <a:close/>
                    <a:moveTo>
                      <a:pt x="425" y="26"/>
                    </a:moveTo>
                    <a:cubicBezTo>
                      <a:pt x="424" y="25"/>
                      <a:pt x="425" y="26"/>
                      <a:pt x="425" y="26"/>
                    </a:cubicBezTo>
                    <a:close/>
                    <a:moveTo>
                      <a:pt x="424" y="26"/>
                    </a:moveTo>
                    <a:cubicBezTo>
                      <a:pt x="424" y="26"/>
                      <a:pt x="424" y="27"/>
                      <a:pt x="425" y="26"/>
                    </a:cubicBezTo>
                    <a:cubicBezTo>
                      <a:pt x="424" y="26"/>
                      <a:pt x="424" y="26"/>
                      <a:pt x="424" y="26"/>
                    </a:cubicBezTo>
                    <a:close/>
                    <a:moveTo>
                      <a:pt x="423" y="27"/>
                    </a:moveTo>
                    <a:cubicBezTo>
                      <a:pt x="423" y="26"/>
                      <a:pt x="424" y="27"/>
                      <a:pt x="423" y="27"/>
                    </a:cubicBezTo>
                    <a:close/>
                    <a:moveTo>
                      <a:pt x="435" y="13"/>
                    </a:moveTo>
                    <a:cubicBezTo>
                      <a:pt x="434" y="12"/>
                      <a:pt x="435" y="13"/>
                      <a:pt x="435" y="13"/>
                    </a:cubicBezTo>
                    <a:close/>
                    <a:moveTo>
                      <a:pt x="430" y="17"/>
                    </a:moveTo>
                    <a:cubicBezTo>
                      <a:pt x="429" y="17"/>
                      <a:pt x="430" y="18"/>
                      <a:pt x="430" y="17"/>
                    </a:cubicBezTo>
                    <a:close/>
                    <a:moveTo>
                      <a:pt x="416" y="33"/>
                    </a:moveTo>
                    <a:cubicBezTo>
                      <a:pt x="416" y="34"/>
                      <a:pt x="416" y="34"/>
                      <a:pt x="416" y="34"/>
                    </a:cubicBezTo>
                    <a:cubicBezTo>
                      <a:pt x="416" y="33"/>
                      <a:pt x="416" y="33"/>
                      <a:pt x="416" y="33"/>
                    </a:cubicBezTo>
                    <a:close/>
                    <a:moveTo>
                      <a:pt x="433" y="13"/>
                    </a:moveTo>
                    <a:cubicBezTo>
                      <a:pt x="432" y="13"/>
                      <a:pt x="432" y="12"/>
                      <a:pt x="431" y="13"/>
                    </a:cubicBezTo>
                    <a:cubicBezTo>
                      <a:pt x="430" y="13"/>
                      <a:pt x="430" y="12"/>
                      <a:pt x="430" y="12"/>
                    </a:cubicBezTo>
                    <a:cubicBezTo>
                      <a:pt x="430" y="11"/>
                      <a:pt x="431" y="12"/>
                      <a:pt x="431" y="11"/>
                    </a:cubicBezTo>
                    <a:cubicBezTo>
                      <a:pt x="432" y="12"/>
                      <a:pt x="432" y="12"/>
                      <a:pt x="433" y="12"/>
                    </a:cubicBezTo>
                    <a:cubicBezTo>
                      <a:pt x="433" y="13"/>
                      <a:pt x="433" y="13"/>
                      <a:pt x="433" y="13"/>
                    </a:cubicBezTo>
                    <a:close/>
                    <a:moveTo>
                      <a:pt x="430" y="12"/>
                    </a:moveTo>
                    <a:cubicBezTo>
                      <a:pt x="430" y="12"/>
                      <a:pt x="431" y="12"/>
                      <a:pt x="430" y="12"/>
                    </a:cubicBezTo>
                    <a:close/>
                    <a:moveTo>
                      <a:pt x="418" y="31"/>
                    </a:moveTo>
                    <a:cubicBezTo>
                      <a:pt x="418" y="31"/>
                      <a:pt x="418" y="31"/>
                      <a:pt x="418" y="31"/>
                    </a:cubicBezTo>
                    <a:close/>
                    <a:moveTo>
                      <a:pt x="437" y="7"/>
                    </a:moveTo>
                    <a:cubicBezTo>
                      <a:pt x="436" y="7"/>
                      <a:pt x="437" y="8"/>
                      <a:pt x="437" y="7"/>
                    </a:cubicBezTo>
                    <a:close/>
                    <a:moveTo>
                      <a:pt x="429" y="16"/>
                    </a:moveTo>
                    <a:cubicBezTo>
                      <a:pt x="429" y="16"/>
                      <a:pt x="430" y="16"/>
                      <a:pt x="429" y="16"/>
                    </a:cubicBezTo>
                    <a:close/>
                    <a:moveTo>
                      <a:pt x="428" y="17"/>
                    </a:moveTo>
                    <a:cubicBezTo>
                      <a:pt x="427" y="17"/>
                      <a:pt x="429" y="18"/>
                      <a:pt x="428" y="17"/>
                    </a:cubicBezTo>
                    <a:close/>
                    <a:moveTo>
                      <a:pt x="421" y="27"/>
                    </a:moveTo>
                    <a:cubicBezTo>
                      <a:pt x="420" y="26"/>
                      <a:pt x="421" y="27"/>
                      <a:pt x="421" y="27"/>
                    </a:cubicBezTo>
                    <a:close/>
                    <a:moveTo>
                      <a:pt x="425" y="17"/>
                    </a:moveTo>
                    <a:cubicBezTo>
                      <a:pt x="426" y="18"/>
                      <a:pt x="427" y="18"/>
                      <a:pt x="427" y="18"/>
                    </a:cubicBezTo>
                    <a:cubicBezTo>
                      <a:pt x="427" y="17"/>
                      <a:pt x="426" y="17"/>
                      <a:pt x="425" y="17"/>
                    </a:cubicBezTo>
                    <a:close/>
                    <a:moveTo>
                      <a:pt x="415" y="31"/>
                    </a:moveTo>
                    <a:cubicBezTo>
                      <a:pt x="415" y="31"/>
                      <a:pt x="415" y="31"/>
                      <a:pt x="415" y="31"/>
                    </a:cubicBezTo>
                    <a:cubicBezTo>
                      <a:pt x="415" y="32"/>
                      <a:pt x="416" y="31"/>
                      <a:pt x="415" y="31"/>
                    </a:cubicBezTo>
                    <a:close/>
                    <a:moveTo>
                      <a:pt x="415" y="32"/>
                    </a:moveTo>
                    <a:cubicBezTo>
                      <a:pt x="415" y="32"/>
                      <a:pt x="415" y="32"/>
                      <a:pt x="415" y="31"/>
                    </a:cubicBezTo>
                    <a:cubicBezTo>
                      <a:pt x="414" y="32"/>
                      <a:pt x="414" y="32"/>
                      <a:pt x="414" y="32"/>
                    </a:cubicBezTo>
                    <a:cubicBezTo>
                      <a:pt x="414" y="32"/>
                      <a:pt x="415" y="32"/>
                      <a:pt x="415" y="32"/>
                    </a:cubicBezTo>
                    <a:close/>
                    <a:moveTo>
                      <a:pt x="420" y="25"/>
                    </a:moveTo>
                    <a:cubicBezTo>
                      <a:pt x="419" y="25"/>
                      <a:pt x="420" y="26"/>
                      <a:pt x="420" y="25"/>
                    </a:cubicBezTo>
                    <a:close/>
                    <a:moveTo>
                      <a:pt x="432" y="8"/>
                    </a:moveTo>
                    <a:cubicBezTo>
                      <a:pt x="433" y="9"/>
                      <a:pt x="433" y="9"/>
                      <a:pt x="434" y="8"/>
                    </a:cubicBezTo>
                    <a:cubicBezTo>
                      <a:pt x="433" y="8"/>
                      <a:pt x="432" y="8"/>
                      <a:pt x="432" y="8"/>
                    </a:cubicBezTo>
                    <a:close/>
                    <a:moveTo>
                      <a:pt x="427" y="17"/>
                    </a:moveTo>
                    <a:cubicBezTo>
                      <a:pt x="427" y="16"/>
                      <a:pt x="426" y="16"/>
                      <a:pt x="426" y="17"/>
                    </a:cubicBezTo>
                    <a:cubicBezTo>
                      <a:pt x="426" y="17"/>
                      <a:pt x="427" y="17"/>
                      <a:pt x="427" y="17"/>
                    </a:cubicBezTo>
                    <a:close/>
                    <a:moveTo>
                      <a:pt x="413" y="33"/>
                    </a:moveTo>
                    <a:cubicBezTo>
                      <a:pt x="413" y="33"/>
                      <a:pt x="413" y="33"/>
                      <a:pt x="412" y="34"/>
                    </a:cubicBezTo>
                    <a:cubicBezTo>
                      <a:pt x="413" y="34"/>
                      <a:pt x="413" y="34"/>
                      <a:pt x="413" y="34"/>
                    </a:cubicBezTo>
                    <a:cubicBezTo>
                      <a:pt x="413" y="34"/>
                      <a:pt x="413" y="34"/>
                      <a:pt x="413" y="33"/>
                    </a:cubicBezTo>
                    <a:cubicBezTo>
                      <a:pt x="413" y="33"/>
                      <a:pt x="413" y="33"/>
                      <a:pt x="413" y="33"/>
                    </a:cubicBezTo>
                    <a:close/>
                    <a:moveTo>
                      <a:pt x="413" y="32"/>
                    </a:moveTo>
                    <a:cubicBezTo>
                      <a:pt x="414" y="32"/>
                      <a:pt x="414" y="32"/>
                      <a:pt x="414" y="32"/>
                    </a:cubicBezTo>
                    <a:cubicBezTo>
                      <a:pt x="414" y="32"/>
                      <a:pt x="414" y="32"/>
                      <a:pt x="413" y="32"/>
                    </a:cubicBezTo>
                    <a:close/>
                    <a:moveTo>
                      <a:pt x="425" y="16"/>
                    </a:moveTo>
                    <a:cubicBezTo>
                      <a:pt x="425" y="16"/>
                      <a:pt x="425" y="16"/>
                      <a:pt x="425" y="16"/>
                    </a:cubicBezTo>
                    <a:cubicBezTo>
                      <a:pt x="425" y="17"/>
                      <a:pt x="426" y="17"/>
                      <a:pt x="426" y="17"/>
                    </a:cubicBezTo>
                    <a:cubicBezTo>
                      <a:pt x="426" y="16"/>
                      <a:pt x="426" y="16"/>
                      <a:pt x="425" y="16"/>
                    </a:cubicBezTo>
                    <a:close/>
                    <a:moveTo>
                      <a:pt x="428" y="11"/>
                    </a:moveTo>
                    <a:cubicBezTo>
                      <a:pt x="428" y="11"/>
                      <a:pt x="427" y="12"/>
                      <a:pt x="426" y="12"/>
                    </a:cubicBezTo>
                    <a:cubicBezTo>
                      <a:pt x="426" y="13"/>
                      <a:pt x="427" y="12"/>
                      <a:pt x="427" y="13"/>
                    </a:cubicBezTo>
                    <a:cubicBezTo>
                      <a:pt x="428" y="12"/>
                      <a:pt x="428" y="12"/>
                      <a:pt x="429" y="12"/>
                    </a:cubicBezTo>
                    <a:cubicBezTo>
                      <a:pt x="429" y="12"/>
                      <a:pt x="429" y="11"/>
                      <a:pt x="428" y="11"/>
                    </a:cubicBezTo>
                    <a:close/>
                    <a:moveTo>
                      <a:pt x="417" y="25"/>
                    </a:moveTo>
                    <a:cubicBezTo>
                      <a:pt x="417" y="25"/>
                      <a:pt x="416" y="25"/>
                      <a:pt x="416" y="26"/>
                    </a:cubicBezTo>
                    <a:cubicBezTo>
                      <a:pt x="417" y="26"/>
                      <a:pt x="418" y="25"/>
                      <a:pt x="417" y="25"/>
                    </a:cubicBezTo>
                    <a:close/>
                    <a:moveTo>
                      <a:pt x="424" y="16"/>
                    </a:moveTo>
                    <a:cubicBezTo>
                      <a:pt x="423" y="17"/>
                      <a:pt x="423" y="17"/>
                      <a:pt x="423" y="17"/>
                    </a:cubicBezTo>
                    <a:cubicBezTo>
                      <a:pt x="424" y="17"/>
                      <a:pt x="424" y="17"/>
                      <a:pt x="424" y="17"/>
                    </a:cubicBezTo>
                    <a:cubicBezTo>
                      <a:pt x="424" y="17"/>
                      <a:pt x="424" y="17"/>
                      <a:pt x="424" y="16"/>
                    </a:cubicBezTo>
                    <a:close/>
                    <a:moveTo>
                      <a:pt x="430" y="8"/>
                    </a:moveTo>
                    <a:cubicBezTo>
                      <a:pt x="430" y="8"/>
                      <a:pt x="431" y="9"/>
                      <a:pt x="431" y="8"/>
                    </a:cubicBezTo>
                    <a:cubicBezTo>
                      <a:pt x="431" y="8"/>
                      <a:pt x="430" y="8"/>
                      <a:pt x="430" y="8"/>
                    </a:cubicBezTo>
                    <a:close/>
                    <a:moveTo>
                      <a:pt x="424" y="16"/>
                    </a:moveTo>
                    <a:cubicBezTo>
                      <a:pt x="424" y="16"/>
                      <a:pt x="424" y="16"/>
                      <a:pt x="424" y="16"/>
                    </a:cubicBezTo>
                    <a:cubicBezTo>
                      <a:pt x="424" y="16"/>
                      <a:pt x="423" y="16"/>
                      <a:pt x="424" y="16"/>
                    </a:cubicBezTo>
                    <a:close/>
                    <a:moveTo>
                      <a:pt x="422" y="16"/>
                    </a:moveTo>
                    <a:cubicBezTo>
                      <a:pt x="422" y="16"/>
                      <a:pt x="422" y="16"/>
                      <a:pt x="422" y="16"/>
                    </a:cubicBezTo>
                    <a:cubicBezTo>
                      <a:pt x="422" y="16"/>
                      <a:pt x="422" y="16"/>
                      <a:pt x="422" y="16"/>
                    </a:cubicBezTo>
                    <a:cubicBezTo>
                      <a:pt x="422" y="16"/>
                      <a:pt x="422" y="16"/>
                      <a:pt x="422" y="16"/>
                    </a:cubicBezTo>
                    <a:cubicBezTo>
                      <a:pt x="422" y="16"/>
                      <a:pt x="422" y="16"/>
                      <a:pt x="422" y="16"/>
                    </a:cubicBezTo>
                    <a:close/>
                    <a:moveTo>
                      <a:pt x="428" y="8"/>
                    </a:moveTo>
                    <a:cubicBezTo>
                      <a:pt x="428" y="8"/>
                      <a:pt x="429" y="8"/>
                      <a:pt x="429" y="8"/>
                    </a:cubicBezTo>
                    <a:cubicBezTo>
                      <a:pt x="428" y="8"/>
                      <a:pt x="428" y="8"/>
                      <a:pt x="428" y="8"/>
                    </a:cubicBezTo>
                    <a:close/>
                    <a:moveTo>
                      <a:pt x="409" y="31"/>
                    </a:moveTo>
                    <a:cubicBezTo>
                      <a:pt x="409" y="31"/>
                      <a:pt x="409" y="32"/>
                      <a:pt x="409" y="31"/>
                    </a:cubicBezTo>
                    <a:close/>
                    <a:moveTo>
                      <a:pt x="424" y="12"/>
                    </a:moveTo>
                    <a:cubicBezTo>
                      <a:pt x="424" y="11"/>
                      <a:pt x="424" y="13"/>
                      <a:pt x="424" y="12"/>
                    </a:cubicBezTo>
                    <a:close/>
                    <a:moveTo>
                      <a:pt x="427" y="8"/>
                    </a:moveTo>
                    <a:cubicBezTo>
                      <a:pt x="427" y="8"/>
                      <a:pt x="427" y="8"/>
                      <a:pt x="427" y="8"/>
                    </a:cubicBezTo>
                    <a:close/>
                    <a:moveTo>
                      <a:pt x="420" y="12"/>
                    </a:moveTo>
                    <a:cubicBezTo>
                      <a:pt x="421" y="13"/>
                      <a:pt x="421" y="11"/>
                      <a:pt x="421" y="12"/>
                    </a:cubicBezTo>
                    <a:cubicBezTo>
                      <a:pt x="422" y="12"/>
                      <a:pt x="422" y="12"/>
                      <a:pt x="423" y="11"/>
                    </a:cubicBezTo>
                    <a:cubicBezTo>
                      <a:pt x="422" y="11"/>
                      <a:pt x="421" y="11"/>
                      <a:pt x="420" y="12"/>
                    </a:cubicBezTo>
                    <a:close/>
                    <a:moveTo>
                      <a:pt x="422" y="10"/>
                    </a:moveTo>
                    <a:cubicBezTo>
                      <a:pt x="422" y="10"/>
                      <a:pt x="423" y="10"/>
                      <a:pt x="423" y="10"/>
                    </a:cubicBezTo>
                    <a:cubicBezTo>
                      <a:pt x="423" y="10"/>
                      <a:pt x="422" y="10"/>
                      <a:pt x="422" y="10"/>
                    </a:cubicBezTo>
                    <a:close/>
                    <a:moveTo>
                      <a:pt x="417" y="15"/>
                    </a:moveTo>
                    <a:cubicBezTo>
                      <a:pt x="417" y="15"/>
                      <a:pt x="416" y="14"/>
                      <a:pt x="416" y="15"/>
                    </a:cubicBezTo>
                    <a:cubicBezTo>
                      <a:pt x="416" y="15"/>
                      <a:pt x="417" y="15"/>
                      <a:pt x="417" y="16"/>
                    </a:cubicBezTo>
                    <a:cubicBezTo>
                      <a:pt x="416" y="15"/>
                      <a:pt x="416" y="15"/>
                      <a:pt x="416" y="16"/>
                    </a:cubicBezTo>
                    <a:cubicBezTo>
                      <a:pt x="416" y="16"/>
                      <a:pt x="416" y="16"/>
                      <a:pt x="416" y="16"/>
                    </a:cubicBezTo>
                    <a:cubicBezTo>
                      <a:pt x="416" y="15"/>
                      <a:pt x="417" y="16"/>
                      <a:pt x="418" y="16"/>
                    </a:cubicBezTo>
                    <a:cubicBezTo>
                      <a:pt x="417" y="15"/>
                      <a:pt x="417" y="15"/>
                      <a:pt x="417" y="15"/>
                    </a:cubicBezTo>
                    <a:close/>
                    <a:moveTo>
                      <a:pt x="420" y="9"/>
                    </a:moveTo>
                    <a:cubicBezTo>
                      <a:pt x="420" y="9"/>
                      <a:pt x="420" y="9"/>
                      <a:pt x="420" y="9"/>
                    </a:cubicBezTo>
                    <a:cubicBezTo>
                      <a:pt x="420" y="10"/>
                      <a:pt x="421" y="11"/>
                      <a:pt x="422" y="10"/>
                    </a:cubicBezTo>
                    <a:cubicBezTo>
                      <a:pt x="421" y="10"/>
                      <a:pt x="421" y="9"/>
                      <a:pt x="420" y="9"/>
                    </a:cubicBezTo>
                    <a:close/>
                    <a:moveTo>
                      <a:pt x="281" y="179"/>
                    </a:moveTo>
                    <a:cubicBezTo>
                      <a:pt x="282" y="179"/>
                      <a:pt x="282" y="178"/>
                      <a:pt x="283" y="179"/>
                    </a:cubicBezTo>
                    <a:cubicBezTo>
                      <a:pt x="283" y="179"/>
                      <a:pt x="283" y="179"/>
                      <a:pt x="283" y="179"/>
                    </a:cubicBezTo>
                    <a:cubicBezTo>
                      <a:pt x="282" y="178"/>
                      <a:pt x="282" y="179"/>
                      <a:pt x="281" y="179"/>
                    </a:cubicBezTo>
                    <a:close/>
                    <a:moveTo>
                      <a:pt x="414" y="17"/>
                    </a:moveTo>
                    <a:cubicBezTo>
                      <a:pt x="414" y="17"/>
                      <a:pt x="415" y="18"/>
                      <a:pt x="415" y="18"/>
                    </a:cubicBezTo>
                    <a:cubicBezTo>
                      <a:pt x="415" y="17"/>
                      <a:pt x="414" y="17"/>
                      <a:pt x="414" y="17"/>
                    </a:cubicBezTo>
                    <a:close/>
                    <a:moveTo>
                      <a:pt x="279" y="180"/>
                    </a:moveTo>
                    <a:cubicBezTo>
                      <a:pt x="280" y="180"/>
                      <a:pt x="280" y="180"/>
                      <a:pt x="281" y="180"/>
                    </a:cubicBezTo>
                    <a:cubicBezTo>
                      <a:pt x="281" y="179"/>
                      <a:pt x="280" y="180"/>
                      <a:pt x="279" y="180"/>
                    </a:cubicBezTo>
                    <a:close/>
                    <a:moveTo>
                      <a:pt x="415" y="17"/>
                    </a:moveTo>
                    <a:cubicBezTo>
                      <a:pt x="414" y="17"/>
                      <a:pt x="415" y="18"/>
                      <a:pt x="415" y="17"/>
                    </a:cubicBezTo>
                    <a:close/>
                    <a:moveTo>
                      <a:pt x="418" y="10"/>
                    </a:moveTo>
                    <a:cubicBezTo>
                      <a:pt x="418" y="11"/>
                      <a:pt x="418" y="11"/>
                      <a:pt x="418" y="11"/>
                    </a:cubicBezTo>
                    <a:cubicBezTo>
                      <a:pt x="418" y="12"/>
                      <a:pt x="419" y="12"/>
                      <a:pt x="419" y="11"/>
                    </a:cubicBezTo>
                    <a:cubicBezTo>
                      <a:pt x="419" y="11"/>
                      <a:pt x="419" y="11"/>
                      <a:pt x="418" y="10"/>
                    </a:cubicBezTo>
                    <a:close/>
                    <a:moveTo>
                      <a:pt x="415" y="16"/>
                    </a:moveTo>
                    <a:cubicBezTo>
                      <a:pt x="415" y="15"/>
                      <a:pt x="416" y="16"/>
                      <a:pt x="415" y="16"/>
                    </a:cubicBezTo>
                    <a:close/>
                    <a:moveTo>
                      <a:pt x="418" y="9"/>
                    </a:moveTo>
                    <a:cubicBezTo>
                      <a:pt x="419" y="10"/>
                      <a:pt x="419" y="10"/>
                      <a:pt x="420" y="9"/>
                    </a:cubicBezTo>
                    <a:cubicBezTo>
                      <a:pt x="419" y="9"/>
                      <a:pt x="419" y="9"/>
                      <a:pt x="418" y="9"/>
                    </a:cubicBezTo>
                    <a:close/>
                    <a:moveTo>
                      <a:pt x="417" y="11"/>
                    </a:moveTo>
                    <a:cubicBezTo>
                      <a:pt x="416" y="12"/>
                      <a:pt x="417" y="11"/>
                      <a:pt x="417" y="11"/>
                    </a:cubicBezTo>
                    <a:close/>
                    <a:moveTo>
                      <a:pt x="417" y="11"/>
                    </a:moveTo>
                    <a:cubicBezTo>
                      <a:pt x="417" y="11"/>
                      <a:pt x="417" y="11"/>
                      <a:pt x="417" y="10"/>
                    </a:cubicBezTo>
                    <a:cubicBezTo>
                      <a:pt x="417" y="11"/>
                      <a:pt x="417" y="11"/>
                      <a:pt x="417" y="11"/>
                    </a:cubicBezTo>
                    <a:cubicBezTo>
                      <a:pt x="417" y="11"/>
                      <a:pt x="417" y="11"/>
                      <a:pt x="417" y="11"/>
                    </a:cubicBezTo>
                    <a:close/>
                    <a:moveTo>
                      <a:pt x="278" y="179"/>
                    </a:moveTo>
                    <a:cubicBezTo>
                      <a:pt x="277" y="179"/>
                      <a:pt x="277" y="179"/>
                      <a:pt x="276" y="179"/>
                    </a:cubicBezTo>
                    <a:cubicBezTo>
                      <a:pt x="277" y="180"/>
                      <a:pt x="278" y="180"/>
                      <a:pt x="278" y="179"/>
                    </a:cubicBezTo>
                    <a:close/>
                    <a:moveTo>
                      <a:pt x="417" y="9"/>
                    </a:moveTo>
                    <a:cubicBezTo>
                      <a:pt x="417" y="10"/>
                      <a:pt x="418" y="9"/>
                      <a:pt x="418" y="9"/>
                    </a:cubicBezTo>
                    <a:cubicBezTo>
                      <a:pt x="418" y="9"/>
                      <a:pt x="417" y="9"/>
                      <a:pt x="417" y="9"/>
                    </a:cubicBezTo>
                    <a:close/>
                    <a:moveTo>
                      <a:pt x="279" y="178"/>
                    </a:moveTo>
                    <a:cubicBezTo>
                      <a:pt x="279" y="178"/>
                      <a:pt x="279" y="178"/>
                      <a:pt x="279" y="178"/>
                    </a:cubicBezTo>
                    <a:close/>
                    <a:moveTo>
                      <a:pt x="416" y="9"/>
                    </a:moveTo>
                    <a:cubicBezTo>
                      <a:pt x="416" y="9"/>
                      <a:pt x="416" y="9"/>
                      <a:pt x="416" y="9"/>
                    </a:cubicBezTo>
                    <a:cubicBezTo>
                      <a:pt x="417" y="9"/>
                      <a:pt x="416" y="8"/>
                      <a:pt x="416" y="9"/>
                    </a:cubicBezTo>
                    <a:close/>
                    <a:moveTo>
                      <a:pt x="417" y="7"/>
                    </a:moveTo>
                    <a:cubicBezTo>
                      <a:pt x="417" y="7"/>
                      <a:pt x="417" y="7"/>
                      <a:pt x="416" y="7"/>
                    </a:cubicBezTo>
                    <a:cubicBezTo>
                      <a:pt x="416" y="7"/>
                      <a:pt x="416" y="8"/>
                      <a:pt x="416" y="8"/>
                    </a:cubicBezTo>
                    <a:cubicBezTo>
                      <a:pt x="417" y="8"/>
                      <a:pt x="416" y="7"/>
                      <a:pt x="417" y="7"/>
                    </a:cubicBezTo>
                    <a:close/>
                    <a:moveTo>
                      <a:pt x="414" y="8"/>
                    </a:moveTo>
                    <a:cubicBezTo>
                      <a:pt x="414" y="9"/>
                      <a:pt x="413" y="8"/>
                      <a:pt x="413" y="9"/>
                    </a:cubicBezTo>
                    <a:cubicBezTo>
                      <a:pt x="413" y="10"/>
                      <a:pt x="414" y="9"/>
                      <a:pt x="415" y="10"/>
                    </a:cubicBezTo>
                    <a:cubicBezTo>
                      <a:pt x="415" y="9"/>
                      <a:pt x="416" y="9"/>
                      <a:pt x="416" y="9"/>
                    </a:cubicBezTo>
                    <a:cubicBezTo>
                      <a:pt x="415" y="9"/>
                      <a:pt x="414" y="9"/>
                      <a:pt x="414" y="8"/>
                    </a:cubicBezTo>
                    <a:close/>
                    <a:moveTo>
                      <a:pt x="275" y="179"/>
                    </a:moveTo>
                    <a:cubicBezTo>
                      <a:pt x="275" y="179"/>
                      <a:pt x="275" y="179"/>
                      <a:pt x="275" y="179"/>
                    </a:cubicBezTo>
                    <a:close/>
                    <a:moveTo>
                      <a:pt x="274" y="179"/>
                    </a:moveTo>
                    <a:cubicBezTo>
                      <a:pt x="275" y="180"/>
                      <a:pt x="275" y="179"/>
                      <a:pt x="275" y="179"/>
                    </a:cubicBezTo>
                    <a:cubicBezTo>
                      <a:pt x="275" y="179"/>
                      <a:pt x="274" y="179"/>
                      <a:pt x="274" y="179"/>
                    </a:cubicBezTo>
                    <a:close/>
                    <a:moveTo>
                      <a:pt x="416" y="8"/>
                    </a:moveTo>
                    <a:cubicBezTo>
                      <a:pt x="415" y="7"/>
                      <a:pt x="416" y="8"/>
                      <a:pt x="416" y="8"/>
                    </a:cubicBezTo>
                    <a:close/>
                    <a:moveTo>
                      <a:pt x="409" y="15"/>
                    </a:moveTo>
                    <a:cubicBezTo>
                      <a:pt x="409" y="15"/>
                      <a:pt x="409" y="16"/>
                      <a:pt x="410" y="15"/>
                    </a:cubicBezTo>
                    <a:cubicBezTo>
                      <a:pt x="410" y="15"/>
                      <a:pt x="409" y="15"/>
                      <a:pt x="409" y="15"/>
                    </a:cubicBezTo>
                    <a:close/>
                    <a:moveTo>
                      <a:pt x="415" y="7"/>
                    </a:moveTo>
                    <a:cubicBezTo>
                      <a:pt x="416" y="7"/>
                      <a:pt x="415" y="7"/>
                      <a:pt x="415" y="7"/>
                    </a:cubicBezTo>
                    <a:close/>
                    <a:moveTo>
                      <a:pt x="414" y="8"/>
                    </a:moveTo>
                    <a:cubicBezTo>
                      <a:pt x="414" y="8"/>
                      <a:pt x="414" y="8"/>
                      <a:pt x="415" y="8"/>
                    </a:cubicBezTo>
                    <a:cubicBezTo>
                      <a:pt x="414" y="8"/>
                      <a:pt x="414" y="8"/>
                      <a:pt x="414" y="8"/>
                    </a:cubicBezTo>
                    <a:close/>
                    <a:moveTo>
                      <a:pt x="411" y="11"/>
                    </a:moveTo>
                    <a:cubicBezTo>
                      <a:pt x="410" y="10"/>
                      <a:pt x="411" y="11"/>
                      <a:pt x="411" y="11"/>
                    </a:cubicBezTo>
                    <a:close/>
                    <a:moveTo>
                      <a:pt x="410" y="9"/>
                    </a:moveTo>
                    <a:cubicBezTo>
                      <a:pt x="411" y="9"/>
                      <a:pt x="411" y="9"/>
                      <a:pt x="411" y="8"/>
                    </a:cubicBezTo>
                    <a:cubicBezTo>
                      <a:pt x="411" y="8"/>
                      <a:pt x="411" y="9"/>
                      <a:pt x="410" y="9"/>
                    </a:cubicBezTo>
                    <a:close/>
                    <a:moveTo>
                      <a:pt x="409" y="9"/>
                    </a:moveTo>
                    <a:cubicBezTo>
                      <a:pt x="409" y="9"/>
                      <a:pt x="409" y="9"/>
                      <a:pt x="409" y="9"/>
                    </a:cubicBezTo>
                    <a:cubicBezTo>
                      <a:pt x="409" y="9"/>
                      <a:pt x="409" y="10"/>
                      <a:pt x="409" y="10"/>
                    </a:cubicBezTo>
                    <a:cubicBezTo>
                      <a:pt x="409" y="10"/>
                      <a:pt x="409" y="9"/>
                      <a:pt x="409" y="9"/>
                    </a:cubicBezTo>
                    <a:cubicBezTo>
                      <a:pt x="409" y="9"/>
                      <a:pt x="409" y="9"/>
                      <a:pt x="409" y="9"/>
                    </a:cubicBezTo>
                    <a:close/>
                    <a:moveTo>
                      <a:pt x="408" y="10"/>
                    </a:moveTo>
                    <a:cubicBezTo>
                      <a:pt x="408" y="11"/>
                      <a:pt x="407" y="11"/>
                      <a:pt x="407" y="11"/>
                    </a:cubicBezTo>
                    <a:cubicBezTo>
                      <a:pt x="407" y="11"/>
                      <a:pt x="408" y="11"/>
                      <a:pt x="408" y="11"/>
                    </a:cubicBezTo>
                    <a:cubicBezTo>
                      <a:pt x="408" y="11"/>
                      <a:pt x="408" y="11"/>
                      <a:pt x="408" y="11"/>
                    </a:cubicBezTo>
                    <a:cubicBezTo>
                      <a:pt x="408" y="11"/>
                      <a:pt x="408" y="11"/>
                      <a:pt x="408" y="10"/>
                    </a:cubicBezTo>
                    <a:close/>
                    <a:moveTo>
                      <a:pt x="410" y="7"/>
                    </a:moveTo>
                    <a:cubicBezTo>
                      <a:pt x="410" y="7"/>
                      <a:pt x="410" y="7"/>
                      <a:pt x="410" y="7"/>
                    </a:cubicBezTo>
                    <a:cubicBezTo>
                      <a:pt x="410" y="7"/>
                      <a:pt x="410" y="7"/>
                      <a:pt x="410" y="7"/>
                    </a:cubicBezTo>
                    <a:close/>
                    <a:moveTo>
                      <a:pt x="408" y="9"/>
                    </a:moveTo>
                    <a:cubicBezTo>
                      <a:pt x="408" y="9"/>
                      <a:pt x="409" y="9"/>
                      <a:pt x="409" y="9"/>
                    </a:cubicBezTo>
                    <a:cubicBezTo>
                      <a:pt x="409" y="8"/>
                      <a:pt x="408" y="9"/>
                      <a:pt x="408" y="9"/>
                    </a:cubicBezTo>
                    <a:close/>
                    <a:moveTo>
                      <a:pt x="407" y="11"/>
                    </a:moveTo>
                    <a:cubicBezTo>
                      <a:pt x="406" y="11"/>
                      <a:pt x="407" y="11"/>
                      <a:pt x="407" y="11"/>
                    </a:cubicBezTo>
                    <a:close/>
                    <a:moveTo>
                      <a:pt x="407" y="8"/>
                    </a:moveTo>
                    <a:cubicBezTo>
                      <a:pt x="406" y="9"/>
                      <a:pt x="405" y="7"/>
                      <a:pt x="404" y="8"/>
                    </a:cubicBezTo>
                    <a:cubicBezTo>
                      <a:pt x="405" y="9"/>
                      <a:pt x="406" y="8"/>
                      <a:pt x="407" y="9"/>
                    </a:cubicBezTo>
                    <a:cubicBezTo>
                      <a:pt x="407" y="9"/>
                      <a:pt x="406" y="9"/>
                      <a:pt x="407" y="10"/>
                    </a:cubicBezTo>
                    <a:cubicBezTo>
                      <a:pt x="407" y="10"/>
                      <a:pt x="408" y="9"/>
                      <a:pt x="408" y="9"/>
                    </a:cubicBezTo>
                    <a:cubicBezTo>
                      <a:pt x="407" y="9"/>
                      <a:pt x="408" y="8"/>
                      <a:pt x="407" y="8"/>
                    </a:cubicBezTo>
                    <a:close/>
                    <a:moveTo>
                      <a:pt x="402" y="14"/>
                    </a:moveTo>
                    <a:cubicBezTo>
                      <a:pt x="401" y="14"/>
                      <a:pt x="401" y="14"/>
                      <a:pt x="401" y="14"/>
                    </a:cubicBezTo>
                    <a:cubicBezTo>
                      <a:pt x="401" y="15"/>
                      <a:pt x="400" y="16"/>
                      <a:pt x="399" y="16"/>
                    </a:cubicBezTo>
                    <a:cubicBezTo>
                      <a:pt x="400" y="16"/>
                      <a:pt x="400" y="16"/>
                      <a:pt x="399" y="16"/>
                    </a:cubicBezTo>
                    <a:cubicBezTo>
                      <a:pt x="400" y="16"/>
                      <a:pt x="402" y="16"/>
                      <a:pt x="402" y="14"/>
                    </a:cubicBezTo>
                    <a:close/>
                    <a:moveTo>
                      <a:pt x="407" y="7"/>
                    </a:moveTo>
                    <a:cubicBezTo>
                      <a:pt x="407" y="7"/>
                      <a:pt x="407" y="7"/>
                      <a:pt x="407" y="7"/>
                    </a:cubicBezTo>
                    <a:close/>
                    <a:moveTo>
                      <a:pt x="387" y="29"/>
                    </a:moveTo>
                    <a:cubicBezTo>
                      <a:pt x="387" y="30"/>
                      <a:pt x="387" y="30"/>
                      <a:pt x="387" y="30"/>
                    </a:cubicBezTo>
                    <a:cubicBezTo>
                      <a:pt x="387" y="30"/>
                      <a:pt x="387" y="30"/>
                      <a:pt x="387" y="30"/>
                    </a:cubicBezTo>
                    <a:cubicBezTo>
                      <a:pt x="388" y="30"/>
                      <a:pt x="387" y="30"/>
                      <a:pt x="388" y="30"/>
                    </a:cubicBezTo>
                    <a:cubicBezTo>
                      <a:pt x="388" y="30"/>
                      <a:pt x="387" y="29"/>
                      <a:pt x="387" y="29"/>
                    </a:cubicBezTo>
                    <a:close/>
                    <a:moveTo>
                      <a:pt x="385" y="30"/>
                    </a:moveTo>
                    <a:cubicBezTo>
                      <a:pt x="386" y="30"/>
                      <a:pt x="386" y="30"/>
                      <a:pt x="387" y="30"/>
                    </a:cubicBezTo>
                    <a:cubicBezTo>
                      <a:pt x="386" y="29"/>
                      <a:pt x="386" y="29"/>
                      <a:pt x="385" y="30"/>
                    </a:cubicBezTo>
                    <a:close/>
                    <a:moveTo>
                      <a:pt x="244" y="203"/>
                    </a:moveTo>
                    <a:cubicBezTo>
                      <a:pt x="243" y="203"/>
                      <a:pt x="244" y="204"/>
                      <a:pt x="244" y="203"/>
                    </a:cubicBezTo>
                    <a:close/>
                    <a:moveTo>
                      <a:pt x="405" y="7"/>
                    </a:moveTo>
                    <a:cubicBezTo>
                      <a:pt x="405" y="7"/>
                      <a:pt x="405" y="7"/>
                      <a:pt x="405" y="7"/>
                    </a:cubicBezTo>
                    <a:cubicBezTo>
                      <a:pt x="405" y="7"/>
                      <a:pt x="404" y="7"/>
                      <a:pt x="405" y="7"/>
                    </a:cubicBezTo>
                    <a:close/>
                    <a:moveTo>
                      <a:pt x="398" y="14"/>
                    </a:moveTo>
                    <a:cubicBezTo>
                      <a:pt x="398" y="14"/>
                      <a:pt x="399" y="15"/>
                      <a:pt x="399" y="14"/>
                    </a:cubicBezTo>
                    <a:cubicBezTo>
                      <a:pt x="399" y="14"/>
                      <a:pt x="398" y="14"/>
                      <a:pt x="398" y="14"/>
                    </a:cubicBezTo>
                    <a:close/>
                    <a:moveTo>
                      <a:pt x="397" y="16"/>
                    </a:moveTo>
                    <a:cubicBezTo>
                      <a:pt x="397" y="15"/>
                      <a:pt x="398" y="16"/>
                      <a:pt x="397" y="16"/>
                    </a:cubicBezTo>
                    <a:close/>
                    <a:moveTo>
                      <a:pt x="403" y="8"/>
                    </a:moveTo>
                    <a:cubicBezTo>
                      <a:pt x="402" y="9"/>
                      <a:pt x="402" y="9"/>
                      <a:pt x="402" y="10"/>
                    </a:cubicBezTo>
                    <a:cubicBezTo>
                      <a:pt x="402" y="9"/>
                      <a:pt x="403" y="9"/>
                      <a:pt x="403" y="8"/>
                    </a:cubicBezTo>
                    <a:close/>
                    <a:moveTo>
                      <a:pt x="241" y="203"/>
                    </a:moveTo>
                    <a:cubicBezTo>
                      <a:pt x="241" y="203"/>
                      <a:pt x="242" y="204"/>
                      <a:pt x="242" y="203"/>
                    </a:cubicBezTo>
                    <a:cubicBezTo>
                      <a:pt x="242" y="203"/>
                      <a:pt x="242" y="203"/>
                      <a:pt x="241" y="203"/>
                    </a:cubicBezTo>
                    <a:close/>
                    <a:moveTo>
                      <a:pt x="385" y="29"/>
                    </a:moveTo>
                    <a:cubicBezTo>
                      <a:pt x="385" y="29"/>
                      <a:pt x="385" y="28"/>
                      <a:pt x="385" y="29"/>
                    </a:cubicBezTo>
                    <a:close/>
                    <a:moveTo>
                      <a:pt x="384" y="29"/>
                    </a:moveTo>
                    <a:cubicBezTo>
                      <a:pt x="384" y="29"/>
                      <a:pt x="384" y="29"/>
                      <a:pt x="384" y="29"/>
                    </a:cubicBezTo>
                    <a:cubicBezTo>
                      <a:pt x="384" y="29"/>
                      <a:pt x="384" y="29"/>
                      <a:pt x="385" y="29"/>
                    </a:cubicBezTo>
                    <a:cubicBezTo>
                      <a:pt x="384" y="29"/>
                      <a:pt x="384" y="29"/>
                      <a:pt x="384" y="29"/>
                    </a:cubicBezTo>
                    <a:close/>
                    <a:moveTo>
                      <a:pt x="400" y="7"/>
                    </a:moveTo>
                    <a:cubicBezTo>
                      <a:pt x="399" y="8"/>
                      <a:pt x="399" y="7"/>
                      <a:pt x="398" y="8"/>
                    </a:cubicBezTo>
                    <a:cubicBezTo>
                      <a:pt x="400" y="9"/>
                      <a:pt x="401" y="8"/>
                      <a:pt x="402" y="8"/>
                    </a:cubicBezTo>
                    <a:cubicBezTo>
                      <a:pt x="401" y="7"/>
                      <a:pt x="401" y="8"/>
                      <a:pt x="400" y="7"/>
                    </a:cubicBezTo>
                    <a:close/>
                    <a:moveTo>
                      <a:pt x="382" y="29"/>
                    </a:moveTo>
                    <a:cubicBezTo>
                      <a:pt x="382" y="29"/>
                      <a:pt x="382" y="29"/>
                      <a:pt x="381" y="30"/>
                    </a:cubicBezTo>
                    <a:cubicBezTo>
                      <a:pt x="383" y="30"/>
                      <a:pt x="383" y="29"/>
                      <a:pt x="384" y="29"/>
                    </a:cubicBezTo>
                    <a:cubicBezTo>
                      <a:pt x="383" y="29"/>
                      <a:pt x="383" y="29"/>
                      <a:pt x="382" y="29"/>
                    </a:cubicBezTo>
                    <a:close/>
                    <a:moveTo>
                      <a:pt x="240" y="203"/>
                    </a:moveTo>
                    <a:cubicBezTo>
                      <a:pt x="240" y="203"/>
                      <a:pt x="241" y="203"/>
                      <a:pt x="240" y="203"/>
                    </a:cubicBezTo>
                    <a:close/>
                    <a:moveTo>
                      <a:pt x="392" y="15"/>
                    </a:moveTo>
                    <a:cubicBezTo>
                      <a:pt x="392" y="16"/>
                      <a:pt x="393" y="16"/>
                      <a:pt x="394" y="15"/>
                    </a:cubicBezTo>
                    <a:cubicBezTo>
                      <a:pt x="393" y="15"/>
                      <a:pt x="393" y="15"/>
                      <a:pt x="392" y="15"/>
                    </a:cubicBezTo>
                    <a:close/>
                    <a:moveTo>
                      <a:pt x="393" y="14"/>
                    </a:moveTo>
                    <a:cubicBezTo>
                      <a:pt x="392" y="13"/>
                      <a:pt x="393" y="14"/>
                      <a:pt x="393" y="14"/>
                    </a:cubicBezTo>
                    <a:close/>
                    <a:moveTo>
                      <a:pt x="380" y="29"/>
                    </a:moveTo>
                    <a:cubicBezTo>
                      <a:pt x="379" y="29"/>
                      <a:pt x="380" y="30"/>
                      <a:pt x="380" y="29"/>
                    </a:cubicBezTo>
                    <a:close/>
                    <a:moveTo>
                      <a:pt x="392" y="15"/>
                    </a:moveTo>
                    <a:cubicBezTo>
                      <a:pt x="391" y="15"/>
                      <a:pt x="391" y="15"/>
                      <a:pt x="391" y="15"/>
                    </a:cubicBezTo>
                    <a:cubicBezTo>
                      <a:pt x="392" y="15"/>
                      <a:pt x="392" y="15"/>
                      <a:pt x="392" y="15"/>
                    </a:cubicBezTo>
                    <a:close/>
                    <a:moveTo>
                      <a:pt x="395" y="9"/>
                    </a:moveTo>
                    <a:cubicBezTo>
                      <a:pt x="395" y="9"/>
                      <a:pt x="395" y="10"/>
                      <a:pt x="396" y="10"/>
                    </a:cubicBezTo>
                    <a:cubicBezTo>
                      <a:pt x="395" y="10"/>
                      <a:pt x="395" y="9"/>
                      <a:pt x="395" y="9"/>
                    </a:cubicBezTo>
                    <a:close/>
                    <a:moveTo>
                      <a:pt x="396" y="7"/>
                    </a:moveTo>
                    <a:cubicBezTo>
                      <a:pt x="396" y="8"/>
                      <a:pt x="396" y="7"/>
                      <a:pt x="396" y="7"/>
                    </a:cubicBezTo>
                    <a:close/>
                    <a:moveTo>
                      <a:pt x="391" y="13"/>
                    </a:moveTo>
                    <a:cubicBezTo>
                      <a:pt x="391" y="13"/>
                      <a:pt x="391" y="13"/>
                      <a:pt x="391" y="13"/>
                    </a:cubicBezTo>
                    <a:cubicBezTo>
                      <a:pt x="391" y="14"/>
                      <a:pt x="391" y="14"/>
                      <a:pt x="392" y="13"/>
                    </a:cubicBezTo>
                    <a:cubicBezTo>
                      <a:pt x="391" y="13"/>
                      <a:pt x="391" y="13"/>
                      <a:pt x="391" y="13"/>
                    </a:cubicBezTo>
                    <a:close/>
                    <a:moveTo>
                      <a:pt x="395" y="7"/>
                    </a:moveTo>
                    <a:cubicBezTo>
                      <a:pt x="396" y="7"/>
                      <a:pt x="396" y="8"/>
                      <a:pt x="396" y="7"/>
                    </a:cubicBezTo>
                    <a:cubicBezTo>
                      <a:pt x="396" y="7"/>
                      <a:pt x="396" y="7"/>
                      <a:pt x="395" y="7"/>
                    </a:cubicBezTo>
                    <a:close/>
                    <a:moveTo>
                      <a:pt x="390" y="15"/>
                    </a:moveTo>
                    <a:cubicBezTo>
                      <a:pt x="390" y="15"/>
                      <a:pt x="390" y="15"/>
                      <a:pt x="390" y="15"/>
                    </a:cubicBezTo>
                    <a:cubicBezTo>
                      <a:pt x="390" y="15"/>
                      <a:pt x="390" y="15"/>
                      <a:pt x="390" y="15"/>
                    </a:cubicBezTo>
                    <a:close/>
                    <a:moveTo>
                      <a:pt x="391" y="12"/>
                    </a:moveTo>
                    <a:cubicBezTo>
                      <a:pt x="391" y="12"/>
                      <a:pt x="391" y="13"/>
                      <a:pt x="392" y="13"/>
                    </a:cubicBezTo>
                    <a:cubicBezTo>
                      <a:pt x="391" y="12"/>
                      <a:pt x="391" y="12"/>
                      <a:pt x="391" y="12"/>
                    </a:cubicBezTo>
                    <a:close/>
                    <a:moveTo>
                      <a:pt x="394" y="9"/>
                    </a:moveTo>
                    <a:cubicBezTo>
                      <a:pt x="394" y="9"/>
                      <a:pt x="394" y="9"/>
                      <a:pt x="394" y="9"/>
                    </a:cubicBezTo>
                    <a:close/>
                    <a:moveTo>
                      <a:pt x="377" y="28"/>
                    </a:moveTo>
                    <a:cubicBezTo>
                      <a:pt x="377" y="28"/>
                      <a:pt x="378" y="28"/>
                      <a:pt x="377" y="28"/>
                    </a:cubicBezTo>
                    <a:close/>
                    <a:moveTo>
                      <a:pt x="392" y="9"/>
                    </a:moveTo>
                    <a:cubicBezTo>
                      <a:pt x="392" y="9"/>
                      <a:pt x="392" y="10"/>
                      <a:pt x="392" y="9"/>
                    </a:cubicBezTo>
                    <a:close/>
                    <a:moveTo>
                      <a:pt x="388" y="15"/>
                    </a:moveTo>
                    <a:cubicBezTo>
                      <a:pt x="388" y="15"/>
                      <a:pt x="388" y="15"/>
                      <a:pt x="387" y="15"/>
                    </a:cubicBezTo>
                    <a:cubicBezTo>
                      <a:pt x="388" y="15"/>
                      <a:pt x="388" y="15"/>
                      <a:pt x="388" y="15"/>
                    </a:cubicBezTo>
                    <a:cubicBezTo>
                      <a:pt x="388" y="15"/>
                      <a:pt x="388" y="15"/>
                      <a:pt x="388" y="15"/>
                    </a:cubicBezTo>
                    <a:close/>
                    <a:moveTo>
                      <a:pt x="395" y="6"/>
                    </a:moveTo>
                    <a:cubicBezTo>
                      <a:pt x="394" y="6"/>
                      <a:pt x="394" y="6"/>
                      <a:pt x="393" y="6"/>
                    </a:cubicBezTo>
                    <a:cubicBezTo>
                      <a:pt x="394" y="7"/>
                      <a:pt x="393" y="7"/>
                      <a:pt x="393" y="8"/>
                    </a:cubicBezTo>
                    <a:cubicBezTo>
                      <a:pt x="394" y="8"/>
                      <a:pt x="394" y="7"/>
                      <a:pt x="395" y="6"/>
                    </a:cubicBezTo>
                    <a:close/>
                    <a:moveTo>
                      <a:pt x="375" y="29"/>
                    </a:moveTo>
                    <a:cubicBezTo>
                      <a:pt x="375" y="29"/>
                      <a:pt x="375" y="29"/>
                      <a:pt x="375" y="29"/>
                    </a:cubicBezTo>
                    <a:cubicBezTo>
                      <a:pt x="376" y="28"/>
                      <a:pt x="375" y="28"/>
                      <a:pt x="375" y="29"/>
                    </a:cubicBezTo>
                    <a:close/>
                    <a:moveTo>
                      <a:pt x="389" y="7"/>
                    </a:moveTo>
                    <a:cubicBezTo>
                      <a:pt x="390" y="7"/>
                      <a:pt x="389" y="8"/>
                      <a:pt x="390" y="8"/>
                    </a:cubicBezTo>
                    <a:cubicBezTo>
                      <a:pt x="390" y="7"/>
                      <a:pt x="392" y="8"/>
                      <a:pt x="393" y="7"/>
                    </a:cubicBezTo>
                    <a:cubicBezTo>
                      <a:pt x="392" y="7"/>
                      <a:pt x="390" y="7"/>
                      <a:pt x="389" y="7"/>
                    </a:cubicBezTo>
                    <a:close/>
                    <a:moveTo>
                      <a:pt x="374" y="29"/>
                    </a:moveTo>
                    <a:cubicBezTo>
                      <a:pt x="373" y="29"/>
                      <a:pt x="373" y="29"/>
                      <a:pt x="373" y="29"/>
                    </a:cubicBezTo>
                    <a:cubicBezTo>
                      <a:pt x="373" y="29"/>
                      <a:pt x="373" y="29"/>
                      <a:pt x="373" y="29"/>
                    </a:cubicBezTo>
                    <a:cubicBezTo>
                      <a:pt x="373" y="28"/>
                      <a:pt x="372" y="28"/>
                      <a:pt x="372" y="28"/>
                    </a:cubicBezTo>
                    <a:cubicBezTo>
                      <a:pt x="373" y="29"/>
                      <a:pt x="372" y="29"/>
                      <a:pt x="373" y="29"/>
                    </a:cubicBezTo>
                    <a:cubicBezTo>
                      <a:pt x="373" y="29"/>
                      <a:pt x="374" y="30"/>
                      <a:pt x="374" y="30"/>
                    </a:cubicBezTo>
                    <a:cubicBezTo>
                      <a:pt x="374" y="29"/>
                      <a:pt x="374" y="29"/>
                      <a:pt x="374" y="29"/>
                    </a:cubicBezTo>
                    <a:close/>
                    <a:moveTo>
                      <a:pt x="389" y="9"/>
                    </a:moveTo>
                    <a:cubicBezTo>
                      <a:pt x="389" y="9"/>
                      <a:pt x="389" y="9"/>
                      <a:pt x="389" y="9"/>
                    </a:cubicBezTo>
                    <a:close/>
                    <a:moveTo>
                      <a:pt x="386" y="14"/>
                    </a:moveTo>
                    <a:cubicBezTo>
                      <a:pt x="386" y="14"/>
                      <a:pt x="386" y="13"/>
                      <a:pt x="386" y="13"/>
                    </a:cubicBezTo>
                    <a:cubicBezTo>
                      <a:pt x="385" y="13"/>
                      <a:pt x="386" y="14"/>
                      <a:pt x="386" y="14"/>
                    </a:cubicBezTo>
                    <a:close/>
                    <a:moveTo>
                      <a:pt x="386" y="13"/>
                    </a:moveTo>
                    <a:cubicBezTo>
                      <a:pt x="386" y="13"/>
                      <a:pt x="386" y="13"/>
                      <a:pt x="386" y="13"/>
                    </a:cubicBezTo>
                    <a:close/>
                    <a:moveTo>
                      <a:pt x="383" y="13"/>
                    </a:moveTo>
                    <a:cubicBezTo>
                      <a:pt x="384" y="13"/>
                      <a:pt x="385" y="14"/>
                      <a:pt x="385" y="13"/>
                    </a:cubicBezTo>
                    <a:cubicBezTo>
                      <a:pt x="384" y="13"/>
                      <a:pt x="384" y="13"/>
                      <a:pt x="383" y="13"/>
                    </a:cubicBezTo>
                    <a:close/>
                    <a:moveTo>
                      <a:pt x="371" y="29"/>
                    </a:moveTo>
                    <a:cubicBezTo>
                      <a:pt x="371" y="29"/>
                      <a:pt x="371" y="29"/>
                      <a:pt x="371" y="29"/>
                    </a:cubicBezTo>
                    <a:close/>
                    <a:moveTo>
                      <a:pt x="387" y="8"/>
                    </a:moveTo>
                    <a:cubicBezTo>
                      <a:pt x="387" y="9"/>
                      <a:pt x="387" y="9"/>
                      <a:pt x="387" y="9"/>
                    </a:cubicBezTo>
                    <a:cubicBezTo>
                      <a:pt x="388" y="8"/>
                      <a:pt x="387" y="8"/>
                      <a:pt x="387" y="8"/>
                    </a:cubicBezTo>
                    <a:close/>
                    <a:moveTo>
                      <a:pt x="381" y="14"/>
                    </a:moveTo>
                    <a:cubicBezTo>
                      <a:pt x="381" y="15"/>
                      <a:pt x="382" y="15"/>
                      <a:pt x="382" y="14"/>
                    </a:cubicBezTo>
                    <a:cubicBezTo>
                      <a:pt x="382" y="14"/>
                      <a:pt x="382" y="14"/>
                      <a:pt x="381" y="14"/>
                    </a:cubicBezTo>
                    <a:close/>
                    <a:moveTo>
                      <a:pt x="381" y="14"/>
                    </a:moveTo>
                    <a:cubicBezTo>
                      <a:pt x="381" y="14"/>
                      <a:pt x="380" y="14"/>
                      <a:pt x="380" y="14"/>
                    </a:cubicBezTo>
                    <a:cubicBezTo>
                      <a:pt x="380" y="15"/>
                      <a:pt x="381" y="16"/>
                      <a:pt x="381" y="15"/>
                    </a:cubicBezTo>
                    <a:cubicBezTo>
                      <a:pt x="381" y="15"/>
                      <a:pt x="381" y="14"/>
                      <a:pt x="381" y="14"/>
                    </a:cubicBezTo>
                    <a:close/>
                    <a:moveTo>
                      <a:pt x="382" y="13"/>
                    </a:moveTo>
                    <a:cubicBezTo>
                      <a:pt x="382" y="13"/>
                      <a:pt x="383" y="13"/>
                      <a:pt x="383" y="13"/>
                    </a:cubicBezTo>
                    <a:cubicBezTo>
                      <a:pt x="383" y="12"/>
                      <a:pt x="382" y="12"/>
                      <a:pt x="382" y="13"/>
                    </a:cubicBezTo>
                    <a:close/>
                    <a:moveTo>
                      <a:pt x="369" y="29"/>
                    </a:moveTo>
                    <a:cubicBezTo>
                      <a:pt x="369" y="28"/>
                      <a:pt x="368" y="29"/>
                      <a:pt x="369" y="29"/>
                    </a:cubicBezTo>
                    <a:close/>
                    <a:moveTo>
                      <a:pt x="388" y="4"/>
                    </a:moveTo>
                    <a:cubicBezTo>
                      <a:pt x="386" y="4"/>
                      <a:pt x="386" y="5"/>
                      <a:pt x="385" y="6"/>
                    </a:cubicBezTo>
                    <a:cubicBezTo>
                      <a:pt x="385" y="5"/>
                      <a:pt x="385" y="5"/>
                      <a:pt x="385" y="5"/>
                    </a:cubicBezTo>
                    <a:cubicBezTo>
                      <a:pt x="385" y="5"/>
                      <a:pt x="386" y="4"/>
                      <a:pt x="386" y="4"/>
                    </a:cubicBezTo>
                    <a:cubicBezTo>
                      <a:pt x="384" y="4"/>
                      <a:pt x="383" y="5"/>
                      <a:pt x="382" y="7"/>
                    </a:cubicBezTo>
                    <a:cubicBezTo>
                      <a:pt x="383" y="8"/>
                      <a:pt x="383" y="7"/>
                      <a:pt x="384" y="7"/>
                    </a:cubicBezTo>
                    <a:cubicBezTo>
                      <a:pt x="385" y="7"/>
                      <a:pt x="384" y="7"/>
                      <a:pt x="385" y="7"/>
                    </a:cubicBezTo>
                    <a:cubicBezTo>
                      <a:pt x="385" y="7"/>
                      <a:pt x="386" y="7"/>
                      <a:pt x="386" y="8"/>
                    </a:cubicBezTo>
                    <a:cubicBezTo>
                      <a:pt x="387" y="7"/>
                      <a:pt x="389" y="6"/>
                      <a:pt x="388" y="4"/>
                    </a:cubicBezTo>
                    <a:close/>
                    <a:moveTo>
                      <a:pt x="373" y="23"/>
                    </a:moveTo>
                    <a:cubicBezTo>
                      <a:pt x="374" y="24"/>
                      <a:pt x="374" y="23"/>
                      <a:pt x="374" y="23"/>
                    </a:cubicBezTo>
                    <a:cubicBezTo>
                      <a:pt x="374" y="23"/>
                      <a:pt x="374" y="23"/>
                      <a:pt x="373" y="23"/>
                    </a:cubicBezTo>
                    <a:close/>
                    <a:moveTo>
                      <a:pt x="382" y="12"/>
                    </a:moveTo>
                    <a:cubicBezTo>
                      <a:pt x="383" y="12"/>
                      <a:pt x="383" y="12"/>
                      <a:pt x="383" y="12"/>
                    </a:cubicBezTo>
                    <a:cubicBezTo>
                      <a:pt x="383" y="12"/>
                      <a:pt x="383" y="12"/>
                      <a:pt x="383" y="12"/>
                    </a:cubicBezTo>
                    <a:cubicBezTo>
                      <a:pt x="383" y="12"/>
                      <a:pt x="383" y="12"/>
                      <a:pt x="382" y="12"/>
                    </a:cubicBezTo>
                    <a:close/>
                    <a:moveTo>
                      <a:pt x="381" y="13"/>
                    </a:moveTo>
                    <a:cubicBezTo>
                      <a:pt x="381" y="13"/>
                      <a:pt x="382" y="14"/>
                      <a:pt x="381" y="13"/>
                    </a:cubicBezTo>
                    <a:close/>
                    <a:moveTo>
                      <a:pt x="379" y="15"/>
                    </a:moveTo>
                    <a:cubicBezTo>
                      <a:pt x="379" y="15"/>
                      <a:pt x="379" y="15"/>
                      <a:pt x="379" y="15"/>
                    </a:cubicBezTo>
                    <a:cubicBezTo>
                      <a:pt x="379" y="15"/>
                      <a:pt x="379" y="15"/>
                      <a:pt x="379" y="15"/>
                    </a:cubicBezTo>
                    <a:cubicBezTo>
                      <a:pt x="379" y="15"/>
                      <a:pt x="380" y="15"/>
                      <a:pt x="380" y="15"/>
                    </a:cubicBezTo>
                    <a:cubicBezTo>
                      <a:pt x="380" y="15"/>
                      <a:pt x="379" y="14"/>
                      <a:pt x="379" y="15"/>
                    </a:cubicBezTo>
                    <a:close/>
                    <a:moveTo>
                      <a:pt x="367" y="28"/>
                    </a:moveTo>
                    <a:cubicBezTo>
                      <a:pt x="368" y="29"/>
                      <a:pt x="367" y="29"/>
                      <a:pt x="368" y="29"/>
                    </a:cubicBezTo>
                    <a:cubicBezTo>
                      <a:pt x="368" y="29"/>
                      <a:pt x="368" y="28"/>
                      <a:pt x="367" y="28"/>
                    </a:cubicBezTo>
                    <a:close/>
                    <a:moveTo>
                      <a:pt x="380" y="12"/>
                    </a:moveTo>
                    <a:cubicBezTo>
                      <a:pt x="380" y="13"/>
                      <a:pt x="381" y="13"/>
                      <a:pt x="381" y="13"/>
                    </a:cubicBezTo>
                    <a:cubicBezTo>
                      <a:pt x="381" y="13"/>
                      <a:pt x="381" y="12"/>
                      <a:pt x="380" y="12"/>
                    </a:cubicBezTo>
                    <a:close/>
                    <a:moveTo>
                      <a:pt x="379" y="13"/>
                    </a:moveTo>
                    <a:cubicBezTo>
                      <a:pt x="379" y="13"/>
                      <a:pt x="380" y="13"/>
                      <a:pt x="381" y="13"/>
                    </a:cubicBezTo>
                    <a:cubicBezTo>
                      <a:pt x="380" y="13"/>
                      <a:pt x="379" y="12"/>
                      <a:pt x="379" y="13"/>
                    </a:cubicBezTo>
                    <a:close/>
                    <a:moveTo>
                      <a:pt x="377" y="14"/>
                    </a:moveTo>
                    <a:cubicBezTo>
                      <a:pt x="378" y="14"/>
                      <a:pt x="378" y="15"/>
                      <a:pt x="378" y="15"/>
                    </a:cubicBezTo>
                    <a:cubicBezTo>
                      <a:pt x="378" y="15"/>
                      <a:pt x="378" y="15"/>
                      <a:pt x="379" y="15"/>
                    </a:cubicBezTo>
                    <a:cubicBezTo>
                      <a:pt x="378" y="14"/>
                      <a:pt x="378" y="14"/>
                      <a:pt x="377" y="14"/>
                    </a:cubicBezTo>
                    <a:close/>
                    <a:moveTo>
                      <a:pt x="366" y="29"/>
                    </a:moveTo>
                    <a:cubicBezTo>
                      <a:pt x="366" y="29"/>
                      <a:pt x="367" y="29"/>
                      <a:pt x="367" y="29"/>
                    </a:cubicBezTo>
                    <a:cubicBezTo>
                      <a:pt x="367" y="29"/>
                      <a:pt x="366" y="29"/>
                      <a:pt x="366" y="29"/>
                    </a:cubicBezTo>
                    <a:close/>
                    <a:moveTo>
                      <a:pt x="367" y="28"/>
                    </a:moveTo>
                    <a:cubicBezTo>
                      <a:pt x="367" y="28"/>
                      <a:pt x="367" y="28"/>
                      <a:pt x="368" y="28"/>
                    </a:cubicBezTo>
                    <a:cubicBezTo>
                      <a:pt x="367" y="27"/>
                      <a:pt x="366" y="27"/>
                      <a:pt x="367" y="28"/>
                    </a:cubicBezTo>
                    <a:close/>
                    <a:moveTo>
                      <a:pt x="366" y="27"/>
                    </a:moveTo>
                    <a:cubicBezTo>
                      <a:pt x="366" y="27"/>
                      <a:pt x="366" y="27"/>
                      <a:pt x="365" y="27"/>
                    </a:cubicBezTo>
                    <a:cubicBezTo>
                      <a:pt x="366" y="28"/>
                      <a:pt x="366" y="28"/>
                      <a:pt x="366" y="28"/>
                    </a:cubicBezTo>
                    <a:cubicBezTo>
                      <a:pt x="366" y="28"/>
                      <a:pt x="366" y="28"/>
                      <a:pt x="366" y="28"/>
                    </a:cubicBezTo>
                    <a:cubicBezTo>
                      <a:pt x="366" y="27"/>
                      <a:pt x="366" y="27"/>
                      <a:pt x="366" y="27"/>
                    </a:cubicBezTo>
                    <a:close/>
                    <a:moveTo>
                      <a:pt x="380" y="8"/>
                    </a:moveTo>
                    <a:cubicBezTo>
                      <a:pt x="380" y="8"/>
                      <a:pt x="380" y="8"/>
                      <a:pt x="380" y="8"/>
                    </a:cubicBezTo>
                    <a:cubicBezTo>
                      <a:pt x="380" y="9"/>
                      <a:pt x="381" y="9"/>
                      <a:pt x="381" y="8"/>
                    </a:cubicBezTo>
                    <a:cubicBezTo>
                      <a:pt x="381" y="8"/>
                      <a:pt x="381" y="8"/>
                      <a:pt x="380" y="8"/>
                    </a:cubicBezTo>
                    <a:close/>
                    <a:moveTo>
                      <a:pt x="375" y="14"/>
                    </a:moveTo>
                    <a:cubicBezTo>
                      <a:pt x="374" y="14"/>
                      <a:pt x="374" y="15"/>
                      <a:pt x="374" y="15"/>
                    </a:cubicBezTo>
                    <a:cubicBezTo>
                      <a:pt x="374" y="15"/>
                      <a:pt x="374" y="15"/>
                      <a:pt x="375" y="15"/>
                    </a:cubicBezTo>
                    <a:cubicBezTo>
                      <a:pt x="375" y="15"/>
                      <a:pt x="375" y="15"/>
                      <a:pt x="375" y="15"/>
                    </a:cubicBezTo>
                    <a:cubicBezTo>
                      <a:pt x="375" y="15"/>
                      <a:pt x="375" y="14"/>
                      <a:pt x="375" y="14"/>
                    </a:cubicBezTo>
                    <a:close/>
                    <a:moveTo>
                      <a:pt x="379" y="8"/>
                    </a:moveTo>
                    <a:cubicBezTo>
                      <a:pt x="379" y="8"/>
                      <a:pt x="380" y="8"/>
                      <a:pt x="379" y="8"/>
                    </a:cubicBezTo>
                    <a:close/>
                    <a:moveTo>
                      <a:pt x="374" y="7"/>
                    </a:moveTo>
                    <a:cubicBezTo>
                      <a:pt x="373" y="6"/>
                      <a:pt x="372" y="7"/>
                      <a:pt x="371" y="6"/>
                    </a:cubicBezTo>
                    <a:cubicBezTo>
                      <a:pt x="371" y="7"/>
                      <a:pt x="370" y="7"/>
                      <a:pt x="370" y="7"/>
                    </a:cubicBezTo>
                    <a:cubicBezTo>
                      <a:pt x="370" y="7"/>
                      <a:pt x="368" y="6"/>
                      <a:pt x="367" y="6"/>
                    </a:cubicBezTo>
                    <a:cubicBezTo>
                      <a:pt x="366" y="5"/>
                      <a:pt x="365" y="6"/>
                      <a:pt x="364" y="5"/>
                    </a:cubicBezTo>
                    <a:cubicBezTo>
                      <a:pt x="364" y="6"/>
                      <a:pt x="364" y="6"/>
                      <a:pt x="364" y="7"/>
                    </a:cubicBezTo>
                    <a:cubicBezTo>
                      <a:pt x="363" y="7"/>
                      <a:pt x="362" y="7"/>
                      <a:pt x="362" y="6"/>
                    </a:cubicBezTo>
                    <a:cubicBezTo>
                      <a:pt x="363" y="6"/>
                      <a:pt x="362" y="5"/>
                      <a:pt x="362" y="5"/>
                    </a:cubicBezTo>
                    <a:cubicBezTo>
                      <a:pt x="361" y="5"/>
                      <a:pt x="361" y="5"/>
                      <a:pt x="361" y="5"/>
                    </a:cubicBezTo>
                    <a:cubicBezTo>
                      <a:pt x="360" y="4"/>
                      <a:pt x="360" y="4"/>
                      <a:pt x="359" y="5"/>
                    </a:cubicBezTo>
                    <a:cubicBezTo>
                      <a:pt x="359" y="6"/>
                      <a:pt x="359" y="6"/>
                      <a:pt x="360" y="6"/>
                    </a:cubicBezTo>
                    <a:cubicBezTo>
                      <a:pt x="359" y="7"/>
                      <a:pt x="359" y="6"/>
                      <a:pt x="359" y="6"/>
                    </a:cubicBezTo>
                    <a:cubicBezTo>
                      <a:pt x="359" y="6"/>
                      <a:pt x="359" y="5"/>
                      <a:pt x="358" y="5"/>
                    </a:cubicBezTo>
                    <a:cubicBezTo>
                      <a:pt x="357" y="5"/>
                      <a:pt x="358" y="4"/>
                      <a:pt x="358" y="4"/>
                    </a:cubicBezTo>
                    <a:cubicBezTo>
                      <a:pt x="358" y="4"/>
                      <a:pt x="357" y="4"/>
                      <a:pt x="357" y="4"/>
                    </a:cubicBezTo>
                    <a:cubicBezTo>
                      <a:pt x="357" y="3"/>
                      <a:pt x="358" y="3"/>
                      <a:pt x="358" y="3"/>
                    </a:cubicBezTo>
                    <a:cubicBezTo>
                      <a:pt x="358" y="2"/>
                      <a:pt x="358" y="2"/>
                      <a:pt x="357" y="2"/>
                    </a:cubicBezTo>
                    <a:cubicBezTo>
                      <a:pt x="356" y="3"/>
                      <a:pt x="355" y="2"/>
                      <a:pt x="354" y="3"/>
                    </a:cubicBezTo>
                    <a:cubicBezTo>
                      <a:pt x="354" y="3"/>
                      <a:pt x="354" y="3"/>
                      <a:pt x="355" y="4"/>
                    </a:cubicBezTo>
                    <a:cubicBezTo>
                      <a:pt x="355" y="3"/>
                      <a:pt x="356" y="3"/>
                      <a:pt x="357" y="4"/>
                    </a:cubicBezTo>
                    <a:cubicBezTo>
                      <a:pt x="357" y="4"/>
                      <a:pt x="356" y="5"/>
                      <a:pt x="356" y="5"/>
                    </a:cubicBezTo>
                    <a:cubicBezTo>
                      <a:pt x="356" y="6"/>
                      <a:pt x="355" y="5"/>
                      <a:pt x="355" y="6"/>
                    </a:cubicBezTo>
                    <a:cubicBezTo>
                      <a:pt x="355" y="5"/>
                      <a:pt x="354" y="6"/>
                      <a:pt x="354" y="6"/>
                    </a:cubicBezTo>
                    <a:cubicBezTo>
                      <a:pt x="354" y="6"/>
                      <a:pt x="354" y="6"/>
                      <a:pt x="355" y="6"/>
                    </a:cubicBezTo>
                    <a:cubicBezTo>
                      <a:pt x="355" y="6"/>
                      <a:pt x="355" y="6"/>
                      <a:pt x="355" y="6"/>
                    </a:cubicBezTo>
                    <a:cubicBezTo>
                      <a:pt x="355" y="6"/>
                      <a:pt x="356" y="6"/>
                      <a:pt x="356" y="6"/>
                    </a:cubicBezTo>
                    <a:cubicBezTo>
                      <a:pt x="355" y="7"/>
                      <a:pt x="354" y="6"/>
                      <a:pt x="353" y="6"/>
                    </a:cubicBezTo>
                    <a:cubicBezTo>
                      <a:pt x="353" y="6"/>
                      <a:pt x="354" y="6"/>
                      <a:pt x="354" y="5"/>
                    </a:cubicBezTo>
                    <a:cubicBezTo>
                      <a:pt x="354" y="5"/>
                      <a:pt x="354" y="5"/>
                      <a:pt x="354" y="5"/>
                    </a:cubicBezTo>
                    <a:cubicBezTo>
                      <a:pt x="353" y="4"/>
                      <a:pt x="352" y="5"/>
                      <a:pt x="352" y="3"/>
                    </a:cubicBezTo>
                    <a:cubicBezTo>
                      <a:pt x="352" y="3"/>
                      <a:pt x="352" y="4"/>
                      <a:pt x="352" y="3"/>
                    </a:cubicBezTo>
                    <a:cubicBezTo>
                      <a:pt x="353" y="3"/>
                      <a:pt x="352" y="3"/>
                      <a:pt x="352" y="3"/>
                    </a:cubicBezTo>
                    <a:cubicBezTo>
                      <a:pt x="351" y="2"/>
                      <a:pt x="351" y="3"/>
                      <a:pt x="350" y="2"/>
                    </a:cubicBezTo>
                    <a:cubicBezTo>
                      <a:pt x="349" y="2"/>
                      <a:pt x="349" y="3"/>
                      <a:pt x="348" y="3"/>
                    </a:cubicBezTo>
                    <a:cubicBezTo>
                      <a:pt x="348" y="3"/>
                      <a:pt x="349" y="3"/>
                      <a:pt x="349" y="4"/>
                    </a:cubicBezTo>
                    <a:cubicBezTo>
                      <a:pt x="348" y="4"/>
                      <a:pt x="348" y="4"/>
                      <a:pt x="348" y="3"/>
                    </a:cubicBezTo>
                    <a:cubicBezTo>
                      <a:pt x="347" y="4"/>
                      <a:pt x="349" y="5"/>
                      <a:pt x="349" y="5"/>
                    </a:cubicBezTo>
                    <a:cubicBezTo>
                      <a:pt x="349" y="5"/>
                      <a:pt x="349" y="5"/>
                      <a:pt x="350" y="5"/>
                    </a:cubicBezTo>
                    <a:cubicBezTo>
                      <a:pt x="350" y="5"/>
                      <a:pt x="350" y="4"/>
                      <a:pt x="349" y="4"/>
                    </a:cubicBezTo>
                    <a:cubicBezTo>
                      <a:pt x="349" y="4"/>
                      <a:pt x="350" y="3"/>
                      <a:pt x="350" y="3"/>
                    </a:cubicBezTo>
                    <a:cubicBezTo>
                      <a:pt x="350" y="3"/>
                      <a:pt x="351" y="3"/>
                      <a:pt x="351" y="3"/>
                    </a:cubicBezTo>
                    <a:cubicBezTo>
                      <a:pt x="351" y="3"/>
                      <a:pt x="351" y="4"/>
                      <a:pt x="351" y="4"/>
                    </a:cubicBezTo>
                    <a:cubicBezTo>
                      <a:pt x="351" y="4"/>
                      <a:pt x="351" y="4"/>
                      <a:pt x="351" y="5"/>
                    </a:cubicBezTo>
                    <a:cubicBezTo>
                      <a:pt x="351" y="5"/>
                      <a:pt x="351" y="5"/>
                      <a:pt x="351" y="6"/>
                    </a:cubicBezTo>
                    <a:cubicBezTo>
                      <a:pt x="351" y="6"/>
                      <a:pt x="351" y="6"/>
                      <a:pt x="351" y="6"/>
                    </a:cubicBezTo>
                    <a:cubicBezTo>
                      <a:pt x="350" y="6"/>
                      <a:pt x="350" y="7"/>
                      <a:pt x="349" y="6"/>
                    </a:cubicBezTo>
                    <a:cubicBezTo>
                      <a:pt x="349" y="6"/>
                      <a:pt x="349" y="6"/>
                      <a:pt x="349" y="7"/>
                    </a:cubicBezTo>
                    <a:cubicBezTo>
                      <a:pt x="348" y="6"/>
                      <a:pt x="348" y="7"/>
                      <a:pt x="348" y="6"/>
                    </a:cubicBezTo>
                    <a:cubicBezTo>
                      <a:pt x="348" y="6"/>
                      <a:pt x="348" y="6"/>
                      <a:pt x="348" y="6"/>
                    </a:cubicBezTo>
                    <a:cubicBezTo>
                      <a:pt x="347" y="6"/>
                      <a:pt x="347" y="6"/>
                      <a:pt x="347" y="6"/>
                    </a:cubicBezTo>
                    <a:cubicBezTo>
                      <a:pt x="347" y="6"/>
                      <a:pt x="346" y="6"/>
                      <a:pt x="346" y="6"/>
                    </a:cubicBezTo>
                    <a:cubicBezTo>
                      <a:pt x="346" y="5"/>
                      <a:pt x="347" y="6"/>
                      <a:pt x="347" y="6"/>
                    </a:cubicBezTo>
                    <a:cubicBezTo>
                      <a:pt x="347" y="5"/>
                      <a:pt x="346" y="5"/>
                      <a:pt x="346" y="4"/>
                    </a:cubicBezTo>
                    <a:cubicBezTo>
                      <a:pt x="347" y="4"/>
                      <a:pt x="347" y="5"/>
                      <a:pt x="347" y="5"/>
                    </a:cubicBezTo>
                    <a:cubicBezTo>
                      <a:pt x="347" y="4"/>
                      <a:pt x="345" y="4"/>
                      <a:pt x="345" y="3"/>
                    </a:cubicBezTo>
                    <a:cubicBezTo>
                      <a:pt x="345" y="2"/>
                      <a:pt x="345" y="3"/>
                      <a:pt x="346" y="3"/>
                    </a:cubicBezTo>
                    <a:cubicBezTo>
                      <a:pt x="346" y="2"/>
                      <a:pt x="346" y="2"/>
                      <a:pt x="346" y="2"/>
                    </a:cubicBezTo>
                    <a:cubicBezTo>
                      <a:pt x="346" y="1"/>
                      <a:pt x="346" y="1"/>
                      <a:pt x="346" y="1"/>
                    </a:cubicBezTo>
                    <a:cubicBezTo>
                      <a:pt x="347" y="1"/>
                      <a:pt x="347" y="1"/>
                      <a:pt x="347" y="1"/>
                    </a:cubicBezTo>
                    <a:cubicBezTo>
                      <a:pt x="349" y="0"/>
                      <a:pt x="352" y="1"/>
                      <a:pt x="355" y="1"/>
                    </a:cubicBezTo>
                    <a:cubicBezTo>
                      <a:pt x="355" y="1"/>
                      <a:pt x="355" y="2"/>
                      <a:pt x="355" y="2"/>
                    </a:cubicBezTo>
                    <a:cubicBezTo>
                      <a:pt x="358" y="0"/>
                      <a:pt x="361" y="3"/>
                      <a:pt x="363" y="2"/>
                    </a:cubicBezTo>
                    <a:cubicBezTo>
                      <a:pt x="364" y="2"/>
                      <a:pt x="365" y="3"/>
                      <a:pt x="365" y="2"/>
                    </a:cubicBezTo>
                    <a:cubicBezTo>
                      <a:pt x="366" y="3"/>
                      <a:pt x="367" y="3"/>
                      <a:pt x="368" y="2"/>
                    </a:cubicBezTo>
                    <a:cubicBezTo>
                      <a:pt x="368" y="3"/>
                      <a:pt x="369" y="2"/>
                      <a:pt x="370" y="3"/>
                    </a:cubicBezTo>
                    <a:cubicBezTo>
                      <a:pt x="371" y="3"/>
                      <a:pt x="370" y="4"/>
                      <a:pt x="371" y="4"/>
                    </a:cubicBezTo>
                    <a:cubicBezTo>
                      <a:pt x="371" y="4"/>
                      <a:pt x="371" y="3"/>
                      <a:pt x="371" y="3"/>
                    </a:cubicBezTo>
                    <a:cubicBezTo>
                      <a:pt x="372" y="3"/>
                      <a:pt x="372" y="3"/>
                      <a:pt x="373" y="3"/>
                    </a:cubicBezTo>
                    <a:cubicBezTo>
                      <a:pt x="374" y="3"/>
                      <a:pt x="375" y="3"/>
                      <a:pt x="375" y="3"/>
                    </a:cubicBezTo>
                    <a:cubicBezTo>
                      <a:pt x="376" y="3"/>
                      <a:pt x="375" y="4"/>
                      <a:pt x="375" y="5"/>
                    </a:cubicBezTo>
                    <a:cubicBezTo>
                      <a:pt x="376" y="5"/>
                      <a:pt x="376" y="5"/>
                      <a:pt x="376" y="5"/>
                    </a:cubicBezTo>
                    <a:cubicBezTo>
                      <a:pt x="377" y="4"/>
                      <a:pt x="377" y="3"/>
                      <a:pt x="378" y="3"/>
                    </a:cubicBezTo>
                    <a:cubicBezTo>
                      <a:pt x="380" y="4"/>
                      <a:pt x="382" y="3"/>
                      <a:pt x="383" y="4"/>
                    </a:cubicBezTo>
                    <a:cubicBezTo>
                      <a:pt x="381" y="4"/>
                      <a:pt x="381" y="5"/>
                      <a:pt x="380" y="6"/>
                    </a:cubicBezTo>
                    <a:cubicBezTo>
                      <a:pt x="380" y="6"/>
                      <a:pt x="379" y="6"/>
                      <a:pt x="378" y="6"/>
                    </a:cubicBezTo>
                    <a:cubicBezTo>
                      <a:pt x="377" y="6"/>
                      <a:pt x="375" y="6"/>
                      <a:pt x="374" y="7"/>
                    </a:cubicBezTo>
                    <a:close/>
                    <a:moveTo>
                      <a:pt x="368" y="3"/>
                    </a:moveTo>
                    <a:cubicBezTo>
                      <a:pt x="367" y="3"/>
                      <a:pt x="367" y="3"/>
                      <a:pt x="366" y="4"/>
                    </a:cubicBezTo>
                    <a:cubicBezTo>
                      <a:pt x="367" y="6"/>
                      <a:pt x="370" y="4"/>
                      <a:pt x="371" y="4"/>
                    </a:cubicBezTo>
                    <a:cubicBezTo>
                      <a:pt x="370" y="3"/>
                      <a:pt x="368" y="5"/>
                      <a:pt x="368" y="3"/>
                    </a:cubicBezTo>
                    <a:close/>
                    <a:moveTo>
                      <a:pt x="361" y="3"/>
                    </a:moveTo>
                    <a:cubicBezTo>
                      <a:pt x="360" y="3"/>
                      <a:pt x="361" y="4"/>
                      <a:pt x="362" y="4"/>
                    </a:cubicBezTo>
                    <a:cubicBezTo>
                      <a:pt x="361" y="3"/>
                      <a:pt x="361" y="3"/>
                      <a:pt x="361" y="3"/>
                    </a:cubicBezTo>
                    <a:close/>
                    <a:moveTo>
                      <a:pt x="359" y="2"/>
                    </a:moveTo>
                    <a:cubicBezTo>
                      <a:pt x="359" y="2"/>
                      <a:pt x="359" y="2"/>
                      <a:pt x="358" y="2"/>
                    </a:cubicBezTo>
                    <a:cubicBezTo>
                      <a:pt x="358" y="2"/>
                      <a:pt x="358" y="3"/>
                      <a:pt x="359" y="3"/>
                    </a:cubicBezTo>
                    <a:cubicBezTo>
                      <a:pt x="359" y="3"/>
                      <a:pt x="359" y="3"/>
                      <a:pt x="359" y="2"/>
                    </a:cubicBezTo>
                    <a:close/>
                    <a:moveTo>
                      <a:pt x="347" y="5"/>
                    </a:moveTo>
                    <a:cubicBezTo>
                      <a:pt x="347" y="5"/>
                      <a:pt x="347" y="6"/>
                      <a:pt x="348" y="6"/>
                    </a:cubicBezTo>
                    <a:cubicBezTo>
                      <a:pt x="348" y="6"/>
                      <a:pt x="348" y="5"/>
                      <a:pt x="347" y="5"/>
                    </a:cubicBezTo>
                    <a:close/>
                    <a:moveTo>
                      <a:pt x="378" y="8"/>
                    </a:moveTo>
                    <a:cubicBezTo>
                      <a:pt x="378" y="8"/>
                      <a:pt x="379" y="9"/>
                      <a:pt x="378" y="8"/>
                    </a:cubicBezTo>
                    <a:close/>
                    <a:moveTo>
                      <a:pt x="361" y="28"/>
                    </a:moveTo>
                    <a:cubicBezTo>
                      <a:pt x="361" y="28"/>
                      <a:pt x="361" y="28"/>
                      <a:pt x="362" y="28"/>
                    </a:cubicBezTo>
                    <a:cubicBezTo>
                      <a:pt x="362" y="28"/>
                      <a:pt x="362" y="28"/>
                      <a:pt x="362" y="27"/>
                    </a:cubicBezTo>
                    <a:cubicBezTo>
                      <a:pt x="362" y="27"/>
                      <a:pt x="361" y="27"/>
                      <a:pt x="361" y="28"/>
                    </a:cubicBezTo>
                    <a:close/>
                    <a:moveTo>
                      <a:pt x="373" y="13"/>
                    </a:moveTo>
                    <a:cubicBezTo>
                      <a:pt x="373" y="13"/>
                      <a:pt x="372" y="13"/>
                      <a:pt x="372" y="13"/>
                    </a:cubicBezTo>
                    <a:cubicBezTo>
                      <a:pt x="372" y="14"/>
                      <a:pt x="373" y="14"/>
                      <a:pt x="373" y="14"/>
                    </a:cubicBezTo>
                    <a:cubicBezTo>
                      <a:pt x="373" y="14"/>
                      <a:pt x="373" y="14"/>
                      <a:pt x="373" y="13"/>
                    </a:cubicBezTo>
                    <a:close/>
                    <a:moveTo>
                      <a:pt x="373" y="12"/>
                    </a:moveTo>
                    <a:cubicBezTo>
                      <a:pt x="373" y="12"/>
                      <a:pt x="374" y="13"/>
                      <a:pt x="374" y="12"/>
                    </a:cubicBezTo>
                    <a:cubicBezTo>
                      <a:pt x="374" y="12"/>
                      <a:pt x="373" y="11"/>
                      <a:pt x="373" y="12"/>
                    </a:cubicBezTo>
                    <a:close/>
                    <a:moveTo>
                      <a:pt x="359" y="28"/>
                    </a:moveTo>
                    <a:cubicBezTo>
                      <a:pt x="359" y="28"/>
                      <a:pt x="359" y="28"/>
                      <a:pt x="359" y="28"/>
                    </a:cubicBezTo>
                    <a:cubicBezTo>
                      <a:pt x="359" y="28"/>
                      <a:pt x="359" y="28"/>
                      <a:pt x="359" y="28"/>
                    </a:cubicBezTo>
                    <a:cubicBezTo>
                      <a:pt x="359" y="28"/>
                      <a:pt x="359" y="28"/>
                      <a:pt x="360" y="28"/>
                    </a:cubicBezTo>
                    <a:cubicBezTo>
                      <a:pt x="359" y="28"/>
                      <a:pt x="359" y="28"/>
                      <a:pt x="359" y="28"/>
                    </a:cubicBezTo>
                    <a:close/>
                    <a:moveTo>
                      <a:pt x="372" y="13"/>
                    </a:moveTo>
                    <a:cubicBezTo>
                      <a:pt x="372" y="13"/>
                      <a:pt x="372" y="12"/>
                      <a:pt x="373" y="12"/>
                    </a:cubicBezTo>
                    <a:cubicBezTo>
                      <a:pt x="372" y="11"/>
                      <a:pt x="371" y="12"/>
                      <a:pt x="372" y="13"/>
                    </a:cubicBezTo>
                    <a:close/>
                    <a:moveTo>
                      <a:pt x="371" y="13"/>
                    </a:moveTo>
                    <a:cubicBezTo>
                      <a:pt x="371" y="13"/>
                      <a:pt x="371" y="13"/>
                      <a:pt x="371" y="13"/>
                    </a:cubicBezTo>
                    <a:cubicBezTo>
                      <a:pt x="371" y="13"/>
                      <a:pt x="371" y="13"/>
                      <a:pt x="371" y="13"/>
                    </a:cubicBezTo>
                    <a:cubicBezTo>
                      <a:pt x="371" y="13"/>
                      <a:pt x="371" y="13"/>
                      <a:pt x="371" y="13"/>
                    </a:cubicBezTo>
                    <a:cubicBezTo>
                      <a:pt x="371" y="13"/>
                      <a:pt x="371" y="13"/>
                      <a:pt x="371" y="13"/>
                    </a:cubicBezTo>
                    <a:close/>
                    <a:moveTo>
                      <a:pt x="370" y="14"/>
                    </a:moveTo>
                    <a:cubicBezTo>
                      <a:pt x="370" y="14"/>
                      <a:pt x="371" y="14"/>
                      <a:pt x="370" y="14"/>
                    </a:cubicBezTo>
                    <a:cubicBezTo>
                      <a:pt x="370" y="14"/>
                      <a:pt x="370" y="14"/>
                      <a:pt x="370" y="14"/>
                    </a:cubicBezTo>
                    <a:close/>
                    <a:moveTo>
                      <a:pt x="369" y="13"/>
                    </a:moveTo>
                    <a:cubicBezTo>
                      <a:pt x="369" y="13"/>
                      <a:pt x="370" y="14"/>
                      <a:pt x="370" y="14"/>
                    </a:cubicBezTo>
                    <a:cubicBezTo>
                      <a:pt x="370" y="14"/>
                      <a:pt x="370" y="13"/>
                      <a:pt x="369" y="13"/>
                    </a:cubicBezTo>
                    <a:close/>
                    <a:moveTo>
                      <a:pt x="372" y="10"/>
                    </a:moveTo>
                    <a:cubicBezTo>
                      <a:pt x="371" y="10"/>
                      <a:pt x="373" y="11"/>
                      <a:pt x="372" y="10"/>
                    </a:cubicBezTo>
                    <a:close/>
                    <a:moveTo>
                      <a:pt x="373" y="8"/>
                    </a:moveTo>
                    <a:cubicBezTo>
                      <a:pt x="373" y="8"/>
                      <a:pt x="375" y="7"/>
                      <a:pt x="374" y="7"/>
                    </a:cubicBezTo>
                    <a:cubicBezTo>
                      <a:pt x="374" y="7"/>
                      <a:pt x="373" y="7"/>
                      <a:pt x="373" y="8"/>
                    </a:cubicBezTo>
                    <a:close/>
                    <a:moveTo>
                      <a:pt x="356" y="28"/>
                    </a:moveTo>
                    <a:cubicBezTo>
                      <a:pt x="357" y="28"/>
                      <a:pt x="356" y="28"/>
                      <a:pt x="356" y="28"/>
                    </a:cubicBezTo>
                    <a:cubicBezTo>
                      <a:pt x="357" y="28"/>
                      <a:pt x="357" y="28"/>
                      <a:pt x="357" y="28"/>
                    </a:cubicBezTo>
                    <a:cubicBezTo>
                      <a:pt x="357" y="28"/>
                      <a:pt x="357" y="27"/>
                      <a:pt x="356" y="28"/>
                    </a:cubicBezTo>
                    <a:close/>
                    <a:moveTo>
                      <a:pt x="370" y="12"/>
                    </a:moveTo>
                    <a:cubicBezTo>
                      <a:pt x="370" y="12"/>
                      <a:pt x="370" y="12"/>
                      <a:pt x="370" y="12"/>
                    </a:cubicBezTo>
                    <a:cubicBezTo>
                      <a:pt x="370" y="12"/>
                      <a:pt x="370" y="12"/>
                      <a:pt x="370" y="12"/>
                    </a:cubicBezTo>
                    <a:close/>
                    <a:moveTo>
                      <a:pt x="368" y="13"/>
                    </a:moveTo>
                    <a:cubicBezTo>
                      <a:pt x="368" y="13"/>
                      <a:pt x="368" y="13"/>
                      <a:pt x="367" y="14"/>
                    </a:cubicBezTo>
                    <a:cubicBezTo>
                      <a:pt x="368" y="14"/>
                      <a:pt x="368" y="14"/>
                      <a:pt x="368" y="14"/>
                    </a:cubicBezTo>
                    <a:cubicBezTo>
                      <a:pt x="369" y="14"/>
                      <a:pt x="368" y="13"/>
                      <a:pt x="368" y="13"/>
                    </a:cubicBezTo>
                    <a:close/>
                    <a:moveTo>
                      <a:pt x="372" y="8"/>
                    </a:moveTo>
                    <a:cubicBezTo>
                      <a:pt x="372" y="8"/>
                      <a:pt x="373" y="8"/>
                      <a:pt x="372" y="8"/>
                    </a:cubicBezTo>
                    <a:close/>
                    <a:moveTo>
                      <a:pt x="368" y="13"/>
                    </a:moveTo>
                    <a:cubicBezTo>
                      <a:pt x="367" y="12"/>
                      <a:pt x="368" y="13"/>
                      <a:pt x="368" y="13"/>
                    </a:cubicBezTo>
                    <a:close/>
                    <a:moveTo>
                      <a:pt x="367" y="13"/>
                    </a:moveTo>
                    <a:cubicBezTo>
                      <a:pt x="367" y="13"/>
                      <a:pt x="367" y="13"/>
                      <a:pt x="366" y="14"/>
                    </a:cubicBezTo>
                    <a:cubicBezTo>
                      <a:pt x="367" y="14"/>
                      <a:pt x="367" y="14"/>
                      <a:pt x="367" y="14"/>
                    </a:cubicBezTo>
                    <a:cubicBezTo>
                      <a:pt x="367" y="14"/>
                      <a:pt x="367" y="13"/>
                      <a:pt x="367" y="13"/>
                    </a:cubicBezTo>
                    <a:cubicBezTo>
                      <a:pt x="367" y="13"/>
                      <a:pt x="367" y="13"/>
                      <a:pt x="367" y="13"/>
                    </a:cubicBezTo>
                    <a:close/>
                    <a:moveTo>
                      <a:pt x="232" y="176"/>
                    </a:moveTo>
                    <a:cubicBezTo>
                      <a:pt x="232" y="176"/>
                      <a:pt x="233" y="176"/>
                      <a:pt x="233" y="176"/>
                    </a:cubicBezTo>
                    <a:cubicBezTo>
                      <a:pt x="233" y="176"/>
                      <a:pt x="232" y="175"/>
                      <a:pt x="232" y="176"/>
                    </a:cubicBezTo>
                    <a:close/>
                    <a:moveTo>
                      <a:pt x="371" y="8"/>
                    </a:moveTo>
                    <a:cubicBezTo>
                      <a:pt x="371" y="8"/>
                      <a:pt x="370" y="7"/>
                      <a:pt x="371" y="8"/>
                    </a:cubicBezTo>
                    <a:close/>
                    <a:moveTo>
                      <a:pt x="368" y="11"/>
                    </a:moveTo>
                    <a:cubicBezTo>
                      <a:pt x="367" y="11"/>
                      <a:pt x="368" y="12"/>
                      <a:pt x="368" y="11"/>
                    </a:cubicBezTo>
                    <a:cubicBezTo>
                      <a:pt x="368" y="11"/>
                      <a:pt x="368" y="11"/>
                      <a:pt x="368" y="11"/>
                    </a:cubicBezTo>
                    <a:close/>
                    <a:moveTo>
                      <a:pt x="368" y="10"/>
                    </a:moveTo>
                    <a:cubicBezTo>
                      <a:pt x="368" y="10"/>
                      <a:pt x="368" y="10"/>
                      <a:pt x="368" y="10"/>
                    </a:cubicBezTo>
                    <a:close/>
                    <a:moveTo>
                      <a:pt x="365" y="13"/>
                    </a:moveTo>
                    <a:cubicBezTo>
                      <a:pt x="365" y="14"/>
                      <a:pt x="366" y="13"/>
                      <a:pt x="365" y="13"/>
                    </a:cubicBezTo>
                    <a:close/>
                    <a:moveTo>
                      <a:pt x="366" y="13"/>
                    </a:moveTo>
                    <a:cubicBezTo>
                      <a:pt x="365" y="13"/>
                      <a:pt x="364" y="14"/>
                      <a:pt x="363" y="12"/>
                    </a:cubicBezTo>
                    <a:cubicBezTo>
                      <a:pt x="363" y="12"/>
                      <a:pt x="362" y="13"/>
                      <a:pt x="362" y="13"/>
                    </a:cubicBezTo>
                    <a:cubicBezTo>
                      <a:pt x="362" y="14"/>
                      <a:pt x="364" y="13"/>
                      <a:pt x="365" y="14"/>
                    </a:cubicBezTo>
                    <a:cubicBezTo>
                      <a:pt x="364" y="14"/>
                      <a:pt x="365" y="13"/>
                      <a:pt x="365" y="13"/>
                    </a:cubicBezTo>
                    <a:cubicBezTo>
                      <a:pt x="366" y="13"/>
                      <a:pt x="366" y="13"/>
                      <a:pt x="366" y="13"/>
                    </a:cubicBezTo>
                    <a:close/>
                    <a:moveTo>
                      <a:pt x="366" y="10"/>
                    </a:moveTo>
                    <a:cubicBezTo>
                      <a:pt x="365" y="11"/>
                      <a:pt x="365" y="10"/>
                      <a:pt x="364" y="11"/>
                    </a:cubicBezTo>
                    <a:cubicBezTo>
                      <a:pt x="365" y="12"/>
                      <a:pt x="367" y="11"/>
                      <a:pt x="366" y="10"/>
                    </a:cubicBezTo>
                    <a:close/>
                    <a:moveTo>
                      <a:pt x="228" y="176"/>
                    </a:moveTo>
                    <a:cubicBezTo>
                      <a:pt x="227" y="176"/>
                      <a:pt x="227" y="176"/>
                      <a:pt x="227" y="176"/>
                    </a:cubicBezTo>
                    <a:cubicBezTo>
                      <a:pt x="227" y="176"/>
                      <a:pt x="227" y="177"/>
                      <a:pt x="228" y="176"/>
                    </a:cubicBezTo>
                    <a:close/>
                    <a:moveTo>
                      <a:pt x="363" y="10"/>
                    </a:moveTo>
                    <a:cubicBezTo>
                      <a:pt x="363" y="10"/>
                      <a:pt x="363" y="11"/>
                      <a:pt x="363" y="11"/>
                    </a:cubicBezTo>
                    <a:cubicBezTo>
                      <a:pt x="364" y="11"/>
                      <a:pt x="364" y="11"/>
                      <a:pt x="363" y="10"/>
                    </a:cubicBezTo>
                    <a:close/>
                    <a:moveTo>
                      <a:pt x="353" y="22"/>
                    </a:moveTo>
                    <a:cubicBezTo>
                      <a:pt x="353" y="22"/>
                      <a:pt x="354" y="23"/>
                      <a:pt x="354" y="22"/>
                    </a:cubicBezTo>
                    <a:cubicBezTo>
                      <a:pt x="354" y="22"/>
                      <a:pt x="353" y="22"/>
                      <a:pt x="353" y="22"/>
                    </a:cubicBezTo>
                    <a:close/>
                    <a:moveTo>
                      <a:pt x="360" y="14"/>
                    </a:moveTo>
                    <a:cubicBezTo>
                      <a:pt x="359" y="14"/>
                      <a:pt x="360" y="15"/>
                      <a:pt x="360" y="14"/>
                    </a:cubicBezTo>
                    <a:close/>
                    <a:moveTo>
                      <a:pt x="362" y="12"/>
                    </a:moveTo>
                    <a:cubicBezTo>
                      <a:pt x="361" y="12"/>
                      <a:pt x="362" y="13"/>
                      <a:pt x="362" y="12"/>
                    </a:cubicBezTo>
                    <a:close/>
                    <a:moveTo>
                      <a:pt x="361" y="10"/>
                    </a:moveTo>
                    <a:cubicBezTo>
                      <a:pt x="362" y="10"/>
                      <a:pt x="362" y="10"/>
                      <a:pt x="362" y="11"/>
                    </a:cubicBezTo>
                    <a:cubicBezTo>
                      <a:pt x="362" y="11"/>
                      <a:pt x="363" y="11"/>
                      <a:pt x="363" y="10"/>
                    </a:cubicBezTo>
                    <a:cubicBezTo>
                      <a:pt x="363" y="10"/>
                      <a:pt x="362" y="9"/>
                      <a:pt x="361" y="10"/>
                    </a:cubicBezTo>
                    <a:close/>
                    <a:moveTo>
                      <a:pt x="360" y="14"/>
                    </a:moveTo>
                    <a:cubicBezTo>
                      <a:pt x="360" y="14"/>
                      <a:pt x="359" y="14"/>
                      <a:pt x="360" y="14"/>
                    </a:cubicBezTo>
                    <a:close/>
                    <a:moveTo>
                      <a:pt x="365" y="7"/>
                    </a:moveTo>
                    <a:cubicBezTo>
                      <a:pt x="364" y="6"/>
                      <a:pt x="365" y="7"/>
                      <a:pt x="365" y="7"/>
                    </a:cubicBezTo>
                    <a:close/>
                    <a:moveTo>
                      <a:pt x="351" y="22"/>
                    </a:moveTo>
                    <a:cubicBezTo>
                      <a:pt x="351" y="23"/>
                      <a:pt x="352" y="23"/>
                      <a:pt x="352" y="23"/>
                    </a:cubicBezTo>
                    <a:cubicBezTo>
                      <a:pt x="352" y="22"/>
                      <a:pt x="351" y="22"/>
                      <a:pt x="351" y="22"/>
                    </a:cubicBezTo>
                    <a:close/>
                    <a:moveTo>
                      <a:pt x="225" y="176"/>
                    </a:moveTo>
                    <a:cubicBezTo>
                      <a:pt x="225" y="176"/>
                      <a:pt x="224" y="176"/>
                      <a:pt x="224" y="176"/>
                    </a:cubicBezTo>
                    <a:cubicBezTo>
                      <a:pt x="224" y="176"/>
                      <a:pt x="225" y="177"/>
                      <a:pt x="225" y="176"/>
                    </a:cubicBezTo>
                    <a:close/>
                    <a:moveTo>
                      <a:pt x="361" y="11"/>
                    </a:moveTo>
                    <a:cubicBezTo>
                      <a:pt x="361" y="11"/>
                      <a:pt x="361" y="11"/>
                      <a:pt x="361" y="11"/>
                    </a:cubicBezTo>
                    <a:close/>
                    <a:moveTo>
                      <a:pt x="360" y="11"/>
                    </a:moveTo>
                    <a:cubicBezTo>
                      <a:pt x="360" y="11"/>
                      <a:pt x="361" y="11"/>
                      <a:pt x="361" y="11"/>
                    </a:cubicBezTo>
                    <a:cubicBezTo>
                      <a:pt x="360" y="11"/>
                      <a:pt x="360" y="11"/>
                      <a:pt x="360" y="11"/>
                    </a:cubicBezTo>
                    <a:close/>
                    <a:moveTo>
                      <a:pt x="223" y="176"/>
                    </a:moveTo>
                    <a:cubicBezTo>
                      <a:pt x="224" y="176"/>
                      <a:pt x="224" y="177"/>
                      <a:pt x="224" y="176"/>
                    </a:cubicBezTo>
                    <a:cubicBezTo>
                      <a:pt x="224" y="176"/>
                      <a:pt x="223" y="176"/>
                      <a:pt x="223" y="176"/>
                    </a:cubicBezTo>
                    <a:close/>
                    <a:moveTo>
                      <a:pt x="359" y="10"/>
                    </a:moveTo>
                    <a:cubicBezTo>
                      <a:pt x="359" y="10"/>
                      <a:pt x="359" y="10"/>
                      <a:pt x="359" y="10"/>
                    </a:cubicBezTo>
                    <a:close/>
                    <a:moveTo>
                      <a:pt x="360" y="7"/>
                    </a:moveTo>
                    <a:cubicBezTo>
                      <a:pt x="361" y="7"/>
                      <a:pt x="361" y="7"/>
                      <a:pt x="361" y="7"/>
                    </a:cubicBezTo>
                    <a:cubicBezTo>
                      <a:pt x="361" y="6"/>
                      <a:pt x="361" y="6"/>
                      <a:pt x="360" y="7"/>
                    </a:cubicBezTo>
                    <a:close/>
                    <a:moveTo>
                      <a:pt x="356" y="10"/>
                    </a:moveTo>
                    <a:cubicBezTo>
                      <a:pt x="357" y="10"/>
                      <a:pt x="357" y="11"/>
                      <a:pt x="358" y="11"/>
                    </a:cubicBezTo>
                    <a:cubicBezTo>
                      <a:pt x="357" y="10"/>
                      <a:pt x="357" y="9"/>
                      <a:pt x="356" y="10"/>
                    </a:cubicBezTo>
                    <a:close/>
                    <a:moveTo>
                      <a:pt x="354" y="8"/>
                    </a:moveTo>
                    <a:cubicBezTo>
                      <a:pt x="354" y="9"/>
                      <a:pt x="354" y="9"/>
                      <a:pt x="354" y="9"/>
                    </a:cubicBezTo>
                    <a:cubicBezTo>
                      <a:pt x="354" y="9"/>
                      <a:pt x="354" y="9"/>
                      <a:pt x="355" y="9"/>
                    </a:cubicBezTo>
                    <a:cubicBezTo>
                      <a:pt x="355" y="10"/>
                      <a:pt x="354" y="10"/>
                      <a:pt x="354" y="10"/>
                    </a:cubicBezTo>
                    <a:cubicBezTo>
                      <a:pt x="355" y="10"/>
                      <a:pt x="355" y="11"/>
                      <a:pt x="356" y="11"/>
                    </a:cubicBezTo>
                    <a:cubicBezTo>
                      <a:pt x="356" y="10"/>
                      <a:pt x="356" y="10"/>
                      <a:pt x="356" y="10"/>
                    </a:cubicBezTo>
                    <a:cubicBezTo>
                      <a:pt x="356" y="9"/>
                      <a:pt x="355" y="9"/>
                      <a:pt x="354" y="8"/>
                    </a:cubicBezTo>
                    <a:close/>
                    <a:moveTo>
                      <a:pt x="352" y="9"/>
                    </a:moveTo>
                    <a:cubicBezTo>
                      <a:pt x="352" y="10"/>
                      <a:pt x="351" y="9"/>
                      <a:pt x="351" y="10"/>
                    </a:cubicBezTo>
                    <a:cubicBezTo>
                      <a:pt x="352" y="11"/>
                      <a:pt x="352" y="10"/>
                      <a:pt x="353" y="10"/>
                    </a:cubicBezTo>
                    <a:cubicBezTo>
                      <a:pt x="353" y="10"/>
                      <a:pt x="353" y="9"/>
                      <a:pt x="352" y="9"/>
                    </a:cubicBezTo>
                    <a:close/>
                    <a:moveTo>
                      <a:pt x="354" y="8"/>
                    </a:moveTo>
                    <a:cubicBezTo>
                      <a:pt x="353" y="8"/>
                      <a:pt x="354" y="9"/>
                      <a:pt x="354" y="8"/>
                    </a:cubicBezTo>
                    <a:close/>
                    <a:moveTo>
                      <a:pt x="353" y="9"/>
                    </a:moveTo>
                    <a:cubicBezTo>
                      <a:pt x="352" y="8"/>
                      <a:pt x="352" y="9"/>
                      <a:pt x="353" y="9"/>
                    </a:cubicBezTo>
                    <a:close/>
                    <a:moveTo>
                      <a:pt x="349" y="9"/>
                    </a:moveTo>
                    <a:cubicBezTo>
                      <a:pt x="348" y="9"/>
                      <a:pt x="349" y="10"/>
                      <a:pt x="349" y="9"/>
                    </a:cubicBezTo>
                    <a:close/>
                    <a:moveTo>
                      <a:pt x="348" y="9"/>
                    </a:moveTo>
                    <a:cubicBezTo>
                      <a:pt x="348" y="9"/>
                      <a:pt x="348" y="9"/>
                      <a:pt x="348" y="9"/>
                    </a:cubicBezTo>
                    <a:cubicBezTo>
                      <a:pt x="348" y="10"/>
                      <a:pt x="348" y="10"/>
                      <a:pt x="348" y="10"/>
                    </a:cubicBezTo>
                    <a:cubicBezTo>
                      <a:pt x="348" y="10"/>
                      <a:pt x="348" y="10"/>
                      <a:pt x="348" y="9"/>
                    </a:cubicBezTo>
                    <a:cubicBezTo>
                      <a:pt x="348" y="9"/>
                      <a:pt x="348" y="9"/>
                      <a:pt x="348" y="9"/>
                    </a:cubicBezTo>
                    <a:close/>
                    <a:moveTo>
                      <a:pt x="347" y="10"/>
                    </a:moveTo>
                    <a:cubicBezTo>
                      <a:pt x="347" y="9"/>
                      <a:pt x="346" y="9"/>
                      <a:pt x="347" y="10"/>
                    </a:cubicBezTo>
                    <a:close/>
                    <a:moveTo>
                      <a:pt x="347" y="8"/>
                    </a:moveTo>
                    <a:cubicBezTo>
                      <a:pt x="347" y="8"/>
                      <a:pt x="347" y="8"/>
                      <a:pt x="347" y="8"/>
                    </a:cubicBezTo>
                    <a:close/>
                    <a:moveTo>
                      <a:pt x="344" y="8"/>
                    </a:moveTo>
                    <a:cubicBezTo>
                      <a:pt x="345" y="8"/>
                      <a:pt x="345" y="8"/>
                      <a:pt x="346" y="8"/>
                    </a:cubicBezTo>
                    <a:cubicBezTo>
                      <a:pt x="345" y="8"/>
                      <a:pt x="345" y="7"/>
                      <a:pt x="344" y="8"/>
                    </a:cubicBezTo>
                    <a:close/>
                    <a:moveTo>
                      <a:pt x="344" y="9"/>
                    </a:moveTo>
                    <a:cubicBezTo>
                      <a:pt x="344" y="10"/>
                      <a:pt x="345" y="9"/>
                      <a:pt x="345" y="9"/>
                    </a:cubicBezTo>
                    <a:cubicBezTo>
                      <a:pt x="345" y="8"/>
                      <a:pt x="344" y="9"/>
                      <a:pt x="344" y="9"/>
                    </a:cubicBezTo>
                    <a:close/>
                    <a:moveTo>
                      <a:pt x="343" y="10"/>
                    </a:moveTo>
                    <a:cubicBezTo>
                      <a:pt x="343" y="10"/>
                      <a:pt x="343" y="10"/>
                      <a:pt x="343" y="10"/>
                    </a:cubicBezTo>
                    <a:cubicBezTo>
                      <a:pt x="343" y="10"/>
                      <a:pt x="343" y="11"/>
                      <a:pt x="343" y="11"/>
                    </a:cubicBezTo>
                    <a:cubicBezTo>
                      <a:pt x="343" y="11"/>
                      <a:pt x="343" y="10"/>
                      <a:pt x="343" y="10"/>
                    </a:cubicBezTo>
                    <a:cubicBezTo>
                      <a:pt x="343" y="10"/>
                      <a:pt x="343" y="10"/>
                      <a:pt x="343" y="10"/>
                    </a:cubicBezTo>
                    <a:close/>
                    <a:moveTo>
                      <a:pt x="342" y="10"/>
                    </a:moveTo>
                    <a:cubicBezTo>
                      <a:pt x="342" y="10"/>
                      <a:pt x="342" y="10"/>
                      <a:pt x="342" y="10"/>
                    </a:cubicBezTo>
                    <a:close/>
                    <a:moveTo>
                      <a:pt x="342" y="9"/>
                    </a:moveTo>
                    <a:cubicBezTo>
                      <a:pt x="341" y="8"/>
                      <a:pt x="341" y="9"/>
                      <a:pt x="342" y="9"/>
                    </a:cubicBezTo>
                    <a:close/>
                    <a:moveTo>
                      <a:pt x="340" y="9"/>
                    </a:moveTo>
                    <a:cubicBezTo>
                      <a:pt x="340" y="9"/>
                      <a:pt x="340" y="9"/>
                      <a:pt x="340" y="9"/>
                    </a:cubicBezTo>
                    <a:cubicBezTo>
                      <a:pt x="340" y="9"/>
                      <a:pt x="340" y="8"/>
                      <a:pt x="340" y="9"/>
                    </a:cubicBezTo>
                    <a:close/>
                    <a:moveTo>
                      <a:pt x="337" y="8"/>
                    </a:moveTo>
                    <a:cubicBezTo>
                      <a:pt x="338" y="9"/>
                      <a:pt x="338" y="9"/>
                      <a:pt x="339" y="9"/>
                    </a:cubicBezTo>
                    <a:cubicBezTo>
                      <a:pt x="338" y="8"/>
                      <a:pt x="338" y="8"/>
                      <a:pt x="337" y="8"/>
                    </a:cubicBezTo>
                    <a:close/>
                    <a:moveTo>
                      <a:pt x="330" y="20"/>
                    </a:moveTo>
                    <a:cubicBezTo>
                      <a:pt x="329" y="19"/>
                      <a:pt x="331" y="20"/>
                      <a:pt x="330" y="20"/>
                    </a:cubicBezTo>
                    <a:close/>
                    <a:moveTo>
                      <a:pt x="336" y="9"/>
                    </a:moveTo>
                    <a:cubicBezTo>
                      <a:pt x="336" y="8"/>
                      <a:pt x="336" y="9"/>
                      <a:pt x="336" y="8"/>
                    </a:cubicBezTo>
                    <a:cubicBezTo>
                      <a:pt x="336" y="7"/>
                      <a:pt x="334" y="8"/>
                      <a:pt x="334" y="8"/>
                    </a:cubicBezTo>
                    <a:cubicBezTo>
                      <a:pt x="335" y="8"/>
                      <a:pt x="335" y="11"/>
                      <a:pt x="336" y="10"/>
                    </a:cubicBezTo>
                    <a:cubicBezTo>
                      <a:pt x="336" y="9"/>
                      <a:pt x="335" y="9"/>
                      <a:pt x="336" y="9"/>
                    </a:cubicBezTo>
                    <a:close/>
                    <a:moveTo>
                      <a:pt x="336" y="10"/>
                    </a:moveTo>
                    <a:cubicBezTo>
                      <a:pt x="336" y="10"/>
                      <a:pt x="335" y="10"/>
                      <a:pt x="336" y="10"/>
                    </a:cubicBezTo>
                    <a:close/>
                    <a:moveTo>
                      <a:pt x="327" y="21"/>
                    </a:moveTo>
                    <a:cubicBezTo>
                      <a:pt x="327" y="20"/>
                      <a:pt x="327" y="20"/>
                      <a:pt x="327" y="20"/>
                    </a:cubicBezTo>
                    <a:cubicBezTo>
                      <a:pt x="327" y="20"/>
                      <a:pt x="327" y="20"/>
                      <a:pt x="327" y="21"/>
                    </a:cubicBezTo>
                    <a:close/>
                    <a:moveTo>
                      <a:pt x="337" y="7"/>
                    </a:moveTo>
                    <a:cubicBezTo>
                      <a:pt x="337" y="7"/>
                      <a:pt x="337" y="8"/>
                      <a:pt x="338" y="7"/>
                    </a:cubicBezTo>
                    <a:cubicBezTo>
                      <a:pt x="337" y="7"/>
                      <a:pt x="337" y="7"/>
                      <a:pt x="337" y="7"/>
                    </a:cubicBezTo>
                    <a:close/>
                    <a:moveTo>
                      <a:pt x="332" y="11"/>
                    </a:moveTo>
                    <a:cubicBezTo>
                      <a:pt x="331" y="11"/>
                      <a:pt x="332" y="12"/>
                      <a:pt x="332" y="11"/>
                    </a:cubicBezTo>
                    <a:close/>
                    <a:moveTo>
                      <a:pt x="333" y="7"/>
                    </a:moveTo>
                    <a:cubicBezTo>
                      <a:pt x="333" y="7"/>
                      <a:pt x="333" y="7"/>
                      <a:pt x="333" y="7"/>
                    </a:cubicBezTo>
                    <a:close/>
                    <a:moveTo>
                      <a:pt x="331" y="7"/>
                    </a:moveTo>
                    <a:cubicBezTo>
                      <a:pt x="330" y="8"/>
                      <a:pt x="331" y="8"/>
                      <a:pt x="331" y="8"/>
                    </a:cubicBezTo>
                    <a:cubicBezTo>
                      <a:pt x="331" y="8"/>
                      <a:pt x="331" y="8"/>
                      <a:pt x="332" y="8"/>
                    </a:cubicBezTo>
                    <a:cubicBezTo>
                      <a:pt x="331" y="7"/>
                      <a:pt x="331" y="8"/>
                      <a:pt x="331" y="7"/>
                    </a:cubicBezTo>
                    <a:close/>
                    <a:moveTo>
                      <a:pt x="326" y="12"/>
                    </a:moveTo>
                    <a:cubicBezTo>
                      <a:pt x="326" y="12"/>
                      <a:pt x="326" y="12"/>
                      <a:pt x="327" y="12"/>
                    </a:cubicBezTo>
                    <a:cubicBezTo>
                      <a:pt x="327" y="12"/>
                      <a:pt x="327" y="12"/>
                      <a:pt x="326" y="12"/>
                    </a:cubicBezTo>
                    <a:close/>
                    <a:moveTo>
                      <a:pt x="324" y="12"/>
                    </a:moveTo>
                    <a:cubicBezTo>
                      <a:pt x="325" y="12"/>
                      <a:pt x="324" y="12"/>
                      <a:pt x="324" y="12"/>
                    </a:cubicBezTo>
                    <a:close/>
                    <a:moveTo>
                      <a:pt x="328" y="7"/>
                    </a:moveTo>
                    <a:cubicBezTo>
                      <a:pt x="328" y="6"/>
                      <a:pt x="328" y="7"/>
                      <a:pt x="328" y="7"/>
                    </a:cubicBezTo>
                    <a:close/>
                    <a:moveTo>
                      <a:pt x="327" y="7"/>
                    </a:moveTo>
                    <a:cubicBezTo>
                      <a:pt x="326" y="7"/>
                      <a:pt x="326" y="7"/>
                      <a:pt x="326" y="7"/>
                    </a:cubicBezTo>
                    <a:cubicBezTo>
                      <a:pt x="326" y="7"/>
                      <a:pt x="327" y="8"/>
                      <a:pt x="327" y="8"/>
                    </a:cubicBezTo>
                    <a:cubicBezTo>
                      <a:pt x="327" y="7"/>
                      <a:pt x="327" y="7"/>
                      <a:pt x="327" y="7"/>
                    </a:cubicBezTo>
                    <a:close/>
                    <a:moveTo>
                      <a:pt x="326" y="8"/>
                    </a:moveTo>
                    <a:cubicBezTo>
                      <a:pt x="327" y="8"/>
                      <a:pt x="326" y="8"/>
                      <a:pt x="326" y="8"/>
                    </a:cubicBezTo>
                    <a:close/>
                    <a:moveTo>
                      <a:pt x="322" y="12"/>
                    </a:moveTo>
                    <a:cubicBezTo>
                      <a:pt x="321" y="12"/>
                      <a:pt x="322" y="13"/>
                      <a:pt x="322" y="12"/>
                    </a:cubicBezTo>
                    <a:cubicBezTo>
                      <a:pt x="322" y="12"/>
                      <a:pt x="322" y="12"/>
                      <a:pt x="322" y="12"/>
                    </a:cubicBezTo>
                    <a:close/>
                    <a:moveTo>
                      <a:pt x="324" y="7"/>
                    </a:moveTo>
                    <a:cubicBezTo>
                      <a:pt x="323" y="7"/>
                      <a:pt x="323" y="6"/>
                      <a:pt x="322" y="6"/>
                    </a:cubicBezTo>
                    <a:cubicBezTo>
                      <a:pt x="322" y="7"/>
                      <a:pt x="324" y="8"/>
                      <a:pt x="325" y="8"/>
                    </a:cubicBezTo>
                    <a:cubicBezTo>
                      <a:pt x="325" y="8"/>
                      <a:pt x="325" y="7"/>
                      <a:pt x="325" y="7"/>
                    </a:cubicBezTo>
                    <a:cubicBezTo>
                      <a:pt x="325" y="7"/>
                      <a:pt x="324" y="7"/>
                      <a:pt x="324" y="7"/>
                    </a:cubicBezTo>
                    <a:close/>
                    <a:moveTo>
                      <a:pt x="321" y="10"/>
                    </a:moveTo>
                    <a:cubicBezTo>
                      <a:pt x="321" y="10"/>
                      <a:pt x="322" y="11"/>
                      <a:pt x="321" y="10"/>
                    </a:cubicBezTo>
                    <a:close/>
                    <a:moveTo>
                      <a:pt x="319" y="11"/>
                    </a:moveTo>
                    <a:cubicBezTo>
                      <a:pt x="319" y="11"/>
                      <a:pt x="320" y="11"/>
                      <a:pt x="320" y="12"/>
                    </a:cubicBezTo>
                    <a:cubicBezTo>
                      <a:pt x="320" y="11"/>
                      <a:pt x="320" y="11"/>
                      <a:pt x="320" y="11"/>
                    </a:cubicBezTo>
                    <a:cubicBezTo>
                      <a:pt x="320" y="11"/>
                      <a:pt x="319" y="11"/>
                      <a:pt x="319" y="11"/>
                    </a:cubicBezTo>
                    <a:close/>
                    <a:moveTo>
                      <a:pt x="317" y="10"/>
                    </a:moveTo>
                    <a:cubicBezTo>
                      <a:pt x="317" y="11"/>
                      <a:pt x="318" y="11"/>
                      <a:pt x="319" y="11"/>
                    </a:cubicBezTo>
                    <a:cubicBezTo>
                      <a:pt x="319" y="10"/>
                      <a:pt x="318" y="10"/>
                      <a:pt x="317" y="10"/>
                    </a:cubicBezTo>
                    <a:close/>
                    <a:moveTo>
                      <a:pt x="319" y="7"/>
                    </a:moveTo>
                    <a:cubicBezTo>
                      <a:pt x="320" y="8"/>
                      <a:pt x="319" y="6"/>
                      <a:pt x="319" y="7"/>
                    </a:cubicBezTo>
                    <a:close/>
                    <a:moveTo>
                      <a:pt x="317" y="8"/>
                    </a:moveTo>
                    <a:cubicBezTo>
                      <a:pt x="317" y="8"/>
                      <a:pt x="318" y="8"/>
                      <a:pt x="317" y="8"/>
                    </a:cubicBezTo>
                    <a:close/>
                    <a:moveTo>
                      <a:pt x="313" y="10"/>
                    </a:moveTo>
                    <a:cubicBezTo>
                      <a:pt x="312" y="11"/>
                      <a:pt x="309" y="9"/>
                      <a:pt x="308" y="10"/>
                    </a:cubicBezTo>
                    <a:cubicBezTo>
                      <a:pt x="308" y="11"/>
                      <a:pt x="308" y="11"/>
                      <a:pt x="308" y="11"/>
                    </a:cubicBezTo>
                    <a:cubicBezTo>
                      <a:pt x="309" y="11"/>
                      <a:pt x="309" y="10"/>
                      <a:pt x="310" y="10"/>
                    </a:cubicBezTo>
                    <a:cubicBezTo>
                      <a:pt x="310" y="11"/>
                      <a:pt x="310" y="11"/>
                      <a:pt x="310" y="12"/>
                    </a:cubicBezTo>
                    <a:cubicBezTo>
                      <a:pt x="311" y="10"/>
                      <a:pt x="313" y="12"/>
                      <a:pt x="314" y="11"/>
                    </a:cubicBezTo>
                    <a:cubicBezTo>
                      <a:pt x="314" y="11"/>
                      <a:pt x="314" y="12"/>
                      <a:pt x="315" y="11"/>
                    </a:cubicBezTo>
                    <a:cubicBezTo>
                      <a:pt x="315" y="11"/>
                      <a:pt x="314" y="11"/>
                      <a:pt x="313" y="10"/>
                    </a:cubicBezTo>
                    <a:close/>
                    <a:moveTo>
                      <a:pt x="315" y="8"/>
                    </a:moveTo>
                    <a:cubicBezTo>
                      <a:pt x="315" y="8"/>
                      <a:pt x="315" y="8"/>
                      <a:pt x="315" y="8"/>
                    </a:cubicBezTo>
                    <a:cubicBezTo>
                      <a:pt x="315" y="8"/>
                      <a:pt x="315" y="8"/>
                      <a:pt x="315" y="8"/>
                    </a:cubicBezTo>
                    <a:cubicBezTo>
                      <a:pt x="315" y="8"/>
                      <a:pt x="315" y="8"/>
                      <a:pt x="315" y="8"/>
                    </a:cubicBezTo>
                    <a:cubicBezTo>
                      <a:pt x="315" y="8"/>
                      <a:pt x="315" y="8"/>
                      <a:pt x="316" y="8"/>
                    </a:cubicBezTo>
                    <a:cubicBezTo>
                      <a:pt x="315" y="8"/>
                      <a:pt x="315" y="8"/>
                      <a:pt x="315" y="8"/>
                    </a:cubicBezTo>
                    <a:close/>
                    <a:moveTo>
                      <a:pt x="315" y="8"/>
                    </a:moveTo>
                    <a:cubicBezTo>
                      <a:pt x="314" y="8"/>
                      <a:pt x="315" y="9"/>
                      <a:pt x="315" y="8"/>
                    </a:cubicBezTo>
                    <a:close/>
                    <a:moveTo>
                      <a:pt x="311" y="7"/>
                    </a:moveTo>
                    <a:cubicBezTo>
                      <a:pt x="311" y="7"/>
                      <a:pt x="311" y="7"/>
                      <a:pt x="311" y="7"/>
                    </a:cubicBezTo>
                    <a:close/>
                    <a:moveTo>
                      <a:pt x="309" y="7"/>
                    </a:moveTo>
                    <a:cubicBezTo>
                      <a:pt x="309" y="8"/>
                      <a:pt x="309" y="8"/>
                      <a:pt x="310" y="7"/>
                    </a:cubicBezTo>
                    <a:cubicBezTo>
                      <a:pt x="309" y="7"/>
                      <a:pt x="309" y="7"/>
                      <a:pt x="309" y="7"/>
                    </a:cubicBezTo>
                    <a:close/>
                    <a:moveTo>
                      <a:pt x="307" y="10"/>
                    </a:moveTo>
                    <a:cubicBezTo>
                      <a:pt x="307" y="10"/>
                      <a:pt x="307" y="10"/>
                      <a:pt x="307" y="10"/>
                    </a:cubicBezTo>
                    <a:close/>
                    <a:moveTo>
                      <a:pt x="304" y="10"/>
                    </a:moveTo>
                    <a:cubicBezTo>
                      <a:pt x="305" y="11"/>
                      <a:pt x="306" y="11"/>
                      <a:pt x="307" y="10"/>
                    </a:cubicBezTo>
                    <a:cubicBezTo>
                      <a:pt x="306" y="9"/>
                      <a:pt x="305" y="10"/>
                      <a:pt x="304" y="10"/>
                    </a:cubicBezTo>
                    <a:close/>
                    <a:moveTo>
                      <a:pt x="302" y="6"/>
                    </a:moveTo>
                    <a:cubicBezTo>
                      <a:pt x="301" y="7"/>
                      <a:pt x="302" y="8"/>
                      <a:pt x="302" y="7"/>
                    </a:cubicBezTo>
                    <a:cubicBezTo>
                      <a:pt x="302" y="7"/>
                      <a:pt x="302" y="7"/>
                      <a:pt x="302" y="6"/>
                    </a:cubicBezTo>
                    <a:close/>
                    <a:moveTo>
                      <a:pt x="287" y="19"/>
                    </a:moveTo>
                    <a:cubicBezTo>
                      <a:pt x="287" y="19"/>
                      <a:pt x="288" y="20"/>
                      <a:pt x="288" y="19"/>
                    </a:cubicBezTo>
                    <a:cubicBezTo>
                      <a:pt x="288" y="19"/>
                      <a:pt x="288" y="19"/>
                      <a:pt x="287" y="19"/>
                    </a:cubicBezTo>
                    <a:close/>
                    <a:moveTo>
                      <a:pt x="263" y="10"/>
                    </a:moveTo>
                    <a:cubicBezTo>
                      <a:pt x="263" y="10"/>
                      <a:pt x="262" y="10"/>
                      <a:pt x="262" y="10"/>
                    </a:cubicBezTo>
                    <a:cubicBezTo>
                      <a:pt x="262" y="10"/>
                      <a:pt x="263" y="10"/>
                      <a:pt x="263" y="10"/>
                    </a:cubicBezTo>
                    <a:close/>
                    <a:moveTo>
                      <a:pt x="261" y="9"/>
                    </a:moveTo>
                    <a:cubicBezTo>
                      <a:pt x="261" y="10"/>
                      <a:pt x="260" y="9"/>
                      <a:pt x="260" y="10"/>
                    </a:cubicBezTo>
                    <a:cubicBezTo>
                      <a:pt x="260" y="10"/>
                      <a:pt x="261" y="10"/>
                      <a:pt x="262" y="10"/>
                    </a:cubicBezTo>
                    <a:cubicBezTo>
                      <a:pt x="262" y="10"/>
                      <a:pt x="262" y="10"/>
                      <a:pt x="262" y="10"/>
                    </a:cubicBezTo>
                    <a:cubicBezTo>
                      <a:pt x="262" y="10"/>
                      <a:pt x="262" y="9"/>
                      <a:pt x="261" y="9"/>
                    </a:cubicBezTo>
                    <a:close/>
                    <a:moveTo>
                      <a:pt x="258" y="10"/>
                    </a:moveTo>
                    <a:cubicBezTo>
                      <a:pt x="257" y="9"/>
                      <a:pt x="259" y="10"/>
                      <a:pt x="258" y="10"/>
                    </a:cubicBezTo>
                    <a:close/>
                    <a:moveTo>
                      <a:pt x="249" y="10"/>
                    </a:moveTo>
                    <a:cubicBezTo>
                      <a:pt x="249" y="10"/>
                      <a:pt x="249" y="10"/>
                      <a:pt x="249" y="10"/>
                    </a:cubicBezTo>
                    <a:cubicBezTo>
                      <a:pt x="249" y="10"/>
                      <a:pt x="249" y="10"/>
                      <a:pt x="249" y="10"/>
                    </a:cubicBezTo>
                    <a:cubicBezTo>
                      <a:pt x="249" y="10"/>
                      <a:pt x="249" y="10"/>
                      <a:pt x="249" y="10"/>
                    </a:cubicBezTo>
                    <a:close/>
                    <a:moveTo>
                      <a:pt x="208" y="8"/>
                    </a:moveTo>
                    <a:cubicBezTo>
                      <a:pt x="209" y="8"/>
                      <a:pt x="208" y="9"/>
                      <a:pt x="208" y="8"/>
                    </a:cubicBezTo>
                    <a:close/>
                    <a:moveTo>
                      <a:pt x="163" y="27"/>
                    </a:moveTo>
                    <a:cubicBezTo>
                      <a:pt x="162" y="27"/>
                      <a:pt x="162" y="27"/>
                      <a:pt x="162" y="28"/>
                    </a:cubicBezTo>
                    <a:cubicBezTo>
                      <a:pt x="162" y="28"/>
                      <a:pt x="163" y="28"/>
                      <a:pt x="164" y="28"/>
                    </a:cubicBezTo>
                    <a:cubicBezTo>
                      <a:pt x="163" y="28"/>
                      <a:pt x="163" y="27"/>
                      <a:pt x="163" y="27"/>
                    </a:cubicBezTo>
                    <a:close/>
                    <a:moveTo>
                      <a:pt x="178" y="7"/>
                    </a:moveTo>
                    <a:cubicBezTo>
                      <a:pt x="178" y="7"/>
                      <a:pt x="179" y="8"/>
                      <a:pt x="178" y="7"/>
                    </a:cubicBezTo>
                    <a:close/>
                    <a:moveTo>
                      <a:pt x="160" y="27"/>
                    </a:moveTo>
                    <a:cubicBezTo>
                      <a:pt x="160" y="27"/>
                      <a:pt x="160" y="28"/>
                      <a:pt x="161" y="28"/>
                    </a:cubicBezTo>
                    <a:cubicBezTo>
                      <a:pt x="161" y="28"/>
                      <a:pt x="161" y="28"/>
                      <a:pt x="161" y="27"/>
                    </a:cubicBezTo>
                    <a:cubicBezTo>
                      <a:pt x="161" y="27"/>
                      <a:pt x="161" y="27"/>
                      <a:pt x="160" y="27"/>
                    </a:cubicBezTo>
                    <a:close/>
                    <a:moveTo>
                      <a:pt x="160" y="16"/>
                    </a:moveTo>
                    <a:cubicBezTo>
                      <a:pt x="160" y="16"/>
                      <a:pt x="160" y="16"/>
                      <a:pt x="160" y="16"/>
                    </a:cubicBezTo>
                    <a:cubicBezTo>
                      <a:pt x="160" y="16"/>
                      <a:pt x="160" y="16"/>
                      <a:pt x="160" y="16"/>
                    </a:cubicBezTo>
                    <a:close/>
                    <a:moveTo>
                      <a:pt x="159" y="16"/>
                    </a:moveTo>
                    <a:cubicBezTo>
                      <a:pt x="159" y="16"/>
                      <a:pt x="159" y="16"/>
                      <a:pt x="159" y="15"/>
                    </a:cubicBezTo>
                    <a:cubicBezTo>
                      <a:pt x="159" y="16"/>
                      <a:pt x="159" y="16"/>
                      <a:pt x="159" y="16"/>
                    </a:cubicBezTo>
                    <a:close/>
                    <a:moveTo>
                      <a:pt x="150" y="15"/>
                    </a:moveTo>
                    <a:cubicBezTo>
                      <a:pt x="150" y="15"/>
                      <a:pt x="149" y="15"/>
                      <a:pt x="149" y="16"/>
                    </a:cubicBezTo>
                    <a:cubicBezTo>
                      <a:pt x="149" y="16"/>
                      <a:pt x="149" y="16"/>
                      <a:pt x="149" y="16"/>
                    </a:cubicBezTo>
                    <a:cubicBezTo>
                      <a:pt x="149" y="16"/>
                      <a:pt x="150" y="16"/>
                      <a:pt x="150" y="15"/>
                    </a:cubicBezTo>
                    <a:close/>
                    <a:moveTo>
                      <a:pt x="147" y="14"/>
                    </a:moveTo>
                    <a:cubicBezTo>
                      <a:pt x="148" y="15"/>
                      <a:pt x="148" y="15"/>
                      <a:pt x="148" y="15"/>
                    </a:cubicBezTo>
                    <a:cubicBezTo>
                      <a:pt x="148" y="15"/>
                      <a:pt x="148" y="14"/>
                      <a:pt x="147" y="14"/>
                    </a:cubicBezTo>
                    <a:close/>
                    <a:moveTo>
                      <a:pt x="146" y="14"/>
                    </a:moveTo>
                    <a:cubicBezTo>
                      <a:pt x="146" y="14"/>
                      <a:pt x="146" y="15"/>
                      <a:pt x="146" y="14"/>
                    </a:cubicBezTo>
                    <a:cubicBezTo>
                      <a:pt x="146" y="14"/>
                      <a:pt x="146" y="14"/>
                      <a:pt x="146" y="14"/>
                    </a:cubicBezTo>
                    <a:close/>
                    <a:moveTo>
                      <a:pt x="134" y="25"/>
                    </a:moveTo>
                    <a:cubicBezTo>
                      <a:pt x="134" y="25"/>
                      <a:pt x="134" y="25"/>
                      <a:pt x="134" y="25"/>
                    </a:cubicBezTo>
                    <a:close/>
                    <a:moveTo>
                      <a:pt x="135" y="13"/>
                    </a:moveTo>
                    <a:cubicBezTo>
                      <a:pt x="136" y="13"/>
                      <a:pt x="135" y="13"/>
                      <a:pt x="135" y="13"/>
                    </a:cubicBezTo>
                    <a:close/>
                    <a:moveTo>
                      <a:pt x="134" y="12"/>
                    </a:moveTo>
                    <a:cubicBezTo>
                      <a:pt x="133" y="12"/>
                      <a:pt x="133" y="12"/>
                      <a:pt x="133" y="12"/>
                    </a:cubicBezTo>
                    <a:cubicBezTo>
                      <a:pt x="133" y="13"/>
                      <a:pt x="133" y="13"/>
                      <a:pt x="134" y="12"/>
                    </a:cubicBezTo>
                    <a:close/>
                    <a:moveTo>
                      <a:pt x="132" y="12"/>
                    </a:moveTo>
                    <a:cubicBezTo>
                      <a:pt x="132" y="12"/>
                      <a:pt x="133" y="13"/>
                      <a:pt x="133" y="12"/>
                    </a:cubicBezTo>
                    <a:cubicBezTo>
                      <a:pt x="133" y="12"/>
                      <a:pt x="132" y="12"/>
                      <a:pt x="132" y="12"/>
                    </a:cubicBezTo>
                    <a:close/>
                    <a:moveTo>
                      <a:pt x="121" y="23"/>
                    </a:moveTo>
                    <a:cubicBezTo>
                      <a:pt x="120" y="23"/>
                      <a:pt x="121" y="23"/>
                      <a:pt x="121" y="23"/>
                    </a:cubicBezTo>
                    <a:close/>
                    <a:moveTo>
                      <a:pt x="128" y="12"/>
                    </a:moveTo>
                    <a:cubicBezTo>
                      <a:pt x="129" y="12"/>
                      <a:pt x="129" y="12"/>
                      <a:pt x="129" y="12"/>
                    </a:cubicBezTo>
                    <a:cubicBezTo>
                      <a:pt x="129" y="12"/>
                      <a:pt x="129" y="12"/>
                      <a:pt x="128" y="12"/>
                    </a:cubicBezTo>
                    <a:close/>
                    <a:moveTo>
                      <a:pt x="127" y="12"/>
                    </a:moveTo>
                    <a:cubicBezTo>
                      <a:pt x="127" y="12"/>
                      <a:pt x="128" y="12"/>
                      <a:pt x="128" y="12"/>
                    </a:cubicBezTo>
                    <a:cubicBezTo>
                      <a:pt x="128" y="11"/>
                      <a:pt x="127" y="11"/>
                      <a:pt x="127" y="12"/>
                    </a:cubicBezTo>
                    <a:close/>
                    <a:moveTo>
                      <a:pt x="126" y="12"/>
                    </a:moveTo>
                    <a:cubicBezTo>
                      <a:pt x="126" y="12"/>
                      <a:pt x="126" y="12"/>
                      <a:pt x="126" y="12"/>
                    </a:cubicBezTo>
                    <a:close/>
                    <a:moveTo>
                      <a:pt x="124" y="12"/>
                    </a:moveTo>
                    <a:cubicBezTo>
                      <a:pt x="124" y="12"/>
                      <a:pt x="124" y="12"/>
                      <a:pt x="124" y="12"/>
                    </a:cubicBezTo>
                    <a:cubicBezTo>
                      <a:pt x="124" y="12"/>
                      <a:pt x="125" y="12"/>
                      <a:pt x="125" y="11"/>
                    </a:cubicBezTo>
                    <a:cubicBezTo>
                      <a:pt x="124" y="12"/>
                      <a:pt x="124" y="12"/>
                      <a:pt x="124" y="12"/>
                    </a:cubicBezTo>
                    <a:close/>
                    <a:moveTo>
                      <a:pt x="123" y="11"/>
                    </a:moveTo>
                    <a:cubicBezTo>
                      <a:pt x="123" y="11"/>
                      <a:pt x="122" y="11"/>
                      <a:pt x="122" y="12"/>
                    </a:cubicBezTo>
                    <a:cubicBezTo>
                      <a:pt x="123" y="12"/>
                      <a:pt x="123" y="11"/>
                      <a:pt x="123" y="11"/>
                    </a:cubicBezTo>
                    <a:close/>
                    <a:moveTo>
                      <a:pt x="121" y="11"/>
                    </a:moveTo>
                    <a:cubicBezTo>
                      <a:pt x="121" y="12"/>
                      <a:pt x="121" y="12"/>
                      <a:pt x="121" y="11"/>
                    </a:cubicBezTo>
                    <a:cubicBezTo>
                      <a:pt x="121" y="11"/>
                      <a:pt x="121" y="11"/>
                      <a:pt x="121" y="11"/>
                    </a:cubicBezTo>
                    <a:close/>
                    <a:moveTo>
                      <a:pt x="119" y="10"/>
                    </a:moveTo>
                    <a:cubicBezTo>
                      <a:pt x="119" y="11"/>
                      <a:pt x="118" y="11"/>
                      <a:pt x="118" y="11"/>
                    </a:cubicBezTo>
                    <a:cubicBezTo>
                      <a:pt x="118" y="11"/>
                      <a:pt x="119" y="11"/>
                      <a:pt x="119" y="11"/>
                    </a:cubicBezTo>
                    <a:cubicBezTo>
                      <a:pt x="119" y="11"/>
                      <a:pt x="119" y="11"/>
                      <a:pt x="119" y="10"/>
                    </a:cubicBezTo>
                    <a:close/>
                    <a:moveTo>
                      <a:pt x="120" y="8"/>
                    </a:moveTo>
                    <a:cubicBezTo>
                      <a:pt x="119" y="8"/>
                      <a:pt x="120" y="9"/>
                      <a:pt x="120" y="9"/>
                    </a:cubicBezTo>
                    <a:cubicBezTo>
                      <a:pt x="120" y="9"/>
                      <a:pt x="120" y="8"/>
                      <a:pt x="120" y="8"/>
                    </a:cubicBezTo>
                    <a:close/>
                    <a:moveTo>
                      <a:pt x="120" y="6"/>
                    </a:moveTo>
                    <a:cubicBezTo>
                      <a:pt x="120" y="6"/>
                      <a:pt x="120" y="7"/>
                      <a:pt x="120" y="7"/>
                    </a:cubicBezTo>
                    <a:cubicBezTo>
                      <a:pt x="120" y="7"/>
                      <a:pt x="120" y="7"/>
                      <a:pt x="121" y="7"/>
                    </a:cubicBezTo>
                    <a:cubicBezTo>
                      <a:pt x="121" y="7"/>
                      <a:pt x="121" y="7"/>
                      <a:pt x="121" y="7"/>
                    </a:cubicBezTo>
                    <a:cubicBezTo>
                      <a:pt x="121" y="6"/>
                      <a:pt x="120" y="6"/>
                      <a:pt x="120" y="6"/>
                    </a:cubicBezTo>
                    <a:close/>
                    <a:moveTo>
                      <a:pt x="117" y="8"/>
                    </a:moveTo>
                    <a:cubicBezTo>
                      <a:pt x="116" y="8"/>
                      <a:pt x="116" y="8"/>
                      <a:pt x="115" y="8"/>
                    </a:cubicBezTo>
                    <a:cubicBezTo>
                      <a:pt x="115" y="7"/>
                      <a:pt x="115" y="7"/>
                      <a:pt x="114" y="7"/>
                    </a:cubicBezTo>
                    <a:cubicBezTo>
                      <a:pt x="114" y="7"/>
                      <a:pt x="114" y="8"/>
                      <a:pt x="114" y="8"/>
                    </a:cubicBezTo>
                    <a:cubicBezTo>
                      <a:pt x="116" y="10"/>
                      <a:pt x="117" y="8"/>
                      <a:pt x="119" y="9"/>
                    </a:cubicBezTo>
                    <a:cubicBezTo>
                      <a:pt x="119" y="8"/>
                      <a:pt x="119" y="7"/>
                      <a:pt x="118" y="8"/>
                    </a:cubicBezTo>
                    <a:cubicBezTo>
                      <a:pt x="118" y="8"/>
                      <a:pt x="118" y="8"/>
                      <a:pt x="118" y="8"/>
                    </a:cubicBezTo>
                    <a:cubicBezTo>
                      <a:pt x="117" y="9"/>
                      <a:pt x="117" y="7"/>
                      <a:pt x="117" y="8"/>
                    </a:cubicBezTo>
                    <a:cubicBezTo>
                      <a:pt x="117" y="8"/>
                      <a:pt x="117" y="8"/>
                      <a:pt x="117" y="8"/>
                    </a:cubicBezTo>
                    <a:close/>
                    <a:moveTo>
                      <a:pt x="117" y="11"/>
                    </a:moveTo>
                    <a:cubicBezTo>
                      <a:pt x="117" y="11"/>
                      <a:pt x="117" y="11"/>
                      <a:pt x="117" y="11"/>
                    </a:cubicBezTo>
                    <a:close/>
                    <a:moveTo>
                      <a:pt x="116" y="10"/>
                    </a:moveTo>
                    <a:cubicBezTo>
                      <a:pt x="115" y="11"/>
                      <a:pt x="116" y="11"/>
                      <a:pt x="116" y="11"/>
                    </a:cubicBezTo>
                    <a:cubicBezTo>
                      <a:pt x="116" y="11"/>
                      <a:pt x="116" y="10"/>
                      <a:pt x="116" y="10"/>
                    </a:cubicBezTo>
                    <a:close/>
                    <a:moveTo>
                      <a:pt x="113" y="10"/>
                    </a:moveTo>
                    <a:cubicBezTo>
                      <a:pt x="114" y="11"/>
                      <a:pt x="114" y="11"/>
                      <a:pt x="114" y="11"/>
                    </a:cubicBezTo>
                    <a:cubicBezTo>
                      <a:pt x="114" y="11"/>
                      <a:pt x="113" y="10"/>
                      <a:pt x="113" y="10"/>
                    </a:cubicBezTo>
                    <a:close/>
                    <a:moveTo>
                      <a:pt x="116" y="7"/>
                    </a:moveTo>
                    <a:cubicBezTo>
                      <a:pt x="116" y="8"/>
                      <a:pt x="116" y="8"/>
                      <a:pt x="117" y="8"/>
                    </a:cubicBezTo>
                    <a:cubicBezTo>
                      <a:pt x="116" y="7"/>
                      <a:pt x="116" y="7"/>
                      <a:pt x="116" y="7"/>
                    </a:cubicBezTo>
                    <a:close/>
                    <a:moveTo>
                      <a:pt x="114" y="10"/>
                    </a:moveTo>
                    <a:cubicBezTo>
                      <a:pt x="114" y="10"/>
                      <a:pt x="114" y="10"/>
                      <a:pt x="114" y="10"/>
                    </a:cubicBezTo>
                    <a:cubicBezTo>
                      <a:pt x="114" y="10"/>
                      <a:pt x="114" y="10"/>
                      <a:pt x="114" y="10"/>
                    </a:cubicBezTo>
                    <a:close/>
                    <a:moveTo>
                      <a:pt x="112" y="6"/>
                    </a:moveTo>
                    <a:cubicBezTo>
                      <a:pt x="112" y="7"/>
                      <a:pt x="112" y="6"/>
                      <a:pt x="112" y="6"/>
                    </a:cubicBezTo>
                    <a:cubicBezTo>
                      <a:pt x="111" y="7"/>
                      <a:pt x="112" y="8"/>
                      <a:pt x="111" y="8"/>
                    </a:cubicBezTo>
                    <a:cubicBezTo>
                      <a:pt x="112" y="8"/>
                      <a:pt x="112" y="8"/>
                      <a:pt x="113" y="8"/>
                    </a:cubicBezTo>
                    <a:cubicBezTo>
                      <a:pt x="113" y="7"/>
                      <a:pt x="113" y="7"/>
                      <a:pt x="112" y="6"/>
                    </a:cubicBezTo>
                    <a:close/>
                    <a:moveTo>
                      <a:pt x="110" y="10"/>
                    </a:moveTo>
                    <a:cubicBezTo>
                      <a:pt x="110" y="9"/>
                      <a:pt x="111" y="10"/>
                      <a:pt x="110" y="10"/>
                    </a:cubicBezTo>
                    <a:close/>
                    <a:moveTo>
                      <a:pt x="109" y="9"/>
                    </a:moveTo>
                    <a:cubicBezTo>
                      <a:pt x="109" y="10"/>
                      <a:pt x="110" y="10"/>
                      <a:pt x="110" y="10"/>
                    </a:cubicBezTo>
                    <a:cubicBezTo>
                      <a:pt x="109" y="9"/>
                      <a:pt x="109" y="9"/>
                      <a:pt x="109" y="9"/>
                    </a:cubicBezTo>
                    <a:close/>
                    <a:moveTo>
                      <a:pt x="110" y="6"/>
                    </a:moveTo>
                    <a:cubicBezTo>
                      <a:pt x="109" y="7"/>
                      <a:pt x="110" y="8"/>
                      <a:pt x="110" y="7"/>
                    </a:cubicBezTo>
                    <a:cubicBezTo>
                      <a:pt x="111" y="7"/>
                      <a:pt x="110" y="6"/>
                      <a:pt x="110" y="6"/>
                    </a:cubicBezTo>
                    <a:close/>
                    <a:moveTo>
                      <a:pt x="106" y="11"/>
                    </a:moveTo>
                    <a:cubicBezTo>
                      <a:pt x="106" y="11"/>
                      <a:pt x="106" y="11"/>
                      <a:pt x="105" y="11"/>
                    </a:cubicBezTo>
                    <a:cubicBezTo>
                      <a:pt x="106" y="11"/>
                      <a:pt x="106" y="11"/>
                      <a:pt x="106" y="11"/>
                    </a:cubicBezTo>
                    <a:cubicBezTo>
                      <a:pt x="106" y="11"/>
                      <a:pt x="106" y="11"/>
                      <a:pt x="106" y="11"/>
                    </a:cubicBezTo>
                    <a:cubicBezTo>
                      <a:pt x="106" y="11"/>
                      <a:pt x="106" y="11"/>
                      <a:pt x="106" y="11"/>
                    </a:cubicBezTo>
                    <a:close/>
                    <a:moveTo>
                      <a:pt x="108" y="8"/>
                    </a:moveTo>
                    <a:cubicBezTo>
                      <a:pt x="109" y="7"/>
                      <a:pt x="109" y="7"/>
                      <a:pt x="108" y="6"/>
                    </a:cubicBezTo>
                    <a:cubicBezTo>
                      <a:pt x="108" y="7"/>
                      <a:pt x="108" y="6"/>
                      <a:pt x="107" y="6"/>
                    </a:cubicBezTo>
                    <a:cubicBezTo>
                      <a:pt x="108" y="7"/>
                      <a:pt x="108" y="8"/>
                      <a:pt x="108" y="8"/>
                    </a:cubicBezTo>
                    <a:close/>
                    <a:moveTo>
                      <a:pt x="107" y="10"/>
                    </a:moveTo>
                    <a:cubicBezTo>
                      <a:pt x="106" y="9"/>
                      <a:pt x="107" y="10"/>
                      <a:pt x="107" y="10"/>
                    </a:cubicBezTo>
                    <a:close/>
                    <a:moveTo>
                      <a:pt x="105" y="11"/>
                    </a:moveTo>
                    <a:cubicBezTo>
                      <a:pt x="105" y="11"/>
                      <a:pt x="105" y="11"/>
                      <a:pt x="105" y="11"/>
                    </a:cubicBezTo>
                    <a:cubicBezTo>
                      <a:pt x="105" y="11"/>
                      <a:pt x="105" y="11"/>
                      <a:pt x="105" y="11"/>
                    </a:cubicBezTo>
                    <a:cubicBezTo>
                      <a:pt x="105" y="11"/>
                      <a:pt x="105" y="11"/>
                      <a:pt x="105" y="11"/>
                    </a:cubicBezTo>
                    <a:close/>
                    <a:moveTo>
                      <a:pt x="104" y="11"/>
                    </a:moveTo>
                    <a:cubicBezTo>
                      <a:pt x="104" y="11"/>
                      <a:pt x="104" y="11"/>
                      <a:pt x="105" y="11"/>
                    </a:cubicBezTo>
                    <a:cubicBezTo>
                      <a:pt x="104" y="11"/>
                      <a:pt x="104" y="11"/>
                      <a:pt x="104" y="11"/>
                    </a:cubicBezTo>
                    <a:close/>
                    <a:moveTo>
                      <a:pt x="107" y="7"/>
                    </a:moveTo>
                    <a:cubicBezTo>
                      <a:pt x="106" y="7"/>
                      <a:pt x="106" y="7"/>
                      <a:pt x="106" y="7"/>
                    </a:cubicBezTo>
                    <a:cubicBezTo>
                      <a:pt x="106" y="7"/>
                      <a:pt x="106" y="8"/>
                      <a:pt x="106" y="8"/>
                    </a:cubicBezTo>
                    <a:cubicBezTo>
                      <a:pt x="107" y="7"/>
                      <a:pt x="107" y="7"/>
                      <a:pt x="107" y="7"/>
                    </a:cubicBezTo>
                    <a:close/>
                    <a:moveTo>
                      <a:pt x="103" y="9"/>
                    </a:moveTo>
                    <a:cubicBezTo>
                      <a:pt x="103" y="8"/>
                      <a:pt x="103" y="9"/>
                      <a:pt x="103" y="9"/>
                    </a:cubicBezTo>
                    <a:close/>
                    <a:moveTo>
                      <a:pt x="101" y="10"/>
                    </a:moveTo>
                    <a:cubicBezTo>
                      <a:pt x="101" y="10"/>
                      <a:pt x="102" y="11"/>
                      <a:pt x="102" y="11"/>
                    </a:cubicBezTo>
                    <a:cubicBezTo>
                      <a:pt x="102" y="10"/>
                      <a:pt x="102" y="10"/>
                      <a:pt x="101" y="10"/>
                    </a:cubicBezTo>
                    <a:close/>
                    <a:moveTo>
                      <a:pt x="102" y="9"/>
                    </a:moveTo>
                    <a:cubicBezTo>
                      <a:pt x="102" y="9"/>
                      <a:pt x="101" y="9"/>
                      <a:pt x="101" y="9"/>
                    </a:cubicBezTo>
                    <a:cubicBezTo>
                      <a:pt x="101" y="9"/>
                      <a:pt x="102" y="9"/>
                      <a:pt x="102" y="9"/>
                    </a:cubicBezTo>
                    <a:cubicBezTo>
                      <a:pt x="102" y="9"/>
                      <a:pt x="102" y="9"/>
                      <a:pt x="102" y="9"/>
                    </a:cubicBezTo>
                    <a:cubicBezTo>
                      <a:pt x="102" y="9"/>
                      <a:pt x="102" y="9"/>
                      <a:pt x="102" y="9"/>
                    </a:cubicBezTo>
                    <a:close/>
                    <a:moveTo>
                      <a:pt x="88" y="17"/>
                    </a:moveTo>
                    <a:cubicBezTo>
                      <a:pt x="88" y="17"/>
                      <a:pt x="88" y="17"/>
                      <a:pt x="89" y="17"/>
                    </a:cubicBezTo>
                    <a:cubicBezTo>
                      <a:pt x="89" y="17"/>
                      <a:pt x="88" y="16"/>
                      <a:pt x="88" y="17"/>
                    </a:cubicBezTo>
                    <a:close/>
                    <a:moveTo>
                      <a:pt x="81" y="17"/>
                    </a:moveTo>
                    <a:cubicBezTo>
                      <a:pt x="82" y="18"/>
                      <a:pt x="85" y="19"/>
                      <a:pt x="87" y="18"/>
                    </a:cubicBezTo>
                    <a:cubicBezTo>
                      <a:pt x="85" y="16"/>
                      <a:pt x="83" y="17"/>
                      <a:pt x="81" y="17"/>
                    </a:cubicBezTo>
                    <a:close/>
                    <a:moveTo>
                      <a:pt x="85" y="16"/>
                    </a:moveTo>
                    <a:cubicBezTo>
                      <a:pt x="85" y="16"/>
                      <a:pt x="86" y="17"/>
                      <a:pt x="86" y="16"/>
                    </a:cubicBezTo>
                    <a:cubicBezTo>
                      <a:pt x="86" y="16"/>
                      <a:pt x="85" y="16"/>
                      <a:pt x="85" y="16"/>
                    </a:cubicBezTo>
                    <a:close/>
                    <a:moveTo>
                      <a:pt x="93" y="7"/>
                    </a:moveTo>
                    <a:cubicBezTo>
                      <a:pt x="92" y="6"/>
                      <a:pt x="93" y="7"/>
                      <a:pt x="93" y="7"/>
                    </a:cubicBezTo>
                    <a:close/>
                  </a:path>
                </a:pathLst>
              </a:custGeom>
              <a:blipFill dpi="0" rotWithShape="1">
                <a:blip r:embed="rId2"/>
                <a:srcRect/>
                <a:stretch>
                  <a:fillRect l="-1000" r="-2000"/>
                </a:stretch>
              </a:blipFill>
              <a:ln>
                <a:noFill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1B87BFE1-B11F-462A-B18E-C463B0361773}"/>
                  </a:ext>
                </a:extLst>
              </p:cNvPr>
              <p:cNvSpPr txBox="1"/>
              <p:nvPr/>
            </p:nvSpPr>
            <p:spPr>
              <a:xfrm>
                <a:off x="1917718" y="2323190"/>
                <a:ext cx="62920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dirty="0">
                    <a:solidFill>
                      <a:schemeClr val="bg1"/>
                    </a:solidFill>
                    <a:cs typeface="+mn-ea"/>
                    <a:sym typeface="+mn-lt"/>
                  </a:rPr>
                  <a:t>01</a:t>
                </a:r>
                <a:endParaRPr lang="zh-CN" altLang="en-US" sz="2800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3" name="文本框 12">
                  <a:extLst>
                    <a:ext uri="{FF2B5EF4-FFF2-40B4-BE49-F238E27FC236}">
                      <a16:creationId xmlns:a16="http://schemas.microsoft.com/office/drawing/2014/main" id="{48FFCB70-7E29-4E9E-B3DA-3449B1ACB053}"/>
                    </a:ext>
                  </a:extLst>
                </p:cNvPr>
                <p:cNvSpPr txBox="1"/>
                <p:nvPr/>
              </p:nvSpPr>
              <p:spPr>
                <a:xfrm>
                  <a:off x="2813753" y="2152368"/>
                  <a:ext cx="5400600" cy="66402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zh-CN" altLang="en-US" sz="2800" spc="3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cs typeface="+mn-ea"/>
                      <a:sym typeface="+mn-lt"/>
                    </a:rPr>
                    <a:t>平均情况：</a:t>
                  </a:r>
                  <a:r>
                    <a:rPr lang="en-US" altLang="zh-CN" sz="2800" spc="3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cs typeface="+mn-ea"/>
                      <a:sym typeface="+mn-lt"/>
                    </a:rPr>
                    <a:t>O(n</a:t>
                  </a:r>
                  <a14:m>
                    <m:oMath xmlns:m="http://schemas.openxmlformats.org/officeDocument/2006/math">
                      <m:func>
                        <m:funcPr>
                          <m:ctrlPr>
                            <a:rPr lang="en-US" altLang="zh-CN" sz="2800" i="1" spc="30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altLang="zh-CN" sz="2800" i="1" spc="30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+mn-ea"/>
                                  <a:sym typeface="+mn-lt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800" i="0" spc="30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+mn-ea"/>
                                  <a:sym typeface="+mn-lt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altLang="zh-CN" sz="2800" b="0" i="1" spc="30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+mn-ea"/>
                                  <a:sym typeface="+mn-lt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r>
                            <a:rPr lang="en-US" altLang="zh-CN" sz="2800" b="0" i="1" spc="30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  <m:t>𝑛</m:t>
                          </m:r>
                        </m:e>
                      </m:func>
                    </m:oMath>
                  </a14:m>
                  <a:r>
                    <a:rPr lang="en-US" altLang="zh-CN" sz="2800" spc="3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cs typeface="+mn-ea"/>
                      <a:sym typeface="+mn-lt"/>
                    </a:rPr>
                    <a:t>)</a:t>
                  </a:r>
                </a:p>
              </p:txBody>
            </p:sp>
          </mc:Choice>
          <mc:Fallback>
            <p:sp>
              <p:nvSpPr>
                <p:cNvPr id="13" name="文本框 12">
                  <a:extLst>
                    <a:ext uri="{FF2B5EF4-FFF2-40B4-BE49-F238E27FC236}">
                      <a16:creationId xmlns:a16="http://schemas.microsoft.com/office/drawing/2014/main" id="{48FFCB70-7E29-4E9E-B3DA-3449B1ACB05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13753" y="2152368"/>
                  <a:ext cx="5400600" cy="664028"/>
                </a:xfrm>
                <a:prstGeom prst="rect">
                  <a:avLst/>
                </a:prstGeom>
                <a:blipFill>
                  <a:blip r:embed="rId3"/>
                  <a:stretch>
                    <a:fillRect l="-2134" b="-2477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3A8CF9DE-6DE4-4DBA-83FE-2DD2F7C8071C}"/>
              </a:ext>
            </a:extLst>
          </p:cNvPr>
          <p:cNvGrpSpPr/>
          <p:nvPr/>
        </p:nvGrpSpPr>
        <p:grpSpPr>
          <a:xfrm>
            <a:off x="937465" y="3429000"/>
            <a:ext cx="10860319" cy="807331"/>
            <a:chOff x="937465" y="3429000"/>
            <a:chExt cx="10860319" cy="807331"/>
          </a:xfrm>
        </p:grpSpPr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3558736C-C71D-4082-9833-15B355FB0D5B}"/>
                </a:ext>
              </a:extLst>
            </p:cNvPr>
            <p:cNvGrpSpPr/>
            <p:nvPr/>
          </p:nvGrpSpPr>
          <p:grpSpPr>
            <a:xfrm>
              <a:off x="937465" y="3463679"/>
              <a:ext cx="1556547" cy="772652"/>
              <a:chOff x="1224446" y="3463679"/>
              <a:chExt cx="1556547" cy="772652"/>
            </a:xfrm>
          </p:grpSpPr>
          <p:sp>
            <p:nvSpPr>
              <p:cNvPr id="5" name="Freeform 9" descr="e7d195523061f1c0c989bbdf341b111e769f2ee359bd8df638E53E9931A62DC22263A6E1A75FFBC630BB5D77BA969D9175F253EB94D93A1189E24A7D909BAD0376573965191318DE1FD009565C070D0758BE63ED47B2EDEACC9DDA8B42E936ECE29EDFDA81561272DB585C1D388AC69375A15CCDB3BFD0D7CC0E05F9CB208AB1AC036AD4A87015E98F8F7194A9B2E73A">
                <a:extLst>
                  <a:ext uri="{FF2B5EF4-FFF2-40B4-BE49-F238E27FC236}">
                    <a16:creationId xmlns:a16="http://schemas.microsoft.com/office/drawing/2014/main" id="{C12B0917-5084-47D0-B844-14E24B7A4709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 rot="10800000" flipH="1" flipV="1">
                <a:off x="1224446" y="3463679"/>
                <a:ext cx="1556547" cy="772652"/>
              </a:xfrm>
              <a:custGeom>
                <a:avLst/>
                <a:gdLst>
                  <a:gd name="T0" fmla="*/ 164 w 626"/>
                  <a:gd name="T1" fmla="*/ 164 h 204"/>
                  <a:gd name="T2" fmla="*/ 39 w 626"/>
                  <a:gd name="T3" fmla="*/ 74 h 204"/>
                  <a:gd name="T4" fmla="*/ 122 w 626"/>
                  <a:gd name="T5" fmla="*/ 31 h 204"/>
                  <a:gd name="T6" fmla="*/ 97 w 626"/>
                  <a:gd name="T7" fmla="*/ 19 h 204"/>
                  <a:gd name="T8" fmla="*/ 112 w 626"/>
                  <a:gd name="T9" fmla="*/ 14 h 204"/>
                  <a:gd name="T10" fmla="*/ 121 w 626"/>
                  <a:gd name="T11" fmla="*/ 9 h 204"/>
                  <a:gd name="T12" fmla="*/ 235 w 626"/>
                  <a:gd name="T13" fmla="*/ 11 h 204"/>
                  <a:gd name="T14" fmla="*/ 361 w 626"/>
                  <a:gd name="T15" fmla="*/ 12 h 204"/>
                  <a:gd name="T16" fmla="*/ 497 w 626"/>
                  <a:gd name="T17" fmla="*/ 27 h 204"/>
                  <a:gd name="T18" fmla="*/ 415 w 626"/>
                  <a:gd name="T19" fmla="*/ 24 h 204"/>
                  <a:gd name="T20" fmla="*/ 416 w 626"/>
                  <a:gd name="T21" fmla="*/ 31 h 204"/>
                  <a:gd name="T22" fmla="*/ 507 w 626"/>
                  <a:gd name="T23" fmla="*/ 36 h 204"/>
                  <a:gd name="T24" fmla="*/ 575 w 626"/>
                  <a:gd name="T25" fmla="*/ 45 h 204"/>
                  <a:gd name="T26" fmla="*/ 593 w 626"/>
                  <a:gd name="T27" fmla="*/ 125 h 204"/>
                  <a:gd name="T28" fmla="*/ 576 w 626"/>
                  <a:gd name="T29" fmla="*/ 160 h 204"/>
                  <a:gd name="T30" fmla="*/ 565 w 626"/>
                  <a:gd name="T31" fmla="*/ 169 h 204"/>
                  <a:gd name="T32" fmla="*/ 359 w 626"/>
                  <a:gd name="T33" fmla="*/ 168 h 204"/>
                  <a:gd name="T34" fmla="*/ 401 w 626"/>
                  <a:gd name="T35" fmla="*/ 32 h 204"/>
                  <a:gd name="T36" fmla="*/ 353 w 626"/>
                  <a:gd name="T37" fmla="*/ 28 h 204"/>
                  <a:gd name="T38" fmla="*/ 350 w 626"/>
                  <a:gd name="T39" fmla="*/ 23 h 204"/>
                  <a:gd name="T40" fmla="*/ 341 w 626"/>
                  <a:gd name="T41" fmla="*/ 21 h 204"/>
                  <a:gd name="T42" fmla="*/ 315 w 626"/>
                  <a:gd name="T43" fmla="*/ 22 h 204"/>
                  <a:gd name="T44" fmla="*/ 270 w 626"/>
                  <a:gd name="T45" fmla="*/ 18 h 204"/>
                  <a:gd name="T46" fmla="*/ 171 w 626"/>
                  <a:gd name="T47" fmla="*/ 16 h 204"/>
                  <a:gd name="T48" fmla="*/ 379 w 626"/>
                  <a:gd name="T49" fmla="*/ 187 h 204"/>
                  <a:gd name="T50" fmla="*/ 235 w 626"/>
                  <a:gd name="T51" fmla="*/ 182 h 204"/>
                  <a:gd name="T52" fmla="*/ 477 w 626"/>
                  <a:gd name="T53" fmla="*/ 184 h 204"/>
                  <a:gd name="T54" fmla="*/ 553 w 626"/>
                  <a:gd name="T55" fmla="*/ 100 h 204"/>
                  <a:gd name="T56" fmla="*/ 452 w 626"/>
                  <a:gd name="T57" fmla="*/ 186 h 204"/>
                  <a:gd name="T58" fmla="*/ 568 w 626"/>
                  <a:gd name="T59" fmla="*/ 35 h 204"/>
                  <a:gd name="T60" fmla="*/ 546 w 626"/>
                  <a:gd name="T61" fmla="*/ 37 h 204"/>
                  <a:gd name="T62" fmla="*/ 536 w 626"/>
                  <a:gd name="T63" fmla="*/ 15 h 204"/>
                  <a:gd name="T64" fmla="*/ 512 w 626"/>
                  <a:gd name="T65" fmla="*/ 28 h 204"/>
                  <a:gd name="T66" fmla="*/ 514 w 626"/>
                  <a:gd name="T67" fmla="*/ 10 h 204"/>
                  <a:gd name="T68" fmla="*/ 368 w 626"/>
                  <a:gd name="T69" fmla="*/ 183 h 204"/>
                  <a:gd name="T70" fmla="*/ 487 w 626"/>
                  <a:gd name="T71" fmla="*/ 29 h 204"/>
                  <a:gd name="T72" fmla="*/ 354 w 626"/>
                  <a:gd name="T73" fmla="*/ 184 h 204"/>
                  <a:gd name="T74" fmla="*/ 487 w 626"/>
                  <a:gd name="T75" fmla="*/ 14 h 204"/>
                  <a:gd name="T76" fmla="*/ 482 w 626"/>
                  <a:gd name="T77" fmla="*/ 13 h 204"/>
                  <a:gd name="T78" fmla="*/ 463 w 626"/>
                  <a:gd name="T79" fmla="*/ 28 h 204"/>
                  <a:gd name="T80" fmla="*/ 463 w 626"/>
                  <a:gd name="T81" fmla="*/ 19 h 204"/>
                  <a:gd name="T82" fmla="*/ 437 w 626"/>
                  <a:gd name="T83" fmla="*/ 32 h 204"/>
                  <a:gd name="T84" fmla="*/ 445 w 626"/>
                  <a:gd name="T85" fmla="*/ 26 h 204"/>
                  <a:gd name="T86" fmla="*/ 453 w 626"/>
                  <a:gd name="T87" fmla="*/ 9 h 204"/>
                  <a:gd name="T88" fmla="*/ 443 w 626"/>
                  <a:gd name="T89" fmla="*/ 11 h 204"/>
                  <a:gd name="T90" fmla="*/ 440 w 626"/>
                  <a:gd name="T91" fmla="*/ 10 h 204"/>
                  <a:gd name="T92" fmla="*/ 428 w 626"/>
                  <a:gd name="T93" fmla="*/ 17 h 204"/>
                  <a:gd name="T94" fmla="*/ 422 w 626"/>
                  <a:gd name="T95" fmla="*/ 16 h 204"/>
                  <a:gd name="T96" fmla="*/ 417 w 626"/>
                  <a:gd name="T97" fmla="*/ 11 h 204"/>
                  <a:gd name="T98" fmla="*/ 409 w 626"/>
                  <a:gd name="T99" fmla="*/ 9 h 204"/>
                  <a:gd name="T100" fmla="*/ 240 w 626"/>
                  <a:gd name="T101" fmla="*/ 203 h 204"/>
                  <a:gd name="T102" fmla="*/ 373 w 626"/>
                  <a:gd name="T103" fmla="*/ 29 h 204"/>
                  <a:gd name="T104" fmla="*/ 367 w 626"/>
                  <a:gd name="T105" fmla="*/ 28 h 204"/>
                  <a:gd name="T106" fmla="*/ 354 w 626"/>
                  <a:gd name="T107" fmla="*/ 6 h 204"/>
                  <a:gd name="T108" fmla="*/ 366 w 626"/>
                  <a:gd name="T109" fmla="*/ 4 h 204"/>
                  <a:gd name="T110" fmla="*/ 370 w 626"/>
                  <a:gd name="T111" fmla="*/ 12 h 204"/>
                  <a:gd name="T112" fmla="*/ 365 w 626"/>
                  <a:gd name="T113" fmla="*/ 7 h 204"/>
                  <a:gd name="T114" fmla="*/ 344 w 626"/>
                  <a:gd name="T115" fmla="*/ 9 h 204"/>
                  <a:gd name="T116" fmla="*/ 324 w 626"/>
                  <a:gd name="T117" fmla="*/ 7 h 204"/>
                  <a:gd name="T118" fmla="*/ 262 w 626"/>
                  <a:gd name="T119" fmla="*/ 10 h 204"/>
                  <a:gd name="T120" fmla="*/ 126 w 626"/>
                  <a:gd name="T121" fmla="*/ 12 h 204"/>
                  <a:gd name="T122" fmla="*/ 110 w 626"/>
                  <a:gd name="T123" fmla="*/ 10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626" h="204">
                    <a:moveTo>
                      <a:pt x="315" y="172"/>
                    </a:moveTo>
                    <a:cubicBezTo>
                      <a:pt x="315" y="173"/>
                      <a:pt x="317" y="172"/>
                      <a:pt x="318" y="173"/>
                    </a:cubicBezTo>
                    <a:cubicBezTo>
                      <a:pt x="320" y="172"/>
                      <a:pt x="322" y="173"/>
                      <a:pt x="324" y="172"/>
                    </a:cubicBezTo>
                    <a:cubicBezTo>
                      <a:pt x="326" y="173"/>
                      <a:pt x="329" y="172"/>
                      <a:pt x="331" y="173"/>
                    </a:cubicBezTo>
                    <a:cubicBezTo>
                      <a:pt x="331" y="173"/>
                      <a:pt x="331" y="173"/>
                      <a:pt x="331" y="173"/>
                    </a:cubicBezTo>
                    <a:cubicBezTo>
                      <a:pt x="334" y="173"/>
                      <a:pt x="336" y="173"/>
                      <a:pt x="339" y="173"/>
                    </a:cubicBezTo>
                    <a:cubicBezTo>
                      <a:pt x="339" y="173"/>
                      <a:pt x="339" y="174"/>
                      <a:pt x="340" y="174"/>
                    </a:cubicBezTo>
                    <a:cubicBezTo>
                      <a:pt x="340" y="174"/>
                      <a:pt x="341" y="173"/>
                      <a:pt x="341" y="174"/>
                    </a:cubicBezTo>
                    <a:cubicBezTo>
                      <a:pt x="338" y="176"/>
                      <a:pt x="335" y="174"/>
                      <a:pt x="332" y="175"/>
                    </a:cubicBezTo>
                    <a:cubicBezTo>
                      <a:pt x="332" y="175"/>
                      <a:pt x="331" y="174"/>
                      <a:pt x="331" y="174"/>
                    </a:cubicBezTo>
                    <a:cubicBezTo>
                      <a:pt x="331" y="174"/>
                      <a:pt x="330" y="175"/>
                      <a:pt x="330" y="175"/>
                    </a:cubicBezTo>
                    <a:cubicBezTo>
                      <a:pt x="328" y="174"/>
                      <a:pt x="326" y="175"/>
                      <a:pt x="324" y="174"/>
                    </a:cubicBezTo>
                    <a:cubicBezTo>
                      <a:pt x="324" y="174"/>
                      <a:pt x="323" y="175"/>
                      <a:pt x="323" y="175"/>
                    </a:cubicBezTo>
                    <a:cubicBezTo>
                      <a:pt x="321" y="173"/>
                      <a:pt x="320" y="175"/>
                      <a:pt x="318" y="174"/>
                    </a:cubicBezTo>
                    <a:cubicBezTo>
                      <a:pt x="318" y="174"/>
                      <a:pt x="317" y="174"/>
                      <a:pt x="317" y="174"/>
                    </a:cubicBezTo>
                    <a:cubicBezTo>
                      <a:pt x="315" y="173"/>
                      <a:pt x="313" y="175"/>
                      <a:pt x="311" y="173"/>
                    </a:cubicBezTo>
                    <a:cubicBezTo>
                      <a:pt x="309" y="174"/>
                      <a:pt x="307" y="174"/>
                      <a:pt x="305" y="173"/>
                    </a:cubicBezTo>
                    <a:cubicBezTo>
                      <a:pt x="302" y="174"/>
                      <a:pt x="299" y="173"/>
                      <a:pt x="296" y="173"/>
                    </a:cubicBezTo>
                    <a:cubicBezTo>
                      <a:pt x="295" y="173"/>
                      <a:pt x="293" y="173"/>
                      <a:pt x="292" y="172"/>
                    </a:cubicBezTo>
                    <a:cubicBezTo>
                      <a:pt x="292" y="172"/>
                      <a:pt x="291" y="173"/>
                      <a:pt x="291" y="173"/>
                    </a:cubicBezTo>
                    <a:cubicBezTo>
                      <a:pt x="291" y="172"/>
                      <a:pt x="291" y="172"/>
                      <a:pt x="290" y="172"/>
                    </a:cubicBezTo>
                    <a:cubicBezTo>
                      <a:pt x="288" y="173"/>
                      <a:pt x="285" y="171"/>
                      <a:pt x="282" y="172"/>
                    </a:cubicBezTo>
                    <a:cubicBezTo>
                      <a:pt x="282" y="172"/>
                      <a:pt x="281" y="172"/>
                      <a:pt x="281" y="172"/>
                    </a:cubicBezTo>
                    <a:cubicBezTo>
                      <a:pt x="277" y="172"/>
                      <a:pt x="272" y="171"/>
                      <a:pt x="268" y="171"/>
                    </a:cubicBezTo>
                    <a:cubicBezTo>
                      <a:pt x="265" y="171"/>
                      <a:pt x="263" y="171"/>
                      <a:pt x="260" y="170"/>
                    </a:cubicBezTo>
                    <a:cubicBezTo>
                      <a:pt x="257" y="171"/>
                      <a:pt x="253" y="169"/>
                      <a:pt x="250" y="170"/>
                    </a:cubicBezTo>
                    <a:cubicBezTo>
                      <a:pt x="250" y="169"/>
                      <a:pt x="250" y="169"/>
                      <a:pt x="250" y="169"/>
                    </a:cubicBezTo>
                    <a:cubicBezTo>
                      <a:pt x="247" y="171"/>
                      <a:pt x="244" y="172"/>
                      <a:pt x="241" y="172"/>
                    </a:cubicBezTo>
                    <a:cubicBezTo>
                      <a:pt x="241" y="172"/>
                      <a:pt x="241" y="172"/>
                      <a:pt x="241" y="173"/>
                    </a:cubicBezTo>
                    <a:cubicBezTo>
                      <a:pt x="238" y="172"/>
                      <a:pt x="237" y="174"/>
                      <a:pt x="234" y="172"/>
                    </a:cubicBezTo>
                    <a:cubicBezTo>
                      <a:pt x="234" y="174"/>
                      <a:pt x="232" y="174"/>
                      <a:pt x="231" y="174"/>
                    </a:cubicBezTo>
                    <a:cubicBezTo>
                      <a:pt x="230" y="174"/>
                      <a:pt x="231" y="174"/>
                      <a:pt x="231" y="175"/>
                    </a:cubicBezTo>
                    <a:cubicBezTo>
                      <a:pt x="231" y="175"/>
                      <a:pt x="231" y="176"/>
                      <a:pt x="230" y="176"/>
                    </a:cubicBezTo>
                    <a:cubicBezTo>
                      <a:pt x="230" y="176"/>
                      <a:pt x="229" y="176"/>
                      <a:pt x="228" y="176"/>
                    </a:cubicBezTo>
                    <a:cubicBezTo>
                      <a:pt x="228" y="176"/>
                      <a:pt x="228" y="176"/>
                      <a:pt x="228" y="176"/>
                    </a:cubicBezTo>
                    <a:cubicBezTo>
                      <a:pt x="228" y="176"/>
                      <a:pt x="227" y="175"/>
                      <a:pt x="227" y="176"/>
                    </a:cubicBezTo>
                    <a:cubicBezTo>
                      <a:pt x="227" y="175"/>
                      <a:pt x="226" y="175"/>
                      <a:pt x="226" y="175"/>
                    </a:cubicBezTo>
                    <a:cubicBezTo>
                      <a:pt x="227" y="175"/>
                      <a:pt x="228" y="174"/>
                      <a:pt x="229" y="174"/>
                    </a:cubicBezTo>
                    <a:cubicBezTo>
                      <a:pt x="230" y="175"/>
                      <a:pt x="229" y="175"/>
                      <a:pt x="229" y="176"/>
                    </a:cubicBezTo>
                    <a:cubicBezTo>
                      <a:pt x="230" y="176"/>
                      <a:pt x="230" y="175"/>
                      <a:pt x="230" y="176"/>
                    </a:cubicBezTo>
                    <a:cubicBezTo>
                      <a:pt x="230" y="175"/>
                      <a:pt x="230" y="175"/>
                      <a:pt x="230" y="174"/>
                    </a:cubicBezTo>
                    <a:cubicBezTo>
                      <a:pt x="227" y="173"/>
                      <a:pt x="225" y="175"/>
                      <a:pt x="222" y="174"/>
                    </a:cubicBezTo>
                    <a:cubicBezTo>
                      <a:pt x="221" y="174"/>
                      <a:pt x="221" y="174"/>
                      <a:pt x="221" y="174"/>
                    </a:cubicBezTo>
                    <a:cubicBezTo>
                      <a:pt x="220" y="174"/>
                      <a:pt x="220" y="173"/>
                      <a:pt x="219" y="173"/>
                    </a:cubicBezTo>
                    <a:cubicBezTo>
                      <a:pt x="218" y="174"/>
                      <a:pt x="215" y="173"/>
                      <a:pt x="214" y="174"/>
                    </a:cubicBezTo>
                    <a:cubicBezTo>
                      <a:pt x="213" y="174"/>
                      <a:pt x="214" y="173"/>
                      <a:pt x="213" y="173"/>
                    </a:cubicBezTo>
                    <a:cubicBezTo>
                      <a:pt x="211" y="172"/>
                      <a:pt x="208" y="174"/>
                      <a:pt x="206" y="171"/>
                    </a:cubicBezTo>
                    <a:cubicBezTo>
                      <a:pt x="206" y="171"/>
                      <a:pt x="206" y="171"/>
                      <a:pt x="207" y="171"/>
                    </a:cubicBezTo>
                    <a:cubicBezTo>
                      <a:pt x="206" y="170"/>
                      <a:pt x="204" y="170"/>
                      <a:pt x="203" y="169"/>
                    </a:cubicBezTo>
                    <a:cubicBezTo>
                      <a:pt x="204" y="168"/>
                      <a:pt x="204" y="168"/>
                      <a:pt x="205" y="167"/>
                    </a:cubicBezTo>
                    <a:cubicBezTo>
                      <a:pt x="204" y="166"/>
                      <a:pt x="201" y="167"/>
                      <a:pt x="200" y="166"/>
                    </a:cubicBezTo>
                    <a:cubicBezTo>
                      <a:pt x="200" y="166"/>
                      <a:pt x="199" y="166"/>
                      <a:pt x="199" y="167"/>
                    </a:cubicBezTo>
                    <a:cubicBezTo>
                      <a:pt x="199" y="166"/>
                      <a:pt x="198" y="167"/>
                      <a:pt x="198" y="166"/>
                    </a:cubicBezTo>
                    <a:cubicBezTo>
                      <a:pt x="197" y="166"/>
                      <a:pt x="197" y="166"/>
                      <a:pt x="196" y="166"/>
                    </a:cubicBezTo>
                    <a:cubicBezTo>
                      <a:pt x="185" y="165"/>
                      <a:pt x="175" y="165"/>
                      <a:pt x="164" y="164"/>
                    </a:cubicBezTo>
                    <a:cubicBezTo>
                      <a:pt x="158" y="163"/>
                      <a:pt x="152" y="163"/>
                      <a:pt x="146" y="163"/>
                    </a:cubicBezTo>
                    <a:cubicBezTo>
                      <a:pt x="142" y="163"/>
                      <a:pt x="137" y="163"/>
                      <a:pt x="132" y="162"/>
                    </a:cubicBezTo>
                    <a:cubicBezTo>
                      <a:pt x="131" y="162"/>
                      <a:pt x="128" y="162"/>
                      <a:pt x="126" y="161"/>
                    </a:cubicBezTo>
                    <a:cubicBezTo>
                      <a:pt x="125" y="162"/>
                      <a:pt x="125" y="161"/>
                      <a:pt x="124" y="162"/>
                    </a:cubicBezTo>
                    <a:cubicBezTo>
                      <a:pt x="124" y="162"/>
                      <a:pt x="124" y="161"/>
                      <a:pt x="124" y="161"/>
                    </a:cubicBezTo>
                    <a:cubicBezTo>
                      <a:pt x="117" y="161"/>
                      <a:pt x="109" y="160"/>
                      <a:pt x="102" y="160"/>
                    </a:cubicBezTo>
                    <a:cubicBezTo>
                      <a:pt x="102" y="160"/>
                      <a:pt x="101" y="160"/>
                      <a:pt x="101" y="159"/>
                    </a:cubicBezTo>
                    <a:cubicBezTo>
                      <a:pt x="104" y="158"/>
                      <a:pt x="102" y="156"/>
                      <a:pt x="104" y="154"/>
                    </a:cubicBezTo>
                    <a:cubicBezTo>
                      <a:pt x="103" y="154"/>
                      <a:pt x="103" y="154"/>
                      <a:pt x="103" y="153"/>
                    </a:cubicBezTo>
                    <a:cubicBezTo>
                      <a:pt x="102" y="153"/>
                      <a:pt x="100" y="153"/>
                      <a:pt x="99" y="153"/>
                    </a:cubicBezTo>
                    <a:cubicBezTo>
                      <a:pt x="97" y="154"/>
                      <a:pt x="96" y="154"/>
                      <a:pt x="95" y="152"/>
                    </a:cubicBezTo>
                    <a:cubicBezTo>
                      <a:pt x="94" y="152"/>
                      <a:pt x="94" y="151"/>
                      <a:pt x="93" y="151"/>
                    </a:cubicBezTo>
                    <a:cubicBezTo>
                      <a:pt x="93" y="150"/>
                      <a:pt x="92" y="150"/>
                      <a:pt x="91" y="150"/>
                    </a:cubicBezTo>
                    <a:cubicBezTo>
                      <a:pt x="90" y="149"/>
                      <a:pt x="88" y="149"/>
                      <a:pt x="87" y="147"/>
                    </a:cubicBezTo>
                    <a:cubicBezTo>
                      <a:pt x="87" y="147"/>
                      <a:pt x="88" y="147"/>
                      <a:pt x="88" y="146"/>
                    </a:cubicBezTo>
                    <a:cubicBezTo>
                      <a:pt x="85" y="145"/>
                      <a:pt x="77" y="143"/>
                      <a:pt x="80" y="139"/>
                    </a:cubicBezTo>
                    <a:cubicBezTo>
                      <a:pt x="79" y="138"/>
                      <a:pt x="79" y="138"/>
                      <a:pt x="79" y="137"/>
                    </a:cubicBezTo>
                    <a:cubicBezTo>
                      <a:pt x="81" y="135"/>
                      <a:pt x="83" y="134"/>
                      <a:pt x="85" y="134"/>
                    </a:cubicBezTo>
                    <a:cubicBezTo>
                      <a:pt x="86" y="133"/>
                      <a:pt x="87" y="132"/>
                      <a:pt x="88" y="133"/>
                    </a:cubicBezTo>
                    <a:cubicBezTo>
                      <a:pt x="89" y="132"/>
                      <a:pt x="89" y="132"/>
                      <a:pt x="90" y="132"/>
                    </a:cubicBezTo>
                    <a:cubicBezTo>
                      <a:pt x="90" y="133"/>
                      <a:pt x="91" y="133"/>
                      <a:pt x="91" y="133"/>
                    </a:cubicBezTo>
                    <a:cubicBezTo>
                      <a:pt x="91" y="132"/>
                      <a:pt x="91" y="132"/>
                      <a:pt x="91" y="132"/>
                    </a:cubicBezTo>
                    <a:cubicBezTo>
                      <a:pt x="90" y="131"/>
                      <a:pt x="89" y="131"/>
                      <a:pt x="88" y="131"/>
                    </a:cubicBezTo>
                    <a:cubicBezTo>
                      <a:pt x="86" y="130"/>
                      <a:pt x="90" y="127"/>
                      <a:pt x="89" y="125"/>
                    </a:cubicBezTo>
                    <a:cubicBezTo>
                      <a:pt x="89" y="125"/>
                      <a:pt x="88" y="125"/>
                      <a:pt x="88" y="124"/>
                    </a:cubicBezTo>
                    <a:cubicBezTo>
                      <a:pt x="88" y="123"/>
                      <a:pt x="88" y="122"/>
                      <a:pt x="88" y="121"/>
                    </a:cubicBezTo>
                    <a:cubicBezTo>
                      <a:pt x="86" y="119"/>
                      <a:pt x="83" y="119"/>
                      <a:pt x="83" y="117"/>
                    </a:cubicBezTo>
                    <a:cubicBezTo>
                      <a:pt x="80" y="116"/>
                      <a:pt x="78" y="114"/>
                      <a:pt x="77" y="112"/>
                    </a:cubicBezTo>
                    <a:cubicBezTo>
                      <a:pt x="78" y="111"/>
                      <a:pt x="81" y="111"/>
                      <a:pt x="83" y="112"/>
                    </a:cubicBezTo>
                    <a:cubicBezTo>
                      <a:pt x="86" y="110"/>
                      <a:pt x="93" y="113"/>
                      <a:pt x="93" y="109"/>
                    </a:cubicBezTo>
                    <a:cubicBezTo>
                      <a:pt x="92" y="109"/>
                      <a:pt x="92" y="110"/>
                      <a:pt x="91" y="110"/>
                    </a:cubicBezTo>
                    <a:cubicBezTo>
                      <a:pt x="91" y="110"/>
                      <a:pt x="90" y="109"/>
                      <a:pt x="90" y="109"/>
                    </a:cubicBezTo>
                    <a:cubicBezTo>
                      <a:pt x="85" y="109"/>
                      <a:pt x="80" y="108"/>
                      <a:pt x="75" y="106"/>
                    </a:cubicBezTo>
                    <a:cubicBezTo>
                      <a:pt x="76" y="105"/>
                      <a:pt x="77" y="106"/>
                      <a:pt x="78" y="106"/>
                    </a:cubicBezTo>
                    <a:cubicBezTo>
                      <a:pt x="78" y="106"/>
                      <a:pt x="78" y="105"/>
                      <a:pt x="78" y="105"/>
                    </a:cubicBezTo>
                    <a:cubicBezTo>
                      <a:pt x="75" y="104"/>
                      <a:pt x="72" y="104"/>
                      <a:pt x="70" y="102"/>
                    </a:cubicBezTo>
                    <a:cubicBezTo>
                      <a:pt x="69" y="102"/>
                      <a:pt x="67" y="102"/>
                      <a:pt x="66" y="101"/>
                    </a:cubicBezTo>
                    <a:cubicBezTo>
                      <a:pt x="64" y="100"/>
                      <a:pt x="62" y="99"/>
                      <a:pt x="60" y="98"/>
                    </a:cubicBezTo>
                    <a:cubicBezTo>
                      <a:pt x="61" y="98"/>
                      <a:pt x="61" y="98"/>
                      <a:pt x="61" y="97"/>
                    </a:cubicBezTo>
                    <a:cubicBezTo>
                      <a:pt x="59" y="95"/>
                      <a:pt x="56" y="96"/>
                      <a:pt x="53" y="94"/>
                    </a:cubicBezTo>
                    <a:cubicBezTo>
                      <a:pt x="53" y="93"/>
                      <a:pt x="56" y="92"/>
                      <a:pt x="56" y="91"/>
                    </a:cubicBezTo>
                    <a:cubicBezTo>
                      <a:pt x="54" y="90"/>
                      <a:pt x="52" y="90"/>
                      <a:pt x="50" y="89"/>
                    </a:cubicBezTo>
                    <a:cubicBezTo>
                      <a:pt x="51" y="89"/>
                      <a:pt x="51" y="89"/>
                      <a:pt x="52" y="89"/>
                    </a:cubicBezTo>
                    <a:cubicBezTo>
                      <a:pt x="52" y="89"/>
                      <a:pt x="52" y="89"/>
                      <a:pt x="52" y="89"/>
                    </a:cubicBezTo>
                    <a:cubicBezTo>
                      <a:pt x="56" y="88"/>
                      <a:pt x="59" y="91"/>
                      <a:pt x="63" y="91"/>
                    </a:cubicBezTo>
                    <a:cubicBezTo>
                      <a:pt x="63" y="90"/>
                      <a:pt x="64" y="90"/>
                      <a:pt x="64" y="89"/>
                    </a:cubicBezTo>
                    <a:cubicBezTo>
                      <a:pt x="59" y="88"/>
                      <a:pt x="55" y="87"/>
                      <a:pt x="51" y="83"/>
                    </a:cubicBezTo>
                    <a:cubicBezTo>
                      <a:pt x="50" y="83"/>
                      <a:pt x="50" y="84"/>
                      <a:pt x="49" y="84"/>
                    </a:cubicBezTo>
                    <a:cubicBezTo>
                      <a:pt x="49" y="83"/>
                      <a:pt x="48" y="82"/>
                      <a:pt x="48" y="82"/>
                    </a:cubicBezTo>
                    <a:cubicBezTo>
                      <a:pt x="48" y="81"/>
                      <a:pt x="49" y="81"/>
                      <a:pt x="49" y="80"/>
                    </a:cubicBezTo>
                    <a:cubicBezTo>
                      <a:pt x="49" y="80"/>
                      <a:pt x="48" y="80"/>
                      <a:pt x="47" y="79"/>
                    </a:cubicBezTo>
                    <a:cubicBezTo>
                      <a:pt x="48" y="78"/>
                      <a:pt x="48" y="78"/>
                      <a:pt x="48" y="78"/>
                    </a:cubicBezTo>
                    <a:cubicBezTo>
                      <a:pt x="46" y="77"/>
                      <a:pt x="44" y="76"/>
                      <a:pt x="42" y="75"/>
                    </a:cubicBezTo>
                    <a:cubicBezTo>
                      <a:pt x="42" y="74"/>
                      <a:pt x="41" y="74"/>
                      <a:pt x="40" y="73"/>
                    </a:cubicBezTo>
                    <a:cubicBezTo>
                      <a:pt x="40" y="73"/>
                      <a:pt x="40" y="74"/>
                      <a:pt x="39" y="74"/>
                    </a:cubicBezTo>
                    <a:cubicBezTo>
                      <a:pt x="39" y="73"/>
                      <a:pt x="39" y="73"/>
                      <a:pt x="38" y="72"/>
                    </a:cubicBezTo>
                    <a:cubicBezTo>
                      <a:pt x="38" y="72"/>
                      <a:pt x="39" y="72"/>
                      <a:pt x="39" y="72"/>
                    </a:cubicBezTo>
                    <a:cubicBezTo>
                      <a:pt x="39" y="71"/>
                      <a:pt x="38" y="72"/>
                      <a:pt x="37" y="71"/>
                    </a:cubicBezTo>
                    <a:cubicBezTo>
                      <a:pt x="37" y="68"/>
                      <a:pt x="32" y="67"/>
                      <a:pt x="30" y="65"/>
                    </a:cubicBezTo>
                    <a:cubicBezTo>
                      <a:pt x="34" y="62"/>
                      <a:pt x="28" y="62"/>
                      <a:pt x="28" y="60"/>
                    </a:cubicBezTo>
                    <a:cubicBezTo>
                      <a:pt x="24" y="60"/>
                      <a:pt x="23" y="53"/>
                      <a:pt x="19" y="52"/>
                    </a:cubicBezTo>
                    <a:cubicBezTo>
                      <a:pt x="18" y="49"/>
                      <a:pt x="14" y="46"/>
                      <a:pt x="13" y="42"/>
                    </a:cubicBezTo>
                    <a:cubicBezTo>
                      <a:pt x="12" y="42"/>
                      <a:pt x="11" y="40"/>
                      <a:pt x="9" y="39"/>
                    </a:cubicBezTo>
                    <a:cubicBezTo>
                      <a:pt x="9" y="39"/>
                      <a:pt x="9" y="38"/>
                      <a:pt x="10" y="37"/>
                    </a:cubicBezTo>
                    <a:cubicBezTo>
                      <a:pt x="7" y="34"/>
                      <a:pt x="8" y="31"/>
                      <a:pt x="6" y="28"/>
                    </a:cubicBezTo>
                    <a:cubicBezTo>
                      <a:pt x="7" y="27"/>
                      <a:pt x="4" y="25"/>
                      <a:pt x="4" y="24"/>
                    </a:cubicBezTo>
                    <a:cubicBezTo>
                      <a:pt x="2" y="22"/>
                      <a:pt x="3" y="21"/>
                      <a:pt x="2" y="19"/>
                    </a:cubicBezTo>
                    <a:cubicBezTo>
                      <a:pt x="2" y="18"/>
                      <a:pt x="2" y="18"/>
                      <a:pt x="2" y="17"/>
                    </a:cubicBezTo>
                    <a:cubicBezTo>
                      <a:pt x="1" y="16"/>
                      <a:pt x="1" y="15"/>
                      <a:pt x="1" y="13"/>
                    </a:cubicBezTo>
                    <a:cubicBezTo>
                      <a:pt x="0" y="12"/>
                      <a:pt x="2" y="10"/>
                      <a:pt x="2" y="8"/>
                    </a:cubicBezTo>
                    <a:cubicBezTo>
                      <a:pt x="3" y="7"/>
                      <a:pt x="5" y="8"/>
                      <a:pt x="7" y="7"/>
                    </a:cubicBezTo>
                    <a:cubicBezTo>
                      <a:pt x="7" y="8"/>
                      <a:pt x="7" y="8"/>
                      <a:pt x="8" y="9"/>
                    </a:cubicBezTo>
                    <a:cubicBezTo>
                      <a:pt x="8" y="8"/>
                      <a:pt x="9" y="9"/>
                      <a:pt x="10" y="8"/>
                    </a:cubicBezTo>
                    <a:cubicBezTo>
                      <a:pt x="10" y="8"/>
                      <a:pt x="11" y="9"/>
                      <a:pt x="11" y="9"/>
                    </a:cubicBezTo>
                    <a:cubicBezTo>
                      <a:pt x="12" y="9"/>
                      <a:pt x="14" y="11"/>
                      <a:pt x="16" y="11"/>
                    </a:cubicBezTo>
                    <a:cubicBezTo>
                      <a:pt x="17" y="13"/>
                      <a:pt x="21" y="14"/>
                      <a:pt x="24" y="15"/>
                    </a:cubicBezTo>
                    <a:cubicBezTo>
                      <a:pt x="24" y="15"/>
                      <a:pt x="24" y="14"/>
                      <a:pt x="25" y="14"/>
                    </a:cubicBezTo>
                    <a:cubicBezTo>
                      <a:pt x="28" y="16"/>
                      <a:pt x="33" y="17"/>
                      <a:pt x="36" y="19"/>
                    </a:cubicBezTo>
                    <a:cubicBezTo>
                      <a:pt x="37" y="19"/>
                      <a:pt x="38" y="19"/>
                      <a:pt x="39" y="20"/>
                    </a:cubicBezTo>
                    <a:cubicBezTo>
                      <a:pt x="41" y="20"/>
                      <a:pt x="43" y="21"/>
                      <a:pt x="44" y="22"/>
                    </a:cubicBezTo>
                    <a:cubicBezTo>
                      <a:pt x="46" y="22"/>
                      <a:pt x="47" y="22"/>
                      <a:pt x="48" y="22"/>
                    </a:cubicBezTo>
                    <a:cubicBezTo>
                      <a:pt x="49" y="23"/>
                      <a:pt x="50" y="23"/>
                      <a:pt x="51" y="23"/>
                    </a:cubicBezTo>
                    <a:cubicBezTo>
                      <a:pt x="52" y="23"/>
                      <a:pt x="52" y="24"/>
                      <a:pt x="52" y="24"/>
                    </a:cubicBezTo>
                    <a:cubicBezTo>
                      <a:pt x="55" y="25"/>
                      <a:pt x="57" y="25"/>
                      <a:pt x="59" y="26"/>
                    </a:cubicBezTo>
                    <a:cubicBezTo>
                      <a:pt x="62" y="26"/>
                      <a:pt x="64" y="27"/>
                      <a:pt x="66" y="28"/>
                    </a:cubicBezTo>
                    <a:cubicBezTo>
                      <a:pt x="67" y="27"/>
                      <a:pt x="68" y="28"/>
                      <a:pt x="69" y="28"/>
                    </a:cubicBezTo>
                    <a:cubicBezTo>
                      <a:pt x="70" y="28"/>
                      <a:pt x="70" y="28"/>
                      <a:pt x="70" y="29"/>
                    </a:cubicBezTo>
                    <a:cubicBezTo>
                      <a:pt x="71" y="26"/>
                      <a:pt x="67" y="26"/>
                      <a:pt x="66" y="24"/>
                    </a:cubicBezTo>
                    <a:cubicBezTo>
                      <a:pt x="67" y="25"/>
                      <a:pt x="69" y="25"/>
                      <a:pt x="69" y="26"/>
                    </a:cubicBezTo>
                    <a:cubicBezTo>
                      <a:pt x="70" y="26"/>
                      <a:pt x="71" y="26"/>
                      <a:pt x="71" y="25"/>
                    </a:cubicBezTo>
                    <a:cubicBezTo>
                      <a:pt x="73" y="26"/>
                      <a:pt x="74" y="26"/>
                      <a:pt x="76" y="27"/>
                    </a:cubicBezTo>
                    <a:cubicBezTo>
                      <a:pt x="76" y="26"/>
                      <a:pt x="76" y="26"/>
                      <a:pt x="76" y="26"/>
                    </a:cubicBezTo>
                    <a:cubicBezTo>
                      <a:pt x="78" y="27"/>
                      <a:pt x="80" y="27"/>
                      <a:pt x="82" y="27"/>
                    </a:cubicBezTo>
                    <a:cubicBezTo>
                      <a:pt x="80" y="25"/>
                      <a:pt x="76" y="26"/>
                      <a:pt x="73" y="24"/>
                    </a:cubicBezTo>
                    <a:cubicBezTo>
                      <a:pt x="75" y="23"/>
                      <a:pt x="76" y="24"/>
                      <a:pt x="77" y="25"/>
                    </a:cubicBezTo>
                    <a:cubicBezTo>
                      <a:pt x="78" y="25"/>
                      <a:pt x="78" y="24"/>
                      <a:pt x="79" y="25"/>
                    </a:cubicBezTo>
                    <a:cubicBezTo>
                      <a:pt x="79" y="25"/>
                      <a:pt x="80" y="25"/>
                      <a:pt x="80" y="25"/>
                    </a:cubicBezTo>
                    <a:cubicBezTo>
                      <a:pt x="81" y="25"/>
                      <a:pt x="81" y="25"/>
                      <a:pt x="81" y="25"/>
                    </a:cubicBezTo>
                    <a:cubicBezTo>
                      <a:pt x="83" y="25"/>
                      <a:pt x="84" y="26"/>
                      <a:pt x="86" y="26"/>
                    </a:cubicBezTo>
                    <a:cubicBezTo>
                      <a:pt x="88" y="27"/>
                      <a:pt x="89" y="26"/>
                      <a:pt x="91" y="27"/>
                    </a:cubicBezTo>
                    <a:cubicBezTo>
                      <a:pt x="92" y="27"/>
                      <a:pt x="93" y="27"/>
                      <a:pt x="94" y="27"/>
                    </a:cubicBezTo>
                    <a:cubicBezTo>
                      <a:pt x="94" y="27"/>
                      <a:pt x="94" y="28"/>
                      <a:pt x="94" y="28"/>
                    </a:cubicBezTo>
                    <a:cubicBezTo>
                      <a:pt x="95" y="28"/>
                      <a:pt x="96" y="28"/>
                      <a:pt x="97" y="28"/>
                    </a:cubicBezTo>
                    <a:cubicBezTo>
                      <a:pt x="100" y="28"/>
                      <a:pt x="102" y="29"/>
                      <a:pt x="104" y="29"/>
                    </a:cubicBezTo>
                    <a:cubicBezTo>
                      <a:pt x="104" y="29"/>
                      <a:pt x="104" y="28"/>
                      <a:pt x="105" y="28"/>
                    </a:cubicBezTo>
                    <a:cubicBezTo>
                      <a:pt x="105" y="29"/>
                      <a:pt x="106" y="29"/>
                      <a:pt x="106" y="29"/>
                    </a:cubicBezTo>
                    <a:cubicBezTo>
                      <a:pt x="106" y="29"/>
                      <a:pt x="106" y="29"/>
                      <a:pt x="106" y="29"/>
                    </a:cubicBezTo>
                    <a:cubicBezTo>
                      <a:pt x="111" y="30"/>
                      <a:pt x="116" y="31"/>
                      <a:pt x="121" y="31"/>
                    </a:cubicBezTo>
                    <a:cubicBezTo>
                      <a:pt x="121" y="31"/>
                      <a:pt x="121" y="31"/>
                      <a:pt x="121" y="31"/>
                    </a:cubicBezTo>
                    <a:cubicBezTo>
                      <a:pt x="121" y="31"/>
                      <a:pt x="122" y="31"/>
                      <a:pt x="122" y="31"/>
                    </a:cubicBezTo>
                    <a:cubicBezTo>
                      <a:pt x="123" y="32"/>
                      <a:pt x="124" y="31"/>
                      <a:pt x="125" y="31"/>
                    </a:cubicBezTo>
                    <a:cubicBezTo>
                      <a:pt x="127" y="31"/>
                      <a:pt x="127" y="32"/>
                      <a:pt x="128" y="31"/>
                    </a:cubicBezTo>
                    <a:cubicBezTo>
                      <a:pt x="129" y="33"/>
                      <a:pt x="131" y="31"/>
                      <a:pt x="132" y="33"/>
                    </a:cubicBezTo>
                    <a:cubicBezTo>
                      <a:pt x="135" y="32"/>
                      <a:pt x="139" y="34"/>
                      <a:pt x="142" y="33"/>
                    </a:cubicBezTo>
                    <a:cubicBezTo>
                      <a:pt x="138" y="31"/>
                      <a:pt x="133" y="31"/>
                      <a:pt x="128" y="31"/>
                    </a:cubicBezTo>
                    <a:cubicBezTo>
                      <a:pt x="128" y="30"/>
                      <a:pt x="128" y="30"/>
                      <a:pt x="127" y="30"/>
                    </a:cubicBezTo>
                    <a:cubicBezTo>
                      <a:pt x="126" y="30"/>
                      <a:pt x="125" y="30"/>
                      <a:pt x="123" y="30"/>
                    </a:cubicBezTo>
                    <a:cubicBezTo>
                      <a:pt x="121" y="30"/>
                      <a:pt x="120" y="29"/>
                      <a:pt x="119" y="29"/>
                    </a:cubicBezTo>
                    <a:cubicBezTo>
                      <a:pt x="119" y="28"/>
                      <a:pt x="119" y="29"/>
                      <a:pt x="120" y="28"/>
                    </a:cubicBezTo>
                    <a:cubicBezTo>
                      <a:pt x="121" y="29"/>
                      <a:pt x="123" y="27"/>
                      <a:pt x="124" y="28"/>
                    </a:cubicBezTo>
                    <a:cubicBezTo>
                      <a:pt x="126" y="28"/>
                      <a:pt x="127" y="29"/>
                      <a:pt x="129" y="29"/>
                    </a:cubicBezTo>
                    <a:cubicBezTo>
                      <a:pt x="129" y="29"/>
                      <a:pt x="130" y="29"/>
                      <a:pt x="130" y="28"/>
                    </a:cubicBezTo>
                    <a:cubicBezTo>
                      <a:pt x="131" y="29"/>
                      <a:pt x="132" y="29"/>
                      <a:pt x="132" y="29"/>
                    </a:cubicBezTo>
                    <a:cubicBezTo>
                      <a:pt x="135" y="28"/>
                      <a:pt x="139" y="30"/>
                      <a:pt x="142" y="29"/>
                    </a:cubicBezTo>
                    <a:cubicBezTo>
                      <a:pt x="144" y="30"/>
                      <a:pt x="145" y="29"/>
                      <a:pt x="146" y="29"/>
                    </a:cubicBezTo>
                    <a:cubicBezTo>
                      <a:pt x="146" y="30"/>
                      <a:pt x="146" y="30"/>
                      <a:pt x="146" y="30"/>
                    </a:cubicBezTo>
                    <a:cubicBezTo>
                      <a:pt x="149" y="28"/>
                      <a:pt x="151" y="31"/>
                      <a:pt x="154" y="30"/>
                    </a:cubicBezTo>
                    <a:cubicBezTo>
                      <a:pt x="155" y="31"/>
                      <a:pt x="156" y="31"/>
                      <a:pt x="157" y="30"/>
                    </a:cubicBezTo>
                    <a:cubicBezTo>
                      <a:pt x="158" y="30"/>
                      <a:pt x="159" y="31"/>
                      <a:pt x="160" y="30"/>
                    </a:cubicBezTo>
                    <a:cubicBezTo>
                      <a:pt x="161" y="31"/>
                      <a:pt x="163" y="31"/>
                      <a:pt x="164" y="29"/>
                    </a:cubicBezTo>
                    <a:cubicBezTo>
                      <a:pt x="165" y="30"/>
                      <a:pt x="164" y="30"/>
                      <a:pt x="165" y="30"/>
                    </a:cubicBezTo>
                    <a:cubicBezTo>
                      <a:pt x="165" y="30"/>
                      <a:pt x="165" y="30"/>
                      <a:pt x="165" y="29"/>
                    </a:cubicBezTo>
                    <a:cubicBezTo>
                      <a:pt x="166" y="29"/>
                      <a:pt x="167" y="30"/>
                      <a:pt x="168" y="29"/>
                    </a:cubicBezTo>
                    <a:cubicBezTo>
                      <a:pt x="167" y="29"/>
                      <a:pt x="165" y="28"/>
                      <a:pt x="165" y="29"/>
                    </a:cubicBezTo>
                    <a:cubicBezTo>
                      <a:pt x="164" y="28"/>
                      <a:pt x="164" y="28"/>
                      <a:pt x="164" y="28"/>
                    </a:cubicBezTo>
                    <a:cubicBezTo>
                      <a:pt x="164" y="28"/>
                      <a:pt x="164" y="28"/>
                      <a:pt x="164" y="27"/>
                    </a:cubicBezTo>
                    <a:cubicBezTo>
                      <a:pt x="168" y="27"/>
                      <a:pt x="172" y="28"/>
                      <a:pt x="177" y="27"/>
                    </a:cubicBezTo>
                    <a:cubicBezTo>
                      <a:pt x="175" y="26"/>
                      <a:pt x="173" y="27"/>
                      <a:pt x="171" y="26"/>
                    </a:cubicBezTo>
                    <a:cubicBezTo>
                      <a:pt x="170" y="27"/>
                      <a:pt x="169" y="27"/>
                      <a:pt x="167" y="26"/>
                    </a:cubicBezTo>
                    <a:cubicBezTo>
                      <a:pt x="166" y="27"/>
                      <a:pt x="165" y="26"/>
                      <a:pt x="163" y="26"/>
                    </a:cubicBezTo>
                    <a:cubicBezTo>
                      <a:pt x="163" y="26"/>
                      <a:pt x="163" y="26"/>
                      <a:pt x="163" y="27"/>
                    </a:cubicBezTo>
                    <a:cubicBezTo>
                      <a:pt x="154" y="26"/>
                      <a:pt x="145" y="25"/>
                      <a:pt x="136" y="25"/>
                    </a:cubicBezTo>
                    <a:cubicBezTo>
                      <a:pt x="136" y="25"/>
                      <a:pt x="135" y="25"/>
                      <a:pt x="135" y="24"/>
                    </a:cubicBezTo>
                    <a:cubicBezTo>
                      <a:pt x="133" y="24"/>
                      <a:pt x="131" y="24"/>
                      <a:pt x="130" y="24"/>
                    </a:cubicBezTo>
                    <a:cubicBezTo>
                      <a:pt x="129" y="24"/>
                      <a:pt x="129" y="24"/>
                      <a:pt x="129" y="24"/>
                    </a:cubicBezTo>
                    <a:cubicBezTo>
                      <a:pt x="127" y="24"/>
                      <a:pt x="126" y="24"/>
                      <a:pt x="125" y="23"/>
                    </a:cubicBezTo>
                    <a:cubicBezTo>
                      <a:pt x="123" y="24"/>
                      <a:pt x="121" y="22"/>
                      <a:pt x="121" y="23"/>
                    </a:cubicBezTo>
                    <a:cubicBezTo>
                      <a:pt x="119" y="23"/>
                      <a:pt x="118" y="23"/>
                      <a:pt x="116" y="22"/>
                    </a:cubicBezTo>
                    <a:cubicBezTo>
                      <a:pt x="116" y="23"/>
                      <a:pt x="115" y="23"/>
                      <a:pt x="115" y="23"/>
                    </a:cubicBezTo>
                    <a:cubicBezTo>
                      <a:pt x="114" y="22"/>
                      <a:pt x="113" y="22"/>
                      <a:pt x="112" y="22"/>
                    </a:cubicBezTo>
                    <a:cubicBezTo>
                      <a:pt x="112" y="22"/>
                      <a:pt x="111" y="22"/>
                      <a:pt x="111" y="23"/>
                    </a:cubicBezTo>
                    <a:cubicBezTo>
                      <a:pt x="107" y="21"/>
                      <a:pt x="104" y="21"/>
                      <a:pt x="100" y="21"/>
                    </a:cubicBezTo>
                    <a:cubicBezTo>
                      <a:pt x="99" y="20"/>
                      <a:pt x="100" y="20"/>
                      <a:pt x="99" y="20"/>
                    </a:cubicBezTo>
                    <a:cubicBezTo>
                      <a:pt x="97" y="20"/>
                      <a:pt x="94" y="20"/>
                      <a:pt x="93" y="19"/>
                    </a:cubicBezTo>
                    <a:cubicBezTo>
                      <a:pt x="92" y="19"/>
                      <a:pt x="93" y="20"/>
                      <a:pt x="92" y="20"/>
                    </a:cubicBezTo>
                    <a:cubicBezTo>
                      <a:pt x="90" y="18"/>
                      <a:pt x="89" y="20"/>
                      <a:pt x="87" y="18"/>
                    </a:cubicBezTo>
                    <a:cubicBezTo>
                      <a:pt x="88" y="18"/>
                      <a:pt x="89" y="18"/>
                      <a:pt x="89" y="18"/>
                    </a:cubicBezTo>
                    <a:cubicBezTo>
                      <a:pt x="89" y="17"/>
                      <a:pt x="90" y="17"/>
                      <a:pt x="91" y="17"/>
                    </a:cubicBezTo>
                    <a:cubicBezTo>
                      <a:pt x="92" y="17"/>
                      <a:pt x="92" y="18"/>
                      <a:pt x="93" y="18"/>
                    </a:cubicBezTo>
                    <a:cubicBezTo>
                      <a:pt x="94" y="18"/>
                      <a:pt x="93" y="18"/>
                      <a:pt x="93" y="17"/>
                    </a:cubicBezTo>
                    <a:cubicBezTo>
                      <a:pt x="93" y="17"/>
                      <a:pt x="94" y="18"/>
                      <a:pt x="95" y="18"/>
                    </a:cubicBezTo>
                    <a:cubicBezTo>
                      <a:pt x="95" y="18"/>
                      <a:pt x="95" y="19"/>
                      <a:pt x="96" y="19"/>
                    </a:cubicBezTo>
                    <a:cubicBezTo>
                      <a:pt x="96" y="19"/>
                      <a:pt x="96" y="17"/>
                      <a:pt x="97" y="18"/>
                    </a:cubicBezTo>
                    <a:cubicBezTo>
                      <a:pt x="97" y="18"/>
                      <a:pt x="96" y="18"/>
                      <a:pt x="96" y="18"/>
                    </a:cubicBezTo>
                    <a:cubicBezTo>
                      <a:pt x="97" y="19"/>
                      <a:pt x="97" y="19"/>
                      <a:pt x="97" y="19"/>
                    </a:cubicBezTo>
                    <a:cubicBezTo>
                      <a:pt x="98" y="18"/>
                      <a:pt x="99" y="18"/>
                      <a:pt x="100" y="18"/>
                    </a:cubicBezTo>
                    <a:cubicBezTo>
                      <a:pt x="100" y="18"/>
                      <a:pt x="100" y="19"/>
                      <a:pt x="100" y="19"/>
                    </a:cubicBezTo>
                    <a:cubicBezTo>
                      <a:pt x="100" y="20"/>
                      <a:pt x="101" y="19"/>
                      <a:pt x="101" y="19"/>
                    </a:cubicBezTo>
                    <a:cubicBezTo>
                      <a:pt x="101" y="19"/>
                      <a:pt x="101" y="19"/>
                      <a:pt x="101" y="19"/>
                    </a:cubicBezTo>
                    <a:cubicBezTo>
                      <a:pt x="101" y="18"/>
                      <a:pt x="102" y="18"/>
                      <a:pt x="102" y="17"/>
                    </a:cubicBezTo>
                    <a:cubicBezTo>
                      <a:pt x="103" y="18"/>
                      <a:pt x="104" y="18"/>
                      <a:pt x="105" y="17"/>
                    </a:cubicBezTo>
                    <a:cubicBezTo>
                      <a:pt x="105" y="18"/>
                      <a:pt x="105" y="19"/>
                      <a:pt x="106" y="18"/>
                    </a:cubicBezTo>
                    <a:cubicBezTo>
                      <a:pt x="106" y="19"/>
                      <a:pt x="106" y="19"/>
                      <a:pt x="107" y="19"/>
                    </a:cubicBezTo>
                    <a:cubicBezTo>
                      <a:pt x="107" y="19"/>
                      <a:pt x="107" y="19"/>
                      <a:pt x="107" y="18"/>
                    </a:cubicBezTo>
                    <a:cubicBezTo>
                      <a:pt x="108" y="18"/>
                      <a:pt x="108" y="18"/>
                      <a:pt x="109" y="19"/>
                    </a:cubicBezTo>
                    <a:cubicBezTo>
                      <a:pt x="110" y="19"/>
                      <a:pt x="109" y="18"/>
                      <a:pt x="110" y="19"/>
                    </a:cubicBezTo>
                    <a:cubicBezTo>
                      <a:pt x="110" y="19"/>
                      <a:pt x="110" y="18"/>
                      <a:pt x="110" y="18"/>
                    </a:cubicBezTo>
                    <a:cubicBezTo>
                      <a:pt x="109" y="17"/>
                      <a:pt x="107" y="18"/>
                      <a:pt x="106" y="17"/>
                    </a:cubicBezTo>
                    <a:cubicBezTo>
                      <a:pt x="105" y="17"/>
                      <a:pt x="106" y="17"/>
                      <a:pt x="105" y="17"/>
                    </a:cubicBezTo>
                    <a:cubicBezTo>
                      <a:pt x="104" y="17"/>
                      <a:pt x="103" y="16"/>
                      <a:pt x="103" y="17"/>
                    </a:cubicBezTo>
                    <a:cubicBezTo>
                      <a:pt x="102" y="16"/>
                      <a:pt x="101" y="16"/>
                      <a:pt x="100" y="16"/>
                    </a:cubicBezTo>
                    <a:cubicBezTo>
                      <a:pt x="99" y="16"/>
                      <a:pt x="100" y="16"/>
                      <a:pt x="100" y="15"/>
                    </a:cubicBezTo>
                    <a:cubicBezTo>
                      <a:pt x="99" y="15"/>
                      <a:pt x="99" y="16"/>
                      <a:pt x="98" y="16"/>
                    </a:cubicBezTo>
                    <a:cubicBezTo>
                      <a:pt x="97" y="16"/>
                      <a:pt x="95" y="16"/>
                      <a:pt x="93" y="15"/>
                    </a:cubicBezTo>
                    <a:cubicBezTo>
                      <a:pt x="93" y="15"/>
                      <a:pt x="93" y="15"/>
                      <a:pt x="92" y="15"/>
                    </a:cubicBezTo>
                    <a:cubicBezTo>
                      <a:pt x="92" y="15"/>
                      <a:pt x="92" y="15"/>
                      <a:pt x="91" y="15"/>
                    </a:cubicBezTo>
                    <a:cubicBezTo>
                      <a:pt x="89" y="15"/>
                      <a:pt x="86" y="13"/>
                      <a:pt x="83" y="13"/>
                    </a:cubicBezTo>
                    <a:cubicBezTo>
                      <a:pt x="83" y="13"/>
                      <a:pt x="83" y="12"/>
                      <a:pt x="82" y="12"/>
                    </a:cubicBezTo>
                    <a:cubicBezTo>
                      <a:pt x="83" y="11"/>
                      <a:pt x="85" y="13"/>
                      <a:pt x="87" y="12"/>
                    </a:cubicBezTo>
                    <a:cubicBezTo>
                      <a:pt x="88" y="13"/>
                      <a:pt x="89" y="13"/>
                      <a:pt x="90" y="12"/>
                    </a:cubicBezTo>
                    <a:cubicBezTo>
                      <a:pt x="90" y="13"/>
                      <a:pt x="90" y="13"/>
                      <a:pt x="90" y="13"/>
                    </a:cubicBezTo>
                    <a:cubicBezTo>
                      <a:pt x="91" y="13"/>
                      <a:pt x="91" y="13"/>
                      <a:pt x="91" y="13"/>
                    </a:cubicBezTo>
                    <a:cubicBezTo>
                      <a:pt x="93" y="14"/>
                      <a:pt x="95" y="13"/>
                      <a:pt x="97" y="14"/>
                    </a:cubicBezTo>
                    <a:cubicBezTo>
                      <a:pt x="97" y="13"/>
                      <a:pt x="95" y="12"/>
                      <a:pt x="95" y="13"/>
                    </a:cubicBezTo>
                    <a:cubicBezTo>
                      <a:pt x="94" y="12"/>
                      <a:pt x="95" y="12"/>
                      <a:pt x="95" y="12"/>
                    </a:cubicBezTo>
                    <a:cubicBezTo>
                      <a:pt x="94" y="11"/>
                      <a:pt x="93" y="11"/>
                      <a:pt x="93" y="11"/>
                    </a:cubicBezTo>
                    <a:cubicBezTo>
                      <a:pt x="93" y="12"/>
                      <a:pt x="93" y="12"/>
                      <a:pt x="93" y="12"/>
                    </a:cubicBezTo>
                    <a:cubicBezTo>
                      <a:pt x="92" y="13"/>
                      <a:pt x="91" y="12"/>
                      <a:pt x="90" y="12"/>
                    </a:cubicBezTo>
                    <a:cubicBezTo>
                      <a:pt x="89" y="11"/>
                      <a:pt x="88" y="12"/>
                      <a:pt x="87" y="10"/>
                    </a:cubicBezTo>
                    <a:cubicBezTo>
                      <a:pt x="87" y="10"/>
                      <a:pt x="87" y="11"/>
                      <a:pt x="86" y="11"/>
                    </a:cubicBezTo>
                    <a:cubicBezTo>
                      <a:pt x="85" y="10"/>
                      <a:pt x="83" y="10"/>
                      <a:pt x="81" y="11"/>
                    </a:cubicBezTo>
                    <a:cubicBezTo>
                      <a:pt x="80" y="10"/>
                      <a:pt x="79" y="9"/>
                      <a:pt x="79" y="10"/>
                    </a:cubicBezTo>
                    <a:cubicBezTo>
                      <a:pt x="78" y="10"/>
                      <a:pt x="78" y="10"/>
                      <a:pt x="77" y="9"/>
                    </a:cubicBezTo>
                    <a:cubicBezTo>
                      <a:pt x="76" y="10"/>
                      <a:pt x="74" y="9"/>
                      <a:pt x="73" y="8"/>
                    </a:cubicBezTo>
                    <a:cubicBezTo>
                      <a:pt x="73" y="8"/>
                      <a:pt x="74" y="9"/>
                      <a:pt x="75" y="8"/>
                    </a:cubicBezTo>
                    <a:cubicBezTo>
                      <a:pt x="74" y="7"/>
                      <a:pt x="72" y="8"/>
                      <a:pt x="71" y="7"/>
                    </a:cubicBezTo>
                    <a:cubicBezTo>
                      <a:pt x="72" y="6"/>
                      <a:pt x="74" y="7"/>
                      <a:pt x="75" y="7"/>
                    </a:cubicBezTo>
                    <a:cubicBezTo>
                      <a:pt x="78" y="8"/>
                      <a:pt x="81" y="8"/>
                      <a:pt x="83" y="9"/>
                    </a:cubicBezTo>
                    <a:cubicBezTo>
                      <a:pt x="84" y="9"/>
                      <a:pt x="85" y="9"/>
                      <a:pt x="85" y="10"/>
                    </a:cubicBezTo>
                    <a:cubicBezTo>
                      <a:pt x="85" y="10"/>
                      <a:pt x="86" y="9"/>
                      <a:pt x="86" y="9"/>
                    </a:cubicBezTo>
                    <a:cubicBezTo>
                      <a:pt x="87" y="10"/>
                      <a:pt x="87" y="10"/>
                      <a:pt x="88" y="10"/>
                    </a:cubicBezTo>
                    <a:cubicBezTo>
                      <a:pt x="89" y="9"/>
                      <a:pt x="91" y="11"/>
                      <a:pt x="92" y="10"/>
                    </a:cubicBezTo>
                    <a:cubicBezTo>
                      <a:pt x="93" y="11"/>
                      <a:pt x="95" y="10"/>
                      <a:pt x="96" y="11"/>
                    </a:cubicBezTo>
                    <a:cubicBezTo>
                      <a:pt x="97" y="10"/>
                      <a:pt x="99" y="12"/>
                      <a:pt x="99" y="11"/>
                    </a:cubicBezTo>
                    <a:cubicBezTo>
                      <a:pt x="102" y="12"/>
                      <a:pt x="103" y="11"/>
                      <a:pt x="105" y="13"/>
                    </a:cubicBezTo>
                    <a:cubicBezTo>
                      <a:pt x="106" y="13"/>
                      <a:pt x="106" y="12"/>
                      <a:pt x="106" y="12"/>
                    </a:cubicBezTo>
                    <a:cubicBezTo>
                      <a:pt x="107" y="13"/>
                      <a:pt x="107" y="13"/>
                      <a:pt x="108" y="14"/>
                    </a:cubicBezTo>
                    <a:cubicBezTo>
                      <a:pt x="109" y="13"/>
                      <a:pt x="109" y="12"/>
                      <a:pt x="108" y="12"/>
                    </a:cubicBezTo>
                    <a:cubicBezTo>
                      <a:pt x="109" y="12"/>
                      <a:pt x="109" y="12"/>
                      <a:pt x="110" y="12"/>
                    </a:cubicBezTo>
                    <a:cubicBezTo>
                      <a:pt x="110" y="14"/>
                      <a:pt x="111" y="13"/>
                      <a:pt x="112" y="14"/>
                    </a:cubicBezTo>
                    <a:cubicBezTo>
                      <a:pt x="112" y="13"/>
                      <a:pt x="114" y="13"/>
                      <a:pt x="114" y="13"/>
                    </a:cubicBezTo>
                    <a:cubicBezTo>
                      <a:pt x="117" y="12"/>
                      <a:pt x="120" y="12"/>
                      <a:pt x="124" y="13"/>
                    </a:cubicBezTo>
                    <a:cubicBezTo>
                      <a:pt x="124" y="14"/>
                      <a:pt x="123" y="15"/>
                      <a:pt x="124" y="16"/>
                    </a:cubicBezTo>
                    <a:cubicBezTo>
                      <a:pt x="125" y="15"/>
                      <a:pt x="126" y="15"/>
                      <a:pt x="126" y="15"/>
                    </a:cubicBezTo>
                    <a:cubicBezTo>
                      <a:pt x="127" y="14"/>
                      <a:pt x="126" y="14"/>
                      <a:pt x="126" y="14"/>
                    </a:cubicBezTo>
                    <a:cubicBezTo>
                      <a:pt x="127" y="13"/>
                      <a:pt x="127" y="13"/>
                      <a:pt x="128" y="13"/>
                    </a:cubicBezTo>
                    <a:cubicBezTo>
                      <a:pt x="128" y="13"/>
                      <a:pt x="128" y="14"/>
                      <a:pt x="128" y="14"/>
                    </a:cubicBezTo>
                    <a:cubicBezTo>
                      <a:pt x="128" y="14"/>
                      <a:pt x="127" y="14"/>
                      <a:pt x="127" y="15"/>
                    </a:cubicBezTo>
                    <a:cubicBezTo>
                      <a:pt x="128" y="15"/>
                      <a:pt x="128" y="14"/>
                      <a:pt x="129" y="14"/>
                    </a:cubicBezTo>
                    <a:cubicBezTo>
                      <a:pt x="129" y="14"/>
                      <a:pt x="130" y="14"/>
                      <a:pt x="130" y="14"/>
                    </a:cubicBezTo>
                    <a:cubicBezTo>
                      <a:pt x="131" y="12"/>
                      <a:pt x="134" y="14"/>
                      <a:pt x="136" y="14"/>
                    </a:cubicBezTo>
                    <a:cubicBezTo>
                      <a:pt x="137" y="14"/>
                      <a:pt x="136" y="15"/>
                      <a:pt x="137" y="15"/>
                    </a:cubicBezTo>
                    <a:cubicBezTo>
                      <a:pt x="137" y="15"/>
                      <a:pt x="137" y="14"/>
                      <a:pt x="138" y="14"/>
                    </a:cubicBezTo>
                    <a:cubicBezTo>
                      <a:pt x="138" y="15"/>
                      <a:pt x="139" y="16"/>
                      <a:pt x="139" y="15"/>
                    </a:cubicBezTo>
                    <a:cubicBezTo>
                      <a:pt x="140" y="15"/>
                      <a:pt x="140" y="15"/>
                      <a:pt x="140" y="15"/>
                    </a:cubicBezTo>
                    <a:cubicBezTo>
                      <a:pt x="142" y="15"/>
                      <a:pt x="143" y="16"/>
                      <a:pt x="144" y="15"/>
                    </a:cubicBezTo>
                    <a:cubicBezTo>
                      <a:pt x="145" y="15"/>
                      <a:pt x="144" y="14"/>
                      <a:pt x="143" y="14"/>
                    </a:cubicBezTo>
                    <a:cubicBezTo>
                      <a:pt x="144" y="14"/>
                      <a:pt x="144" y="14"/>
                      <a:pt x="145" y="14"/>
                    </a:cubicBezTo>
                    <a:cubicBezTo>
                      <a:pt x="145" y="15"/>
                      <a:pt x="145" y="15"/>
                      <a:pt x="145" y="15"/>
                    </a:cubicBezTo>
                    <a:cubicBezTo>
                      <a:pt x="146" y="15"/>
                      <a:pt x="148" y="17"/>
                      <a:pt x="149" y="16"/>
                    </a:cubicBezTo>
                    <a:cubicBezTo>
                      <a:pt x="150" y="17"/>
                      <a:pt x="152" y="17"/>
                      <a:pt x="153" y="17"/>
                    </a:cubicBezTo>
                    <a:cubicBezTo>
                      <a:pt x="153" y="17"/>
                      <a:pt x="154" y="17"/>
                      <a:pt x="154" y="17"/>
                    </a:cubicBezTo>
                    <a:cubicBezTo>
                      <a:pt x="153" y="17"/>
                      <a:pt x="152" y="16"/>
                      <a:pt x="151" y="16"/>
                    </a:cubicBezTo>
                    <a:cubicBezTo>
                      <a:pt x="151" y="16"/>
                      <a:pt x="152" y="15"/>
                      <a:pt x="151" y="15"/>
                    </a:cubicBezTo>
                    <a:cubicBezTo>
                      <a:pt x="151" y="14"/>
                      <a:pt x="152" y="16"/>
                      <a:pt x="153" y="15"/>
                    </a:cubicBezTo>
                    <a:cubicBezTo>
                      <a:pt x="153" y="15"/>
                      <a:pt x="153" y="15"/>
                      <a:pt x="153" y="16"/>
                    </a:cubicBezTo>
                    <a:cubicBezTo>
                      <a:pt x="154" y="15"/>
                      <a:pt x="154" y="15"/>
                      <a:pt x="154" y="14"/>
                    </a:cubicBezTo>
                    <a:cubicBezTo>
                      <a:pt x="156" y="15"/>
                      <a:pt x="157" y="14"/>
                      <a:pt x="158" y="15"/>
                    </a:cubicBezTo>
                    <a:cubicBezTo>
                      <a:pt x="157" y="15"/>
                      <a:pt x="157" y="15"/>
                      <a:pt x="158" y="16"/>
                    </a:cubicBezTo>
                    <a:cubicBezTo>
                      <a:pt x="157" y="16"/>
                      <a:pt x="157" y="15"/>
                      <a:pt x="156" y="16"/>
                    </a:cubicBezTo>
                    <a:cubicBezTo>
                      <a:pt x="156" y="17"/>
                      <a:pt x="157" y="18"/>
                      <a:pt x="158" y="17"/>
                    </a:cubicBezTo>
                    <a:cubicBezTo>
                      <a:pt x="159" y="18"/>
                      <a:pt x="160" y="18"/>
                      <a:pt x="161" y="17"/>
                    </a:cubicBezTo>
                    <a:cubicBezTo>
                      <a:pt x="162" y="19"/>
                      <a:pt x="163" y="17"/>
                      <a:pt x="164" y="18"/>
                    </a:cubicBezTo>
                    <a:cubicBezTo>
                      <a:pt x="165" y="17"/>
                      <a:pt x="164" y="17"/>
                      <a:pt x="164" y="16"/>
                    </a:cubicBezTo>
                    <a:cubicBezTo>
                      <a:pt x="165" y="16"/>
                      <a:pt x="166" y="16"/>
                      <a:pt x="166" y="16"/>
                    </a:cubicBezTo>
                    <a:cubicBezTo>
                      <a:pt x="167" y="17"/>
                      <a:pt x="166" y="16"/>
                      <a:pt x="165" y="17"/>
                    </a:cubicBezTo>
                    <a:cubicBezTo>
                      <a:pt x="165" y="17"/>
                      <a:pt x="166" y="17"/>
                      <a:pt x="166" y="17"/>
                    </a:cubicBezTo>
                    <a:cubicBezTo>
                      <a:pt x="167" y="17"/>
                      <a:pt x="167" y="17"/>
                      <a:pt x="167" y="16"/>
                    </a:cubicBezTo>
                    <a:cubicBezTo>
                      <a:pt x="167" y="16"/>
                      <a:pt x="167" y="15"/>
                      <a:pt x="167" y="15"/>
                    </a:cubicBezTo>
                    <a:cubicBezTo>
                      <a:pt x="166" y="14"/>
                      <a:pt x="165" y="14"/>
                      <a:pt x="164" y="14"/>
                    </a:cubicBezTo>
                    <a:cubicBezTo>
                      <a:pt x="163" y="15"/>
                      <a:pt x="163" y="14"/>
                      <a:pt x="162" y="15"/>
                    </a:cubicBezTo>
                    <a:cubicBezTo>
                      <a:pt x="162" y="15"/>
                      <a:pt x="163" y="15"/>
                      <a:pt x="163" y="15"/>
                    </a:cubicBezTo>
                    <a:cubicBezTo>
                      <a:pt x="163" y="16"/>
                      <a:pt x="162" y="15"/>
                      <a:pt x="162" y="15"/>
                    </a:cubicBezTo>
                    <a:cubicBezTo>
                      <a:pt x="161" y="15"/>
                      <a:pt x="162" y="15"/>
                      <a:pt x="162" y="14"/>
                    </a:cubicBezTo>
                    <a:cubicBezTo>
                      <a:pt x="161" y="13"/>
                      <a:pt x="160" y="14"/>
                      <a:pt x="159" y="14"/>
                    </a:cubicBezTo>
                    <a:cubicBezTo>
                      <a:pt x="159" y="14"/>
                      <a:pt x="160" y="14"/>
                      <a:pt x="159" y="15"/>
                    </a:cubicBezTo>
                    <a:cubicBezTo>
                      <a:pt x="159" y="15"/>
                      <a:pt x="159" y="15"/>
                      <a:pt x="158" y="15"/>
                    </a:cubicBezTo>
                    <a:cubicBezTo>
                      <a:pt x="158" y="14"/>
                      <a:pt x="158" y="15"/>
                      <a:pt x="159" y="14"/>
                    </a:cubicBezTo>
                    <a:cubicBezTo>
                      <a:pt x="154" y="13"/>
                      <a:pt x="149" y="14"/>
                      <a:pt x="144" y="12"/>
                    </a:cubicBezTo>
                    <a:cubicBezTo>
                      <a:pt x="141" y="13"/>
                      <a:pt x="139" y="10"/>
                      <a:pt x="137" y="12"/>
                    </a:cubicBezTo>
                    <a:cubicBezTo>
                      <a:pt x="135" y="11"/>
                      <a:pt x="133" y="10"/>
                      <a:pt x="131" y="9"/>
                    </a:cubicBezTo>
                    <a:cubicBezTo>
                      <a:pt x="131" y="9"/>
                      <a:pt x="131" y="9"/>
                      <a:pt x="131" y="10"/>
                    </a:cubicBezTo>
                    <a:cubicBezTo>
                      <a:pt x="129" y="10"/>
                      <a:pt x="127" y="8"/>
                      <a:pt x="125" y="10"/>
                    </a:cubicBezTo>
                    <a:cubicBezTo>
                      <a:pt x="125" y="9"/>
                      <a:pt x="125" y="9"/>
                      <a:pt x="125" y="9"/>
                    </a:cubicBezTo>
                    <a:cubicBezTo>
                      <a:pt x="124" y="10"/>
                      <a:pt x="122" y="8"/>
                      <a:pt x="121" y="9"/>
                    </a:cubicBezTo>
                    <a:cubicBezTo>
                      <a:pt x="121" y="9"/>
                      <a:pt x="121" y="8"/>
                      <a:pt x="121" y="7"/>
                    </a:cubicBezTo>
                    <a:cubicBezTo>
                      <a:pt x="122" y="6"/>
                      <a:pt x="124" y="7"/>
                      <a:pt x="125" y="6"/>
                    </a:cubicBezTo>
                    <a:cubicBezTo>
                      <a:pt x="126" y="7"/>
                      <a:pt x="126" y="7"/>
                      <a:pt x="127" y="7"/>
                    </a:cubicBezTo>
                    <a:cubicBezTo>
                      <a:pt x="127" y="6"/>
                      <a:pt x="126" y="5"/>
                      <a:pt x="126" y="6"/>
                    </a:cubicBezTo>
                    <a:cubicBezTo>
                      <a:pt x="125" y="6"/>
                      <a:pt x="126" y="5"/>
                      <a:pt x="126" y="5"/>
                    </a:cubicBezTo>
                    <a:cubicBezTo>
                      <a:pt x="127" y="5"/>
                      <a:pt x="127" y="5"/>
                      <a:pt x="127" y="6"/>
                    </a:cubicBezTo>
                    <a:cubicBezTo>
                      <a:pt x="128" y="6"/>
                      <a:pt x="127" y="5"/>
                      <a:pt x="128" y="5"/>
                    </a:cubicBezTo>
                    <a:cubicBezTo>
                      <a:pt x="129" y="6"/>
                      <a:pt x="130" y="5"/>
                      <a:pt x="130" y="5"/>
                    </a:cubicBezTo>
                    <a:cubicBezTo>
                      <a:pt x="131" y="5"/>
                      <a:pt x="131" y="5"/>
                      <a:pt x="132" y="5"/>
                    </a:cubicBezTo>
                    <a:cubicBezTo>
                      <a:pt x="133" y="6"/>
                      <a:pt x="134" y="5"/>
                      <a:pt x="135" y="6"/>
                    </a:cubicBezTo>
                    <a:cubicBezTo>
                      <a:pt x="138" y="5"/>
                      <a:pt x="142" y="5"/>
                      <a:pt x="146" y="6"/>
                    </a:cubicBezTo>
                    <a:cubicBezTo>
                      <a:pt x="146" y="6"/>
                      <a:pt x="146" y="6"/>
                      <a:pt x="146" y="5"/>
                    </a:cubicBezTo>
                    <a:cubicBezTo>
                      <a:pt x="148" y="7"/>
                      <a:pt x="150" y="6"/>
                      <a:pt x="152" y="6"/>
                    </a:cubicBezTo>
                    <a:cubicBezTo>
                      <a:pt x="152" y="6"/>
                      <a:pt x="153" y="7"/>
                      <a:pt x="154" y="7"/>
                    </a:cubicBezTo>
                    <a:cubicBezTo>
                      <a:pt x="155" y="7"/>
                      <a:pt x="157" y="6"/>
                      <a:pt x="158" y="6"/>
                    </a:cubicBezTo>
                    <a:cubicBezTo>
                      <a:pt x="159" y="6"/>
                      <a:pt x="159" y="7"/>
                      <a:pt x="160" y="7"/>
                    </a:cubicBezTo>
                    <a:cubicBezTo>
                      <a:pt x="163" y="6"/>
                      <a:pt x="166" y="7"/>
                      <a:pt x="169" y="7"/>
                    </a:cubicBezTo>
                    <a:cubicBezTo>
                      <a:pt x="168" y="7"/>
                      <a:pt x="167" y="7"/>
                      <a:pt x="167" y="7"/>
                    </a:cubicBezTo>
                    <a:cubicBezTo>
                      <a:pt x="167" y="8"/>
                      <a:pt x="167" y="8"/>
                      <a:pt x="168" y="8"/>
                    </a:cubicBezTo>
                    <a:cubicBezTo>
                      <a:pt x="169" y="7"/>
                      <a:pt x="170" y="9"/>
                      <a:pt x="171" y="7"/>
                    </a:cubicBezTo>
                    <a:cubicBezTo>
                      <a:pt x="171" y="7"/>
                      <a:pt x="171" y="7"/>
                      <a:pt x="172" y="8"/>
                    </a:cubicBezTo>
                    <a:cubicBezTo>
                      <a:pt x="173" y="6"/>
                      <a:pt x="176" y="6"/>
                      <a:pt x="177" y="7"/>
                    </a:cubicBezTo>
                    <a:cubicBezTo>
                      <a:pt x="177" y="8"/>
                      <a:pt x="176" y="8"/>
                      <a:pt x="176" y="8"/>
                    </a:cubicBezTo>
                    <a:cubicBezTo>
                      <a:pt x="176" y="9"/>
                      <a:pt x="177" y="8"/>
                      <a:pt x="178" y="8"/>
                    </a:cubicBezTo>
                    <a:cubicBezTo>
                      <a:pt x="178" y="8"/>
                      <a:pt x="178" y="9"/>
                      <a:pt x="179" y="9"/>
                    </a:cubicBezTo>
                    <a:cubicBezTo>
                      <a:pt x="179" y="8"/>
                      <a:pt x="179" y="8"/>
                      <a:pt x="180" y="7"/>
                    </a:cubicBezTo>
                    <a:cubicBezTo>
                      <a:pt x="180" y="8"/>
                      <a:pt x="180" y="8"/>
                      <a:pt x="179" y="8"/>
                    </a:cubicBezTo>
                    <a:cubicBezTo>
                      <a:pt x="180" y="9"/>
                      <a:pt x="180" y="9"/>
                      <a:pt x="180" y="9"/>
                    </a:cubicBezTo>
                    <a:cubicBezTo>
                      <a:pt x="181" y="9"/>
                      <a:pt x="181" y="8"/>
                      <a:pt x="181" y="7"/>
                    </a:cubicBezTo>
                    <a:cubicBezTo>
                      <a:pt x="183" y="7"/>
                      <a:pt x="184" y="7"/>
                      <a:pt x="186" y="7"/>
                    </a:cubicBezTo>
                    <a:cubicBezTo>
                      <a:pt x="186" y="8"/>
                      <a:pt x="186" y="8"/>
                      <a:pt x="186" y="8"/>
                    </a:cubicBezTo>
                    <a:cubicBezTo>
                      <a:pt x="187" y="9"/>
                      <a:pt x="187" y="8"/>
                      <a:pt x="188" y="8"/>
                    </a:cubicBezTo>
                    <a:cubicBezTo>
                      <a:pt x="188" y="8"/>
                      <a:pt x="188" y="8"/>
                      <a:pt x="188" y="8"/>
                    </a:cubicBezTo>
                    <a:cubicBezTo>
                      <a:pt x="189" y="8"/>
                      <a:pt x="190" y="8"/>
                      <a:pt x="191" y="7"/>
                    </a:cubicBezTo>
                    <a:cubicBezTo>
                      <a:pt x="194" y="8"/>
                      <a:pt x="196" y="8"/>
                      <a:pt x="198" y="8"/>
                    </a:cubicBezTo>
                    <a:cubicBezTo>
                      <a:pt x="199" y="8"/>
                      <a:pt x="200" y="8"/>
                      <a:pt x="201" y="8"/>
                    </a:cubicBezTo>
                    <a:cubicBezTo>
                      <a:pt x="201" y="9"/>
                      <a:pt x="200" y="9"/>
                      <a:pt x="201" y="9"/>
                    </a:cubicBezTo>
                    <a:cubicBezTo>
                      <a:pt x="201" y="9"/>
                      <a:pt x="202" y="9"/>
                      <a:pt x="202" y="8"/>
                    </a:cubicBezTo>
                    <a:cubicBezTo>
                      <a:pt x="203" y="8"/>
                      <a:pt x="203" y="9"/>
                      <a:pt x="203" y="9"/>
                    </a:cubicBezTo>
                    <a:cubicBezTo>
                      <a:pt x="203" y="9"/>
                      <a:pt x="203" y="8"/>
                      <a:pt x="204" y="8"/>
                    </a:cubicBezTo>
                    <a:cubicBezTo>
                      <a:pt x="205" y="8"/>
                      <a:pt x="205" y="8"/>
                      <a:pt x="206" y="9"/>
                    </a:cubicBezTo>
                    <a:cubicBezTo>
                      <a:pt x="207" y="9"/>
                      <a:pt x="206" y="8"/>
                      <a:pt x="207" y="8"/>
                    </a:cubicBezTo>
                    <a:cubicBezTo>
                      <a:pt x="208" y="8"/>
                      <a:pt x="207" y="9"/>
                      <a:pt x="208" y="9"/>
                    </a:cubicBezTo>
                    <a:cubicBezTo>
                      <a:pt x="208" y="10"/>
                      <a:pt x="209" y="9"/>
                      <a:pt x="209" y="8"/>
                    </a:cubicBezTo>
                    <a:cubicBezTo>
                      <a:pt x="211" y="9"/>
                      <a:pt x="213" y="8"/>
                      <a:pt x="215" y="8"/>
                    </a:cubicBezTo>
                    <a:cubicBezTo>
                      <a:pt x="215" y="9"/>
                      <a:pt x="214" y="9"/>
                      <a:pt x="214" y="10"/>
                    </a:cubicBezTo>
                    <a:cubicBezTo>
                      <a:pt x="215" y="10"/>
                      <a:pt x="216" y="10"/>
                      <a:pt x="217" y="9"/>
                    </a:cubicBezTo>
                    <a:cubicBezTo>
                      <a:pt x="217" y="9"/>
                      <a:pt x="217" y="9"/>
                      <a:pt x="217" y="9"/>
                    </a:cubicBezTo>
                    <a:cubicBezTo>
                      <a:pt x="216" y="9"/>
                      <a:pt x="216" y="9"/>
                      <a:pt x="216" y="9"/>
                    </a:cubicBezTo>
                    <a:cubicBezTo>
                      <a:pt x="220" y="9"/>
                      <a:pt x="223" y="10"/>
                      <a:pt x="227" y="9"/>
                    </a:cubicBezTo>
                    <a:cubicBezTo>
                      <a:pt x="227" y="9"/>
                      <a:pt x="227" y="9"/>
                      <a:pt x="227" y="9"/>
                    </a:cubicBezTo>
                    <a:cubicBezTo>
                      <a:pt x="229" y="9"/>
                      <a:pt x="232" y="8"/>
                      <a:pt x="233" y="11"/>
                    </a:cubicBezTo>
                    <a:cubicBezTo>
                      <a:pt x="233" y="11"/>
                      <a:pt x="234" y="11"/>
                      <a:pt x="234" y="11"/>
                    </a:cubicBezTo>
                    <a:cubicBezTo>
                      <a:pt x="234" y="10"/>
                      <a:pt x="234" y="10"/>
                      <a:pt x="234" y="10"/>
                    </a:cubicBezTo>
                    <a:cubicBezTo>
                      <a:pt x="234" y="10"/>
                      <a:pt x="235" y="10"/>
                      <a:pt x="235" y="11"/>
                    </a:cubicBezTo>
                    <a:cubicBezTo>
                      <a:pt x="236" y="9"/>
                      <a:pt x="239" y="10"/>
                      <a:pt x="241" y="10"/>
                    </a:cubicBezTo>
                    <a:cubicBezTo>
                      <a:pt x="241" y="9"/>
                      <a:pt x="241" y="9"/>
                      <a:pt x="241" y="9"/>
                    </a:cubicBezTo>
                    <a:cubicBezTo>
                      <a:pt x="243" y="10"/>
                      <a:pt x="245" y="10"/>
                      <a:pt x="246" y="9"/>
                    </a:cubicBezTo>
                    <a:cubicBezTo>
                      <a:pt x="248" y="11"/>
                      <a:pt x="251" y="11"/>
                      <a:pt x="251" y="10"/>
                    </a:cubicBezTo>
                    <a:cubicBezTo>
                      <a:pt x="251" y="10"/>
                      <a:pt x="252" y="10"/>
                      <a:pt x="252" y="10"/>
                    </a:cubicBezTo>
                    <a:cubicBezTo>
                      <a:pt x="253" y="9"/>
                      <a:pt x="255" y="10"/>
                      <a:pt x="257" y="9"/>
                    </a:cubicBezTo>
                    <a:cubicBezTo>
                      <a:pt x="256" y="10"/>
                      <a:pt x="256" y="10"/>
                      <a:pt x="255" y="10"/>
                    </a:cubicBezTo>
                    <a:cubicBezTo>
                      <a:pt x="255" y="11"/>
                      <a:pt x="256" y="11"/>
                      <a:pt x="256" y="12"/>
                    </a:cubicBezTo>
                    <a:cubicBezTo>
                      <a:pt x="257" y="12"/>
                      <a:pt x="257" y="11"/>
                      <a:pt x="258" y="11"/>
                    </a:cubicBezTo>
                    <a:cubicBezTo>
                      <a:pt x="258" y="11"/>
                      <a:pt x="259" y="11"/>
                      <a:pt x="259" y="11"/>
                    </a:cubicBezTo>
                    <a:cubicBezTo>
                      <a:pt x="260" y="11"/>
                      <a:pt x="258" y="10"/>
                      <a:pt x="259" y="10"/>
                    </a:cubicBezTo>
                    <a:cubicBezTo>
                      <a:pt x="260" y="11"/>
                      <a:pt x="263" y="12"/>
                      <a:pt x="264" y="11"/>
                    </a:cubicBezTo>
                    <a:cubicBezTo>
                      <a:pt x="265" y="11"/>
                      <a:pt x="265" y="11"/>
                      <a:pt x="266" y="11"/>
                    </a:cubicBezTo>
                    <a:cubicBezTo>
                      <a:pt x="265" y="11"/>
                      <a:pt x="264" y="10"/>
                      <a:pt x="263" y="10"/>
                    </a:cubicBezTo>
                    <a:cubicBezTo>
                      <a:pt x="264" y="9"/>
                      <a:pt x="266" y="10"/>
                      <a:pt x="268" y="9"/>
                    </a:cubicBezTo>
                    <a:cubicBezTo>
                      <a:pt x="270" y="9"/>
                      <a:pt x="272" y="8"/>
                      <a:pt x="275" y="10"/>
                    </a:cubicBezTo>
                    <a:cubicBezTo>
                      <a:pt x="277" y="9"/>
                      <a:pt x="280" y="9"/>
                      <a:pt x="283" y="9"/>
                    </a:cubicBezTo>
                    <a:cubicBezTo>
                      <a:pt x="284" y="10"/>
                      <a:pt x="285" y="10"/>
                      <a:pt x="286" y="9"/>
                    </a:cubicBezTo>
                    <a:cubicBezTo>
                      <a:pt x="287" y="10"/>
                      <a:pt x="288" y="10"/>
                      <a:pt x="290" y="10"/>
                    </a:cubicBezTo>
                    <a:cubicBezTo>
                      <a:pt x="291" y="12"/>
                      <a:pt x="292" y="10"/>
                      <a:pt x="294" y="9"/>
                    </a:cubicBezTo>
                    <a:cubicBezTo>
                      <a:pt x="295" y="10"/>
                      <a:pt x="296" y="10"/>
                      <a:pt x="297" y="9"/>
                    </a:cubicBezTo>
                    <a:cubicBezTo>
                      <a:pt x="298" y="9"/>
                      <a:pt x="299" y="10"/>
                      <a:pt x="299" y="11"/>
                    </a:cubicBezTo>
                    <a:cubicBezTo>
                      <a:pt x="301" y="11"/>
                      <a:pt x="302" y="10"/>
                      <a:pt x="304" y="10"/>
                    </a:cubicBezTo>
                    <a:cubicBezTo>
                      <a:pt x="304" y="10"/>
                      <a:pt x="304" y="11"/>
                      <a:pt x="303" y="11"/>
                    </a:cubicBezTo>
                    <a:cubicBezTo>
                      <a:pt x="305" y="12"/>
                      <a:pt x="307" y="12"/>
                      <a:pt x="308" y="11"/>
                    </a:cubicBezTo>
                    <a:cubicBezTo>
                      <a:pt x="308" y="11"/>
                      <a:pt x="308" y="12"/>
                      <a:pt x="308" y="13"/>
                    </a:cubicBezTo>
                    <a:cubicBezTo>
                      <a:pt x="310" y="13"/>
                      <a:pt x="312" y="12"/>
                      <a:pt x="313" y="13"/>
                    </a:cubicBezTo>
                    <a:cubicBezTo>
                      <a:pt x="314" y="13"/>
                      <a:pt x="315" y="12"/>
                      <a:pt x="317" y="13"/>
                    </a:cubicBezTo>
                    <a:cubicBezTo>
                      <a:pt x="317" y="13"/>
                      <a:pt x="317" y="12"/>
                      <a:pt x="318" y="13"/>
                    </a:cubicBezTo>
                    <a:cubicBezTo>
                      <a:pt x="318" y="13"/>
                      <a:pt x="318" y="13"/>
                      <a:pt x="318" y="13"/>
                    </a:cubicBezTo>
                    <a:cubicBezTo>
                      <a:pt x="318" y="12"/>
                      <a:pt x="318" y="12"/>
                      <a:pt x="318" y="13"/>
                    </a:cubicBezTo>
                    <a:cubicBezTo>
                      <a:pt x="316" y="11"/>
                      <a:pt x="316" y="12"/>
                      <a:pt x="315" y="11"/>
                    </a:cubicBezTo>
                    <a:cubicBezTo>
                      <a:pt x="315" y="11"/>
                      <a:pt x="316" y="11"/>
                      <a:pt x="316" y="11"/>
                    </a:cubicBezTo>
                    <a:cubicBezTo>
                      <a:pt x="317" y="12"/>
                      <a:pt x="318" y="12"/>
                      <a:pt x="319" y="12"/>
                    </a:cubicBezTo>
                    <a:cubicBezTo>
                      <a:pt x="320" y="12"/>
                      <a:pt x="319" y="12"/>
                      <a:pt x="319" y="13"/>
                    </a:cubicBezTo>
                    <a:cubicBezTo>
                      <a:pt x="322" y="14"/>
                      <a:pt x="324" y="13"/>
                      <a:pt x="327" y="14"/>
                    </a:cubicBezTo>
                    <a:cubicBezTo>
                      <a:pt x="327" y="13"/>
                      <a:pt x="328" y="13"/>
                      <a:pt x="329" y="13"/>
                    </a:cubicBezTo>
                    <a:cubicBezTo>
                      <a:pt x="329" y="12"/>
                      <a:pt x="330" y="12"/>
                      <a:pt x="331" y="12"/>
                    </a:cubicBezTo>
                    <a:cubicBezTo>
                      <a:pt x="332" y="13"/>
                      <a:pt x="333" y="12"/>
                      <a:pt x="334" y="12"/>
                    </a:cubicBezTo>
                    <a:cubicBezTo>
                      <a:pt x="334" y="12"/>
                      <a:pt x="334" y="11"/>
                      <a:pt x="334" y="11"/>
                    </a:cubicBezTo>
                    <a:cubicBezTo>
                      <a:pt x="335" y="10"/>
                      <a:pt x="336" y="12"/>
                      <a:pt x="337" y="11"/>
                    </a:cubicBezTo>
                    <a:cubicBezTo>
                      <a:pt x="337" y="11"/>
                      <a:pt x="337" y="11"/>
                      <a:pt x="338" y="10"/>
                    </a:cubicBezTo>
                    <a:cubicBezTo>
                      <a:pt x="338" y="10"/>
                      <a:pt x="338" y="10"/>
                      <a:pt x="338" y="10"/>
                    </a:cubicBezTo>
                    <a:cubicBezTo>
                      <a:pt x="339" y="11"/>
                      <a:pt x="338" y="10"/>
                      <a:pt x="338" y="11"/>
                    </a:cubicBezTo>
                    <a:cubicBezTo>
                      <a:pt x="338" y="11"/>
                      <a:pt x="339" y="11"/>
                      <a:pt x="339" y="11"/>
                    </a:cubicBezTo>
                    <a:cubicBezTo>
                      <a:pt x="340" y="11"/>
                      <a:pt x="340" y="11"/>
                      <a:pt x="340" y="10"/>
                    </a:cubicBezTo>
                    <a:cubicBezTo>
                      <a:pt x="341" y="13"/>
                      <a:pt x="344" y="11"/>
                      <a:pt x="346" y="12"/>
                    </a:cubicBezTo>
                    <a:cubicBezTo>
                      <a:pt x="346" y="12"/>
                      <a:pt x="346" y="12"/>
                      <a:pt x="346" y="12"/>
                    </a:cubicBezTo>
                    <a:cubicBezTo>
                      <a:pt x="347" y="12"/>
                      <a:pt x="348" y="12"/>
                      <a:pt x="349" y="13"/>
                    </a:cubicBezTo>
                    <a:cubicBezTo>
                      <a:pt x="350" y="12"/>
                      <a:pt x="350" y="11"/>
                      <a:pt x="351" y="10"/>
                    </a:cubicBezTo>
                    <a:cubicBezTo>
                      <a:pt x="351" y="11"/>
                      <a:pt x="351" y="11"/>
                      <a:pt x="351" y="12"/>
                    </a:cubicBezTo>
                    <a:cubicBezTo>
                      <a:pt x="353" y="11"/>
                      <a:pt x="356" y="11"/>
                      <a:pt x="358" y="11"/>
                    </a:cubicBezTo>
                    <a:cubicBezTo>
                      <a:pt x="358" y="12"/>
                      <a:pt x="358" y="12"/>
                      <a:pt x="358" y="12"/>
                    </a:cubicBezTo>
                    <a:cubicBezTo>
                      <a:pt x="359" y="12"/>
                      <a:pt x="360" y="12"/>
                      <a:pt x="360" y="12"/>
                    </a:cubicBezTo>
                    <a:cubicBezTo>
                      <a:pt x="360" y="12"/>
                      <a:pt x="361" y="12"/>
                      <a:pt x="361" y="12"/>
                    </a:cubicBezTo>
                    <a:cubicBezTo>
                      <a:pt x="361" y="13"/>
                      <a:pt x="360" y="12"/>
                      <a:pt x="360" y="13"/>
                    </a:cubicBezTo>
                    <a:cubicBezTo>
                      <a:pt x="358" y="13"/>
                      <a:pt x="356" y="14"/>
                      <a:pt x="354" y="13"/>
                    </a:cubicBezTo>
                    <a:cubicBezTo>
                      <a:pt x="353" y="13"/>
                      <a:pt x="353" y="14"/>
                      <a:pt x="352" y="14"/>
                    </a:cubicBezTo>
                    <a:cubicBezTo>
                      <a:pt x="352" y="13"/>
                      <a:pt x="352" y="13"/>
                      <a:pt x="351" y="13"/>
                    </a:cubicBezTo>
                    <a:cubicBezTo>
                      <a:pt x="351" y="13"/>
                      <a:pt x="350" y="13"/>
                      <a:pt x="350" y="14"/>
                    </a:cubicBezTo>
                    <a:cubicBezTo>
                      <a:pt x="347" y="13"/>
                      <a:pt x="344" y="13"/>
                      <a:pt x="341" y="14"/>
                    </a:cubicBezTo>
                    <a:cubicBezTo>
                      <a:pt x="340" y="13"/>
                      <a:pt x="339" y="13"/>
                      <a:pt x="339" y="13"/>
                    </a:cubicBezTo>
                    <a:cubicBezTo>
                      <a:pt x="340" y="15"/>
                      <a:pt x="342" y="14"/>
                      <a:pt x="343" y="15"/>
                    </a:cubicBezTo>
                    <a:cubicBezTo>
                      <a:pt x="343" y="15"/>
                      <a:pt x="343" y="14"/>
                      <a:pt x="344" y="14"/>
                    </a:cubicBezTo>
                    <a:cubicBezTo>
                      <a:pt x="345" y="15"/>
                      <a:pt x="346" y="14"/>
                      <a:pt x="347" y="15"/>
                    </a:cubicBezTo>
                    <a:cubicBezTo>
                      <a:pt x="347" y="15"/>
                      <a:pt x="348" y="14"/>
                      <a:pt x="349" y="15"/>
                    </a:cubicBezTo>
                    <a:cubicBezTo>
                      <a:pt x="352" y="14"/>
                      <a:pt x="354" y="15"/>
                      <a:pt x="357" y="15"/>
                    </a:cubicBezTo>
                    <a:cubicBezTo>
                      <a:pt x="358" y="16"/>
                      <a:pt x="359" y="16"/>
                      <a:pt x="360" y="15"/>
                    </a:cubicBezTo>
                    <a:cubicBezTo>
                      <a:pt x="361" y="16"/>
                      <a:pt x="362" y="16"/>
                      <a:pt x="363" y="16"/>
                    </a:cubicBezTo>
                    <a:cubicBezTo>
                      <a:pt x="364" y="16"/>
                      <a:pt x="364" y="16"/>
                      <a:pt x="364" y="16"/>
                    </a:cubicBezTo>
                    <a:cubicBezTo>
                      <a:pt x="366" y="15"/>
                      <a:pt x="369" y="17"/>
                      <a:pt x="370" y="15"/>
                    </a:cubicBezTo>
                    <a:cubicBezTo>
                      <a:pt x="372" y="17"/>
                      <a:pt x="373" y="16"/>
                      <a:pt x="375" y="17"/>
                    </a:cubicBezTo>
                    <a:cubicBezTo>
                      <a:pt x="376" y="16"/>
                      <a:pt x="378" y="16"/>
                      <a:pt x="379" y="17"/>
                    </a:cubicBezTo>
                    <a:cubicBezTo>
                      <a:pt x="379" y="17"/>
                      <a:pt x="380" y="16"/>
                      <a:pt x="380" y="16"/>
                    </a:cubicBezTo>
                    <a:cubicBezTo>
                      <a:pt x="385" y="18"/>
                      <a:pt x="389" y="16"/>
                      <a:pt x="394" y="18"/>
                    </a:cubicBezTo>
                    <a:cubicBezTo>
                      <a:pt x="395" y="18"/>
                      <a:pt x="395" y="18"/>
                      <a:pt x="396" y="18"/>
                    </a:cubicBezTo>
                    <a:cubicBezTo>
                      <a:pt x="396" y="18"/>
                      <a:pt x="397" y="17"/>
                      <a:pt x="397" y="18"/>
                    </a:cubicBezTo>
                    <a:cubicBezTo>
                      <a:pt x="397" y="19"/>
                      <a:pt x="398" y="17"/>
                      <a:pt x="399" y="19"/>
                    </a:cubicBezTo>
                    <a:cubicBezTo>
                      <a:pt x="402" y="18"/>
                      <a:pt x="405" y="18"/>
                      <a:pt x="408" y="19"/>
                    </a:cubicBezTo>
                    <a:cubicBezTo>
                      <a:pt x="408" y="19"/>
                      <a:pt x="408" y="19"/>
                      <a:pt x="409" y="18"/>
                    </a:cubicBezTo>
                    <a:cubicBezTo>
                      <a:pt x="409" y="18"/>
                      <a:pt x="409" y="19"/>
                      <a:pt x="409" y="19"/>
                    </a:cubicBezTo>
                    <a:cubicBezTo>
                      <a:pt x="413" y="19"/>
                      <a:pt x="416" y="19"/>
                      <a:pt x="420" y="20"/>
                    </a:cubicBezTo>
                    <a:cubicBezTo>
                      <a:pt x="421" y="19"/>
                      <a:pt x="423" y="21"/>
                      <a:pt x="425" y="20"/>
                    </a:cubicBezTo>
                    <a:cubicBezTo>
                      <a:pt x="425" y="20"/>
                      <a:pt x="426" y="20"/>
                      <a:pt x="426" y="21"/>
                    </a:cubicBezTo>
                    <a:cubicBezTo>
                      <a:pt x="426" y="20"/>
                      <a:pt x="428" y="20"/>
                      <a:pt x="428" y="21"/>
                    </a:cubicBezTo>
                    <a:cubicBezTo>
                      <a:pt x="429" y="20"/>
                      <a:pt x="430" y="21"/>
                      <a:pt x="431" y="20"/>
                    </a:cubicBezTo>
                    <a:cubicBezTo>
                      <a:pt x="431" y="21"/>
                      <a:pt x="432" y="20"/>
                      <a:pt x="432" y="21"/>
                    </a:cubicBezTo>
                    <a:cubicBezTo>
                      <a:pt x="433" y="21"/>
                      <a:pt x="433" y="21"/>
                      <a:pt x="434" y="21"/>
                    </a:cubicBezTo>
                    <a:cubicBezTo>
                      <a:pt x="435" y="21"/>
                      <a:pt x="438" y="20"/>
                      <a:pt x="439" y="22"/>
                    </a:cubicBezTo>
                    <a:cubicBezTo>
                      <a:pt x="440" y="22"/>
                      <a:pt x="441" y="22"/>
                      <a:pt x="442" y="21"/>
                    </a:cubicBezTo>
                    <a:cubicBezTo>
                      <a:pt x="443" y="22"/>
                      <a:pt x="445" y="22"/>
                      <a:pt x="446" y="22"/>
                    </a:cubicBezTo>
                    <a:cubicBezTo>
                      <a:pt x="447" y="22"/>
                      <a:pt x="446" y="22"/>
                      <a:pt x="447" y="23"/>
                    </a:cubicBezTo>
                    <a:cubicBezTo>
                      <a:pt x="448" y="22"/>
                      <a:pt x="449" y="22"/>
                      <a:pt x="449" y="22"/>
                    </a:cubicBezTo>
                    <a:cubicBezTo>
                      <a:pt x="451" y="23"/>
                      <a:pt x="453" y="22"/>
                      <a:pt x="454" y="23"/>
                    </a:cubicBezTo>
                    <a:cubicBezTo>
                      <a:pt x="458" y="22"/>
                      <a:pt x="463" y="24"/>
                      <a:pt x="467" y="23"/>
                    </a:cubicBezTo>
                    <a:cubicBezTo>
                      <a:pt x="468" y="24"/>
                      <a:pt x="468" y="24"/>
                      <a:pt x="468" y="24"/>
                    </a:cubicBezTo>
                    <a:cubicBezTo>
                      <a:pt x="469" y="24"/>
                      <a:pt x="468" y="24"/>
                      <a:pt x="469" y="24"/>
                    </a:cubicBezTo>
                    <a:cubicBezTo>
                      <a:pt x="469" y="25"/>
                      <a:pt x="470" y="24"/>
                      <a:pt x="470" y="25"/>
                    </a:cubicBezTo>
                    <a:cubicBezTo>
                      <a:pt x="471" y="24"/>
                      <a:pt x="473" y="25"/>
                      <a:pt x="475" y="24"/>
                    </a:cubicBezTo>
                    <a:cubicBezTo>
                      <a:pt x="475" y="26"/>
                      <a:pt x="477" y="25"/>
                      <a:pt x="477" y="24"/>
                    </a:cubicBezTo>
                    <a:cubicBezTo>
                      <a:pt x="478" y="24"/>
                      <a:pt x="478" y="25"/>
                      <a:pt x="478" y="25"/>
                    </a:cubicBezTo>
                    <a:cubicBezTo>
                      <a:pt x="479" y="25"/>
                      <a:pt x="480" y="24"/>
                      <a:pt x="481" y="25"/>
                    </a:cubicBezTo>
                    <a:cubicBezTo>
                      <a:pt x="482" y="25"/>
                      <a:pt x="481" y="24"/>
                      <a:pt x="482" y="24"/>
                    </a:cubicBezTo>
                    <a:cubicBezTo>
                      <a:pt x="482" y="24"/>
                      <a:pt x="482" y="26"/>
                      <a:pt x="483" y="26"/>
                    </a:cubicBezTo>
                    <a:cubicBezTo>
                      <a:pt x="484" y="25"/>
                      <a:pt x="483" y="25"/>
                      <a:pt x="483" y="25"/>
                    </a:cubicBezTo>
                    <a:cubicBezTo>
                      <a:pt x="485" y="25"/>
                      <a:pt x="487" y="25"/>
                      <a:pt x="489" y="26"/>
                    </a:cubicBezTo>
                    <a:cubicBezTo>
                      <a:pt x="489" y="26"/>
                      <a:pt x="489" y="26"/>
                      <a:pt x="490" y="25"/>
                    </a:cubicBezTo>
                    <a:cubicBezTo>
                      <a:pt x="490" y="26"/>
                      <a:pt x="490" y="26"/>
                      <a:pt x="491" y="26"/>
                    </a:cubicBezTo>
                    <a:cubicBezTo>
                      <a:pt x="492" y="27"/>
                      <a:pt x="493" y="25"/>
                      <a:pt x="494" y="26"/>
                    </a:cubicBezTo>
                    <a:cubicBezTo>
                      <a:pt x="495" y="26"/>
                      <a:pt x="496" y="26"/>
                      <a:pt x="497" y="27"/>
                    </a:cubicBezTo>
                    <a:cubicBezTo>
                      <a:pt x="496" y="27"/>
                      <a:pt x="495" y="28"/>
                      <a:pt x="495" y="28"/>
                    </a:cubicBezTo>
                    <a:cubicBezTo>
                      <a:pt x="494" y="28"/>
                      <a:pt x="495" y="28"/>
                      <a:pt x="495" y="29"/>
                    </a:cubicBezTo>
                    <a:cubicBezTo>
                      <a:pt x="494" y="29"/>
                      <a:pt x="494" y="29"/>
                      <a:pt x="493" y="29"/>
                    </a:cubicBezTo>
                    <a:cubicBezTo>
                      <a:pt x="493" y="29"/>
                      <a:pt x="492" y="28"/>
                      <a:pt x="492" y="28"/>
                    </a:cubicBezTo>
                    <a:cubicBezTo>
                      <a:pt x="492" y="28"/>
                      <a:pt x="492" y="27"/>
                      <a:pt x="492" y="27"/>
                    </a:cubicBezTo>
                    <a:cubicBezTo>
                      <a:pt x="490" y="27"/>
                      <a:pt x="489" y="28"/>
                      <a:pt x="487" y="28"/>
                    </a:cubicBezTo>
                    <a:cubicBezTo>
                      <a:pt x="486" y="27"/>
                      <a:pt x="485" y="28"/>
                      <a:pt x="485" y="28"/>
                    </a:cubicBezTo>
                    <a:cubicBezTo>
                      <a:pt x="484" y="28"/>
                      <a:pt x="483" y="28"/>
                      <a:pt x="482" y="27"/>
                    </a:cubicBezTo>
                    <a:cubicBezTo>
                      <a:pt x="482" y="27"/>
                      <a:pt x="482" y="28"/>
                      <a:pt x="482" y="28"/>
                    </a:cubicBezTo>
                    <a:cubicBezTo>
                      <a:pt x="480" y="27"/>
                      <a:pt x="479" y="28"/>
                      <a:pt x="478" y="27"/>
                    </a:cubicBezTo>
                    <a:cubicBezTo>
                      <a:pt x="477" y="27"/>
                      <a:pt x="476" y="27"/>
                      <a:pt x="476" y="29"/>
                    </a:cubicBezTo>
                    <a:cubicBezTo>
                      <a:pt x="475" y="28"/>
                      <a:pt x="476" y="28"/>
                      <a:pt x="476" y="27"/>
                    </a:cubicBezTo>
                    <a:cubicBezTo>
                      <a:pt x="475" y="27"/>
                      <a:pt x="473" y="26"/>
                      <a:pt x="472" y="27"/>
                    </a:cubicBezTo>
                    <a:cubicBezTo>
                      <a:pt x="471" y="27"/>
                      <a:pt x="472" y="27"/>
                      <a:pt x="472" y="27"/>
                    </a:cubicBezTo>
                    <a:cubicBezTo>
                      <a:pt x="471" y="26"/>
                      <a:pt x="471" y="27"/>
                      <a:pt x="470" y="27"/>
                    </a:cubicBezTo>
                    <a:cubicBezTo>
                      <a:pt x="469" y="27"/>
                      <a:pt x="469" y="27"/>
                      <a:pt x="469" y="26"/>
                    </a:cubicBezTo>
                    <a:cubicBezTo>
                      <a:pt x="468" y="26"/>
                      <a:pt x="468" y="26"/>
                      <a:pt x="467" y="26"/>
                    </a:cubicBezTo>
                    <a:cubicBezTo>
                      <a:pt x="467" y="27"/>
                      <a:pt x="467" y="26"/>
                      <a:pt x="467" y="27"/>
                    </a:cubicBezTo>
                    <a:cubicBezTo>
                      <a:pt x="466" y="27"/>
                      <a:pt x="466" y="26"/>
                      <a:pt x="466" y="26"/>
                    </a:cubicBezTo>
                    <a:cubicBezTo>
                      <a:pt x="464" y="27"/>
                      <a:pt x="461" y="27"/>
                      <a:pt x="459" y="26"/>
                    </a:cubicBezTo>
                    <a:cubicBezTo>
                      <a:pt x="458" y="26"/>
                      <a:pt x="457" y="26"/>
                      <a:pt x="457" y="26"/>
                    </a:cubicBezTo>
                    <a:cubicBezTo>
                      <a:pt x="457" y="26"/>
                      <a:pt x="456" y="26"/>
                      <a:pt x="456" y="25"/>
                    </a:cubicBezTo>
                    <a:cubicBezTo>
                      <a:pt x="456" y="26"/>
                      <a:pt x="455" y="26"/>
                      <a:pt x="456" y="27"/>
                    </a:cubicBezTo>
                    <a:cubicBezTo>
                      <a:pt x="455" y="27"/>
                      <a:pt x="454" y="27"/>
                      <a:pt x="455" y="27"/>
                    </a:cubicBezTo>
                    <a:cubicBezTo>
                      <a:pt x="455" y="28"/>
                      <a:pt x="454" y="27"/>
                      <a:pt x="454" y="27"/>
                    </a:cubicBezTo>
                    <a:cubicBezTo>
                      <a:pt x="454" y="26"/>
                      <a:pt x="453" y="27"/>
                      <a:pt x="453" y="27"/>
                    </a:cubicBezTo>
                    <a:cubicBezTo>
                      <a:pt x="452" y="26"/>
                      <a:pt x="453" y="26"/>
                      <a:pt x="454" y="26"/>
                    </a:cubicBezTo>
                    <a:cubicBezTo>
                      <a:pt x="454" y="25"/>
                      <a:pt x="453" y="25"/>
                      <a:pt x="453" y="25"/>
                    </a:cubicBezTo>
                    <a:cubicBezTo>
                      <a:pt x="452" y="26"/>
                      <a:pt x="452" y="25"/>
                      <a:pt x="451" y="26"/>
                    </a:cubicBezTo>
                    <a:cubicBezTo>
                      <a:pt x="450" y="25"/>
                      <a:pt x="448" y="25"/>
                      <a:pt x="447" y="25"/>
                    </a:cubicBezTo>
                    <a:cubicBezTo>
                      <a:pt x="446" y="25"/>
                      <a:pt x="446" y="25"/>
                      <a:pt x="446" y="25"/>
                    </a:cubicBezTo>
                    <a:cubicBezTo>
                      <a:pt x="446" y="25"/>
                      <a:pt x="445" y="25"/>
                      <a:pt x="445" y="25"/>
                    </a:cubicBezTo>
                    <a:cubicBezTo>
                      <a:pt x="443" y="24"/>
                      <a:pt x="442" y="25"/>
                      <a:pt x="440" y="24"/>
                    </a:cubicBezTo>
                    <a:cubicBezTo>
                      <a:pt x="440" y="24"/>
                      <a:pt x="439" y="24"/>
                      <a:pt x="439" y="25"/>
                    </a:cubicBezTo>
                    <a:cubicBezTo>
                      <a:pt x="438" y="24"/>
                      <a:pt x="438" y="25"/>
                      <a:pt x="437" y="25"/>
                    </a:cubicBezTo>
                    <a:cubicBezTo>
                      <a:pt x="436" y="25"/>
                      <a:pt x="437" y="25"/>
                      <a:pt x="437" y="26"/>
                    </a:cubicBezTo>
                    <a:cubicBezTo>
                      <a:pt x="436" y="25"/>
                      <a:pt x="435" y="24"/>
                      <a:pt x="435" y="24"/>
                    </a:cubicBezTo>
                    <a:cubicBezTo>
                      <a:pt x="434" y="24"/>
                      <a:pt x="433" y="25"/>
                      <a:pt x="432" y="26"/>
                    </a:cubicBezTo>
                    <a:cubicBezTo>
                      <a:pt x="431" y="26"/>
                      <a:pt x="433" y="25"/>
                      <a:pt x="434" y="24"/>
                    </a:cubicBezTo>
                    <a:cubicBezTo>
                      <a:pt x="434" y="24"/>
                      <a:pt x="433" y="24"/>
                      <a:pt x="433" y="24"/>
                    </a:cubicBezTo>
                    <a:cubicBezTo>
                      <a:pt x="433" y="23"/>
                      <a:pt x="432" y="24"/>
                      <a:pt x="432" y="23"/>
                    </a:cubicBezTo>
                    <a:cubicBezTo>
                      <a:pt x="431" y="24"/>
                      <a:pt x="430" y="24"/>
                      <a:pt x="430" y="25"/>
                    </a:cubicBezTo>
                    <a:cubicBezTo>
                      <a:pt x="429" y="24"/>
                      <a:pt x="428" y="25"/>
                      <a:pt x="427" y="24"/>
                    </a:cubicBezTo>
                    <a:cubicBezTo>
                      <a:pt x="427" y="24"/>
                      <a:pt x="426" y="24"/>
                      <a:pt x="426" y="25"/>
                    </a:cubicBezTo>
                    <a:cubicBezTo>
                      <a:pt x="426" y="25"/>
                      <a:pt x="425" y="24"/>
                      <a:pt x="425" y="24"/>
                    </a:cubicBezTo>
                    <a:cubicBezTo>
                      <a:pt x="425" y="24"/>
                      <a:pt x="424" y="25"/>
                      <a:pt x="424" y="24"/>
                    </a:cubicBezTo>
                    <a:cubicBezTo>
                      <a:pt x="423" y="25"/>
                      <a:pt x="422" y="27"/>
                      <a:pt x="421" y="26"/>
                    </a:cubicBezTo>
                    <a:cubicBezTo>
                      <a:pt x="421" y="26"/>
                      <a:pt x="421" y="26"/>
                      <a:pt x="421" y="26"/>
                    </a:cubicBezTo>
                    <a:cubicBezTo>
                      <a:pt x="421" y="26"/>
                      <a:pt x="422" y="25"/>
                      <a:pt x="422" y="25"/>
                    </a:cubicBezTo>
                    <a:cubicBezTo>
                      <a:pt x="421" y="23"/>
                      <a:pt x="419" y="25"/>
                      <a:pt x="418" y="25"/>
                    </a:cubicBezTo>
                    <a:cubicBezTo>
                      <a:pt x="417" y="24"/>
                      <a:pt x="417" y="24"/>
                      <a:pt x="417" y="23"/>
                    </a:cubicBezTo>
                    <a:cubicBezTo>
                      <a:pt x="417" y="23"/>
                      <a:pt x="417" y="23"/>
                      <a:pt x="417" y="23"/>
                    </a:cubicBezTo>
                    <a:cubicBezTo>
                      <a:pt x="416" y="24"/>
                      <a:pt x="415" y="25"/>
                      <a:pt x="414" y="25"/>
                    </a:cubicBezTo>
                    <a:cubicBezTo>
                      <a:pt x="413" y="25"/>
                      <a:pt x="413" y="24"/>
                      <a:pt x="413" y="24"/>
                    </a:cubicBezTo>
                    <a:cubicBezTo>
                      <a:pt x="414" y="24"/>
                      <a:pt x="415" y="24"/>
                      <a:pt x="415" y="24"/>
                    </a:cubicBezTo>
                    <a:cubicBezTo>
                      <a:pt x="415" y="23"/>
                      <a:pt x="414" y="23"/>
                      <a:pt x="414" y="23"/>
                    </a:cubicBezTo>
                    <a:cubicBezTo>
                      <a:pt x="413" y="23"/>
                      <a:pt x="414" y="23"/>
                      <a:pt x="413" y="24"/>
                    </a:cubicBezTo>
                    <a:cubicBezTo>
                      <a:pt x="413" y="23"/>
                      <a:pt x="412" y="24"/>
                      <a:pt x="412" y="24"/>
                    </a:cubicBezTo>
                    <a:cubicBezTo>
                      <a:pt x="411" y="24"/>
                      <a:pt x="412" y="24"/>
                      <a:pt x="411" y="24"/>
                    </a:cubicBezTo>
                    <a:cubicBezTo>
                      <a:pt x="411" y="25"/>
                      <a:pt x="410" y="24"/>
                      <a:pt x="409" y="25"/>
                    </a:cubicBezTo>
                    <a:cubicBezTo>
                      <a:pt x="409" y="24"/>
                      <a:pt x="410" y="24"/>
                      <a:pt x="409" y="23"/>
                    </a:cubicBezTo>
                    <a:cubicBezTo>
                      <a:pt x="408" y="23"/>
                      <a:pt x="408" y="23"/>
                      <a:pt x="408" y="24"/>
                    </a:cubicBezTo>
                    <a:cubicBezTo>
                      <a:pt x="407" y="24"/>
                      <a:pt x="407" y="24"/>
                      <a:pt x="406" y="24"/>
                    </a:cubicBezTo>
                    <a:cubicBezTo>
                      <a:pt x="406" y="25"/>
                      <a:pt x="406" y="26"/>
                      <a:pt x="405" y="26"/>
                    </a:cubicBezTo>
                    <a:cubicBezTo>
                      <a:pt x="405" y="26"/>
                      <a:pt x="405" y="25"/>
                      <a:pt x="405" y="24"/>
                    </a:cubicBezTo>
                    <a:cubicBezTo>
                      <a:pt x="404" y="24"/>
                      <a:pt x="403" y="25"/>
                      <a:pt x="402" y="25"/>
                    </a:cubicBezTo>
                    <a:cubicBezTo>
                      <a:pt x="402" y="24"/>
                      <a:pt x="401" y="25"/>
                      <a:pt x="401" y="24"/>
                    </a:cubicBezTo>
                    <a:cubicBezTo>
                      <a:pt x="401" y="24"/>
                      <a:pt x="402" y="24"/>
                      <a:pt x="402" y="23"/>
                    </a:cubicBezTo>
                    <a:cubicBezTo>
                      <a:pt x="401" y="22"/>
                      <a:pt x="398" y="23"/>
                      <a:pt x="399" y="24"/>
                    </a:cubicBezTo>
                    <a:cubicBezTo>
                      <a:pt x="399" y="25"/>
                      <a:pt x="398" y="25"/>
                      <a:pt x="398" y="25"/>
                    </a:cubicBezTo>
                    <a:cubicBezTo>
                      <a:pt x="398" y="24"/>
                      <a:pt x="398" y="24"/>
                      <a:pt x="398" y="23"/>
                    </a:cubicBezTo>
                    <a:cubicBezTo>
                      <a:pt x="396" y="22"/>
                      <a:pt x="395" y="25"/>
                      <a:pt x="392" y="24"/>
                    </a:cubicBezTo>
                    <a:cubicBezTo>
                      <a:pt x="391" y="25"/>
                      <a:pt x="389" y="23"/>
                      <a:pt x="387" y="24"/>
                    </a:cubicBezTo>
                    <a:cubicBezTo>
                      <a:pt x="387" y="24"/>
                      <a:pt x="388" y="24"/>
                      <a:pt x="387" y="25"/>
                    </a:cubicBezTo>
                    <a:cubicBezTo>
                      <a:pt x="388" y="25"/>
                      <a:pt x="389" y="25"/>
                      <a:pt x="389" y="25"/>
                    </a:cubicBezTo>
                    <a:cubicBezTo>
                      <a:pt x="390" y="25"/>
                      <a:pt x="390" y="25"/>
                      <a:pt x="390" y="26"/>
                    </a:cubicBezTo>
                    <a:cubicBezTo>
                      <a:pt x="391" y="26"/>
                      <a:pt x="391" y="26"/>
                      <a:pt x="392" y="25"/>
                    </a:cubicBezTo>
                    <a:cubicBezTo>
                      <a:pt x="394" y="25"/>
                      <a:pt x="396" y="26"/>
                      <a:pt x="398" y="25"/>
                    </a:cubicBezTo>
                    <a:cubicBezTo>
                      <a:pt x="398" y="26"/>
                      <a:pt x="398" y="25"/>
                      <a:pt x="399" y="26"/>
                    </a:cubicBezTo>
                    <a:cubicBezTo>
                      <a:pt x="401" y="25"/>
                      <a:pt x="403" y="27"/>
                      <a:pt x="405" y="26"/>
                    </a:cubicBezTo>
                    <a:cubicBezTo>
                      <a:pt x="405" y="26"/>
                      <a:pt x="405" y="26"/>
                      <a:pt x="405" y="26"/>
                    </a:cubicBezTo>
                    <a:cubicBezTo>
                      <a:pt x="406" y="26"/>
                      <a:pt x="406" y="26"/>
                      <a:pt x="407" y="27"/>
                    </a:cubicBezTo>
                    <a:cubicBezTo>
                      <a:pt x="409" y="26"/>
                      <a:pt x="410" y="25"/>
                      <a:pt x="411" y="24"/>
                    </a:cubicBezTo>
                    <a:cubicBezTo>
                      <a:pt x="411" y="24"/>
                      <a:pt x="412" y="24"/>
                      <a:pt x="412" y="24"/>
                    </a:cubicBezTo>
                    <a:cubicBezTo>
                      <a:pt x="412" y="26"/>
                      <a:pt x="410" y="26"/>
                      <a:pt x="410" y="27"/>
                    </a:cubicBezTo>
                    <a:cubicBezTo>
                      <a:pt x="410" y="28"/>
                      <a:pt x="412" y="28"/>
                      <a:pt x="413" y="27"/>
                    </a:cubicBezTo>
                    <a:cubicBezTo>
                      <a:pt x="414" y="27"/>
                      <a:pt x="415" y="28"/>
                      <a:pt x="416" y="27"/>
                    </a:cubicBezTo>
                    <a:cubicBezTo>
                      <a:pt x="416" y="27"/>
                      <a:pt x="416" y="28"/>
                      <a:pt x="416" y="28"/>
                    </a:cubicBezTo>
                    <a:cubicBezTo>
                      <a:pt x="418" y="27"/>
                      <a:pt x="419" y="28"/>
                      <a:pt x="420" y="27"/>
                    </a:cubicBezTo>
                    <a:cubicBezTo>
                      <a:pt x="421" y="28"/>
                      <a:pt x="421" y="28"/>
                      <a:pt x="422" y="29"/>
                    </a:cubicBezTo>
                    <a:cubicBezTo>
                      <a:pt x="422" y="28"/>
                      <a:pt x="421" y="28"/>
                      <a:pt x="422" y="27"/>
                    </a:cubicBezTo>
                    <a:cubicBezTo>
                      <a:pt x="422" y="28"/>
                      <a:pt x="422" y="28"/>
                      <a:pt x="423" y="27"/>
                    </a:cubicBezTo>
                    <a:cubicBezTo>
                      <a:pt x="423" y="28"/>
                      <a:pt x="425" y="29"/>
                      <a:pt x="425" y="28"/>
                    </a:cubicBezTo>
                    <a:cubicBezTo>
                      <a:pt x="427" y="30"/>
                      <a:pt x="429" y="27"/>
                      <a:pt x="431" y="28"/>
                    </a:cubicBezTo>
                    <a:cubicBezTo>
                      <a:pt x="430" y="29"/>
                      <a:pt x="430" y="29"/>
                      <a:pt x="430" y="29"/>
                    </a:cubicBezTo>
                    <a:cubicBezTo>
                      <a:pt x="430" y="30"/>
                      <a:pt x="430" y="29"/>
                      <a:pt x="429" y="30"/>
                    </a:cubicBezTo>
                    <a:cubicBezTo>
                      <a:pt x="429" y="31"/>
                      <a:pt x="431" y="31"/>
                      <a:pt x="430" y="32"/>
                    </a:cubicBezTo>
                    <a:cubicBezTo>
                      <a:pt x="430" y="31"/>
                      <a:pt x="429" y="31"/>
                      <a:pt x="429" y="31"/>
                    </a:cubicBezTo>
                    <a:cubicBezTo>
                      <a:pt x="429" y="30"/>
                      <a:pt x="429" y="30"/>
                      <a:pt x="429" y="30"/>
                    </a:cubicBezTo>
                    <a:cubicBezTo>
                      <a:pt x="428" y="29"/>
                      <a:pt x="426" y="30"/>
                      <a:pt x="426" y="29"/>
                    </a:cubicBezTo>
                    <a:cubicBezTo>
                      <a:pt x="424" y="28"/>
                      <a:pt x="424" y="31"/>
                      <a:pt x="422" y="30"/>
                    </a:cubicBezTo>
                    <a:cubicBezTo>
                      <a:pt x="422" y="30"/>
                      <a:pt x="423" y="30"/>
                      <a:pt x="423" y="29"/>
                    </a:cubicBezTo>
                    <a:cubicBezTo>
                      <a:pt x="422" y="29"/>
                      <a:pt x="422" y="29"/>
                      <a:pt x="421" y="29"/>
                    </a:cubicBezTo>
                    <a:cubicBezTo>
                      <a:pt x="422" y="30"/>
                      <a:pt x="420" y="31"/>
                      <a:pt x="421" y="32"/>
                    </a:cubicBezTo>
                    <a:cubicBezTo>
                      <a:pt x="420" y="32"/>
                      <a:pt x="419" y="32"/>
                      <a:pt x="419" y="33"/>
                    </a:cubicBezTo>
                    <a:cubicBezTo>
                      <a:pt x="418" y="32"/>
                      <a:pt x="419" y="32"/>
                      <a:pt x="420" y="32"/>
                    </a:cubicBezTo>
                    <a:cubicBezTo>
                      <a:pt x="420" y="31"/>
                      <a:pt x="420" y="29"/>
                      <a:pt x="421" y="29"/>
                    </a:cubicBezTo>
                    <a:cubicBezTo>
                      <a:pt x="421" y="29"/>
                      <a:pt x="421" y="29"/>
                      <a:pt x="421" y="29"/>
                    </a:cubicBezTo>
                    <a:cubicBezTo>
                      <a:pt x="420" y="29"/>
                      <a:pt x="418" y="30"/>
                      <a:pt x="417" y="29"/>
                    </a:cubicBezTo>
                    <a:cubicBezTo>
                      <a:pt x="417" y="30"/>
                      <a:pt x="416" y="30"/>
                      <a:pt x="416" y="31"/>
                    </a:cubicBezTo>
                    <a:cubicBezTo>
                      <a:pt x="415" y="28"/>
                      <a:pt x="414" y="30"/>
                      <a:pt x="412" y="30"/>
                    </a:cubicBezTo>
                    <a:cubicBezTo>
                      <a:pt x="412" y="29"/>
                      <a:pt x="412" y="29"/>
                      <a:pt x="412" y="29"/>
                    </a:cubicBezTo>
                    <a:cubicBezTo>
                      <a:pt x="411" y="28"/>
                      <a:pt x="411" y="29"/>
                      <a:pt x="411" y="30"/>
                    </a:cubicBezTo>
                    <a:cubicBezTo>
                      <a:pt x="410" y="29"/>
                      <a:pt x="410" y="29"/>
                      <a:pt x="409" y="29"/>
                    </a:cubicBezTo>
                    <a:cubicBezTo>
                      <a:pt x="408" y="29"/>
                      <a:pt x="407" y="30"/>
                      <a:pt x="406" y="30"/>
                    </a:cubicBezTo>
                    <a:cubicBezTo>
                      <a:pt x="407" y="31"/>
                      <a:pt x="406" y="32"/>
                      <a:pt x="406" y="32"/>
                    </a:cubicBezTo>
                    <a:cubicBezTo>
                      <a:pt x="407" y="33"/>
                      <a:pt x="407" y="33"/>
                      <a:pt x="408" y="33"/>
                    </a:cubicBezTo>
                    <a:cubicBezTo>
                      <a:pt x="408" y="33"/>
                      <a:pt x="408" y="32"/>
                      <a:pt x="408" y="32"/>
                    </a:cubicBezTo>
                    <a:cubicBezTo>
                      <a:pt x="409" y="32"/>
                      <a:pt x="409" y="32"/>
                      <a:pt x="410" y="32"/>
                    </a:cubicBezTo>
                    <a:cubicBezTo>
                      <a:pt x="410" y="32"/>
                      <a:pt x="410" y="33"/>
                      <a:pt x="410" y="33"/>
                    </a:cubicBezTo>
                    <a:cubicBezTo>
                      <a:pt x="411" y="33"/>
                      <a:pt x="410" y="31"/>
                      <a:pt x="411" y="31"/>
                    </a:cubicBezTo>
                    <a:cubicBezTo>
                      <a:pt x="412" y="32"/>
                      <a:pt x="410" y="34"/>
                      <a:pt x="412" y="34"/>
                    </a:cubicBezTo>
                    <a:cubicBezTo>
                      <a:pt x="413" y="34"/>
                      <a:pt x="415" y="34"/>
                      <a:pt x="417" y="34"/>
                    </a:cubicBezTo>
                    <a:cubicBezTo>
                      <a:pt x="417" y="34"/>
                      <a:pt x="417" y="34"/>
                      <a:pt x="417" y="34"/>
                    </a:cubicBezTo>
                    <a:cubicBezTo>
                      <a:pt x="417" y="33"/>
                      <a:pt x="418" y="34"/>
                      <a:pt x="418" y="33"/>
                    </a:cubicBezTo>
                    <a:cubicBezTo>
                      <a:pt x="420" y="35"/>
                      <a:pt x="421" y="33"/>
                      <a:pt x="422" y="32"/>
                    </a:cubicBezTo>
                    <a:cubicBezTo>
                      <a:pt x="423" y="32"/>
                      <a:pt x="421" y="33"/>
                      <a:pt x="422" y="33"/>
                    </a:cubicBezTo>
                    <a:cubicBezTo>
                      <a:pt x="422" y="34"/>
                      <a:pt x="422" y="34"/>
                      <a:pt x="423" y="35"/>
                    </a:cubicBezTo>
                    <a:cubicBezTo>
                      <a:pt x="424" y="34"/>
                      <a:pt x="425" y="34"/>
                      <a:pt x="426" y="34"/>
                    </a:cubicBezTo>
                    <a:cubicBezTo>
                      <a:pt x="427" y="36"/>
                      <a:pt x="429" y="34"/>
                      <a:pt x="430" y="36"/>
                    </a:cubicBezTo>
                    <a:cubicBezTo>
                      <a:pt x="430" y="35"/>
                      <a:pt x="430" y="35"/>
                      <a:pt x="430" y="35"/>
                    </a:cubicBezTo>
                    <a:cubicBezTo>
                      <a:pt x="431" y="35"/>
                      <a:pt x="432" y="34"/>
                      <a:pt x="433" y="35"/>
                    </a:cubicBezTo>
                    <a:cubicBezTo>
                      <a:pt x="434" y="34"/>
                      <a:pt x="435" y="35"/>
                      <a:pt x="437" y="35"/>
                    </a:cubicBezTo>
                    <a:cubicBezTo>
                      <a:pt x="437" y="34"/>
                      <a:pt x="436" y="34"/>
                      <a:pt x="437" y="34"/>
                    </a:cubicBezTo>
                    <a:cubicBezTo>
                      <a:pt x="438" y="36"/>
                      <a:pt x="440" y="34"/>
                      <a:pt x="442" y="36"/>
                    </a:cubicBezTo>
                    <a:cubicBezTo>
                      <a:pt x="443" y="35"/>
                      <a:pt x="443" y="35"/>
                      <a:pt x="443" y="35"/>
                    </a:cubicBezTo>
                    <a:cubicBezTo>
                      <a:pt x="443" y="35"/>
                      <a:pt x="443" y="35"/>
                      <a:pt x="443" y="35"/>
                    </a:cubicBezTo>
                    <a:cubicBezTo>
                      <a:pt x="444" y="36"/>
                      <a:pt x="444" y="35"/>
                      <a:pt x="444" y="35"/>
                    </a:cubicBezTo>
                    <a:cubicBezTo>
                      <a:pt x="445" y="35"/>
                      <a:pt x="445" y="35"/>
                      <a:pt x="445" y="35"/>
                    </a:cubicBezTo>
                    <a:cubicBezTo>
                      <a:pt x="446" y="35"/>
                      <a:pt x="446" y="35"/>
                      <a:pt x="447" y="35"/>
                    </a:cubicBezTo>
                    <a:cubicBezTo>
                      <a:pt x="447" y="35"/>
                      <a:pt x="448" y="36"/>
                      <a:pt x="448" y="36"/>
                    </a:cubicBezTo>
                    <a:cubicBezTo>
                      <a:pt x="449" y="35"/>
                      <a:pt x="448" y="35"/>
                      <a:pt x="448" y="35"/>
                    </a:cubicBezTo>
                    <a:cubicBezTo>
                      <a:pt x="448" y="35"/>
                      <a:pt x="449" y="36"/>
                      <a:pt x="449" y="36"/>
                    </a:cubicBezTo>
                    <a:cubicBezTo>
                      <a:pt x="450" y="36"/>
                      <a:pt x="450" y="36"/>
                      <a:pt x="451" y="36"/>
                    </a:cubicBezTo>
                    <a:cubicBezTo>
                      <a:pt x="452" y="35"/>
                      <a:pt x="455" y="36"/>
                      <a:pt x="456" y="36"/>
                    </a:cubicBezTo>
                    <a:cubicBezTo>
                      <a:pt x="458" y="35"/>
                      <a:pt x="459" y="36"/>
                      <a:pt x="461" y="35"/>
                    </a:cubicBezTo>
                    <a:cubicBezTo>
                      <a:pt x="462" y="36"/>
                      <a:pt x="462" y="35"/>
                      <a:pt x="463" y="36"/>
                    </a:cubicBezTo>
                    <a:cubicBezTo>
                      <a:pt x="464" y="36"/>
                      <a:pt x="464" y="36"/>
                      <a:pt x="465" y="36"/>
                    </a:cubicBezTo>
                    <a:cubicBezTo>
                      <a:pt x="467" y="34"/>
                      <a:pt x="470" y="38"/>
                      <a:pt x="472" y="36"/>
                    </a:cubicBezTo>
                    <a:cubicBezTo>
                      <a:pt x="472" y="36"/>
                      <a:pt x="473" y="36"/>
                      <a:pt x="473" y="36"/>
                    </a:cubicBezTo>
                    <a:cubicBezTo>
                      <a:pt x="474" y="36"/>
                      <a:pt x="473" y="36"/>
                      <a:pt x="473" y="37"/>
                    </a:cubicBezTo>
                    <a:cubicBezTo>
                      <a:pt x="474" y="37"/>
                      <a:pt x="474" y="36"/>
                      <a:pt x="474" y="36"/>
                    </a:cubicBezTo>
                    <a:cubicBezTo>
                      <a:pt x="475" y="36"/>
                      <a:pt x="477" y="35"/>
                      <a:pt x="477" y="37"/>
                    </a:cubicBezTo>
                    <a:cubicBezTo>
                      <a:pt x="479" y="37"/>
                      <a:pt x="479" y="36"/>
                      <a:pt x="481" y="37"/>
                    </a:cubicBezTo>
                    <a:cubicBezTo>
                      <a:pt x="481" y="36"/>
                      <a:pt x="481" y="36"/>
                      <a:pt x="481" y="36"/>
                    </a:cubicBezTo>
                    <a:cubicBezTo>
                      <a:pt x="482" y="35"/>
                      <a:pt x="485" y="35"/>
                      <a:pt x="486" y="36"/>
                    </a:cubicBezTo>
                    <a:cubicBezTo>
                      <a:pt x="487" y="36"/>
                      <a:pt x="487" y="35"/>
                      <a:pt x="487" y="36"/>
                    </a:cubicBezTo>
                    <a:cubicBezTo>
                      <a:pt x="488" y="37"/>
                      <a:pt x="489" y="36"/>
                      <a:pt x="491" y="37"/>
                    </a:cubicBezTo>
                    <a:cubicBezTo>
                      <a:pt x="491" y="36"/>
                      <a:pt x="491" y="36"/>
                      <a:pt x="491" y="36"/>
                    </a:cubicBezTo>
                    <a:cubicBezTo>
                      <a:pt x="492" y="36"/>
                      <a:pt x="493" y="37"/>
                      <a:pt x="493" y="36"/>
                    </a:cubicBezTo>
                    <a:cubicBezTo>
                      <a:pt x="496" y="36"/>
                      <a:pt x="498" y="36"/>
                      <a:pt x="500" y="37"/>
                    </a:cubicBezTo>
                    <a:cubicBezTo>
                      <a:pt x="501" y="36"/>
                      <a:pt x="503" y="36"/>
                      <a:pt x="505" y="36"/>
                    </a:cubicBezTo>
                    <a:cubicBezTo>
                      <a:pt x="506" y="36"/>
                      <a:pt x="505" y="36"/>
                      <a:pt x="505" y="36"/>
                    </a:cubicBezTo>
                    <a:cubicBezTo>
                      <a:pt x="506" y="36"/>
                      <a:pt x="506" y="36"/>
                      <a:pt x="506" y="35"/>
                    </a:cubicBezTo>
                    <a:cubicBezTo>
                      <a:pt x="507" y="36"/>
                      <a:pt x="507" y="36"/>
                      <a:pt x="507" y="36"/>
                    </a:cubicBezTo>
                    <a:cubicBezTo>
                      <a:pt x="507" y="36"/>
                      <a:pt x="507" y="36"/>
                      <a:pt x="508" y="36"/>
                    </a:cubicBezTo>
                    <a:cubicBezTo>
                      <a:pt x="508" y="36"/>
                      <a:pt x="508" y="36"/>
                      <a:pt x="508" y="37"/>
                    </a:cubicBezTo>
                    <a:cubicBezTo>
                      <a:pt x="509" y="36"/>
                      <a:pt x="508" y="36"/>
                      <a:pt x="509" y="36"/>
                    </a:cubicBezTo>
                    <a:cubicBezTo>
                      <a:pt x="509" y="35"/>
                      <a:pt x="508" y="36"/>
                      <a:pt x="508" y="36"/>
                    </a:cubicBezTo>
                    <a:cubicBezTo>
                      <a:pt x="509" y="35"/>
                      <a:pt x="510" y="36"/>
                      <a:pt x="510" y="36"/>
                    </a:cubicBezTo>
                    <a:cubicBezTo>
                      <a:pt x="511" y="37"/>
                      <a:pt x="512" y="36"/>
                      <a:pt x="513" y="36"/>
                    </a:cubicBezTo>
                    <a:cubicBezTo>
                      <a:pt x="513" y="36"/>
                      <a:pt x="513" y="36"/>
                      <a:pt x="514" y="36"/>
                    </a:cubicBezTo>
                    <a:cubicBezTo>
                      <a:pt x="514" y="36"/>
                      <a:pt x="514" y="36"/>
                      <a:pt x="515" y="36"/>
                    </a:cubicBezTo>
                    <a:cubicBezTo>
                      <a:pt x="515" y="36"/>
                      <a:pt x="515" y="36"/>
                      <a:pt x="516" y="36"/>
                    </a:cubicBezTo>
                    <a:cubicBezTo>
                      <a:pt x="516" y="36"/>
                      <a:pt x="516" y="35"/>
                      <a:pt x="516" y="35"/>
                    </a:cubicBezTo>
                    <a:cubicBezTo>
                      <a:pt x="517" y="35"/>
                      <a:pt x="516" y="35"/>
                      <a:pt x="516" y="36"/>
                    </a:cubicBezTo>
                    <a:cubicBezTo>
                      <a:pt x="518" y="35"/>
                      <a:pt x="519" y="35"/>
                      <a:pt x="520" y="36"/>
                    </a:cubicBezTo>
                    <a:cubicBezTo>
                      <a:pt x="521" y="36"/>
                      <a:pt x="521" y="36"/>
                      <a:pt x="521" y="35"/>
                    </a:cubicBezTo>
                    <a:cubicBezTo>
                      <a:pt x="522" y="35"/>
                      <a:pt x="522" y="35"/>
                      <a:pt x="523" y="36"/>
                    </a:cubicBezTo>
                    <a:cubicBezTo>
                      <a:pt x="524" y="35"/>
                      <a:pt x="526" y="37"/>
                      <a:pt x="527" y="35"/>
                    </a:cubicBezTo>
                    <a:cubicBezTo>
                      <a:pt x="528" y="36"/>
                      <a:pt x="529" y="35"/>
                      <a:pt x="530" y="35"/>
                    </a:cubicBezTo>
                    <a:cubicBezTo>
                      <a:pt x="531" y="36"/>
                      <a:pt x="530" y="36"/>
                      <a:pt x="530" y="37"/>
                    </a:cubicBezTo>
                    <a:cubicBezTo>
                      <a:pt x="531" y="37"/>
                      <a:pt x="531" y="37"/>
                      <a:pt x="531" y="37"/>
                    </a:cubicBezTo>
                    <a:cubicBezTo>
                      <a:pt x="531" y="36"/>
                      <a:pt x="531" y="36"/>
                      <a:pt x="531" y="35"/>
                    </a:cubicBezTo>
                    <a:cubicBezTo>
                      <a:pt x="533" y="36"/>
                      <a:pt x="534" y="35"/>
                      <a:pt x="536" y="35"/>
                    </a:cubicBezTo>
                    <a:cubicBezTo>
                      <a:pt x="536" y="35"/>
                      <a:pt x="536" y="36"/>
                      <a:pt x="536" y="36"/>
                    </a:cubicBezTo>
                    <a:cubicBezTo>
                      <a:pt x="538" y="37"/>
                      <a:pt x="539" y="35"/>
                      <a:pt x="540" y="35"/>
                    </a:cubicBezTo>
                    <a:cubicBezTo>
                      <a:pt x="540" y="35"/>
                      <a:pt x="540" y="35"/>
                      <a:pt x="540" y="36"/>
                    </a:cubicBezTo>
                    <a:cubicBezTo>
                      <a:pt x="541" y="36"/>
                      <a:pt x="541" y="35"/>
                      <a:pt x="541" y="35"/>
                    </a:cubicBezTo>
                    <a:cubicBezTo>
                      <a:pt x="542" y="36"/>
                      <a:pt x="543" y="35"/>
                      <a:pt x="544" y="34"/>
                    </a:cubicBezTo>
                    <a:cubicBezTo>
                      <a:pt x="545" y="35"/>
                      <a:pt x="544" y="35"/>
                      <a:pt x="544" y="36"/>
                    </a:cubicBezTo>
                    <a:cubicBezTo>
                      <a:pt x="545" y="36"/>
                      <a:pt x="545" y="37"/>
                      <a:pt x="545" y="38"/>
                    </a:cubicBezTo>
                    <a:cubicBezTo>
                      <a:pt x="546" y="39"/>
                      <a:pt x="547" y="39"/>
                      <a:pt x="548" y="39"/>
                    </a:cubicBezTo>
                    <a:cubicBezTo>
                      <a:pt x="548" y="38"/>
                      <a:pt x="548" y="38"/>
                      <a:pt x="549" y="37"/>
                    </a:cubicBezTo>
                    <a:cubicBezTo>
                      <a:pt x="549" y="37"/>
                      <a:pt x="549" y="36"/>
                      <a:pt x="548" y="36"/>
                    </a:cubicBezTo>
                    <a:cubicBezTo>
                      <a:pt x="549" y="36"/>
                      <a:pt x="550" y="36"/>
                      <a:pt x="551" y="36"/>
                    </a:cubicBezTo>
                    <a:cubicBezTo>
                      <a:pt x="550" y="37"/>
                      <a:pt x="551" y="37"/>
                      <a:pt x="551" y="38"/>
                    </a:cubicBezTo>
                    <a:cubicBezTo>
                      <a:pt x="553" y="39"/>
                      <a:pt x="554" y="39"/>
                      <a:pt x="556" y="39"/>
                    </a:cubicBezTo>
                    <a:cubicBezTo>
                      <a:pt x="556" y="38"/>
                      <a:pt x="556" y="38"/>
                      <a:pt x="556" y="38"/>
                    </a:cubicBezTo>
                    <a:cubicBezTo>
                      <a:pt x="556" y="38"/>
                      <a:pt x="557" y="38"/>
                      <a:pt x="557" y="38"/>
                    </a:cubicBezTo>
                    <a:cubicBezTo>
                      <a:pt x="558" y="39"/>
                      <a:pt x="559" y="39"/>
                      <a:pt x="560" y="39"/>
                    </a:cubicBezTo>
                    <a:cubicBezTo>
                      <a:pt x="560" y="38"/>
                      <a:pt x="561" y="38"/>
                      <a:pt x="561" y="38"/>
                    </a:cubicBezTo>
                    <a:cubicBezTo>
                      <a:pt x="562" y="40"/>
                      <a:pt x="564" y="39"/>
                      <a:pt x="566" y="39"/>
                    </a:cubicBezTo>
                    <a:cubicBezTo>
                      <a:pt x="566" y="39"/>
                      <a:pt x="566" y="39"/>
                      <a:pt x="566" y="38"/>
                    </a:cubicBezTo>
                    <a:cubicBezTo>
                      <a:pt x="567" y="38"/>
                      <a:pt x="569" y="39"/>
                      <a:pt x="570" y="38"/>
                    </a:cubicBezTo>
                    <a:cubicBezTo>
                      <a:pt x="570" y="39"/>
                      <a:pt x="571" y="39"/>
                      <a:pt x="572" y="40"/>
                    </a:cubicBezTo>
                    <a:cubicBezTo>
                      <a:pt x="572" y="39"/>
                      <a:pt x="572" y="39"/>
                      <a:pt x="572" y="39"/>
                    </a:cubicBezTo>
                    <a:cubicBezTo>
                      <a:pt x="574" y="39"/>
                      <a:pt x="575" y="40"/>
                      <a:pt x="576" y="38"/>
                    </a:cubicBezTo>
                    <a:cubicBezTo>
                      <a:pt x="578" y="39"/>
                      <a:pt x="580" y="38"/>
                      <a:pt x="582" y="39"/>
                    </a:cubicBezTo>
                    <a:cubicBezTo>
                      <a:pt x="582" y="39"/>
                      <a:pt x="582" y="38"/>
                      <a:pt x="583" y="38"/>
                    </a:cubicBezTo>
                    <a:cubicBezTo>
                      <a:pt x="584" y="39"/>
                      <a:pt x="584" y="39"/>
                      <a:pt x="585" y="38"/>
                    </a:cubicBezTo>
                    <a:cubicBezTo>
                      <a:pt x="586" y="38"/>
                      <a:pt x="587" y="38"/>
                      <a:pt x="588" y="38"/>
                    </a:cubicBezTo>
                    <a:cubicBezTo>
                      <a:pt x="588" y="38"/>
                      <a:pt x="588" y="39"/>
                      <a:pt x="588" y="40"/>
                    </a:cubicBezTo>
                    <a:cubicBezTo>
                      <a:pt x="589" y="40"/>
                      <a:pt x="589" y="40"/>
                      <a:pt x="590" y="40"/>
                    </a:cubicBezTo>
                    <a:cubicBezTo>
                      <a:pt x="589" y="40"/>
                      <a:pt x="588" y="41"/>
                      <a:pt x="588" y="43"/>
                    </a:cubicBezTo>
                    <a:cubicBezTo>
                      <a:pt x="585" y="44"/>
                      <a:pt x="582" y="44"/>
                      <a:pt x="579" y="44"/>
                    </a:cubicBezTo>
                    <a:cubicBezTo>
                      <a:pt x="579" y="45"/>
                      <a:pt x="579" y="45"/>
                      <a:pt x="578" y="45"/>
                    </a:cubicBezTo>
                    <a:cubicBezTo>
                      <a:pt x="578" y="45"/>
                      <a:pt x="578" y="45"/>
                      <a:pt x="577" y="45"/>
                    </a:cubicBezTo>
                    <a:cubicBezTo>
                      <a:pt x="577" y="45"/>
                      <a:pt x="577" y="45"/>
                      <a:pt x="577" y="45"/>
                    </a:cubicBezTo>
                    <a:cubicBezTo>
                      <a:pt x="576" y="45"/>
                      <a:pt x="576" y="46"/>
                      <a:pt x="575" y="45"/>
                    </a:cubicBezTo>
                    <a:cubicBezTo>
                      <a:pt x="574" y="45"/>
                      <a:pt x="573" y="45"/>
                      <a:pt x="573" y="45"/>
                    </a:cubicBezTo>
                    <a:cubicBezTo>
                      <a:pt x="571" y="44"/>
                      <a:pt x="569" y="46"/>
                      <a:pt x="567" y="46"/>
                    </a:cubicBezTo>
                    <a:cubicBezTo>
                      <a:pt x="567" y="46"/>
                      <a:pt x="567" y="47"/>
                      <a:pt x="567" y="47"/>
                    </a:cubicBezTo>
                    <a:cubicBezTo>
                      <a:pt x="568" y="47"/>
                      <a:pt x="569" y="47"/>
                      <a:pt x="569" y="47"/>
                    </a:cubicBezTo>
                    <a:cubicBezTo>
                      <a:pt x="570" y="48"/>
                      <a:pt x="572" y="47"/>
                      <a:pt x="573" y="48"/>
                    </a:cubicBezTo>
                    <a:cubicBezTo>
                      <a:pt x="574" y="48"/>
                      <a:pt x="573" y="48"/>
                      <a:pt x="574" y="47"/>
                    </a:cubicBezTo>
                    <a:cubicBezTo>
                      <a:pt x="574" y="48"/>
                      <a:pt x="575" y="48"/>
                      <a:pt x="575" y="47"/>
                    </a:cubicBezTo>
                    <a:cubicBezTo>
                      <a:pt x="576" y="48"/>
                      <a:pt x="577" y="47"/>
                      <a:pt x="578" y="47"/>
                    </a:cubicBezTo>
                    <a:cubicBezTo>
                      <a:pt x="577" y="49"/>
                      <a:pt x="577" y="50"/>
                      <a:pt x="577" y="52"/>
                    </a:cubicBezTo>
                    <a:cubicBezTo>
                      <a:pt x="577" y="52"/>
                      <a:pt x="577" y="52"/>
                      <a:pt x="578" y="53"/>
                    </a:cubicBezTo>
                    <a:cubicBezTo>
                      <a:pt x="577" y="53"/>
                      <a:pt x="577" y="53"/>
                      <a:pt x="577" y="54"/>
                    </a:cubicBezTo>
                    <a:cubicBezTo>
                      <a:pt x="578" y="55"/>
                      <a:pt x="578" y="56"/>
                      <a:pt x="578" y="57"/>
                    </a:cubicBezTo>
                    <a:cubicBezTo>
                      <a:pt x="580" y="58"/>
                      <a:pt x="582" y="59"/>
                      <a:pt x="584" y="60"/>
                    </a:cubicBezTo>
                    <a:cubicBezTo>
                      <a:pt x="586" y="58"/>
                      <a:pt x="589" y="59"/>
                      <a:pt x="591" y="58"/>
                    </a:cubicBezTo>
                    <a:cubicBezTo>
                      <a:pt x="591" y="58"/>
                      <a:pt x="592" y="58"/>
                      <a:pt x="592" y="59"/>
                    </a:cubicBezTo>
                    <a:cubicBezTo>
                      <a:pt x="593" y="58"/>
                      <a:pt x="594" y="58"/>
                      <a:pt x="595" y="58"/>
                    </a:cubicBezTo>
                    <a:cubicBezTo>
                      <a:pt x="595" y="58"/>
                      <a:pt x="595" y="59"/>
                      <a:pt x="595" y="59"/>
                    </a:cubicBezTo>
                    <a:cubicBezTo>
                      <a:pt x="592" y="60"/>
                      <a:pt x="590" y="59"/>
                      <a:pt x="587" y="60"/>
                    </a:cubicBezTo>
                    <a:cubicBezTo>
                      <a:pt x="586" y="59"/>
                      <a:pt x="584" y="61"/>
                      <a:pt x="583" y="62"/>
                    </a:cubicBezTo>
                    <a:cubicBezTo>
                      <a:pt x="583" y="62"/>
                      <a:pt x="584" y="63"/>
                      <a:pt x="585" y="63"/>
                    </a:cubicBezTo>
                    <a:cubicBezTo>
                      <a:pt x="589" y="63"/>
                      <a:pt x="594" y="61"/>
                      <a:pt x="598" y="62"/>
                    </a:cubicBezTo>
                    <a:cubicBezTo>
                      <a:pt x="598" y="62"/>
                      <a:pt x="599" y="62"/>
                      <a:pt x="599" y="62"/>
                    </a:cubicBezTo>
                    <a:cubicBezTo>
                      <a:pt x="599" y="63"/>
                      <a:pt x="600" y="63"/>
                      <a:pt x="601" y="63"/>
                    </a:cubicBezTo>
                    <a:cubicBezTo>
                      <a:pt x="601" y="63"/>
                      <a:pt x="601" y="63"/>
                      <a:pt x="601" y="64"/>
                    </a:cubicBezTo>
                    <a:cubicBezTo>
                      <a:pt x="601" y="63"/>
                      <a:pt x="600" y="63"/>
                      <a:pt x="600" y="64"/>
                    </a:cubicBezTo>
                    <a:cubicBezTo>
                      <a:pt x="598" y="63"/>
                      <a:pt x="597" y="64"/>
                      <a:pt x="596" y="65"/>
                    </a:cubicBezTo>
                    <a:cubicBezTo>
                      <a:pt x="594" y="63"/>
                      <a:pt x="593" y="68"/>
                      <a:pt x="591" y="66"/>
                    </a:cubicBezTo>
                    <a:cubicBezTo>
                      <a:pt x="590" y="67"/>
                      <a:pt x="589" y="67"/>
                      <a:pt x="588" y="68"/>
                    </a:cubicBezTo>
                    <a:cubicBezTo>
                      <a:pt x="587" y="67"/>
                      <a:pt x="586" y="67"/>
                      <a:pt x="585" y="67"/>
                    </a:cubicBezTo>
                    <a:cubicBezTo>
                      <a:pt x="585" y="67"/>
                      <a:pt x="584" y="68"/>
                      <a:pt x="584" y="69"/>
                    </a:cubicBezTo>
                    <a:cubicBezTo>
                      <a:pt x="583" y="68"/>
                      <a:pt x="583" y="68"/>
                      <a:pt x="583" y="68"/>
                    </a:cubicBezTo>
                    <a:cubicBezTo>
                      <a:pt x="582" y="68"/>
                      <a:pt x="581" y="70"/>
                      <a:pt x="579" y="68"/>
                    </a:cubicBezTo>
                    <a:cubicBezTo>
                      <a:pt x="579" y="68"/>
                      <a:pt x="579" y="69"/>
                      <a:pt x="579" y="69"/>
                    </a:cubicBezTo>
                    <a:cubicBezTo>
                      <a:pt x="578" y="69"/>
                      <a:pt x="578" y="69"/>
                      <a:pt x="578" y="69"/>
                    </a:cubicBezTo>
                    <a:cubicBezTo>
                      <a:pt x="575" y="70"/>
                      <a:pt x="573" y="70"/>
                      <a:pt x="570" y="70"/>
                    </a:cubicBezTo>
                    <a:cubicBezTo>
                      <a:pt x="570" y="70"/>
                      <a:pt x="570" y="69"/>
                      <a:pt x="570" y="69"/>
                    </a:cubicBezTo>
                    <a:cubicBezTo>
                      <a:pt x="570" y="69"/>
                      <a:pt x="570" y="69"/>
                      <a:pt x="569" y="69"/>
                    </a:cubicBezTo>
                    <a:cubicBezTo>
                      <a:pt x="569" y="69"/>
                      <a:pt x="569" y="70"/>
                      <a:pt x="569" y="70"/>
                    </a:cubicBezTo>
                    <a:cubicBezTo>
                      <a:pt x="568" y="70"/>
                      <a:pt x="567" y="71"/>
                      <a:pt x="566" y="70"/>
                    </a:cubicBezTo>
                    <a:cubicBezTo>
                      <a:pt x="566" y="70"/>
                      <a:pt x="565" y="71"/>
                      <a:pt x="565" y="71"/>
                    </a:cubicBezTo>
                    <a:cubicBezTo>
                      <a:pt x="565" y="71"/>
                      <a:pt x="565" y="72"/>
                      <a:pt x="565" y="73"/>
                    </a:cubicBezTo>
                    <a:cubicBezTo>
                      <a:pt x="563" y="73"/>
                      <a:pt x="560" y="74"/>
                      <a:pt x="560" y="76"/>
                    </a:cubicBezTo>
                    <a:cubicBezTo>
                      <a:pt x="561" y="77"/>
                      <a:pt x="561" y="77"/>
                      <a:pt x="562" y="77"/>
                    </a:cubicBezTo>
                    <a:cubicBezTo>
                      <a:pt x="560" y="77"/>
                      <a:pt x="559" y="78"/>
                      <a:pt x="557" y="78"/>
                    </a:cubicBezTo>
                    <a:cubicBezTo>
                      <a:pt x="552" y="81"/>
                      <a:pt x="555" y="87"/>
                      <a:pt x="558" y="91"/>
                    </a:cubicBezTo>
                    <a:cubicBezTo>
                      <a:pt x="557" y="92"/>
                      <a:pt x="557" y="93"/>
                      <a:pt x="558" y="95"/>
                    </a:cubicBezTo>
                    <a:cubicBezTo>
                      <a:pt x="557" y="97"/>
                      <a:pt x="555" y="98"/>
                      <a:pt x="553" y="99"/>
                    </a:cubicBezTo>
                    <a:cubicBezTo>
                      <a:pt x="553" y="100"/>
                      <a:pt x="553" y="101"/>
                      <a:pt x="553" y="102"/>
                    </a:cubicBezTo>
                    <a:cubicBezTo>
                      <a:pt x="556" y="106"/>
                      <a:pt x="561" y="108"/>
                      <a:pt x="564" y="112"/>
                    </a:cubicBezTo>
                    <a:cubicBezTo>
                      <a:pt x="565" y="112"/>
                      <a:pt x="565" y="112"/>
                      <a:pt x="565" y="112"/>
                    </a:cubicBezTo>
                    <a:cubicBezTo>
                      <a:pt x="566" y="114"/>
                      <a:pt x="568" y="113"/>
                      <a:pt x="569" y="114"/>
                    </a:cubicBezTo>
                    <a:cubicBezTo>
                      <a:pt x="570" y="115"/>
                      <a:pt x="570" y="115"/>
                      <a:pt x="571" y="116"/>
                    </a:cubicBezTo>
                    <a:cubicBezTo>
                      <a:pt x="573" y="118"/>
                      <a:pt x="577" y="120"/>
                      <a:pt x="579" y="122"/>
                    </a:cubicBezTo>
                    <a:cubicBezTo>
                      <a:pt x="582" y="124"/>
                      <a:pt x="586" y="124"/>
                      <a:pt x="589" y="125"/>
                    </a:cubicBezTo>
                    <a:cubicBezTo>
                      <a:pt x="590" y="125"/>
                      <a:pt x="592" y="124"/>
                      <a:pt x="593" y="125"/>
                    </a:cubicBezTo>
                    <a:cubicBezTo>
                      <a:pt x="594" y="125"/>
                      <a:pt x="594" y="125"/>
                      <a:pt x="594" y="125"/>
                    </a:cubicBezTo>
                    <a:cubicBezTo>
                      <a:pt x="595" y="127"/>
                      <a:pt x="599" y="126"/>
                      <a:pt x="601" y="127"/>
                    </a:cubicBezTo>
                    <a:cubicBezTo>
                      <a:pt x="604" y="128"/>
                      <a:pt x="606" y="127"/>
                      <a:pt x="609" y="130"/>
                    </a:cubicBezTo>
                    <a:cubicBezTo>
                      <a:pt x="609" y="130"/>
                      <a:pt x="609" y="130"/>
                      <a:pt x="609" y="130"/>
                    </a:cubicBezTo>
                    <a:cubicBezTo>
                      <a:pt x="610" y="131"/>
                      <a:pt x="610" y="132"/>
                      <a:pt x="611" y="131"/>
                    </a:cubicBezTo>
                    <a:cubicBezTo>
                      <a:pt x="614" y="133"/>
                      <a:pt x="616" y="131"/>
                      <a:pt x="619" y="134"/>
                    </a:cubicBezTo>
                    <a:cubicBezTo>
                      <a:pt x="620" y="134"/>
                      <a:pt x="621" y="134"/>
                      <a:pt x="623" y="135"/>
                    </a:cubicBezTo>
                    <a:cubicBezTo>
                      <a:pt x="622" y="137"/>
                      <a:pt x="621" y="136"/>
                      <a:pt x="619" y="136"/>
                    </a:cubicBezTo>
                    <a:cubicBezTo>
                      <a:pt x="618" y="136"/>
                      <a:pt x="617" y="137"/>
                      <a:pt x="616" y="137"/>
                    </a:cubicBezTo>
                    <a:cubicBezTo>
                      <a:pt x="616" y="137"/>
                      <a:pt x="616" y="138"/>
                      <a:pt x="616" y="138"/>
                    </a:cubicBezTo>
                    <a:cubicBezTo>
                      <a:pt x="615" y="138"/>
                      <a:pt x="613" y="139"/>
                      <a:pt x="611" y="139"/>
                    </a:cubicBezTo>
                    <a:cubicBezTo>
                      <a:pt x="610" y="140"/>
                      <a:pt x="608" y="138"/>
                      <a:pt x="607" y="139"/>
                    </a:cubicBezTo>
                    <a:cubicBezTo>
                      <a:pt x="606" y="139"/>
                      <a:pt x="607" y="139"/>
                      <a:pt x="606" y="138"/>
                    </a:cubicBezTo>
                    <a:cubicBezTo>
                      <a:pt x="606" y="139"/>
                      <a:pt x="605" y="140"/>
                      <a:pt x="604" y="139"/>
                    </a:cubicBezTo>
                    <a:cubicBezTo>
                      <a:pt x="604" y="139"/>
                      <a:pt x="604" y="139"/>
                      <a:pt x="603" y="139"/>
                    </a:cubicBezTo>
                    <a:cubicBezTo>
                      <a:pt x="603" y="139"/>
                      <a:pt x="603" y="139"/>
                      <a:pt x="603" y="139"/>
                    </a:cubicBezTo>
                    <a:cubicBezTo>
                      <a:pt x="601" y="139"/>
                      <a:pt x="600" y="139"/>
                      <a:pt x="599" y="140"/>
                    </a:cubicBezTo>
                    <a:cubicBezTo>
                      <a:pt x="598" y="138"/>
                      <a:pt x="597" y="139"/>
                      <a:pt x="596" y="139"/>
                    </a:cubicBezTo>
                    <a:cubicBezTo>
                      <a:pt x="593" y="138"/>
                      <a:pt x="590" y="138"/>
                      <a:pt x="587" y="139"/>
                    </a:cubicBezTo>
                    <a:cubicBezTo>
                      <a:pt x="586" y="138"/>
                      <a:pt x="586" y="138"/>
                      <a:pt x="586" y="138"/>
                    </a:cubicBezTo>
                    <a:cubicBezTo>
                      <a:pt x="584" y="138"/>
                      <a:pt x="582" y="139"/>
                      <a:pt x="580" y="138"/>
                    </a:cubicBezTo>
                    <a:cubicBezTo>
                      <a:pt x="579" y="138"/>
                      <a:pt x="579" y="139"/>
                      <a:pt x="578" y="139"/>
                    </a:cubicBezTo>
                    <a:cubicBezTo>
                      <a:pt x="578" y="138"/>
                      <a:pt x="578" y="138"/>
                      <a:pt x="577" y="138"/>
                    </a:cubicBezTo>
                    <a:cubicBezTo>
                      <a:pt x="577" y="139"/>
                      <a:pt x="575" y="138"/>
                      <a:pt x="574" y="139"/>
                    </a:cubicBezTo>
                    <a:cubicBezTo>
                      <a:pt x="573" y="139"/>
                      <a:pt x="573" y="139"/>
                      <a:pt x="573" y="138"/>
                    </a:cubicBezTo>
                    <a:cubicBezTo>
                      <a:pt x="572" y="140"/>
                      <a:pt x="575" y="141"/>
                      <a:pt x="574" y="143"/>
                    </a:cubicBezTo>
                    <a:cubicBezTo>
                      <a:pt x="575" y="143"/>
                      <a:pt x="575" y="143"/>
                      <a:pt x="576" y="143"/>
                    </a:cubicBezTo>
                    <a:cubicBezTo>
                      <a:pt x="577" y="145"/>
                      <a:pt x="580" y="145"/>
                      <a:pt x="582" y="146"/>
                    </a:cubicBezTo>
                    <a:cubicBezTo>
                      <a:pt x="584" y="145"/>
                      <a:pt x="587" y="147"/>
                      <a:pt x="589" y="147"/>
                    </a:cubicBezTo>
                    <a:cubicBezTo>
                      <a:pt x="592" y="148"/>
                      <a:pt x="594" y="149"/>
                      <a:pt x="596" y="149"/>
                    </a:cubicBezTo>
                    <a:cubicBezTo>
                      <a:pt x="597" y="150"/>
                      <a:pt x="597" y="150"/>
                      <a:pt x="598" y="150"/>
                    </a:cubicBezTo>
                    <a:cubicBezTo>
                      <a:pt x="598" y="150"/>
                      <a:pt x="598" y="150"/>
                      <a:pt x="597" y="150"/>
                    </a:cubicBezTo>
                    <a:cubicBezTo>
                      <a:pt x="598" y="150"/>
                      <a:pt x="598" y="150"/>
                      <a:pt x="599" y="150"/>
                    </a:cubicBezTo>
                    <a:cubicBezTo>
                      <a:pt x="598" y="150"/>
                      <a:pt x="598" y="150"/>
                      <a:pt x="598" y="151"/>
                    </a:cubicBezTo>
                    <a:cubicBezTo>
                      <a:pt x="599" y="153"/>
                      <a:pt x="600" y="152"/>
                      <a:pt x="602" y="151"/>
                    </a:cubicBezTo>
                    <a:cubicBezTo>
                      <a:pt x="603" y="151"/>
                      <a:pt x="604" y="153"/>
                      <a:pt x="606" y="152"/>
                    </a:cubicBezTo>
                    <a:cubicBezTo>
                      <a:pt x="606" y="153"/>
                      <a:pt x="606" y="153"/>
                      <a:pt x="607" y="153"/>
                    </a:cubicBezTo>
                    <a:cubicBezTo>
                      <a:pt x="606" y="154"/>
                      <a:pt x="606" y="153"/>
                      <a:pt x="605" y="154"/>
                    </a:cubicBezTo>
                    <a:cubicBezTo>
                      <a:pt x="605" y="155"/>
                      <a:pt x="605" y="155"/>
                      <a:pt x="606" y="155"/>
                    </a:cubicBezTo>
                    <a:cubicBezTo>
                      <a:pt x="605" y="156"/>
                      <a:pt x="605" y="157"/>
                      <a:pt x="605" y="157"/>
                    </a:cubicBezTo>
                    <a:cubicBezTo>
                      <a:pt x="605" y="158"/>
                      <a:pt x="604" y="157"/>
                      <a:pt x="603" y="159"/>
                    </a:cubicBezTo>
                    <a:cubicBezTo>
                      <a:pt x="603" y="159"/>
                      <a:pt x="602" y="158"/>
                      <a:pt x="601" y="159"/>
                    </a:cubicBezTo>
                    <a:cubicBezTo>
                      <a:pt x="599" y="158"/>
                      <a:pt x="597" y="159"/>
                      <a:pt x="595" y="159"/>
                    </a:cubicBezTo>
                    <a:cubicBezTo>
                      <a:pt x="595" y="159"/>
                      <a:pt x="596" y="159"/>
                      <a:pt x="596" y="160"/>
                    </a:cubicBezTo>
                    <a:cubicBezTo>
                      <a:pt x="596" y="160"/>
                      <a:pt x="597" y="159"/>
                      <a:pt x="598" y="160"/>
                    </a:cubicBezTo>
                    <a:cubicBezTo>
                      <a:pt x="598" y="160"/>
                      <a:pt x="598" y="160"/>
                      <a:pt x="598" y="160"/>
                    </a:cubicBezTo>
                    <a:cubicBezTo>
                      <a:pt x="595" y="161"/>
                      <a:pt x="592" y="159"/>
                      <a:pt x="589" y="161"/>
                    </a:cubicBezTo>
                    <a:cubicBezTo>
                      <a:pt x="588" y="160"/>
                      <a:pt x="589" y="160"/>
                      <a:pt x="589" y="160"/>
                    </a:cubicBezTo>
                    <a:cubicBezTo>
                      <a:pt x="588" y="159"/>
                      <a:pt x="588" y="160"/>
                      <a:pt x="588" y="161"/>
                    </a:cubicBezTo>
                    <a:cubicBezTo>
                      <a:pt x="587" y="160"/>
                      <a:pt x="586" y="160"/>
                      <a:pt x="586" y="161"/>
                    </a:cubicBezTo>
                    <a:cubicBezTo>
                      <a:pt x="585" y="161"/>
                      <a:pt x="586" y="160"/>
                      <a:pt x="586" y="160"/>
                    </a:cubicBezTo>
                    <a:cubicBezTo>
                      <a:pt x="585" y="160"/>
                      <a:pt x="584" y="162"/>
                      <a:pt x="583" y="161"/>
                    </a:cubicBezTo>
                    <a:cubicBezTo>
                      <a:pt x="582" y="161"/>
                      <a:pt x="582" y="161"/>
                      <a:pt x="581" y="161"/>
                    </a:cubicBezTo>
                    <a:cubicBezTo>
                      <a:pt x="581" y="160"/>
                      <a:pt x="580" y="161"/>
                      <a:pt x="579" y="161"/>
                    </a:cubicBezTo>
                    <a:cubicBezTo>
                      <a:pt x="578" y="161"/>
                      <a:pt x="577" y="160"/>
                      <a:pt x="576" y="160"/>
                    </a:cubicBezTo>
                    <a:cubicBezTo>
                      <a:pt x="576" y="160"/>
                      <a:pt x="575" y="161"/>
                      <a:pt x="575" y="161"/>
                    </a:cubicBezTo>
                    <a:cubicBezTo>
                      <a:pt x="574" y="161"/>
                      <a:pt x="573" y="161"/>
                      <a:pt x="572" y="161"/>
                    </a:cubicBezTo>
                    <a:cubicBezTo>
                      <a:pt x="571" y="161"/>
                      <a:pt x="570" y="161"/>
                      <a:pt x="569" y="161"/>
                    </a:cubicBezTo>
                    <a:cubicBezTo>
                      <a:pt x="568" y="161"/>
                      <a:pt x="568" y="160"/>
                      <a:pt x="567" y="161"/>
                    </a:cubicBezTo>
                    <a:cubicBezTo>
                      <a:pt x="563" y="160"/>
                      <a:pt x="559" y="161"/>
                      <a:pt x="554" y="162"/>
                    </a:cubicBezTo>
                    <a:cubicBezTo>
                      <a:pt x="555" y="162"/>
                      <a:pt x="556" y="162"/>
                      <a:pt x="556" y="163"/>
                    </a:cubicBezTo>
                    <a:cubicBezTo>
                      <a:pt x="557" y="164"/>
                      <a:pt x="558" y="163"/>
                      <a:pt x="559" y="163"/>
                    </a:cubicBezTo>
                    <a:cubicBezTo>
                      <a:pt x="559" y="163"/>
                      <a:pt x="558" y="164"/>
                      <a:pt x="559" y="164"/>
                    </a:cubicBezTo>
                    <a:cubicBezTo>
                      <a:pt x="561" y="165"/>
                      <a:pt x="560" y="163"/>
                      <a:pt x="561" y="163"/>
                    </a:cubicBezTo>
                    <a:cubicBezTo>
                      <a:pt x="562" y="163"/>
                      <a:pt x="562" y="163"/>
                      <a:pt x="562" y="164"/>
                    </a:cubicBezTo>
                    <a:cubicBezTo>
                      <a:pt x="562" y="164"/>
                      <a:pt x="563" y="163"/>
                      <a:pt x="564" y="163"/>
                    </a:cubicBezTo>
                    <a:cubicBezTo>
                      <a:pt x="564" y="163"/>
                      <a:pt x="564" y="164"/>
                      <a:pt x="565" y="163"/>
                    </a:cubicBezTo>
                    <a:cubicBezTo>
                      <a:pt x="566" y="165"/>
                      <a:pt x="567" y="164"/>
                      <a:pt x="568" y="165"/>
                    </a:cubicBezTo>
                    <a:cubicBezTo>
                      <a:pt x="568" y="165"/>
                      <a:pt x="568" y="164"/>
                      <a:pt x="568" y="164"/>
                    </a:cubicBezTo>
                    <a:cubicBezTo>
                      <a:pt x="569" y="163"/>
                      <a:pt x="570" y="163"/>
                      <a:pt x="571" y="163"/>
                    </a:cubicBezTo>
                    <a:cubicBezTo>
                      <a:pt x="571" y="164"/>
                      <a:pt x="570" y="164"/>
                      <a:pt x="570" y="165"/>
                    </a:cubicBezTo>
                    <a:cubicBezTo>
                      <a:pt x="571" y="166"/>
                      <a:pt x="571" y="164"/>
                      <a:pt x="572" y="165"/>
                    </a:cubicBezTo>
                    <a:cubicBezTo>
                      <a:pt x="572" y="165"/>
                      <a:pt x="572" y="165"/>
                      <a:pt x="572" y="166"/>
                    </a:cubicBezTo>
                    <a:cubicBezTo>
                      <a:pt x="573" y="165"/>
                      <a:pt x="573" y="165"/>
                      <a:pt x="572" y="165"/>
                    </a:cubicBezTo>
                    <a:cubicBezTo>
                      <a:pt x="573" y="165"/>
                      <a:pt x="574" y="164"/>
                      <a:pt x="575" y="164"/>
                    </a:cubicBezTo>
                    <a:cubicBezTo>
                      <a:pt x="575" y="164"/>
                      <a:pt x="575" y="165"/>
                      <a:pt x="575" y="165"/>
                    </a:cubicBezTo>
                    <a:cubicBezTo>
                      <a:pt x="577" y="164"/>
                      <a:pt x="578" y="165"/>
                      <a:pt x="579" y="165"/>
                    </a:cubicBezTo>
                    <a:cubicBezTo>
                      <a:pt x="580" y="164"/>
                      <a:pt x="579" y="165"/>
                      <a:pt x="578" y="164"/>
                    </a:cubicBezTo>
                    <a:cubicBezTo>
                      <a:pt x="579" y="164"/>
                      <a:pt x="579" y="164"/>
                      <a:pt x="579" y="164"/>
                    </a:cubicBezTo>
                    <a:cubicBezTo>
                      <a:pt x="580" y="164"/>
                      <a:pt x="580" y="164"/>
                      <a:pt x="580" y="165"/>
                    </a:cubicBezTo>
                    <a:cubicBezTo>
                      <a:pt x="581" y="165"/>
                      <a:pt x="583" y="166"/>
                      <a:pt x="584" y="165"/>
                    </a:cubicBezTo>
                    <a:cubicBezTo>
                      <a:pt x="585" y="166"/>
                      <a:pt x="586" y="166"/>
                      <a:pt x="586" y="165"/>
                    </a:cubicBezTo>
                    <a:cubicBezTo>
                      <a:pt x="587" y="166"/>
                      <a:pt x="589" y="165"/>
                      <a:pt x="590" y="166"/>
                    </a:cubicBezTo>
                    <a:cubicBezTo>
                      <a:pt x="591" y="166"/>
                      <a:pt x="590" y="165"/>
                      <a:pt x="590" y="165"/>
                    </a:cubicBezTo>
                    <a:cubicBezTo>
                      <a:pt x="591" y="166"/>
                      <a:pt x="593" y="165"/>
                      <a:pt x="594" y="166"/>
                    </a:cubicBezTo>
                    <a:cubicBezTo>
                      <a:pt x="594" y="166"/>
                      <a:pt x="596" y="167"/>
                      <a:pt x="597" y="166"/>
                    </a:cubicBezTo>
                    <a:cubicBezTo>
                      <a:pt x="598" y="166"/>
                      <a:pt x="597" y="166"/>
                      <a:pt x="598" y="165"/>
                    </a:cubicBezTo>
                    <a:cubicBezTo>
                      <a:pt x="599" y="165"/>
                      <a:pt x="601" y="166"/>
                      <a:pt x="603" y="165"/>
                    </a:cubicBezTo>
                    <a:cubicBezTo>
                      <a:pt x="605" y="168"/>
                      <a:pt x="607" y="166"/>
                      <a:pt x="608" y="167"/>
                    </a:cubicBezTo>
                    <a:cubicBezTo>
                      <a:pt x="609" y="167"/>
                      <a:pt x="609" y="167"/>
                      <a:pt x="609" y="166"/>
                    </a:cubicBezTo>
                    <a:cubicBezTo>
                      <a:pt x="610" y="167"/>
                      <a:pt x="611" y="167"/>
                      <a:pt x="612" y="166"/>
                    </a:cubicBezTo>
                    <a:cubicBezTo>
                      <a:pt x="613" y="167"/>
                      <a:pt x="613" y="167"/>
                      <a:pt x="614" y="166"/>
                    </a:cubicBezTo>
                    <a:cubicBezTo>
                      <a:pt x="615" y="167"/>
                      <a:pt x="615" y="167"/>
                      <a:pt x="615" y="167"/>
                    </a:cubicBezTo>
                    <a:cubicBezTo>
                      <a:pt x="619" y="166"/>
                      <a:pt x="622" y="166"/>
                      <a:pt x="626" y="168"/>
                    </a:cubicBezTo>
                    <a:cubicBezTo>
                      <a:pt x="624" y="168"/>
                      <a:pt x="621" y="167"/>
                      <a:pt x="619" y="168"/>
                    </a:cubicBezTo>
                    <a:cubicBezTo>
                      <a:pt x="619" y="168"/>
                      <a:pt x="619" y="168"/>
                      <a:pt x="618" y="168"/>
                    </a:cubicBezTo>
                    <a:cubicBezTo>
                      <a:pt x="618" y="168"/>
                      <a:pt x="618" y="168"/>
                      <a:pt x="618" y="168"/>
                    </a:cubicBezTo>
                    <a:cubicBezTo>
                      <a:pt x="617" y="167"/>
                      <a:pt x="616" y="169"/>
                      <a:pt x="614" y="167"/>
                    </a:cubicBezTo>
                    <a:cubicBezTo>
                      <a:pt x="614" y="168"/>
                      <a:pt x="614" y="168"/>
                      <a:pt x="614" y="168"/>
                    </a:cubicBezTo>
                    <a:cubicBezTo>
                      <a:pt x="612" y="167"/>
                      <a:pt x="609" y="168"/>
                      <a:pt x="607" y="168"/>
                    </a:cubicBezTo>
                    <a:cubicBezTo>
                      <a:pt x="607" y="168"/>
                      <a:pt x="607" y="168"/>
                      <a:pt x="606" y="168"/>
                    </a:cubicBezTo>
                    <a:cubicBezTo>
                      <a:pt x="606" y="168"/>
                      <a:pt x="606" y="168"/>
                      <a:pt x="606" y="167"/>
                    </a:cubicBezTo>
                    <a:cubicBezTo>
                      <a:pt x="603" y="168"/>
                      <a:pt x="600" y="169"/>
                      <a:pt x="597" y="168"/>
                    </a:cubicBezTo>
                    <a:cubicBezTo>
                      <a:pt x="596" y="169"/>
                      <a:pt x="594" y="169"/>
                      <a:pt x="593" y="168"/>
                    </a:cubicBezTo>
                    <a:cubicBezTo>
                      <a:pt x="592" y="168"/>
                      <a:pt x="591" y="169"/>
                      <a:pt x="590" y="168"/>
                    </a:cubicBezTo>
                    <a:cubicBezTo>
                      <a:pt x="589" y="169"/>
                      <a:pt x="588" y="169"/>
                      <a:pt x="587" y="168"/>
                    </a:cubicBezTo>
                    <a:cubicBezTo>
                      <a:pt x="587" y="168"/>
                      <a:pt x="587" y="168"/>
                      <a:pt x="587" y="168"/>
                    </a:cubicBezTo>
                    <a:cubicBezTo>
                      <a:pt x="582" y="168"/>
                      <a:pt x="577" y="169"/>
                      <a:pt x="573" y="168"/>
                    </a:cubicBezTo>
                    <a:cubicBezTo>
                      <a:pt x="572" y="169"/>
                      <a:pt x="571" y="169"/>
                      <a:pt x="570" y="169"/>
                    </a:cubicBezTo>
                    <a:cubicBezTo>
                      <a:pt x="568" y="168"/>
                      <a:pt x="567" y="169"/>
                      <a:pt x="565" y="169"/>
                    </a:cubicBezTo>
                    <a:cubicBezTo>
                      <a:pt x="563" y="168"/>
                      <a:pt x="560" y="168"/>
                      <a:pt x="558" y="169"/>
                    </a:cubicBezTo>
                    <a:cubicBezTo>
                      <a:pt x="558" y="169"/>
                      <a:pt x="558" y="169"/>
                      <a:pt x="557" y="168"/>
                    </a:cubicBezTo>
                    <a:cubicBezTo>
                      <a:pt x="557" y="168"/>
                      <a:pt x="557" y="168"/>
                      <a:pt x="556" y="169"/>
                    </a:cubicBezTo>
                    <a:cubicBezTo>
                      <a:pt x="555" y="168"/>
                      <a:pt x="552" y="169"/>
                      <a:pt x="551" y="169"/>
                    </a:cubicBezTo>
                    <a:cubicBezTo>
                      <a:pt x="550" y="169"/>
                      <a:pt x="548" y="168"/>
                      <a:pt x="547" y="168"/>
                    </a:cubicBezTo>
                    <a:cubicBezTo>
                      <a:pt x="546" y="168"/>
                      <a:pt x="546" y="168"/>
                      <a:pt x="545" y="168"/>
                    </a:cubicBezTo>
                    <a:cubicBezTo>
                      <a:pt x="545" y="168"/>
                      <a:pt x="545" y="168"/>
                      <a:pt x="544" y="168"/>
                    </a:cubicBezTo>
                    <a:cubicBezTo>
                      <a:pt x="540" y="169"/>
                      <a:pt x="535" y="169"/>
                      <a:pt x="531" y="168"/>
                    </a:cubicBezTo>
                    <a:cubicBezTo>
                      <a:pt x="530" y="168"/>
                      <a:pt x="529" y="169"/>
                      <a:pt x="528" y="168"/>
                    </a:cubicBezTo>
                    <a:cubicBezTo>
                      <a:pt x="527" y="167"/>
                      <a:pt x="528" y="168"/>
                      <a:pt x="527" y="168"/>
                    </a:cubicBezTo>
                    <a:cubicBezTo>
                      <a:pt x="522" y="168"/>
                      <a:pt x="516" y="169"/>
                      <a:pt x="510" y="168"/>
                    </a:cubicBezTo>
                    <a:cubicBezTo>
                      <a:pt x="510" y="169"/>
                      <a:pt x="508" y="169"/>
                      <a:pt x="508" y="168"/>
                    </a:cubicBezTo>
                    <a:cubicBezTo>
                      <a:pt x="507" y="169"/>
                      <a:pt x="506" y="169"/>
                      <a:pt x="504" y="168"/>
                    </a:cubicBezTo>
                    <a:cubicBezTo>
                      <a:pt x="503" y="168"/>
                      <a:pt x="502" y="169"/>
                      <a:pt x="502" y="168"/>
                    </a:cubicBezTo>
                    <a:cubicBezTo>
                      <a:pt x="501" y="168"/>
                      <a:pt x="501" y="169"/>
                      <a:pt x="501" y="169"/>
                    </a:cubicBezTo>
                    <a:cubicBezTo>
                      <a:pt x="496" y="168"/>
                      <a:pt x="492" y="170"/>
                      <a:pt x="488" y="169"/>
                    </a:cubicBezTo>
                    <a:cubicBezTo>
                      <a:pt x="488" y="168"/>
                      <a:pt x="487" y="169"/>
                      <a:pt x="487" y="169"/>
                    </a:cubicBezTo>
                    <a:cubicBezTo>
                      <a:pt x="482" y="168"/>
                      <a:pt x="478" y="170"/>
                      <a:pt x="473" y="169"/>
                    </a:cubicBezTo>
                    <a:cubicBezTo>
                      <a:pt x="470" y="170"/>
                      <a:pt x="467" y="169"/>
                      <a:pt x="464" y="169"/>
                    </a:cubicBezTo>
                    <a:cubicBezTo>
                      <a:pt x="463" y="169"/>
                      <a:pt x="463" y="169"/>
                      <a:pt x="463" y="169"/>
                    </a:cubicBezTo>
                    <a:cubicBezTo>
                      <a:pt x="460" y="169"/>
                      <a:pt x="457" y="169"/>
                      <a:pt x="454" y="169"/>
                    </a:cubicBezTo>
                    <a:cubicBezTo>
                      <a:pt x="453" y="169"/>
                      <a:pt x="451" y="168"/>
                      <a:pt x="450" y="169"/>
                    </a:cubicBezTo>
                    <a:cubicBezTo>
                      <a:pt x="447" y="169"/>
                      <a:pt x="445" y="168"/>
                      <a:pt x="443" y="169"/>
                    </a:cubicBezTo>
                    <a:cubicBezTo>
                      <a:pt x="441" y="168"/>
                      <a:pt x="439" y="170"/>
                      <a:pt x="437" y="169"/>
                    </a:cubicBezTo>
                    <a:cubicBezTo>
                      <a:pt x="436" y="170"/>
                      <a:pt x="433" y="168"/>
                      <a:pt x="431" y="169"/>
                    </a:cubicBezTo>
                    <a:cubicBezTo>
                      <a:pt x="431" y="168"/>
                      <a:pt x="430" y="168"/>
                      <a:pt x="430" y="168"/>
                    </a:cubicBezTo>
                    <a:cubicBezTo>
                      <a:pt x="429" y="168"/>
                      <a:pt x="430" y="169"/>
                      <a:pt x="429" y="169"/>
                    </a:cubicBezTo>
                    <a:cubicBezTo>
                      <a:pt x="429" y="169"/>
                      <a:pt x="428" y="169"/>
                      <a:pt x="427" y="168"/>
                    </a:cubicBezTo>
                    <a:cubicBezTo>
                      <a:pt x="426" y="168"/>
                      <a:pt x="425" y="170"/>
                      <a:pt x="423" y="168"/>
                    </a:cubicBezTo>
                    <a:cubicBezTo>
                      <a:pt x="419" y="169"/>
                      <a:pt x="415" y="169"/>
                      <a:pt x="411" y="168"/>
                    </a:cubicBezTo>
                    <a:cubicBezTo>
                      <a:pt x="410" y="169"/>
                      <a:pt x="410" y="169"/>
                      <a:pt x="409" y="168"/>
                    </a:cubicBezTo>
                    <a:cubicBezTo>
                      <a:pt x="408" y="169"/>
                      <a:pt x="406" y="169"/>
                      <a:pt x="405" y="168"/>
                    </a:cubicBezTo>
                    <a:cubicBezTo>
                      <a:pt x="404" y="168"/>
                      <a:pt x="405" y="168"/>
                      <a:pt x="404" y="169"/>
                    </a:cubicBezTo>
                    <a:cubicBezTo>
                      <a:pt x="402" y="168"/>
                      <a:pt x="399" y="170"/>
                      <a:pt x="396" y="168"/>
                    </a:cubicBezTo>
                    <a:cubicBezTo>
                      <a:pt x="396" y="168"/>
                      <a:pt x="396" y="168"/>
                      <a:pt x="395" y="168"/>
                    </a:cubicBezTo>
                    <a:cubicBezTo>
                      <a:pt x="395" y="168"/>
                      <a:pt x="395" y="168"/>
                      <a:pt x="395" y="168"/>
                    </a:cubicBezTo>
                    <a:cubicBezTo>
                      <a:pt x="394" y="168"/>
                      <a:pt x="393" y="169"/>
                      <a:pt x="392" y="168"/>
                    </a:cubicBezTo>
                    <a:cubicBezTo>
                      <a:pt x="391" y="169"/>
                      <a:pt x="389" y="169"/>
                      <a:pt x="388" y="168"/>
                    </a:cubicBezTo>
                    <a:cubicBezTo>
                      <a:pt x="388" y="168"/>
                      <a:pt x="389" y="168"/>
                      <a:pt x="389" y="168"/>
                    </a:cubicBezTo>
                    <a:cubicBezTo>
                      <a:pt x="388" y="167"/>
                      <a:pt x="386" y="167"/>
                      <a:pt x="386" y="168"/>
                    </a:cubicBezTo>
                    <a:cubicBezTo>
                      <a:pt x="384" y="167"/>
                      <a:pt x="383" y="168"/>
                      <a:pt x="382" y="168"/>
                    </a:cubicBezTo>
                    <a:cubicBezTo>
                      <a:pt x="382" y="168"/>
                      <a:pt x="382" y="168"/>
                      <a:pt x="382" y="169"/>
                    </a:cubicBezTo>
                    <a:cubicBezTo>
                      <a:pt x="381" y="169"/>
                      <a:pt x="381" y="168"/>
                      <a:pt x="381" y="168"/>
                    </a:cubicBezTo>
                    <a:cubicBezTo>
                      <a:pt x="381" y="168"/>
                      <a:pt x="381" y="168"/>
                      <a:pt x="381" y="168"/>
                    </a:cubicBezTo>
                    <a:cubicBezTo>
                      <a:pt x="381" y="167"/>
                      <a:pt x="380" y="167"/>
                      <a:pt x="379" y="167"/>
                    </a:cubicBezTo>
                    <a:cubicBezTo>
                      <a:pt x="379" y="167"/>
                      <a:pt x="378" y="168"/>
                      <a:pt x="378" y="168"/>
                    </a:cubicBezTo>
                    <a:cubicBezTo>
                      <a:pt x="378" y="168"/>
                      <a:pt x="377" y="167"/>
                      <a:pt x="376" y="167"/>
                    </a:cubicBezTo>
                    <a:cubicBezTo>
                      <a:pt x="374" y="167"/>
                      <a:pt x="373" y="168"/>
                      <a:pt x="371" y="167"/>
                    </a:cubicBezTo>
                    <a:cubicBezTo>
                      <a:pt x="371" y="168"/>
                      <a:pt x="370" y="168"/>
                      <a:pt x="370" y="168"/>
                    </a:cubicBezTo>
                    <a:cubicBezTo>
                      <a:pt x="369" y="167"/>
                      <a:pt x="369" y="168"/>
                      <a:pt x="369" y="167"/>
                    </a:cubicBezTo>
                    <a:cubicBezTo>
                      <a:pt x="368" y="168"/>
                      <a:pt x="367" y="168"/>
                      <a:pt x="366" y="167"/>
                    </a:cubicBezTo>
                    <a:cubicBezTo>
                      <a:pt x="366" y="168"/>
                      <a:pt x="365" y="168"/>
                      <a:pt x="364" y="167"/>
                    </a:cubicBezTo>
                    <a:cubicBezTo>
                      <a:pt x="363" y="167"/>
                      <a:pt x="364" y="168"/>
                      <a:pt x="363" y="168"/>
                    </a:cubicBezTo>
                    <a:cubicBezTo>
                      <a:pt x="362" y="167"/>
                      <a:pt x="360" y="168"/>
                      <a:pt x="359" y="166"/>
                    </a:cubicBezTo>
                    <a:cubicBezTo>
                      <a:pt x="358" y="167"/>
                      <a:pt x="359" y="167"/>
                      <a:pt x="359" y="168"/>
                    </a:cubicBezTo>
                    <a:cubicBezTo>
                      <a:pt x="358" y="167"/>
                      <a:pt x="357" y="168"/>
                      <a:pt x="357" y="167"/>
                    </a:cubicBezTo>
                    <a:cubicBezTo>
                      <a:pt x="356" y="167"/>
                      <a:pt x="356" y="168"/>
                      <a:pt x="356" y="168"/>
                    </a:cubicBezTo>
                    <a:cubicBezTo>
                      <a:pt x="355" y="168"/>
                      <a:pt x="354" y="167"/>
                      <a:pt x="353" y="168"/>
                    </a:cubicBezTo>
                    <a:cubicBezTo>
                      <a:pt x="352" y="167"/>
                      <a:pt x="351" y="169"/>
                      <a:pt x="349" y="167"/>
                    </a:cubicBezTo>
                    <a:cubicBezTo>
                      <a:pt x="348" y="168"/>
                      <a:pt x="347" y="168"/>
                      <a:pt x="346" y="168"/>
                    </a:cubicBezTo>
                    <a:cubicBezTo>
                      <a:pt x="344" y="167"/>
                      <a:pt x="341" y="169"/>
                      <a:pt x="340" y="168"/>
                    </a:cubicBezTo>
                    <a:cubicBezTo>
                      <a:pt x="339" y="168"/>
                      <a:pt x="338" y="167"/>
                      <a:pt x="338" y="168"/>
                    </a:cubicBezTo>
                    <a:cubicBezTo>
                      <a:pt x="336" y="167"/>
                      <a:pt x="334" y="168"/>
                      <a:pt x="332" y="168"/>
                    </a:cubicBezTo>
                    <a:cubicBezTo>
                      <a:pt x="331" y="168"/>
                      <a:pt x="330" y="169"/>
                      <a:pt x="328" y="168"/>
                    </a:cubicBezTo>
                    <a:cubicBezTo>
                      <a:pt x="327" y="168"/>
                      <a:pt x="325" y="168"/>
                      <a:pt x="323" y="168"/>
                    </a:cubicBezTo>
                    <a:cubicBezTo>
                      <a:pt x="323" y="168"/>
                      <a:pt x="323" y="168"/>
                      <a:pt x="323" y="168"/>
                    </a:cubicBezTo>
                    <a:cubicBezTo>
                      <a:pt x="322" y="167"/>
                      <a:pt x="321" y="169"/>
                      <a:pt x="321" y="168"/>
                    </a:cubicBezTo>
                    <a:cubicBezTo>
                      <a:pt x="318" y="168"/>
                      <a:pt x="316" y="169"/>
                      <a:pt x="313" y="168"/>
                    </a:cubicBezTo>
                    <a:cubicBezTo>
                      <a:pt x="311" y="168"/>
                      <a:pt x="310" y="169"/>
                      <a:pt x="308" y="167"/>
                    </a:cubicBezTo>
                    <a:cubicBezTo>
                      <a:pt x="307" y="169"/>
                      <a:pt x="306" y="168"/>
                      <a:pt x="305" y="169"/>
                    </a:cubicBezTo>
                    <a:cubicBezTo>
                      <a:pt x="306" y="169"/>
                      <a:pt x="307" y="169"/>
                      <a:pt x="307" y="169"/>
                    </a:cubicBezTo>
                    <a:cubicBezTo>
                      <a:pt x="309" y="172"/>
                      <a:pt x="313" y="171"/>
                      <a:pt x="315" y="172"/>
                    </a:cubicBezTo>
                    <a:close/>
                    <a:moveTo>
                      <a:pt x="527" y="58"/>
                    </a:moveTo>
                    <a:cubicBezTo>
                      <a:pt x="527" y="57"/>
                      <a:pt x="527" y="58"/>
                      <a:pt x="527" y="58"/>
                    </a:cubicBezTo>
                    <a:close/>
                    <a:moveTo>
                      <a:pt x="391" y="168"/>
                    </a:moveTo>
                    <a:cubicBezTo>
                      <a:pt x="391" y="167"/>
                      <a:pt x="392" y="168"/>
                      <a:pt x="391" y="168"/>
                    </a:cubicBezTo>
                    <a:close/>
                    <a:moveTo>
                      <a:pt x="494" y="43"/>
                    </a:moveTo>
                    <a:cubicBezTo>
                      <a:pt x="494" y="43"/>
                      <a:pt x="494" y="43"/>
                      <a:pt x="494" y="43"/>
                    </a:cubicBezTo>
                    <a:close/>
                    <a:moveTo>
                      <a:pt x="454" y="25"/>
                    </a:moveTo>
                    <a:cubicBezTo>
                      <a:pt x="454" y="26"/>
                      <a:pt x="454" y="26"/>
                      <a:pt x="454" y="26"/>
                    </a:cubicBezTo>
                    <a:cubicBezTo>
                      <a:pt x="454" y="26"/>
                      <a:pt x="455" y="26"/>
                      <a:pt x="454" y="25"/>
                    </a:cubicBezTo>
                    <a:close/>
                    <a:moveTo>
                      <a:pt x="421" y="33"/>
                    </a:moveTo>
                    <a:cubicBezTo>
                      <a:pt x="421" y="33"/>
                      <a:pt x="421" y="33"/>
                      <a:pt x="421" y="34"/>
                    </a:cubicBezTo>
                    <a:cubicBezTo>
                      <a:pt x="421" y="34"/>
                      <a:pt x="421" y="34"/>
                      <a:pt x="421" y="34"/>
                    </a:cubicBezTo>
                    <a:cubicBezTo>
                      <a:pt x="421" y="34"/>
                      <a:pt x="421" y="34"/>
                      <a:pt x="422" y="34"/>
                    </a:cubicBezTo>
                    <a:cubicBezTo>
                      <a:pt x="421" y="33"/>
                      <a:pt x="421" y="33"/>
                      <a:pt x="421" y="33"/>
                    </a:cubicBezTo>
                    <a:close/>
                    <a:moveTo>
                      <a:pt x="423" y="30"/>
                    </a:moveTo>
                    <a:cubicBezTo>
                      <a:pt x="423" y="30"/>
                      <a:pt x="423" y="30"/>
                      <a:pt x="423" y="30"/>
                    </a:cubicBezTo>
                    <a:close/>
                    <a:moveTo>
                      <a:pt x="428" y="21"/>
                    </a:moveTo>
                    <a:cubicBezTo>
                      <a:pt x="427" y="21"/>
                      <a:pt x="429" y="22"/>
                      <a:pt x="428" y="21"/>
                    </a:cubicBezTo>
                    <a:close/>
                    <a:moveTo>
                      <a:pt x="304" y="168"/>
                    </a:moveTo>
                    <a:cubicBezTo>
                      <a:pt x="304" y="168"/>
                      <a:pt x="304" y="168"/>
                      <a:pt x="304" y="169"/>
                    </a:cubicBezTo>
                    <a:cubicBezTo>
                      <a:pt x="305" y="169"/>
                      <a:pt x="305" y="168"/>
                      <a:pt x="304" y="168"/>
                    </a:cubicBezTo>
                    <a:close/>
                    <a:moveTo>
                      <a:pt x="293" y="169"/>
                    </a:moveTo>
                    <a:cubicBezTo>
                      <a:pt x="293" y="169"/>
                      <a:pt x="292" y="169"/>
                      <a:pt x="292" y="169"/>
                    </a:cubicBezTo>
                    <a:cubicBezTo>
                      <a:pt x="292" y="170"/>
                      <a:pt x="293" y="170"/>
                      <a:pt x="294" y="170"/>
                    </a:cubicBezTo>
                    <a:cubicBezTo>
                      <a:pt x="294" y="169"/>
                      <a:pt x="293" y="169"/>
                      <a:pt x="293" y="169"/>
                    </a:cubicBezTo>
                    <a:close/>
                    <a:moveTo>
                      <a:pt x="406" y="31"/>
                    </a:moveTo>
                    <a:cubicBezTo>
                      <a:pt x="405" y="31"/>
                      <a:pt x="405" y="31"/>
                      <a:pt x="405" y="31"/>
                    </a:cubicBezTo>
                    <a:cubicBezTo>
                      <a:pt x="405" y="32"/>
                      <a:pt x="404" y="32"/>
                      <a:pt x="404" y="33"/>
                    </a:cubicBezTo>
                    <a:cubicBezTo>
                      <a:pt x="405" y="33"/>
                      <a:pt x="405" y="32"/>
                      <a:pt x="406" y="31"/>
                    </a:cubicBezTo>
                    <a:close/>
                    <a:moveTo>
                      <a:pt x="289" y="170"/>
                    </a:moveTo>
                    <a:cubicBezTo>
                      <a:pt x="290" y="170"/>
                      <a:pt x="290" y="170"/>
                      <a:pt x="291" y="170"/>
                    </a:cubicBezTo>
                    <a:cubicBezTo>
                      <a:pt x="290" y="170"/>
                      <a:pt x="290" y="169"/>
                      <a:pt x="289" y="170"/>
                    </a:cubicBezTo>
                    <a:close/>
                    <a:moveTo>
                      <a:pt x="406" y="29"/>
                    </a:moveTo>
                    <a:cubicBezTo>
                      <a:pt x="406" y="29"/>
                      <a:pt x="406" y="29"/>
                      <a:pt x="406" y="29"/>
                    </a:cubicBezTo>
                    <a:close/>
                    <a:moveTo>
                      <a:pt x="403" y="30"/>
                    </a:moveTo>
                    <a:cubicBezTo>
                      <a:pt x="403" y="30"/>
                      <a:pt x="404" y="30"/>
                      <a:pt x="404" y="29"/>
                    </a:cubicBezTo>
                    <a:cubicBezTo>
                      <a:pt x="403" y="29"/>
                      <a:pt x="402" y="29"/>
                      <a:pt x="402" y="29"/>
                    </a:cubicBezTo>
                    <a:cubicBezTo>
                      <a:pt x="402" y="30"/>
                      <a:pt x="401" y="31"/>
                      <a:pt x="401" y="32"/>
                    </a:cubicBezTo>
                    <a:cubicBezTo>
                      <a:pt x="402" y="32"/>
                      <a:pt x="402" y="32"/>
                      <a:pt x="403" y="32"/>
                    </a:cubicBezTo>
                    <a:cubicBezTo>
                      <a:pt x="402" y="31"/>
                      <a:pt x="403" y="31"/>
                      <a:pt x="403" y="30"/>
                    </a:cubicBezTo>
                    <a:close/>
                    <a:moveTo>
                      <a:pt x="405" y="27"/>
                    </a:moveTo>
                    <a:cubicBezTo>
                      <a:pt x="404" y="26"/>
                      <a:pt x="405" y="27"/>
                      <a:pt x="405" y="27"/>
                    </a:cubicBezTo>
                    <a:close/>
                    <a:moveTo>
                      <a:pt x="401" y="29"/>
                    </a:moveTo>
                    <a:cubicBezTo>
                      <a:pt x="400" y="29"/>
                      <a:pt x="400" y="29"/>
                      <a:pt x="400" y="29"/>
                    </a:cubicBezTo>
                    <a:cubicBezTo>
                      <a:pt x="400" y="29"/>
                      <a:pt x="399" y="30"/>
                      <a:pt x="399" y="30"/>
                    </a:cubicBezTo>
                    <a:cubicBezTo>
                      <a:pt x="399" y="29"/>
                      <a:pt x="399" y="29"/>
                      <a:pt x="399" y="29"/>
                    </a:cubicBezTo>
                    <a:cubicBezTo>
                      <a:pt x="398" y="28"/>
                      <a:pt x="397" y="30"/>
                      <a:pt x="396" y="30"/>
                    </a:cubicBezTo>
                    <a:cubicBezTo>
                      <a:pt x="397" y="31"/>
                      <a:pt x="399" y="30"/>
                      <a:pt x="400" y="32"/>
                    </a:cubicBezTo>
                    <a:cubicBezTo>
                      <a:pt x="401" y="31"/>
                      <a:pt x="401" y="30"/>
                      <a:pt x="401" y="29"/>
                    </a:cubicBezTo>
                    <a:close/>
                    <a:moveTo>
                      <a:pt x="402" y="21"/>
                    </a:moveTo>
                    <a:cubicBezTo>
                      <a:pt x="402" y="21"/>
                      <a:pt x="402" y="21"/>
                      <a:pt x="402" y="21"/>
                    </a:cubicBezTo>
                    <a:cubicBezTo>
                      <a:pt x="402" y="21"/>
                      <a:pt x="402" y="22"/>
                      <a:pt x="402" y="22"/>
                    </a:cubicBezTo>
                    <a:cubicBezTo>
                      <a:pt x="402" y="21"/>
                      <a:pt x="402" y="21"/>
                      <a:pt x="402" y="21"/>
                    </a:cubicBezTo>
                    <a:cubicBezTo>
                      <a:pt x="402" y="21"/>
                      <a:pt x="402" y="21"/>
                      <a:pt x="402" y="21"/>
                    </a:cubicBezTo>
                    <a:close/>
                    <a:moveTo>
                      <a:pt x="396" y="29"/>
                    </a:moveTo>
                    <a:cubicBezTo>
                      <a:pt x="395" y="29"/>
                      <a:pt x="396" y="29"/>
                      <a:pt x="396" y="29"/>
                    </a:cubicBezTo>
                    <a:close/>
                    <a:moveTo>
                      <a:pt x="393" y="29"/>
                    </a:moveTo>
                    <a:cubicBezTo>
                      <a:pt x="393" y="29"/>
                      <a:pt x="394" y="30"/>
                      <a:pt x="394" y="30"/>
                    </a:cubicBezTo>
                    <a:cubicBezTo>
                      <a:pt x="394" y="30"/>
                      <a:pt x="395" y="30"/>
                      <a:pt x="395" y="30"/>
                    </a:cubicBezTo>
                    <a:cubicBezTo>
                      <a:pt x="394" y="29"/>
                      <a:pt x="394" y="28"/>
                      <a:pt x="393" y="29"/>
                    </a:cubicBezTo>
                    <a:close/>
                    <a:moveTo>
                      <a:pt x="391" y="30"/>
                    </a:moveTo>
                    <a:cubicBezTo>
                      <a:pt x="390" y="29"/>
                      <a:pt x="390" y="30"/>
                      <a:pt x="391" y="30"/>
                    </a:cubicBezTo>
                    <a:cubicBezTo>
                      <a:pt x="390" y="30"/>
                      <a:pt x="391" y="30"/>
                      <a:pt x="391" y="30"/>
                    </a:cubicBezTo>
                    <a:cubicBezTo>
                      <a:pt x="391" y="30"/>
                      <a:pt x="392" y="29"/>
                      <a:pt x="392" y="30"/>
                    </a:cubicBezTo>
                    <a:cubicBezTo>
                      <a:pt x="392" y="28"/>
                      <a:pt x="391" y="28"/>
                      <a:pt x="390" y="29"/>
                    </a:cubicBezTo>
                    <a:cubicBezTo>
                      <a:pt x="390" y="29"/>
                      <a:pt x="391" y="29"/>
                      <a:pt x="391" y="30"/>
                    </a:cubicBezTo>
                    <a:close/>
                    <a:moveTo>
                      <a:pt x="389" y="29"/>
                    </a:moveTo>
                    <a:cubicBezTo>
                      <a:pt x="389" y="29"/>
                      <a:pt x="389" y="29"/>
                      <a:pt x="389" y="29"/>
                    </a:cubicBezTo>
                    <a:cubicBezTo>
                      <a:pt x="389" y="28"/>
                      <a:pt x="389" y="28"/>
                      <a:pt x="388" y="27"/>
                    </a:cubicBezTo>
                    <a:cubicBezTo>
                      <a:pt x="388" y="28"/>
                      <a:pt x="388" y="28"/>
                      <a:pt x="388" y="29"/>
                    </a:cubicBezTo>
                    <a:cubicBezTo>
                      <a:pt x="388" y="29"/>
                      <a:pt x="388" y="28"/>
                      <a:pt x="387" y="28"/>
                    </a:cubicBezTo>
                    <a:cubicBezTo>
                      <a:pt x="386" y="29"/>
                      <a:pt x="384" y="27"/>
                      <a:pt x="382" y="28"/>
                    </a:cubicBezTo>
                    <a:cubicBezTo>
                      <a:pt x="382" y="29"/>
                      <a:pt x="381" y="29"/>
                      <a:pt x="381" y="30"/>
                    </a:cubicBezTo>
                    <a:cubicBezTo>
                      <a:pt x="380" y="29"/>
                      <a:pt x="379" y="29"/>
                      <a:pt x="379" y="29"/>
                    </a:cubicBezTo>
                    <a:cubicBezTo>
                      <a:pt x="380" y="28"/>
                      <a:pt x="381" y="28"/>
                      <a:pt x="382" y="28"/>
                    </a:cubicBezTo>
                    <a:cubicBezTo>
                      <a:pt x="382" y="27"/>
                      <a:pt x="382" y="27"/>
                      <a:pt x="381" y="27"/>
                    </a:cubicBezTo>
                    <a:cubicBezTo>
                      <a:pt x="381" y="27"/>
                      <a:pt x="380" y="27"/>
                      <a:pt x="379" y="27"/>
                    </a:cubicBezTo>
                    <a:cubicBezTo>
                      <a:pt x="379" y="27"/>
                      <a:pt x="378" y="28"/>
                      <a:pt x="378" y="28"/>
                    </a:cubicBezTo>
                    <a:cubicBezTo>
                      <a:pt x="378" y="28"/>
                      <a:pt x="378" y="27"/>
                      <a:pt x="377" y="27"/>
                    </a:cubicBezTo>
                    <a:cubicBezTo>
                      <a:pt x="377" y="27"/>
                      <a:pt x="376" y="28"/>
                      <a:pt x="376" y="28"/>
                    </a:cubicBezTo>
                    <a:cubicBezTo>
                      <a:pt x="374" y="27"/>
                      <a:pt x="372" y="26"/>
                      <a:pt x="371" y="27"/>
                    </a:cubicBezTo>
                    <a:cubicBezTo>
                      <a:pt x="371" y="27"/>
                      <a:pt x="371" y="27"/>
                      <a:pt x="371" y="28"/>
                    </a:cubicBezTo>
                    <a:cubicBezTo>
                      <a:pt x="371" y="28"/>
                      <a:pt x="370" y="29"/>
                      <a:pt x="370" y="28"/>
                    </a:cubicBezTo>
                    <a:cubicBezTo>
                      <a:pt x="370" y="28"/>
                      <a:pt x="370" y="28"/>
                      <a:pt x="371" y="28"/>
                    </a:cubicBezTo>
                    <a:cubicBezTo>
                      <a:pt x="370" y="27"/>
                      <a:pt x="369" y="27"/>
                      <a:pt x="369" y="26"/>
                    </a:cubicBezTo>
                    <a:cubicBezTo>
                      <a:pt x="368" y="27"/>
                      <a:pt x="367" y="27"/>
                      <a:pt x="366" y="26"/>
                    </a:cubicBezTo>
                    <a:cubicBezTo>
                      <a:pt x="364" y="26"/>
                      <a:pt x="361" y="27"/>
                      <a:pt x="359" y="25"/>
                    </a:cubicBezTo>
                    <a:cubicBezTo>
                      <a:pt x="359" y="25"/>
                      <a:pt x="359" y="26"/>
                      <a:pt x="358" y="26"/>
                    </a:cubicBezTo>
                    <a:cubicBezTo>
                      <a:pt x="357" y="25"/>
                      <a:pt x="356" y="26"/>
                      <a:pt x="355" y="26"/>
                    </a:cubicBezTo>
                    <a:cubicBezTo>
                      <a:pt x="353" y="25"/>
                      <a:pt x="352" y="26"/>
                      <a:pt x="350" y="25"/>
                    </a:cubicBezTo>
                    <a:cubicBezTo>
                      <a:pt x="350" y="26"/>
                      <a:pt x="350" y="26"/>
                      <a:pt x="351" y="27"/>
                    </a:cubicBezTo>
                    <a:cubicBezTo>
                      <a:pt x="351" y="27"/>
                      <a:pt x="351" y="26"/>
                      <a:pt x="352" y="26"/>
                    </a:cubicBezTo>
                    <a:cubicBezTo>
                      <a:pt x="352" y="27"/>
                      <a:pt x="352" y="27"/>
                      <a:pt x="353" y="28"/>
                    </a:cubicBezTo>
                    <a:cubicBezTo>
                      <a:pt x="353" y="27"/>
                      <a:pt x="353" y="27"/>
                      <a:pt x="354" y="28"/>
                    </a:cubicBezTo>
                    <a:cubicBezTo>
                      <a:pt x="354" y="28"/>
                      <a:pt x="354" y="28"/>
                      <a:pt x="354" y="29"/>
                    </a:cubicBezTo>
                    <a:cubicBezTo>
                      <a:pt x="356" y="29"/>
                      <a:pt x="357" y="29"/>
                      <a:pt x="358" y="29"/>
                    </a:cubicBezTo>
                    <a:cubicBezTo>
                      <a:pt x="360" y="30"/>
                      <a:pt x="361" y="30"/>
                      <a:pt x="362" y="29"/>
                    </a:cubicBezTo>
                    <a:cubicBezTo>
                      <a:pt x="362" y="29"/>
                      <a:pt x="361" y="29"/>
                      <a:pt x="361" y="28"/>
                    </a:cubicBezTo>
                    <a:cubicBezTo>
                      <a:pt x="363" y="30"/>
                      <a:pt x="363" y="26"/>
                      <a:pt x="365" y="28"/>
                    </a:cubicBezTo>
                    <a:cubicBezTo>
                      <a:pt x="365" y="28"/>
                      <a:pt x="365" y="29"/>
                      <a:pt x="365" y="29"/>
                    </a:cubicBezTo>
                    <a:cubicBezTo>
                      <a:pt x="365" y="30"/>
                      <a:pt x="366" y="30"/>
                      <a:pt x="367" y="31"/>
                    </a:cubicBezTo>
                    <a:cubicBezTo>
                      <a:pt x="368" y="29"/>
                      <a:pt x="370" y="30"/>
                      <a:pt x="372" y="31"/>
                    </a:cubicBezTo>
                    <a:cubicBezTo>
                      <a:pt x="372" y="31"/>
                      <a:pt x="372" y="31"/>
                      <a:pt x="372" y="30"/>
                    </a:cubicBezTo>
                    <a:cubicBezTo>
                      <a:pt x="373" y="30"/>
                      <a:pt x="374" y="31"/>
                      <a:pt x="374" y="31"/>
                    </a:cubicBezTo>
                    <a:cubicBezTo>
                      <a:pt x="374" y="31"/>
                      <a:pt x="374" y="31"/>
                      <a:pt x="374" y="30"/>
                    </a:cubicBezTo>
                    <a:cubicBezTo>
                      <a:pt x="375" y="30"/>
                      <a:pt x="376" y="30"/>
                      <a:pt x="377" y="30"/>
                    </a:cubicBezTo>
                    <a:cubicBezTo>
                      <a:pt x="377" y="30"/>
                      <a:pt x="376" y="30"/>
                      <a:pt x="376" y="29"/>
                    </a:cubicBezTo>
                    <a:cubicBezTo>
                      <a:pt x="377" y="29"/>
                      <a:pt x="378" y="29"/>
                      <a:pt x="379" y="29"/>
                    </a:cubicBezTo>
                    <a:cubicBezTo>
                      <a:pt x="379" y="30"/>
                      <a:pt x="379" y="30"/>
                      <a:pt x="379" y="30"/>
                    </a:cubicBezTo>
                    <a:cubicBezTo>
                      <a:pt x="381" y="31"/>
                      <a:pt x="383" y="31"/>
                      <a:pt x="385" y="31"/>
                    </a:cubicBezTo>
                    <a:cubicBezTo>
                      <a:pt x="386" y="31"/>
                      <a:pt x="387" y="31"/>
                      <a:pt x="387" y="30"/>
                    </a:cubicBezTo>
                    <a:cubicBezTo>
                      <a:pt x="388" y="31"/>
                      <a:pt x="390" y="30"/>
                      <a:pt x="389" y="29"/>
                    </a:cubicBezTo>
                    <a:close/>
                    <a:moveTo>
                      <a:pt x="387" y="24"/>
                    </a:moveTo>
                    <a:cubicBezTo>
                      <a:pt x="386" y="23"/>
                      <a:pt x="385" y="23"/>
                      <a:pt x="384" y="24"/>
                    </a:cubicBezTo>
                    <a:cubicBezTo>
                      <a:pt x="384" y="23"/>
                      <a:pt x="383" y="23"/>
                      <a:pt x="383" y="23"/>
                    </a:cubicBezTo>
                    <a:cubicBezTo>
                      <a:pt x="383" y="23"/>
                      <a:pt x="383" y="23"/>
                      <a:pt x="383" y="23"/>
                    </a:cubicBezTo>
                    <a:cubicBezTo>
                      <a:pt x="382" y="23"/>
                      <a:pt x="382" y="23"/>
                      <a:pt x="381" y="24"/>
                    </a:cubicBezTo>
                    <a:cubicBezTo>
                      <a:pt x="381" y="25"/>
                      <a:pt x="382" y="25"/>
                      <a:pt x="383" y="25"/>
                    </a:cubicBezTo>
                    <a:cubicBezTo>
                      <a:pt x="383" y="25"/>
                      <a:pt x="383" y="24"/>
                      <a:pt x="383" y="24"/>
                    </a:cubicBezTo>
                    <a:cubicBezTo>
                      <a:pt x="384" y="25"/>
                      <a:pt x="383" y="25"/>
                      <a:pt x="384" y="25"/>
                    </a:cubicBezTo>
                    <a:cubicBezTo>
                      <a:pt x="385" y="24"/>
                      <a:pt x="386" y="26"/>
                      <a:pt x="387" y="25"/>
                    </a:cubicBezTo>
                    <a:cubicBezTo>
                      <a:pt x="386" y="24"/>
                      <a:pt x="387" y="24"/>
                      <a:pt x="387" y="24"/>
                    </a:cubicBezTo>
                    <a:close/>
                    <a:moveTo>
                      <a:pt x="382" y="28"/>
                    </a:moveTo>
                    <a:cubicBezTo>
                      <a:pt x="382" y="28"/>
                      <a:pt x="382" y="28"/>
                      <a:pt x="382" y="28"/>
                    </a:cubicBezTo>
                    <a:close/>
                    <a:moveTo>
                      <a:pt x="378" y="30"/>
                    </a:moveTo>
                    <a:cubicBezTo>
                      <a:pt x="379" y="31"/>
                      <a:pt x="378" y="29"/>
                      <a:pt x="378" y="30"/>
                    </a:cubicBezTo>
                    <a:close/>
                    <a:moveTo>
                      <a:pt x="380" y="22"/>
                    </a:moveTo>
                    <a:cubicBezTo>
                      <a:pt x="379" y="23"/>
                      <a:pt x="379" y="23"/>
                      <a:pt x="379" y="23"/>
                    </a:cubicBezTo>
                    <a:cubicBezTo>
                      <a:pt x="378" y="23"/>
                      <a:pt x="379" y="23"/>
                      <a:pt x="378" y="22"/>
                    </a:cubicBezTo>
                    <a:cubicBezTo>
                      <a:pt x="378" y="23"/>
                      <a:pt x="378" y="23"/>
                      <a:pt x="378" y="23"/>
                    </a:cubicBezTo>
                    <a:cubicBezTo>
                      <a:pt x="377" y="22"/>
                      <a:pt x="376" y="24"/>
                      <a:pt x="375" y="23"/>
                    </a:cubicBezTo>
                    <a:cubicBezTo>
                      <a:pt x="374" y="22"/>
                      <a:pt x="372" y="22"/>
                      <a:pt x="370" y="23"/>
                    </a:cubicBezTo>
                    <a:cubicBezTo>
                      <a:pt x="369" y="22"/>
                      <a:pt x="369" y="22"/>
                      <a:pt x="369" y="21"/>
                    </a:cubicBezTo>
                    <a:cubicBezTo>
                      <a:pt x="368" y="23"/>
                      <a:pt x="366" y="22"/>
                      <a:pt x="365" y="22"/>
                    </a:cubicBezTo>
                    <a:cubicBezTo>
                      <a:pt x="364" y="21"/>
                      <a:pt x="364" y="22"/>
                      <a:pt x="363" y="21"/>
                    </a:cubicBezTo>
                    <a:cubicBezTo>
                      <a:pt x="362" y="22"/>
                      <a:pt x="363" y="22"/>
                      <a:pt x="363" y="22"/>
                    </a:cubicBezTo>
                    <a:cubicBezTo>
                      <a:pt x="361" y="22"/>
                      <a:pt x="359" y="21"/>
                      <a:pt x="357" y="20"/>
                    </a:cubicBezTo>
                    <a:cubicBezTo>
                      <a:pt x="356" y="21"/>
                      <a:pt x="356" y="21"/>
                      <a:pt x="356" y="21"/>
                    </a:cubicBezTo>
                    <a:cubicBezTo>
                      <a:pt x="354" y="21"/>
                      <a:pt x="353" y="22"/>
                      <a:pt x="351" y="21"/>
                    </a:cubicBezTo>
                    <a:cubicBezTo>
                      <a:pt x="350" y="21"/>
                      <a:pt x="351" y="21"/>
                      <a:pt x="350" y="21"/>
                    </a:cubicBezTo>
                    <a:cubicBezTo>
                      <a:pt x="349" y="20"/>
                      <a:pt x="347" y="22"/>
                      <a:pt x="346" y="20"/>
                    </a:cubicBezTo>
                    <a:cubicBezTo>
                      <a:pt x="345" y="21"/>
                      <a:pt x="344" y="21"/>
                      <a:pt x="343" y="22"/>
                    </a:cubicBezTo>
                    <a:cubicBezTo>
                      <a:pt x="343" y="22"/>
                      <a:pt x="344" y="22"/>
                      <a:pt x="344" y="23"/>
                    </a:cubicBezTo>
                    <a:cubicBezTo>
                      <a:pt x="345" y="22"/>
                      <a:pt x="345" y="22"/>
                      <a:pt x="346" y="22"/>
                    </a:cubicBezTo>
                    <a:cubicBezTo>
                      <a:pt x="346" y="23"/>
                      <a:pt x="346" y="21"/>
                      <a:pt x="347" y="22"/>
                    </a:cubicBezTo>
                    <a:cubicBezTo>
                      <a:pt x="347" y="22"/>
                      <a:pt x="347" y="22"/>
                      <a:pt x="348" y="23"/>
                    </a:cubicBezTo>
                    <a:cubicBezTo>
                      <a:pt x="348" y="22"/>
                      <a:pt x="349" y="22"/>
                      <a:pt x="350" y="22"/>
                    </a:cubicBezTo>
                    <a:cubicBezTo>
                      <a:pt x="350" y="23"/>
                      <a:pt x="350" y="23"/>
                      <a:pt x="350" y="23"/>
                    </a:cubicBezTo>
                    <a:cubicBezTo>
                      <a:pt x="351" y="23"/>
                      <a:pt x="351" y="23"/>
                      <a:pt x="351" y="23"/>
                    </a:cubicBezTo>
                    <a:cubicBezTo>
                      <a:pt x="353" y="23"/>
                      <a:pt x="355" y="23"/>
                      <a:pt x="357" y="23"/>
                    </a:cubicBezTo>
                    <a:cubicBezTo>
                      <a:pt x="356" y="24"/>
                      <a:pt x="358" y="24"/>
                      <a:pt x="358" y="24"/>
                    </a:cubicBezTo>
                    <a:cubicBezTo>
                      <a:pt x="359" y="24"/>
                      <a:pt x="358" y="23"/>
                      <a:pt x="359" y="23"/>
                    </a:cubicBezTo>
                    <a:cubicBezTo>
                      <a:pt x="359" y="23"/>
                      <a:pt x="359" y="23"/>
                      <a:pt x="360" y="24"/>
                    </a:cubicBezTo>
                    <a:cubicBezTo>
                      <a:pt x="360" y="24"/>
                      <a:pt x="361" y="23"/>
                      <a:pt x="361" y="24"/>
                    </a:cubicBezTo>
                    <a:cubicBezTo>
                      <a:pt x="362" y="23"/>
                      <a:pt x="362" y="23"/>
                      <a:pt x="362" y="23"/>
                    </a:cubicBezTo>
                    <a:cubicBezTo>
                      <a:pt x="363" y="23"/>
                      <a:pt x="363" y="23"/>
                      <a:pt x="364" y="23"/>
                    </a:cubicBezTo>
                    <a:cubicBezTo>
                      <a:pt x="364" y="23"/>
                      <a:pt x="364" y="23"/>
                      <a:pt x="364" y="24"/>
                    </a:cubicBezTo>
                    <a:cubicBezTo>
                      <a:pt x="365" y="23"/>
                      <a:pt x="366" y="23"/>
                      <a:pt x="366" y="24"/>
                    </a:cubicBezTo>
                    <a:cubicBezTo>
                      <a:pt x="367" y="23"/>
                      <a:pt x="368" y="24"/>
                      <a:pt x="369" y="23"/>
                    </a:cubicBezTo>
                    <a:cubicBezTo>
                      <a:pt x="369" y="24"/>
                      <a:pt x="369" y="24"/>
                      <a:pt x="369" y="24"/>
                    </a:cubicBezTo>
                    <a:cubicBezTo>
                      <a:pt x="370" y="24"/>
                      <a:pt x="372" y="24"/>
                      <a:pt x="373" y="25"/>
                    </a:cubicBezTo>
                    <a:cubicBezTo>
                      <a:pt x="374" y="24"/>
                      <a:pt x="375" y="24"/>
                      <a:pt x="375" y="24"/>
                    </a:cubicBezTo>
                    <a:cubicBezTo>
                      <a:pt x="376" y="25"/>
                      <a:pt x="378" y="24"/>
                      <a:pt x="379" y="25"/>
                    </a:cubicBezTo>
                    <a:cubicBezTo>
                      <a:pt x="380" y="24"/>
                      <a:pt x="381" y="23"/>
                      <a:pt x="380" y="22"/>
                    </a:cubicBezTo>
                    <a:close/>
                    <a:moveTo>
                      <a:pt x="350" y="26"/>
                    </a:moveTo>
                    <a:cubicBezTo>
                      <a:pt x="350" y="26"/>
                      <a:pt x="351" y="27"/>
                      <a:pt x="350" y="26"/>
                    </a:cubicBezTo>
                    <a:close/>
                    <a:moveTo>
                      <a:pt x="350" y="25"/>
                    </a:moveTo>
                    <a:cubicBezTo>
                      <a:pt x="350" y="25"/>
                      <a:pt x="349" y="25"/>
                      <a:pt x="349" y="25"/>
                    </a:cubicBezTo>
                    <a:cubicBezTo>
                      <a:pt x="349" y="25"/>
                      <a:pt x="349" y="25"/>
                      <a:pt x="349" y="26"/>
                    </a:cubicBezTo>
                    <a:cubicBezTo>
                      <a:pt x="348" y="24"/>
                      <a:pt x="347" y="26"/>
                      <a:pt x="347" y="25"/>
                    </a:cubicBezTo>
                    <a:cubicBezTo>
                      <a:pt x="346" y="26"/>
                      <a:pt x="348" y="26"/>
                      <a:pt x="349" y="26"/>
                    </a:cubicBezTo>
                    <a:cubicBezTo>
                      <a:pt x="349" y="26"/>
                      <a:pt x="349" y="27"/>
                      <a:pt x="349" y="27"/>
                    </a:cubicBezTo>
                    <a:cubicBezTo>
                      <a:pt x="349" y="27"/>
                      <a:pt x="350" y="27"/>
                      <a:pt x="350" y="27"/>
                    </a:cubicBezTo>
                    <a:cubicBezTo>
                      <a:pt x="349" y="26"/>
                      <a:pt x="350" y="26"/>
                      <a:pt x="350" y="25"/>
                    </a:cubicBezTo>
                    <a:close/>
                    <a:moveTo>
                      <a:pt x="343" y="25"/>
                    </a:moveTo>
                    <a:cubicBezTo>
                      <a:pt x="343" y="25"/>
                      <a:pt x="343" y="25"/>
                      <a:pt x="343" y="26"/>
                    </a:cubicBezTo>
                    <a:cubicBezTo>
                      <a:pt x="343" y="25"/>
                      <a:pt x="344" y="25"/>
                      <a:pt x="344" y="25"/>
                    </a:cubicBezTo>
                    <a:cubicBezTo>
                      <a:pt x="344" y="25"/>
                      <a:pt x="344" y="25"/>
                      <a:pt x="343" y="25"/>
                    </a:cubicBezTo>
                    <a:close/>
                    <a:moveTo>
                      <a:pt x="342" y="25"/>
                    </a:moveTo>
                    <a:cubicBezTo>
                      <a:pt x="342" y="25"/>
                      <a:pt x="342" y="25"/>
                      <a:pt x="342" y="25"/>
                    </a:cubicBezTo>
                    <a:cubicBezTo>
                      <a:pt x="342" y="25"/>
                      <a:pt x="342" y="24"/>
                      <a:pt x="342" y="25"/>
                    </a:cubicBezTo>
                    <a:close/>
                    <a:moveTo>
                      <a:pt x="349" y="15"/>
                    </a:moveTo>
                    <a:cubicBezTo>
                      <a:pt x="349" y="15"/>
                      <a:pt x="349" y="15"/>
                      <a:pt x="349" y="15"/>
                    </a:cubicBezTo>
                    <a:close/>
                    <a:moveTo>
                      <a:pt x="325" y="19"/>
                    </a:moveTo>
                    <a:cubicBezTo>
                      <a:pt x="326" y="18"/>
                      <a:pt x="325" y="19"/>
                      <a:pt x="325" y="19"/>
                    </a:cubicBezTo>
                    <a:cubicBezTo>
                      <a:pt x="325" y="19"/>
                      <a:pt x="325" y="19"/>
                      <a:pt x="325" y="20"/>
                    </a:cubicBezTo>
                    <a:cubicBezTo>
                      <a:pt x="324" y="19"/>
                      <a:pt x="322" y="20"/>
                      <a:pt x="322" y="21"/>
                    </a:cubicBezTo>
                    <a:cubicBezTo>
                      <a:pt x="324" y="21"/>
                      <a:pt x="325" y="20"/>
                      <a:pt x="327" y="21"/>
                    </a:cubicBezTo>
                    <a:cubicBezTo>
                      <a:pt x="326" y="21"/>
                      <a:pt x="327" y="22"/>
                      <a:pt x="327" y="22"/>
                    </a:cubicBezTo>
                    <a:cubicBezTo>
                      <a:pt x="328" y="23"/>
                      <a:pt x="329" y="21"/>
                      <a:pt x="330" y="20"/>
                    </a:cubicBezTo>
                    <a:cubicBezTo>
                      <a:pt x="330" y="21"/>
                      <a:pt x="331" y="22"/>
                      <a:pt x="331" y="21"/>
                    </a:cubicBezTo>
                    <a:cubicBezTo>
                      <a:pt x="331" y="21"/>
                      <a:pt x="331" y="20"/>
                      <a:pt x="331" y="20"/>
                    </a:cubicBezTo>
                    <a:cubicBezTo>
                      <a:pt x="331" y="21"/>
                      <a:pt x="332" y="20"/>
                      <a:pt x="332" y="20"/>
                    </a:cubicBezTo>
                    <a:cubicBezTo>
                      <a:pt x="333" y="21"/>
                      <a:pt x="332" y="21"/>
                      <a:pt x="333" y="22"/>
                    </a:cubicBezTo>
                    <a:cubicBezTo>
                      <a:pt x="334" y="21"/>
                      <a:pt x="334" y="21"/>
                      <a:pt x="335" y="20"/>
                    </a:cubicBezTo>
                    <a:cubicBezTo>
                      <a:pt x="335" y="21"/>
                      <a:pt x="337" y="21"/>
                      <a:pt x="337" y="22"/>
                    </a:cubicBezTo>
                    <a:cubicBezTo>
                      <a:pt x="336" y="22"/>
                      <a:pt x="335" y="23"/>
                      <a:pt x="336" y="23"/>
                    </a:cubicBezTo>
                    <a:cubicBezTo>
                      <a:pt x="336" y="22"/>
                      <a:pt x="337" y="22"/>
                      <a:pt x="338" y="22"/>
                    </a:cubicBezTo>
                    <a:cubicBezTo>
                      <a:pt x="338" y="22"/>
                      <a:pt x="337" y="21"/>
                      <a:pt x="338" y="21"/>
                    </a:cubicBezTo>
                    <a:cubicBezTo>
                      <a:pt x="338" y="21"/>
                      <a:pt x="338" y="22"/>
                      <a:pt x="339" y="22"/>
                    </a:cubicBezTo>
                    <a:cubicBezTo>
                      <a:pt x="339" y="22"/>
                      <a:pt x="339" y="22"/>
                      <a:pt x="340" y="21"/>
                    </a:cubicBezTo>
                    <a:cubicBezTo>
                      <a:pt x="340" y="21"/>
                      <a:pt x="340" y="22"/>
                      <a:pt x="341" y="22"/>
                    </a:cubicBezTo>
                    <a:cubicBezTo>
                      <a:pt x="341" y="21"/>
                      <a:pt x="342" y="21"/>
                      <a:pt x="341" y="21"/>
                    </a:cubicBezTo>
                    <a:cubicBezTo>
                      <a:pt x="341" y="20"/>
                      <a:pt x="340" y="20"/>
                      <a:pt x="340" y="20"/>
                    </a:cubicBezTo>
                    <a:cubicBezTo>
                      <a:pt x="338" y="20"/>
                      <a:pt x="337" y="20"/>
                      <a:pt x="336" y="19"/>
                    </a:cubicBezTo>
                    <a:cubicBezTo>
                      <a:pt x="335" y="19"/>
                      <a:pt x="336" y="20"/>
                      <a:pt x="335" y="20"/>
                    </a:cubicBezTo>
                    <a:cubicBezTo>
                      <a:pt x="334" y="19"/>
                      <a:pt x="332" y="20"/>
                      <a:pt x="331" y="19"/>
                    </a:cubicBezTo>
                    <a:cubicBezTo>
                      <a:pt x="330" y="19"/>
                      <a:pt x="328" y="19"/>
                      <a:pt x="328" y="20"/>
                    </a:cubicBezTo>
                    <a:cubicBezTo>
                      <a:pt x="328" y="18"/>
                      <a:pt x="326" y="20"/>
                      <a:pt x="325" y="19"/>
                    </a:cubicBezTo>
                    <a:close/>
                    <a:moveTo>
                      <a:pt x="335" y="12"/>
                    </a:moveTo>
                    <a:cubicBezTo>
                      <a:pt x="335" y="13"/>
                      <a:pt x="335" y="13"/>
                      <a:pt x="335" y="13"/>
                    </a:cubicBezTo>
                    <a:cubicBezTo>
                      <a:pt x="336" y="13"/>
                      <a:pt x="336" y="14"/>
                      <a:pt x="336" y="14"/>
                    </a:cubicBezTo>
                    <a:cubicBezTo>
                      <a:pt x="337" y="14"/>
                      <a:pt x="338" y="14"/>
                      <a:pt x="338" y="14"/>
                    </a:cubicBezTo>
                    <a:cubicBezTo>
                      <a:pt x="337" y="13"/>
                      <a:pt x="336" y="13"/>
                      <a:pt x="335" y="12"/>
                    </a:cubicBezTo>
                    <a:close/>
                    <a:moveTo>
                      <a:pt x="268" y="97"/>
                    </a:moveTo>
                    <a:cubicBezTo>
                      <a:pt x="268" y="97"/>
                      <a:pt x="268" y="97"/>
                      <a:pt x="268" y="97"/>
                    </a:cubicBezTo>
                    <a:close/>
                    <a:moveTo>
                      <a:pt x="332" y="13"/>
                    </a:moveTo>
                    <a:cubicBezTo>
                      <a:pt x="332" y="14"/>
                      <a:pt x="333" y="14"/>
                      <a:pt x="334" y="13"/>
                    </a:cubicBezTo>
                    <a:cubicBezTo>
                      <a:pt x="334" y="12"/>
                      <a:pt x="332" y="12"/>
                      <a:pt x="332" y="13"/>
                    </a:cubicBezTo>
                    <a:close/>
                    <a:moveTo>
                      <a:pt x="333" y="14"/>
                    </a:moveTo>
                    <a:cubicBezTo>
                      <a:pt x="333" y="14"/>
                      <a:pt x="333" y="14"/>
                      <a:pt x="333" y="14"/>
                    </a:cubicBezTo>
                    <a:close/>
                    <a:moveTo>
                      <a:pt x="330" y="13"/>
                    </a:moveTo>
                    <a:cubicBezTo>
                      <a:pt x="331" y="13"/>
                      <a:pt x="330" y="13"/>
                      <a:pt x="331" y="14"/>
                    </a:cubicBezTo>
                    <a:cubicBezTo>
                      <a:pt x="331" y="13"/>
                      <a:pt x="331" y="13"/>
                      <a:pt x="331" y="13"/>
                    </a:cubicBezTo>
                    <a:cubicBezTo>
                      <a:pt x="331" y="13"/>
                      <a:pt x="331" y="13"/>
                      <a:pt x="330" y="13"/>
                    </a:cubicBezTo>
                    <a:close/>
                    <a:moveTo>
                      <a:pt x="295" y="18"/>
                    </a:moveTo>
                    <a:cubicBezTo>
                      <a:pt x="295" y="18"/>
                      <a:pt x="295" y="18"/>
                      <a:pt x="296" y="18"/>
                    </a:cubicBezTo>
                    <a:cubicBezTo>
                      <a:pt x="296" y="18"/>
                      <a:pt x="296" y="18"/>
                      <a:pt x="295" y="18"/>
                    </a:cubicBezTo>
                    <a:cubicBezTo>
                      <a:pt x="295" y="18"/>
                      <a:pt x="295" y="18"/>
                      <a:pt x="295" y="18"/>
                    </a:cubicBezTo>
                    <a:cubicBezTo>
                      <a:pt x="293" y="20"/>
                      <a:pt x="290" y="18"/>
                      <a:pt x="288" y="19"/>
                    </a:cubicBezTo>
                    <a:cubicBezTo>
                      <a:pt x="288" y="19"/>
                      <a:pt x="288" y="19"/>
                      <a:pt x="287" y="18"/>
                    </a:cubicBezTo>
                    <a:cubicBezTo>
                      <a:pt x="286" y="19"/>
                      <a:pt x="285" y="18"/>
                      <a:pt x="284" y="18"/>
                    </a:cubicBezTo>
                    <a:cubicBezTo>
                      <a:pt x="284" y="18"/>
                      <a:pt x="284" y="19"/>
                      <a:pt x="284" y="19"/>
                    </a:cubicBezTo>
                    <a:cubicBezTo>
                      <a:pt x="283" y="17"/>
                      <a:pt x="281" y="18"/>
                      <a:pt x="281" y="19"/>
                    </a:cubicBezTo>
                    <a:cubicBezTo>
                      <a:pt x="281" y="19"/>
                      <a:pt x="281" y="20"/>
                      <a:pt x="282" y="20"/>
                    </a:cubicBezTo>
                    <a:cubicBezTo>
                      <a:pt x="282" y="19"/>
                      <a:pt x="283" y="19"/>
                      <a:pt x="284" y="20"/>
                    </a:cubicBezTo>
                    <a:cubicBezTo>
                      <a:pt x="284" y="19"/>
                      <a:pt x="285" y="19"/>
                      <a:pt x="285" y="19"/>
                    </a:cubicBezTo>
                    <a:cubicBezTo>
                      <a:pt x="285" y="20"/>
                      <a:pt x="285" y="20"/>
                      <a:pt x="286" y="20"/>
                    </a:cubicBezTo>
                    <a:cubicBezTo>
                      <a:pt x="287" y="19"/>
                      <a:pt x="288" y="20"/>
                      <a:pt x="289" y="21"/>
                    </a:cubicBezTo>
                    <a:cubicBezTo>
                      <a:pt x="290" y="20"/>
                      <a:pt x="289" y="20"/>
                      <a:pt x="289" y="20"/>
                    </a:cubicBezTo>
                    <a:cubicBezTo>
                      <a:pt x="290" y="20"/>
                      <a:pt x="290" y="20"/>
                      <a:pt x="290" y="20"/>
                    </a:cubicBezTo>
                    <a:cubicBezTo>
                      <a:pt x="291" y="20"/>
                      <a:pt x="291" y="20"/>
                      <a:pt x="292" y="21"/>
                    </a:cubicBezTo>
                    <a:cubicBezTo>
                      <a:pt x="292" y="20"/>
                      <a:pt x="292" y="20"/>
                      <a:pt x="293" y="19"/>
                    </a:cubicBezTo>
                    <a:cubicBezTo>
                      <a:pt x="293" y="20"/>
                      <a:pt x="294" y="20"/>
                      <a:pt x="294" y="20"/>
                    </a:cubicBezTo>
                    <a:cubicBezTo>
                      <a:pt x="294" y="20"/>
                      <a:pt x="294" y="21"/>
                      <a:pt x="294" y="21"/>
                    </a:cubicBezTo>
                    <a:cubicBezTo>
                      <a:pt x="294" y="21"/>
                      <a:pt x="295" y="21"/>
                      <a:pt x="294" y="21"/>
                    </a:cubicBezTo>
                    <a:cubicBezTo>
                      <a:pt x="295" y="21"/>
                      <a:pt x="294" y="20"/>
                      <a:pt x="294" y="20"/>
                    </a:cubicBezTo>
                    <a:cubicBezTo>
                      <a:pt x="295" y="20"/>
                      <a:pt x="295" y="20"/>
                      <a:pt x="295" y="21"/>
                    </a:cubicBezTo>
                    <a:cubicBezTo>
                      <a:pt x="296" y="20"/>
                      <a:pt x="297" y="20"/>
                      <a:pt x="298" y="21"/>
                    </a:cubicBezTo>
                    <a:cubicBezTo>
                      <a:pt x="299" y="20"/>
                      <a:pt x="300" y="20"/>
                      <a:pt x="301" y="21"/>
                    </a:cubicBezTo>
                    <a:cubicBezTo>
                      <a:pt x="302" y="20"/>
                      <a:pt x="304" y="20"/>
                      <a:pt x="305" y="20"/>
                    </a:cubicBezTo>
                    <a:cubicBezTo>
                      <a:pt x="305" y="20"/>
                      <a:pt x="305" y="21"/>
                      <a:pt x="306" y="21"/>
                    </a:cubicBezTo>
                    <a:cubicBezTo>
                      <a:pt x="306" y="21"/>
                      <a:pt x="307" y="20"/>
                      <a:pt x="308" y="21"/>
                    </a:cubicBezTo>
                    <a:cubicBezTo>
                      <a:pt x="309" y="21"/>
                      <a:pt x="309" y="21"/>
                      <a:pt x="309" y="21"/>
                    </a:cubicBezTo>
                    <a:cubicBezTo>
                      <a:pt x="310" y="21"/>
                      <a:pt x="310" y="21"/>
                      <a:pt x="310" y="21"/>
                    </a:cubicBezTo>
                    <a:cubicBezTo>
                      <a:pt x="311" y="20"/>
                      <a:pt x="312" y="21"/>
                      <a:pt x="313" y="22"/>
                    </a:cubicBezTo>
                    <a:cubicBezTo>
                      <a:pt x="314" y="21"/>
                      <a:pt x="314" y="21"/>
                      <a:pt x="314" y="21"/>
                    </a:cubicBezTo>
                    <a:cubicBezTo>
                      <a:pt x="315" y="21"/>
                      <a:pt x="315" y="21"/>
                      <a:pt x="315" y="22"/>
                    </a:cubicBezTo>
                    <a:cubicBezTo>
                      <a:pt x="316" y="21"/>
                      <a:pt x="316" y="21"/>
                      <a:pt x="316" y="21"/>
                    </a:cubicBezTo>
                    <a:cubicBezTo>
                      <a:pt x="318" y="22"/>
                      <a:pt x="319" y="21"/>
                      <a:pt x="321" y="20"/>
                    </a:cubicBezTo>
                    <a:cubicBezTo>
                      <a:pt x="320" y="19"/>
                      <a:pt x="319" y="20"/>
                      <a:pt x="319" y="19"/>
                    </a:cubicBezTo>
                    <a:cubicBezTo>
                      <a:pt x="318" y="20"/>
                      <a:pt x="318" y="20"/>
                      <a:pt x="317" y="20"/>
                    </a:cubicBezTo>
                    <a:cubicBezTo>
                      <a:pt x="316" y="20"/>
                      <a:pt x="315" y="19"/>
                      <a:pt x="314" y="20"/>
                    </a:cubicBezTo>
                    <a:cubicBezTo>
                      <a:pt x="314" y="20"/>
                      <a:pt x="314" y="20"/>
                      <a:pt x="314" y="21"/>
                    </a:cubicBezTo>
                    <a:cubicBezTo>
                      <a:pt x="314" y="20"/>
                      <a:pt x="313" y="21"/>
                      <a:pt x="313" y="20"/>
                    </a:cubicBezTo>
                    <a:cubicBezTo>
                      <a:pt x="313" y="20"/>
                      <a:pt x="314" y="19"/>
                      <a:pt x="313" y="18"/>
                    </a:cubicBezTo>
                    <a:cubicBezTo>
                      <a:pt x="313" y="18"/>
                      <a:pt x="313" y="18"/>
                      <a:pt x="313" y="18"/>
                    </a:cubicBezTo>
                    <a:cubicBezTo>
                      <a:pt x="312" y="19"/>
                      <a:pt x="312" y="19"/>
                      <a:pt x="312" y="20"/>
                    </a:cubicBezTo>
                    <a:cubicBezTo>
                      <a:pt x="311" y="19"/>
                      <a:pt x="310" y="19"/>
                      <a:pt x="309" y="18"/>
                    </a:cubicBezTo>
                    <a:cubicBezTo>
                      <a:pt x="307" y="20"/>
                      <a:pt x="305" y="19"/>
                      <a:pt x="303" y="18"/>
                    </a:cubicBezTo>
                    <a:cubicBezTo>
                      <a:pt x="303" y="19"/>
                      <a:pt x="304" y="19"/>
                      <a:pt x="303" y="20"/>
                    </a:cubicBezTo>
                    <a:cubicBezTo>
                      <a:pt x="302" y="20"/>
                      <a:pt x="301" y="18"/>
                      <a:pt x="300" y="18"/>
                    </a:cubicBezTo>
                    <a:cubicBezTo>
                      <a:pt x="300" y="20"/>
                      <a:pt x="298" y="19"/>
                      <a:pt x="297" y="19"/>
                    </a:cubicBezTo>
                    <a:cubicBezTo>
                      <a:pt x="296" y="19"/>
                      <a:pt x="297" y="19"/>
                      <a:pt x="296" y="19"/>
                    </a:cubicBezTo>
                    <a:cubicBezTo>
                      <a:pt x="296" y="19"/>
                      <a:pt x="295" y="19"/>
                      <a:pt x="295" y="18"/>
                    </a:cubicBezTo>
                    <a:close/>
                    <a:moveTo>
                      <a:pt x="275" y="73"/>
                    </a:moveTo>
                    <a:cubicBezTo>
                      <a:pt x="275" y="73"/>
                      <a:pt x="276" y="73"/>
                      <a:pt x="275" y="73"/>
                    </a:cubicBezTo>
                    <a:close/>
                    <a:moveTo>
                      <a:pt x="302" y="18"/>
                    </a:moveTo>
                    <a:cubicBezTo>
                      <a:pt x="302" y="18"/>
                      <a:pt x="303" y="19"/>
                      <a:pt x="303" y="18"/>
                    </a:cubicBezTo>
                    <a:cubicBezTo>
                      <a:pt x="303" y="18"/>
                      <a:pt x="302" y="18"/>
                      <a:pt x="302" y="18"/>
                    </a:cubicBezTo>
                    <a:close/>
                    <a:moveTo>
                      <a:pt x="302" y="18"/>
                    </a:moveTo>
                    <a:cubicBezTo>
                      <a:pt x="302" y="18"/>
                      <a:pt x="302" y="18"/>
                      <a:pt x="302" y="18"/>
                    </a:cubicBezTo>
                    <a:cubicBezTo>
                      <a:pt x="302" y="19"/>
                      <a:pt x="302" y="19"/>
                      <a:pt x="302" y="18"/>
                    </a:cubicBezTo>
                    <a:close/>
                    <a:moveTo>
                      <a:pt x="297" y="11"/>
                    </a:moveTo>
                    <a:cubicBezTo>
                      <a:pt x="297" y="11"/>
                      <a:pt x="297" y="11"/>
                      <a:pt x="297" y="11"/>
                    </a:cubicBezTo>
                    <a:cubicBezTo>
                      <a:pt x="296" y="10"/>
                      <a:pt x="295" y="11"/>
                      <a:pt x="294" y="11"/>
                    </a:cubicBezTo>
                    <a:cubicBezTo>
                      <a:pt x="294" y="12"/>
                      <a:pt x="296" y="11"/>
                      <a:pt x="297" y="11"/>
                    </a:cubicBezTo>
                    <a:close/>
                    <a:moveTo>
                      <a:pt x="277" y="19"/>
                    </a:moveTo>
                    <a:cubicBezTo>
                      <a:pt x="278" y="20"/>
                      <a:pt x="279" y="20"/>
                      <a:pt x="280" y="19"/>
                    </a:cubicBezTo>
                    <a:cubicBezTo>
                      <a:pt x="279" y="18"/>
                      <a:pt x="278" y="19"/>
                      <a:pt x="277" y="19"/>
                    </a:cubicBezTo>
                    <a:close/>
                    <a:moveTo>
                      <a:pt x="285" y="11"/>
                    </a:moveTo>
                    <a:cubicBezTo>
                      <a:pt x="285" y="10"/>
                      <a:pt x="285" y="11"/>
                      <a:pt x="285" y="11"/>
                    </a:cubicBezTo>
                    <a:cubicBezTo>
                      <a:pt x="285" y="11"/>
                      <a:pt x="286" y="11"/>
                      <a:pt x="285" y="11"/>
                    </a:cubicBezTo>
                    <a:close/>
                    <a:moveTo>
                      <a:pt x="276" y="19"/>
                    </a:moveTo>
                    <a:cubicBezTo>
                      <a:pt x="276" y="19"/>
                      <a:pt x="276" y="19"/>
                      <a:pt x="276" y="19"/>
                    </a:cubicBezTo>
                    <a:cubicBezTo>
                      <a:pt x="276" y="19"/>
                      <a:pt x="277" y="19"/>
                      <a:pt x="277" y="19"/>
                    </a:cubicBezTo>
                    <a:cubicBezTo>
                      <a:pt x="276" y="19"/>
                      <a:pt x="276" y="19"/>
                      <a:pt x="276" y="19"/>
                    </a:cubicBezTo>
                    <a:close/>
                    <a:moveTo>
                      <a:pt x="272" y="19"/>
                    </a:moveTo>
                    <a:cubicBezTo>
                      <a:pt x="273" y="19"/>
                      <a:pt x="273" y="19"/>
                      <a:pt x="274" y="19"/>
                    </a:cubicBezTo>
                    <a:cubicBezTo>
                      <a:pt x="274" y="18"/>
                      <a:pt x="275" y="20"/>
                      <a:pt x="275" y="19"/>
                    </a:cubicBezTo>
                    <a:cubicBezTo>
                      <a:pt x="274" y="19"/>
                      <a:pt x="273" y="18"/>
                      <a:pt x="272" y="19"/>
                    </a:cubicBezTo>
                    <a:close/>
                    <a:moveTo>
                      <a:pt x="270" y="18"/>
                    </a:moveTo>
                    <a:cubicBezTo>
                      <a:pt x="270" y="18"/>
                      <a:pt x="269" y="18"/>
                      <a:pt x="269" y="17"/>
                    </a:cubicBezTo>
                    <a:cubicBezTo>
                      <a:pt x="270" y="18"/>
                      <a:pt x="270" y="17"/>
                      <a:pt x="270" y="17"/>
                    </a:cubicBezTo>
                    <a:cubicBezTo>
                      <a:pt x="270" y="17"/>
                      <a:pt x="269" y="16"/>
                      <a:pt x="269" y="16"/>
                    </a:cubicBezTo>
                    <a:cubicBezTo>
                      <a:pt x="268" y="16"/>
                      <a:pt x="268" y="16"/>
                      <a:pt x="268" y="17"/>
                    </a:cubicBezTo>
                    <a:cubicBezTo>
                      <a:pt x="267" y="16"/>
                      <a:pt x="266" y="17"/>
                      <a:pt x="265" y="17"/>
                    </a:cubicBezTo>
                    <a:cubicBezTo>
                      <a:pt x="264" y="17"/>
                      <a:pt x="265" y="18"/>
                      <a:pt x="264" y="19"/>
                    </a:cubicBezTo>
                    <a:cubicBezTo>
                      <a:pt x="265" y="19"/>
                      <a:pt x="266" y="19"/>
                      <a:pt x="267" y="20"/>
                    </a:cubicBezTo>
                    <a:cubicBezTo>
                      <a:pt x="267" y="19"/>
                      <a:pt x="269" y="20"/>
                      <a:pt x="270" y="19"/>
                    </a:cubicBezTo>
                    <a:cubicBezTo>
                      <a:pt x="270" y="19"/>
                      <a:pt x="270" y="19"/>
                      <a:pt x="270" y="18"/>
                    </a:cubicBezTo>
                    <a:cubicBezTo>
                      <a:pt x="270" y="19"/>
                      <a:pt x="271" y="19"/>
                      <a:pt x="271" y="18"/>
                    </a:cubicBezTo>
                    <a:cubicBezTo>
                      <a:pt x="271" y="19"/>
                      <a:pt x="270" y="18"/>
                      <a:pt x="270" y="18"/>
                    </a:cubicBezTo>
                    <a:close/>
                    <a:moveTo>
                      <a:pt x="269" y="11"/>
                    </a:moveTo>
                    <a:cubicBezTo>
                      <a:pt x="269" y="11"/>
                      <a:pt x="269" y="11"/>
                      <a:pt x="269" y="11"/>
                    </a:cubicBezTo>
                    <a:cubicBezTo>
                      <a:pt x="269" y="11"/>
                      <a:pt x="270" y="11"/>
                      <a:pt x="270" y="11"/>
                    </a:cubicBezTo>
                    <a:cubicBezTo>
                      <a:pt x="270" y="11"/>
                      <a:pt x="269" y="10"/>
                      <a:pt x="269" y="11"/>
                    </a:cubicBezTo>
                    <a:close/>
                    <a:moveTo>
                      <a:pt x="262" y="19"/>
                    </a:moveTo>
                    <a:cubicBezTo>
                      <a:pt x="263" y="19"/>
                      <a:pt x="263" y="19"/>
                      <a:pt x="263" y="19"/>
                    </a:cubicBezTo>
                    <a:cubicBezTo>
                      <a:pt x="263" y="19"/>
                      <a:pt x="263" y="19"/>
                      <a:pt x="262" y="19"/>
                    </a:cubicBezTo>
                    <a:close/>
                    <a:moveTo>
                      <a:pt x="261" y="20"/>
                    </a:moveTo>
                    <a:cubicBezTo>
                      <a:pt x="260" y="19"/>
                      <a:pt x="262" y="20"/>
                      <a:pt x="261" y="20"/>
                    </a:cubicBezTo>
                    <a:close/>
                    <a:moveTo>
                      <a:pt x="259" y="18"/>
                    </a:moveTo>
                    <a:cubicBezTo>
                      <a:pt x="259" y="18"/>
                      <a:pt x="259" y="19"/>
                      <a:pt x="259" y="19"/>
                    </a:cubicBezTo>
                    <a:cubicBezTo>
                      <a:pt x="259" y="19"/>
                      <a:pt x="260" y="19"/>
                      <a:pt x="260" y="19"/>
                    </a:cubicBezTo>
                    <a:cubicBezTo>
                      <a:pt x="260" y="18"/>
                      <a:pt x="259" y="18"/>
                      <a:pt x="259" y="18"/>
                    </a:cubicBezTo>
                    <a:close/>
                    <a:moveTo>
                      <a:pt x="256" y="18"/>
                    </a:moveTo>
                    <a:cubicBezTo>
                      <a:pt x="255" y="19"/>
                      <a:pt x="257" y="20"/>
                      <a:pt x="257" y="19"/>
                    </a:cubicBezTo>
                    <a:cubicBezTo>
                      <a:pt x="257" y="18"/>
                      <a:pt x="257" y="18"/>
                      <a:pt x="256" y="18"/>
                    </a:cubicBezTo>
                    <a:close/>
                    <a:moveTo>
                      <a:pt x="255" y="19"/>
                    </a:moveTo>
                    <a:cubicBezTo>
                      <a:pt x="255" y="19"/>
                      <a:pt x="255" y="20"/>
                      <a:pt x="255" y="20"/>
                    </a:cubicBezTo>
                    <a:cubicBezTo>
                      <a:pt x="255" y="20"/>
                      <a:pt x="255" y="20"/>
                      <a:pt x="256" y="20"/>
                    </a:cubicBezTo>
                    <a:cubicBezTo>
                      <a:pt x="256" y="20"/>
                      <a:pt x="256" y="20"/>
                      <a:pt x="256" y="20"/>
                    </a:cubicBezTo>
                    <a:cubicBezTo>
                      <a:pt x="256" y="20"/>
                      <a:pt x="256" y="19"/>
                      <a:pt x="255" y="19"/>
                    </a:cubicBezTo>
                    <a:close/>
                    <a:moveTo>
                      <a:pt x="253" y="10"/>
                    </a:moveTo>
                    <a:cubicBezTo>
                      <a:pt x="253" y="11"/>
                      <a:pt x="253" y="11"/>
                      <a:pt x="253" y="11"/>
                    </a:cubicBezTo>
                    <a:cubicBezTo>
                      <a:pt x="253" y="11"/>
                      <a:pt x="253" y="11"/>
                      <a:pt x="254" y="10"/>
                    </a:cubicBezTo>
                    <a:cubicBezTo>
                      <a:pt x="253" y="10"/>
                      <a:pt x="253" y="10"/>
                      <a:pt x="253" y="10"/>
                    </a:cubicBezTo>
                    <a:close/>
                    <a:moveTo>
                      <a:pt x="244" y="20"/>
                    </a:moveTo>
                    <a:cubicBezTo>
                      <a:pt x="244" y="19"/>
                      <a:pt x="245" y="20"/>
                      <a:pt x="244" y="20"/>
                    </a:cubicBezTo>
                    <a:close/>
                    <a:moveTo>
                      <a:pt x="237" y="18"/>
                    </a:moveTo>
                    <a:cubicBezTo>
                      <a:pt x="236" y="18"/>
                      <a:pt x="235" y="18"/>
                      <a:pt x="236" y="19"/>
                    </a:cubicBezTo>
                    <a:cubicBezTo>
                      <a:pt x="236" y="18"/>
                      <a:pt x="237" y="18"/>
                      <a:pt x="238" y="18"/>
                    </a:cubicBezTo>
                    <a:cubicBezTo>
                      <a:pt x="237" y="18"/>
                      <a:pt x="237" y="18"/>
                      <a:pt x="237" y="18"/>
                    </a:cubicBezTo>
                    <a:close/>
                    <a:moveTo>
                      <a:pt x="208" y="18"/>
                    </a:moveTo>
                    <a:cubicBezTo>
                      <a:pt x="208" y="18"/>
                      <a:pt x="208" y="18"/>
                      <a:pt x="207" y="19"/>
                    </a:cubicBezTo>
                    <a:cubicBezTo>
                      <a:pt x="208" y="19"/>
                      <a:pt x="208" y="19"/>
                      <a:pt x="208" y="19"/>
                    </a:cubicBezTo>
                    <a:cubicBezTo>
                      <a:pt x="208" y="19"/>
                      <a:pt x="209" y="18"/>
                      <a:pt x="208" y="18"/>
                    </a:cubicBezTo>
                    <a:close/>
                    <a:moveTo>
                      <a:pt x="186" y="18"/>
                    </a:moveTo>
                    <a:cubicBezTo>
                      <a:pt x="185" y="18"/>
                      <a:pt x="186" y="19"/>
                      <a:pt x="186" y="19"/>
                    </a:cubicBezTo>
                    <a:cubicBezTo>
                      <a:pt x="186" y="18"/>
                      <a:pt x="186" y="19"/>
                      <a:pt x="187" y="18"/>
                    </a:cubicBezTo>
                    <a:cubicBezTo>
                      <a:pt x="186" y="18"/>
                      <a:pt x="186" y="18"/>
                      <a:pt x="186" y="18"/>
                    </a:cubicBezTo>
                    <a:close/>
                    <a:moveTo>
                      <a:pt x="184" y="16"/>
                    </a:moveTo>
                    <a:cubicBezTo>
                      <a:pt x="183" y="16"/>
                      <a:pt x="184" y="17"/>
                      <a:pt x="185" y="17"/>
                    </a:cubicBezTo>
                    <a:cubicBezTo>
                      <a:pt x="185" y="17"/>
                      <a:pt x="185" y="16"/>
                      <a:pt x="184" y="16"/>
                    </a:cubicBezTo>
                    <a:close/>
                    <a:moveTo>
                      <a:pt x="182" y="16"/>
                    </a:moveTo>
                    <a:cubicBezTo>
                      <a:pt x="182" y="16"/>
                      <a:pt x="183" y="16"/>
                      <a:pt x="183" y="16"/>
                    </a:cubicBezTo>
                    <a:cubicBezTo>
                      <a:pt x="183" y="15"/>
                      <a:pt x="182" y="16"/>
                      <a:pt x="182" y="16"/>
                    </a:cubicBezTo>
                    <a:close/>
                    <a:moveTo>
                      <a:pt x="168" y="23"/>
                    </a:moveTo>
                    <a:cubicBezTo>
                      <a:pt x="168" y="24"/>
                      <a:pt x="168" y="24"/>
                      <a:pt x="168" y="25"/>
                    </a:cubicBezTo>
                    <a:cubicBezTo>
                      <a:pt x="169" y="25"/>
                      <a:pt x="169" y="24"/>
                      <a:pt x="170" y="24"/>
                    </a:cubicBezTo>
                    <a:cubicBezTo>
                      <a:pt x="169" y="23"/>
                      <a:pt x="169" y="23"/>
                      <a:pt x="168" y="23"/>
                    </a:cubicBezTo>
                    <a:close/>
                    <a:moveTo>
                      <a:pt x="124" y="76"/>
                    </a:moveTo>
                    <a:cubicBezTo>
                      <a:pt x="123" y="75"/>
                      <a:pt x="124" y="76"/>
                      <a:pt x="124" y="76"/>
                    </a:cubicBezTo>
                    <a:close/>
                    <a:moveTo>
                      <a:pt x="171" y="16"/>
                    </a:moveTo>
                    <a:cubicBezTo>
                      <a:pt x="171" y="16"/>
                      <a:pt x="171" y="16"/>
                      <a:pt x="170" y="16"/>
                    </a:cubicBezTo>
                    <a:cubicBezTo>
                      <a:pt x="171" y="16"/>
                      <a:pt x="171" y="16"/>
                      <a:pt x="171" y="16"/>
                    </a:cubicBezTo>
                    <a:cubicBezTo>
                      <a:pt x="171" y="16"/>
                      <a:pt x="171" y="16"/>
                      <a:pt x="171" y="16"/>
                    </a:cubicBezTo>
                    <a:close/>
                    <a:moveTo>
                      <a:pt x="169" y="16"/>
                    </a:moveTo>
                    <a:cubicBezTo>
                      <a:pt x="169" y="16"/>
                      <a:pt x="170" y="16"/>
                      <a:pt x="169" y="16"/>
                    </a:cubicBezTo>
                    <a:close/>
                    <a:moveTo>
                      <a:pt x="169" y="15"/>
                    </a:moveTo>
                    <a:cubicBezTo>
                      <a:pt x="168" y="14"/>
                      <a:pt x="169" y="15"/>
                      <a:pt x="169" y="15"/>
                    </a:cubicBezTo>
                    <a:close/>
                    <a:moveTo>
                      <a:pt x="167" y="15"/>
                    </a:moveTo>
                    <a:cubicBezTo>
                      <a:pt x="168" y="15"/>
                      <a:pt x="168" y="15"/>
                      <a:pt x="168" y="15"/>
                    </a:cubicBezTo>
                    <a:cubicBezTo>
                      <a:pt x="168" y="15"/>
                      <a:pt x="168" y="14"/>
                      <a:pt x="167" y="15"/>
                    </a:cubicBezTo>
                    <a:close/>
                    <a:moveTo>
                      <a:pt x="155" y="16"/>
                    </a:moveTo>
                    <a:cubicBezTo>
                      <a:pt x="155" y="17"/>
                      <a:pt x="155" y="17"/>
                      <a:pt x="154" y="17"/>
                    </a:cubicBezTo>
                    <a:cubicBezTo>
                      <a:pt x="155" y="17"/>
                      <a:pt x="156" y="17"/>
                      <a:pt x="155" y="16"/>
                    </a:cubicBezTo>
                    <a:close/>
                    <a:moveTo>
                      <a:pt x="135" y="6"/>
                    </a:moveTo>
                    <a:cubicBezTo>
                      <a:pt x="135" y="6"/>
                      <a:pt x="134" y="7"/>
                      <a:pt x="134" y="7"/>
                    </a:cubicBezTo>
                    <a:cubicBezTo>
                      <a:pt x="135" y="7"/>
                      <a:pt x="135" y="7"/>
                      <a:pt x="135" y="7"/>
                    </a:cubicBezTo>
                    <a:cubicBezTo>
                      <a:pt x="135" y="7"/>
                      <a:pt x="135" y="7"/>
                      <a:pt x="135" y="6"/>
                    </a:cubicBezTo>
                    <a:close/>
                    <a:moveTo>
                      <a:pt x="125" y="18"/>
                    </a:moveTo>
                    <a:cubicBezTo>
                      <a:pt x="124" y="18"/>
                      <a:pt x="125" y="18"/>
                      <a:pt x="125" y="18"/>
                    </a:cubicBezTo>
                    <a:close/>
                    <a:moveTo>
                      <a:pt x="133" y="6"/>
                    </a:moveTo>
                    <a:cubicBezTo>
                      <a:pt x="133" y="6"/>
                      <a:pt x="132" y="6"/>
                      <a:pt x="132" y="7"/>
                    </a:cubicBezTo>
                    <a:cubicBezTo>
                      <a:pt x="132" y="7"/>
                      <a:pt x="132" y="7"/>
                      <a:pt x="132" y="7"/>
                    </a:cubicBezTo>
                    <a:cubicBezTo>
                      <a:pt x="133" y="7"/>
                      <a:pt x="133" y="6"/>
                      <a:pt x="133" y="6"/>
                    </a:cubicBezTo>
                    <a:cubicBezTo>
                      <a:pt x="133" y="6"/>
                      <a:pt x="133" y="6"/>
                      <a:pt x="133" y="6"/>
                    </a:cubicBezTo>
                    <a:close/>
                    <a:moveTo>
                      <a:pt x="131" y="6"/>
                    </a:moveTo>
                    <a:cubicBezTo>
                      <a:pt x="130" y="7"/>
                      <a:pt x="131" y="7"/>
                      <a:pt x="131" y="7"/>
                    </a:cubicBezTo>
                    <a:cubicBezTo>
                      <a:pt x="131" y="6"/>
                      <a:pt x="131" y="6"/>
                      <a:pt x="131" y="6"/>
                    </a:cubicBezTo>
                    <a:close/>
                    <a:moveTo>
                      <a:pt x="123" y="7"/>
                    </a:moveTo>
                    <a:cubicBezTo>
                      <a:pt x="123" y="7"/>
                      <a:pt x="122" y="7"/>
                      <a:pt x="123" y="7"/>
                    </a:cubicBezTo>
                    <a:cubicBezTo>
                      <a:pt x="122" y="8"/>
                      <a:pt x="123" y="8"/>
                      <a:pt x="123" y="7"/>
                    </a:cubicBezTo>
                    <a:close/>
                    <a:moveTo>
                      <a:pt x="102" y="19"/>
                    </a:moveTo>
                    <a:cubicBezTo>
                      <a:pt x="102" y="19"/>
                      <a:pt x="102" y="19"/>
                      <a:pt x="102" y="20"/>
                    </a:cubicBezTo>
                    <a:cubicBezTo>
                      <a:pt x="103" y="20"/>
                      <a:pt x="103" y="20"/>
                      <a:pt x="103" y="19"/>
                    </a:cubicBezTo>
                    <a:cubicBezTo>
                      <a:pt x="102" y="19"/>
                      <a:pt x="103" y="19"/>
                      <a:pt x="102" y="19"/>
                    </a:cubicBezTo>
                    <a:close/>
                    <a:moveTo>
                      <a:pt x="100" y="12"/>
                    </a:moveTo>
                    <a:cubicBezTo>
                      <a:pt x="100" y="13"/>
                      <a:pt x="101" y="13"/>
                      <a:pt x="101" y="13"/>
                    </a:cubicBezTo>
                    <a:cubicBezTo>
                      <a:pt x="101" y="12"/>
                      <a:pt x="100" y="12"/>
                      <a:pt x="100" y="12"/>
                    </a:cubicBezTo>
                    <a:close/>
                    <a:moveTo>
                      <a:pt x="98" y="14"/>
                    </a:moveTo>
                    <a:cubicBezTo>
                      <a:pt x="98" y="14"/>
                      <a:pt x="99" y="14"/>
                      <a:pt x="99" y="14"/>
                    </a:cubicBezTo>
                    <a:cubicBezTo>
                      <a:pt x="99" y="14"/>
                      <a:pt x="98" y="13"/>
                      <a:pt x="98" y="14"/>
                    </a:cubicBezTo>
                    <a:close/>
                    <a:moveTo>
                      <a:pt x="101" y="12"/>
                    </a:moveTo>
                    <a:cubicBezTo>
                      <a:pt x="100" y="12"/>
                      <a:pt x="101" y="12"/>
                      <a:pt x="101" y="12"/>
                    </a:cubicBezTo>
                    <a:close/>
                    <a:moveTo>
                      <a:pt x="420" y="188"/>
                    </a:moveTo>
                    <a:cubicBezTo>
                      <a:pt x="418" y="186"/>
                      <a:pt x="416" y="188"/>
                      <a:pt x="414" y="187"/>
                    </a:cubicBezTo>
                    <a:cubicBezTo>
                      <a:pt x="414" y="187"/>
                      <a:pt x="414" y="188"/>
                      <a:pt x="414" y="188"/>
                    </a:cubicBezTo>
                    <a:cubicBezTo>
                      <a:pt x="413" y="189"/>
                      <a:pt x="412" y="188"/>
                      <a:pt x="411" y="188"/>
                    </a:cubicBezTo>
                    <a:cubicBezTo>
                      <a:pt x="411" y="188"/>
                      <a:pt x="412" y="188"/>
                      <a:pt x="412" y="187"/>
                    </a:cubicBezTo>
                    <a:cubicBezTo>
                      <a:pt x="411" y="187"/>
                      <a:pt x="410" y="187"/>
                      <a:pt x="410" y="188"/>
                    </a:cubicBezTo>
                    <a:cubicBezTo>
                      <a:pt x="409" y="188"/>
                      <a:pt x="408" y="188"/>
                      <a:pt x="408" y="188"/>
                    </a:cubicBezTo>
                    <a:cubicBezTo>
                      <a:pt x="407" y="188"/>
                      <a:pt x="408" y="188"/>
                      <a:pt x="408" y="187"/>
                    </a:cubicBezTo>
                    <a:cubicBezTo>
                      <a:pt x="405" y="187"/>
                      <a:pt x="402" y="185"/>
                      <a:pt x="400" y="187"/>
                    </a:cubicBezTo>
                    <a:cubicBezTo>
                      <a:pt x="400" y="187"/>
                      <a:pt x="399" y="187"/>
                      <a:pt x="399" y="186"/>
                    </a:cubicBezTo>
                    <a:cubicBezTo>
                      <a:pt x="399" y="186"/>
                      <a:pt x="399" y="187"/>
                      <a:pt x="398" y="187"/>
                    </a:cubicBezTo>
                    <a:cubicBezTo>
                      <a:pt x="398" y="187"/>
                      <a:pt x="397" y="187"/>
                      <a:pt x="397" y="186"/>
                    </a:cubicBezTo>
                    <a:cubicBezTo>
                      <a:pt x="394" y="187"/>
                      <a:pt x="392" y="186"/>
                      <a:pt x="389" y="187"/>
                    </a:cubicBezTo>
                    <a:cubicBezTo>
                      <a:pt x="389" y="187"/>
                      <a:pt x="388" y="187"/>
                      <a:pt x="388" y="186"/>
                    </a:cubicBezTo>
                    <a:cubicBezTo>
                      <a:pt x="386" y="186"/>
                      <a:pt x="384" y="186"/>
                      <a:pt x="382" y="186"/>
                    </a:cubicBezTo>
                    <a:cubicBezTo>
                      <a:pt x="381" y="185"/>
                      <a:pt x="380" y="186"/>
                      <a:pt x="379" y="187"/>
                    </a:cubicBezTo>
                    <a:cubicBezTo>
                      <a:pt x="378" y="186"/>
                      <a:pt x="377" y="186"/>
                      <a:pt x="377" y="187"/>
                    </a:cubicBezTo>
                    <a:cubicBezTo>
                      <a:pt x="376" y="186"/>
                      <a:pt x="375" y="187"/>
                      <a:pt x="374" y="186"/>
                    </a:cubicBezTo>
                    <a:cubicBezTo>
                      <a:pt x="373" y="186"/>
                      <a:pt x="372" y="187"/>
                      <a:pt x="372" y="186"/>
                    </a:cubicBezTo>
                    <a:cubicBezTo>
                      <a:pt x="373" y="186"/>
                      <a:pt x="374" y="185"/>
                      <a:pt x="376" y="186"/>
                    </a:cubicBezTo>
                    <a:cubicBezTo>
                      <a:pt x="378" y="185"/>
                      <a:pt x="380" y="185"/>
                      <a:pt x="382" y="186"/>
                    </a:cubicBezTo>
                    <a:cubicBezTo>
                      <a:pt x="382" y="185"/>
                      <a:pt x="383" y="185"/>
                      <a:pt x="384" y="185"/>
                    </a:cubicBezTo>
                    <a:cubicBezTo>
                      <a:pt x="384" y="185"/>
                      <a:pt x="384" y="185"/>
                      <a:pt x="383" y="184"/>
                    </a:cubicBezTo>
                    <a:cubicBezTo>
                      <a:pt x="384" y="184"/>
                      <a:pt x="384" y="184"/>
                      <a:pt x="385" y="184"/>
                    </a:cubicBezTo>
                    <a:cubicBezTo>
                      <a:pt x="385" y="184"/>
                      <a:pt x="386" y="185"/>
                      <a:pt x="386" y="185"/>
                    </a:cubicBezTo>
                    <a:cubicBezTo>
                      <a:pt x="388" y="183"/>
                      <a:pt x="389" y="182"/>
                      <a:pt x="391" y="183"/>
                    </a:cubicBezTo>
                    <a:cubicBezTo>
                      <a:pt x="391" y="183"/>
                      <a:pt x="390" y="183"/>
                      <a:pt x="391" y="184"/>
                    </a:cubicBezTo>
                    <a:cubicBezTo>
                      <a:pt x="391" y="184"/>
                      <a:pt x="392" y="184"/>
                      <a:pt x="392" y="184"/>
                    </a:cubicBezTo>
                    <a:cubicBezTo>
                      <a:pt x="393" y="185"/>
                      <a:pt x="395" y="185"/>
                      <a:pt x="397" y="185"/>
                    </a:cubicBezTo>
                    <a:cubicBezTo>
                      <a:pt x="397" y="184"/>
                      <a:pt x="395" y="185"/>
                      <a:pt x="396" y="184"/>
                    </a:cubicBezTo>
                    <a:cubicBezTo>
                      <a:pt x="398" y="185"/>
                      <a:pt x="399" y="182"/>
                      <a:pt x="402" y="184"/>
                    </a:cubicBezTo>
                    <a:cubicBezTo>
                      <a:pt x="402" y="184"/>
                      <a:pt x="402" y="183"/>
                      <a:pt x="402" y="183"/>
                    </a:cubicBezTo>
                    <a:cubicBezTo>
                      <a:pt x="404" y="184"/>
                      <a:pt x="405" y="184"/>
                      <a:pt x="407" y="183"/>
                    </a:cubicBezTo>
                    <a:cubicBezTo>
                      <a:pt x="406" y="182"/>
                      <a:pt x="404" y="183"/>
                      <a:pt x="403" y="182"/>
                    </a:cubicBezTo>
                    <a:cubicBezTo>
                      <a:pt x="401" y="183"/>
                      <a:pt x="399" y="182"/>
                      <a:pt x="398" y="183"/>
                    </a:cubicBezTo>
                    <a:cubicBezTo>
                      <a:pt x="396" y="181"/>
                      <a:pt x="394" y="184"/>
                      <a:pt x="392" y="182"/>
                    </a:cubicBezTo>
                    <a:cubicBezTo>
                      <a:pt x="392" y="182"/>
                      <a:pt x="392" y="183"/>
                      <a:pt x="392" y="183"/>
                    </a:cubicBezTo>
                    <a:cubicBezTo>
                      <a:pt x="390" y="181"/>
                      <a:pt x="389" y="183"/>
                      <a:pt x="386" y="182"/>
                    </a:cubicBezTo>
                    <a:cubicBezTo>
                      <a:pt x="386" y="182"/>
                      <a:pt x="385" y="182"/>
                      <a:pt x="384" y="183"/>
                    </a:cubicBezTo>
                    <a:cubicBezTo>
                      <a:pt x="383" y="182"/>
                      <a:pt x="382" y="183"/>
                      <a:pt x="382" y="182"/>
                    </a:cubicBezTo>
                    <a:cubicBezTo>
                      <a:pt x="381" y="181"/>
                      <a:pt x="381" y="183"/>
                      <a:pt x="381" y="182"/>
                    </a:cubicBezTo>
                    <a:cubicBezTo>
                      <a:pt x="381" y="182"/>
                      <a:pt x="380" y="182"/>
                      <a:pt x="380" y="182"/>
                    </a:cubicBezTo>
                    <a:cubicBezTo>
                      <a:pt x="380" y="182"/>
                      <a:pt x="378" y="182"/>
                      <a:pt x="378" y="183"/>
                    </a:cubicBezTo>
                    <a:cubicBezTo>
                      <a:pt x="376" y="182"/>
                      <a:pt x="374" y="182"/>
                      <a:pt x="371" y="182"/>
                    </a:cubicBezTo>
                    <a:cubicBezTo>
                      <a:pt x="371" y="182"/>
                      <a:pt x="372" y="183"/>
                      <a:pt x="372" y="183"/>
                    </a:cubicBezTo>
                    <a:cubicBezTo>
                      <a:pt x="371" y="183"/>
                      <a:pt x="371" y="182"/>
                      <a:pt x="370" y="182"/>
                    </a:cubicBezTo>
                    <a:cubicBezTo>
                      <a:pt x="369" y="182"/>
                      <a:pt x="369" y="182"/>
                      <a:pt x="368" y="183"/>
                    </a:cubicBezTo>
                    <a:cubicBezTo>
                      <a:pt x="367" y="181"/>
                      <a:pt x="366" y="182"/>
                      <a:pt x="364" y="183"/>
                    </a:cubicBezTo>
                    <a:cubicBezTo>
                      <a:pt x="362" y="181"/>
                      <a:pt x="360" y="183"/>
                      <a:pt x="357" y="182"/>
                    </a:cubicBezTo>
                    <a:cubicBezTo>
                      <a:pt x="355" y="182"/>
                      <a:pt x="353" y="182"/>
                      <a:pt x="351" y="182"/>
                    </a:cubicBezTo>
                    <a:cubicBezTo>
                      <a:pt x="350" y="182"/>
                      <a:pt x="349" y="183"/>
                      <a:pt x="349" y="182"/>
                    </a:cubicBezTo>
                    <a:cubicBezTo>
                      <a:pt x="348" y="182"/>
                      <a:pt x="348" y="183"/>
                      <a:pt x="347" y="183"/>
                    </a:cubicBezTo>
                    <a:cubicBezTo>
                      <a:pt x="347" y="183"/>
                      <a:pt x="346" y="182"/>
                      <a:pt x="346" y="182"/>
                    </a:cubicBezTo>
                    <a:cubicBezTo>
                      <a:pt x="346" y="182"/>
                      <a:pt x="345" y="183"/>
                      <a:pt x="345" y="182"/>
                    </a:cubicBezTo>
                    <a:cubicBezTo>
                      <a:pt x="345" y="182"/>
                      <a:pt x="344" y="182"/>
                      <a:pt x="344" y="182"/>
                    </a:cubicBezTo>
                    <a:cubicBezTo>
                      <a:pt x="341" y="183"/>
                      <a:pt x="339" y="182"/>
                      <a:pt x="336" y="182"/>
                    </a:cubicBezTo>
                    <a:cubicBezTo>
                      <a:pt x="336" y="182"/>
                      <a:pt x="336" y="183"/>
                      <a:pt x="336" y="182"/>
                    </a:cubicBezTo>
                    <a:cubicBezTo>
                      <a:pt x="331" y="181"/>
                      <a:pt x="326" y="183"/>
                      <a:pt x="321" y="182"/>
                    </a:cubicBezTo>
                    <a:cubicBezTo>
                      <a:pt x="318" y="183"/>
                      <a:pt x="314" y="182"/>
                      <a:pt x="311" y="182"/>
                    </a:cubicBezTo>
                    <a:cubicBezTo>
                      <a:pt x="310" y="183"/>
                      <a:pt x="310" y="182"/>
                      <a:pt x="309" y="183"/>
                    </a:cubicBezTo>
                    <a:cubicBezTo>
                      <a:pt x="308" y="182"/>
                      <a:pt x="307" y="182"/>
                      <a:pt x="307" y="183"/>
                    </a:cubicBezTo>
                    <a:cubicBezTo>
                      <a:pt x="299" y="183"/>
                      <a:pt x="292" y="183"/>
                      <a:pt x="284" y="183"/>
                    </a:cubicBezTo>
                    <a:cubicBezTo>
                      <a:pt x="279" y="184"/>
                      <a:pt x="274" y="182"/>
                      <a:pt x="269" y="183"/>
                    </a:cubicBezTo>
                    <a:cubicBezTo>
                      <a:pt x="268" y="182"/>
                      <a:pt x="267" y="183"/>
                      <a:pt x="266" y="183"/>
                    </a:cubicBezTo>
                    <a:cubicBezTo>
                      <a:pt x="266" y="183"/>
                      <a:pt x="266" y="183"/>
                      <a:pt x="266" y="183"/>
                    </a:cubicBezTo>
                    <a:cubicBezTo>
                      <a:pt x="261" y="182"/>
                      <a:pt x="256" y="183"/>
                      <a:pt x="251" y="182"/>
                    </a:cubicBezTo>
                    <a:cubicBezTo>
                      <a:pt x="251" y="182"/>
                      <a:pt x="250" y="182"/>
                      <a:pt x="250" y="183"/>
                    </a:cubicBezTo>
                    <a:cubicBezTo>
                      <a:pt x="248" y="182"/>
                      <a:pt x="245" y="182"/>
                      <a:pt x="243" y="183"/>
                    </a:cubicBezTo>
                    <a:cubicBezTo>
                      <a:pt x="242" y="182"/>
                      <a:pt x="241" y="182"/>
                      <a:pt x="240" y="182"/>
                    </a:cubicBezTo>
                    <a:cubicBezTo>
                      <a:pt x="239" y="182"/>
                      <a:pt x="237" y="182"/>
                      <a:pt x="236" y="182"/>
                    </a:cubicBezTo>
                    <a:cubicBezTo>
                      <a:pt x="236" y="182"/>
                      <a:pt x="236" y="182"/>
                      <a:pt x="235" y="182"/>
                    </a:cubicBezTo>
                    <a:cubicBezTo>
                      <a:pt x="234" y="182"/>
                      <a:pt x="233" y="181"/>
                      <a:pt x="232" y="181"/>
                    </a:cubicBezTo>
                    <a:cubicBezTo>
                      <a:pt x="233" y="180"/>
                      <a:pt x="235" y="181"/>
                      <a:pt x="236" y="180"/>
                    </a:cubicBezTo>
                    <a:cubicBezTo>
                      <a:pt x="237" y="181"/>
                      <a:pt x="237" y="181"/>
                      <a:pt x="237" y="181"/>
                    </a:cubicBezTo>
                    <a:cubicBezTo>
                      <a:pt x="238" y="181"/>
                      <a:pt x="239" y="181"/>
                      <a:pt x="240" y="181"/>
                    </a:cubicBezTo>
                    <a:cubicBezTo>
                      <a:pt x="240" y="181"/>
                      <a:pt x="240" y="180"/>
                      <a:pt x="240" y="180"/>
                    </a:cubicBezTo>
                    <a:cubicBezTo>
                      <a:pt x="241" y="180"/>
                      <a:pt x="242" y="180"/>
                      <a:pt x="242" y="181"/>
                    </a:cubicBezTo>
                    <a:cubicBezTo>
                      <a:pt x="249" y="181"/>
                      <a:pt x="255" y="181"/>
                      <a:pt x="262" y="182"/>
                    </a:cubicBezTo>
                    <a:cubicBezTo>
                      <a:pt x="264" y="181"/>
                      <a:pt x="267" y="182"/>
                      <a:pt x="269" y="181"/>
                    </a:cubicBezTo>
                    <a:cubicBezTo>
                      <a:pt x="269" y="181"/>
                      <a:pt x="270" y="181"/>
                      <a:pt x="270" y="181"/>
                    </a:cubicBezTo>
                    <a:cubicBezTo>
                      <a:pt x="273" y="181"/>
                      <a:pt x="277" y="181"/>
                      <a:pt x="280" y="181"/>
                    </a:cubicBezTo>
                    <a:cubicBezTo>
                      <a:pt x="282" y="182"/>
                      <a:pt x="284" y="181"/>
                      <a:pt x="286" y="181"/>
                    </a:cubicBezTo>
                    <a:cubicBezTo>
                      <a:pt x="285" y="180"/>
                      <a:pt x="283" y="181"/>
                      <a:pt x="281" y="180"/>
                    </a:cubicBezTo>
                    <a:cubicBezTo>
                      <a:pt x="283" y="179"/>
                      <a:pt x="285" y="180"/>
                      <a:pt x="287" y="179"/>
                    </a:cubicBezTo>
                    <a:cubicBezTo>
                      <a:pt x="286" y="179"/>
                      <a:pt x="285" y="179"/>
                      <a:pt x="284" y="179"/>
                    </a:cubicBezTo>
                    <a:cubicBezTo>
                      <a:pt x="284" y="178"/>
                      <a:pt x="284" y="178"/>
                      <a:pt x="284" y="178"/>
                    </a:cubicBezTo>
                    <a:cubicBezTo>
                      <a:pt x="285" y="177"/>
                      <a:pt x="287" y="177"/>
                      <a:pt x="288" y="178"/>
                    </a:cubicBezTo>
                    <a:cubicBezTo>
                      <a:pt x="288" y="178"/>
                      <a:pt x="288" y="177"/>
                      <a:pt x="288" y="177"/>
                    </a:cubicBezTo>
                    <a:cubicBezTo>
                      <a:pt x="291" y="178"/>
                      <a:pt x="293" y="177"/>
                      <a:pt x="296" y="178"/>
                    </a:cubicBezTo>
                    <a:cubicBezTo>
                      <a:pt x="296" y="177"/>
                      <a:pt x="296" y="177"/>
                      <a:pt x="296" y="177"/>
                    </a:cubicBezTo>
                    <a:cubicBezTo>
                      <a:pt x="297" y="177"/>
                      <a:pt x="297" y="177"/>
                      <a:pt x="297" y="177"/>
                    </a:cubicBezTo>
                    <a:cubicBezTo>
                      <a:pt x="298" y="177"/>
                      <a:pt x="297" y="177"/>
                      <a:pt x="297" y="177"/>
                    </a:cubicBezTo>
                    <a:cubicBezTo>
                      <a:pt x="297" y="178"/>
                      <a:pt x="298" y="177"/>
                      <a:pt x="298" y="178"/>
                    </a:cubicBezTo>
                    <a:cubicBezTo>
                      <a:pt x="298" y="177"/>
                      <a:pt x="298" y="177"/>
                      <a:pt x="298" y="177"/>
                    </a:cubicBezTo>
                    <a:cubicBezTo>
                      <a:pt x="299" y="177"/>
                      <a:pt x="300" y="177"/>
                      <a:pt x="301" y="177"/>
                    </a:cubicBezTo>
                    <a:cubicBezTo>
                      <a:pt x="302" y="177"/>
                      <a:pt x="301" y="177"/>
                      <a:pt x="301" y="177"/>
                    </a:cubicBezTo>
                    <a:cubicBezTo>
                      <a:pt x="303" y="179"/>
                      <a:pt x="305" y="177"/>
                      <a:pt x="308" y="178"/>
                    </a:cubicBezTo>
                    <a:cubicBezTo>
                      <a:pt x="312" y="178"/>
                      <a:pt x="316" y="178"/>
                      <a:pt x="320" y="178"/>
                    </a:cubicBezTo>
                    <a:cubicBezTo>
                      <a:pt x="321" y="178"/>
                      <a:pt x="321" y="178"/>
                      <a:pt x="321" y="178"/>
                    </a:cubicBezTo>
                    <a:cubicBezTo>
                      <a:pt x="325" y="178"/>
                      <a:pt x="329" y="177"/>
                      <a:pt x="333" y="178"/>
                    </a:cubicBezTo>
                    <a:cubicBezTo>
                      <a:pt x="336" y="177"/>
                      <a:pt x="340" y="178"/>
                      <a:pt x="343" y="177"/>
                    </a:cubicBezTo>
                    <a:cubicBezTo>
                      <a:pt x="343" y="177"/>
                      <a:pt x="344" y="177"/>
                      <a:pt x="344" y="178"/>
                    </a:cubicBezTo>
                    <a:cubicBezTo>
                      <a:pt x="345" y="178"/>
                      <a:pt x="345" y="177"/>
                      <a:pt x="345" y="177"/>
                    </a:cubicBezTo>
                    <a:cubicBezTo>
                      <a:pt x="352" y="177"/>
                      <a:pt x="358" y="177"/>
                      <a:pt x="364" y="177"/>
                    </a:cubicBezTo>
                    <a:cubicBezTo>
                      <a:pt x="365" y="177"/>
                      <a:pt x="367" y="177"/>
                      <a:pt x="368" y="177"/>
                    </a:cubicBezTo>
                    <a:cubicBezTo>
                      <a:pt x="369" y="177"/>
                      <a:pt x="370" y="177"/>
                      <a:pt x="371" y="178"/>
                    </a:cubicBezTo>
                    <a:cubicBezTo>
                      <a:pt x="373" y="177"/>
                      <a:pt x="375" y="177"/>
                      <a:pt x="377" y="178"/>
                    </a:cubicBezTo>
                    <a:cubicBezTo>
                      <a:pt x="377" y="178"/>
                      <a:pt x="377" y="177"/>
                      <a:pt x="377" y="177"/>
                    </a:cubicBezTo>
                    <a:cubicBezTo>
                      <a:pt x="377" y="178"/>
                      <a:pt x="378" y="177"/>
                      <a:pt x="378" y="177"/>
                    </a:cubicBezTo>
                    <a:cubicBezTo>
                      <a:pt x="390" y="177"/>
                      <a:pt x="402" y="177"/>
                      <a:pt x="414" y="178"/>
                    </a:cubicBezTo>
                    <a:cubicBezTo>
                      <a:pt x="419" y="177"/>
                      <a:pt x="423" y="178"/>
                      <a:pt x="428" y="177"/>
                    </a:cubicBezTo>
                    <a:cubicBezTo>
                      <a:pt x="428" y="178"/>
                      <a:pt x="428" y="178"/>
                      <a:pt x="428" y="178"/>
                    </a:cubicBezTo>
                    <a:cubicBezTo>
                      <a:pt x="433" y="178"/>
                      <a:pt x="438" y="178"/>
                      <a:pt x="443" y="178"/>
                    </a:cubicBezTo>
                    <a:cubicBezTo>
                      <a:pt x="446" y="178"/>
                      <a:pt x="448" y="178"/>
                      <a:pt x="451" y="179"/>
                    </a:cubicBezTo>
                    <a:cubicBezTo>
                      <a:pt x="455" y="178"/>
                      <a:pt x="459" y="179"/>
                      <a:pt x="463" y="179"/>
                    </a:cubicBezTo>
                    <a:cubicBezTo>
                      <a:pt x="473" y="179"/>
                      <a:pt x="483" y="180"/>
                      <a:pt x="492" y="180"/>
                    </a:cubicBezTo>
                    <a:cubicBezTo>
                      <a:pt x="493" y="181"/>
                      <a:pt x="493" y="181"/>
                      <a:pt x="494" y="181"/>
                    </a:cubicBezTo>
                    <a:cubicBezTo>
                      <a:pt x="496" y="181"/>
                      <a:pt x="498" y="181"/>
                      <a:pt x="500" y="181"/>
                    </a:cubicBezTo>
                    <a:cubicBezTo>
                      <a:pt x="501" y="181"/>
                      <a:pt x="501" y="182"/>
                      <a:pt x="501" y="182"/>
                    </a:cubicBezTo>
                    <a:cubicBezTo>
                      <a:pt x="503" y="181"/>
                      <a:pt x="505" y="182"/>
                      <a:pt x="507" y="182"/>
                    </a:cubicBezTo>
                    <a:cubicBezTo>
                      <a:pt x="509" y="183"/>
                      <a:pt x="510" y="182"/>
                      <a:pt x="511" y="183"/>
                    </a:cubicBezTo>
                    <a:cubicBezTo>
                      <a:pt x="509" y="184"/>
                      <a:pt x="506" y="185"/>
                      <a:pt x="503" y="184"/>
                    </a:cubicBezTo>
                    <a:cubicBezTo>
                      <a:pt x="502" y="184"/>
                      <a:pt x="501" y="185"/>
                      <a:pt x="500" y="184"/>
                    </a:cubicBezTo>
                    <a:cubicBezTo>
                      <a:pt x="494" y="185"/>
                      <a:pt x="488" y="184"/>
                      <a:pt x="482" y="184"/>
                    </a:cubicBezTo>
                    <a:cubicBezTo>
                      <a:pt x="481" y="185"/>
                      <a:pt x="480" y="184"/>
                      <a:pt x="480" y="185"/>
                    </a:cubicBezTo>
                    <a:cubicBezTo>
                      <a:pt x="479" y="184"/>
                      <a:pt x="478" y="185"/>
                      <a:pt x="477" y="184"/>
                    </a:cubicBezTo>
                    <a:cubicBezTo>
                      <a:pt x="474" y="185"/>
                      <a:pt x="470" y="183"/>
                      <a:pt x="466" y="184"/>
                    </a:cubicBezTo>
                    <a:cubicBezTo>
                      <a:pt x="466" y="184"/>
                      <a:pt x="466" y="183"/>
                      <a:pt x="466" y="183"/>
                    </a:cubicBezTo>
                    <a:cubicBezTo>
                      <a:pt x="465" y="183"/>
                      <a:pt x="465" y="184"/>
                      <a:pt x="464" y="184"/>
                    </a:cubicBezTo>
                    <a:cubicBezTo>
                      <a:pt x="462" y="183"/>
                      <a:pt x="459" y="184"/>
                      <a:pt x="457" y="183"/>
                    </a:cubicBezTo>
                    <a:cubicBezTo>
                      <a:pt x="456" y="184"/>
                      <a:pt x="455" y="184"/>
                      <a:pt x="453" y="183"/>
                    </a:cubicBezTo>
                    <a:cubicBezTo>
                      <a:pt x="452" y="183"/>
                      <a:pt x="451" y="184"/>
                      <a:pt x="450" y="183"/>
                    </a:cubicBezTo>
                    <a:cubicBezTo>
                      <a:pt x="450" y="183"/>
                      <a:pt x="449" y="183"/>
                      <a:pt x="449" y="184"/>
                    </a:cubicBezTo>
                    <a:cubicBezTo>
                      <a:pt x="446" y="183"/>
                      <a:pt x="444" y="183"/>
                      <a:pt x="442" y="183"/>
                    </a:cubicBezTo>
                    <a:cubicBezTo>
                      <a:pt x="441" y="184"/>
                      <a:pt x="440" y="185"/>
                      <a:pt x="440" y="185"/>
                    </a:cubicBezTo>
                    <a:cubicBezTo>
                      <a:pt x="440" y="185"/>
                      <a:pt x="440" y="186"/>
                      <a:pt x="440" y="186"/>
                    </a:cubicBezTo>
                    <a:cubicBezTo>
                      <a:pt x="438" y="187"/>
                      <a:pt x="435" y="186"/>
                      <a:pt x="433" y="187"/>
                    </a:cubicBezTo>
                    <a:cubicBezTo>
                      <a:pt x="430" y="186"/>
                      <a:pt x="427" y="188"/>
                      <a:pt x="424" y="187"/>
                    </a:cubicBezTo>
                    <a:cubicBezTo>
                      <a:pt x="424" y="188"/>
                      <a:pt x="423" y="187"/>
                      <a:pt x="423" y="188"/>
                    </a:cubicBezTo>
                    <a:cubicBezTo>
                      <a:pt x="422" y="187"/>
                      <a:pt x="421" y="187"/>
                      <a:pt x="420" y="188"/>
                    </a:cubicBezTo>
                    <a:close/>
                    <a:moveTo>
                      <a:pt x="420" y="183"/>
                    </a:moveTo>
                    <a:cubicBezTo>
                      <a:pt x="420" y="183"/>
                      <a:pt x="420" y="183"/>
                      <a:pt x="419" y="183"/>
                    </a:cubicBezTo>
                    <a:cubicBezTo>
                      <a:pt x="420" y="184"/>
                      <a:pt x="420" y="183"/>
                      <a:pt x="420" y="183"/>
                    </a:cubicBezTo>
                    <a:cubicBezTo>
                      <a:pt x="421" y="184"/>
                      <a:pt x="421" y="184"/>
                      <a:pt x="421" y="184"/>
                    </a:cubicBezTo>
                    <a:cubicBezTo>
                      <a:pt x="421" y="183"/>
                      <a:pt x="420" y="183"/>
                      <a:pt x="420" y="183"/>
                    </a:cubicBezTo>
                    <a:close/>
                    <a:moveTo>
                      <a:pt x="418" y="183"/>
                    </a:moveTo>
                    <a:cubicBezTo>
                      <a:pt x="418" y="183"/>
                      <a:pt x="419" y="184"/>
                      <a:pt x="418" y="183"/>
                    </a:cubicBezTo>
                    <a:close/>
                    <a:moveTo>
                      <a:pt x="414" y="183"/>
                    </a:moveTo>
                    <a:cubicBezTo>
                      <a:pt x="415" y="184"/>
                      <a:pt x="416" y="183"/>
                      <a:pt x="417" y="183"/>
                    </a:cubicBezTo>
                    <a:cubicBezTo>
                      <a:pt x="416" y="183"/>
                      <a:pt x="415" y="183"/>
                      <a:pt x="414" y="183"/>
                    </a:cubicBezTo>
                    <a:close/>
                    <a:moveTo>
                      <a:pt x="414" y="183"/>
                    </a:moveTo>
                    <a:cubicBezTo>
                      <a:pt x="414" y="183"/>
                      <a:pt x="414" y="183"/>
                      <a:pt x="414" y="183"/>
                    </a:cubicBezTo>
                    <a:cubicBezTo>
                      <a:pt x="414" y="184"/>
                      <a:pt x="414" y="183"/>
                      <a:pt x="414" y="183"/>
                    </a:cubicBezTo>
                    <a:close/>
                    <a:moveTo>
                      <a:pt x="413" y="183"/>
                    </a:moveTo>
                    <a:cubicBezTo>
                      <a:pt x="412" y="183"/>
                      <a:pt x="413" y="184"/>
                      <a:pt x="413" y="183"/>
                    </a:cubicBezTo>
                    <a:close/>
                    <a:moveTo>
                      <a:pt x="411" y="183"/>
                    </a:moveTo>
                    <a:cubicBezTo>
                      <a:pt x="412" y="184"/>
                      <a:pt x="412" y="183"/>
                      <a:pt x="413" y="183"/>
                    </a:cubicBezTo>
                    <a:cubicBezTo>
                      <a:pt x="412" y="183"/>
                      <a:pt x="411" y="182"/>
                      <a:pt x="411" y="183"/>
                    </a:cubicBezTo>
                    <a:close/>
                    <a:moveTo>
                      <a:pt x="407" y="183"/>
                    </a:moveTo>
                    <a:cubicBezTo>
                      <a:pt x="409" y="184"/>
                      <a:pt x="410" y="183"/>
                      <a:pt x="411" y="183"/>
                    </a:cubicBezTo>
                    <a:cubicBezTo>
                      <a:pt x="410" y="182"/>
                      <a:pt x="408" y="182"/>
                      <a:pt x="407" y="183"/>
                    </a:cubicBezTo>
                    <a:close/>
                    <a:moveTo>
                      <a:pt x="400" y="184"/>
                    </a:moveTo>
                    <a:cubicBezTo>
                      <a:pt x="401" y="184"/>
                      <a:pt x="401" y="184"/>
                      <a:pt x="401" y="184"/>
                    </a:cubicBezTo>
                    <a:cubicBezTo>
                      <a:pt x="401" y="184"/>
                      <a:pt x="401" y="184"/>
                      <a:pt x="400" y="184"/>
                    </a:cubicBezTo>
                    <a:close/>
                    <a:moveTo>
                      <a:pt x="370" y="180"/>
                    </a:moveTo>
                    <a:cubicBezTo>
                      <a:pt x="370" y="180"/>
                      <a:pt x="371" y="180"/>
                      <a:pt x="370" y="180"/>
                    </a:cubicBezTo>
                    <a:close/>
                    <a:moveTo>
                      <a:pt x="300" y="177"/>
                    </a:moveTo>
                    <a:cubicBezTo>
                      <a:pt x="300" y="178"/>
                      <a:pt x="301" y="178"/>
                      <a:pt x="301" y="178"/>
                    </a:cubicBezTo>
                    <a:cubicBezTo>
                      <a:pt x="301" y="177"/>
                      <a:pt x="300" y="177"/>
                      <a:pt x="300" y="177"/>
                    </a:cubicBezTo>
                    <a:close/>
                    <a:moveTo>
                      <a:pt x="298" y="177"/>
                    </a:moveTo>
                    <a:cubicBezTo>
                      <a:pt x="299" y="178"/>
                      <a:pt x="299" y="178"/>
                      <a:pt x="300" y="178"/>
                    </a:cubicBezTo>
                    <a:cubicBezTo>
                      <a:pt x="299" y="177"/>
                      <a:pt x="299" y="177"/>
                      <a:pt x="298" y="177"/>
                    </a:cubicBezTo>
                    <a:close/>
                    <a:moveTo>
                      <a:pt x="288" y="180"/>
                    </a:moveTo>
                    <a:cubicBezTo>
                      <a:pt x="288" y="180"/>
                      <a:pt x="288" y="180"/>
                      <a:pt x="288" y="180"/>
                    </a:cubicBezTo>
                    <a:close/>
                    <a:moveTo>
                      <a:pt x="590" y="61"/>
                    </a:moveTo>
                    <a:cubicBezTo>
                      <a:pt x="590" y="61"/>
                      <a:pt x="590" y="61"/>
                      <a:pt x="590" y="61"/>
                    </a:cubicBezTo>
                    <a:close/>
                    <a:moveTo>
                      <a:pt x="589" y="62"/>
                    </a:moveTo>
                    <a:cubicBezTo>
                      <a:pt x="589" y="61"/>
                      <a:pt x="589" y="62"/>
                      <a:pt x="589" y="62"/>
                    </a:cubicBezTo>
                    <a:close/>
                    <a:moveTo>
                      <a:pt x="553" y="100"/>
                    </a:moveTo>
                    <a:cubicBezTo>
                      <a:pt x="554" y="100"/>
                      <a:pt x="554" y="100"/>
                      <a:pt x="555" y="100"/>
                    </a:cubicBezTo>
                    <a:cubicBezTo>
                      <a:pt x="554" y="99"/>
                      <a:pt x="554" y="99"/>
                      <a:pt x="553" y="100"/>
                    </a:cubicBezTo>
                    <a:close/>
                    <a:moveTo>
                      <a:pt x="573" y="72"/>
                    </a:moveTo>
                    <a:cubicBezTo>
                      <a:pt x="574" y="72"/>
                      <a:pt x="574" y="72"/>
                      <a:pt x="574" y="72"/>
                    </a:cubicBezTo>
                    <a:cubicBezTo>
                      <a:pt x="574" y="72"/>
                      <a:pt x="573" y="71"/>
                      <a:pt x="573" y="72"/>
                    </a:cubicBezTo>
                    <a:close/>
                    <a:moveTo>
                      <a:pt x="571" y="73"/>
                    </a:moveTo>
                    <a:cubicBezTo>
                      <a:pt x="571" y="73"/>
                      <a:pt x="571" y="73"/>
                      <a:pt x="572" y="72"/>
                    </a:cubicBezTo>
                    <a:cubicBezTo>
                      <a:pt x="572" y="73"/>
                      <a:pt x="573" y="73"/>
                      <a:pt x="573" y="73"/>
                    </a:cubicBezTo>
                    <a:cubicBezTo>
                      <a:pt x="573" y="71"/>
                      <a:pt x="571" y="72"/>
                      <a:pt x="571" y="73"/>
                    </a:cubicBezTo>
                    <a:close/>
                    <a:moveTo>
                      <a:pt x="592" y="46"/>
                    </a:moveTo>
                    <a:cubicBezTo>
                      <a:pt x="592" y="46"/>
                      <a:pt x="592" y="46"/>
                      <a:pt x="591" y="46"/>
                    </a:cubicBezTo>
                    <a:cubicBezTo>
                      <a:pt x="591" y="46"/>
                      <a:pt x="589" y="46"/>
                      <a:pt x="590" y="47"/>
                    </a:cubicBezTo>
                    <a:cubicBezTo>
                      <a:pt x="590" y="47"/>
                      <a:pt x="591" y="46"/>
                      <a:pt x="592" y="47"/>
                    </a:cubicBezTo>
                    <a:cubicBezTo>
                      <a:pt x="593" y="47"/>
                      <a:pt x="593" y="46"/>
                      <a:pt x="594" y="46"/>
                    </a:cubicBezTo>
                    <a:cubicBezTo>
                      <a:pt x="593" y="45"/>
                      <a:pt x="593" y="46"/>
                      <a:pt x="592" y="46"/>
                    </a:cubicBezTo>
                    <a:close/>
                    <a:moveTo>
                      <a:pt x="586" y="52"/>
                    </a:moveTo>
                    <a:cubicBezTo>
                      <a:pt x="586" y="52"/>
                      <a:pt x="586" y="53"/>
                      <a:pt x="587" y="52"/>
                    </a:cubicBezTo>
                    <a:cubicBezTo>
                      <a:pt x="587" y="52"/>
                      <a:pt x="586" y="51"/>
                      <a:pt x="586" y="52"/>
                    </a:cubicBezTo>
                    <a:close/>
                    <a:moveTo>
                      <a:pt x="569" y="73"/>
                    </a:moveTo>
                    <a:cubicBezTo>
                      <a:pt x="569" y="72"/>
                      <a:pt x="568" y="73"/>
                      <a:pt x="568" y="73"/>
                    </a:cubicBezTo>
                    <a:cubicBezTo>
                      <a:pt x="568" y="73"/>
                      <a:pt x="568" y="73"/>
                      <a:pt x="568" y="73"/>
                    </a:cubicBezTo>
                    <a:cubicBezTo>
                      <a:pt x="568" y="73"/>
                      <a:pt x="569" y="73"/>
                      <a:pt x="569" y="73"/>
                    </a:cubicBezTo>
                    <a:cubicBezTo>
                      <a:pt x="569" y="73"/>
                      <a:pt x="569" y="73"/>
                      <a:pt x="569" y="73"/>
                    </a:cubicBezTo>
                    <a:close/>
                    <a:moveTo>
                      <a:pt x="586" y="51"/>
                    </a:moveTo>
                    <a:cubicBezTo>
                      <a:pt x="586" y="51"/>
                      <a:pt x="586" y="51"/>
                      <a:pt x="586" y="51"/>
                    </a:cubicBezTo>
                    <a:cubicBezTo>
                      <a:pt x="586" y="50"/>
                      <a:pt x="586" y="51"/>
                      <a:pt x="586" y="51"/>
                    </a:cubicBezTo>
                    <a:close/>
                    <a:moveTo>
                      <a:pt x="566" y="75"/>
                    </a:moveTo>
                    <a:cubicBezTo>
                      <a:pt x="565" y="74"/>
                      <a:pt x="566" y="75"/>
                      <a:pt x="566" y="75"/>
                    </a:cubicBezTo>
                    <a:close/>
                    <a:moveTo>
                      <a:pt x="587" y="47"/>
                    </a:moveTo>
                    <a:cubicBezTo>
                      <a:pt x="587" y="47"/>
                      <a:pt x="588" y="47"/>
                      <a:pt x="589" y="47"/>
                    </a:cubicBezTo>
                    <a:cubicBezTo>
                      <a:pt x="588" y="46"/>
                      <a:pt x="587" y="46"/>
                      <a:pt x="587" y="47"/>
                    </a:cubicBezTo>
                    <a:close/>
                    <a:moveTo>
                      <a:pt x="567" y="71"/>
                    </a:moveTo>
                    <a:cubicBezTo>
                      <a:pt x="567" y="72"/>
                      <a:pt x="568" y="72"/>
                      <a:pt x="568" y="71"/>
                    </a:cubicBezTo>
                    <a:cubicBezTo>
                      <a:pt x="568" y="71"/>
                      <a:pt x="567" y="71"/>
                      <a:pt x="567" y="71"/>
                    </a:cubicBezTo>
                    <a:close/>
                    <a:moveTo>
                      <a:pt x="562" y="75"/>
                    </a:moveTo>
                    <a:cubicBezTo>
                      <a:pt x="562" y="75"/>
                      <a:pt x="562" y="75"/>
                      <a:pt x="562" y="75"/>
                    </a:cubicBezTo>
                    <a:close/>
                    <a:moveTo>
                      <a:pt x="583" y="48"/>
                    </a:moveTo>
                    <a:cubicBezTo>
                      <a:pt x="583" y="48"/>
                      <a:pt x="583" y="48"/>
                      <a:pt x="583" y="48"/>
                    </a:cubicBezTo>
                    <a:cubicBezTo>
                      <a:pt x="583" y="48"/>
                      <a:pt x="583" y="48"/>
                      <a:pt x="583" y="48"/>
                    </a:cubicBezTo>
                    <a:cubicBezTo>
                      <a:pt x="583" y="48"/>
                      <a:pt x="583" y="48"/>
                      <a:pt x="584" y="48"/>
                    </a:cubicBezTo>
                    <a:cubicBezTo>
                      <a:pt x="583" y="48"/>
                      <a:pt x="583" y="48"/>
                      <a:pt x="583" y="48"/>
                    </a:cubicBezTo>
                    <a:close/>
                    <a:moveTo>
                      <a:pt x="582" y="48"/>
                    </a:moveTo>
                    <a:cubicBezTo>
                      <a:pt x="582" y="48"/>
                      <a:pt x="583" y="49"/>
                      <a:pt x="582" y="48"/>
                    </a:cubicBezTo>
                    <a:close/>
                    <a:moveTo>
                      <a:pt x="581" y="46"/>
                    </a:moveTo>
                    <a:cubicBezTo>
                      <a:pt x="581" y="47"/>
                      <a:pt x="580" y="47"/>
                      <a:pt x="580" y="48"/>
                    </a:cubicBezTo>
                    <a:cubicBezTo>
                      <a:pt x="581" y="48"/>
                      <a:pt x="582" y="48"/>
                      <a:pt x="582" y="47"/>
                    </a:cubicBezTo>
                    <a:cubicBezTo>
                      <a:pt x="582" y="47"/>
                      <a:pt x="582" y="47"/>
                      <a:pt x="581" y="46"/>
                    </a:cubicBezTo>
                    <a:close/>
                    <a:moveTo>
                      <a:pt x="578" y="49"/>
                    </a:moveTo>
                    <a:cubicBezTo>
                      <a:pt x="579" y="49"/>
                      <a:pt x="578" y="49"/>
                      <a:pt x="579" y="50"/>
                    </a:cubicBezTo>
                    <a:cubicBezTo>
                      <a:pt x="579" y="49"/>
                      <a:pt x="579" y="49"/>
                      <a:pt x="580" y="49"/>
                    </a:cubicBezTo>
                    <a:cubicBezTo>
                      <a:pt x="579" y="49"/>
                      <a:pt x="579" y="49"/>
                      <a:pt x="578" y="49"/>
                    </a:cubicBezTo>
                    <a:close/>
                    <a:moveTo>
                      <a:pt x="579" y="48"/>
                    </a:moveTo>
                    <a:cubicBezTo>
                      <a:pt x="579" y="48"/>
                      <a:pt x="579" y="47"/>
                      <a:pt x="579" y="47"/>
                    </a:cubicBezTo>
                    <a:cubicBezTo>
                      <a:pt x="579" y="47"/>
                      <a:pt x="578" y="48"/>
                      <a:pt x="579" y="48"/>
                    </a:cubicBezTo>
                    <a:close/>
                    <a:moveTo>
                      <a:pt x="456" y="185"/>
                    </a:moveTo>
                    <a:cubicBezTo>
                      <a:pt x="455" y="184"/>
                      <a:pt x="454" y="186"/>
                      <a:pt x="453" y="185"/>
                    </a:cubicBezTo>
                    <a:cubicBezTo>
                      <a:pt x="453" y="185"/>
                      <a:pt x="453" y="186"/>
                      <a:pt x="452" y="186"/>
                    </a:cubicBezTo>
                    <a:cubicBezTo>
                      <a:pt x="450" y="186"/>
                      <a:pt x="449" y="186"/>
                      <a:pt x="447" y="186"/>
                    </a:cubicBezTo>
                    <a:cubicBezTo>
                      <a:pt x="446" y="186"/>
                      <a:pt x="444" y="185"/>
                      <a:pt x="443" y="187"/>
                    </a:cubicBezTo>
                    <a:cubicBezTo>
                      <a:pt x="443" y="186"/>
                      <a:pt x="442" y="186"/>
                      <a:pt x="442" y="186"/>
                    </a:cubicBezTo>
                    <a:cubicBezTo>
                      <a:pt x="442" y="187"/>
                      <a:pt x="444" y="187"/>
                      <a:pt x="445" y="187"/>
                    </a:cubicBezTo>
                    <a:cubicBezTo>
                      <a:pt x="446" y="187"/>
                      <a:pt x="448" y="187"/>
                      <a:pt x="449" y="187"/>
                    </a:cubicBezTo>
                    <a:cubicBezTo>
                      <a:pt x="449" y="187"/>
                      <a:pt x="449" y="187"/>
                      <a:pt x="450" y="187"/>
                    </a:cubicBezTo>
                    <a:cubicBezTo>
                      <a:pt x="451" y="188"/>
                      <a:pt x="453" y="187"/>
                      <a:pt x="454" y="187"/>
                    </a:cubicBezTo>
                    <a:cubicBezTo>
                      <a:pt x="454" y="187"/>
                      <a:pt x="454" y="187"/>
                      <a:pt x="454" y="187"/>
                    </a:cubicBezTo>
                    <a:cubicBezTo>
                      <a:pt x="455" y="187"/>
                      <a:pt x="456" y="187"/>
                      <a:pt x="457" y="188"/>
                    </a:cubicBezTo>
                    <a:cubicBezTo>
                      <a:pt x="459" y="187"/>
                      <a:pt x="461" y="188"/>
                      <a:pt x="463" y="186"/>
                    </a:cubicBezTo>
                    <a:cubicBezTo>
                      <a:pt x="461" y="186"/>
                      <a:pt x="457" y="188"/>
                      <a:pt x="456" y="185"/>
                    </a:cubicBezTo>
                    <a:close/>
                    <a:moveTo>
                      <a:pt x="575" y="46"/>
                    </a:moveTo>
                    <a:cubicBezTo>
                      <a:pt x="575" y="46"/>
                      <a:pt x="574" y="46"/>
                      <a:pt x="575" y="46"/>
                    </a:cubicBezTo>
                    <a:close/>
                    <a:moveTo>
                      <a:pt x="458" y="185"/>
                    </a:moveTo>
                    <a:cubicBezTo>
                      <a:pt x="458" y="185"/>
                      <a:pt x="458" y="185"/>
                      <a:pt x="458" y="185"/>
                    </a:cubicBezTo>
                    <a:cubicBezTo>
                      <a:pt x="458" y="185"/>
                      <a:pt x="458" y="185"/>
                      <a:pt x="458" y="185"/>
                    </a:cubicBezTo>
                    <a:close/>
                    <a:moveTo>
                      <a:pt x="458" y="185"/>
                    </a:moveTo>
                    <a:cubicBezTo>
                      <a:pt x="457" y="185"/>
                      <a:pt x="458" y="185"/>
                      <a:pt x="458" y="185"/>
                    </a:cubicBezTo>
                    <a:close/>
                    <a:moveTo>
                      <a:pt x="457" y="185"/>
                    </a:moveTo>
                    <a:cubicBezTo>
                      <a:pt x="457" y="185"/>
                      <a:pt x="457" y="185"/>
                      <a:pt x="457" y="185"/>
                    </a:cubicBezTo>
                    <a:cubicBezTo>
                      <a:pt x="457" y="185"/>
                      <a:pt x="457" y="185"/>
                      <a:pt x="457" y="185"/>
                    </a:cubicBezTo>
                    <a:cubicBezTo>
                      <a:pt x="457" y="185"/>
                      <a:pt x="457" y="185"/>
                      <a:pt x="457" y="185"/>
                    </a:cubicBezTo>
                    <a:close/>
                    <a:moveTo>
                      <a:pt x="569" y="47"/>
                    </a:moveTo>
                    <a:cubicBezTo>
                      <a:pt x="569" y="47"/>
                      <a:pt x="569" y="47"/>
                      <a:pt x="569" y="47"/>
                    </a:cubicBezTo>
                    <a:close/>
                    <a:moveTo>
                      <a:pt x="576" y="38"/>
                    </a:moveTo>
                    <a:cubicBezTo>
                      <a:pt x="576" y="38"/>
                      <a:pt x="576" y="38"/>
                      <a:pt x="576" y="38"/>
                    </a:cubicBezTo>
                    <a:close/>
                    <a:moveTo>
                      <a:pt x="577" y="36"/>
                    </a:moveTo>
                    <a:cubicBezTo>
                      <a:pt x="578" y="36"/>
                      <a:pt x="577" y="35"/>
                      <a:pt x="577" y="36"/>
                    </a:cubicBezTo>
                    <a:close/>
                    <a:moveTo>
                      <a:pt x="577" y="36"/>
                    </a:moveTo>
                    <a:cubicBezTo>
                      <a:pt x="577" y="35"/>
                      <a:pt x="577" y="36"/>
                      <a:pt x="577" y="36"/>
                    </a:cubicBezTo>
                    <a:close/>
                    <a:moveTo>
                      <a:pt x="452" y="185"/>
                    </a:moveTo>
                    <a:cubicBezTo>
                      <a:pt x="452" y="186"/>
                      <a:pt x="451" y="185"/>
                      <a:pt x="452" y="185"/>
                    </a:cubicBezTo>
                    <a:close/>
                    <a:moveTo>
                      <a:pt x="573" y="37"/>
                    </a:moveTo>
                    <a:cubicBezTo>
                      <a:pt x="573" y="37"/>
                      <a:pt x="573" y="37"/>
                      <a:pt x="573" y="37"/>
                    </a:cubicBezTo>
                    <a:close/>
                    <a:moveTo>
                      <a:pt x="572" y="36"/>
                    </a:moveTo>
                    <a:cubicBezTo>
                      <a:pt x="571" y="36"/>
                      <a:pt x="570" y="36"/>
                      <a:pt x="570" y="36"/>
                    </a:cubicBezTo>
                    <a:cubicBezTo>
                      <a:pt x="570" y="36"/>
                      <a:pt x="571" y="37"/>
                      <a:pt x="572" y="37"/>
                    </a:cubicBezTo>
                    <a:cubicBezTo>
                      <a:pt x="571" y="36"/>
                      <a:pt x="572" y="36"/>
                      <a:pt x="572" y="36"/>
                    </a:cubicBezTo>
                    <a:close/>
                    <a:moveTo>
                      <a:pt x="448" y="185"/>
                    </a:moveTo>
                    <a:cubicBezTo>
                      <a:pt x="448" y="186"/>
                      <a:pt x="449" y="186"/>
                      <a:pt x="448" y="185"/>
                    </a:cubicBezTo>
                    <a:close/>
                    <a:moveTo>
                      <a:pt x="447" y="185"/>
                    </a:moveTo>
                    <a:cubicBezTo>
                      <a:pt x="448" y="185"/>
                      <a:pt x="448" y="185"/>
                      <a:pt x="448" y="185"/>
                    </a:cubicBezTo>
                    <a:cubicBezTo>
                      <a:pt x="448" y="185"/>
                      <a:pt x="448" y="184"/>
                      <a:pt x="447" y="185"/>
                    </a:cubicBezTo>
                    <a:close/>
                    <a:moveTo>
                      <a:pt x="569" y="36"/>
                    </a:moveTo>
                    <a:cubicBezTo>
                      <a:pt x="568" y="36"/>
                      <a:pt x="569" y="36"/>
                      <a:pt x="569" y="36"/>
                    </a:cubicBezTo>
                    <a:close/>
                    <a:moveTo>
                      <a:pt x="568" y="36"/>
                    </a:moveTo>
                    <a:cubicBezTo>
                      <a:pt x="568" y="36"/>
                      <a:pt x="568" y="36"/>
                      <a:pt x="567" y="36"/>
                    </a:cubicBezTo>
                    <a:cubicBezTo>
                      <a:pt x="568" y="37"/>
                      <a:pt x="568" y="37"/>
                      <a:pt x="568" y="36"/>
                    </a:cubicBezTo>
                    <a:cubicBezTo>
                      <a:pt x="568" y="36"/>
                      <a:pt x="568" y="36"/>
                      <a:pt x="568" y="36"/>
                    </a:cubicBezTo>
                    <a:close/>
                    <a:moveTo>
                      <a:pt x="567" y="36"/>
                    </a:moveTo>
                    <a:cubicBezTo>
                      <a:pt x="567" y="36"/>
                      <a:pt x="567" y="36"/>
                      <a:pt x="567" y="36"/>
                    </a:cubicBezTo>
                    <a:cubicBezTo>
                      <a:pt x="567" y="37"/>
                      <a:pt x="567" y="37"/>
                      <a:pt x="567" y="36"/>
                    </a:cubicBezTo>
                    <a:cubicBezTo>
                      <a:pt x="567" y="36"/>
                      <a:pt x="567" y="36"/>
                      <a:pt x="567" y="36"/>
                    </a:cubicBezTo>
                    <a:close/>
                    <a:moveTo>
                      <a:pt x="568" y="35"/>
                    </a:moveTo>
                    <a:cubicBezTo>
                      <a:pt x="568" y="34"/>
                      <a:pt x="569" y="35"/>
                      <a:pt x="568" y="35"/>
                    </a:cubicBezTo>
                    <a:close/>
                    <a:moveTo>
                      <a:pt x="566" y="36"/>
                    </a:moveTo>
                    <a:cubicBezTo>
                      <a:pt x="567" y="36"/>
                      <a:pt x="566" y="36"/>
                      <a:pt x="566" y="36"/>
                    </a:cubicBezTo>
                    <a:close/>
                    <a:moveTo>
                      <a:pt x="565" y="37"/>
                    </a:moveTo>
                    <a:cubicBezTo>
                      <a:pt x="565" y="37"/>
                      <a:pt x="566" y="37"/>
                      <a:pt x="566" y="37"/>
                    </a:cubicBezTo>
                    <a:cubicBezTo>
                      <a:pt x="565" y="36"/>
                      <a:pt x="565" y="37"/>
                      <a:pt x="565" y="37"/>
                    </a:cubicBezTo>
                    <a:close/>
                    <a:moveTo>
                      <a:pt x="564" y="37"/>
                    </a:moveTo>
                    <a:cubicBezTo>
                      <a:pt x="565" y="37"/>
                      <a:pt x="564" y="37"/>
                      <a:pt x="564" y="37"/>
                    </a:cubicBezTo>
                    <a:close/>
                    <a:moveTo>
                      <a:pt x="443" y="184"/>
                    </a:moveTo>
                    <a:cubicBezTo>
                      <a:pt x="443" y="184"/>
                      <a:pt x="442" y="184"/>
                      <a:pt x="442" y="184"/>
                    </a:cubicBezTo>
                    <a:cubicBezTo>
                      <a:pt x="442" y="184"/>
                      <a:pt x="441" y="185"/>
                      <a:pt x="442" y="186"/>
                    </a:cubicBezTo>
                    <a:cubicBezTo>
                      <a:pt x="443" y="185"/>
                      <a:pt x="442" y="185"/>
                      <a:pt x="443" y="184"/>
                    </a:cubicBezTo>
                    <a:close/>
                    <a:moveTo>
                      <a:pt x="441" y="186"/>
                    </a:moveTo>
                    <a:cubicBezTo>
                      <a:pt x="441" y="186"/>
                      <a:pt x="440" y="186"/>
                      <a:pt x="440" y="186"/>
                    </a:cubicBezTo>
                    <a:cubicBezTo>
                      <a:pt x="440" y="186"/>
                      <a:pt x="441" y="186"/>
                      <a:pt x="441" y="186"/>
                    </a:cubicBezTo>
                    <a:cubicBezTo>
                      <a:pt x="441" y="186"/>
                      <a:pt x="441" y="186"/>
                      <a:pt x="441" y="186"/>
                    </a:cubicBezTo>
                    <a:close/>
                    <a:moveTo>
                      <a:pt x="563" y="37"/>
                    </a:moveTo>
                    <a:cubicBezTo>
                      <a:pt x="562" y="37"/>
                      <a:pt x="563" y="37"/>
                      <a:pt x="563" y="37"/>
                    </a:cubicBezTo>
                    <a:cubicBezTo>
                      <a:pt x="563" y="37"/>
                      <a:pt x="563" y="37"/>
                      <a:pt x="563" y="37"/>
                    </a:cubicBezTo>
                    <a:close/>
                    <a:moveTo>
                      <a:pt x="559" y="37"/>
                    </a:moveTo>
                    <a:cubicBezTo>
                      <a:pt x="559" y="37"/>
                      <a:pt x="559" y="38"/>
                      <a:pt x="559" y="37"/>
                    </a:cubicBezTo>
                    <a:close/>
                    <a:moveTo>
                      <a:pt x="558" y="36"/>
                    </a:moveTo>
                    <a:cubicBezTo>
                      <a:pt x="558" y="36"/>
                      <a:pt x="559" y="36"/>
                      <a:pt x="559" y="36"/>
                    </a:cubicBezTo>
                    <a:cubicBezTo>
                      <a:pt x="559" y="36"/>
                      <a:pt x="558" y="35"/>
                      <a:pt x="558" y="36"/>
                    </a:cubicBezTo>
                    <a:close/>
                    <a:moveTo>
                      <a:pt x="557" y="36"/>
                    </a:moveTo>
                    <a:cubicBezTo>
                      <a:pt x="558" y="36"/>
                      <a:pt x="557" y="35"/>
                      <a:pt x="557" y="36"/>
                    </a:cubicBezTo>
                    <a:close/>
                    <a:moveTo>
                      <a:pt x="554" y="38"/>
                    </a:moveTo>
                    <a:cubicBezTo>
                      <a:pt x="554" y="38"/>
                      <a:pt x="554" y="38"/>
                      <a:pt x="554" y="38"/>
                    </a:cubicBezTo>
                    <a:close/>
                    <a:moveTo>
                      <a:pt x="554" y="36"/>
                    </a:moveTo>
                    <a:cubicBezTo>
                      <a:pt x="554" y="36"/>
                      <a:pt x="554" y="36"/>
                      <a:pt x="554" y="37"/>
                    </a:cubicBezTo>
                    <a:cubicBezTo>
                      <a:pt x="555" y="36"/>
                      <a:pt x="555" y="36"/>
                      <a:pt x="556" y="36"/>
                    </a:cubicBezTo>
                    <a:cubicBezTo>
                      <a:pt x="555" y="35"/>
                      <a:pt x="554" y="35"/>
                      <a:pt x="554" y="36"/>
                    </a:cubicBezTo>
                    <a:close/>
                    <a:moveTo>
                      <a:pt x="553" y="38"/>
                    </a:moveTo>
                    <a:cubicBezTo>
                      <a:pt x="553" y="38"/>
                      <a:pt x="554" y="38"/>
                      <a:pt x="554" y="38"/>
                    </a:cubicBezTo>
                    <a:cubicBezTo>
                      <a:pt x="554" y="38"/>
                      <a:pt x="553" y="37"/>
                      <a:pt x="553" y="38"/>
                    </a:cubicBezTo>
                    <a:close/>
                    <a:moveTo>
                      <a:pt x="555" y="35"/>
                    </a:moveTo>
                    <a:cubicBezTo>
                      <a:pt x="555" y="35"/>
                      <a:pt x="555" y="35"/>
                      <a:pt x="555" y="35"/>
                    </a:cubicBezTo>
                    <a:close/>
                    <a:moveTo>
                      <a:pt x="554" y="34"/>
                    </a:moveTo>
                    <a:cubicBezTo>
                      <a:pt x="554" y="34"/>
                      <a:pt x="555" y="35"/>
                      <a:pt x="554" y="34"/>
                    </a:cubicBezTo>
                    <a:close/>
                    <a:moveTo>
                      <a:pt x="552" y="36"/>
                    </a:moveTo>
                    <a:cubicBezTo>
                      <a:pt x="553" y="36"/>
                      <a:pt x="553" y="36"/>
                      <a:pt x="553" y="35"/>
                    </a:cubicBezTo>
                    <a:cubicBezTo>
                      <a:pt x="553" y="35"/>
                      <a:pt x="552" y="36"/>
                      <a:pt x="552" y="36"/>
                    </a:cubicBezTo>
                    <a:close/>
                    <a:moveTo>
                      <a:pt x="552" y="36"/>
                    </a:moveTo>
                    <a:cubicBezTo>
                      <a:pt x="551" y="36"/>
                      <a:pt x="552" y="37"/>
                      <a:pt x="552" y="36"/>
                    </a:cubicBezTo>
                    <a:close/>
                    <a:moveTo>
                      <a:pt x="551" y="35"/>
                    </a:moveTo>
                    <a:cubicBezTo>
                      <a:pt x="551" y="35"/>
                      <a:pt x="551" y="35"/>
                      <a:pt x="551" y="35"/>
                    </a:cubicBezTo>
                    <a:cubicBezTo>
                      <a:pt x="551" y="35"/>
                      <a:pt x="551" y="35"/>
                      <a:pt x="551" y="36"/>
                    </a:cubicBezTo>
                    <a:cubicBezTo>
                      <a:pt x="551" y="35"/>
                      <a:pt x="552" y="35"/>
                      <a:pt x="552" y="35"/>
                    </a:cubicBezTo>
                    <a:cubicBezTo>
                      <a:pt x="552" y="35"/>
                      <a:pt x="552" y="35"/>
                      <a:pt x="551" y="35"/>
                    </a:cubicBezTo>
                    <a:close/>
                    <a:moveTo>
                      <a:pt x="550" y="35"/>
                    </a:moveTo>
                    <a:cubicBezTo>
                      <a:pt x="550" y="35"/>
                      <a:pt x="550" y="35"/>
                      <a:pt x="550" y="35"/>
                    </a:cubicBezTo>
                    <a:cubicBezTo>
                      <a:pt x="550" y="34"/>
                      <a:pt x="549" y="35"/>
                      <a:pt x="550" y="35"/>
                    </a:cubicBezTo>
                    <a:close/>
                    <a:moveTo>
                      <a:pt x="547" y="36"/>
                    </a:moveTo>
                    <a:cubicBezTo>
                      <a:pt x="547" y="37"/>
                      <a:pt x="548" y="36"/>
                      <a:pt x="548" y="36"/>
                    </a:cubicBezTo>
                    <a:cubicBezTo>
                      <a:pt x="548" y="36"/>
                      <a:pt x="547" y="36"/>
                      <a:pt x="547" y="36"/>
                    </a:cubicBezTo>
                    <a:close/>
                    <a:moveTo>
                      <a:pt x="546" y="37"/>
                    </a:moveTo>
                    <a:cubicBezTo>
                      <a:pt x="546" y="37"/>
                      <a:pt x="547" y="37"/>
                      <a:pt x="547" y="36"/>
                    </a:cubicBezTo>
                    <a:cubicBezTo>
                      <a:pt x="547" y="36"/>
                      <a:pt x="546" y="36"/>
                      <a:pt x="546" y="37"/>
                    </a:cubicBezTo>
                    <a:close/>
                    <a:moveTo>
                      <a:pt x="546" y="34"/>
                    </a:moveTo>
                    <a:cubicBezTo>
                      <a:pt x="546" y="34"/>
                      <a:pt x="546" y="35"/>
                      <a:pt x="546" y="35"/>
                    </a:cubicBezTo>
                    <a:cubicBezTo>
                      <a:pt x="546" y="35"/>
                      <a:pt x="546" y="35"/>
                      <a:pt x="546" y="36"/>
                    </a:cubicBezTo>
                    <a:cubicBezTo>
                      <a:pt x="546" y="35"/>
                      <a:pt x="547" y="35"/>
                      <a:pt x="547" y="35"/>
                    </a:cubicBezTo>
                    <a:cubicBezTo>
                      <a:pt x="546" y="35"/>
                      <a:pt x="546" y="34"/>
                      <a:pt x="546" y="34"/>
                    </a:cubicBezTo>
                    <a:close/>
                    <a:moveTo>
                      <a:pt x="419" y="188"/>
                    </a:moveTo>
                    <a:cubicBezTo>
                      <a:pt x="420" y="188"/>
                      <a:pt x="420" y="188"/>
                      <a:pt x="420" y="188"/>
                    </a:cubicBezTo>
                    <a:cubicBezTo>
                      <a:pt x="420" y="188"/>
                      <a:pt x="420" y="188"/>
                      <a:pt x="420" y="188"/>
                    </a:cubicBezTo>
                    <a:cubicBezTo>
                      <a:pt x="420" y="188"/>
                      <a:pt x="419" y="188"/>
                      <a:pt x="419" y="188"/>
                    </a:cubicBezTo>
                    <a:close/>
                    <a:moveTo>
                      <a:pt x="546" y="33"/>
                    </a:moveTo>
                    <a:cubicBezTo>
                      <a:pt x="546" y="33"/>
                      <a:pt x="546" y="34"/>
                      <a:pt x="546" y="34"/>
                    </a:cubicBezTo>
                    <a:cubicBezTo>
                      <a:pt x="546" y="34"/>
                      <a:pt x="546" y="34"/>
                      <a:pt x="546" y="34"/>
                    </a:cubicBezTo>
                    <a:cubicBezTo>
                      <a:pt x="546" y="34"/>
                      <a:pt x="546" y="34"/>
                      <a:pt x="546" y="33"/>
                    </a:cubicBezTo>
                    <a:cubicBezTo>
                      <a:pt x="546" y="33"/>
                      <a:pt x="546" y="33"/>
                      <a:pt x="546" y="33"/>
                    </a:cubicBezTo>
                    <a:close/>
                    <a:moveTo>
                      <a:pt x="417" y="188"/>
                    </a:moveTo>
                    <a:cubicBezTo>
                      <a:pt x="417" y="188"/>
                      <a:pt x="416" y="188"/>
                      <a:pt x="416" y="188"/>
                    </a:cubicBezTo>
                    <a:cubicBezTo>
                      <a:pt x="416" y="188"/>
                      <a:pt x="417" y="188"/>
                      <a:pt x="417" y="188"/>
                    </a:cubicBezTo>
                    <a:close/>
                    <a:moveTo>
                      <a:pt x="416" y="188"/>
                    </a:moveTo>
                    <a:cubicBezTo>
                      <a:pt x="415" y="188"/>
                      <a:pt x="416" y="189"/>
                      <a:pt x="416" y="188"/>
                    </a:cubicBezTo>
                    <a:close/>
                    <a:moveTo>
                      <a:pt x="411" y="188"/>
                    </a:moveTo>
                    <a:cubicBezTo>
                      <a:pt x="411" y="188"/>
                      <a:pt x="411" y="188"/>
                      <a:pt x="411" y="188"/>
                    </a:cubicBezTo>
                    <a:close/>
                    <a:moveTo>
                      <a:pt x="539" y="30"/>
                    </a:moveTo>
                    <a:cubicBezTo>
                      <a:pt x="538" y="30"/>
                      <a:pt x="539" y="31"/>
                      <a:pt x="539" y="30"/>
                    </a:cubicBezTo>
                    <a:close/>
                    <a:moveTo>
                      <a:pt x="538" y="31"/>
                    </a:moveTo>
                    <a:cubicBezTo>
                      <a:pt x="538" y="31"/>
                      <a:pt x="538" y="31"/>
                      <a:pt x="538" y="31"/>
                    </a:cubicBezTo>
                    <a:close/>
                    <a:moveTo>
                      <a:pt x="534" y="34"/>
                    </a:moveTo>
                    <a:cubicBezTo>
                      <a:pt x="533" y="34"/>
                      <a:pt x="534" y="35"/>
                      <a:pt x="534" y="34"/>
                    </a:cubicBezTo>
                    <a:close/>
                    <a:moveTo>
                      <a:pt x="533" y="34"/>
                    </a:moveTo>
                    <a:cubicBezTo>
                      <a:pt x="533" y="34"/>
                      <a:pt x="533" y="34"/>
                      <a:pt x="533" y="34"/>
                    </a:cubicBezTo>
                    <a:close/>
                    <a:moveTo>
                      <a:pt x="406" y="188"/>
                    </a:moveTo>
                    <a:cubicBezTo>
                      <a:pt x="406" y="188"/>
                      <a:pt x="406" y="188"/>
                      <a:pt x="406" y="188"/>
                    </a:cubicBezTo>
                    <a:cubicBezTo>
                      <a:pt x="406" y="188"/>
                      <a:pt x="405" y="188"/>
                      <a:pt x="406" y="188"/>
                    </a:cubicBezTo>
                    <a:close/>
                    <a:moveTo>
                      <a:pt x="548" y="15"/>
                    </a:moveTo>
                    <a:cubicBezTo>
                      <a:pt x="548" y="15"/>
                      <a:pt x="548" y="15"/>
                      <a:pt x="548" y="15"/>
                    </a:cubicBezTo>
                    <a:close/>
                    <a:moveTo>
                      <a:pt x="529" y="35"/>
                    </a:moveTo>
                    <a:cubicBezTo>
                      <a:pt x="529" y="35"/>
                      <a:pt x="529" y="35"/>
                      <a:pt x="529" y="35"/>
                    </a:cubicBezTo>
                    <a:close/>
                    <a:moveTo>
                      <a:pt x="528" y="35"/>
                    </a:moveTo>
                    <a:cubicBezTo>
                      <a:pt x="528" y="35"/>
                      <a:pt x="528" y="35"/>
                      <a:pt x="529" y="35"/>
                    </a:cubicBezTo>
                    <a:cubicBezTo>
                      <a:pt x="528" y="35"/>
                      <a:pt x="528" y="34"/>
                      <a:pt x="528" y="35"/>
                    </a:cubicBezTo>
                    <a:close/>
                    <a:moveTo>
                      <a:pt x="528" y="31"/>
                    </a:moveTo>
                    <a:cubicBezTo>
                      <a:pt x="528" y="31"/>
                      <a:pt x="529" y="32"/>
                      <a:pt x="528" y="31"/>
                    </a:cubicBezTo>
                    <a:close/>
                    <a:moveTo>
                      <a:pt x="539" y="15"/>
                    </a:moveTo>
                    <a:cubicBezTo>
                      <a:pt x="539" y="15"/>
                      <a:pt x="540" y="16"/>
                      <a:pt x="539" y="15"/>
                    </a:cubicBezTo>
                    <a:close/>
                    <a:moveTo>
                      <a:pt x="539" y="16"/>
                    </a:moveTo>
                    <a:cubicBezTo>
                      <a:pt x="539" y="15"/>
                      <a:pt x="539" y="15"/>
                      <a:pt x="539" y="15"/>
                    </a:cubicBezTo>
                    <a:cubicBezTo>
                      <a:pt x="539" y="15"/>
                      <a:pt x="538" y="15"/>
                      <a:pt x="539" y="16"/>
                    </a:cubicBezTo>
                    <a:close/>
                    <a:moveTo>
                      <a:pt x="524" y="31"/>
                    </a:moveTo>
                    <a:cubicBezTo>
                      <a:pt x="525" y="31"/>
                      <a:pt x="525" y="31"/>
                      <a:pt x="526" y="31"/>
                    </a:cubicBezTo>
                    <a:cubicBezTo>
                      <a:pt x="525" y="30"/>
                      <a:pt x="525" y="30"/>
                      <a:pt x="524" y="31"/>
                    </a:cubicBezTo>
                    <a:close/>
                    <a:moveTo>
                      <a:pt x="537" y="16"/>
                    </a:moveTo>
                    <a:cubicBezTo>
                      <a:pt x="538" y="16"/>
                      <a:pt x="536" y="15"/>
                      <a:pt x="537" y="16"/>
                    </a:cubicBezTo>
                    <a:close/>
                    <a:moveTo>
                      <a:pt x="536" y="15"/>
                    </a:moveTo>
                    <a:cubicBezTo>
                      <a:pt x="535" y="15"/>
                      <a:pt x="536" y="16"/>
                      <a:pt x="536" y="15"/>
                    </a:cubicBezTo>
                    <a:close/>
                    <a:moveTo>
                      <a:pt x="527" y="26"/>
                    </a:moveTo>
                    <a:cubicBezTo>
                      <a:pt x="527" y="26"/>
                      <a:pt x="528" y="26"/>
                      <a:pt x="527" y="26"/>
                    </a:cubicBezTo>
                    <a:close/>
                    <a:moveTo>
                      <a:pt x="521" y="32"/>
                    </a:moveTo>
                    <a:cubicBezTo>
                      <a:pt x="521" y="32"/>
                      <a:pt x="522" y="32"/>
                      <a:pt x="522" y="32"/>
                    </a:cubicBezTo>
                    <a:cubicBezTo>
                      <a:pt x="522" y="32"/>
                      <a:pt x="522" y="31"/>
                      <a:pt x="521" y="32"/>
                    </a:cubicBezTo>
                    <a:close/>
                    <a:moveTo>
                      <a:pt x="519" y="34"/>
                    </a:moveTo>
                    <a:cubicBezTo>
                      <a:pt x="519" y="34"/>
                      <a:pt x="519" y="34"/>
                      <a:pt x="519" y="34"/>
                    </a:cubicBezTo>
                    <a:close/>
                    <a:moveTo>
                      <a:pt x="532" y="15"/>
                    </a:moveTo>
                    <a:cubicBezTo>
                      <a:pt x="532" y="15"/>
                      <a:pt x="532" y="16"/>
                      <a:pt x="532" y="16"/>
                    </a:cubicBezTo>
                    <a:cubicBezTo>
                      <a:pt x="533" y="16"/>
                      <a:pt x="533" y="16"/>
                      <a:pt x="534" y="16"/>
                    </a:cubicBezTo>
                    <a:cubicBezTo>
                      <a:pt x="533" y="15"/>
                      <a:pt x="533" y="16"/>
                      <a:pt x="532" y="15"/>
                    </a:cubicBezTo>
                    <a:close/>
                    <a:moveTo>
                      <a:pt x="524" y="26"/>
                    </a:moveTo>
                    <a:cubicBezTo>
                      <a:pt x="524" y="26"/>
                      <a:pt x="524" y="26"/>
                      <a:pt x="524" y="26"/>
                    </a:cubicBezTo>
                    <a:close/>
                    <a:moveTo>
                      <a:pt x="523" y="27"/>
                    </a:moveTo>
                    <a:cubicBezTo>
                      <a:pt x="522" y="27"/>
                      <a:pt x="524" y="28"/>
                      <a:pt x="523" y="27"/>
                    </a:cubicBezTo>
                    <a:close/>
                    <a:moveTo>
                      <a:pt x="531" y="16"/>
                    </a:moveTo>
                    <a:cubicBezTo>
                      <a:pt x="531" y="16"/>
                      <a:pt x="530" y="16"/>
                      <a:pt x="530" y="16"/>
                    </a:cubicBezTo>
                    <a:cubicBezTo>
                      <a:pt x="531" y="16"/>
                      <a:pt x="531" y="16"/>
                      <a:pt x="531" y="16"/>
                    </a:cubicBezTo>
                    <a:cubicBezTo>
                      <a:pt x="531" y="16"/>
                      <a:pt x="531" y="16"/>
                      <a:pt x="531" y="16"/>
                    </a:cubicBezTo>
                    <a:close/>
                    <a:moveTo>
                      <a:pt x="529" y="16"/>
                    </a:moveTo>
                    <a:cubicBezTo>
                      <a:pt x="529" y="16"/>
                      <a:pt x="529" y="16"/>
                      <a:pt x="529" y="16"/>
                    </a:cubicBezTo>
                    <a:cubicBezTo>
                      <a:pt x="529" y="16"/>
                      <a:pt x="529" y="16"/>
                      <a:pt x="530" y="16"/>
                    </a:cubicBezTo>
                    <a:cubicBezTo>
                      <a:pt x="530" y="16"/>
                      <a:pt x="529" y="16"/>
                      <a:pt x="529" y="16"/>
                    </a:cubicBezTo>
                    <a:close/>
                    <a:moveTo>
                      <a:pt x="520" y="26"/>
                    </a:moveTo>
                    <a:cubicBezTo>
                      <a:pt x="520" y="25"/>
                      <a:pt x="521" y="27"/>
                      <a:pt x="520" y="26"/>
                    </a:cubicBezTo>
                    <a:close/>
                    <a:moveTo>
                      <a:pt x="527" y="16"/>
                    </a:moveTo>
                    <a:cubicBezTo>
                      <a:pt x="528" y="16"/>
                      <a:pt x="528" y="17"/>
                      <a:pt x="528" y="16"/>
                    </a:cubicBezTo>
                    <a:cubicBezTo>
                      <a:pt x="528" y="15"/>
                      <a:pt x="527" y="16"/>
                      <a:pt x="527" y="16"/>
                    </a:cubicBezTo>
                    <a:close/>
                    <a:moveTo>
                      <a:pt x="511" y="35"/>
                    </a:moveTo>
                    <a:cubicBezTo>
                      <a:pt x="510" y="35"/>
                      <a:pt x="511" y="36"/>
                      <a:pt x="511" y="35"/>
                    </a:cubicBezTo>
                    <a:cubicBezTo>
                      <a:pt x="511" y="35"/>
                      <a:pt x="511" y="35"/>
                      <a:pt x="511" y="35"/>
                    </a:cubicBezTo>
                    <a:close/>
                    <a:moveTo>
                      <a:pt x="527" y="16"/>
                    </a:moveTo>
                    <a:cubicBezTo>
                      <a:pt x="526" y="16"/>
                      <a:pt x="527" y="17"/>
                      <a:pt x="527" y="16"/>
                    </a:cubicBezTo>
                    <a:close/>
                    <a:moveTo>
                      <a:pt x="514" y="31"/>
                    </a:moveTo>
                    <a:cubicBezTo>
                      <a:pt x="514" y="31"/>
                      <a:pt x="514" y="31"/>
                      <a:pt x="514" y="31"/>
                    </a:cubicBezTo>
                    <a:cubicBezTo>
                      <a:pt x="514" y="31"/>
                      <a:pt x="514" y="31"/>
                      <a:pt x="514" y="31"/>
                    </a:cubicBezTo>
                    <a:cubicBezTo>
                      <a:pt x="514" y="31"/>
                      <a:pt x="514" y="31"/>
                      <a:pt x="514" y="31"/>
                    </a:cubicBezTo>
                    <a:close/>
                    <a:moveTo>
                      <a:pt x="523" y="16"/>
                    </a:moveTo>
                    <a:cubicBezTo>
                      <a:pt x="524" y="17"/>
                      <a:pt x="525" y="16"/>
                      <a:pt x="526" y="16"/>
                    </a:cubicBezTo>
                    <a:cubicBezTo>
                      <a:pt x="525" y="15"/>
                      <a:pt x="524" y="15"/>
                      <a:pt x="523" y="16"/>
                    </a:cubicBezTo>
                    <a:close/>
                    <a:moveTo>
                      <a:pt x="514" y="28"/>
                    </a:moveTo>
                    <a:cubicBezTo>
                      <a:pt x="515" y="28"/>
                      <a:pt x="515" y="29"/>
                      <a:pt x="515" y="28"/>
                    </a:cubicBezTo>
                    <a:cubicBezTo>
                      <a:pt x="515" y="28"/>
                      <a:pt x="515" y="28"/>
                      <a:pt x="514" y="28"/>
                    </a:cubicBezTo>
                    <a:close/>
                    <a:moveTo>
                      <a:pt x="508" y="36"/>
                    </a:moveTo>
                    <a:cubicBezTo>
                      <a:pt x="508" y="35"/>
                      <a:pt x="507" y="36"/>
                      <a:pt x="508" y="36"/>
                    </a:cubicBezTo>
                    <a:cubicBezTo>
                      <a:pt x="508" y="36"/>
                      <a:pt x="508" y="36"/>
                      <a:pt x="508" y="36"/>
                    </a:cubicBezTo>
                    <a:close/>
                    <a:moveTo>
                      <a:pt x="383" y="187"/>
                    </a:moveTo>
                    <a:cubicBezTo>
                      <a:pt x="383" y="187"/>
                      <a:pt x="384" y="187"/>
                      <a:pt x="383" y="187"/>
                    </a:cubicBezTo>
                    <a:close/>
                    <a:moveTo>
                      <a:pt x="520" y="16"/>
                    </a:moveTo>
                    <a:cubicBezTo>
                      <a:pt x="521" y="17"/>
                      <a:pt x="522" y="16"/>
                      <a:pt x="523" y="16"/>
                    </a:cubicBezTo>
                    <a:cubicBezTo>
                      <a:pt x="522" y="16"/>
                      <a:pt x="521" y="16"/>
                      <a:pt x="520" y="16"/>
                    </a:cubicBezTo>
                    <a:close/>
                    <a:moveTo>
                      <a:pt x="512" y="27"/>
                    </a:moveTo>
                    <a:cubicBezTo>
                      <a:pt x="512" y="28"/>
                      <a:pt x="512" y="28"/>
                      <a:pt x="512" y="28"/>
                    </a:cubicBezTo>
                    <a:cubicBezTo>
                      <a:pt x="512" y="28"/>
                      <a:pt x="512" y="28"/>
                      <a:pt x="512" y="28"/>
                    </a:cubicBezTo>
                    <a:cubicBezTo>
                      <a:pt x="512" y="28"/>
                      <a:pt x="512" y="28"/>
                      <a:pt x="512" y="28"/>
                    </a:cubicBezTo>
                    <a:cubicBezTo>
                      <a:pt x="512" y="28"/>
                      <a:pt x="512" y="28"/>
                      <a:pt x="512" y="27"/>
                    </a:cubicBezTo>
                    <a:close/>
                    <a:moveTo>
                      <a:pt x="507" y="33"/>
                    </a:moveTo>
                    <a:cubicBezTo>
                      <a:pt x="507" y="33"/>
                      <a:pt x="507" y="32"/>
                      <a:pt x="507" y="32"/>
                    </a:cubicBezTo>
                    <a:cubicBezTo>
                      <a:pt x="507" y="32"/>
                      <a:pt x="507" y="32"/>
                      <a:pt x="507" y="33"/>
                    </a:cubicBezTo>
                    <a:close/>
                    <a:moveTo>
                      <a:pt x="382" y="184"/>
                    </a:moveTo>
                    <a:cubicBezTo>
                      <a:pt x="382" y="184"/>
                      <a:pt x="382" y="184"/>
                      <a:pt x="382" y="184"/>
                    </a:cubicBezTo>
                    <a:close/>
                    <a:moveTo>
                      <a:pt x="512" y="26"/>
                    </a:moveTo>
                    <a:cubicBezTo>
                      <a:pt x="511" y="26"/>
                      <a:pt x="512" y="27"/>
                      <a:pt x="512" y="26"/>
                    </a:cubicBezTo>
                    <a:close/>
                    <a:moveTo>
                      <a:pt x="382" y="184"/>
                    </a:moveTo>
                    <a:cubicBezTo>
                      <a:pt x="382" y="184"/>
                      <a:pt x="381" y="183"/>
                      <a:pt x="382" y="184"/>
                    </a:cubicBezTo>
                    <a:close/>
                    <a:moveTo>
                      <a:pt x="381" y="184"/>
                    </a:moveTo>
                    <a:cubicBezTo>
                      <a:pt x="381" y="184"/>
                      <a:pt x="381" y="184"/>
                      <a:pt x="381" y="184"/>
                    </a:cubicBezTo>
                    <a:close/>
                    <a:moveTo>
                      <a:pt x="519" y="16"/>
                    </a:moveTo>
                    <a:cubicBezTo>
                      <a:pt x="519" y="16"/>
                      <a:pt x="519" y="16"/>
                      <a:pt x="519" y="16"/>
                    </a:cubicBezTo>
                    <a:close/>
                    <a:moveTo>
                      <a:pt x="508" y="28"/>
                    </a:moveTo>
                    <a:cubicBezTo>
                      <a:pt x="509" y="28"/>
                      <a:pt x="509" y="28"/>
                      <a:pt x="510" y="28"/>
                    </a:cubicBezTo>
                    <a:cubicBezTo>
                      <a:pt x="509" y="27"/>
                      <a:pt x="508" y="28"/>
                      <a:pt x="508" y="28"/>
                    </a:cubicBezTo>
                    <a:close/>
                    <a:moveTo>
                      <a:pt x="504" y="31"/>
                    </a:moveTo>
                    <a:cubicBezTo>
                      <a:pt x="504" y="31"/>
                      <a:pt x="504" y="31"/>
                      <a:pt x="504" y="31"/>
                    </a:cubicBezTo>
                    <a:close/>
                    <a:moveTo>
                      <a:pt x="504" y="31"/>
                    </a:moveTo>
                    <a:cubicBezTo>
                      <a:pt x="503" y="31"/>
                      <a:pt x="504" y="31"/>
                      <a:pt x="504" y="31"/>
                    </a:cubicBezTo>
                    <a:close/>
                    <a:moveTo>
                      <a:pt x="377" y="184"/>
                    </a:moveTo>
                    <a:cubicBezTo>
                      <a:pt x="378" y="184"/>
                      <a:pt x="377" y="183"/>
                      <a:pt x="377" y="184"/>
                    </a:cubicBezTo>
                    <a:close/>
                    <a:moveTo>
                      <a:pt x="519" y="10"/>
                    </a:moveTo>
                    <a:cubicBezTo>
                      <a:pt x="520" y="10"/>
                      <a:pt x="520" y="10"/>
                      <a:pt x="521" y="10"/>
                    </a:cubicBezTo>
                    <a:cubicBezTo>
                      <a:pt x="520" y="9"/>
                      <a:pt x="520" y="10"/>
                      <a:pt x="519" y="10"/>
                    </a:cubicBezTo>
                    <a:close/>
                    <a:moveTo>
                      <a:pt x="507" y="27"/>
                    </a:moveTo>
                    <a:cubicBezTo>
                      <a:pt x="505" y="26"/>
                      <a:pt x="503" y="26"/>
                      <a:pt x="502" y="26"/>
                    </a:cubicBezTo>
                    <a:cubicBezTo>
                      <a:pt x="502" y="27"/>
                      <a:pt x="502" y="27"/>
                      <a:pt x="503" y="27"/>
                    </a:cubicBezTo>
                    <a:cubicBezTo>
                      <a:pt x="504" y="27"/>
                      <a:pt x="506" y="27"/>
                      <a:pt x="506" y="28"/>
                    </a:cubicBezTo>
                    <a:cubicBezTo>
                      <a:pt x="506" y="27"/>
                      <a:pt x="506" y="27"/>
                      <a:pt x="507" y="27"/>
                    </a:cubicBezTo>
                    <a:close/>
                    <a:moveTo>
                      <a:pt x="505" y="29"/>
                    </a:moveTo>
                    <a:cubicBezTo>
                      <a:pt x="504" y="28"/>
                      <a:pt x="505" y="29"/>
                      <a:pt x="505" y="29"/>
                    </a:cubicBezTo>
                    <a:close/>
                    <a:moveTo>
                      <a:pt x="504" y="28"/>
                    </a:moveTo>
                    <a:cubicBezTo>
                      <a:pt x="503" y="28"/>
                      <a:pt x="504" y="29"/>
                      <a:pt x="504" y="28"/>
                    </a:cubicBezTo>
                    <a:close/>
                    <a:moveTo>
                      <a:pt x="500" y="32"/>
                    </a:moveTo>
                    <a:cubicBezTo>
                      <a:pt x="499" y="32"/>
                      <a:pt x="500" y="33"/>
                      <a:pt x="500" y="32"/>
                    </a:cubicBezTo>
                    <a:close/>
                    <a:moveTo>
                      <a:pt x="499" y="33"/>
                    </a:moveTo>
                    <a:cubicBezTo>
                      <a:pt x="499" y="33"/>
                      <a:pt x="499" y="33"/>
                      <a:pt x="499" y="33"/>
                    </a:cubicBezTo>
                    <a:cubicBezTo>
                      <a:pt x="499" y="33"/>
                      <a:pt x="499" y="33"/>
                      <a:pt x="499" y="33"/>
                    </a:cubicBezTo>
                    <a:close/>
                    <a:moveTo>
                      <a:pt x="516" y="10"/>
                    </a:moveTo>
                    <a:cubicBezTo>
                      <a:pt x="517" y="10"/>
                      <a:pt x="518" y="11"/>
                      <a:pt x="518" y="10"/>
                    </a:cubicBezTo>
                    <a:cubicBezTo>
                      <a:pt x="517" y="10"/>
                      <a:pt x="517" y="9"/>
                      <a:pt x="516" y="10"/>
                    </a:cubicBezTo>
                    <a:close/>
                    <a:moveTo>
                      <a:pt x="374" y="183"/>
                    </a:moveTo>
                    <a:cubicBezTo>
                      <a:pt x="374" y="184"/>
                      <a:pt x="375" y="183"/>
                      <a:pt x="375" y="183"/>
                    </a:cubicBezTo>
                    <a:cubicBezTo>
                      <a:pt x="374" y="183"/>
                      <a:pt x="374" y="183"/>
                      <a:pt x="374" y="183"/>
                    </a:cubicBezTo>
                    <a:close/>
                    <a:moveTo>
                      <a:pt x="510" y="17"/>
                    </a:moveTo>
                    <a:cubicBezTo>
                      <a:pt x="510" y="17"/>
                      <a:pt x="510" y="17"/>
                      <a:pt x="511" y="17"/>
                    </a:cubicBezTo>
                    <a:cubicBezTo>
                      <a:pt x="510" y="17"/>
                      <a:pt x="510" y="16"/>
                      <a:pt x="510" y="17"/>
                    </a:cubicBezTo>
                    <a:close/>
                    <a:moveTo>
                      <a:pt x="370" y="186"/>
                    </a:moveTo>
                    <a:cubicBezTo>
                      <a:pt x="371" y="186"/>
                      <a:pt x="371" y="186"/>
                      <a:pt x="371" y="186"/>
                    </a:cubicBezTo>
                    <a:cubicBezTo>
                      <a:pt x="371" y="185"/>
                      <a:pt x="371" y="186"/>
                      <a:pt x="370" y="186"/>
                    </a:cubicBezTo>
                    <a:close/>
                    <a:moveTo>
                      <a:pt x="516" y="10"/>
                    </a:moveTo>
                    <a:cubicBezTo>
                      <a:pt x="515" y="9"/>
                      <a:pt x="516" y="10"/>
                      <a:pt x="516" y="10"/>
                    </a:cubicBezTo>
                    <a:close/>
                    <a:moveTo>
                      <a:pt x="514" y="10"/>
                    </a:moveTo>
                    <a:cubicBezTo>
                      <a:pt x="514" y="10"/>
                      <a:pt x="515" y="10"/>
                      <a:pt x="515" y="11"/>
                    </a:cubicBezTo>
                    <a:cubicBezTo>
                      <a:pt x="515" y="10"/>
                      <a:pt x="515" y="10"/>
                      <a:pt x="515" y="10"/>
                    </a:cubicBezTo>
                    <a:cubicBezTo>
                      <a:pt x="515" y="10"/>
                      <a:pt x="515" y="10"/>
                      <a:pt x="514" y="10"/>
                    </a:cubicBezTo>
                    <a:close/>
                    <a:moveTo>
                      <a:pt x="501" y="27"/>
                    </a:moveTo>
                    <a:cubicBezTo>
                      <a:pt x="501" y="27"/>
                      <a:pt x="502" y="27"/>
                      <a:pt x="502" y="27"/>
                    </a:cubicBezTo>
                    <a:cubicBezTo>
                      <a:pt x="501" y="27"/>
                      <a:pt x="501" y="27"/>
                      <a:pt x="501" y="27"/>
                    </a:cubicBezTo>
                    <a:close/>
                    <a:moveTo>
                      <a:pt x="510" y="17"/>
                    </a:moveTo>
                    <a:cubicBezTo>
                      <a:pt x="509" y="17"/>
                      <a:pt x="509" y="17"/>
                      <a:pt x="508" y="16"/>
                    </a:cubicBezTo>
                    <a:cubicBezTo>
                      <a:pt x="508" y="16"/>
                      <a:pt x="508" y="16"/>
                      <a:pt x="508" y="17"/>
                    </a:cubicBezTo>
                    <a:cubicBezTo>
                      <a:pt x="507" y="17"/>
                      <a:pt x="507" y="15"/>
                      <a:pt x="506" y="16"/>
                    </a:cubicBezTo>
                    <a:cubicBezTo>
                      <a:pt x="507" y="17"/>
                      <a:pt x="509" y="17"/>
                      <a:pt x="510" y="17"/>
                    </a:cubicBezTo>
                    <a:close/>
                    <a:moveTo>
                      <a:pt x="369" y="186"/>
                    </a:moveTo>
                    <a:cubicBezTo>
                      <a:pt x="369" y="186"/>
                      <a:pt x="369" y="186"/>
                      <a:pt x="369" y="186"/>
                    </a:cubicBezTo>
                    <a:cubicBezTo>
                      <a:pt x="369" y="186"/>
                      <a:pt x="369" y="187"/>
                      <a:pt x="370" y="186"/>
                    </a:cubicBezTo>
                    <a:cubicBezTo>
                      <a:pt x="369" y="186"/>
                      <a:pt x="369" y="186"/>
                      <a:pt x="369" y="186"/>
                    </a:cubicBezTo>
                    <a:close/>
                    <a:moveTo>
                      <a:pt x="495" y="32"/>
                    </a:moveTo>
                    <a:cubicBezTo>
                      <a:pt x="495" y="33"/>
                      <a:pt x="496" y="33"/>
                      <a:pt x="496" y="33"/>
                    </a:cubicBezTo>
                    <a:cubicBezTo>
                      <a:pt x="496" y="32"/>
                      <a:pt x="495" y="32"/>
                      <a:pt x="495" y="32"/>
                    </a:cubicBezTo>
                    <a:close/>
                    <a:moveTo>
                      <a:pt x="510" y="10"/>
                    </a:moveTo>
                    <a:cubicBezTo>
                      <a:pt x="509" y="10"/>
                      <a:pt x="508" y="10"/>
                      <a:pt x="507" y="10"/>
                    </a:cubicBezTo>
                    <a:cubicBezTo>
                      <a:pt x="506" y="10"/>
                      <a:pt x="506" y="10"/>
                      <a:pt x="506" y="11"/>
                    </a:cubicBezTo>
                    <a:cubicBezTo>
                      <a:pt x="505" y="10"/>
                      <a:pt x="505" y="10"/>
                      <a:pt x="505" y="10"/>
                    </a:cubicBezTo>
                    <a:cubicBezTo>
                      <a:pt x="506" y="12"/>
                      <a:pt x="508" y="11"/>
                      <a:pt x="510" y="11"/>
                    </a:cubicBezTo>
                    <a:cubicBezTo>
                      <a:pt x="511" y="11"/>
                      <a:pt x="513" y="10"/>
                      <a:pt x="514" y="11"/>
                    </a:cubicBezTo>
                    <a:cubicBezTo>
                      <a:pt x="514" y="10"/>
                      <a:pt x="514" y="10"/>
                      <a:pt x="514" y="10"/>
                    </a:cubicBezTo>
                    <a:cubicBezTo>
                      <a:pt x="513" y="10"/>
                      <a:pt x="511" y="9"/>
                      <a:pt x="510" y="10"/>
                    </a:cubicBezTo>
                    <a:close/>
                    <a:moveTo>
                      <a:pt x="370" y="184"/>
                    </a:moveTo>
                    <a:cubicBezTo>
                      <a:pt x="370" y="184"/>
                      <a:pt x="370" y="184"/>
                      <a:pt x="370" y="184"/>
                    </a:cubicBezTo>
                    <a:cubicBezTo>
                      <a:pt x="370" y="184"/>
                      <a:pt x="370" y="184"/>
                      <a:pt x="370" y="185"/>
                    </a:cubicBezTo>
                    <a:cubicBezTo>
                      <a:pt x="370" y="184"/>
                      <a:pt x="371" y="184"/>
                      <a:pt x="371" y="184"/>
                    </a:cubicBezTo>
                    <a:cubicBezTo>
                      <a:pt x="371" y="184"/>
                      <a:pt x="370" y="184"/>
                      <a:pt x="370" y="184"/>
                    </a:cubicBezTo>
                    <a:close/>
                    <a:moveTo>
                      <a:pt x="384" y="168"/>
                    </a:moveTo>
                    <a:cubicBezTo>
                      <a:pt x="383" y="168"/>
                      <a:pt x="384" y="169"/>
                      <a:pt x="384" y="168"/>
                    </a:cubicBezTo>
                    <a:close/>
                    <a:moveTo>
                      <a:pt x="368" y="186"/>
                    </a:moveTo>
                    <a:cubicBezTo>
                      <a:pt x="368" y="186"/>
                      <a:pt x="368" y="187"/>
                      <a:pt x="368" y="186"/>
                    </a:cubicBezTo>
                    <a:close/>
                    <a:moveTo>
                      <a:pt x="498" y="27"/>
                    </a:moveTo>
                    <a:cubicBezTo>
                      <a:pt x="499" y="27"/>
                      <a:pt x="499" y="27"/>
                      <a:pt x="499" y="27"/>
                    </a:cubicBezTo>
                    <a:cubicBezTo>
                      <a:pt x="499" y="26"/>
                      <a:pt x="499" y="27"/>
                      <a:pt x="498" y="27"/>
                    </a:cubicBezTo>
                    <a:close/>
                    <a:moveTo>
                      <a:pt x="369" y="184"/>
                    </a:moveTo>
                    <a:cubicBezTo>
                      <a:pt x="368" y="184"/>
                      <a:pt x="369" y="185"/>
                      <a:pt x="369" y="184"/>
                    </a:cubicBezTo>
                    <a:close/>
                    <a:moveTo>
                      <a:pt x="494" y="33"/>
                    </a:moveTo>
                    <a:cubicBezTo>
                      <a:pt x="493" y="32"/>
                      <a:pt x="494" y="33"/>
                      <a:pt x="494" y="33"/>
                    </a:cubicBezTo>
                    <a:close/>
                    <a:moveTo>
                      <a:pt x="368" y="185"/>
                    </a:moveTo>
                    <a:cubicBezTo>
                      <a:pt x="368" y="184"/>
                      <a:pt x="368" y="185"/>
                      <a:pt x="368" y="185"/>
                    </a:cubicBezTo>
                    <a:close/>
                    <a:moveTo>
                      <a:pt x="493" y="33"/>
                    </a:moveTo>
                    <a:cubicBezTo>
                      <a:pt x="493" y="33"/>
                      <a:pt x="493" y="33"/>
                      <a:pt x="493" y="33"/>
                    </a:cubicBezTo>
                    <a:cubicBezTo>
                      <a:pt x="493" y="33"/>
                      <a:pt x="493" y="33"/>
                      <a:pt x="493" y="33"/>
                    </a:cubicBezTo>
                    <a:cubicBezTo>
                      <a:pt x="493" y="33"/>
                      <a:pt x="493" y="33"/>
                      <a:pt x="493" y="33"/>
                    </a:cubicBezTo>
                    <a:cubicBezTo>
                      <a:pt x="493" y="33"/>
                      <a:pt x="493" y="33"/>
                      <a:pt x="493" y="33"/>
                    </a:cubicBezTo>
                    <a:close/>
                    <a:moveTo>
                      <a:pt x="497" y="27"/>
                    </a:moveTo>
                    <a:cubicBezTo>
                      <a:pt x="497" y="26"/>
                      <a:pt x="498" y="27"/>
                      <a:pt x="498" y="27"/>
                    </a:cubicBezTo>
                    <a:cubicBezTo>
                      <a:pt x="498" y="26"/>
                      <a:pt x="497" y="26"/>
                      <a:pt x="497" y="27"/>
                    </a:cubicBezTo>
                    <a:close/>
                    <a:moveTo>
                      <a:pt x="496" y="29"/>
                    </a:moveTo>
                    <a:cubicBezTo>
                      <a:pt x="496" y="29"/>
                      <a:pt x="496" y="29"/>
                      <a:pt x="496" y="29"/>
                    </a:cubicBezTo>
                    <a:close/>
                    <a:moveTo>
                      <a:pt x="368" y="183"/>
                    </a:moveTo>
                    <a:cubicBezTo>
                      <a:pt x="368" y="183"/>
                      <a:pt x="368" y="183"/>
                      <a:pt x="368" y="183"/>
                    </a:cubicBezTo>
                    <a:cubicBezTo>
                      <a:pt x="368" y="184"/>
                      <a:pt x="368" y="184"/>
                      <a:pt x="369" y="183"/>
                    </a:cubicBezTo>
                    <a:cubicBezTo>
                      <a:pt x="369" y="183"/>
                      <a:pt x="368" y="183"/>
                      <a:pt x="368" y="183"/>
                    </a:cubicBezTo>
                    <a:close/>
                    <a:moveTo>
                      <a:pt x="504" y="16"/>
                    </a:moveTo>
                    <a:cubicBezTo>
                      <a:pt x="504" y="17"/>
                      <a:pt x="505" y="17"/>
                      <a:pt x="505" y="17"/>
                    </a:cubicBezTo>
                    <a:cubicBezTo>
                      <a:pt x="505" y="16"/>
                      <a:pt x="506" y="16"/>
                      <a:pt x="506" y="16"/>
                    </a:cubicBezTo>
                    <a:cubicBezTo>
                      <a:pt x="505" y="16"/>
                      <a:pt x="504" y="16"/>
                      <a:pt x="504" y="16"/>
                    </a:cubicBezTo>
                    <a:close/>
                    <a:moveTo>
                      <a:pt x="491" y="32"/>
                    </a:moveTo>
                    <a:cubicBezTo>
                      <a:pt x="491" y="33"/>
                      <a:pt x="491" y="32"/>
                      <a:pt x="490" y="33"/>
                    </a:cubicBezTo>
                    <a:cubicBezTo>
                      <a:pt x="491" y="33"/>
                      <a:pt x="492" y="33"/>
                      <a:pt x="491" y="32"/>
                    </a:cubicBezTo>
                    <a:close/>
                    <a:moveTo>
                      <a:pt x="511" y="5"/>
                    </a:moveTo>
                    <a:cubicBezTo>
                      <a:pt x="510" y="5"/>
                      <a:pt x="509" y="6"/>
                      <a:pt x="508" y="5"/>
                    </a:cubicBezTo>
                    <a:cubicBezTo>
                      <a:pt x="508" y="5"/>
                      <a:pt x="507" y="5"/>
                      <a:pt x="507" y="6"/>
                    </a:cubicBezTo>
                    <a:cubicBezTo>
                      <a:pt x="507" y="6"/>
                      <a:pt x="507" y="6"/>
                      <a:pt x="507" y="7"/>
                    </a:cubicBezTo>
                    <a:cubicBezTo>
                      <a:pt x="508" y="6"/>
                      <a:pt x="509" y="6"/>
                      <a:pt x="509" y="6"/>
                    </a:cubicBezTo>
                    <a:cubicBezTo>
                      <a:pt x="510" y="6"/>
                      <a:pt x="512" y="6"/>
                      <a:pt x="513" y="6"/>
                    </a:cubicBezTo>
                    <a:cubicBezTo>
                      <a:pt x="513" y="5"/>
                      <a:pt x="512" y="6"/>
                      <a:pt x="511" y="5"/>
                    </a:cubicBezTo>
                    <a:close/>
                    <a:moveTo>
                      <a:pt x="367" y="183"/>
                    </a:moveTo>
                    <a:cubicBezTo>
                      <a:pt x="367" y="183"/>
                      <a:pt x="367" y="183"/>
                      <a:pt x="367" y="183"/>
                    </a:cubicBezTo>
                    <a:close/>
                    <a:moveTo>
                      <a:pt x="505" y="14"/>
                    </a:moveTo>
                    <a:cubicBezTo>
                      <a:pt x="505" y="14"/>
                      <a:pt x="506" y="14"/>
                      <a:pt x="506" y="14"/>
                    </a:cubicBezTo>
                    <a:cubicBezTo>
                      <a:pt x="506" y="14"/>
                      <a:pt x="506" y="14"/>
                      <a:pt x="506" y="14"/>
                    </a:cubicBezTo>
                    <a:cubicBezTo>
                      <a:pt x="506" y="13"/>
                      <a:pt x="506" y="13"/>
                      <a:pt x="505" y="14"/>
                    </a:cubicBezTo>
                    <a:close/>
                    <a:moveTo>
                      <a:pt x="503" y="17"/>
                    </a:moveTo>
                    <a:cubicBezTo>
                      <a:pt x="503" y="16"/>
                      <a:pt x="503" y="18"/>
                      <a:pt x="503" y="17"/>
                    </a:cubicBezTo>
                    <a:close/>
                    <a:moveTo>
                      <a:pt x="363" y="183"/>
                    </a:moveTo>
                    <a:cubicBezTo>
                      <a:pt x="364" y="184"/>
                      <a:pt x="365" y="184"/>
                      <a:pt x="365" y="183"/>
                    </a:cubicBezTo>
                    <a:cubicBezTo>
                      <a:pt x="365" y="183"/>
                      <a:pt x="365" y="183"/>
                      <a:pt x="365" y="183"/>
                    </a:cubicBezTo>
                    <a:cubicBezTo>
                      <a:pt x="365" y="183"/>
                      <a:pt x="365" y="183"/>
                      <a:pt x="365" y="183"/>
                    </a:cubicBezTo>
                    <a:cubicBezTo>
                      <a:pt x="365" y="183"/>
                      <a:pt x="365" y="183"/>
                      <a:pt x="364" y="183"/>
                    </a:cubicBezTo>
                    <a:cubicBezTo>
                      <a:pt x="364" y="183"/>
                      <a:pt x="364" y="183"/>
                      <a:pt x="365" y="183"/>
                    </a:cubicBezTo>
                    <a:cubicBezTo>
                      <a:pt x="364" y="183"/>
                      <a:pt x="364" y="183"/>
                      <a:pt x="363" y="183"/>
                    </a:cubicBezTo>
                    <a:close/>
                    <a:moveTo>
                      <a:pt x="501" y="17"/>
                    </a:moveTo>
                    <a:cubicBezTo>
                      <a:pt x="501" y="17"/>
                      <a:pt x="502" y="18"/>
                      <a:pt x="502" y="17"/>
                    </a:cubicBezTo>
                    <a:cubicBezTo>
                      <a:pt x="502" y="17"/>
                      <a:pt x="501" y="17"/>
                      <a:pt x="501" y="17"/>
                    </a:cubicBezTo>
                    <a:close/>
                    <a:moveTo>
                      <a:pt x="488" y="32"/>
                    </a:moveTo>
                    <a:cubicBezTo>
                      <a:pt x="488" y="33"/>
                      <a:pt x="489" y="33"/>
                      <a:pt x="489" y="33"/>
                    </a:cubicBezTo>
                    <a:cubicBezTo>
                      <a:pt x="489" y="32"/>
                      <a:pt x="488" y="32"/>
                      <a:pt x="488" y="32"/>
                    </a:cubicBezTo>
                    <a:close/>
                    <a:moveTo>
                      <a:pt x="504" y="13"/>
                    </a:moveTo>
                    <a:cubicBezTo>
                      <a:pt x="504" y="13"/>
                      <a:pt x="505" y="14"/>
                      <a:pt x="504" y="13"/>
                    </a:cubicBezTo>
                    <a:close/>
                    <a:moveTo>
                      <a:pt x="491" y="28"/>
                    </a:moveTo>
                    <a:cubicBezTo>
                      <a:pt x="491" y="28"/>
                      <a:pt x="492" y="28"/>
                      <a:pt x="492" y="28"/>
                    </a:cubicBezTo>
                    <a:cubicBezTo>
                      <a:pt x="491" y="28"/>
                      <a:pt x="491" y="28"/>
                      <a:pt x="491" y="28"/>
                    </a:cubicBezTo>
                    <a:close/>
                    <a:moveTo>
                      <a:pt x="502" y="10"/>
                    </a:moveTo>
                    <a:cubicBezTo>
                      <a:pt x="502" y="11"/>
                      <a:pt x="504" y="11"/>
                      <a:pt x="505" y="11"/>
                    </a:cubicBezTo>
                    <a:cubicBezTo>
                      <a:pt x="504" y="10"/>
                      <a:pt x="503" y="10"/>
                      <a:pt x="502" y="10"/>
                    </a:cubicBezTo>
                    <a:close/>
                    <a:moveTo>
                      <a:pt x="361" y="183"/>
                    </a:moveTo>
                    <a:cubicBezTo>
                      <a:pt x="361" y="183"/>
                      <a:pt x="361" y="183"/>
                      <a:pt x="361" y="184"/>
                    </a:cubicBezTo>
                    <a:cubicBezTo>
                      <a:pt x="361" y="183"/>
                      <a:pt x="362" y="184"/>
                      <a:pt x="362" y="183"/>
                    </a:cubicBezTo>
                    <a:cubicBezTo>
                      <a:pt x="362" y="183"/>
                      <a:pt x="361" y="183"/>
                      <a:pt x="361" y="183"/>
                    </a:cubicBezTo>
                    <a:close/>
                    <a:moveTo>
                      <a:pt x="497" y="16"/>
                    </a:moveTo>
                    <a:cubicBezTo>
                      <a:pt x="497" y="16"/>
                      <a:pt x="497" y="17"/>
                      <a:pt x="498" y="17"/>
                    </a:cubicBezTo>
                    <a:cubicBezTo>
                      <a:pt x="498" y="17"/>
                      <a:pt x="497" y="16"/>
                      <a:pt x="497" y="16"/>
                    </a:cubicBezTo>
                    <a:close/>
                    <a:moveTo>
                      <a:pt x="487" y="28"/>
                    </a:moveTo>
                    <a:cubicBezTo>
                      <a:pt x="487" y="29"/>
                      <a:pt x="487" y="28"/>
                      <a:pt x="487" y="29"/>
                    </a:cubicBezTo>
                    <a:cubicBezTo>
                      <a:pt x="487" y="29"/>
                      <a:pt x="487" y="29"/>
                      <a:pt x="487" y="29"/>
                    </a:cubicBezTo>
                    <a:cubicBezTo>
                      <a:pt x="487" y="29"/>
                      <a:pt x="487" y="28"/>
                      <a:pt x="487" y="28"/>
                    </a:cubicBezTo>
                    <a:close/>
                    <a:moveTo>
                      <a:pt x="360" y="183"/>
                    </a:moveTo>
                    <a:cubicBezTo>
                      <a:pt x="359" y="183"/>
                      <a:pt x="360" y="183"/>
                      <a:pt x="360" y="183"/>
                    </a:cubicBezTo>
                    <a:close/>
                    <a:moveTo>
                      <a:pt x="497" y="17"/>
                    </a:moveTo>
                    <a:cubicBezTo>
                      <a:pt x="496" y="16"/>
                      <a:pt x="497" y="17"/>
                      <a:pt x="497" y="17"/>
                    </a:cubicBezTo>
                    <a:close/>
                    <a:moveTo>
                      <a:pt x="486" y="29"/>
                    </a:moveTo>
                    <a:cubicBezTo>
                      <a:pt x="486" y="29"/>
                      <a:pt x="487" y="29"/>
                      <a:pt x="486" y="29"/>
                    </a:cubicBezTo>
                    <a:close/>
                    <a:moveTo>
                      <a:pt x="500" y="11"/>
                    </a:moveTo>
                    <a:cubicBezTo>
                      <a:pt x="501" y="11"/>
                      <a:pt x="501" y="11"/>
                      <a:pt x="501" y="10"/>
                    </a:cubicBezTo>
                    <a:cubicBezTo>
                      <a:pt x="501" y="10"/>
                      <a:pt x="500" y="10"/>
                      <a:pt x="500" y="11"/>
                    </a:cubicBezTo>
                    <a:close/>
                    <a:moveTo>
                      <a:pt x="503" y="5"/>
                    </a:moveTo>
                    <a:cubicBezTo>
                      <a:pt x="503" y="5"/>
                      <a:pt x="503" y="5"/>
                      <a:pt x="503" y="5"/>
                    </a:cubicBezTo>
                    <a:cubicBezTo>
                      <a:pt x="503" y="6"/>
                      <a:pt x="502" y="6"/>
                      <a:pt x="502" y="6"/>
                    </a:cubicBezTo>
                    <a:cubicBezTo>
                      <a:pt x="503" y="6"/>
                      <a:pt x="503" y="7"/>
                      <a:pt x="504" y="7"/>
                    </a:cubicBezTo>
                    <a:cubicBezTo>
                      <a:pt x="503" y="6"/>
                      <a:pt x="504" y="6"/>
                      <a:pt x="503" y="5"/>
                    </a:cubicBezTo>
                    <a:close/>
                    <a:moveTo>
                      <a:pt x="356" y="184"/>
                    </a:moveTo>
                    <a:cubicBezTo>
                      <a:pt x="357" y="184"/>
                      <a:pt x="357" y="184"/>
                      <a:pt x="358" y="184"/>
                    </a:cubicBezTo>
                    <a:cubicBezTo>
                      <a:pt x="358" y="183"/>
                      <a:pt x="356" y="184"/>
                      <a:pt x="356" y="184"/>
                    </a:cubicBezTo>
                    <a:close/>
                    <a:moveTo>
                      <a:pt x="479" y="36"/>
                    </a:moveTo>
                    <a:cubicBezTo>
                      <a:pt x="479" y="35"/>
                      <a:pt x="480" y="36"/>
                      <a:pt x="479" y="36"/>
                    </a:cubicBezTo>
                    <a:close/>
                    <a:moveTo>
                      <a:pt x="499" y="10"/>
                    </a:moveTo>
                    <a:cubicBezTo>
                      <a:pt x="499" y="11"/>
                      <a:pt x="498" y="10"/>
                      <a:pt x="498" y="10"/>
                    </a:cubicBezTo>
                    <a:cubicBezTo>
                      <a:pt x="498" y="11"/>
                      <a:pt x="500" y="11"/>
                      <a:pt x="500" y="11"/>
                    </a:cubicBezTo>
                    <a:cubicBezTo>
                      <a:pt x="500" y="11"/>
                      <a:pt x="499" y="10"/>
                      <a:pt x="499" y="10"/>
                    </a:cubicBezTo>
                    <a:close/>
                    <a:moveTo>
                      <a:pt x="485" y="28"/>
                    </a:moveTo>
                    <a:cubicBezTo>
                      <a:pt x="485" y="29"/>
                      <a:pt x="485" y="28"/>
                      <a:pt x="485" y="28"/>
                    </a:cubicBezTo>
                    <a:close/>
                    <a:moveTo>
                      <a:pt x="497" y="14"/>
                    </a:moveTo>
                    <a:cubicBezTo>
                      <a:pt x="497" y="14"/>
                      <a:pt x="497" y="13"/>
                      <a:pt x="497" y="14"/>
                    </a:cubicBezTo>
                    <a:close/>
                    <a:moveTo>
                      <a:pt x="497" y="14"/>
                    </a:moveTo>
                    <a:cubicBezTo>
                      <a:pt x="496" y="13"/>
                      <a:pt x="496" y="14"/>
                      <a:pt x="497" y="14"/>
                    </a:cubicBezTo>
                    <a:close/>
                    <a:moveTo>
                      <a:pt x="480" y="33"/>
                    </a:moveTo>
                    <a:cubicBezTo>
                      <a:pt x="480" y="33"/>
                      <a:pt x="479" y="33"/>
                      <a:pt x="480" y="33"/>
                    </a:cubicBezTo>
                    <a:close/>
                    <a:moveTo>
                      <a:pt x="354" y="184"/>
                    </a:moveTo>
                    <a:cubicBezTo>
                      <a:pt x="354" y="184"/>
                      <a:pt x="355" y="184"/>
                      <a:pt x="355" y="184"/>
                    </a:cubicBezTo>
                    <a:cubicBezTo>
                      <a:pt x="355" y="183"/>
                      <a:pt x="354" y="184"/>
                      <a:pt x="354" y="184"/>
                    </a:cubicBezTo>
                    <a:close/>
                    <a:moveTo>
                      <a:pt x="498" y="5"/>
                    </a:moveTo>
                    <a:cubicBezTo>
                      <a:pt x="497" y="5"/>
                      <a:pt x="497" y="6"/>
                      <a:pt x="496" y="6"/>
                    </a:cubicBezTo>
                    <a:cubicBezTo>
                      <a:pt x="495" y="5"/>
                      <a:pt x="493" y="5"/>
                      <a:pt x="492" y="5"/>
                    </a:cubicBezTo>
                    <a:cubicBezTo>
                      <a:pt x="492" y="6"/>
                      <a:pt x="492" y="6"/>
                      <a:pt x="493" y="7"/>
                    </a:cubicBezTo>
                    <a:cubicBezTo>
                      <a:pt x="494" y="6"/>
                      <a:pt x="496" y="7"/>
                      <a:pt x="498" y="6"/>
                    </a:cubicBezTo>
                    <a:cubicBezTo>
                      <a:pt x="499" y="7"/>
                      <a:pt x="500" y="7"/>
                      <a:pt x="500" y="6"/>
                    </a:cubicBezTo>
                    <a:cubicBezTo>
                      <a:pt x="500" y="6"/>
                      <a:pt x="498" y="6"/>
                      <a:pt x="498" y="5"/>
                    </a:cubicBezTo>
                    <a:close/>
                    <a:moveTo>
                      <a:pt x="479" y="32"/>
                    </a:moveTo>
                    <a:cubicBezTo>
                      <a:pt x="478" y="32"/>
                      <a:pt x="479" y="33"/>
                      <a:pt x="479" y="32"/>
                    </a:cubicBezTo>
                    <a:close/>
                    <a:moveTo>
                      <a:pt x="496" y="11"/>
                    </a:moveTo>
                    <a:cubicBezTo>
                      <a:pt x="496" y="11"/>
                      <a:pt x="496" y="11"/>
                      <a:pt x="496" y="11"/>
                    </a:cubicBezTo>
                    <a:cubicBezTo>
                      <a:pt x="496" y="11"/>
                      <a:pt x="496" y="11"/>
                      <a:pt x="496" y="11"/>
                    </a:cubicBezTo>
                    <a:close/>
                    <a:moveTo>
                      <a:pt x="491" y="16"/>
                    </a:moveTo>
                    <a:cubicBezTo>
                      <a:pt x="491" y="16"/>
                      <a:pt x="491" y="16"/>
                      <a:pt x="491" y="17"/>
                    </a:cubicBezTo>
                    <a:cubicBezTo>
                      <a:pt x="491" y="17"/>
                      <a:pt x="490" y="17"/>
                      <a:pt x="491" y="17"/>
                    </a:cubicBezTo>
                    <a:cubicBezTo>
                      <a:pt x="491" y="17"/>
                      <a:pt x="491" y="17"/>
                      <a:pt x="492" y="17"/>
                    </a:cubicBezTo>
                    <a:cubicBezTo>
                      <a:pt x="492" y="17"/>
                      <a:pt x="491" y="17"/>
                      <a:pt x="491" y="16"/>
                    </a:cubicBezTo>
                    <a:close/>
                    <a:moveTo>
                      <a:pt x="353" y="184"/>
                    </a:moveTo>
                    <a:cubicBezTo>
                      <a:pt x="353" y="184"/>
                      <a:pt x="354" y="184"/>
                      <a:pt x="354" y="184"/>
                    </a:cubicBezTo>
                    <a:cubicBezTo>
                      <a:pt x="353" y="184"/>
                      <a:pt x="353" y="183"/>
                      <a:pt x="353" y="184"/>
                    </a:cubicBezTo>
                    <a:close/>
                    <a:moveTo>
                      <a:pt x="495" y="10"/>
                    </a:moveTo>
                    <a:cubicBezTo>
                      <a:pt x="494" y="11"/>
                      <a:pt x="495" y="11"/>
                      <a:pt x="495" y="11"/>
                    </a:cubicBezTo>
                    <a:cubicBezTo>
                      <a:pt x="496" y="11"/>
                      <a:pt x="495" y="10"/>
                      <a:pt x="495" y="10"/>
                    </a:cubicBezTo>
                    <a:close/>
                    <a:moveTo>
                      <a:pt x="486" y="21"/>
                    </a:moveTo>
                    <a:cubicBezTo>
                      <a:pt x="486" y="21"/>
                      <a:pt x="487" y="21"/>
                      <a:pt x="486" y="21"/>
                    </a:cubicBezTo>
                    <a:close/>
                    <a:moveTo>
                      <a:pt x="352" y="184"/>
                    </a:moveTo>
                    <a:cubicBezTo>
                      <a:pt x="352" y="184"/>
                      <a:pt x="352" y="184"/>
                      <a:pt x="352" y="184"/>
                    </a:cubicBezTo>
                    <a:cubicBezTo>
                      <a:pt x="352" y="184"/>
                      <a:pt x="352" y="184"/>
                      <a:pt x="352" y="184"/>
                    </a:cubicBezTo>
                    <a:close/>
                    <a:moveTo>
                      <a:pt x="488" y="19"/>
                    </a:moveTo>
                    <a:cubicBezTo>
                      <a:pt x="488" y="18"/>
                      <a:pt x="488" y="20"/>
                      <a:pt x="488" y="19"/>
                    </a:cubicBezTo>
                    <a:close/>
                    <a:moveTo>
                      <a:pt x="478" y="28"/>
                    </a:moveTo>
                    <a:cubicBezTo>
                      <a:pt x="478" y="29"/>
                      <a:pt x="478" y="29"/>
                      <a:pt x="479" y="29"/>
                    </a:cubicBezTo>
                    <a:cubicBezTo>
                      <a:pt x="479" y="29"/>
                      <a:pt x="479" y="30"/>
                      <a:pt x="480" y="29"/>
                    </a:cubicBezTo>
                    <a:cubicBezTo>
                      <a:pt x="479" y="28"/>
                      <a:pt x="479" y="29"/>
                      <a:pt x="478" y="28"/>
                    </a:cubicBezTo>
                    <a:close/>
                    <a:moveTo>
                      <a:pt x="477" y="32"/>
                    </a:moveTo>
                    <a:cubicBezTo>
                      <a:pt x="476" y="32"/>
                      <a:pt x="476" y="33"/>
                      <a:pt x="477" y="32"/>
                    </a:cubicBezTo>
                    <a:close/>
                    <a:moveTo>
                      <a:pt x="352" y="184"/>
                    </a:moveTo>
                    <a:cubicBezTo>
                      <a:pt x="352" y="184"/>
                      <a:pt x="352" y="184"/>
                      <a:pt x="352" y="184"/>
                    </a:cubicBezTo>
                    <a:cubicBezTo>
                      <a:pt x="352" y="184"/>
                      <a:pt x="352" y="184"/>
                      <a:pt x="352" y="184"/>
                    </a:cubicBezTo>
                    <a:close/>
                    <a:moveTo>
                      <a:pt x="494" y="10"/>
                    </a:moveTo>
                    <a:cubicBezTo>
                      <a:pt x="494" y="10"/>
                      <a:pt x="494" y="10"/>
                      <a:pt x="494" y="10"/>
                    </a:cubicBezTo>
                    <a:close/>
                    <a:moveTo>
                      <a:pt x="351" y="184"/>
                    </a:moveTo>
                    <a:cubicBezTo>
                      <a:pt x="351" y="184"/>
                      <a:pt x="351" y="184"/>
                      <a:pt x="352" y="184"/>
                    </a:cubicBezTo>
                    <a:cubicBezTo>
                      <a:pt x="351" y="183"/>
                      <a:pt x="351" y="183"/>
                      <a:pt x="351" y="184"/>
                    </a:cubicBezTo>
                    <a:close/>
                    <a:moveTo>
                      <a:pt x="494" y="11"/>
                    </a:moveTo>
                    <a:cubicBezTo>
                      <a:pt x="494" y="11"/>
                      <a:pt x="494" y="11"/>
                      <a:pt x="493" y="11"/>
                    </a:cubicBezTo>
                    <a:cubicBezTo>
                      <a:pt x="494" y="11"/>
                      <a:pt x="494" y="11"/>
                      <a:pt x="494" y="11"/>
                    </a:cubicBezTo>
                    <a:cubicBezTo>
                      <a:pt x="494" y="11"/>
                      <a:pt x="494" y="11"/>
                      <a:pt x="494" y="11"/>
                    </a:cubicBezTo>
                    <a:cubicBezTo>
                      <a:pt x="494" y="11"/>
                      <a:pt x="494" y="11"/>
                      <a:pt x="494" y="11"/>
                    </a:cubicBezTo>
                    <a:close/>
                    <a:moveTo>
                      <a:pt x="488" y="10"/>
                    </a:moveTo>
                    <a:cubicBezTo>
                      <a:pt x="488" y="11"/>
                      <a:pt x="488" y="11"/>
                      <a:pt x="489" y="11"/>
                    </a:cubicBezTo>
                    <a:cubicBezTo>
                      <a:pt x="490" y="10"/>
                      <a:pt x="492" y="12"/>
                      <a:pt x="493" y="11"/>
                    </a:cubicBezTo>
                    <a:cubicBezTo>
                      <a:pt x="491" y="11"/>
                      <a:pt x="490" y="10"/>
                      <a:pt x="488" y="10"/>
                    </a:cubicBezTo>
                    <a:close/>
                    <a:moveTo>
                      <a:pt x="358" y="174"/>
                    </a:moveTo>
                    <a:cubicBezTo>
                      <a:pt x="358" y="174"/>
                      <a:pt x="357" y="174"/>
                      <a:pt x="358" y="174"/>
                    </a:cubicBezTo>
                    <a:cubicBezTo>
                      <a:pt x="358" y="174"/>
                      <a:pt x="358" y="174"/>
                      <a:pt x="358" y="174"/>
                    </a:cubicBezTo>
                    <a:cubicBezTo>
                      <a:pt x="358" y="174"/>
                      <a:pt x="358" y="174"/>
                      <a:pt x="358" y="174"/>
                    </a:cubicBezTo>
                    <a:close/>
                    <a:moveTo>
                      <a:pt x="350" y="184"/>
                    </a:moveTo>
                    <a:cubicBezTo>
                      <a:pt x="350" y="184"/>
                      <a:pt x="350" y="184"/>
                      <a:pt x="350" y="184"/>
                    </a:cubicBezTo>
                    <a:close/>
                    <a:moveTo>
                      <a:pt x="483" y="19"/>
                    </a:moveTo>
                    <a:cubicBezTo>
                      <a:pt x="484" y="20"/>
                      <a:pt x="484" y="19"/>
                      <a:pt x="485" y="19"/>
                    </a:cubicBezTo>
                    <a:cubicBezTo>
                      <a:pt x="484" y="19"/>
                      <a:pt x="484" y="19"/>
                      <a:pt x="483" y="19"/>
                    </a:cubicBezTo>
                    <a:close/>
                    <a:moveTo>
                      <a:pt x="348" y="184"/>
                    </a:moveTo>
                    <a:cubicBezTo>
                      <a:pt x="348" y="184"/>
                      <a:pt x="348" y="184"/>
                      <a:pt x="348" y="184"/>
                    </a:cubicBezTo>
                    <a:cubicBezTo>
                      <a:pt x="348" y="184"/>
                      <a:pt x="348" y="184"/>
                      <a:pt x="348" y="184"/>
                    </a:cubicBezTo>
                    <a:close/>
                    <a:moveTo>
                      <a:pt x="482" y="21"/>
                    </a:moveTo>
                    <a:cubicBezTo>
                      <a:pt x="482" y="21"/>
                      <a:pt x="482" y="21"/>
                      <a:pt x="482" y="21"/>
                    </a:cubicBezTo>
                    <a:cubicBezTo>
                      <a:pt x="482" y="21"/>
                      <a:pt x="482" y="21"/>
                      <a:pt x="482" y="21"/>
                    </a:cubicBezTo>
                    <a:cubicBezTo>
                      <a:pt x="482" y="21"/>
                      <a:pt x="482" y="21"/>
                      <a:pt x="482" y="21"/>
                    </a:cubicBezTo>
                    <a:cubicBezTo>
                      <a:pt x="482" y="21"/>
                      <a:pt x="482" y="21"/>
                      <a:pt x="482" y="21"/>
                    </a:cubicBezTo>
                    <a:close/>
                    <a:moveTo>
                      <a:pt x="347" y="184"/>
                    </a:moveTo>
                    <a:cubicBezTo>
                      <a:pt x="347" y="183"/>
                      <a:pt x="348" y="184"/>
                      <a:pt x="347" y="184"/>
                    </a:cubicBezTo>
                    <a:close/>
                    <a:moveTo>
                      <a:pt x="487" y="14"/>
                    </a:moveTo>
                    <a:cubicBezTo>
                      <a:pt x="486" y="13"/>
                      <a:pt x="487" y="14"/>
                      <a:pt x="487" y="14"/>
                    </a:cubicBezTo>
                    <a:close/>
                    <a:moveTo>
                      <a:pt x="481" y="21"/>
                    </a:moveTo>
                    <a:cubicBezTo>
                      <a:pt x="480" y="21"/>
                      <a:pt x="481" y="21"/>
                      <a:pt x="481" y="21"/>
                    </a:cubicBezTo>
                    <a:close/>
                    <a:moveTo>
                      <a:pt x="482" y="19"/>
                    </a:moveTo>
                    <a:cubicBezTo>
                      <a:pt x="483" y="19"/>
                      <a:pt x="482" y="19"/>
                      <a:pt x="482" y="19"/>
                    </a:cubicBezTo>
                    <a:close/>
                    <a:moveTo>
                      <a:pt x="471" y="32"/>
                    </a:moveTo>
                    <a:cubicBezTo>
                      <a:pt x="472" y="32"/>
                      <a:pt x="471" y="32"/>
                      <a:pt x="471" y="32"/>
                    </a:cubicBezTo>
                    <a:close/>
                    <a:moveTo>
                      <a:pt x="485" y="14"/>
                    </a:moveTo>
                    <a:cubicBezTo>
                      <a:pt x="486" y="15"/>
                      <a:pt x="486" y="14"/>
                      <a:pt x="487" y="14"/>
                    </a:cubicBezTo>
                    <a:cubicBezTo>
                      <a:pt x="486" y="14"/>
                      <a:pt x="486" y="14"/>
                      <a:pt x="485" y="14"/>
                    </a:cubicBezTo>
                    <a:close/>
                    <a:moveTo>
                      <a:pt x="482" y="19"/>
                    </a:moveTo>
                    <a:cubicBezTo>
                      <a:pt x="482" y="19"/>
                      <a:pt x="482" y="19"/>
                      <a:pt x="482" y="19"/>
                    </a:cubicBezTo>
                    <a:close/>
                    <a:moveTo>
                      <a:pt x="354" y="174"/>
                    </a:moveTo>
                    <a:cubicBezTo>
                      <a:pt x="354" y="174"/>
                      <a:pt x="354" y="174"/>
                      <a:pt x="353" y="174"/>
                    </a:cubicBezTo>
                    <a:cubicBezTo>
                      <a:pt x="354" y="174"/>
                      <a:pt x="354" y="174"/>
                      <a:pt x="354" y="174"/>
                    </a:cubicBezTo>
                    <a:cubicBezTo>
                      <a:pt x="354" y="174"/>
                      <a:pt x="354" y="174"/>
                      <a:pt x="354" y="174"/>
                    </a:cubicBezTo>
                    <a:cubicBezTo>
                      <a:pt x="354" y="174"/>
                      <a:pt x="354" y="174"/>
                      <a:pt x="354" y="174"/>
                    </a:cubicBezTo>
                    <a:close/>
                    <a:moveTo>
                      <a:pt x="481" y="18"/>
                    </a:moveTo>
                    <a:cubicBezTo>
                      <a:pt x="480" y="19"/>
                      <a:pt x="481" y="20"/>
                      <a:pt x="481" y="19"/>
                    </a:cubicBezTo>
                    <a:cubicBezTo>
                      <a:pt x="481" y="19"/>
                      <a:pt x="482" y="19"/>
                      <a:pt x="482" y="19"/>
                    </a:cubicBezTo>
                    <a:cubicBezTo>
                      <a:pt x="481" y="19"/>
                      <a:pt x="481" y="19"/>
                      <a:pt x="481" y="18"/>
                    </a:cubicBezTo>
                    <a:close/>
                    <a:moveTo>
                      <a:pt x="480" y="21"/>
                    </a:moveTo>
                    <a:cubicBezTo>
                      <a:pt x="479" y="20"/>
                      <a:pt x="481" y="21"/>
                      <a:pt x="480" y="21"/>
                    </a:cubicBezTo>
                    <a:close/>
                    <a:moveTo>
                      <a:pt x="473" y="29"/>
                    </a:moveTo>
                    <a:cubicBezTo>
                      <a:pt x="472" y="28"/>
                      <a:pt x="472" y="30"/>
                      <a:pt x="473" y="29"/>
                    </a:cubicBezTo>
                    <a:close/>
                    <a:moveTo>
                      <a:pt x="488" y="10"/>
                    </a:moveTo>
                    <a:cubicBezTo>
                      <a:pt x="487" y="10"/>
                      <a:pt x="488" y="11"/>
                      <a:pt x="488" y="10"/>
                    </a:cubicBezTo>
                    <a:close/>
                    <a:moveTo>
                      <a:pt x="345" y="184"/>
                    </a:moveTo>
                    <a:cubicBezTo>
                      <a:pt x="345" y="184"/>
                      <a:pt x="345" y="184"/>
                      <a:pt x="345" y="184"/>
                    </a:cubicBezTo>
                    <a:close/>
                    <a:moveTo>
                      <a:pt x="487" y="10"/>
                    </a:moveTo>
                    <a:cubicBezTo>
                      <a:pt x="485" y="11"/>
                      <a:pt x="484" y="9"/>
                      <a:pt x="482" y="11"/>
                    </a:cubicBezTo>
                    <a:cubicBezTo>
                      <a:pt x="483" y="11"/>
                      <a:pt x="483" y="11"/>
                      <a:pt x="483" y="11"/>
                    </a:cubicBezTo>
                    <a:cubicBezTo>
                      <a:pt x="484" y="10"/>
                      <a:pt x="486" y="12"/>
                      <a:pt x="487" y="11"/>
                    </a:cubicBezTo>
                    <a:cubicBezTo>
                      <a:pt x="487" y="11"/>
                      <a:pt x="487" y="10"/>
                      <a:pt x="487" y="10"/>
                    </a:cubicBezTo>
                    <a:close/>
                    <a:moveTo>
                      <a:pt x="470" y="31"/>
                    </a:moveTo>
                    <a:cubicBezTo>
                      <a:pt x="469" y="32"/>
                      <a:pt x="469" y="32"/>
                      <a:pt x="468" y="32"/>
                    </a:cubicBezTo>
                    <a:cubicBezTo>
                      <a:pt x="469" y="33"/>
                      <a:pt x="469" y="33"/>
                      <a:pt x="469" y="33"/>
                    </a:cubicBezTo>
                    <a:cubicBezTo>
                      <a:pt x="469" y="32"/>
                      <a:pt x="470" y="33"/>
                      <a:pt x="470" y="32"/>
                    </a:cubicBezTo>
                    <a:cubicBezTo>
                      <a:pt x="469" y="32"/>
                      <a:pt x="470" y="32"/>
                      <a:pt x="470" y="31"/>
                    </a:cubicBezTo>
                    <a:close/>
                    <a:moveTo>
                      <a:pt x="345" y="184"/>
                    </a:moveTo>
                    <a:cubicBezTo>
                      <a:pt x="344" y="183"/>
                      <a:pt x="344" y="184"/>
                      <a:pt x="345" y="184"/>
                    </a:cubicBezTo>
                    <a:close/>
                    <a:moveTo>
                      <a:pt x="484" y="14"/>
                    </a:moveTo>
                    <a:cubicBezTo>
                      <a:pt x="484" y="14"/>
                      <a:pt x="484" y="14"/>
                      <a:pt x="484" y="14"/>
                    </a:cubicBezTo>
                    <a:cubicBezTo>
                      <a:pt x="484" y="14"/>
                      <a:pt x="484" y="14"/>
                      <a:pt x="485" y="14"/>
                    </a:cubicBezTo>
                    <a:cubicBezTo>
                      <a:pt x="484" y="14"/>
                      <a:pt x="484" y="14"/>
                      <a:pt x="484" y="14"/>
                    </a:cubicBezTo>
                    <a:close/>
                    <a:moveTo>
                      <a:pt x="351" y="173"/>
                    </a:moveTo>
                    <a:cubicBezTo>
                      <a:pt x="352" y="174"/>
                      <a:pt x="352" y="174"/>
                      <a:pt x="352" y="174"/>
                    </a:cubicBezTo>
                    <a:cubicBezTo>
                      <a:pt x="352" y="173"/>
                      <a:pt x="352" y="173"/>
                      <a:pt x="351" y="173"/>
                    </a:cubicBezTo>
                    <a:close/>
                    <a:moveTo>
                      <a:pt x="351" y="174"/>
                    </a:moveTo>
                    <a:cubicBezTo>
                      <a:pt x="351" y="174"/>
                      <a:pt x="352" y="175"/>
                      <a:pt x="351" y="174"/>
                    </a:cubicBezTo>
                    <a:close/>
                    <a:moveTo>
                      <a:pt x="467" y="32"/>
                    </a:moveTo>
                    <a:cubicBezTo>
                      <a:pt x="468" y="32"/>
                      <a:pt x="468" y="32"/>
                      <a:pt x="468" y="32"/>
                    </a:cubicBezTo>
                    <a:cubicBezTo>
                      <a:pt x="468" y="32"/>
                      <a:pt x="467" y="32"/>
                      <a:pt x="467" y="32"/>
                    </a:cubicBezTo>
                    <a:close/>
                    <a:moveTo>
                      <a:pt x="471" y="28"/>
                    </a:moveTo>
                    <a:cubicBezTo>
                      <a:pt x="471" y="28"/>
                      <a:pt x="471" y="28"/>
                      <a:pt x="471" y="28"/>
                    </a:cubicBezTo>
                    <a:close/>
                    <a:moveTo>
                      <a:pt x="482" y="13"/>
                    </a:moveTo>
                    <a:cubicBezTo>
                      <a:pt x="482" y="13"/>
                      <a:pt x="482" y="13"/>
                      <a:pt x="482" y="13"/>
                    </a:cubicBezTo>
                    <a:close/>
                    <a:moveTo>
                      <a:pt x="469" y="28"/>
                    </a:moveTo>
                    <a:cubicBezTo>
                      <a:pt x="468" y="28"/>
                      <a:pt x="469" y="29"/>
                      <a:pt x="469" y="29"/>
                    </a:cubicBezTo>
                    <a:cubicBezTo>
                      <a:pt x="469" y="28"/>
                      <a:pt x="469" y="28"/>
                      <a:pt x="469" y="28"/>
                    </a:cubicBezTo>
                    <a:close/>
                    <a:moveTo>
                      <a:pt x="350" y="173"/>
                    </a:moveTo>
                    <a:cubicBezTo>
                      <a:pt x="349" y="173"/>
                      <a:pt x="350" y="174"/>
                      <a:pt x="350" y="173"/>
                    </a:cubicBezTo>
                    <a:close/>
                    <a:moveTo>
                      <a:pt x="476" y="18"/>
                    </a:moveTo>
                    <a:cubicBezTo>
                      <a:pt x="476" y="19"/>
                      <a:pt x="476" y="19"/>
                      <a:pt x="476" y="19"/>
                    </a:cubicBezTo>
                    <a:cubicBezTo>
                      <a:pt x="476" y="20"/>
                      <a:pt x="476" y="19"/>
                      <a:pt x="476" y="19"/>
                    </a:cubicBezTo>
                    <a:cubicBezTo>
                      <a:pt x="476" y="19"/>
                      <a:pt x="476" y="19"/>
                      <a:pt x="476" y="18"/>
                    </a:cubicBezTo>
                    <a:close/>
                    <a:moveTo>
                      <a:pt x="467" y="31"/>
                    </a:moveTo>
                    <a:cubicBezTo>
                      <a:pt x="467" y="31"/>
                      <a:pt x="467" y="31"/>
                      <a:pt x="467" y="31"/>
                    </a:cubicBezTo>
                    <a:cubicBezTo>
                      <a:pt x="467" y="31"/>
                      <a:pt x="467" y="31"/>
                      <a:pt x="467" y="31"/>
                    </a:cubicBezTo>
                    <a:close/>
                    <a:moveTo>
                      <a:pt x="465" y="31"/>
                    </a:moveTo>
                    <a:cubicBezTo>
                      <a:pt x="465" y="31"/>
                      <a:pt x="465" y="32"/>
                      <a:pt x="465" y="32"/>
                    </a:cubicBezTo>
                    <a:cubicBezTo>
                      <a:pt x="465" y="32"/>
                      <a:pt x="465" y="32"/>
                      <a:pt x="465" y="32"/>
                    </a:cubicBezTo>
                    <a:cubicBezTo>
                      <a:pt x="465" y="32"/>
                      <a:pt x="466" y="31"/>
                      <a:pt x="465" y="31"/>
                    </a:cubicBezTo>
                    <a:close/>
                    <a:moveTo>
                      <a:pt x="347" y="174"/>
                    </a:moveTo>
                    <a:cubicBezTo>
                      <a:pt x="347" y="174"/>
                      <a:pt x="348" y="175"/>
                      <a:pt x="348" y="174"/>
                    </a:cubicBezTo>
                    <a:cubicBezTo>
                      <a:pt x="348" y="173"/>
                      <a:pt x="347" y="173"/>
                      <a:pt x="347" y="174"/>
                    </a:cubicBezTo>
                    <a:close/>
                    <a:moveTo>
                      <a:pt x="479" y="14"/>
                    </a:moveTo>
                    <a:cubicBezTo>
                      <a:pt x="480" y="14"/>
                      <a:pt x="480" y="14"/>
                      <a:pt x="480" y="14"/>
                    </a:cubicBezTo>
                    <a:cubicBezTo>
                      <a:pt x="480" y="13"/>
                      <a:pt x="480" y="14"/>
                      <a:pt x="479" y="14"/>
                    </a:cubicBezTo>
                    <a:close/>
                    <a:moveTo>
                      <a:pt x="464" y="32"/>
                    </a:moveTo>
                    <a:cubicBezTo>
                      <a:pt x="464" y="33"/>
                      <a:pt x="464" y="33"/>
                      <a:pt x="465" y="32"/>
                    </a:cubicBezTo>
                    <a:cubicBezTo>
                      <a:pt x="464" y="32"/>
                      <a:pt x="464" y="32"/>
                      <a:pt x="464" y="32"/>
                    </a:cubicBezTo>
                    <a:close/>
                    <a:moveTo>
                      <a:pt x="482" y="10"/>
                    </a:moveTo>
                    <a:cubicBezTo>
                      <a:pt x="480" y="10"/>
                      <a:pt x="477" y="9"/>
                      <a:pt x="476" y="11"/>
                    </a:cubicBezTo>
                    <a:cubicBezTo>
                      <a:pt x="475" y="10"/>
                      <a:pt x="475" y="11"/>
                      <a:pt x="475" y="10"/>
                    </a:cubicBezTo>
                    <a:cubicBezTo>
                      <a:pt x="474" y="10"/>
                      <a:pt x="474" y="11"/>
                      <a:pt x="474" y="11"/>
                    </a:cubicBezTo>
                    <a:cubicBezTo>
                      <a:pt x="474" y="11"/>
                      <a:pt x="474" y="10"/>
                      <a:pt x="473" y="10"/>
                    </a:cubicBezTo>
                    <a:cubicBezTo>
                      <a:pt x="473" y="10"/>
                      <a:pt x="473" y="11"/>
                      <a:pt x="472" y="11"/>
                    </a:cubicBezTo>
                    <a:cubicBezTo>
                      <a:pt x="473" y="11"/>
                      <a:pt x="475" y="12"/>
                      <a:pt x="476" y="11"/>
                    </a:cubicBezTo>
                    <a:cubicBezTo>
                      <a:pt x="477" y="11"/>
                      <a:pt x="478" y="11"/>
                      <a:pt x="480" y="11"/>
                    </a:cubicBezTo>
                    <a:cubicBezTo>
                      <a:pt x="480" y="11"/>
                      <a:pt x="481" y="11"/>
                      <a:pt x="482" y="11"/>
                    </a:cubicBezTo>
                    <a:cubicBezTo>
                      <a:pt x="482" y="10"/>
                      <a:pt x="483" y="10"/>
                      <a:pt x="482" y="10"/>
                    </a:cubicBezTo>
                    <a:close/>
                    <a:moveTo>
                      <a:pt x="347" y="174"/>
                    </a:moveTo>
                    <a:cubicBezTo>
                      <a:pt x="345" y="173"/>
                      <a:pt x="344" y="173"/>
                      <a:pt x="342" y="174"/>
                    </a:cubicBezTo>
                    <a:cubicBezTo>
                      <a:pt x="344" y="175"/>
                      <a:pt x="346" y="175"/>
                      <a:pt x="347" y="174"/>
                    </a:cubicBezTo>
                    <a:close/>
                    <a:moveTo>
                      <a:pt x="466" y="28"/>
                    </a:moveTo>
                    <a:cubicBezTo>
                      <a:pt x="466" y="29"/>
                      <a:pt x="466" y="29"/>
                      <a:pt x="466" y="29"/>
                    </a:cubicBezTo>
                    <a:cubicBezTo>
                      <a:pt x="466" y="29"/>
                      <a:pt x="466" y="29"/>
                      <a:pt x="466" y="29"/>
                    </a:cubicBezTo>
                    <a:cubicBezTo>
                      <a:pt x="466" y="29"/>
                      <a:pt x="466" y="28"/>
                      <a:pt x="466" y="28"/>
                    </a:cubicBezTo>
                    <a:close/>
                    <a:moveTo>
                      <a:pt x="477" y="12"/>
                    </a:moveTo>
                    <a:cubicBezTo>
                      <a:pt x="477" y="12"/>
                      <a:pt x="477" y="12"/>
                      <a:pt x="477" y="12"/>
                    </a:cubicBezTo>
                    <a:cubicBezTo>
                      <a:pt x="478" y="13"/>
                      <a:pt x="478" y="12"/>
                      <a:pt x="478" y="12"/>
                    </a:cubicBezTo>
                    <a:cubicBezTo>
                      <a:pt x="478" y="12"/>
                      <a:pt x="478" y="12"/>
                      <a:pt x="477" y="12"/>
                    </a:cubicBezTo>
                    <a:close/>
                    <a:moveTo>
                      <a:pt x="473" y="19"/>
                    </a:moveTo>
                    <a:cubicBezTo>
                      <a:pt x="473" y="19"/>
                      <a:pt x="472" y="19"/>
                      <a:pt x="473" y="19"/>
                    </a:cubicBezTo>
                    <a:close/>
                    <a:moveTo>
                      <a:pt x="462" y="31"/>
                    </a:moveTo>
                    <a:cubicBezTo>
                      <a:pt x="461" y="32"/>
                      <a:pt x="460" y="31"/>
                      <a:pt x="459" y="32"/>
                    </a:cubicBezTo>
                    <a:cubicBezTo>
                      <a:pt x="459" y="33"/>
                      <a:pt x="463" y="33"/>
                      <a:pt x="462" y="31"/>
                    </a:cubicBezTo>
                    <a:close/>
                    <a:moveTo>
                      <a:pt x="476" y="13"/>
                    </a:moveTo>
                    <a:cubicBezTo>
                      <a:pt x="476" y="13"/>
                      <a:pt x="476" y="13"/>
                      <a:pt x="476" y="13"/>
                    </a:cubicBezTo>
                    <a:close/>
                    <a:moveTo>
                      <a:pt x="463" y="28"/>
                    </a:moveTo>
                    <a:cubicBezTo>
                      <a:pt x="463" y="29"/>
                      <a:pt x="462" y="28"/>
                      <a:pt x="462" y="28"/>
                    </a:cubicBezTo>
                    <a:cubicBezTo>
                      <a:pt x="462" y="28"/>
                      <a:pt x="462" y="29"/>
                      <a:pt x="462" y="29"/>
                    </a:cubicBezTo>
                    <a:cubicBezTo>
                      <a:pt x="462" y="29"/>
                      <a:pt x="462" y="29"/>
                      <a:pt x="461" y="29"/>
                    </a:cubicBezTo>
                    <a:cubicBezTo>
                      <a:pt x="462" y="29"/>
                      <a:pt x="463" y="29"/>
                      <a:pt x="463" y="29"/>
                    </a:cubicBezTo>
                    <a:cubicBezTo>
                      <a:pt x="463" y="29"/>
                      <a:pt x="463" y="28"/>
                      <a:pt x="463" y="28"/>
                    </a:cubicBezTo>
                    <a:close/>
                    <a:moveTo>
                      <a:pt x="342" y="174"/>
                    </a:moveTo>
                    <a:cubicBezTo>
                      <a:pt x="342" y="173"/>
                      <a:pt x="342" y="174"/>
                      <a:pt x="342" y="174"/>
                    </a:cubicBezTo>
                    <a:close/>
                    <a:moveTo>
                      <a:pt x="459" y="31"/>
                    </a:moveTo>
                    <a:cubicBezTo>
                      <a:pt x="459" y="30"/>
                      <a:pt x="460" y="31"/>
                      <a:pt x="459" y="31"/>
                    </a:cubicBezTo>
                    <a:close/>
                    <a:moveTo>
                      <a:pt x="468" y="19"/>
                    </a:moveTo>
                    <a:cubicBezTo>
                      <a:pt x="468" y="19"/>
                      <a:pt x="468" y="19"/>
                      <a:pt x="469" y="19"/>
                    </a:cubicBezTo>
                    <a:cubicBezTo>
                      <a:pt x="468" y="19"/>
                      <a:pt x="468" y="19"/>
                      <a:pt x="468" y="19"/>
                    </a:cubicBezTo>
                    <a:close/>
                    <a:moveTo>
                      <a:pt x="459" y="28"/>
                    </a:moveTo>
                    <a:cubicBezTo>
                      <a:pt x="460" y="29"/>
                      <a:pt x="460" y="29"/>
                      <a:pt x="460" y="29"/>
                    </a:cubicBezTo>
                    <a:cubicBezTo>
                      <a:pt x="460" y="28"/>
                      <a:pt x="460" y="29"/>
                      <a:pt x="461" y="29"/>
                    </a:cubicBezTo>
                    <a:cubicBezTo>
                      <a:pt x="461" y="28"/>
                      <a:pt x="460" y="28"/>
                      <a:pt x="459" y="28"/>
                    </a:cubicBezTo>
                    <a:close/>
                    <a:moveTo>
                      <a:pt x="458" y="31"/>
                    </a:moveTo>
                    <a:cubicBezTo>
                      <a:pt x="457" y="30"/>
                      <a:pt x="457" y="31"/>
                      <a:pt x="456" y="31"/>
                    </a:cubicBezTo>
                    <a:cubicBezTo>
                      <a:pt x="455" y="30"/>
                      <a:pt x="454" y="30"/>
                      <a:pt x="453" y="30"/>
                    </a:cubicBezTo>
                    <a:cubicBezTo>
                      <a:pt x="453" y="29"/>
                      <a:pt x="451" y="30"/>
                      <a:pt x="451" y="30"/>
                    </a:cubicBezTo>
                    <a:cubicBezTo>
                      <a:pt x="451" y="31"/>
                      <a:pt x="451" y="30"/>
                      <a:pt x="452" y="30"/>
                    </a:cubicBezTo>
                    <a:cubicBezTo>
                      <a:pt x="452" y="31"/>
                      <a:pt x="451" y="31"/>
                      <a:pt x="452" y="32"/>
                    </a:cubicBezTo>
                    <a:cubicBezTo>
                      <a:pt x="452" y="32"/>
                      <a:pt x="452" y="32"/>
                      <a:pt x="452" y="33"/>
                    </a:cubicBezTo>
                    <a:cubicBezTo>
                      <a:pt x="453" y="33"/>
                      <a:pt x="453" y="33"/>
                      <a:pt x="453" y="33"/>
                    </a:cubicBezTo>
                    <a:cubicBezTo>
                      <a:pt x="453" y="32"/>
                      <a:pt x="455" y="31"/>
                      <a:pt x="456" y="32"/>
                    </a:cubicBezTo>
                    <a:cubicBezTo>
                      <a:pt x="456" y="32"/>
                      <a:pt x="456" y="32"/>
                      <a:pt x="455" y="32"/>
                    </a:cubicBezTo>
                    <a:cubicBezTo>
                      <a:pt x="457" y="32"/>
                      <a:pt x="457" y="32"/>
                      <a:pt x="457" y="32"/>
                    </a:cubicBezTo>
                    <a:cubicBezTo>
                      <a:pt x="457" y="32"/>
                      <a:pt x="457" y="31"/>
                      <a:pt x="458" y="31"/>
                    </a:cubicBezTo>
                    <a:close/>
                    <a:moveTo>
                      <a:pt x="472" y="14"/>
                    </a:moveTo>
                    <a:cubicBezTo>
                      <a:pt x="472" y="14"/>
                      <a:pt x="472" y="14"/>
                      <a:pt x="472" y="14"/>
                    </a:cubicBezTo>
                    <a:cubicBezTo>
                      <a:pt x="472" y="14"/>
                      <a:pt x="472" y="14"/>
                      <a:pt x="472" y="14"/>
                    </a:cubicBezTo>
                    <a:close/>
                    <a:moveTo>
                      <a:pt x="465" y="19"/>
                    </a:moveTo>
                    <a:cubicBezTo>
                      <a:pt x="465" y="19"/>
                      <a:pt x="466" y="19"/>
                      <a:pt x="466" y="19"/>
                    </a:cubicBezTo>
                    <a:cubicBezTo>
                      <a:pt x="466" y="19"/>
                      <a:pt x="466" y="19"/>
                      <a:pt x="466" y="19"/>
                    </a:cubicBezTo>
                    <a:cubicBezTo>
                      <a:pt x="466" y="19"/>
                      <a:pt x="466" y="19"/>
                      <a:pt x="465" y="19"/>
                    </a:cubicBezTo>
                    <a:close/>
                    <a:moveTo>
                      <a:pt x="458" y="28"/>
                    </a:moveTo>
                    <a:cubicBezTo>
                      <a:pt x="458" y="28"/>
                      <a:pt x="458" y="28"/>
                      <a:pt x="458" y="28"/>
                    </a:cubicBezTo>
                    <a:close/>
                    <a:moveTo>
                      <a:pt x="472" y="10"/>
                    </a:moveTo>
                    <a:cubicBezTo>
                      <a:pt x="471" y="10"/>
                      <a:pt x="470" y="10"/>
                      <a:pt x="469" y="9"/>
                    </a:cubicBezTo>
                    <a:cubicBezTo>
                      <a:pt x="468" y="9"/>
                      <a:pt x="466" y="10"/>
                      <a:pt x="465" y="9"/>
                    </a:cubicBezTo>
                    <a:cubicBezTo>
                      <a:pt x="465" y="10"/>
                      <a:pt x="464" y="10"/>
                      <a:pt x="464" y="11"/>
                    </a:cubicBezTo>
                    <a:cubicBezTo>
                      <a:pt x="465" y="11"/>
                      <a:pt x="464" y="10"/>
                      <a:pt x="465" y="11"/>
                    </a:cubicBezTo>
                    <a:cubicBezTo>
                      <a:pt x="465" y="11"/>
                      <a:pt x="465" y="11"/>
                      <a:pt x="465" y="11"/>
                    </a:cubicBezTo>
                    <a:cubicBezTo>
                      <a:pt x="467" y="10"/>
                      <a:pt x="470" y="11"/>
                      <a:pt x="472" y="11"/>
                    </a:cubicBezTo>
                    <a:cubicBezTo>
                      <a:pt x="472" y="11"/>
                      <a:pt x="472" y="11"/>
                      <a:pt x="472" y="10"/>
                    </a:cubicBezTo>
                    <a:close/>
                    <a:moveTo>
                      <a:pt x="469" y="14"/>
                    </a:moveTo>
                    <a:cubicBezTo>
                      <a:pt x="469" y="14"/>
                      <a:pt x="469" y="15"/>
                      <a:pt x="470" y="14"/>
                    </a:cubicBezTo>
                    <a:cubicBezTo>
                      <a:pt x="470" y="14"/>
                      <a:pt x="469" y="13"/>
                      <a:pt x="469" y="14"/>
                    </a:cubicBezTo>
                    <a:close/>
                    <a:moveTo>
                      <a:pt x="457" y="28"/>
                    </a:moveTo>
                    <a:cubicBezTo>
                      <a:pt x="457" y="29"/>
                      <a:pt x="456" y="27"/>
                      <a:pt x="455" y="28"/>
                    </a:cubicBezTo>
                    <a:cubicBezTo>
                      <a:pt x="457" y="28"/>
                      <a:pt x="456" y="29"/>
                      <a:pt x="458" y="29"/>
                    </a:cubicBezTo>
                    <a:cubicBezTo>
                      <a:pt x="457" y="28"/>
                      <a:pt x="458" y="28"/>
                      <a:pt x="457" y="28"/>
                    </a:cubicBezTo>
                    <a:close/>
                    <a:moveTo>
                      <a:pt x="463" y="19"/>
                    </a:moveTo>
                    <a:cubicBezTo>
                      <a:pt x="464" y="19"/>
                      <a:pt x="464" y="19"/>
                      <a:pt x="464" y="19"/>
                    </a:cubicBezTo>
                    <a:cubicBezTo>
                      <a:pt x="464" y="19"/>
                      <a:pt x="464" y="18"/>
                      <a:pt x="463" y="19"/>
                    </a:cubicBezTo>
                    <a:close/>
                    <a:moveTo>
                      <a:pt x="463" y="20"/>
                    </a:moveTo>
                    <a:cubicBezTo>
                      <a:pt x="462" y="19"/>
                      <a:pt x="463" y="21"/>
                      <a:pt x="463" y="20"/>
                    </a:cubicBezTo>
                    <a:close/>
                    <a:moveTo>
                      <a:pt x="454" y="28"/>
                    </a:moveTo>
                    <a:cubicBezTo>
                      <a:pt x="453" y="28"/>
                      <a:pt x="453" y="28"/>
                      <a:pt x="452" y="28"/>
                    </a:cubicBezTo>
                    <a:cubicBezTo>
                      <a:pt x="452" y="28"/>
                      <a:pt x="453" y="28"/>
                      <a:pt x="452" y="27"/>
                    </a:cubicBezTo>
                    <a:cubicBezTo>
                      <a:pt x="452" y="27"/>
                      <a:pt x="452" y="28"/>
                      <a:pt x="451" y="28"/>
                    </a:cubicBezTo>
                    <a:cubicBezTo>
                      <a:pt x="452" y="28"/>
                      <a:pt x="453" y="29"/>
                      <a:pt x="454" y="28"/>
                    </a:cubicBezTo>
                    <a:cubicBezTo>
                      <a:pt x="454" y="28"/>
                      <a:pt x="454" y="28"/>
                      <a:pt x="454" y="28"/>
                    </a:cubicBezTo>
                    <a:close/>
                    <a:moveTo>
                      <a:pt x="460" y="18"/>
                    </a:moveTo>
                    <a:cubicBezTo>
                      <a:pt x="460" y="19"/>
                      <a:pt x="461" y="19"/>
                      <a:pt x="461" y="19"/>
                    </a:cubicBezTo>
                    <a:cubicBezTo>
                      <a:pt x="461" y="18"/>
                      <a:pt x="461" y="18"/>
                      <a:pt x="460" y="18"/>
                    </a:cubicBezTo>
                    <a:close/>
                    <a:moveTo>
                      <a:pt x="451" y="31"/>
                    </a:moveTo>
                    <a:cubicBezTo>
                      <a:pt x="450" y="30"/>
                      <a:pt x="450" y="31"/>
                      <a:pt x="449" y="31"/>
                    </a:cubicBezTo>
                    <a:cubicBezTo>
                      <a:pt x="450" y="32"/>
                      <a:pt x="449" y="32"/>
                      <a:pt x="450" y="32"/>
                    </a:cubicBezTo>
                    <a:cubicBezTo>
                      <a:pt x="450" y="32"/>
                      <a:pt x="450" y="31"/>
                      <a:pt x="451" y="31"/>
                    </a:cubicBezTo>
                    <a:close/>
                    <a:moveTo>
                      <a:pt x="465" y="14"/>
                    </a:moveTo>
                    <a:cubicBezTo>
                      <a:pt x="464" y="13"/>
                      <a:pt x="465" y="14"/>
                      <a:pt x="465" y="14"/>
                    </a:cubicBezTo>
                    <a:close/>
                    <a:moveTo>
                      <a:pt x="453" y="27"/>
                    </a:moveTo>
                    <a:cubicBezTo>
                      <a:pt x="453" y="27"/>
                      <a:pt x="453" y="27"/>
                      <a:pt x="453" y="28"/>
                    </a:cubicBezTo>
                    <a:cubicBezTo>
                      <a:pt x="453" y="28"/>
                      <a:pt x="453" y="28"/>
                      <a:pt x="453" y="28"/>
                    </a:cubicBezTo>
                    <a:cubicBezTo>
                      <a:pt x="453" y="28"/>
                      <a:pt x="453" y="28"/>
                      <a:pt x="453" y="28"/>
                    </a:cubicBezTo>
                    <a:cubicBezTo>
                      <a:pt x="453" y="27"/>
                      <a:pt x="453" y="27"/>
                      <a:pt x="453" y="27"/>
                    </a:cubicBezTo>
                    <a:close/>
                    <a:moveTo>
                      <a:pt x="459" y="17"/>
                    </a:moveTo>
                    <a:cubicBezTo>
                      <a:pt x="460" y="17"/>
                      <a:pt x="461" y="17"/>
                      <a:pt x="461" y="17"/>
                    </a:cubicBezTo>
                    <a:cubicBezTo>
                      <a:pt x="461" y="16"/>
                      <a:pt x="460" y="17"/>
                      <a:pt x="459" y="17"/>
                    </a:cubicBezTo>
                    <a:close/>
                    <a:moveTo>
                      <a:pt x="462" y="15"/>
                    </a:moveTo>
                    <a:cubicBezTo>
                      <a:pt x="462" y="15"/>
                      <a:pt x="463" y="15"/>
                      <a:pt x="463" y="15"/>
                    </a:cubicBezTo>
                    <a:cubicBezTo>
                      <a:pt x="463" y="14"/>
                      <a:pt x="462" y="14"/>
                      <a:pt x="462" y="15"/>
                    </a:cubicBezTo>
                    <a:close/>
                    <a:moveTo>
                      <a:pt x="458" y="20"/>
                    </a:moveTo>
                    <a:cubicBezTo>
                      <a:pt x="458" y="20"/>
                      <a:pt x="459" y="21"/>
                      <a:pt x="458" y="20"/>
                    </a:cubicBezTo>
                    <a:close/>
                    <a:moveTo>
                      <a:pt x="457" y="19"/>
                    </a:moveTo>
                    <a:cubicBezTo>
                      <a:pt x="458" y="19"/>
                      <a:pt x="459" y="19"/>
                      <a:pt x="460" y="18"/>
                    </a:cubicBezTo>
                    <a:cubicBezTo>
                      <a:pt x="459" y="18"/>
                      <a:pt x="458" y="18"/>
                      <a:pt x="457" y="19"/>
                    </a:cubicBezTo>
                    <a:close/>
                    <a:moveTo>
                      <a:pt x="437" y="32"/>
                    </a:moveTo>
                    <a:cubicBezTo>
                      <a:pt x="436" y="32"/>
                      <a:pt x="437" y="32"/>
                      <a:pt x="437" y="32"/>
                    </a:cubicBezTo>
                    <a:cubicBezTo>
                      <a:pt x="436" y="31"/>
                      <a:pt x="435" y="31"/>
                      <a:pt x="435" y="30"/>
                    </a:cubicBezTo>
                    <a:cubicBezTo>
                      <a:pt x="436" y="31"/>
                      <a:pt x="436" y="29"/>
                      <a:pt x="437" y="30"/>
                    </a:cubicBezTo>
                    <a:cubicBezTo>
                      <a:pt x="437" y="31"/>
                      <a:pt x="439" y="31"/>
                      <a:pt x="438" y="32"/>
                    </a:cubicBezTo>
                    <a:cubicBezTo>
                      <a:pt x="439" y="32"/>
                      <a:pt x="440" y="32"/>
                      <a:pt x="440" y="32"/>
                    </a:cubicBezTo>
                    <a:cubicBezTo>
                      <a:pt x="441" y="32"/>
                      <a:pt x="442" y="31"/>
                      <a:pt x="442" y="32"/>
                    </a:cubicBezTo>
                    <a:cubicBezTo>
                      <a:pt x="442" y="31"/>
                      <a:pt x="443" y="31"/>
                      <a:pt x="443" y="31"/>
                    </a:cubicBezTo>
                    <a:cubicBezTo>
                      <a:pt x="444" y="32"/>
                      <a:pt x="444" y="32"/>
                      <a:pt x="445" y="32"/>
                    </a:cubicBezTo>
                    <a:cubicBezTo>
                      <a:pt x="445" y="32"/>
                      <a:pt x="445" y="32"/>
                      <a:pt x="445" y="32"/>
                    </a:cubicBezTo>
                    <a:cubicBezTo>
                      <a:pt x="446" y="32"/>
                      <a:pt x="447" y="32"/>
                      <a:pt x="448" y="32"/>
                    </a:cubicBezTo>
                    <a:cubicBezTo>
                      <a:pt x="448" y="32"/>
                      <a:pt x="449" y="32"/>
                      <a:pt x="448" y="31"/>
                    </a:cubicBezTo>
                    <a:cubicBezTo>
                      <a:pt x="448" y="32"/>
                      <a:pt x="448" y="31"/>
                      <a:pt x="448" y="31"/>
                    </a:cubicBezTo>
                    <a:cubicBezTo>
                      <a:pt x="447" y="32"/>
                      <a:pt x="446" y="31"/>
                      <a:pt x="445" y="31"/>
                    </a:cubicBezTo>
                    <a:cubicBezTo>
                      <a:pt x="445" y="31"/>
                      <a:pt x="445" y="32"/>
                      <a:pt x="445" y="31"/>
                    </a:cubicBezTo>
                    <a:cubicBezTo>
                      <a:pt x="444" y="30"/>
                      <a:pt x="443" y="31"/>
                      <a:pt x="443" y="30"/>
                    </a:cubicBezTo>
                    <a:cubicBezTo>
                      <a:pt x="441" y="31"/>
                      <a:pt x="439" y="29"/>
                      <a:pt x="438" y="30"/>
                    </a:cubicBezTo>
                    <a:cubicBezTo>
                      <a:pt x="438" y="30"/>
                      <a:pt x="437" y="30"/>
                      <a:pt x="437" y="29"/>
                    </a:cubicBezTo>
                    <a:cubicBezTo>
                      <a:pt x="436" y="29"/>
                      <a:pt x="435" y="29"/>
                      <a:pt x="434" y="30"/>
                    </a:cubicBezTo>
                    <a:cubicBezTo>
                      <a:pt x="434" y="29"/>
                      <a:pt x="433" y="28"/>
                      <a:pt x="432" y="28"/>
                    </a:cubicBezTo>
                    <a:cubicBezTo>
                      <a:pt x="433" y="29"/>
                      <a:pt x="433" y="29"/>
                      <a:pt x="432" y="29"/>
                    </a:cubicBezTo>
                    <a:cubicBezTo>
                      <a:pt x="435" y="30"/>
                      <a:pt x="435" y="32"/>
                      <a:pt x="437" y="32"/>
                    </a:cubicBezTo>
                    <a:close/>
                    <a:moveTo>
                      <a:pt x="450" y="28"/>
                    </a:moveTo>
                    <a:cubicBezTo>
                      <a:pt x="450" y="28"/>
                      <a:pt x="451" y="29"/>
                      <a:pt x="450" y="28"/>
                    </a:cubicBezTo>
                    <a:close/>
                    <a:moveTo>
                      <a:pt x="457" y="19"/>
                    </a:moveTo>
                    <a:cubicBezTo>
                      <a:pt x="457" y="19"/>
                      <a:pt x="457" y="19"/>
                      <a:pt x="457" y="19"/>
                    </a:cubicBezTo>
                    <a:cubicBezTo>
                      <a:pt x="457" y="19"/>
                      <a:pt x="457" y="19"/>
                      <a:pt x="457" y="19"/>
                    </a:cubicBezTo>
                    <a:cubicBezTo>
                      <a:pt x="457" y="19"/>
                      <a:pt x="457" y="19"/>
                      <a:pt x="458" y="19"/>
                    </a:cubicBezTo>
                    <a:cubicBezTo>
                      <a:pt x="457" y="19"/>
                      <a:pt x="457" y="19"/>
                      <a:pt x="457" y="19"/>
                    </a:cubicBezTo>
                    <a:close/>
                    <a:moveTo>
                      <a:pt x="462" y="13"/>
                    </a:moveTo>
                    <a:cubicBezTo>
                      <a:pt x="462" y="13"/>
                      <a:pt x="462" y="13"/>
                      <a:pt x="462" y="13"/>
                    </a:cubicBezTo>
                    <a:close/>
                    <a:moveTo>
                      <a:pt x="462" y="13"/>
                    </a:moveTo>
                    <a:cubicBezTo>
                      <a:pt x="461" y="13"/>
                      <a:pt x="462" y="14"/>
                      <a:pt x="462" y="13"/>
                    </a:cubicBezTo>
                    <a:close/>
                    <a:moveTo>
                      <a:pt x="460" y="14"/>
                    </a:moveTo>
                    <a:cubicBezTo>
                      <a:pt x="460" y="15"/>
                      <a:pt x="461" y="14"/>
                      <a:pt x="461" y="14"/>
                    </a:cubicBezTo>
                    <a:cubicBezTo>
                      <a:pt x="460" y="14"/>
                      <a:pt x="460" y="14"/>
                      <a:pt x="460" y="14"/>
                    </a:cubicBezTo>
                    <a:close/>
                    <a:moveTo>
                      <a:pt x="461" y="14"/>
                    </a:moveTo>
                    <a:cubicBezTo>
                      <a:pt x="461" y="14"/>
                      <a:pt x="461" y="14"/>
                      <a:pt x="461" y="13"/>
                    </a:cubicBezTo>
                    <a:cubicBezTo>
                      <a:pt x="461" y="14"/>
                      <a:pt x="461" y="14"/>
                      <a:pt x="461" y="14"/>
                    </a:cubicBezTo>
                    <a:close/>
                    <a:moveTo>
                      <a:pt x="443" y="34"/>
                    </a:moveTo>
                    <a:cubicBezTo>
                      <a:pt x="443" y="35"/>
                      <a:pt x="444" y="34"/>
                      <a:pt x="443" y="34"/>
                    </a:cubicBezTo>
                    <a:close/>
                    <a:moveTo>
                      <a:pt x="463" y="9"/>
                    </a:moveTo>
                    <a:cubicBezTo>
                      <a:pt x="462" y="10"/>
                      <a:pt x="462" y="9"/>
                      <a:pt x="461" y="9"/>
                    </a:cubicBezTo>
                    <a:cubicBezTo>
                      <a:pt x="461" y="10"/>
                      <a:pt x="461" y="10"/>
                      <a:pt x="461" y="10"/>
                    </a:cubicBezTo>
                    <a:cubicBezTo>
                      <a:pt x="462" y="11"/>
                      <a:pt x="462" y="11"/>
                      <a:pt x="463" y="10"/>
                    </a:cubicBezTo>
                    <a:cubicBezTo>
                      <a:pt x="463" y="10"/>
                      <a:pt x="464" y="10"/>
                      <a:pt x="463" y="9"/>
                    </a:cubicBezTo>
                    <a:close/>
                    <a:moveTo>
                      <a:pt x="443" y="34"/>
                    </a:moveTo>
                    <a:cubicBezTo>
                      <a:pt x="444" y="34"/>
                      <a:pt x="443" y="34"/>
                      <a:pt x="443" y="34"/>
                    </a:cubicBezTo>
                    <a:close/>
                    <a:moveTo>
                      <a:pt x="455" y="20"/>
                    </a:moveTo>
                    <a:cubicBezTo>
                      <a:pt x="454" y="20"/>
                      <a:pt x="455" y="21"/>
                      <a:pt x="455" y="20"/>
                    </a:cubicBezTo>
                    <a:close/>
                    <a:moveTo>
                      <a:pt x="444" y="33"/>
                    </a:moveTo>
                    <a:cubicBezTo>
                      <a:pt x="444" y="33"/>
                      <a:pt x="444" y="33"/>
                      <a:pt x="444" y="33"/>
                    </a:cubicBezTo>
                    <a:close/>
                    <a:moveTo>
                      <a:pt x="456" y="17"/>
                    </a:moveTo>
                    <a:cubicBezTo>
                      <a:pt x="456" y="17"/>
                      <a:pt x="456" y="18"/>
                      <a:pt x="456" y="18"/>
                    </a:cubicBezTo>
                    <a:cubicBezTo>
                      <a:pt x="456" y="18"/>
                      <a:pt x="457" y="17"/>
                      <a:pt x="456" y="17"/>
                    </a:cubicBezTo>
                    <a:close/>
                    <a:moveTo>
                      <a:pt x="459" y="14"/>
                    </a:moveTo>
                    <a:cubicBezTo>
                      <a:pt x="459" y="14"/>
                      <a:pt x="459" y="14"/>
                      <a:pt x="459" y="14"/>
                    </a:cubicBezTo>
                    <a:close/>
                    <a:moveTo>
                      <a:pt x="455" y="18"/>
                    </a:moveTo>
                    <a:cubicBezTo>
                      <a:pt x="454" y="18"/>
                      <a:pt x="454" y="18"/>
                      <a:pt x="454" y="19"/>
                    </a:cubicBezTo>
                    <a:cubicBezTo>
                      <a:pt x="454" y="19"/>
                      <a:pt x="455" y="19"/>
                      <a:pt x="455" y="19"/>
                    </a:cubicBezTo>
                    <a:cubicBezTo>
                      <a:pt x="454" y="18"/>
                      <a:pt x="456" y="18"/>
                      <a:pt x="455" y="18"/>
                    </a:cubicBezTo>
                    <a:close/>
                    <a:moveTo>
                      <a:pt x="448" y="27"/>
                    </a:moveTo>
                    <a:cubicBezTo>
                      <a:pt x="448" y="28"/>
                      <a:pt x="446" y="27"/>
                      <a:pt x="446" y="28"/>
                    </a:cubicBezTo>
                    <a:cubicBezTo>
                      <a:pt x="447" y="28"/>
                      <a:pt x="447" y="28"/>
                      <a:pt x="448" y="28"/>
                    </a:cubicBezTo>
                    <a:cubicBezTo>
                      <a:pt x="447" y="27"/>
                      <a:pt x="448" y="27"/>
                      <a:pt x="448" y="27"/>
                    </a:cubicBezTo>
                    <a:close/>
                    <a:moveTo>
                      <a:pt x="459" y="14"/>
                    </a:moveTo>
                    <a:cubicBezTo>
                      <a:pt x="458" y="14"/>
                      <a:pt x="459" y="14"/>
                      <a:pt x="459" y="14"/>
                    </a:cubicBezTo>
                    <a:cubicBezTo>
                      <a:pt x="459" y="14"/>
                      <a:pt x="459" y="14"/>
                      <a:pt x="459" y="14"/>
                    </a:cubicBezTo>
                    <a:close/>
                    <a:moveTo>
                      <a:pt x="459" y="14"/>
                    </a:moveTo>
                    <a:cubicBezTo>
                      <a:pt x="459" y="13"/>
                      <a:pt x="458" y="13"/>
                      <a:pt x="459" y="14"/>
                    </a:cubicBezTo>
                    <a:close/>
                    <a:moveTo>
                      <a:pt x="457" y="14"/>
                    </a:moveTo>
                    <a:cubicBezTo>
                      <a:pt x="456" y="13"/>
                      <a:pt x="457" y="15"/>
                      <a:pt x="457" y="14"/>
                    </a:cubicBezTo>
                    <a:close/>
                    <a:moveTo>
                      <a:pt x="445" y="27"/>
                    </a:moveTo>
                    <a:cubicBezTo>
                      <a:pt x="445" y="27"/>
                      <a:pt x="444" y="27"/>
                      <a:pt x="444" y="28"/>
                    </a:cubicBezTo>
                    <a:cubicBezTo>
                      <a:pt x="444" y="28"/>
                      <a:pt x="445" y="28"/>
                      <a:pt x="445" y="28"/>
                    </a:cubicBezTo>
                    <a:cubicBezTo>
                      <a:pt x="445" y="27"/>
                      <a:pt x="445" y="26"/>
                      <a:pt x="445" y="27"/>
                    </a:cubicBezTo>
                    <a:close/>
                    <a:moveTo>
                      <a:pt x="445" y="26"/>
                    </a:moveTo>
                    <a:cubicBezTo>
                      <a:pt x="445" y="26"/>
                      <a:pt x="445" y="26"/>
                      <a:pt x="445" y="26"/>
                    </a:cubicBezTo>
                    <a:cubicBezTo>
                      <a:pt x="445" y="25"/>
                      <a:pt x="444" y="26"/>
                      <a:pt x="445" y="26"/>
                    </a:cubicBezTo>
                    <a:close/>
                    <a:moveTo>
                      <a:pt x="438" y="34"/>
                    </a:moveTo>
                    <a:cubicBezTo>
                      <a:pt x="438" y="34"/>
                      <a:pt x="438" y="34"/>
                      <a:pt x="438" y="34"/>
                    </a:cubicBezTo>
                    <a:cubicBezTo>
                      <a:pt x="438" y="34"/>
                      <a:pt x="438" y="35"/>
                      <a:pt x="438" y="34"/>
                    </a:cubicBezTo>
                    <a:cubicBezTo>
                      <a:pt x="438" y="34"/>
                      <a:pt x="438" y="34"/>
                      <a:pt x="438" y="34"/>
                    </a:cubicBezTo>
                    <a:close/>
                    <a:moveTo>
                      <a:pt x="324" y="172"/>
                    </a:moveTo>
                    <a:cubicBezTo>
                      <a:pt x="324" y="172"/>
                      <a:pt x="324" y="172"/>
                      <a:pt x="323" y="172"/>
                    </a:cubicBezTo>
                    <a:cubicBezTo>
                      <a:pt x="323" y="172"/>
                      <a:pt x="324" y="172"/>
                      <a:pt x="324" y="172"/>
                    </a:cubicBezTo>
                    <a:cubicBezTo>
                      <a:pt x="324" y="172"/>
                      <a:pt x="324" y="173"/>
                      <a:pt x="324" y="172"/>
                    </a:cubicBezTo>
                    <a:close/>
                    <a:moveTo>
                      <a:pt x="451" y="18"/>
                    </a:moveTo>
                    <a:cubicBezTo>
                      <a:pt x="452" y="18"/>
                      <a:pt x="452" y="17"/>
                      <a:pt x="452" y="17"/>
                    </a:cubicBezTo>
                    <a:cubicBezTo>
                      <a:pt x="452" y="16"/>
                      <a:pt x="451" y="17"/>
                      <a:pt x="451" y="18"/>
                    </a:cubicBezTo>
                    <a:close/>
                    <a:moveTo>
                      <a:pt x="450" y="18"/>
                    </a:moveTo>
                    <a:cubicBezTo>
                      <a:pt x="450" y="18"/>
                      <a:pt x="451" y="18"/>
                      <a:pt x="451" y="18"/>
                    </a:cubicBezTo>
                    <a:cubicBezTo>
                      <a:pt x="450" y="18"/>
                      <a:pt x="450" y="18"/>
                      <a:pt x="450" y="18"/>
                    </a:cubicBezTo>
                    <a:close/>
                    <a:moveTo>
                      <a:pt x="442" y="27"/>
                    </a:moveTo>
                    <a:cubicBezTo>
                      <a:pt x="442" y="27"/>
                      <a:pt x="442" y="27"/>
                      <a:pt x="442" y="27"/>
                    </a:cubicBezTo>
                    <a:cubicBezTo>
                      <a:pt x="442" y="28"/>
                      <a:pt x="443" y="28"/>
                      <a:pt x="443" y="28"/>
                    </a:cubicBezTo>
                    <a:cubicBezTo>
                      <a:pt x="443" y="27"/>
                      <a:pt x="443" y="27"/>
                      <a:pt x="442" y="27"/>
                    </a:cubicBezTo>
                    <a:close/>
                    <a:moveTo>
                      <a:pt x="437" y="32"/>
                    </a:moveTo>
                    <a:cubicBezTo>
                      <a:pt x="438" y="33"/>
                      <a:pt x="438" y="33"/>
                      <a:pt x="438" y="33"/>
                    </a:cubicBezTo>
                    <a:cubicBezTo>
                      <a:pt x="438" y="33"/>
                      <a:pt x="438" y="33"/>
                      <a:pt x="439" y="33"/>
                    </a:cubicBezTo>
                    <a:cubicBezTo>
                      <a:pt x="438" y="33"/>
                      <a:pt x="438" y="32"/>
                      <a:pt x="437" y="32"/>
                    </a:cubicBezTo>
                    <a:close/>
                    <a:moveTo>
                      <a:pt x="452" y="13"/>
                    </a:moveTo>
                    <a:cubicBezTo>
                      <a:pt x="452" y="13"/>
                      <a:pt x="452" y="14"/>
                      <a:pt x="452" y="14"/>
                    </a:cubicBezTo>
                    <a:cubicBezTo>
                      <a:pt x="452" y="14"/>
                      <a:pt x="453" y="14"/>
                      <a:pt x="452" y="13"/>
                    </a:cubicBezTo>
                    <a:close/>
                    <a:moveTo>
                      <a:pt x="441" y="27"/>
                    </a:moveTo>
                    <a:cubicBezTo>
                      <a:pt x="441" y="28"/>
                      <a:pt x="441" y="27"/>
                      <a:pt x="441" y="27"/>
                    </a:cubicBezTo>
                    <a:cubicBezTo>
                      <a:pt x="441" y="27"/>
                      <a:pt x="441" y="27"/>
                      <a:pt x="441" y="27"/>
                    </a:cubicBezTo>
                    <a:close/>
                    <a:moveTo>
                      <a:pt x="439" y="29"/>
                    </a:moveTo>
                    <a:cubicBezTo>
                      <a:pt x="439" y="29"/>
                      <a:pt x="440" y="29"/>
                      <a:pt x="440" y="29"/>
                    </a:cubicBezTo>
                    <a:cubicBezTo>
                      <a:pt x="440" y="29"/>
                      <a:pt x="440" y="29"/>
                      <a:pt x="439" y="29"/>
                    </a:cubicBezTo>
                    <a:close/>
                    <a:moveTo>
                      <a:pt x="439" y="29"/>
                    </a:moveTo>
                    <a:cubicBezTo>
                      <a:pt x="438" y="29"/>
                      <a:pt x="439" y="29"/>
                      <a:pt x="439" y="29"/>
                    </a:cubicBezTo>
                    <a:close/>
                    <a:moveTo>
                      <a:pt x="439" y="27"/>
                    </a:moveTo>
                    <a:cubicBezTo>
                      <a:pt x="439" y="27"/>
                      <a:pt x="439" y="27"/>
                      <a:pt x="439" y="27"/>
                    </a:cubicBezTo>
                    <a:cubicBezTo>
                      <a:pt x="439" y="27"/>
                      <a:pt x="440" y="28"/>
                      <a:pt x="440" y="27"/>
                    </a:cubicBezTo>
                    <a:cubicBezTo>
                      <a:pt x="440" y="27"/>
                      <a:pt x="440" y="27"/>
                      <a:pt x="439" y="27"/>
                    </a:cubicBezTo>
                    <a:close/>
                    <a:moveTo>
                      <a:pt x="454" y="9"/>
                    </a:moveTo>
                    <a:cubicBezTo>
                      <a:pt x="454" y="9"/>
                      <a:pt x="453" y="9"/>
                      <a:pt x="453" y="9"/>
                    </a:cubicBezTo>
                    <a:cubicBezTo>
                      <a:pt x="453" y="9"/>
                      <a:pt x="454" y="10"/>
                      <a:pt x="454" y="10"/>
                    </a:cubicBezTo>
                    <a:cubicBezTo>
                      <a:pt x="454" y="9"/>
                      <a:pt x="454" y="9"/>
                      <a:pt x="454" y="9"/>
                    </a:cubicBezTo>
                    <a:close/>
                    <a:moveTo>
                      <a:pt x="437" y="28"/>
                    </a:moveTo>
                    <a:cubicBezTo>
                      <a:pt x="437" y="29"/>
                      <a:pt x="437" y="29"/>
                      <a:pt x="437" y="29"/>
                    </a:cubicBezTo>
                    <a:cubicBezTo>
                      <a:pt x="437" y="29"/>
                      <a:pt x="437" y="29"/>
                      <a:pt x="437" y="29"/>
                    </a:cubicBezTo>
                    <a:cubicBezTo>
                      <a:pt x="438" y="29"/>
                      <a:pt x="438" y="29"/>
                      <a:pt x="438" y="29"/>
                    </a:cubicBezTo>
                    <a:cubicBezTo>
                      <a:pt x="438" y="29"/>
                      <a:pt x="437" y="29"/>
                      <a:pt x="437" y="28"/>
                    </a:cubicBezTo>
                    <a:close/>
                    <a:moveTo>
                      <a:pt x="438" y="26"/>
                    </a:moveTo>
                    <a:cubicBezTo>
                      <a:pt x="437" y="27"/>
                      <a:pt x="437" y="27"/>
                      <a:pt x="436" y="27"/>
                    </a:cubicBezTo>
                    <a:cubicBezTo>
                      <a:pt x="436" y="27"/>
                      <a:pt x="436" y="28"/>
                      <a:pt x="437" y="28"/>
                    </a:cubicBezTo>
                    <a:cubicBezTo>
                      <a:pt x="436" y="28"/>
                      <a:pt x="437" y="27"/>
                      <a:pt x="437" y="27"/>
                    </a:cubicBezTo>
                    <a:cubicBezTo>
                      <a:pt x="437" y="27"/>
                      <a:pt x="438" y="28"/>
                      <a:pt x="439" y="27"/>
                    </a:cubicBezTo>
                    <a:cubicBezTo>
                      <a:pt x="438" y="27"/>
                      <a:pt x="438" y="27"/>
                      <a:pt x="438" y="26"/>
                    </a:cubicBezTo>
                    <a:close/>
                    <a:moveTo>
                      <a:pt x="453" y="9"/>
                    </a:moveTo>
                    <a:cubicBezTo>
                      <a:pt x="452" y="9"/>
                      <a:pt x="453" y="10"/>
                      <a:pt x="453" y="9"/>
                    </a:cubicBezTo>
                    <a:close/>
                    <a:moveTo>
                      <a:pt x="450" y="13"/>
                    </a:moveTo>
                    <a:cubicBezTo>
                      <a:pt x="450" y="13"/>
                      <a:pt x="450" y="13"/>
                      <a:pt x="450" y="13"/>
                    </a:cubicBezTo>
                    <a:close/>
                    <a:moveTo>
                      <a:pt x="449" y="14"/>
                    </a:moveTo>
                    <a:cubicBezTo>
                      <a:pt x="449" y="14"/>
                      <a:pt x="449" y="13"/>
                      <a:pt x="449" y="14"/>
                    </a:cubicBezTo>
                    <a:close/>
                    <a:moveTo>
                      <a:pt x="449" y="14"/>
                    </a:moveTo>
                    <a:cubicBezTo>
                      <a:pt x="448" y="14"/>
                      <a:pt x="449" y="14"/>
                      <a:pt x="449" y="14"/>
                    </a:cubicBezTo>
                    <a:close/>
                    <a:moveTo>
                      <a:pt x="445" y="18"/>
                    </a:moveTo>
                    <a:cubicBezTo>
                      <a:pt x="444" y="18"/>
                      <a:pt x="445" y="19"/>
                      <a:pt x="445" y="18"/>
                    </a:cubicBezTo>
                    <a:close/>
                    <a:moveTo>
                      <a:pt x="442" y="18"/>
                    </a:moveTo>
                    <a:cubicBezTo>
                      <a:pt x="443" y="19"/>
                      <a:pt x="444" y="19"/>
                      <a:pt x="444" y="18"/>
                    </a:cubicBezTo>
                    <a:cubicBezTo>
                      <a:pt x="444" y="18"/>
                      <a:pt x="443" y="18"/>
                      <a:pt x="442" y="18"/>
                    </a:cubicBezTo>
                    <a:close/>
                    <a:moveTo>
                      <a:pt x="437" y="26"/>
                    </a:moveTo>
                    <a:cubicBezTo>
                      <a:pt x="438" y="26"/>
                      <a:pt x="438" y="26"/>
                      <a:pt x="438" y="26"/>
                    </a:cubicBezTo>
                    <a:cubicBezTo>
                      <a:pt x="438" y="25"/>
                      <a:pt x="438" y="25"/>
                      <a:pt x="437" y="26"/>
                    </a:cubicBezTo>
                    <a:close/>
                    <a:moveTo>
                      <a:pt x="448" y="14"/>
                    </a:moveTo>
                    <a:cubicBezTo>
                      <a:pt x="448" y="12"/>
                      <a:pt x="447" y="13"/>
                      <a:pt x="448" y="14"/>
                    </a:cubicBezTo>
                    <a:close/>
                    <a:moveTo>
                      <a:pt x="447" y="11"/>
                    </a:moveTo>
                    <a:cubicBezTo>
                      <a:pt x="448" y="12"/>
                      <a:pt x="448" y="12"/>
                      <a:pt x="448" y="12"/>
                    </a:cubicBezTo>
                    <a:cubicBezTo>
                      <a:pt x="448" y="11"/>
                      <a:pt x="448" y="11"/>
                      <a:pt x="447" y="11"/>
                    </a:cubicBezTo>
                    <a:close/>
                    <a:moveTo>
                      <a:pt x="436" y="27"/>
                    </a:moveTo>
                    <a:cubicBezTo>
                      <a:pt x="436" y="26"/>
                      <a:pt x="435" y="26"/>
                      <a:pt x="435" y="26"/>
                    </a:cubicBezTo>
                    <a:cubicBezTo>
                      <a:pt x="435" y="26"/>
                      <a:pt x="435" y="26"/>
                      <a:pt x="435" y="26"/>
                    </a:cubicBezTo>
                    <a:cubicBezTo>
                      <a:pt x="435" y="26"/>
                      <a:pt x="435" y="26"/>
                      <a:pt x="435" y="26"/>
                    </a:cubicBezTo>
                    <a:cubicBezTo>
                      <a:pt x="435" y="27"/>
                      <a:pt x="435" y="27"/>
                      <a:pt x="435" y="27"/>
                    </a:cubicBezTo>
                    <a:cubicBezTo>
                      <a:pt x="435" y="27"/>
                      <a:pt x="435" y="27"/>
                      <a:pt x="436" y="27"/>
                    </a:cubicBezTo>
                    <a:cubicBezTo>
                      <a:pt x="436" y="27"/>
                      <a:pt x="436" y="27"/>
                      <a:pt x="436" y="27"/>
                    </a:cubicBezTo>
                    <a:close/>
                    <a:moveTo>
                      <a:pt x="434" y="27"/>
                    </a:moveTo>
                    <a:cubicBezTo>
                      <a:pt x="434" y="26"/>
                      <a:pt x="434" y="28"/>
                      <a:pt x="434" y="27"/>
                    </a:cubicBezTo>
                    <a:close/>
                    <a:moveTo>
                      <a:pt x="315" y="172"/>
                    </a:moveTo>
                    <a:cubicBezTo>
                      <a:pt x="315" y="172"/>
                      <a:pt x="315" y="171"/>
                      <a:pt x="315" y="172"/>
                    </a:cubicBezTo>
                    <a:close/>
                    <a:moveTo>
                      <a:pt x="431" y="29"/>
                    </a:moveTo>
                    <a:cubicBezTo>
                      <a:pt x="431" y="30"/>
                      <a:pt x="432" y="30"/>
                      <a:pt x="432" y="30"/>
                    </a:cubicBezTo>
                    <a:cubicBezTo>
                      <a:pt x="432" y="30"/>
                      <a:pt x="432" y="29"/>
                      <a:pt x="432" y="29"/>
                    </a:cubicBezTo>
                    <a:cubicBezTo>
                      <a:pt x="432" y="29"/>
                      <a:pt x="432" y="29"/>
                      <a:pt x="431" y="29"/>
                    </a:cubicBezTo>
                    <a:close/>
                    <a:moveTo>
                      <a:pt x="315" y="172"/>
                    </a:moveTo>
                    <a:cubicBezTo>
                      <a:pt x="315" y="172"/>
                      <a:pt x="315" y="172"/>
                      <a:pt x="315" y="172"/>
                    </a:cubicBezTo>
                    <a:cubicBezTo>
                      <a:pt x="315" y="171"/>
                      <a:pt x="315" y="172"/>
                      <a:pt x="315" y="172"/>
                    </a:cubicBezTo>
                    <a:close/>
                    <a:moveTo>
                      <a:pt x="445" y="11"/>
                    </a:moveTo>
                    <a:cubicBezTo>
                      <a:pt x="445" y="11"/>
                      <a:pt x="446" y="12"/>
                      <a:pt x="446" y="12"/>
                    </a:cubicBezTo>
                    <a:cubicBezTo>
                      <a:pt x="445" y="12"/>
                      <a:pt x="446" y="11"/>
                      <a:pt x="445" y="11"/>
                    </a:cubicBezTo>
                    <a:close/>
                    <a:moveTo>
                      <a:pt x="439" y="18"/>
                    </a:moveTo>
                    <a:cubicBezTo>
                      <a:pt x="440" y="18"/>
                      <a:pt x="440" y="19"/>
                      <a:pt x="440" y="18"/>
                    </a:cubicBezTo>
                    <a:cubicBezTo>
                      <a:pt x="440" y="18"/>
                      <a:pt x="440" y="18"/>
                      <a:pt x="439" y="18"/>
                    </a:cubicBezTo>
                    <a:close/>
                    <a:moveTo>
                      <a:pt x="429" y="31"/>
                    </a:moveTo>
                    <a:cubicBezTo>
                      <a:pt x="428" y="31"/>
                      <a:pt x="429" y="32"/>
                      <a:pt x="429" y="31"/>
                    </a:cubicBezTo>
                    <a:close/>
                    <a:moveTo>
                      <a:pt x="428" y="32"/>
                    </a:moveTo>
                    <a:cubicBezTo>
                      <a:pt x="428" y="32"/>
                      <a:pt x="427" y="32"/>
                      <a:pt x="428" y="32"/>
                    </a:cubicBezTo>
                    <a:cubicBezTo>
                      <a:pt x="428" y="32"/>
                      <a:pt x="428" y="32"/>
                      <a:pt x="428" y="32"/>
                    </a:cubicBezTo>
                    <a:close/>
                    <a:moveTo>
                      <a:pt x="427" y="33"/>
                    </a:moveTo>
                    <a:cubicBezTo>
                      <a:pt x="428" y="33"/>
                      <a:pt x="428" y="33"/>
                      <a:pt x="428" y="32"/>
                    </a:cubicBezTo>
                    <a:cubicBezTo>
                      <a:pt x="428" y="33"/>
                      <a:pt x="427" y="32"/>
                      <a:pt x="427" y="33"/>
                    </a:cubicBezTo>
                    <a:close/>
                    <a:moveTo>
                      <a:pt x="443" y="11"/>
                    </a:moveTo>
                    <a:cubicBezTo>
                      <a:pt x="444" y="11"/>
                      <a:pt x="444" y="12"/>
                      <a:pt x="445" y="11"/>
                    </a:cubicBezTo>
                    <a:cubicBezTo>
                      <a:pt x="444" y="11"/>
                      <a:pt x="444" y="11"/>
                      <a:pt x="443" y="11"/>
                    </a:cubicBezTo>
                    <a:close/>
                    <a:moveTo>
                      <a:pt x="442" y="13"/>
                    </a:moveTo>
                    <a:cubicBezTo>
                      <a:pt x="443" y="13"/>
                      <a:pt x="443" y="13"/>
                      <a:pt x="443" y="13"/>
                    </a:cubicBezTo>
                    <a:cubicBezTo>
                      <a:pt x="443" y="13"/>
                      <a:pt x="443" y="13"/>
                      <a:pt x="442" y="13"/>
                    </a:cubicBezTo>
                    <a:close/>
                    <a:moveTo>
                      <a:pt x="438" y="18"/>
                    </a:moveTo>
                    <a:cubicBezTo>
                      <a:pt x="438" y="19"/>
                      <a:pt x="438" y="19"/>
                      <a:pt x="439" y="18"/>
                    </a:cubicBezTo>
                    <a:cubicBezTo>
                      <a:pt x="438" y="18"/>
                      <a:pt x="438" y="18"/>
                      <a:pt x="438" y="18"/>
                    </a:cubicBezTo>
                    <a:close/>
                    <a:moveTo>
                      <a:pt x="427" y="32"/>
                    </a:moveTo>
                    <a:cubicBezTo>
                      <a:pt x="427" y="32"/>
                      <a:pt x="427" y="31"/>
                      <a:pt x="427" y="32"/>
                    </a:cubicBezTo>
                    <a:close/>
                    <a:moveTo>
                      <a:pt x="437" y="19"/>
                    </a:moveTo>
                    <a:cubicBezTo>
                      <a:pt x="437" y="19"/>
                      <a:pt x="437" y="19"/>
                      <a:pt x="437" y="19"/>
                    </a:cubicBezTo>
                    <a:close/>
                    <a:moveTo>
                      <a:pt x="442" y="13"/>
                    </a:moveTo>
                    <a:cubicBezTo>
                      <a:pt x="442" y="13"/>
                      <a:pt x="442" y="13"/>
                      <a:pt x="442" y="13"/>
                    </a:cubicBezTo>
                    <a:close/>
                    <a:moveTo>
                      <a:pt x="426" y="32"/>
                    </a:moveTo>
                    <a:cubicBezTo>
                      <a:pt x="427" y="32"/>
                      <a:pt x="426" y="31"/>
                      <a:pt x="426" y="32"/>
                    </a:cubicBezTo>
                    <a:close/>
                    <a:moveTo>
                      <a:pt x="426" y="30"/>
                    </a:moveTo>
                    <a:cubicBezTo>
                      <a:pt x="426" y="30"/>
                      <a:pt x="426" y="30"/>
                      <a:pt x="425" y="30"/>
                    </a:cubicBezTo>
                    <a:cubicBezTo>
                      <a:pt x="426" y="31"/>
                      <a:pt x="426" y="30"/>
                      <a:pt x="427" y="31"/>
                    </a:cubicBezTo>
                    <a:cubicBezTo>
                      <a:pt x="427" y="31"/>
                      <a:pt x="427" y="31"/>
                      <a:pt x="427" y="31"/>
                    </a:cubicBezTo>
                    <a:cubicBezTo>
                      <a:pt x="427" y="30"/>
                      <a:pt x="427" y="30"/>
                      <a:pt x="426" y="30"/>
                    </a:cubicBezTo>
                    <a:close/>
                    <a:moveTo>
                      <a:pt x="425" y="33"/>
                    </a:moveTo>
                    <a:cubicBezTo>
                      <a:pt x="425" y="33"/>
                      <a:pt x="425" y="33"/>
                      <a:pt x="425" y="33"/>
                    </a:cubicBezTo>
                    <a:cubicBezTo>
                      <a:pt x="425" y="33"/>
                      <a:pt x="425" y="33"/>
                      <a:pt x="425" y="33"/>
                    </a:cubicBezTo>
                    <a:close/>
                    <a:moveTo>
                      <a:pt x="445" y="9"/>
                    </a:moveTo>
                    <a:cubicBezTo>
                      <a:pt x="445" y="9"/>
                      <a:pt x="445" y="9"/>
                      <a:pt x="445" y="9"/>
                    </a:cubicBezTo>
                    <a:close/>
                    <a:moveTo>
                      <a:pt x="443" y="11"/>
                    </a:moveTo>
                    <a:cubicBezTo>
                      <a:pt x="442" y="10"/>
                      <a:pt x="443" y="11"/>
                      <a:pt x="443" y="11"/>
                    </a:cubicBezTo>
                    <a:close/>
                    <a:moveTo>
                      <a:pt x="437" y="18"/>
                    </a:moveTo>
                    <a:cubicBezTo>
                      <a:pt x="436" y="18"/>
                      <a:pt x="436" y="17"/>
                      <a:pt x="435" y="16"/>
                    </a:cubicBezTo>
                    <a:cubicBezTo>
                      <a:pt x="434" y="16"/>
                      <a:pt x="435" y="17"/>
                      <a:pt x="435" y="17"/>
                    </a:cubicBezTo>
                    <a:cubicBezTo>
                      <a:pt x="434" y="17"/>
                      <a:pt x="434" y="17"/>
                      <a:pt x="434" y="17"/>
                    </a:cubicBezTo>
                    <a:cubicBezTo>
                      <a:pt x="434" y="16"/>
                      <a:pt x="434" y="16"/>
                      <a:pt x="433" y="16"/>
                    </a:cubicBezTo>
                    <a:cubicBezTo>
                      <a:pt x="433" y="16"/>
                      <a:pt x="433" y="17"/>
                      <a:pt x="433" y="17"/>
                    </a:cubicBezTo>
                    <a:cubicBezTo>
                      <a:pt x="433" y="17"/>
                      <a:pt x="432" y="17"/>
                      <a:pt x="432" y="17"/>
                    </a:cubicBezTo>
                    <a:cubicBezTo>
                      <a:pt x="432" y="17"/>
                      <a:pt x="431" y="17"/>
                      <a:pt x="431" y="17"/>
                    </a:cubicBezTo>
                    <a:cubicBezTo>
                      <a:pt x="432" y="18"/>
                      <a:pt x="433" y="18"/>
                      <a:pt x="434" y="18"/>
                    </a:cubicBezTo>
                    <a:cubicBezTo>
                      <a:pt x="433" y="17"/>
                      <a:pt x="436" y="18"/>
                      <a:pt x="436" y="19"/>
                    </a:cubicBezTo>
                    <a:cubicBezTo>
                      <a:pt x="437" y="19"/>
                      <a:pt x="437" y="18"/>
                      <a:pt x="437" y="18"/>
                    </a:cubicBezTo>
                    <a:close/>
                    <a:moveTo>
                      <a:pt x="429" y="27"/>
                    </a:moveTo>
                    <a:cubicBezTo>
                      <a:pt x="429" y="27"/>
                      <a:pt x="429" y="27"/>
                      <a:pt x="429" y="27"/>
                    </a:cubicBezTo>
                    <a:cubicBezTo>
                      <a:pt x="429" y="27"/>
                      <a:pt x="429" y="26"/>
                      <a:pt x="429" y="27"/>
                    </a:cubicBezTo>
                    <a:close/>
                    <a:moveTo>
                      <a:pt x="425" y="30"/>
                    </a:moveTo>
                    <a:cubicBezTo>
                      <a:pt x="425" y="30"/>
                      <a:pt x="426" y="31"/>
                      <a:pt x="425" y="30"/>
                    </a:cubicBezTo>
                    <a:close/>
                    <a:moveTo>
                      <a:pt x="424" y="32"/>
                    </a:moveTo>
                    <a:cubicBezTo>
                      <a:pt x="423" y="32"/>
                      <a:pt x="424" y="32"/>
                      <a:pt x="424" y="32"/>
                    </a:cubicBezTo>
                    <a:close/>
                    <a:moveTo>
                      <a:pt x="423" y="32"/>
                    </a:moveTo>
                    <a:cubicBezTo>
                      <a:pt x="423" y="33"/>
                      <a:pt x="422" y="32"/>
                      <a:pt x="422" y="33"/>
                    </a:cubicBezTo>
                    <a:cubicBezTo>
                      <a:pt x="423" y="33"/>
                      <a:pt x="422" y="33"/>
                      <a:pt x="423" y="33"/>
                    </a:cubicBezTo>
                    <a:cubicBezTo>
                      <a:pt x="423" y="33"/>
                      <a:pt x="423" y="33"/>
                      <a:pt x="423" y="33"/>
                    </a:cubicBezTo>
                    <a:cubicBezTo>
                      <a:pt x="423" y="33"/>
                      <a:pt x="423" y="33"/>
                      <a:pt x="423" y="32"/>
                    </a:cubicBezTo>
                    <a:close/>
                    <a:moveTo>
                      <a:pt x="439" y="11"/>
                    </a:moveTo>
                    <a:cubicBezTo>
                      <a:pt x="439" y="11"/>
                      <a:pt x="440" y="11"/>
                      <a:pt x="440" y="11"/>
                    </a:cubicBezTo>
                    <a:cubicBezTo>
                      <a:pt x="440" y="11"/>
                      <a:pt x="439" y="10"/>
                      <a:pt x="439" y="11"/>
                    </a:cubicBezTo>
                    <a:close/>
                    <a:moveTo>
                      <a:pt x="442" y="9"/>
                    </a:moveTo>
                    <a:cubicBezTo>
                      <a:pt x="441" y="8"/>
                      <a:pt x="442" y="9"/>
                      <a:pt x="442" y="9"/>
                    </a:cubicBezTo>
                    <a:close/>
                    <a:moveTo>
                      <a:pt x="440" y="10"/>
                    </a:moveTo>
                    <a:cubicBezTo>
                      <a:pt x="441" y="11"/>
                      <a:pt x="440" y="10"/>
                      <a:pt x="440" y="10"/>
                    </a:cubicBezTo>
                    <a:close/>
                    <a:moveTo>
                      <a:pt x="438" y="12"/>
                    </a:moveTo>
                    <a:cubicBezTo>
                      <a:pt x="438" y="13"/>
                      <a:pt x="438" y="13"/>
                      <a:pt x="438" y="13"/>
                    </a:cubicBezTo>
                    <a:cubicBezTo>
                      <a:pt x="438" y="12"/>
                      <a:pt x="438" y="12"/>
                      <a:pt x="438" y="12"/>
                    </a:cubicBezTo>
                    <a:close/>
                    <a:moveTo>
                      <a:pt x="437" y="12"/>
                    </a:moveTo>
                    <a:cubicBezTo>
                      <a:pt x="438" y="13"/>
                      <a:pt x="437" y="13"/>
                      <a:pt x="438" y="13"/>
                    </a:cubicBezTo>
                    <a:cubicBezTo>
                      <a:pt x="438" y="13"/>
                      <a:pt x="437" y="12"/>
                      <a:pt x="437" y="12"/>
                    </a:cubicBezTo>
                    <a:close/>
                    <a:moveTo>
                      <a:pt x="441" y="8"/>
                    </a:moveTo>
                    <a:cubicBezTo>
                      <a:pt x="441" y="8"/>
                      <a:pt x="441" y="9"/>
                      <a:pt x="441" y="9"/>
                    </a:cubicBezTo>
                    <a:cubicBezTo>
                      <a:pt x="441" y="9"/>
                      <a:pt x="441" y="9"/>
                      <a:pt x="441" y="9"/>
                    </a:cubicBezTo>
                    <a:cubicBezTo>
                      <a:pt x="441" y="9"/>
                      <a:pt x="441" y="9"/>
                      <a:pt x="441" y="9"/>
                    </a:cubicBezTo>
                    <a:cubicBezTo>
                      <a:pt x="441" y="9"/>
                      <a:pt x="441" y="8"/>
                      <a:pt x="441" y="8"/>
                    </a:cubicBezTo>
                    <a:close/>
                    <a:moveTo>
                      <a:pt x="422" y="32"/>
                    </a:moveTo>
                    <a:cubicBezTo>
                      <a:pt x="422" y="32"/>
                      <a:pt x="422" y="32"/>
                      <a:pt x="422" y="32"/>
                    </a:cubicBezTo>
                    <a:close/>
                    <a:moveTo>
                      <a:pt x="434" y="10"/>
                    </a:moveTo>
                    <a:cubicBezTo>
                      <a:pt x="433" y="10"/>
                      <a:pt x="433" y="10"/>
                      <a:pt x="433" y="10"/>
                    </a:cubicBezTo>
                    <a:cubicBezTo>
                      <a:pt x="430" y="9"/>
                      <a:pt x="428" y="10"/>
                      <a:pt x="426" y="9"/>
                    </a:cubicBezTo>
                    <a:cubicBezTo>
                      <a:pt x="425" y="9"/>
                      <a:pt x="424" y="10"/>
                      <a:pt x="424" y="10"/>
                    </a:cubicBezTo>
                    <a:cubicBezTo>
                      <a:pt x="425" y="11"/>
                      <a:pt x="426" y="10"/>
                      <a:pt x="426" y="10"/>
                    </a:cubicBezTo>
                    <a:cubicBezTo>
                      <a:pt x="427" y="11"/>
                      <a:pt x="428" y="10"/>
                      <a:pt x="429" y="11"/>
                    </a:cubicBezTo>
                    <a:cubicBezTo>
                      <a:pt x="430" y="11"/>
                      <a:pt x="429" y="10"/>
                      <a:pt x="430" y="10"/>
                    </a:cubicBezTo>
                    <a:cubicBezTo>
                      <a:pt x="431" y="11"/>
                      <a:pt x="431" y="11"/>
                      <a:pt x="432" y="11"/>
                    </a:cubicBezTo>
                    <a:cubicBezTo>
                      <a:pt x="434" y="10"/>
                      <a:pt x="436" y="11"/>
                      <a:pt x="438" y="11"/>
                    </a:cubicBezTo>
                    <a:cubicBezTo>
                      <a:pt x="437" y="10"/>
                      <a:pt x="435" y="11"/>
                      <a:pt x="434" y="10"/>
                    </a:cubicBezTo>
                    <a:close/>
                    <a:moveTo>
                      <a:pt x="436" y="12"/>
                    </a:moveTo>
                    <a:cubicBezTo>
                      <a:pt x="436" y="12"/>
                      <a:pt x="436" y="13"/>
                      <a:pt x="436" y="12"/>
                    </a:cubicBezTo>
                    <a:close/>
                    <a:moveTo>
                      <a:pt x="425" y="26"/>
                    </a:moveTo>
                    <a:cubicBezTo>
                      <a:pt x="424" y="25"/>
                      <a:pt x="425" y="26"/>
                      <a:pt x="425" y="26"/>
                    </a:cubicBezTo>
                    <a:close/>
                    <a:moveTo>
                      <a:pt x="424" y="26"/>
                    </a:moveTo>
                    <a:cubicBezTo>
                      <a:pt x="424" y="26"/>
                      <a:pt x="424" y="27"/>
                      <a:pt x="425" y="26"/>
                    </a:cubicBezTo>
                    <a:cubicBezTo>
                      <a:pt x="424" y="26"/>
                      <a:pt x="424" y="26"/>
                      <a:pt x="424" y="26"/>
                    </a:cubicBezTo>
                    <a:close/>
                    <a:moveTo>
                      <a:pt x="423" y="27"/>
                    </a:moveTo>
                    <a:cubicBezTo>
                      <a:pt x="423" y="26"/>
                      <a:pt x="424" y="27"/>
                      <a:pt x="423" y="27"/>
                    </a:cubicBezTo>
                    <a:close/>
                    <a:moveTo>
                      <a:pt x="435" y="13"/>
                    </a:moveTo>
                    <a:cubicBezTo>
                      <a:pt x="434" y="12"/>
                      <a:pt x="435" y="13"/>
                      <a:pt x="435" y="13"/>
                    </a:cubicBezTo>
                    <a:close/>
                    <a:moveTo>
                      <a:pt x="430" y="17"/>
                    </a:moveTo>
                    <a:cubicBezTo>
                      <a:pt x="429" y="17"/>
                      <a:pt x="430" y="18"/>
                      <a:pt x="430" y="17"/>
                    </a:cubicBezTo>
                    <a:close/>
                    <a:moveTo>
                      <a:pt x="416" y="33"/>
                    </a:moveTo>
                    <a:cubicBezTo>
                      <a:pt x="416" y="34"/>
                      <a:pt x="416" y="34"/>
                      <a:pt x="416" y="34"/>
                    </a:cubicBezTo>
                    <a:cubicBezTo>
                      <a:pt x="416" y="33"/>
                      <a:pt x="416" y="33"/>
                      <a:pt x="416" y="33"/>
                    </a:cubicBezTo>
                    <a:close/>
                    <a:moveTo>
                      <a:pt x="433" y="13"/>
                    </a:moveTo>
                    <a:cubicBezTo>
                      <a:pt x="432" y="13"/>
                      <a:pt x="432" y="12"/>
                      <a:pt x="431" y="13"/>
                    </a:cubicBezTo>
                    <a:cubicBezTo>
                      <a:pt x="430" y="13"/>
                      <a:pt x="430" y="12"/>
                      <a:pt x="430" y="12"/>
                    </a:cubicBezTo>
                    <a:cubicBezTo>
                      <a:pt x="430" y="11"/>
                      <a:pt x="431" y="12"/>
                      <a:pt x="431" y="11"/>
                    </a:cubicBezTo>
                    <a:cubicBezTo>
                      <a:pt x="432" y="12"/>
                      <a:pt x="432" y="12"/>
                      <a:pt x="433" y="12"/>
                    </a:cubicBezTo>
                    <a:cubicBezTo>
                      <a:pt x="433" y="13"/>
                      <a:pt x="433" y="13"/>
                      <a:pt x="433" y="13"/>
                    </a:cubicBezTo>
                    <a:close/>
                    <a:moveTo>
                      <a:pt x="430" y="12"/>
                    </a:moveTo>
                    <a:cubicBezTo>
                      <a:pt x="430" y="12"/>
                      <a:pt x="431" y="12"/>
                      <a:pt x="430" y="12"/>
                    </a:cubicBezTo>
                    <a:close/>
                    <a:moveTo>
                      <a:pt x="418" y="31"/>
                    </a:moveTo>
                    <a:cubicBezTo>
                      <a:pt x="418" y="31"/>
                      <a:pt x="418" y="31"/>
                      <a:pt x="418" y="31"/>
                    </a:cubicBezTo>
                    <a:close/>
                    <a:moveTo>
                      <a:pt x="437" y="7"/>
                    </a:moveTo>
                    <a:cubicBezTo>
                      <a:pt x="436" y="7"/>
                      <a:pt x="437" y="8"/>
                      <a:pt x="437" y="7"/>
                    </a:cubicBezTo>
                    <a:close/>
                    <a:moveTo>
                      <a:pt x="429" y="16"/>
                    </a:moveTo>
                    <a:cubicBezTo>
                      <a:pt x="429" y="16"/>
                      <a:pt x="430" y="16"/>
                      <a:pt x="429" y="16"/>
                    </a:cubicBezTo>
                    <a:close/>
                    <a:moveTo>
                      <a:pt x="428" y="17"/>
                    </a:moveTo>
                    <a:cubicBezTo>
                      <a:pt x="427" y="17"/>
                      <a:pt x="429" y="18"/>
                      <a:pt x="428" y="17"/>
                    </a:cubicBezTo>
                    <a:close/>
                    <a:moveTo>
                      <a:pt x="421" y="27"/>
                    </a:moveTo>
                    <a:cubicBezTo>
                      <a:pt x="420" y="26"/>
                      <a:pt x="421" y="27"/>
                      <a:pt x="421" y="27"/>
                    </a:cubicBezTo>
                    <a:close/>
                    <a:moveTo>
                      <a:pt x="425" y="17"/>
                    </a:moveTo>
                    <a:cubicBezTo>
                      <a:pt x="426" y="18"/>
                      <a:pt x="427" y="18"/>
                      <a:pt x="427" y="18"/>
                    </a:cubicBezTo>
                    <a:cubicBezTo>
                      <a:pt x="427" y="17"/>
                      <a:pt x="426" y="17"/>
                      <a:pt x="425" y="17"/>
                    </a:cubicBezTo>
                    <a:close/>
                    <a:moveTo>
                      <a:pt x="415" y="31"/>
                    </a:moveTo>
                    <a:cubicBezTo>
                      <a:pt x="415" y="31"/>
                      <a:pt x="415" y="31"/>
                      <a:pt x="415" y="31"/>
                    </a:cubicBezTo>
                    <a:cubicBezTo>
                      <a:pt x="415" y="32"/>
                      <a:pt x="416" y="31"/>
                      <a:pt x="415" y="31"/>
                    </a:cubicBezTo>
                    <a:close/>
                    <a:moveTo>
                      <a:pt x="415" y="32"/>
                    </a:moveTo>
                    <a:cubicBezTo>
                      <a:pt x="415" y="32"/>
                      <a:pt x="415" y="32"/>
                      <a:pt x="415" y="31"/>
                    </a:cubicBezTo>
                    <a:cubicBezTo>
                      <a:pt x="414" y="32"/>
                      <a:pt x="414" y="32"/>
                      <a:pt x="414" y="32"/>
                    </a:cubicBezTo>
                    <a:cubicBezTo>
                      <a:pt x="414" y="32"/>
                      <a:pt x="415" y="32"/>
                      <a:pt x="415" y="32"/>
                    </a:cubicBezTo>
                    <a:close/>
                    <a:moveTo>
                      <a:pt x="420" y="25"/>
                    </a:moveTo>
                    <a:cubicBezTo>
                      <a:pt x="419" y="25"/>
                      <a:pt x="420" y="26"/>
                      <a:pt x="420" y="25"/>
                    </a:cubicBezTo>
                    <a:close/>
                    <a:moveTo>
                      <a:pt x="432" y="8"/>
                    </a:moveTo>
                    <a:cubicBezTo>
                      <a:pt x="433" y="9"/>
                      <a:pt x="433" y="9"/>
                      <a:pt x="434" y="8"/>
                    </a:cubicBezTo>
                    <a:cubicBezTo>
                      <a:pt x="433" y="8"/>
                      <a:pt x="432" y="8"/>
                      <a:pt x="432" y="8"/>
                    </a:cubicBezTo>
                    <a:close/>
                    <a:moveTo>
                      <a:pt x="427" y="17"/>
                    </a:moveTo>
                    <a:cubicBezTo>
                      <a:pt x="427" y="16"/>
                      <a:pt x="426" y="16"/>
                      <a:pt x="426" y="17"/>
                    </a:cubicBezTo>
                    <a:cubicBezTo>
                      <a:pt x="426" y="17"/>
                      <a:pt x="427" y="17"/>
                      <a:pt x="427" y="17"/>
                    </a:cubicBezTo>
                    <a:close/>
                    <a:moveTo>
                      <a:pt x="413" y="33"/>
                    </a:moveTo>
                    <a:cubicBezTo>
                      <a:pt x="413" y="33"/>
                      <a:pt x="413" y="33"/>
                      <a:pt x="412" y="34"/>
                    </a:cubicBezTo>
                    <a:cubicBezTo>
                      <a:pt x="413" y="34"/>
                      <a:pt x="413" y="34"/>
                      <a:pt x="413" y="34"/>
                    </a:cubicBezTo>
                    <a:cubicBezTo>
                      <a:pt x="413" y="34"/>
                      <a:pt x="413" y="34"/>
                      <a:pt x="413" y="33"/>
                    </a:cubicBezTo>
                    <a:cubicBezTo>
                      <a:pt x="413" y="33"/>
                      <a:pt x="413" y="33"/>
                      <a:pt x="413" y="33"/>
                    </a:cubicBezTo>
                    <a:close/>
                    <a:moveTo>
                      <a:pt x="413" y="32"/>
                    </a:moveTo>
                    <a:cubicBezTo>
                      <a:pt x="414" y="32"/>
                      <a:pt x="414" y="32"/>
                      <a:pt x="414" y="32"/>
                    </a:cubicBezTo>
                    <a:cubicBezTo>
                      <a:pt x="414" y="32"/>
                      <a:pt x="414" y="32"/>
                      <a:pt x="413" y="32"/>
                    </a:cubicBezTo>
                    <a:close/>
                    <a:moveTo>
                      <a:pt x="425" y="16"/>
                    </a:moveTo>
                    <a:cubicBezTo>
                      <a:pt x="425" y="16"/>
                      <a:pt x="425" y="16"/>
                      <a:pt x="425" y="16"/>
                    </a:cubicBezTo>
                    <a:cubicBezTo>
                      <a:pt x="425" y="17"/>
                      <a:pt x="426" y="17"/>
                      <a:pt x="426" y="17"/>
                    </a:cubicBezTo>
                    <a:cubicBezTo>
                      <a:pt x="426" y="16"/>
                      <a:pt x="426" y="16"/>
                      <a:pt x="425" y="16"/>
                    </a:cubicBezTo>
                    <a:close/>
                    <a:moveTo>
                      <a:pt x="428" y="11"/>
                    </a:moveTo>
                    <a:cubicBezTo>
                      <a:pt x="428" y="11"/>
                      <a:pt x="427" y="12"/>
                      <a:pt x="426" y="12"/>
                    </a:cubicBezTo>
                    <a:cubicBezTo>
                      <a:pt x="426" y="13"/>
                      <a:pt x="427" y="12"/>
                      <a:pt x="427" y="13"/>
                    </a:cubicBezTo>
                    <a:cubicBezTo>
                      <a:pt x="428" y="12"/>
                      <a:pt x="428" y="12"/>
                      <a:pt x="429" y="12"/>
                    </a:cubicBezTo>
                    <a:cubicBezTo>
                      <a:pt x="429" y="12"/>
                      <a:pt x="429" y="11"/>
                      <a:pt x="428" y="11"/>
                    </a:cubicBezTo>
                    <a:close/>
                    <a:moveTo>
                      <a:pt x="417" y="25"/>
                    </a:moveTo>
                    <a:cubicBezTo>
                      <a:pt x="417" y="25"/>
                      <a:pt x="416" y="25"/>
                      <a:pt x="416" y="26"/>
                    </a:cubicBezTo>
                    <a:cubicBezTo>
                      <a:pt x="417" y="26"/>
                      <a:pt x="418" y="25"/>
                      <a:pt x="417" y="25"/>
                    </a:cubicBezTo>
                    <a:close/>
                    <a:moveTo>
                      <a:pt x="424" y="16"/>
                    </a:moveTo>
                    <a:cubicBezTo>
                      <a:pt x="423" y="17"/>
                      <a:pt x="423" y="17"/>
                      <a:pt x="423" y="17"/>
                    </a:cubicBezTo>
                    <a:cubicBezTo>
                      <a:pt x="424" y="17"/>
                      <a:pt x="424" y="17"/>
                      <a:pt x="424" y="17"/>
                    </a:cubicBezTo>
                    <a:cubicBezTo>
                      <a:pt x="424" y="17"/>
                      <a:pt x="424" y="17"/>
                      <a:pt x="424" y="16"/>
                    </a:cubicBezTo>
                    <a:close/>
                    <a:moveTo>
                      <a:pt x="430" y="8"/>
                    </a:moveTo>
                    <a:cubicBezTo>
                      <a:pt x="430" y="8"/>
                      <a:pt x="431" y="9"/>
                      <a:pt x="431" y="8"/>
                    </a:cubicBezTo>
                    <a:cubicBezTo>
                      <a:pt x="431" y="8"/>
                      <a:pt x="430" y="8"/>
                      <a:pt x="430" y="8"/>
                    </a:cubicBezTo>
                    <a:close/>
                    <a:moveTo>
                      <a:pt x="424" y="16"/>
                    </a:moveTo>
                    <a:cubicBezTo>
                      <a:pt x="424" y="16"/>
                      <a:pt x="424" y="16"/>
                      <a:pt x="424" y="16"/>
                    </a:cubicBezTo>
                    <a:cubicBezTo>
                      <a:pt x="424" y="16"/>
                      <a:pt x="423" y="16"/>
                      <a:pt x="424" y="16"/>
                    </a:cubicBezTo>
                    <a:close/>
                    <a:moveTo>
                      <a:pt x="422" y="16"/>
                    </a:moveTo>
                    <a:cubicBezTo>
                      <a:pt x="422" y="16"/>
                      <a:pt x="422" y="16"/>
                      <a:pt x="422" y="16"/>
                    </a:cubicBezTo>
                    <a:cubicBezTo>
                      <a:pt x="422" y="16"/>
                      <a:pt x="422" y="16"/>
                      <a:pt x="422" y="16"/>
                    </a:cubicBezTo>
                    <a:cubicBezTo>
                      <a:pt x="422" y="16"/>
                      <a:pt x="422" y="16"/>
                      <a:pt x="422" y="16"/>
                    </a:cubicBezTo>
                    <a:cubicBezTo>
                      <a:pt x="422" y="16"/>
                      <a:pt x="422" y="16"/>
                      <a:pt x="422" y="16"/>
                    </a:cubicBezTo>
                    <a:close/>
                    <a:moveTo>
                      <a:pt x="428" y="8"/>
                    </a:moveTo>
                    <a:cubicBezTo>
                      <a:pt x="428" y="8"/>
                      <a:pt x="429" y="8"/>
                      <a:pt x="429" y="8"/>
                    </a:cubicBezTo>
                    <a:cubicBezTo>
                      <a:pt x="428" y="8"/>
                      <a:pt x="428" y="8"/>
                      <a:pt x="428" y="8"/>
                    </a:cubicBezTo>
                    <a:close/>
                    <a:moveTo>
                      <a:pt x="409" y="31"/>
                    </a:moveTo>
                    <a:cubicBezTo>
                      <a:pt x="409" y="31"/>
                      <a:pt x="409" y="32"/>
                      <a:pt x="409" y="31"/>
                    </a:cubicBezTo>
                    <a:close/>
                    <a:moveTo>
                      <a:pt x="424" y="12"/>
                    </a:moveTo>
                    <a:cubicBezTo>
                      <a:pt x="424" y="11"/>
                      <a:pt x="424" y="13"/>
                      <a:pt x="424" y="12"/>
                    </a:cubicBezTo>
                    <a:close/>
                    <a:moveTo>
                      <a:pt x="427" y="8"/>
                    </a:moveTo>
                    <a:cubicBezTo>
                      <a:pt x="427" y="8"/>
                      <a:pt x="427" y="8"/>
                      <a:pt x="427" y="8"/>
                    </a:cubicBezTo>
                    <a:close/>
                    <a:moveTo>
                      <a:pt x="420" y="12"/>
                    </a:moveTo>
                    <a:cubicBezTo>
                      <a:pt x="421" y="13"/>
                      <a:pt x="421" y="11"/>
                      <a:pt x="421" y="12"/>
                    </a:cubicBezTo>
                    <a:cubicBezTo>
                      <a:pt x="422" y="12"/>
                      <a:pt x="422" y="12"/>
                      <a:pt x="423" y="11"/>
                    </a:cubicBezTo>
                    <a:cubicBezTo>
                      <a:pt x="422" y="11"/>
                      <a:pt x="421" y="11"/>
                      <a:pt x="420" y="12"/>
                    </a:cubicBezTo>
                    <a:close/>
                    <a:moveTo>
                      <a:pt x="422" y="10"/>
                    </a:moveTo>
                    <a:cubicBezTo>
                      <a:pt x="422" y="10"/>
                      <a:pt x="423" y="10"/>
                      <a:pt x="423" y="10"/>
                    </a:cubicBezTo>
                    <a:cubicBezTo>
                      <a:pt x="423" y="10"/>
                      <a:pt x="422" y="10"/>
                      <a:pt x="422" y="10"/>
                    </a:cubicBezTo>
                    <a:close/>
                    <a:moveTo>
                      <a:pt x="417" y="15"/>
                    </a:moveTo>
                    <a:cubicBezTo>
                      <a:pt x="417" y="15"/>
                      <a:pt x="416" y="14"/>
                      <a:pt x="416" y="15"/>
                    </a:cubicBezTo>
                    <a:cubicBezTo>
                      <a:pt x="416" y="15"/>
                      <a:pt x="417" y="15"/>
                      <a:pt x="417" y="16"/>
                    </a:cubicBezTo>
                    <a:cubicBezTo>
                      <a:pt x="416" y="15"/>
                      <a:pt x="416" y="15"/>
                      <a:pt x="416" y="16"/>
                    </a:cubicBezTo>
                    <a:cubicBezTo>
                      <a:pt x="416" y="16"/>
                      <a:pt x="416" y="16"/>
                      <a:pt x="416" y="16"/>
                    </a:cubicBezTo>
                    <a:cubicBezTo>
                      <a:pt x="416" y="15"/>
                      <a:pt x="417" y="16"/>
                      <a:pt x="418" y="16"/>
                    </a:cubicBezTo>
                    <a:cubicBezTo>
                      <a:pt x="417" y="15"/>
                      <a:pt x="417" y="15"/>
                      <a:pt x="417" y="15"/>
                    </a:cubicBezTo>
                    <a:close/>
                    <a:moveTo>
                      <a:pt x="420" y="9"/>
                    </a:moveTo>
                    <a:cubicBezTo>
                      <a:pt x="420" y="9"/>
                      <a:pt x="420" y="9"/>
                      <a:pt x="420" y="9"/>
                    </a:cubicBezTo>
                    <a:cubicBezTo>
                      <a:pt x="420" y="10"/>
                      <a:pt x="421" y="11"/>
                      <a:pt x="422" y="10"/>
                    </a:cubicBezTo>
                    <a:cubicBezTo>
                      <a:pt x="421" y="10"/>
                      <a:pt x="421" y="9"/>
                      <a:pt x="420" y="9"/>
                    </a:cubicBezTo>
                    <a:close/>
                    <a:moveTo>
                      <a:pt x="281" y="179"/>
                    </a:moveTo>
                    <a:cubicBezTo>
                      <a:pt x="282" y="179"/>
                      <a:pt x="282" y="178"/>
                      <a:pt x="283" y="179"/>
                    </a:cubicBezTo>
                    <a:cubicBezTo>
                      <a:pt x="283" y="179"/>
                      <a:pt x="283" y="179"/>
                      <a:pt x="283" y="179"/>
                    </a:cubicBezTo>
                    <a:cubicBezTo>
                      <a:pt x="282" y="178"/>
                      <a:pt x="282" y="179"/>
                      <a:pt x="281" y="179"/>
                    </a:cubicBezTo>
                    <a:close/>
                    <a:moveTo>
                      <a:pt x="414" y="17"/>
                    </a:moveTo>
                    <a:cubicBezTo>
                      <a:pt x="414" y="17"/>
                      <a:pt x="415" y="18"/>
                      <a:pt x="415" y="18"/>
                    </a:cubicBezTo>
                    <a:cubicBezTo>
                      <a:pt x="415" y="17"/>
                      <a:pt x="414" y="17"/>
                      <a:pt x="414" y="17"/>
                    </a:cubicBezTo>
                    <a:close/>
                    <a:moveTo>
                      <a:pt x="279" y="180"/>
                    </a:moveTo>
                    <a:cubicBezTo>
                      <a:pt x="280" y="180"/>
                      <a:pt x="280" y="180"/>
                      <a:pt x="281" y="180"/>
                    </a:cubicBezTo>
                    <a:cubicBezTo>
                      <a:pt x="281" y="179"/>
                      <a:pt x="280" y="180"/>
                      <a:pt x="279" y="180"/>
                    </a:cubicBezTo>
                    <a:close/>
                    <a:moveTo>
                      <a:pt x="415" y="17"/>
                    </a:moveTo>
                    <a:cubicBezTo>
                      <a:pt x="414" y="17"/>
                      <a:pt x="415" y="18"/>
                      <a:pt x="415" y="17"/>
                    </a:cubicBezTo>
                    <a:close/>
                    <a:moveTo>
                      <a:pt x="418" y="10"/>
                    </a:moveTo>
                    <a:cubicBezTo>
                      <a:pt x="418" y="11"/>
                      <a:pt x="418" y="11"/>
                      <a:pt x="418" y="11"/>
                    </a:cubicBezTo>
                    <a:cubicBezTo>
                      <a:pt x="418" y="12"/>
                      <a:pt x="419" y="12"/>
                      <a:pt x="419" y="11"/>
                    </a:cubicBezTo>
                    <a:cubicBezTo>
                      <a:pt x="419" y="11"/>
                      <a:pt x="419" y="11"/>
                      <a:pt x="418" y="10"/>
                    </a:cubicBezTo>
                    <a:close/>
                    <a:moveTo>
                      <a:pt x="415" y="16"/>
                    </a:moveTo>
                    <a:cubicBezTo>
                      <a:pt x="415" y="15"/>
                      <a:pt x="416" y="16"/>
                      <a:pt x="415" y="16"/>
                    </a:cubicBezTo>
                    <a:close/>
                    <a:moveTo>
                      <a:pt x="418" y="9"/>
                    </a:moveTo>
                    <a:cubicBezTo>
                      <a:pt x="419" y="10"/>
                      <a:pt x="419" y="10"/>
                      <a:pt x="420" y="9"/>
                    </a:cubicBezTo>
                    <a:cubicBezTo>
                      <a:pt x="419" y="9"/>
                      <a:pt x="419" y="9"/>
                      <a:pt x="418" y="9"/>
                    </a:cubicBezTo>
                    <a:close/>
                    <a:moveTo>
                      <a:pt x="417" y="11"/>
                    </a:moveTo>
                    <a:cubicBezTo>
                      <a:pt x="416" y="12"/>
                      <a:pt x="417" y="11"/>
                      <a:pt x="417" y="11"/>
                    </a:cubicBezTo>
                    <a:close/>
                    <a:moveTo>
                      <a:pt x="417" y="11"/>
                    </a:moveTo>
                    <a:cubicBezTo>
                      <a:pt x="417" y="11"/>
                      <a:pt x="417" y="11"/>
                      <a:pt x="417" y="10"/>
                    </a:cubicBezTo>
                    <a:cubicBezTo>
                      <a:pt x="417" y="11"/>
                      <a:pt x="417" y="11"/>
                      <a:pt x="417" y="11"/>
                    </a:cubicBezTo>
                    <a:cubicBezTo>
                      <a:pt x="417" y="11"/>
                      <a:pt x="417" y="11"/>
                      <a:pt x="417" y="11"/>
                    </a:cubicBezTo>
                    <a:close/>
                    <a:moveTo>
                      <a:pt x="278" y="179"/>
                    </a:moveTo>
                    <a:cubicBezTo>
                      <a:pt x="277" y="179"/>
                      <a:pt x="277" y="179"/>
                      <a:pt x="276" y="179"/>
                    </a:cubicBezTo>
                    <a:cubicBezTo>
                      <a:pt x="277" y="180"/>
                      <a:pt x="278" y="180"/>
                      <a:pt x="278" y="179"/>
                    </a:cubicBezTo>
                    <a:close/>
                    <a:moveTo>
                      <a:pt x="417" y="9"/>
                    </a:moveTo>
                    <a:cubicBezTo>
                      <a:pt x="417" y="10"/>
                      <a:pt x="418" y="9"/>
                      <a:pt x="418" y="9"/>
                    </a:cubicBezTo>
                    <a:cubicBezTo>
                      <a:pt x="418" y="9"/>
                      <a:pt x="417" y="9"/>
                      <a:pt x="417" y="9"/>
                    </a:cubicBezTo>
                    <a:close/>
                    <a:moveTo>
                      <a:pt x="279" y="178"/>
                    </a:moveTo>
                    <a:cubicBezTo>
                      <a:pt x="279" y="178"/>
                      <a:pt x="279" y="178"/>
                      <a:pt x="279" y="178"/>
                    </a:cubicBezTo>
                    <a:close/>
                    <a:moveTo>
                      <a:pt x="416" y="9"/>
                    </a:moveTo>
                    <a:cubicBezTo>
                      <a:pt x="416" y="9"/>
                      <a:pt x="416" y="9"/>
                      <a:pt x="416" y="9"/>
                    </a:cubicBezTo>
                    <a:cubicBezTo>
                      <a:pt x="417" y="9"/>
                      <a:pt x="416" y="8"/>
                      <a:pt x="416" y="9"/>
                    </a:cubicBezTo>
                    <a:close/>
                    <a:moveTo>
                      <a:pt x="417" y="7"/>
                    </a:moveTo>
                    <a:cubicBezTo>
                      <a:pt x="417" y="7"/>
                      <a:pt x="417" y="7"/>
                      <a:pt x="416" y="7"/>
                    </a:cubicBezTo>
                    <a:cubicBezTo>
                      <a:pt x="416" y="7"/>
                      <a:pt x="416" y="8"/>
                      <a:pt x="416" y="8"/>
                    </a:cubicBezTo>
                    <a:cubicBezTo>
                      <a:pt x="417" y="8"/>
                      <a:pt x="416" y="7"/>
                      <a:pt x="417" y="7"/>
                    </a:cubicBezTo>
                    <a:close/>
                    <a:moveTo>
                      <a:pt x="414" y="8"/>
                    </a:moveTo>
                    <a:cubicBezTo>
                      <a:pt x="414" y="9"/>
                      <a:pt x="413" y="8"/>
                      <a:pt x="413" y="9"/>
                    </a:cubicBezTo>
                    <a:cubicBezTo>
                      <a:pt x="413" y="10"/>
                      <a:pt x="414" y="9"/>
                      <a:pt x="415" y="10"/>
                    </a:cubicBezTo>
                    <a:cubicBezTo>
                      <a:pt x="415" y="9"/>
                      <a:pt x="416" y="9"/>
                      <a:pt x="416" y="9"/>
                    </a:cubicBezTo>
                    <a:cubicBezTo>
                      <a:pt x="415" y="9"/>
                      <a:pt x="414" y="9"/>
                      <a:pt x="414" y="8"/>
                    </a:cubicBezTo>
                    <a:close/>
                    <a:moveTo>
                      <a:pt x="275" y="179"/>
                    </a:moveTo>
                    <a:cubicBezTo>
                      <a:pt x="275" y="179"/>
                      <a:pt x="275" y="179"/>
                      <a:pt x="275" y="179"/>
                    </a:cubicBezTo>
                    <a:close/>
                    <a:moveTo>
                      <a:pt x="274" y="179"/>
                    </a:moveTo>
                    <a:cubicBezTo>
                      <a:pt x="275" y="180"/>
                      <a:pt x="275" y="179"/>
                      <a:pt x="275" y="179"/>
                    </a:cubicBezTo>
                    <a:cubicBezTo>
                      <a:pt x="275" y="179"/>
                      <a:pt x="274" y="179"/>
                      <a:pt x="274" y="179"/>
                    </a:cubicBezTo>
                    <a:close/>
                    <a:moveTo>
                      <a:pt x="416" y="8"/>
                    </a:moveTo>
                    <a:cubicBezTo>
                      <a:pt x="415" y="7"/>
                      <a:pt x="416" y="8"/>
                      <a:pt x="416" y="8"/>
                    </a:cubicBezTo>
                    <a:close/>
                    <a:moveTo>
                      <a:pt x="409" y="15"/>
                    </a:moveTo>
                    <a:cubicBezTo>
                      <a:pt x="409" y="15"/>
                      <a:pt x="409" y="16"/>
                      <a:pt x="410" y="15"/>
                    </a:cubicBezTo>
                    <a:cubicBezTo>
                      <a:pt x="410" y="15"/>
                      <a:pt x="409" y="15"/>
                      <a:pt x="409" y="15"/>
                    </a:cubicBezTo>
                    <a:close/>
                    <a:moveTo>
                      <a:pt x="415" y="7"/>
                    </a:moveTo>
                    <a:cubicBezTo>
                      <a:pt x="416" y="7"/>
                      <a:pt x="415" y="7"/>
                      <a:pt x="415" y="7"/>
                    </a:cubicBezTo>
                    <a:close/>
                    <a:moveTo>
                      <a:pt x="414" y="8"/>
                    </a:moveTo>
                    <a:cubicBezTo>
                      <a:pt x="414" y="8"/>
                      <a:pt x="414" y="8"/>
                      <a:pt x="415" y="8"/>
                    </a:cubicBezTo>
                    <a:cubicBezTo>
                      <a:pt x="414" y="8"/>
                      <a:pt x="414" y="8"/>
                      <a:pt x="414" y="8"/>
                    </a:cubicBezTo>
                    <a:close/>
                    <a:moveTo>
                      <a:pt x="411" y="11"/>
                    </a:moveTo>
                    <a:cubicBezTo>
                      <a:pt x="410" y="10"/>
                      <a:pt x="411" y="11"/>
                      <a:pt x="411" y="11"/>
                    </a:cubicBezTo>
                    <a:close/>
                    <a:moveTo>
                      <a:pt x="410" y="9"/>
                    </a:moveTo>
                    <a:cubicBezTo>
                      <a:pt x="411" y="9"/>
                      <a:pt x="411" y="9"/>
                      <a:pt x="411" y="8"/>
                    </a:cubicBezTo>
                    <a:cubicBezTo>
                      <a:pt x="411" y="8"/>
                      <a:pt x="411" y="9"/>
                      <a:pt x="410" y="9"/>
                    </a:cubicBezTo>
                    <a:close/>
                    <a:moveTo>
                      <a:pt x="409" y="9"/>
                    </a:moveTo>
                    <a:cubicBezTo>
                      <a:pt x="409" y="9"/>
                      <a:pt x="409" y="9"/>
                      <a:pt x="409" y="9"/>
                    </a:cubicBezTo>
                    <a:cubicBezTo>
                      <a:pt x="409" y="9"/>
                      <a:pt x="409" y="10"/>
                      <a:pt x="409" y="10"/>
                    </a:cubicBezTo>
                    <a:cubicBezTo>
                      <a:pt x="409" y="10"/>
                      <a:pt x="409" y="9"/>
                      <a:pt x="409" y="9"/>
                    </a:cubicBezTo>
                    <a:cubicBezTo>
                      <a:pt x="409" y="9"/>
                      <a:pt x="409" y="9"/>
                      <a:pt x="409" y="9"/>
                    </a:cubicBezTo>
                    <a:close/>
                    <a:moveTo>
                      <a:pt x="408" y="10"/>
                    </a:moveTo>
                    <a:cubicBezTo>
                      <a:pt x="408" y="11"/>
                      <a:pt x="407" y="11"/>
                      <a:pt x="407" y="11"/>
                    </a:cubicBezTo>
                    <a:cubicBezTo>
                      <a:pt x="407" y="11"/>
                      <a:pt x="408" y="11"/>
                      <a:pt x="408" y="11"/>
                    </a:cubicBezTo>
                    <a:cubicBezTo>
                      <a:pt x="408" y="11"/>
                      <a:pt x="408" y="11"/>
                      <a:pt x="408" y="11"/>
                    </a:cubicBezTo>
                    <a:cubicBezTo>
                      <a:pt x="408" y="11"/>
                      <a:pt x="408" y="11"/>
                      <a:pt x="408" y="10"/>
                    </a:cubicBezTo>
                    <a:close/>
                    <a:moveTo>
                      <a:pt x="410" y="7"/>
                    </a:moveTo>
                    <a:cubicBezTo>
                      <a:pt x="410" y="7"/>
                      <a:pt x="410" y="7"/>
                      <a:pt x="410" y="7"/>
                    </a:cubicBezTo>
                    <a:cubicBezTo>
                      <a:pt x="410" y="7"/>
                      <a:pt x="410" y="7"/>
                      <a:pt x="410" y="7"/>
                    </a:cubicBezTo>
                    <a:close/>
                    <a:moveTo>
                      <a:pt x="408" y="9"/>
                    </a:moveTo>
                    <a:cubicBezTo>
                      <a:pt x="408" y="9"/>
                      <a:pt x="409" y="9"/>
                      <a:pt x="409" y="9"/>
                    </a:cubicBezTo>
                    <a:cubicBezTo>
                      <a:pt x="409" y="8"/>
                      <a:pt x="408" y="9"/>
                      <a:pt x="408" y="9"/>
                    </a:cubicBezTo>
                    <a:close/>
                    <a:moveTo>
                      <a:pt x="407" y="11"/>
                    </a:moveTo>
                    <a:cubicBezTo>
                      <a:pt x="406" y="11"/>
                      <a:pt x="407" y="11"/>
                      <a:pt x="407" y="11"/>
                    </a:cubicBezTo>
                    <a:close/>
                    <a:moveTo>
                      <a:pt x="407" y="8"/>
                    </a:moveTo>
                    <a:cubicBezTo>
                      <a:pt x="406" y="9"/>
                      <a:pt x="405" y="7"/>
                      <a:pt x="404" y="8"/>
                    </a:cubicBezTo>
                    <a:cubicBezTo>
                      <a:pt x="405" y="9"/>
                      <a:pt x="406" y="8"/>
                      <a:pt x="407" y="9"/>
                    </a:cubicBezTo>
                    <a:cubicBezTo>
                      <a:pt x="407" y="9"/>
                      <a:pt x="406" y="9"/>
                      <a:pt x="407" y="10"/>
                    </a:cubicBezTo>
                    <a:cubicBezTo>
                      <a:pt x="407" y="10"/>
                      <a:pt x="408" y="9"/>
                      <a:pt x="408" y="9"/>
                    </a:cubicBezTo>
                    <a:cubicBezTo>
                      <a:pt x="407" y="9"/>
                      <a:pt x="408" y="8"/>
                      <a:pt x="407" y="8"/>
                    </a:cubicBezTo>
                    <a:close/>
                    <a:moveTo>
                      <a:pt x="402" y="14"/>
                    </a:moveTo>
                    <a:cubicBezTo>
                      <a:pt x="401" y="14"/>
                      <a:pt x="401" y="14"/>
                      <a:pt x="401" y="14"/>
                    </a:cubicBezTo>
                    <a:cubicBezTo>
                      <a:pt x="401" y="15"/>
                      <a:pt x="400" y="16"/>
                      <a:pt x="399" y="16"/>
                    </a:cubicBezTo>
                    <a:cubicBezTo>
                      <a:pt x="400" y="16"/>
                      <a:pt x="400" y="16"/>
                      <a:pt x="399" y="16"/>
                    </a:cubicBezTo>
                    <a:cubicBezTo>
                      <a:pt x="400" y="16"/>
                      <a:pt x="402" y="16"/>
                      <a:pt x="402" y="14"/>
                    </a:cubicBezTo>
                    <a:close/>
                    <a:moveTo>
                      <a:pt x="407" y="7"/>
                    </a:moveTo>
                    <a:cubicBezTo>
                      <a:pt x="407" y="7"/>
                      <a:pt x="407" y="7"/>
                      <a:pt x="407" y="7"/>
                    </a:cubicBezTo>
                    <a:close/>
                    <a:moveTo>
                      <a:pt x="387" y="29"/>
                    </a:moveTo>
                    <a:cubicBezTo>
                      <a:pt x="387" y="30"/>
                      <a:pt x="387" y="30"/>
                      <a:pt x="387" y="30"/>
                    </a:cubicBezTo>
                    <a:cubicBezTo>
                      <a:pt x="387" y="30"/>
                      <a:pt x="387" y="30"/>
                      <a:pt x="387" y="30"/>
                    </a:cubicBezTo>
                    <a:cubicBezTo>
                      <a:pt x="388" y="30"/>
                      <a:pt x="387" y="30"/>
                      <a:pt x="388" y="30"/>
                    </a:cubicBezTo>
                    <a:cubicBezTo>
                      <a:pt x="388" y="30"/>
                      <a:pt x="387" y="29"/>
                      <a:pt x="387" y="29"/>
                    </a:cubicBezTo>
                    <a:close/>
                    <a:moveTo>
                      <a:pt x="385" y="30"/>
                    </a:moveTo>
                    <a:cubicBezTo>
                      <a:pt x="386" y="30"/>
                      <a:pt x="386" y="30"/>
                      <a:pt x="387" y="30"/>
                    </a:cubicBezTo>
                    <a:cubicBezTo>
                      <a:pt x="386" y="29"/>
                      <a:pt x="386" y="29"/>
                      <a:pt x="385" y="30"/>
                    </a:cubicBezTo>
                    <a:close/>
                    <a:moveTo>
                      <a:pt x="244" y="203"/>
                    </a:moveTo>
                    <a:cubicBezTo>
                      <a:pt x="243" y="203"/>
                      <a:pt x="244" y="204"/>
                      <a:pt x="244" y="203"/>
                    </a:cubicBezTo>
                    <a:close/>
                    <a:moveTo>
                      <a:pt x="405" y="7"/>
                    </a:moveTo>
                    <a:cubicBezTo>
                      <a:pt x="405" y="7"/>
                      <a:pt x="405" y="7"/>
                      <a:pt x="405" y="7"/>
                    </a:cubicBezTo>
                    <a:cubicBezTo>
                      <a:pt x="405" y="7"/>
                      <a:pt x="404" y="7"/>
                      <a:pt x="405" y="7"/>
                    </a:cubicBezTo>
                    <a:close/>
                    <a:moveTo>
                      <a:pt x="398" y="14"/>
                    </a:moveTo>
                    <a:cubicBezTo>
                      <a:pt x="398" y="14"/>
                      <a:pt x="399" y="15"/>
                      <a:pt x="399" y="14"/>
                    </a:cubicBezTo>
                    <a:cubicBezTo>
                      <a:pt x="399" y="14"/>
                      <a:pt x="398" y="14"/>
                      <a:pt x="398" y="14"/>
                    </a:cubicBezTo>
                    <a:close/>
                    <a:moveTo>
                      <a:pt x="397" y="16"/>
                    </a:moveTo>
                    <a:cubicBezTo>
                      <a:pt x="397" y="15"/>
                      <a:pt x="398" y="16"/>
                      <a:pt x="397" y="16"/>
                    </a:cubicBezTo>
                    <a:close/>
                    <a:moveTo>
                      <a:pt x="403" y="8"/>
                    </a:moveTo>
                    <a:cubicBezTo>
                      <a:pt x="402" y="9"/>
                      <a:pt x="402" y="9"/>
                      <a:pt x="402" y="10"/>
                    </a:cubicBezTo>
                    <a:cubicBezTo>
                      <a:pt x="402" y="9"/>
                      <a:pt x="403" y="9"/>
                      <a:pt x="403" y="8"/>
                    </a:cubicBezTo>
                    <a:close/>
                    <a:moveTo>
                      <a:pt x="241" y="203"/>
                    </a:moveTo>
                    <a:cubicBezTo>
                      <a:pt x="241" y="203"/>
                      <a:pt x="242" y="204"/>
                      <a:pt x="242" y="203"/>
                    </a:cubicBezTo>
                    <a:cubicBezTo>
                      <a:pt x="242" y="203"/>
                      <a:pt x="242" y="203"/>
                      <a:pt x="241" y="203"/>
                    </a:cubicBezTo>
                    <a:close/>
                    <a:moveTo>
                      <a:pt x="385" y="29"/>
                    </a:moveTo>
                    <a:cubicBezTo>
                      <a:pt x="385" y="29"/>
                      <a:pt x="385" y="28"/>
                      <a:pt x="385" y="29"/>
                    </a:cubicBezTo>
                    <a:close/>
                    <a:moveTo>
                      <a:pt x="384" y="29"/>
                    </a:moveTo>
                    <a:cubicBezTo>
                      <a:pt x="384" y="29"/>
                      <a:pt x="384" y="29"/>
                      <a:pt x="384" y="29"/>
                    </a:cubicBezTo>
                    <a:cubicBezTo>
                      <a:pt x="384" y="29"/>
                      <a:pt x="384" y="29"/>
                      <a:pt x="385" y="29"/>
                    </a:cubicBezTo>
                    <a:cubicBezTo>
                      <a:pt x="384" y="29"/>
                      <a:pt x="384" y="29"/>
                      <a:pt x="384" y="29"/>
                    </a:cubicBezTo>
                    <a:close/>
                    <a:moveTo>
                      <a:pt x="400" y="7"/>
                    </a:moveTo>
                    <a:cubicBezTo>
                      <a:pt x="399" y="8"/>
                      <a:pt x="399" y="7"/>
                      <a:pt x="398" y="8"/>
                    </a:cubicBezTo>
                    <a:cubicBezTo>
                      <a:pt x="400" y="9"/>
                      <a:pt x="401" y="8"/>
                      <a:pt x="402" y="8"/>
                    </a:cubicBezTo>
                    <a:cubicBezTo>
                      <a:pt x="401" y="7"/>
                      <a:pt x="401" y="8"/>
                      <a:pt x="400" y="7"/>
                    </a:cubicBezTo>
                    <a:close/>
                    <a:moveTo>
                      <a:pt x="382" y="29"/>
                    </a:moveTo>
                    <a:cubicBezTo>
                      <a:pt x="382" y="29"/>
                      <a:pt x="382" y="29"/>
                      <a:pt x="381" y="30"/>
                    </a:cubicBezTo>
                    <a:cubicBezTo>
                      <a:pt x="383" y="30"/>
                      <a:pt x="383" y="29"/>
                      <a:pt x="384" y="29"/>
                    </a:cubicBezTo>
                    <a:cubicBezTo>
                      <a:pt x="383" y="29"/>
                      <a:pt x="383" y="29"/>
                      <a:pt x="382" y="29"/>
                    </a:cubicBezTo>
                    <a:close/>
                    <a:moveTo>
                      <a:pt x="240" y="203"/>
                    </a:moveTo>
                    <a:cubicBezTo>
                      <a:pt x="240" y="203"/>
                      <a:pt x="241" y="203"/>
                      <a:pt x="240" y="203"/>
                    </a:cubicBezTo>
                    <a:close/>
                    <a:moveTo>
                      <a:pt x="392" y="15"/>
                    </a:moveTo>
                    <a:cubicBezTo>
                      <a:pt x="392" y="16"/>
                      <a:pt x="393" y="16"/>
                      <a:pt x="394" y="15"/>
                    </a:cubicBezTo>
                    <a:cubicBezTo>
                      <a:pt x="393" y="15"/>
                      <a:pt x="393" y="15"/>
                      <a:pt x="392" y="15"/>
                    </a:cubicBezTo>
                    <a:close/>
                    <a:moveTo>
                      <a:pt x="393" y="14"/>
                    </a:moveTo>
                    <a:cubicBezTo>
                      <a:pt x="392" y="13"/>
                      <a:pt x="393" y="14"/>
                      <a:pt x="393" y="14"/>
                    </a:cubicBezTo>
                    <a:close/>
                    <a:moveTo>
                      <a:pt x="380" y="29"/>
                    </a:moveTo>
                    <a:cubicBezTo>
                      <a:pt x="379" y="29"/>
                      <a:pt x="380" y="30"/>
                      <a:pt x="380" y="29"/>
                    </a:cubicBezTo>
                    <a:close/>
                    <a:moveTo>
                      <a:pt x="392" y="15"/>
                    </a:moveTo>
                    <a:cubicBezTo>
                      <a:pt x="391" y="15"/>
                      <a:pt x="391" y="15"/>
                      <a:pt x="391" y="15"/>
                    </a:cubicBezTo>
                    <a:cubicBezTo>
                      <a:pt x="392" y="15"/>
                      <a:pt x="392" y="15"/>
                      <a:pt x="392" y="15"/>
                    </a:cubicBezTo>
                    <a:close/>
                    <a:moveTo>
                      <a:pt x="395" y="9"/>
                    </a:moveTo>
                    <a:cubicBezTo>
                      <a:pt x="395" y="9"/>
                      <a:pt x="395" y="10"/>
                      <a:pt x="396" y="10"/>
                    </a:cubicBezTo>
                    <a:cubicBezTo>
                      <a:pt x="395" y="10"/>
                      <a:pt x="395" y="9"/>
                      <a:pt x="395" y="9"/>
                    </a:cubicBezTo>
                    <a:close/>
                    <a:moveTo>
                      <a:pt x="396" y="7"/>
                    </a:moveTo>
                    <a:cubicBezTo>
                      <a:pt x="396" y="8"/>
                      <a:pt x="396" y="7"/>
                      <a:pt x="396" y="7"/>
                    </a:cubicBezTo>
                    <a:close/>
                    <a:moveTo>
                      <a:pt x="391" y="13"/>
                    </a:moveTo>
                    <a:cubicBezTo>
                      <a:pt x="391" y="13"/>
                      <a:pt x="391" y="13"/>
                      <a:pt x="391" y="13"/>
                    </a:cubicBezTo>
                    <a:cubicBezTo>
                      <a:pt x="391" y="14"/>
                      <a:pt x="391" y="14"/>
                      <a:pt x="392" y="13"/>
                    </a:cubicBezTo>
                    <a:cubicBezTo>
                      <a:pt x="391" y="13"/>
                      <a:pt x="391" y="13"/>
                      <a:pt x="391" y="13"/>
                    </a:cubicBezTo>
                    <a:close/>
                    <a:moveTo>
                      <a:pt x="395" y="7"/>
                    </a:moveTo>
                    <a:cubicBezTo>
                      <a:pt x="396" y="7"/>
                      <a:pt x="396" y="8"/>
                      <a:pt x="396" y="7"/>
                    </a:cubicBezTo>
                    <a:cubicBezTo>
                      <a:pt x="396" y="7"/>
                      <a:pt x="396" y="7"/>
                      <a:pt x="395" y="7"/>
                    </a:cubicBezTo>
                    <a:close/>
                    <a:moveTo>
                      <a:pt x="390" y="15"/>
                    </a:moveTo>
                    <a:cubicBezTo>
                      <a:pt x="390" y="15"/>
                      <a:pt x="390" y="15"/>
                      <a:pt x="390" y="15"/>
                    </a:cubicBezTo>
                    <a:cubicBezTo>
                      <a:pt x="390" y="15"/>
                      <a:pt x="390" y="15"/>
                      <a:pt x="390" y="15"/>
                    </a:cubicBezTo>
                    <a:close/>
                    <a:moveTo>
                      <a:pt x="391" y="12"/>
                    </a:moveTo>
                    <a:cubicBezTo>
                      <a:pt x="391" y="12"/>
                      <a:pt x="391" y="13"/>
                      <a:pt x="392" y="13"/>
                    </a:cubicBezTo>
                    <a:cubicBezTo>
                      <a:pt x="391" y="12"/>
                      <a:pt x="391" y="12"/>
                      <a:pt x="391" y="12"/>
                    </a:cubicBezTo>
                    <a:close/>
                    <a:moveTo>
                      <a:pt x="394" y="9"/>
                    </a:moveTo>
                    <a:cubicBezTo>
                      <a:pt x="394" y="9"/>
                      <a:pt x="394" y="9"/>
                      <a:pt x="394" y="9"/>
                    </a:cubicBezTo>
                    <a:close/>
                    <a:moveTo>
                      <a:pt x="377" y="28"/>
                    </a:moveTo>
                    <a:cubicBezTo>
                      <a:pt x="377" y="28"/>
                      <a:pt x="378" y="28"/>
                      <a:pt x="377" y="28"/>
                    </a:cubicBezTo>
                    <a:close/>
                    <a:moveTo>
                      <a:pt x="392" y="9"/>
                    </a:moveTo>
                    <a:cubicBezTo>
                      <a:pt x="392" y="9"/>
                      <a:pt x="392" y="10"/>
                      <a:pt x="392" y="9"/>
                    </a:cubicBezTo>
                    <a:close/>
                    <a:moveTo>
                      <a:pt x="388" y="15"/>
                    </a:moveTo>
                    <a:cubicBezTo>
                      <a:pt x="388" y="15"/>
                      <a:pt x="388" y="15"/>
                      <a:pt x="387" y="15"/>
                    </a:cubicBezTo>
                    <a:cubicBezTo>
                      <a:pt x="388" y="15"/>
                      <a:pt x="388" y="15"/>
                      <a:pt x="388" y="15"/>
                    </a:cubicBezTo>
                    <a:cubicBezTo>
                      <a:pt x="388" y="15"/>
                      <a:pt x="388" y="15"/>
                      <a:pt x="388" y="15"/>
                    </a:cubicBezTo>
                    <a:close/>
                    <a:moveTo>
                      <a:pt x="395" y="6"/>
                    </a:moveTo>
                    <a:cubicBezTo>
                      <a:pt x="394" y="6"/>
                      <a:pt x="394" y="6"/>
                      <a:pt x="393" y="6"/>
                    </a:cubicBezTo>
                    <a:cubicBezTo>
                      <a:pt x="394" y="7"/>
                      <a:pt x="393" y="7"/>
                      <a:pt x="393" y="8"/>
                    </a:cubicBezTo>
                    <a:cubicBezTo>
                      <a:pt x="394" y="8"/>
                      <a:pt x="394" y="7"/>
                      <a:pt x="395" y="6"/>
                    </a:cubicBezTo>
                    <a:close/>
                    <a:moveTo>
                      <a:pt x="375" y="29"/>
                    </a:moveTo>
                    <a:cubicBezTo>
                      <a:pt x="375" y="29"/>
                      <a:pt x="375" y="29"/>
                      <a:pt x="375" y="29"/>
                    </a:cubicBezTo>
                    <a:cubicBezTo>
                      <a:pt x="376" y="28"/>
                      <a:pt x="375" y="28"/>
                      <a:pt x="375" y="29"/>
                    </a:cubicBezTo>
                    <a:close/>
                    <a:moveTo>
                      <a:pt x="389" y="7"/>
                    </a:moveTo>
                    <a:cubicBezTo>
                      <a:pt x="390" y="7"/>
                      <a:pt x="389" y="8"/>
                      <a:pt x="390" y="8"/>
                    </a:cubicBezTo>
                    <a:cubicBezTo>
                      <a:pt x="390" y="7"/>
                      <a:pt x="392" y="8"/>
                      <a:pt x="393" y="7"/>
                    </a:cubicBezTo>
                    <a:cubicBezTo>
                      <a:pt x="392" y="7"/>
                      <a:pt x="390" y="7"/>
                      <a:pt x="389" y="7"/>
                    </a:cubicBezTo>
                    <a:close/>
                    <a:moveTo>
                      <a:pt x="374" y="29"/>
                    </a:moveTo>
                    <a:cubicBezTo>
                      <a:pt x="373" y="29"/>
                      <a:pt x="373" y="29"/>
                      <a:pt x="373" y="29"/>
                    </a:cubicBezTo>
                    <a:cubicBezTo>
                      <a:pt x="373" y="29"/>
                      <a:pt x="373" y="29"/>
                      <a:pt x="373" y="29"/>
                    </a:cubicBezTo>
                    <a:cubicBezTo>
                      <a:pt x="373" y="28"/>
                      <a:pt x="372" y="28"/>
                      <a:pt x="372" y="28"/>
                    </a:cubicBezTo>
                    <a:cubicBezTo>
                      <a:pt x="373" y="29"/>
                      <a:pt x="372" y="29"/>
                      <a:pt x="373" y="29"/>
                    </a:cubicBezTo>
                    <a:cubicBezTo>
                      <a:pt x="373" y="29"/>
                      <a:pt x="374" y="30"/>
                      <a:pt x="374" y="30"/>
                    </a:cubicBezTo>
                    <a:cubicBezTo>
                      <a:pt x="374" y="29"/>
                      <a:pt x="374" y="29"/>
                      <a:pt x="374" y="29"/>
                    </a:cubicBezTo>
                    <a:close/>
                    <a:moveTo>
                      <a:pt x="389" y="9"/>
                    </a:moveTo>
                    <a:cubicBezTo>
                      <a:pt x="389" y="9"/>
                      <a:pt x="389" y="9"/>
                      <a:pt x="389" y="9"/>
                    </a:cubicBezTo>
                    <a:close/>
                    <a:moveTo>
                      <a:pt x="386" y="14"/>
                    </a:moveTo>
                    <a:cubicBezTo>
                      <a:pt x="386" y="14"/>
                      <a:pt x="386" y="13"/>
                      <a:pt x="386" y="13"/>
                    </a:cubicBezTo>
                    <a:cubicBezTo>
                      <a:pt x="385" y="13"/>
                      <a:pt x="386" y="14"/>
                      <a:pt x="386" y="14"/>
                    </a:cubicBezTo>
                    <a:close/>
                    <a:moveTo>
                      <a:pt x="386" y="13"/>
                    </a:moveTo>
                    <a:cubicBezTo>
                      <a:pt x="386" y="13"/>
                      <a:pt x="386" y="13"/>
                      <a:pt x="386" y="13"/>
                    </a:cubicBezTo>
                    <a:close/>
                    <a:moveTo>
                      <a:pt x="383" y="13"/>
                    </a:moveTo>
                    <a:cubicBezTo>
                      <a:pt x="384" y="13"/>
                      <a:pt x="385" y="14"/>
                      <a:pt x="385" y="13"/>
                    </a:cubicBezTo>
                    <a:cubicBezTo>
                      <a:pt x="384" y="13"/>
                      <a:pt x="384" y="13"/>
                      <a:pt x="383" y="13"/>
                    </a:cubicBezTo>
                    <a:close/>
                    <a:moveTo>
                      <a:pt x="371" y="29"/>
                    </a:moveTo>
                    <a:cubicBezTo>
                      <a:pt x="371" y="29"/>
                      <a:pt x="371" y="29"/>
                      <a:pt x="371" y="29"/>
                    </a:cubicBezTo>
                    <a:close/>
                    <a:moveTo>
                      <a:pt x="387" y="8"/>
                    </a:moveTo>
                    <a:cubicBezTo>
                      <a:pt x="387" y="9"/>
                      <a:pt x="387" y="9"/>
                      <a:pt x="387" y="9"/>
                    </a:cubicBezTo>
                    <a:cubicBezTo>
                      <a:pt x="388" y="8"/>
                      <a:pt x="387" y="8"/>
                      <a:pt x="387" y="8"/>
                    </a:cubicBezTo>
                    <a:close/>
                    <a:moveTo>
                      <a:pt x="381" y="14"/>
                    </a:moveTo>
                    <a:cubicBezTo>
                      <a:pt x="381" y="15"/>
                      <a:pt x="382" y="15"/>
                      <a:pt x="382" y="14"/>
                    </a:cubicBezTo>
                    <a:cubicBezTo>
                      <a:pt x="382" y="14"/>
                      <a:pt x="382" y="14"/>
                      <a:pt x="381" y="14"/>
                    </a:cubicBezTo>
                    <a:close/>
                    <a:moveTo>
                      <a:pt x="381" y="14"/>
                    </a:moveTo>
                    <a:cubicBezTo>
                      <a:pt x="381" y="14"/>
                      <a:pt x="380" y="14"/>
                      <a:pt x="380" y="14"/>
                    </a:cubicBezTo>
                    <a:cubicBezTo>
                      <a:pt x="380" y="15"/>
                      <a:pt x="381" y="16"/>
                      <a:pt x="381" y="15"/>
                    </a:cubicBezTo>
                    <a:cubicBezTo>
                      <a:pt x="381" y="15"/>
                      <a:pt x="381" y="14"/>
                      <a:pt x="381" y="14"/>
                    </a:cubicBezTo>
                    <a:close/>
                    <a:moveTo>
                      <a:pt x="382" y="13"/>
                    </a:moveTo>
                    <a:cubicBezTo>
                      <a:pt x="382" y="13"/>
                      <a:pt x="383" y="13"/>
                      <a:pt x="383" y="13"/>
                    </a:cubicBezTo>
                    <a:cubicBezTo>
                      <a:pt x="383" y="12"/>
                      <a:pt x="382" y="12"/>
                      <a:pt x="382" y="13"/>
                    </a:cubicBezTo>
                    <a:close/>
                    <a:moveTo>
                      <a:pt x="369" y="29"/>
                    </a:moveTo>
                    <a:cubicBezTo>
                      <a:pt x="369" y="28"/>
                      <a:pt x="368" y="29"/>
                      <a:pt x="369" y="29"/>
                    </a:cubicBezTo>
                    <a:close/>
                    <a:moveTo>
                      <a:pt x="388" y="4"/>
                    </a:moveTo>
                    <a:cubicBezTo>
                      <a:pt x="386" y="4"/>
                      <a:pt x="386" y="5"/>
                      <a:pt x="385" y="6"/>
                    </a:cubicBezTo>
                    <a:cubicBezTo>
                      <a:pt x="385" y="5"/>
                      <a:pt x="385" y="5"/>
                      <a:pt x="385" y="5"/>
                    </a:cubicBezTo>
                    <a:cubicBezTo>
                      <a:pt x="385" y="5"/>
                      <a:pt x="386" y="4"/>
                      <a:pt x="386" y="4"/>
                    </a:cubicBezTo>
                    <a:cubicBezTo>
                      <a:pt x="384" y="4"/>
                      <a:pt x="383" y="5"/>
                      <a:pt x="382" y="7"/>
                    </a:cubicBezTo>
                    <a:cubicBezTo>
                      <a:pt x="383" y="8"/>
                      <a:pt x="383" y="7"/>
                      <a:pt x="384" y="7"/>
                    </a:cubicBezTo>
                    <a:cubicBezTo>
                      <a:pt x="385" y="7"/>
                      <a:pt x="384" y="7"/>
                      <a:pt x="385" y="7"/>
                    </a:cubicBezTo>
                    <a:cubicBezTo>
                      <a:pt x="385" y="7"/>
                      <a:pt x="386" y="7"/>
                      <a:pt x="386" y="8"/>
                    </a:cubicBezTo>
                    <a:cubicBezTo>
                      <a:pt x="387" y="7"/>
                      <a:pt x="389" y="6"/>
                      <a:pt x="388" y="4"/>
                    </a:cubicBezTo>
                    <a:close/>
                    <a:moveTo>
                      <a:pt x="373" y="23"/>
                    </a:moveTo>
                    <a:cubicBezTo>
                      <a:pt x="374" y="24"/>
                      <a:pt x="374" y="23"/>
                      <a:pt x="374" y="23"/>
                    </a:cubicBezTo>
                    <a:cubicBezTo>
                      <a:pt x="374" y="23"/>
                      <a:pt x="374" y="23"/>
                      <a:pt x="373" y="23"/>
                    </a:cubicBezTo>
                    <a:close/>
                    <a:moveTo>
                      <a:pt x="382" y="12"/>
                    </a:moveTo>
                    <a:cubicBezTo>
                      <a:pt x="383" y="12"/>
                      <a:pt x="383" y="12"/>
                      <a:pt x="383" y="12"/>
                    </a:cubicBezTo>
                    <a:cubicBezTo>
                      <a:pt x="383" y="12"/>
                      <a:pt x="383" y="12"/>
                      <a:pt x="383" y="12"/>
                    </a:cubicBezTo>
                    <a:cubicBezTo>
                      <a:pt x="383" y="12"/>
                      <a:pt x="383" y="12"/>
                      <a:pt x="382" y="12"/>
                    </a:cubicBezTo>
                    <a:close/>
                    <a:moveTo>
                      <a:pt x="381" y="13"/>
                    </a:moveTo>
                    <a:cubicBezTo>
                      <a:pt x="381" y="13"/>
                      <a:pt x="382" y="14"/>
                      <a:pt x="381" y="13"/>
                    </a:cubicBezTo>
                    <a:close/>
                    <a:moveTo>
                      <a:pt x="379" y="15"/>
                    </a:moveTo>
                    <a:cubicBezTo>
                      <a:pt x="379" y="15"/>
                      <a:pt x="379" y="15"/>
                      <a:pt x="379" y="15"/>
                    </a:cubicBezTo>
                    <a:cubicBezTo>
                      <a:pt x="379" y="15"/>
                      <a:pt x="379" y="15"/>
                      <a:pt x="379" y="15"/>
                    </a:cubicBezTo>
                    <a:cubicBezTo>
                      <a:pt x="379" y="15"/>
                      <a:pt x="380" y="15"/>
                      <a:pt x="380" y="15"/>
                    </a:cubicBezTo>
                    <a:cubicBezTo>
                      <a:pt x="380" y="15"/>
                      <a:pt x="379" y="14"/>
                      <a:pt x="379" y="15"/>
                    </a:cubicBezTo>
                    <a:close/>
                    <a:moveTo>
                      <a:pt x="367" y="28"/>
                    </a:moveTo>
                    <a:cubicBezTo>
                      <a:pt x="368" y="29"/>
                      <a:pt x="367" y="29"/>
                      <a:pt x="368" y="29"/>
                    </a:cubicBezTo>
                    <a:cubicBezTo>
                      <a:pt x="368" y="29"/>
                      <a:pt x="368" y="28"/>
                      <a:pt x="367" y="28"/>
                    </a:cubicBezTo>
                    <a:close/>
                    <a:moveTo>
                      <a:pt x="380" y="12"/>
                    </a:moveTo>
                    <a:cubicBezTo>
                      <a:pt x="380" y="13"/>
                      <a:pt x="381" y="13"/>
                      <a:pt x="381" y="13"/>
                    </a:cubicBezTo>
                    <a:cubicBezTo>
                      <a:pt x="381" y="13"/>
                      <a:pt x="381" y="12"/>
                      <a:pt x="380" y="12"/>
                    </a:cubicBezTo>
                    <a:close/>
                    <a:moveTo>
                      <a:pt x="379" y="13"/>
                    </a:moveTo>
                    <a:cubicBezTo>
                      <a:pt x="379" y="13"/>
                      <a:pt x="380" y="13"/>
                      <a:pt x="381" y="13"/>
                    </a:cubicBezTo>
                    <a:cubicBezTo>
                      <a:pt x="380" y="13"/>
                      <a:pt x="379" y="12"/>
                      <a:pt x="379" y="13"/>
                    </a:cubicBezTo>
                    <a:close/>
                    <a:moveTo>
                      <a:pt x="377" y="14"/>
                    </a:moveTo>
                    <a:cubicBezTo>
                      <a:pt x="378" y="14"/>
                      <a:pt x="378" y="15"/>
                      <a:pt x="378" y="15"/>
                    </a:cubicBezTo>
                    <a:cubicBezTo>
                      <a:pt x="378" y="15"/>
                      <a:pt x="378" y="15"/>
                      <a:pt x="379" y="15"/>
                    </a:cubicBezTo>
                    <a:cubicBezTo>
                      <a:pt x="378" y="14"/>
                      <a:pt x="378" y="14"/>
                      <a:pt x="377" y="14"/>
                    </a:cubicBezTo>
                    <a:close/>
                    <a:moveTo>
                      <a:pt x="366" y="29"/>
                    </a:moveTo>
                    <a:cubicBezTo>
                      <a:pt x="366" y="29"/>
                      <a:pt x="367" y="29"/>
                      <a:pt x="367" y="29"/>
                    </a:cubicBezTo>
                    <a:cubicBezTo>
                      <a:pt x="367" y="29"/>
                      <a:pt x="366" y="29"/>
                      <a:pt x="366" y="29"/>
                    </a:cubicBezTo>
                    <a:close/>
                    <a:moveTo>
                      <a:pt x="367" y="28"/>
                    </a:moveTo>
                    <a:cubicBezTo>
                      <a:pt x="367" y="28"/>
                      <a:pt x="367" y="28"/>
                      <a:pt x="368" y="28"/>
                    </a:cubicBezTo>
                    <a:cubicBezTo>
                      <a:pt x="367" y="27"/>
                      <a:pt x="366" y="27"/>
                      <a:pt x="367" y="28"/>
                    </a:cubicBezTo>
                    <a:close/>
                    <a:moveTo>
                      <a:pt x="366" y="27"/>
                    </a:moveTo>
                    <a:cubicBezTo>
                      <a:pt x="366" y="27"/>
                      <a:pt x="366" y="27"/>
                      <a:pt x="365" y="27"/>
                    </a:cubicBezTo>
                    <a:cubicBezTo>
                      <a:pt x="366" y="28"/>
                      <a:pt x="366" y="28"/>
                      <a:pt x="366" y="28"/>
                    </a:cubicBezTo>
                    <a:cubicBezTo>
                      <a:pt x="366" y="28"/>
                      <a:pt x="366" y="28"/>
                      <a:pt x="366" y="28"/>
                    </a:cubicBezTo>
                    <a:cubicBezTo>
                      <a:pt x="366" y="27"/>
                      <a:pt x="366" y="27"/>
                      <a:pt x="366" y="27"/>
                    </a:cubicBezTo>
                    <a:close/>
                    <a:moveTo>
                      <a:pt x="380" y="8"/>
                    </a:moveTo>
                    <a:cubicBezTo>
                      <a:pt x="380" y="8"/>
                      <a:pt x="380" y="8"/>
                      <a:pt x="380" y="8"/>
                    </a:cubicBezTo>
                    <a:cubicBezTo>
                      <a:pt x="380" y="9"/>
                      <a:pt x="381" y="9"/>
                      <a:pt x="381" y="8"/>
                    </a:cubicBezTo>
                    <a:cubicBezTo>
                      <a:pt x="381" y="8"/>
                      <a:pt x="381" y="8"/>
                      <a:pt x="380" y="8"/>
                    </a:cubicBezTo>
                    <a:close/>
                    <a:moveTo>
                      <a:pt x="375" y="14"/>
                    </a:moveTo>
                    <a:cubicBezTo>
                      <a:pt x="374" y="14"/>
                      <a:pt x="374" y="15"/>
                      <a:pt x="374" y="15"/>
                    </a:cubicBezTo>
                    <a:cubicBezTo>
                      <a:pt x="374" y="15"/>
                      <a:pt x="374" y="15"/>
                      <a:pt x="375" y="15"/>
                    </a:cubicBezTo>
                    <a:cubicBezTo>
                      <a:pt x="375" y="15"/>
                      <a:pt x="375" y="15"/>
                      <a:pt x="375" y="15"/>
                    </a:cubicBezTo>
                    <a:cubicBezTo>
                      <a:pt x="375" y="15"/>
                      <a:pt x="375" y="14"/>
                      <a:pt x="375" y="14"/>
                    </a:cubicBezTo>
                    <a:close/>
                    <a:moveTo>
                      <a:pt x="379" y="8"/>
                    </a:moveTo>
                    <a:cubicBezTo>
                      <a:pt x="379" y="8"/>
                      <a:pt x="380" y="8"/>
                      <a:pt x="379" y="8"/>
                    </a:cubicBezTo>
                    <a:close/>
                    <a:moveTo>
                      <a:pt x="374" y="7"/>
                    </a:moveTo>
                    <a:cubicBezTo>
                      <a:pt x="373" y="6"/>
                      <a:pt x="372" y="7"/>
                      <a:pt x="371" y="6"/>
                    </a:cubicBezTo>
                    <a:cubicBezTo>
                      <a:pt x="371" y="7"/>
                      <a:pt x="370" y="7"/>
                      <a:pt x="370" y="7"/>
                    </a:cubicBezTo>
                    <a:cubicBezTo>
                      <a:pt x="370" y="7"/>
                      <a:pt x="368" y="6"/>
                      <a:pt x="367" y="6"/>
                    </a:cubicBezTo>
                    <a:cubicBezTo>
                      <a:pt x="366" y="5"/>
                      <a:pt x="365" y="6"/>
                      <a:pt x="364" y="5"/>
                    </a:cubicBezTo>
                    <a:cubicBezTo>
                      <a:pt x="364" y="6"/>
                      <a:pt x="364" y="6"/>
                      <a:pt x="364" y="7"/>
                    </a:cubicBezTo>
                    <a:cubicBezTo>
                      <a:pt x="363" y="7"/>
                      <a:pt x="362" y="7"/>
                      <a:pt x="362" y="6"/>
                    </a:cubicBezTo>
                    <a:cubicBezTo>
                      <a:pt x="363" y="6"/>
                      <a:pt x="362" y="5"/>
                      <a:pt x="362" y="5"/>
                    </a:cubicBezTo>
                    <a:cubicBezTo>
                      <a:pt x="361" y="5"/>
                      <a:pt x="361" y="5"/>
                      <a:pt x="361" y="5"/>
                    </a:cubicBezTo>
                    <a:cubicBezTo>
                      <a:pt x="360" y="4"/>
                      <a:pt x="360" y="4"/>
                      <a:pt x="359" y="5"/>
                    </a:cubicBezTo>
                    <a:cubicBezTo>
                      <a:pt x="359" y="6"/>
                      <a:pt x="359" y="6"/>
                      <a:pt x="360" y="6"/>
                    </a:cubicBezTo>
                    <a:cubicBezTo>
                      <a:pt x="359" y="7"/>
                      <a:pt x="359" y="6"/>
                      <a:pt x="359" y="6"/>
                    </a:cubicBezTo>
                    <a:cubicBezTo>
                      <a:pt x="359" y="6"/>
                      <a:pt x="359" y="5"/>
                      <a:pt x="358" y="5"/>
                    </a:cubicBezTo>
                    <a:cubicBezTo>
                      <a:pt x="357" y="5"/>
                      <a:pt x="358" y="4"/>
                      <a:pt x="358" y="4"/>
                    </a:cubicBezTo>
                    <a:cubicBezTo>
                      <a:pt x="358" y="4"/>
                      <a:pt x="357" y="4"/>
                      <a:pt x="357" y="4"/>
                    </a:cubicBezTo>
                    <a:cubicBezTo>
                      <a:pt x="357" y="3"/>
                      <a:pt x="358" y="3"/>
                      <a:pt x="358" y="3"/>
                    </a:cubicBezTo>
                    <a:cubicBezTo>
                      <a:pt x="358" y="2"/>
                      <a:pt x="358" y="2"/>
                      <a:pt x="357" y="2"/>
                    </a:cubicBezTo>
                    <a:cubicBezTo>
                      <a:pt x="356" y="3"/>
                      <a:pt x="355" y="2"/>
                      <a:pt x="354" y="3"/>
                    </a:cubicBezTo>
                    <a:cubicBezTo>
                      <a:pt x="354" y="3"/>
                      <a:pt x="354" y="3"/>
                      <a:pt x="355" y="4"/>
                    </a:cubicBezTo>
                    <a:cubicBezTo>
                      <a:pt x="355" y="3"/>
                      <a:pt x="356" y="3"/>
                      <a:pt x="357" y="4"/>
                    </a:cubicBezTo>
                    <a:cubicBezTo>
                      <a:pt x="357" y="4"/>
                      <a:pt x="356" y="5"/>
                      <a:pt x="356" y="5"/>
                    </a:cubicBezTo>
                    <a:cubicBezTo>
                      <a:pt x="356" y="6"/>
                      <a:pt x="355" y="5"/>
                      <a:pt x="355" y="6"/>
                    </a:cubicBezTo>
                    <a:cubicBezTo>
                      <a:pt x="355" y="5"/>
                      <a:pt x="354" y="6"/>
                      <a:pt x="354" y="6"/>
                    </a:cubicBezTo>
                    <a:cubicBezTo>
                      <a:pt x="354" y="6"/>
                      <a:pt x="354" y="6"/>
                      <a:pt x="355" y="6"/>
                    </a:cubicBezTo>
                    <a:cubicBezTo>
                      <a:pt x="355" y="6"/>
                      <a:pt x="355" y="6"/>
                      <a:pt x="355" y="6"/>
                    </a:cubicBezTo>
                    <a:cubicBezTo>
                      <a:pt x="355" y="6"/>
                      <a:pt x="356" y="6"/>
                      <a:pt x="356" y="6"/>
                    </a:cubicBezTo>
                    <a:cubicBezTo>
                      <a:pt x="355" y="7"/>
                      <a:pt x="354" y="6"/>
                      <a:pt x="353" y="6"/>
                    </a:cubicBezTo>
                    <a:cubicBezTo>
                      <a:pt x="353" y="6"/>
                      <a:pt x="354" y="6"/>
                      <a:pt x="354" y="5"/>
                    </a:cubicBezTo>
                    <a:cubicBezTo>
                      <a:pt x="354" y="5"/>
                      <a:pt x="354" y="5"/>
                      <a:pt x="354" y="5"/>
                    </a:cubicBezTo>
                    <a:cubicBezTo>
                      <a:pt x="353" y="4"/>
                      <a:pt x="352" y="5"/>
                      <a:pt x="352" y="3"/>
                    </a:cubicBezTo>
                    <a:cubicBezTo>
                      <a:pt x="352" y="3"/>
                      <a:pt x="352" y="4"/>
                      <a:pt x="352" y="3"/>
                    </a:cubicBezTo>
                    <a:cubicBezTo>
                      <a:pt x="353" y="3"/>
                      <a:pt x="352" y="3"/>
                      <a:pt x="352" y="3"/>
                    </a:cubicBezTo>
                    <a:cubicBezTo>
                      <a:pt x="351" y="2"/>
                      <a:pt x="351" y="3"/>
                      <a:pt x="350" y="2"/>
                    </a:cubicBezTo>
                    <a:cubicBezTo>
                      <a:pt x="349" y="2"/>
                      <a:pt x="349" y="3"/>
                      <a:pt x="348" y="3"/>
                    </a:cubicBezTo>
                    <a:cubicBezTo>
                      <a:pt x="348" y="3"/>
                      <a:pt x="349" y="3"/>
                      <a:pt x="349" y="4"/>
                    </a:cubicBezTo>
                    <a:cubicBezTo>
                      <a:pt x="348" y="4"/>
                      <a:pt x="348" y="4"/>
                      <a:pt x="348" y="3"/>
                    </a:cubicBezTo>
                    <a:cubicBezTo>
                      <a:pt x="347" y="4"/>
                      <a:pt x="349" y="5"/>
                      <a:pt x="349" y="5"/>
                    </a:cubicBezTo>
                    <a:cubicBezTo>
                      <a:pt x="349" y="5"/>
                      <a:pt x="349" y="5"/>
                      <a:pt x="350" y="5"/>
                    </a:cubicBezTo>
                    <a:cubicBezTo>
                      <a:pt x="350" y="5"/>
                      <a:pt x="350" y="4"/>
                      <a:pt x="349" y="4"/>
                    </a:cubicBezTo>
                    <a:cubicBezTo>
                      <a:pt x="349" y="4"/>
                      <a:pt x="350" y="3"/>
                      <a:pt x="350" y="3"/>
                    </a:cubicBezTo>
                    <a:cubicBezTo>
                      <a:pt x="350" y="3"/>
                      <a:pt x="351" y="3"/>
                      <a:pt x="351" y="3"/>
                    </a:cubicBezTo>
                    <a:cubicBezTo>
                      <a:pt x="351" y="3"/>
                      <a:pt x="351" y="4"/>
                      <a:pt x="351" y="4"/>
                    </a:cubicBezTo>
                    <a:cubicBezTo>
                      <a:pt x="351" y="4"/>
                      <a:pt x="351" y="4"/>
                      <a:pt x="351" y="5"/>
                    </a:cubicBezTo>
                    <a:cubicBezTo>
                      <a:pt x="351" y="5"/>
                      <a:pt x="351" y="5"/>
                      <a:pt x="351" y="6"/>
                    </a:cubicBezTo>
                    <a:cubicBezTo>
                      <a:pt x="351" y="6"/>
                      <a:pt x="351" y="6"/>
                      <a:pt x="351" y="6"/>
                    </a:cubicBezTo>
                    <a:cubicBezTo>
                      <a:pt x="350" y="6"/>
                      <a:pt x="350" y="7"/>
                      <a:pt x="349" y="6"/>
                    </a:cubicBezTo>
                    <a:cubicBezTo>
                      <a:pt x="349" y="6"/>
                      <a:pt x="349" y="6"/>
                      <a:pt x="349" y="7"/>
                    </a:cubicBezTo>
                    <a:cubicBezTo>
                      <a:pt x="348" y="6"/>
                      <a:pt x="348" y="7"/>
                      <a:pt x="348" y="6"/>
                    </a:cubicBezTo>
                    <a:cubicBezTo>
                      <a:pt x="348" y="6"/>
                      <a:pt x="348" y="6"/>
                      <a:pt x="348" y="6"/>
                    </a:cubicBezTo>
                    <a:cubicBezTo>
                      <a:pt x="347" y="6"/>
                      <a:pt x="347" y="6"/>
                      <a:pt x="347" y="6"/>
                    </a:cubicBezTo>
                    <a:cubicBezTo>
                      <a:pt x="347" y="6"/>
                      <a:pt x="346" y="6"/>
                      <a:pt x="346" y="6"/>
                    </a:cubicBezTo>
                    <a:cubicBezTo>
                      <a:pt x="346" y="5"/>
                      <a:pt x="347" y="6"/>
                      <a:pt x="347" y="6"/>
                    </a:cubicBezTo>
                    <a:cubicBezTo>
                      <a:pt x="347" y="5"/>
                      <a:pt x="346" y="5"/>
                      <a:pt x="346" y="4"/>
                    </a:cubicBezTo>
                    <a:cubicBezTo>
                      <a:pt x="347" y="4"/>
                      <a:pt x="347" y="5"/>
                      <a:pt x="347" y="5"/>
                    </a:cubicBezTo>
                    <a:cubicBezTo>
                      <a:pt x="347" y="4"/>
                      <a:pt x="345" y="4"/>
                      <a:pt x="345" y="3"/>
                    </a:cubicBezTo>
                    <a:cubicBezTo>
                      <a:pt x="345" y="2"/>
                      <a:pt x="345" y="3"/>
                      <a:pt x="346" y="3"/>
                    </a:cubicBezTo>
                    <a:cubicBezTo>
                      <a:pt x="346" y="2"/>
                      <a:pt x="346" y="2"/>
                      <a:pt x="346" y="2"/>
                    </a:cubicBezTo>
                    <a:cubicBezTo>
                      <a:pt x="346" y="1"/>
                      <a:pt x="346" y="1"/>
                      <a:pt x="346" y="1"/>
                    </a:cubicBezTo>
                    <a:cubicBezTo>
                      <a:pt x="347" y="1"/>
                      <a:pt x="347" y="1"/>
                      <a:pt x="347" y="1"/>
                    </a:cubicBezTo>
                    <a:cubicBezTo>
                      <a:pt x="349" y="0"/>
                      <a:pt x="352" y="1"/>
                      <a:pt x="355" y="1"/>
                    </a:cubicBezTo>
                    <a:cubicBezTo>
                      <a:pt x="355" y="1"/>
                      <a:pt x="355" y="2"/>
                      <a:pt x="355" y="2"/>
                    </a:cubicBezTo>
                    <a:cubicBezTo>
                      <a:pt x="358" y="0"/>
                      <a:pt x="361" y="3"/>
                      <a:pt x="363" y="2"/>
                    </a:cubicBezTo>
                    <a:cubicBezTo>
                      <a:pt x="364" y="2"/>
                      <a:pt x="365" y="3"/>
                      <a:pt x="365" y="2"/>
                    </a:cubicBezTo>
                    <a:cubicBezTo>
                      <a:pt x="366" y="3"/>
                      <a:pt x="367" y="3"/>
                      <a:pt x="368" y="2"/>
                    </a:cubicBezTo>
                    <a:cubicBezTo>
                      <a:pt x="368" y="3"/>
                      <a:pt x="369" y="2"/>
                      <a:pt x="370" y="3"/>
                    </a:cubicBezTo>
                    <a:cubicBezTo>
                      <a:pt x="371" y="3"/>
                      <a:pt x="370" y="4"/>
                      <a:pt x="371" y="4"/>
                    </a:cubicBezTo>
                    <a:cubicBezTo>
                      <a:pt x="371" y="4"/>
                      <a:pt x="371" y="3"/>
                      <a:pt x="371" y="3"/>
                    </a:cubicBezTo>
                    <a:cubicBezTo>
                      <a:pt x="372" y="3"/>
                      <a:pt x="372" y="3"/>
                      <a:pt x="373" y="3"/>
                    </a:cubicBezTo>
                    <a:cubicBezTo>
                      <a:pt x="374" y="3"/>
                      <a:pt x="375" y="3"/>
                      <a:pt x="375" y="3"/>
                    </a:cubicBezTo>
                    <a:cubicBezTo>
                      <a:pt x="376" y="3"/>
                      <a:pt x="375" y="4"/>
                      <a:pt x="375" y="5"/>
                    </a:cubicBezTo>
                    <a:cubicBezTo>
                      <a:pt x="376" y="5"/>
                      <a:pt x="376" y="5"/>
                      <a:pt x="376" y="5"/>
                    </a:cubicBezTo>
                    <a:cubicBezTo>
                      <a:pt x="377" y="4"/>
                      <a:pt x="377" y="3"/>
                      <a:pt x="378" y="3"/>
                    </a:cubicBezTo>
                    <a:cubicBezTo>
                      <a:pt x="380" y="4"/>
                      <a:pt x="382" y="3"/>
                      <a:pt x="383" y="4"/>
                    </a:cubicBezTo>
                    <a:cubicBezTo>
                      <a:pt x="381" y="4"/>
                      <a:pt x="381" y="5"/>
                      <a:pt x="380" y="6"/>
                    </a:cubicBezTo>
                    <a:cubicBezTo>
                      <a:pt x="380" y="6"/>
                      <a:pt x="379" y="6"/>
                      <a:pt x="378" y="6"/>
                    </a:cubicBezTo>
                    <a:cubicBezTo>
                      <a:pt x="377" y="6"/>
                      <a:pt x="375" y="6"/>
                      <a:pt x="374" y="7"/>
                    </a:cubicBezTo>
                    <a:close/>
                    <a:moveTo>
                      <a:pt x="368" y="3"/>
                    </a:moveTo>
                    <a:cubicBezTo>
                      <a:pt x="367" y="3"/>
                      <a:pt x="367" y="3"/>
                      <a:pt x="366" y="4"/>
                    </a:cubicBezTo>
                    <a:cubicBezTo>
                      <a:pt x="367" y="6"/>
                      <a:pt x="370" y="4"/>
                      <a:pt x="371" y="4"/>
                    </a:cubicBezTo>
                    <a:cubicBezTo>
                      <a:pt x="370" y="3"/>
                      <a:pt x="368" y="5"/>
                      <a:pt x="368" y="3"/>
                    </a:cubicBezTo>
                    <a:close/>
                    <a:moveTo>
                      <a:pt x="361" y="3"/>
                    </a:moveTo>
                    <a:cubicBezTo>
                      <a:pt x="360" y="3"/>
                      <a:pt x="361" y="4"/>
                      <a:pt x="362" y="4"/>
                    </a:cubicBezTo>
                    <a:cubicBezTo>
                      <a:pt x="361" y="3"/>
                      <a:pt x="361" y="3"/>
                      <a:pt x="361" y="3"/>
                    </a:cubicBezTo>
                    <a:close/>
                    <a:moveTo>
                      <a:pt x="359" y="2"/>
                    </a:moveTo>
                    <a:cubicBezTo>
                      <a:pt x="359" y="2"/>
                      <a:pt x="359" y="2"/>
                      <a:pt x="358" y="2"/>
                    </a:cubicBezTo>
                    <a:cubicBezTo>
                      <a:pt x="358" y="2"/>
                      <a:pt x="358" y="3"/>
                      <a:pt x="359" y="3"/>
                    </a:cubicBezTo>
                    <a:cubicBezTo>
                      <a:pt x="359" y="3"/>
                      <a:pt x="359" y="3"/>
                      <a:pt x="359" y="2"/>
                    </a:cubicBezTo>
                    <a:close/>
                    <a:moveTo>
                      <a:pt x="347" y="5"/>
                    </a:moveTo>
                    <a:cubicBezTo>
                      <a:pt x="347" y="5"/>
                      <a:pt x="347" y="6"/>
                      <a:pt x="348" y="6"/>
                    </a:cubicBezTo>
                    <a:cubicBezTo>
                      <a:pt x="348" y="6"/>
                      <a:pt x="348" y="5"/>
                      <a:pt x="347" y="5"/>
                    </a:cubicBezTo>
                    <a:close/>
                    <a:moveTo>
                      <a:pt x="378" y="8"/>
                    </a:moveTo>
                    <a:cubicBezTo>
                      <a:pt x="378" y="8"/>
                      <a:pt x="379" y="9"/>
                      <a:pt x="378" y="8"/>
                    </a:cubicBezTo>
                    <a:close/>
                    <a:moveTo>
                      <a:pt x="361" y="28"/>
                    </a:moveTo>
                    <a:cubicBezTo>
                      <a:pt x="361" y="28"/>
                      <a:pt x="361" y="28"/>
                      <a:pt x="362" y="28"/>
                    </a:cubicBezTo>
                    <a:cubicBezTo>
                      <a:pt x="362" y="28"/>
                      <a:pt x="362" y="28"/>
                      <a:pt x="362" y="27"/>
                    </a:cubicBezTo>
                    <a:cubicBezTo>
                      <a:pt x="362" y="27"/>
                      <a:pt x="361" y="27"/>
                      <a:pt x="361" y="28"/>
                    </a:cubicBezTo>
                    <a:close/>
                    <a:moveTo>
                      <a:pt x="373" y="13"/>
                    </a:moveTo>
                    <a:cubicBezTo>
                      <a:pt x="373" y="13"/>
                      <a:pt x="372" y="13"/>
                      <a:pt x="372" y="13"/>
                    </a:cubicBezTo>
                    <a:cubicBezTo>
                      <a:pt x="372" y="14"/>
                      <a:pt x="373" y="14"/>
                      <a:pt x="373" y="14"/>
                    </a:cubicBezTo>
                    <a:cubicBezTo>
                      <a:pt x="373" y="14"/>
                      <a:pt x="373" y="14"/>
                      <a:pt x="373" y="13"/>
                    </a:cubicBezTo>
                    <a:close/>
                    <a:moveTo>
                      <a:pt x="373" y="12"/>
                    </a:moveTo>
                    <a:cubicBezTo>
                      <a:pt x="373" y="12"/>
                      <a:pt x="374" y="13"/>
                      <a:pt x="374" y="12"/>
                    </a:cubicBezTo>
                    <a:cubicBezTo>
                      <a:pt x="374" y="12"/>
                      <a:pt x="373" y="11"/>
                      <a:pt x="373" y="12"/>
                    </a:cubicBezTo>
                    <a:close/>
                    <a:moveTo>
                      <a:pt x="359" y="28"/>
                    </a:moveTo>
                    <a:cubicBezTo>
                      <a:pt x="359" y="28"/>
                      <a:pt x="359" y="28"/>
                      <a:pt x="359" y="28"/>
                    </a:cubicBezTo>
                    <a:cubicBezTo>
                      <a:pt x="359" y="28"/>
                      <a:pt x="359" y="28"/>
                      <a:pt x="359" y="28"/>
                    </a:cubicBezTo>
                    <a:cubicBezTo>
                      <a:pt x="359" y="28"/>
                      <a:pt x="359" y="28"/>
                      <a:pt x="360" y="28"/>
                    </a:cubicBezTo>
                    <a:cubicBezTo>
                      <a:pt x="359" y="28"/>
                      <a:pt x="359" y="28"/>
                      <a:pt x="359" y="28"/>
                    </a:cubicBezTo>
                    <a:close/>
                    <a:moveTo>
                      <a:pt x="372" y="13"/>
                    </a:moveTo>
                    <a:cubicBezTo>
                      <a:pt x="372" y="13"/>
                      <a:pt x="372" y="12"/>
                      <a:pt x="373" y="12"/>
                    </a:cubicBezTo>
                    <a:cubicBezTo>
                      <a:pt x="372" y="11"/>
                      <a:pt x="371" y="12"/>
                      <a:pt x="372" y="13"/>
                    </a:cubicBezTo>
                    <a:close/>
                    <a:moveTo>
                      <a:pt x="371" y="13"/>
                    </a:moveTo>
                    <a:cubicBezTo>
                      <a:pt x="371" y="13"/>
                      <a:pt x="371" y="13"/>
                      <a:pt x="371" y="13"/>
                    </a:cubicBezTo>
                    <a:cubicBezTo>
                      <a:pt x="371" y="13"/>
                      <a:pt x="371" y="13"/>
                      <a:pt x="371" y="13"/>
                    </a:cubicBezTo>
                    <a:cubicBezTo>
                      <a:pt x="371" y="13"/>
                      <a:pt x="371" y="13"/>
                      <a:pt x="371" y="13"/>
                    </a:cubicBezTo>
                    <a:cubicBezTo>
                      <a:pt x="371" y="13"/>
                      <a:pt x="371" y="13"/>
                      <a:pt x="371" y="13"/>
                    </a:cubicBezTo>
                    <a:close/>
                    <a:moveTo>
                      <a:pt x="370" y="14"/>
                    </a:moveTo>
                    <a:cubicBezTo>
                      <a:pt x="370" y="14"/>
                      <a:pt x="371" y="14"/>
                      <a:pt x="370" y="14"/>
                    </a:cubicBezTo>
                    <a:cubicBezTo>
                      <a:pt x="370" y="14"/>
                      <a:pt x="370" y="14"/>
                      <a:pt x="370" y="14"/>
                    </a:cubicBezTo>
                    <a:close/>
                    <a:moveTo>
                      <a:pt x="369" y="13"/>
                    </a:moveTo>
                    <a:cubicBezTo>
                      <a:pt x="369" y="13"/>
                      <a:pt x="370" y="14"/>
                      <a:pt x="370" y="14"/>
                    </a:cubicBezTo>
                    <a:cubicBezTo>
                      <a:pt x="370" y="14"/>
                      <a:pt x="370" y="13"/>
                      <a:pt x="369" y="13"/>
                    </a:cubicBezTo>
                    <a:close/>
                    <a:moveTo>
                      <a:pt x="372" y="10"/>
                    </a:moveTo>
                    <a:cubicBezTo>
                      <a:pt x="371" y="10"/>
                      <a:pt x="373" y="11"/>
                      <a:pt x="372" y="10"/>
                    </a:cubicBezTo>
                    <a:close/>
                    <a:moveTo>
                      <a:pt x="373" y="8"/>
                    </a:moveTo>
                    <a:cubicBezTo>
                      <a:pt x="373" y="8"/>
                      <a:pt x="375" y="7"/>
                      <a:pt x="374" y="7"/>
                    </a:cubicBezTo>
                    <a:cubicBezTo>
                      <a:pt x="374" y="7"/>
                      <a:pt x="373" y="7"/>
                      <a:pt x="373" y="8"/>
                    </a:cubicBezTo>
                    <a:close/>
                    <a:moveTo>
                      <a:pt x="356" y="28"/>
                    </a:moveTo>
                    <a:cubicBezTo>
                      <a:pt x="357" y="28"/>
                      <a:pt x="356" y="28"/>
                      <a:pt x="356" y="28"/>
                    </a:cubicBezTo>
                    <a:cubicBezTo>
                      <a:pt x="357" y="28"/>
                      <a:pt x="357" y="28"/>
                      <a:pt x="357" y="28"/>
                    </a:cubicBezTo>
                    <a:cubicBezTo>
                      <a:pt x="357" y="28"/>
                      <a:pt x="357" y="27"/>
                      <a:pt x="356" y="28"/>
                    </a:cubicBezTo>
                    <a:close/>
                    <a:moveTo>
                      <a:pt x="370" y="12"/>
                    </a:moveTo>
                    <a:cubicBezTo>
                      <a:pt x="370" y="12"/>
                      <a:pt x="370" y="12"/>
                      <a:pt x="370" y="12"/>
                    </a:cubicBezTo>
                    <a:cubicBezTo>
                      <a:pt x="370" y="12"/>
                      <a:pt x="370" y="12"/>
                      <a:pt x="370" y="12"/>
                    </a:cubicBezTo>
                    <a:close/>
                    <a:moveTo>
                      <a:pt x="368" y="13"/>
                    </a:moveTo>
                    <a:cubicBezTo>
                      <a:pt x="368" y="13"/>
                      <a:pt x="368" y="13"/>
                      <a:pt x="367" y="14"/>
                    </a:cubicBezTo>
                    <a:cubicBezTo>
                      <a:pt x="368" y="14"/>
                      <a:pt x="368" y="14"/>
                      <a:pt x="368" y="14"/>
                    </a:cubicBezTo>
                    <a:cubicBezTo>
                      <a:pt x="369" y="14"/>
                      <a:pt x="368" y="13"/>
                      <a:pt x="368" y="13"/>
                    </a:cubicBezTo>
                    <a:close/>
                    <a:moveTo>
                      <a:pt x="372" y="8"/>
                    </a:moveTo>
                    <a:cubicBezTo>
                      <a:pt x="372" y="8"/>
                      <a:pt x="373" y="8"/>
                      <a:pt x="372" y="8"/>
                    </a:cubicBezTo>
                    <a:close/>
                    <a:moveTo>
                      <a:pt x="368" y="13"/>
                    </a:moveTo>
                    <a:cubicBezTo>
                      <a:pt x="367" y="12"/>
                      <a:pt x="368" y="13"/>
                      <a:pt x="368" y="13"/>
                    </a:cubicBezTo>
                    <a:close/>
                    <a:moveTo>
                      <a:pt x="367" y="13"/>
                    </a:moveTo>
                    <a:cubicBezTo>
                      <a:pt x="367" y="13"/>
                      <a:pt x="367" y="13"/>
                      <a:pt x="366" y="14"/>
                    </a:cubicBezTo>
                    <a:cubicBezTo>
                      <a:pt x="367" y="14"/>
                      <a:pt x="367" y="14"/>
                      <a:pt x="367" y="14"/>
                    </a:cubicBezTo>
                    <a:cubicBezTo>
                      <a:pt x="367" y="14"/>
                      <a:pt x="367" y="13"/>
                      <a:pt x="367" y="13"/>
                    </a:cubicBezTo>
                    <a:cubicBezTo>
                      <a:pt x="367" y="13"/>
                      <a:pt x="367" y="13"/>
                      <a:pt x="367" y="13"/>
                    </a:cubicBezTo>
                    <a:close/>
                    <a:moveTo>
                      <a:pt x="232" y="176"/>
                    </a:moveTo>
                    <a:cubicBezTo>
                      <a:pt x="232" y="176"/>
                      <a:pt x="233" y="176"/>
                      <a:pt x="233" y="176"/>
                    </a:cubicBezTo>
                    <a:cubicBezTo>
                      <a:pt x="233" y="176"/>
                      <a:pt x="232" y="175"/>
                      <a:pt x="232" y="176"/>
                    </a:cubicBezTo>
                    <a:close/>
                    <a:moveTo>
                      <a:pt x="371" y="8"/>
                    </a:moveTo>
                    <a:cubicBezTo>
                      <a:pt x="371" y="8"/>
                      <a:pt x="370" y="7"/>
                      <a:pt x="371" y="8"/>
                    </a:cubicBezTo>
                    <a:close/>
                    <a:moveTo>
                      <a:pt x="368" y="11"/>
                    </a:moveTo>
                    <a:cubicBezTo>
                      <a:pt x="367" y="11"/>
                      <a:pt x="368" y="12"/>
                      <a:pt x="368" y="11"/>
                    </a:cubicBezTo>
                    <a:cubicBezTo>
                      <a:pt x="368" y="11"/>
                      <a:pt x="368" y="11"/>
                      <a:pt x="368" y="11"/>
                    </a:cubicBezTo>
                    <a:close/>
                    <a:moveTo>
                      <a:pt x="368" y="10"/>
                    </a:moveTo>
                    <a:cubicBezTo>
                      <a:pt x="368" y="10"/>
                      <a:pt x="368" y="10"/>
                      <a:pt x="368" y="10"/>
                    </a:cubicBezTo>
                    <a:close/>
                    <a:moveTo>
                      <a:pt x="365" y="13"/>
                    </a:moveTo>
                    <a:cubicBezTo>
                      <a:pt x="365" y="14"/>
                      <a:pt x="366" y="13"/>
                      <a:pt x="365" y="13"/>
                    </a:cubicBezTo>
                    <a:close/>
                    <a:moveTo>
                      <a:pt x="366" y="13"/>
                    </a:moveTo>
                    <a:cubicBezTo>
                      <a:pt x="365" y="13"/>
                      <a:pt x="364" y="14"/>
                      <a:pt x="363" y="12"/>
                    </a:cubicBezTo>
                    <a:cubicBezTo>
                      <a:pt x="363" y="12"/>
                      <a:pt x="362" y="13"/>
                      <a:pt x="362" y="13"/>
                    </a:cubicBezTo>
                    <a:cubicBezTo>
                      <a:pt x="362" y="14"/>
                      <a:pt x="364" y="13"/>
                      <a:pt x="365" y="14"/>
                    </a:cubicBezTo>
                    <a:cubicBezTo>
                      <a:pt x="364" y="14"/>
                      <a:pt x="365" y="13"/>
                      <a:pt x="365" y="13"/>
                    </a:cubicBezTo>
                    <a:cubicBezTo>
                      <a:pt x="366" y="13"/>
                      <a:pt x="366" y="13"/>
                      <a:pt x="366" y="13"/>
                    </a:cubicBezTo>
                    <a:close/>
                    <a:moveTo>
                      <a:pt x="366" y="10"/>
                    </a:moveTo>
                    <a:cubicBezTo>
                      <a:pt x="365" y="11"/>
                      <a:pt x="365" y="10"/>
                      <a:pt x="364" y="11"/>
                    </a:cubicBezTo>
                    <a:cubicBezTo>
                      <a:pt x="365" y="12"/>
                      <a:pt x="367" y="11"/>
                      <a:pt x="366" y="10"/>
                    </a:cubicBezTo>
                    <a:close/>
                    <a:moveTo>
                      <a:pt x="228" y="176"/>
                    </a:moveTo>
                    <a:cubicBezTo>
                      <a:pt x="227" y="176"/>
                      <a:pt x="227" y="176"/>
                      <a:pt x="227" y="176"/>
                    </a:cubicBezTo>
                    <a:cubicBezTo>
                      <a:pt x="227" y="176"/>
                      <a:pt x="227" y="177"/>
                      <a:pt x="228" y="176"/>
                    </a:cubicBezTo>
                    <a:close/>
                    <a:moveTo>
                      <a:pt x="363" y="10"/>
                    </a:moveTo>
                    <a:cubicBezTo>
                      <a:pt x="363" y="10"/>
                      <a:pt x="363" y="11"/>
                      <a:pt x="363" y="11"/>
                    </a:cubicBezTo>
                    <a:cubicBezTo>
                      <a:pt x="364" y="11"/>
                      <a:pt x="364" y="11"/>
                      <a:pt x="363" y="10"/>
                    </a:cubicBezTo>
                    <a:close/>
                    <a:moveTo>
                      <a:pt x="353" y="22"/>
                    </a:moveTo>
                    <a:cubicBezTo>
                      <a:pt x="353" y="22"/>
                      <a:pt x="354" y="23"/>
                      <a:pt x="354" y="22"/>
                    </a:cubicBezTo>
                    <a:cubicBezTo>
                      <a:pt x="354" y="22"/>
                      <a:pt x="353" y="22"/>
                      <a:pt x="353" y="22"/>
                    </a:cubicBezTo>
                    <a:close/>
                    <a:moveTo>
                      <a:pt x="360" y="14"/>
                    </a:moveTo>
                    <a:cubicBezTo>
                      <a:pt x="359" y="14"/>
                      <a:pt x="360" y="15"/>
                      <a:pt x="360" y="14"/>
                    </a:cubicBezTo>
                    <a:close/>
                    <a:moveTo>
                      <a:pt x="362" y="12"/>
                    </a:moveTo>
                    <a:cubicBezTo>
                      <a:pt x="361" y="12"/>
                      <a:pt x="362" y="13"/>
                      <a:pt x="362" y="12"/>
                    </a:cubicBezTo>
                    <a:close/>
                    <a:moveTo>
                      <a:pt x="361" y="10"/>
                    </a:moveTo>
                    <a:cubicBezTo>
                      <a:pt x="362" y="10"/>
                      <a:pt x="362" y="10"/>
                      <a:pt x="362" y="11"/>
                    </a:cubicBezTo>
                    <a:cubicBezTo>
                      <a:pt x="362" y="11"/>
                      <a:pt x="363" y="11"/>
                      <a:pt x="363" y="10"/>
                    </a:cubicBezTo>
                    <a:cubicBezTo>
                      <a:pt x="363" y="10"/>
                      <a:pt x="362" y="9"/>
                      <a:pt x="361" y="10"/>
                    </a:cubicBezTo>
                    <a:close/>
                    <a:moveTo>
                      <a:pt x="360" y="14"/>
                    </a:moveTo>
                    <a:cubicBezTo>
                      <a:pt x="360" y="14"/>
                      <a:pt x="359" y="14"/>
                      <a:pt x="360" y="14"/>
                    </a:cubicBezTo>
                    <a:close/>
                    <a:moveTo>
                      <a:pt x="365" y="7"/>
                    </a:moveTo>
                    <a:cubicBezTo>
                      <a:pt x="364" y="6"/>
                      <a:pt x="365" y="7"/>
                      <a:pt x="365" y="7"/>
                    </a:cubicBezTo>
                    <a:close/>
                    <a:moveTo>
                      <a:pt x="351" y="22"/>
                    </a:moveTo>
                    <a:cubicBezTo>
                      <a:pt x="351" y="23"/>
                      <a:pt x="352" y="23"/>
                      <a:pt x="352" y="23"/>
                    </a:cubicBezTo>
                    <a:cubicBezTo>
                      <a:pt x="352" y="22"/>
                      <a:pt x="351" y="22"/>
                      <a:pt x="351" y="22"/>
                    </a:cubicBezTo>
                    <a:close/>
                    <a:moveTo>
                      <a:pt x="225" y="176"/>
                    </a:moveTo>
                    <a:cubicBezTo>
                      <a:pt x="225" y="176"/>
                      <a:pt x="224" y="176"/>
                      <a:pt x="224" y="176"/>
                    </a:cubicBezTo>
                    <a:cubicBezTo>
                      <a:pt x="224" y="176"/>
                      <a:pt x="225" y="177"/>
                      <a:pt x="225" y="176"/>
                    </a:cubicBezTo>
                    <a:close/>
                    <a:moveTo>
                      <a:pt x="361" y="11"/>
                    </a:moveTo>
                    <a:cubicBezTo>
                      <a:pt x="361" y="11"/>
                      <a:pt x="361" y="11"/>
                      <a:pt x="361" y="11"/>
                    </a:cubicBezTo>
                    <a:close/>
                    <a:moveTo>
                      <a:pt x="360" y="11"/>
                    </a:moveTo>
                    <a:cubicBezTo>
                      <a:pt x="360" y="11"/>
                      <a:pt x="361" y="11"/>
                      <a:pt x="361" y="11"/>
                    </a:cubicBezTo>
                    <a:cubicBezTo>
                      <a:pt x="360" y="11"/>
                      <a:pt x="360" y="11"/>
                      <a:pt x="360" y="11"/>
                    </a:cubicBezTo>
                    <a:close/>
                    <a:moveTo>
                      <a:pt x="223" y="176"/>
                    </a:moveTo>
                    <a:cubicBezTo>
                      <a:pt x="224" y="176"/>
                      <a:pt x="224" y="177"/>
                      <a:pt x="224" y="176"/>
                    </a:cubicBezTo>
                    <a:cubicBezTo>
                      <a:pt x="224" y="176"/>
                      <a:pt x="223" y="176"/>
                      <a:pt x="223" y="176"/>
                    </a:cubicBezTo>
                    <a:close/>
                    <a:moveTo>
                      <a:pt x="359" y="10"/>
                    </a:moveTo>
                    <a:cubicBezTo>
                      <a:pt x="359" y="10"/>
                      <a:pt x="359" y="10"/>
                      <a:pt x="359" y="10"/>
                    </a:cubicBezTo>
                    <a:close/>
                    <a:moveTo>
                      <a:pt x="360" y="7"/>
                    </a:moveTo>
                    <a:cubicBezTo>
                      <a:pt x="361" y="7"/>
                      <a:pt x="361" y="7"/>
                      <a:pt x="361" y="7"/>
                    </a:cubicBezTo>
                    <a:cubicBezTo>
                      <a:pt x="361" y="6"/>
                      <a:pt x="361" y="6"/>
                      <a:pt x="360" y="7"/>
                    </a:cubicBezTo>
                    <a:close/>
                    <a:moveTo>
                      <a:pt x="356" y="10"/>
                    </a:moveTo>
                    <a:cubicBezTo>
                      <a:pt x="357" y="10"/>
                      <a:pt x="357" y="11"/>
                      <a:pt x="358" y="11"/>
                    </a:cubicBezTo>
                    <a:cubicBezTo>
                      <a:pt x="357" y="10"/>
                      <a:pt x="357" y="9"/>
                      <a:pt x="356" y="10"/>
                    </a:cubicBezTo>
                    <a:close/>
                    <a:moveTo>
                      <a:pt x="354" y="8"/>
                    </a:moveTo>
                    <a:cubicBezTo>
                      <a:pt x="354" y="9"/>
                      <a:pt x="354" y="9"/>
                      <a:pt x="354" y="9"/>
                    </a:cubicBezTo>
                    <a:cubicBezTo>
                      <a:pt x="354" y="9"/>
                      <a:pt x="354" y="9"/>
                      <a:pt x="355" y="9"/>
                    </a:cubicBezTo>
                    <a:cubicBezTo>
                      <a:pt x="355" y="10"/>
                      <a:pt x="354" y="10"/>
                      <a:pt x="354" y="10"/>
                    </a:cubicBezTo>
                    <a:cubicBezTo>
                      <a:pt x="355" y="10"/>
                      <a:pt x="355" y="11"/>
                      <a:pt x="356" y="11"/>
                    </a:cubicBezTo>
                    <a:cubicBezTo>
                      <a:pt x="356" y="10"/>
                      <a:pt x="356" y="10"/>
                      <a:pt x="356" y="10"/>
                    </a:cubicBezTo>
                    <a:cubicBezTo>
                      <a:pt x="356" y="9"/>
                      <a:pt x="355" y="9"/>
                      <a:pt x="354" y="8"/>
                    </a:cubicBezTo>
                    <a:close/>
                    <a:moveTo>
                      <a:pt x="352" y="9"/>
                    </a:moveTo>
                    <a:cubicBezTo>
                      <a:pt x="352" y="10"/>
                      <a:pt x="351" y="9"/>
                      <a:pt x="351" y="10"/>
                    </a:cubicBezTo>
                    <a:cubicBezTo>
                      <a:pt x="352" y="11"/>
                      <a:pt x="352" y="10"/>
                      <a:pt x="353" y="10"/>
                    </a:cubicBezTo>
                    <a:cubicBezTo>
                      <a:pt x="353" y="10"/>
                      <a:pt x="353" y="9"/>
                      <a:pt x="352" y="9"/>
                    </a:cubicBezTo>
                    <a:close/>
                    <a:moveTo>
                      <a:pt x="354" y="8"/>
                    </a:moveTo>
                    <a:cubicBezTo>
                      <a:pt x="353" y="8"/>
                      <a:pt x="354" y="9"/>
                      <a:pt x="354" y="8"/>
                    </a:cubicBezTo>
                    <a:close/>
                    <a:moveTo>
                      <a:pt x="353" y="9"/>
                    </a:moveTo>
                    <a:cubicBezTo>
                      <a:pt x="352" y="8"/>
                      <a:pt x="352" y="9"/>
                      <a:pt x="353" y="9"/>
                    </a:cubicBezTo>
                    <a:close/>
                    <a:moveTo>
                      <a:pt x="349" y="9"/>
                    </a:moveTo>
                    <a:cubicBezTo>
                      <a:pt x="348" y="9"/>
                      <a:pt x="349" y="10"/>
                      <a:pt x="349" y="9"/>
                    </a:cubicBezTo>
                    <a:close/>
                    <a:moveTo>
                      <a:pt x="348" y="9"/>
                    </a:moveTo>
                    <a:cubicBezTo>
                      <a:pt x="348" y="9"/>
                      <a:pt x="348" y="9"/>
                      <a:pt x="348" y="9"/>
                    </a:cubicBezTo>
                    <a:cubicBezTo>
                      <a:pt x="348" y="10"/>
                      <a:pt x="348" y="10"/>
                      <a:pt x="348" y="10"/>
                    </a:cubicBezTo>
                    <a:cubicBezTo>
                      <a:pt x="348" y="10"/>
                      <a:pt x="348" y="10"/>
                      <a:pt x="348" y="9"/>
                    </a:cubicBezTo>
                    <a:cubicBezTo>
                      <a:pt x="348" y="9"/>
                      <a:pt x="348" y="9"/>
                      <a:pt x="348" y="9"/>
                    </a:cubicBezTo>
                    <a:close/>
                    <a:moveTo>
                      <a:pt x="347" y="10"/>
                    </a:moveTo>
                    <a:cubicBezTo>
                      <a:pt x="347" y="9"/>
                      <a:pt x="346" y="9"/>
                      <a:pt x="347" y="10"/>
                    </a:cubicBezTo>
                    <a:close/>
                    <a:moveTo>
                      <a:pt x="347" y="8"/>
                    </a:moveTo>
                    <a:cubicBezTo>
                      <a:pt x="347" y="8"/>
                      <a:pt x="347" y="8"/>
                      <a:pt x="347" y="8"/>
                    </a:cubicBezTo>
                    <a:close/>
                    <a:moveTo>
                      <a:pt x="344" y="8"/>
                    </a:moveTo>
                    <a:cubicBezTo>
                      <a:pt x="345" y="8"/>
                      <a:pt x="345" y="8"/>
                      <a:pt x="346" y="8"/>
                    </a:cubicBezTo>
                    <a:cubicBezTo>
                      <a:pt x="345" y="8"/>
                      <a:pt x="345" y="7"/>
                      <a:pt x="344" y="8"/>
                    </a:cubicBezTo>
                    <a:close/>
                    <a:moveTo>
                      <a:pt x="344" y="9"/>
                    </a:moveTo>
                    <a:cubicBezTo>
                      <a:pt x="344" y="10"/>
                      <a:pt x="345" y="9"/>
                      <a:pt x="345" y="9"/>
                    </a:cubicBezTo>
                    <a:cubicBezTo>
                      <a:pt x="345" y="8"/>
                      <a:pt x="344" y="9"/>
                      <a:pt x="344" y="9"/>
                    </a:cubicBezTo>
                    <a:close/>
                    <a:moveTo>
                      <a:pt x="343" y="10"/>
                    </a:moveTo>
                    <a:cubicBezTo>
                      <a:pt x="343" y="10"/>
                      <a:pt x="343" y="10"/>
                      <a:pt x="343" y="10"/>
                    </a:cubicBezTo>
                    <a:cubicBezTo>
                      <a:pt x="343" y="10"/>
                      <a:pt x="343" y="11"/>
                      <a:pt x="343" y="11"/>
                    </a:cubicBezTo>
                    <a:cubicBezTo>
                      <a:pt x="343" y="11"/>
                      <a:pt x="343" y="10"/>
                      <a:pt x="343" y="10"/>
                    </a:cubicBezTo>
                    <a:cubicBezTo>
                      <a:pt x="343" y="10"/>
                      <a:pt x="343" y="10"/>
                      <a:pt x="343" y="10"/>
                    </a:cubicBezTo>
                    <a:close/>
                    <a:moveTo>
                      <a:pt x="342" y="10"/>
                    </a:moveTo>
                    <a:cubicBezTo>
                      <a:pt x="342" y="10"/>
                      <a:pt x="342" y="10"/>
                      <a:pt x="342" y="10"/>
                    </a:cubicBezTo>
                    <a:close/>
                    <a:moveTo>
                      <a:pt x="342" y="9"/>
                    </a:moveTo>
                    <a:cubicBezTo>
                      <a:pt x="341" y="8"/>
                      <a:pt x="341" y="9"/>
                      <a:pt x="342" y="9"/>
                    </a:cubicBezTo>
                    <a:close/>
                    <a:moveTo>
                      <a:pt x="340" y="9"/>
                    </a:moveTo>
                    <a:cubicBezTo>
                      <a:pt x="340" y="9"/>
                      <a:pt x="340" y="9"/>
                      <a:pt x="340" y="9"/>
                    </a:cubicBezTo>
                    <a:cubicBezTo>
                      <a:pt x="340" y="9"/>
                      <a:pt x="340" y="8"/>
                      <a:pt x="340" y="9"/>
                    </a:cubicBezTo>
                    <a:close/>
                    <a:moveTo>
                      <a:pt x="337" y="8"/>
                    </a:moveTo>
                    <a:cubicBezTo>
                      <a:pt x="338" y="9"/>
                      <a:pt x="338" y="9"/>
                      <a:pt x="339" y="9"/>
                    </a:cubicBezTo>
                    <a:cubicBezTo>
                      <a:pt x="338" y="8"/>
                      <a:pt x="338" y="8"/>
                      <a:pt x="337" y="8"/>
                    </a:cubicBezTo>
                    <a:close/>
                    <a:moveTo>
                      <a:pt x="330" y="20"/>
                    </a:moveTo>
                    <a:cubicBezTo>
                      <a:pt x="329" y="19"/>
                      <a:pt x="331" y="20"/>
                      <a:pt x="330" y="20"/>
                    </a:cubicBezTo>
                    <a:close/>
                    <a:moveTo>
                      <a:pt x="336" y="9"/>
                    </a:moveTo>
                    <a:cubicBezTo>
                      <a:pt x="336" y="8"/>
                      <a:pt x="336" y="9"/>
                      <a:pt x="336" y="8"/>
                    </a:cubicBezTo>
                    <a:cubicBezTo>
                      <a:pt x="336" y="7"/>
                      <a:pt x="334" y="8"/>
                      <a:pt x="334" y="8"/>
                    </a:cubicBezTo>
                    <a:cubicBezTo>
                      <a:pt x="335" y="8"/>
                      <a:pt x="335" y="11"/>
                      <a:pt x="336" y="10"/>
                    </a:cubicBezTo>
                    <a:cubicBezTo>
                      <a:pt x="336" y="9"/>
                      <a:pt x="335" y="9"/>
                      <a:pt x="336" y="9"/>
                    </a:cubicBezTo>
                    <a:close/>
                    <a:moveTo>
                      <a:pt x="336" y="10"/>
                    </a:moveTo>
                    <a:cubicBezTo>
                      <a:pt x="336" y="10"/>
                      <a:pt x="335" y="10"/>
                      <a:pt x="336" y="10"/>
                    </a:cubicBezTo>
                    <a:close/>
                    <a:moveTo>
                      <a:pt x="327" y="21"/>
                    </a:moveTo>
                    <a:cubicBezTo>
                      <a:pt x="327" y="20"/>
                      <a:pt x="327" y="20"/>
                      <a:pt x="327" y="20"/>
                    </a:cubicBezTo>
                    <a:cubicBezTo>
                      <a:pt x="327" y="20"/>
                      <a:pt x="327" y="20"/>
                      <a:pt x="327" y="21"/>
                    </a:cubicBezTo>
                    <a:close/>
                    <a:moveTo>
                      <a:pt x="337" y="7"/>
                    </a:moveTo>
                    <a:cubicBezTo>
                      <a:pt x="337" y="7"/>
                      <a:pt x="337" y="8"/>
                      <a:pt x="338" y="7"/>
                    </a:cubicBezTo>
                    <a:cubicBezTo>
                      <a:pt x="337" y="7"/>
                      <a:pt x="337" y="7"/>
                      <a:pt x="337" y="7"/>
                    </a:cubicBezTo>
                    <a:close/>
                    <a:moveTo>
                      <a:pt x="332" y="11"/>
                    </a:moveTo>
                    <a:cubicBezTo>
                      <a:pt x="331" y="11"/>
                      <a:pt x="332" y="12"/>
                      <a:pt x="332" y="11"/>
                    </a:cubicBezTo>
                    <a:close/>
                    <a:moveTo>
                      <a:pt x="333" y="7"/>
                    </a:moveTo>
                    <a:cubicBezTo>
                      <a:pt x="333" y="7"/>
                      <a:pt x="333" y="7"/>
                      <a:pt x="333" y="7"/>
                    </a:cubicBezTo>
                    <a:close/>
                    <a:moveTo>
                      <a:pt x="331" y="7"/>
                    </a:moveTo>
                    <a:cubicBezTo>
                      <a:pt x="330" y="8"/>
                      <a:pt x="331" y="8"/>
                      <a:pt x="331" y="8"/>
                    </a:cubicBezTo>
                    <a:cubicBezTo>
                      <a:pt x="331" y="8"/>
                      <a:pt x="331" y="8"/>
                      <a:pt x="332" y="8"/>
                    </a:cubicBezTo>
                    <a:cubicBezTo>
                      <a:pt x="331" y="7"/>
                      <a:pt x="331" y="8"/>
                      <a:pt x="331" y="7"/>
                    </a:cubicBezTo>
                    <a:close/>
                    <a:moveTo>
                      <a:pt x="326" y="12"/>
                    </a:moveTo>
                    <a:cubicBezTo>
                      <a:pt x="326" y="12"/>
                      <a:pt x="326" y="12"/>
                      <a:pt x="327" y="12"/>
                    </a:cubicBezTo>
                    <a:cubicBezTo>
                      <a:pt x="327" y="12"/>
                      <a:pt x="327" y="12"/>
                      <a:pt x="326" y="12"/>
                    </a:cubicBezTo>
                    <a:close/>
                    <a:moveTo>
                      <a:pt x="324" y="12"/>
                    </a:moveTo>
                    <a:cubicBezTo>
                      <a:pt x="325" y="12"/>
                      <a:pt x="324" y="12"/>
                      <a:pt x="324" y="12"/>
                    </a:cubicBezTo>
                    <a:close/>
                    <a:moveTo>
                      <a:pt x="328" y="7"/>
                    </a:moveTo>
                    <a:cubicBezTo>
                      <a:pt x="328" y="6"/>
                      <a:pt x="328" y="7"/>
                      <a:pt x="328" y="7"/>
                    </a:cubicBezTo>
                    <a:close/>
                    <a:moveTo>
                      <a:pt x="327" y="7"/>
                    </a:moveTo>
                    <a:cubicBezTo>
                      <a:pt x="326" y="7"/>
                      <a:pt x="326" y="7"/>
                      <a:pt x="326" y="7"/>
                    </a:cubicBezTo>
                    <a:cubicBezTo>
                      <a:pt x="326" y="7"/>
                      <a:pt x="327" y="8"/>
                      <a:pt x="327" y="8"/>
                    </a:cubicBezTo>
                    <a:cubicBezTo>
                      <a:pt x="327" y="7"/>
                      <a:pt x="327" y="7"/>
                      <a:pt x="327" y="7"/>
                    </a:cubicBezTo>
                    <a:close/>
                    <a:moveTo>
                      <a:pt x="326" y="8"/>
                    </a:moveTo>
                    <a:cubicBezTo>
                      <a:pt x="327" y="8"/>
                      <a:pt x="326" y="8"/>
                      <a:pt x="326" y="8"/>
                    </a:cubicBezTo>
                    <a:close/>
                    <a:moveTo>
                      <a:pt x="322" y="12"/>
                    </a:moveTo>
                    <a:cubicBezTo>
                      <a:pt x="321" y="12"/>
                      <a:pt x="322" y="13"/>
                      <a:pt x="322" y="12"/>
                    </a:cubicBezTo>
                    <a:cubicBezTo>
                      <a:pt x="322" y="12"/>
                      <a:pt x="322" y="12"/>
                      <a:pt x="322" y="12"/>
                    </a:cubicBezTo>
                    <a:close/>
                    <a:moveTo>
                      <a:pt x="324" y="7"/>
                    </a:moveTo>
                    <a:cubicBezTo>
                      <a:pt x="323" y="7"/>
                      <a:pt x="323" y="6"/>
                      <a:pt x="322" y="6"/>
                    </a:cubicBezTo>
                    <a:cubicBezTo>
                      <a:pt x="322" y="7"/>
                      <a:pt x="324" y="8"/>
                      <a:pt x="325" y="8"/>
                    </a:cubicBezTo>
                    <a:cubicBezTo>
                      <a:pt x="325" y="8"/>
                      <a:pt x="325" y="7"/>
                      <a:pt x="325" y="7"/>
                    </a:cubicBezTo>
                    <a:cubicBezTo>
                      <a:pt x="325" y="7"/>
                      <a:pt x="324" y="7"/>
                      <a:pt x="324" y="7"/>
                    </a:cubicBezTo>
                    <a:close/>
                    <a:moveTo>
                      <a:pt x="321" y="10"/>
                    </a:moveTo>
                    <a:cubicBezTo>
                      <a:pt x="321" y="10"/>
                      <a:pt x="322" y="11"/>
                      <a:pt x="321" y="10"/>
                    </a:cubicBezTo>
                    <a:close/>
                    <a:moveTo>
                      <a:pt x="319" y="11"/>
                    </a:moveTo>
                    <a:cubicBezTo>
                      <a:pt x="319" y="11"/>
                      <a:pt x="320" y="11"/>
                      <a:pt x="320" y="12"/>
                    </a:cubicBezTo>
                    <a:cubicBezTo>
                      <a:pt x="320" y="11"/>
                      <a:pt x="320" y="11"/>
                      <a:pt x="320" y="11"/>
                    </a:cubicBezTo>
                    <a:cubicBezTo>
                      <a:pt x="320" y="11"/>
                      <a:pt x="319" y="11"/>
                      <a:pt x="319" y="11"/>
                    </a:cubicBezTo>
                    <a:close/>
                    <a:moveTo>
                      <a:pt x="317" y="10"/>
                    </a:moveTo>
                    <a:cubicBezTo>
                      <a:pt x="317" y="11"/>
                      <a:pt x="318" y="11"/>
                      <a:pt x="319" y="11"/>
                    </a:cubicBezTo>
                    <a:cubicBezTo>
                      <a:pt x="319" y="10"/>
                      <a:pt x="318" y="10"/>
                      <a:pt x="317" y="10"/>
                    </a:cubicBezTo>
                    <a:close/>
                    <a:moveTo>
                      <a:pt x="319" y="7"/>
                    </a:moveTo>
                    <a:cubicBezTo>
                      <a:pt x="320" y="8"/>
                      <a:pt x="319" y="6"/>
                      <a:pt x="319" y="7"/>
                    </a:cubicBezTo>
                    <a:close/>
                    <a:moveTo>
                      <a:pt x="317" y="8"/>
                    </a:moveTo>
                    <a:cubicBezTo>
                      <a:pt x="317" y="8"/>
                      <a:pt x="318" y="8"/>
                      <a:pt x="317" y="8"/>
                    </a:cubicBezTo>
                    <a:close/>
                    <a:moveTo>
                      <a:pt x="313" y="10"/>
                    </a:moveTo>
                    <a:cubicBezTo>
                      <a:pt x="312" y="11"/>
                      <a:pt x="309" y="9"/>
                      <a:pt x="308" y="10"/>
                    </a:cubicBezTo>
                    <a:cubicBezTo>
                      <a:pt x="308" y="11"/>
                      <a:pt x="308" y="11"/>
                      <a:pt x="308" y="11"/>
                    </a:cubicBezTo>
                    <a:cubicBezTo>
                      <a:pt x="309" y="11"/>
                      <a:pt x="309" y="10"/>
                      <a:pt x="310" y="10"/>
                    </a:cubicBezTo>
                    <a:cubicBezTo>
                      <a:pt x="310" y="11"/>
                      <a:pt x="310" y="11"/>
                      <a:pt x="310" y="12"/>
                    </a:cubicBezTo>
                    <a:cubicBezTo>
                      <a:pt x="311" y="10"/>
                      <a:pt x="313" y="12"/>
                      <a:pt x="314" y="11"/>
                    </a:cubicBezTo>
                    <a:cubicBezTo>
                      <a:pt x="314" y="11"/>
                      <a:pt x="314" y="12"/>
                      <a:pt x="315" y="11"/>
                    </a:cubicBezTo>
                    <a:cubicBezTo>
                      <a:pt x="315" y="11"/>
                      <a:pt x="314" y="11"/>
                      <a:pt x="313" y="10"/>
                    </a:cubicBezTo>
                    <a:close/>
                    <a:moveTo>
                      <a:pt x="315" y="8"/>
                    </a:moveTo>
                    <a:cubicBezTo>
                      <a:pt x="315" y="8"/>
                      <a:pt x="315" y="8"/>
                      <a:pt x="315" y="8"/>
                    </a:cubicBezTo>
                    <a:cubicBezTo>
                      <a:pt x="315" y="8"/>
                      <a:pt x="315" y="8"/>
                      <a:pt x="315" y="8"/>
                    </a:cubicBezTo>
                    <a:cubicBezTo>
                      <a:pt x="315" y="8"/>
                      <a:pt x="315" y="8"/>
                      <a:pt x="315" y="8"/>
                    </a:cubicBezTo>
                    <a:cubicBezTo>
                      <a:pt x="315" y="8"/>
                      <a:pt x="315" y="8"/>
                      <a:pt x="316" y="8"/>
                    </a:cubicBezTo>
                    <a:cubicBezTo>
                      <a:pt x="315" y="8"/>
                      <a:pt x="315" y="8"/>
                      <a:pt x="315" y="8"/>
                    </a:cubicBezTo>
                    <a:close/>
                    <a:moveTo>
                      <a:pt x="315" y="8"/>
                    </a:moveTo>
                    <a:cubicBezTo>
                      <a:pt x="314" y="8"/>
                      <a:pt x="315" y="9"/>
                      <a:pt x="315" y="8"/>
                    </a:cubicBezTo>
                    <a:close/>
                    <a:moveTo>
                      <a:pt x="311" y="7"/>
                    </a:moveTo>
                    <a:cubicBezTo>
                      <a:pt x="311" y="7"/>
                      <a:pt x="311" y="7"/>
                      <a:pt x="311" y="7"/>
                    </a:cubicBezTo>
                    <a:close/>
                    <a:moveTo>
                      <a:pt x="309" y="7"/>
                    </a:moveTo>
                    <a:cubicBezTo>
                      <a:pt x="309" y="8"/>
                      <a:pt x="309" y="8"/>
                      <a:pt x="310" y="7"/>
                    </a:cubicBezTo>
                    <a:cubicBezTo>
                      <a:pt x="309" y="7"/>
                      <a:pt x="309" y="7"/>
                      <a:pt x="309" y="7"/>
                    </a:cubicBezTo>
                    <a:close/>
                    <a:moveTo>
                      <a:pt x="307" y="10"/>
                    </a:moveTo>
                    <a:cubicBezTo>
                      <a:pt x="307" y="10"/>
                      <a:pt x="307" y="10"/>
                      <a:pt x="307" y="10"/>
                    </a:cubicBezTo>
                    <a:close/>
                    <a:moveTo>
                      <a:pt x="304" y="10"/>
                    </a:moveTo>
                    <a:cubicBezTo>
                      <a:pt x="305" y="11"/>
                      <a:pt x="306" y="11"/>
                      <a:pt x="307" y="10"/>
                    </a:cubicBezTo>
                    <a:cubicBezTo>
                      <a:pt x="306" y="9"/>
                      <a:pt x="305" y="10"/>
                      <a:pt x="304" y="10"/>
                    </a:cubicBezTo>
                    <a:close/>
                    <a:moveTo>
                      <a:pt x="302" y="6"/>
                    </a:moveTo>
                    <a:cubicBezTo>
                      <a:pt x="301" y="7"/>
                      <a:pt x="302" y="8"/>
                      <a:pt x="302" y="7"/>
                    </a:cubicBezTo>
                    <a:cubicBezTo>
                      <a:pt x="302" y="7"/>
                      <a:pt x="302" y="7"/>
                      <a:pt x="302" y="6"/>
                    </a:cubicBezTo>
                    <a:close/>
                    <a:moveTo>
                      <a:pt x="287" y="19"/>
                    </a:moveTo>
                    <a:cubicBezTo>
                      <a:pt x="287" y="19"/>
                      <a:pt x="288" y="20"/>
                      <a:pt x="288" y="19"/>
                    </a:cubicBezTo>
                    <a:cubicBezTo>
                      <a:pt x="288" y="19"/>
                      <a:pt x="288" y="19"/>
                      <a:pt x="287" y="19"/>
                    </a:cubicBezTo>
                    <a:close/>
                    <a:moveTo>
                      <a:pt x="263" y="10"/>
                    </a:moveTo>
                    <a:cubicBezTo>
                      <a:pt x="263" y="10"/>
                      <a:pt x="262" y="10"/>
                      <a:pt x="262" y="10"/>
                    </a:cubicBezTo>
                    <a:cubicBezTo>
                      <a:pt x="262" y="10"/>
                      <a:pt x="263" y="10"/>
                      <a:pt x="263" y="10"/>
                    </a:cubicBezTo>
                    <a:close/>
                    <a:moveTo>
                      <a:pt x="261" y="9"/>
                    </a:moveTo>
                    <a:cubicBezTo>
                      <a:pt x="261" y="10"/>
                      <a:pt x="260" y="9"/>
                      <a:pt x="260" y="10"/>
                    </a:cubicBezTo>
                    <a:cubicBezTo>
                      <a:pt x="260" y="10"/>
                      <a:pt x="261" y="10"/>
                      <a:pt x="262" y="10"/>
                    </a:cubicBezTo>
                    <a:cubicBezTo>
                      <a:pt x="262" y="10"/>
                      <a:pt x="262" y="10"/>
                      <a:pt x="262" y="10"/>
                    </a:cubicBezTo>
                    <a:cubicBezTo>
                      <a:pt x="262" y="10"/>
                      <a:pt x="262" y="9"/>
                      <a:pt x="261" y="9"/>
                    </a:cubicBezTo>
                    <a:close/>
                    <a:moveTo>
                      <a:pt x="258" y="10"/>
                    </a:moveTo>
                    <a:cubicBezTo>
                      <a:pt x="257" y="9"/>
                      <a:pt x="259" y="10"/>
                      <a:pt x="258" y="10"/>
                    </a:cubicBezTo>
                    <a:close/>
                    <a:moveTo>
                      <a:pt x="249" y="10"/>
                    </a:moveTo>
                    <a:cubicBezTo>
                      <a:pt x="249" y="10"/>
                      <a:pt x="249" y="10"/>
                      <a:pt x="249" y="10"/>
                    </a:cubicBezTo>
                    <a:cubicBezTo>
                      <a:pt x="249" y="10"/>
                      <a:pt x="249" y="10"/>
                      <a:pt x="249" y="10"/>
                    </a:cubicBezTo>
                    <a:cubicBezTo>
                      <a:pt x="249" y="10"/>
                      <a:pt x="249" y="10"/>
                      <a:pt x="249" y="10"/>
                    </a:cubicBezTo>
                    <a:close/>
                    <a:moveTo>
                      <a:pt x="208" y="8"/>
                    </a:moveTo>
                    <a:cubicBezTo>
                      <a:pt x="209" y="8"/>
                      <a:pt x="208" y="9"/>
                      <a:pt x="208" y="8"/>
                    </a:cubicBezTo>
                    <a:close/>
                    <a:moveTo>
                      <a:pt x="163" y="27"/>
                    </a:moveTo>
                    <a:cubicBezTo>
                      <a:pt x="162" y="27"/>
                      <a:pt x="162" y="27"/>
                      <a:pt x="162" y="28"/>
                    </a:cubicBezTo>
                    <a:cubicBezTo>
                      <a:pt x="162" y="28"/>
                      <a:pt x="163" y="28"/>
                      <a:pt x="164" y="28"/>
                    </a:cubicBezTo>
                    <a:cubicBezTo>
                      <a:pt x="163" y="28"/>
                      <a:pt x="163" y="27"/>
                      <a:pt x="163" y="27"/>
                    </a:cubicBezTo>
                    <a:close/>
                    <a:moveTo>
                      <a:pt x="178" y="7"/>
                    </a:moveTo>
                    <a:cubicBezTo>
                      <a:pt x="178" y="7"/>
                      <a:pt x="179" y="8"/>
                      <a:pt x="178" y="7"/>
                    </a:cubicBezTo>
                    <a:close/>
                    <a:moveTo>
                      <a:pt x="160" y="27"/>
                    </a:moveTo>
                    <a:cubicBezTo>
                      <a:pt x="160" y="27"/>
                      <a:pt x="160" y="28"/>
                      <a:pt x="161" y="28"/>
                    </a:cubicBezTo>
                    <a:cubicBezTo>
                      <a:pt x="161" y="28"/>
                      <a:pt x="161" y="28"/>
                      <a:pt x="161" y="27"/>
                    </a:cubicBezTo>
                    <a:cubicBezTo>
                      <a:pt x="161" y="27"/>
                      <a:pt x="161" y="27"/>
                      <a:pt x="160" y="27"/>
                    </a:cubicBezTo>
                    <a:close/>
                    <a:moveTo>
                      <a:pt x="160" y="16"/>
                    </a:moveTo>
                    <a:cubicBezTo>
                      <a:pt x="160" y="16"/>
                      <a:pt x="160" y="16"/>
                      <a:pt x="160" y="16"/>
                    </a:cubicBezTo>
                    <a:cubicBezTo>
                      <a:pt x="160" y="16"/>
                      <a:pt x="160" y="16"/>
                      <a:pt x="160" y="16"/>
                    </a:cubicBezTo>
                    <a:close/>
                    <a:moveTo>
                      <a:pt x="159" y="16"/>
                    </a:moveTo>
                    <a:cubicBezTo>
                      <a:pt x="159" y="16"/>
                      <a:pt x="159" y="16"/>
                      <a:pt x="159" y="15"/>
                    </a:cubicBezTo>
                    <a:cubicBezTo>
                      <a:pt x="159" y="16"/>
                      <a:pt x="159" y="16"/>
                      <a:pt x="159" y="16"/>
                    </a:cubicBezTo>
                    <a:close/>
                    <a:moveTo>
                      <a:pt x="150" y="15"/>
                    </a:moveTo>
                    <a:cubicBezTo>
                      <a:pt x="150" y="15"/>
                      <a:pt x="149" y="15"/>
                      <a:pt x="149" y="16"/>
                    </a:cubicBezTo>
                    <a:cubicBezTo>
                      <a:pt x="149" y="16"/>
                      <a:pt x="149" y="16"/>
                      <a:pt x="149" y="16"/>
                    </a:cubicBezTo>
                    <a:cubicBezTo>
                      <a:pt x="149" y="16"/>
                      <a:pt x="150" y="16"/>
                      <a:pt x="150" y="15"/>
                    </a:cubicBezTo>
                    <a:close/>
                    <a:moveTo>
                      <a:pt x="147" y="14"/>
                    </a:moveTo>
                    <a:cubicBezTo>
                      <a:pt x="148" y="15"/>
                      <a:pt x="148" y="15"/>
                      <a:pt x="148" y="15"/>
                    </a:cubicBezTo>
                    <a:cubicBezTo>
                      <a:pt x="148" y="15"/>
                      <a:pt x="148" y="14"/>
                      <a:pt x="147" y="14"/>
                    </a:cubicBezTo>
                    <a:close/>
                    <a:moveTo>
                      <a:pt x="146" y="14"/>
                    </a:moveTo>
                    <a:cubicBezTo>
                      <a:pt x="146" y="14"/>
                      <a:pt x="146" y="15"/>
                      <a:pt x="146" y="14"/>
                    </a:cubicBezTo>
                    <a:cubicBezTo>
                      <a:pt x="146" y="14"/>
                      <a:pt x="146" y="14"/>
                      <a:pt x="146" y="14"/>
                    </a:cubicBezTo>
                    <a:close/>
                    <a:moveTo>
                      <a:pt x="134" y="25"/>
                    </a:moveTo>
                    <a:cubicBezTo>
                      <a:pt x="134" y="25"/>
                      <a:pt x="134" y="25"/>
                      <a:pt x="134" y="25"/>
                    </a:cubicBezTo>
                    <a:close/>
                    <a:moveTo>
                      <a:pt x="135" y="13"/>
                    </a:moveTo>
                    <a:cubicBezTo>
                      <a:pt x="136" y="13"/>
                      <a:pt x="135" y="13"/>
                      <a:pt x="135" y="13"/>
                    </a:cubicBezTo>
                    <a:close/>
                    <a:moveTo>
                      <a:pt x="134" y="12"/>
                    </a:moveTo>
                    <a:cubicBezTo>
                      <a:pt x="133" y="12"/>
                      <a:pt x="133" y="12"/>
                      <a:pt x="133" y="12"/>
                    </a:cubicBezTo>
                    <a:cubicBezTo>
                      <a:pt x="133" y="13"/>
                      <a:pt x="133" y="13"/>
                      <a:pt x="134" y="12"/>
                    </a:cubicBezTo>
                    <a:close/>
                    <a:moveTo>
                      <a:pt x="132" y="12"/>
                    </a:moveTo>
                    <a:cubicBezTo>
                      <a:pt x="132" y="12"/>
                      <a:pt x="133" y="13"/>
                      <a:pt x="133" y="12"/>
                    </a:cubicBezTo>
                    <a:cubicBezTo>
                      <a:pt x="133" y="12"/>
                      <a:pt x="132" y="12"/>
                      <a:pt x="132" y="12"/>
                    </a:cubicBezTo>
                    <a:close/>
                    <a:moveTo>
                      <a:pt x="121" y="23"/>
                    </a:moveTo>
                    <a:cubicBezTo>
                      <a:pt x="120" y="23"/>
                      <a:pt x="121" y="23"/>
                      <a:pt x="121" y="23"/>
                    </a:cubicBezTo>
                    <a:close/>
                    <a:moveTo>
                      <a:pt x="128" y="12"/>
                    </a:moveTo>
                    <a:cubicBezTo>
                      <a:pt x="129" y="12"/>
                      <a:pt x="129" y="12"/>
                      <a:pt x="129" y="12"/>
                    </a:cubicBezTo>
                    <a:cubicBezTo>
                      <a:pt x="129" y="12"/>
                      <a:pt x="129" y="12"/>
                      <a:pt x="128" y="12"/>
                    </a:cubicBezTo>
                    <a:close/>
                    <a:moveTo>
                      <a:pt x="127" y="12"/>
                    </a:moveTo>
                    <a:cubicBezTo>
                      <a:pt x="127" y="12"/>
                      <a:pt x="128" y="12"/>
                      <a:pt x="128" y="12"/>
                    </a:cubicBezTo>
                    <a:cubicBezTo>
                      <a:pt x="128" y="11"/>
                      <a:pt x="127" y="11"/>
                      <a:pt x="127" y="12"/>
                    </a:cubicBezTo>
                    <a:close/>
                    <a:moveTo>
                      <a:pt x="126" y="12"/>
                    </a:moveTo>
                    <a:cubicBezTo>
                      <a:pt x="126" y="12"/>
                      <a:pt x="126" y="12"/>
                      <a:pt x="126" y="12"/>
                    </a:cubicBezTo>
                    <a:close/>
                    <a:moveTo>
                      <a:pt x="124" y="12"/>
                    </a:moveTo>
                    <a:cubicBezTo>
                      <a:pt x="124" y="12"/>
                      <a:pt x="124" y="12"/>
                      <a:pt x="124" y="12"/>
                    </a:cubicBezTo>
                    <a:cubicBezTo>
                      <a:pt x="124" y="12"/>
                      <a:pt x="125" y="12"/>
                      <a:pt x="125" y="11"/>
                    </a:cubicBezTo>
                    <a:cubicBezTo>
                      <a:pt x="124" y="12"/>
                      <a:pt x="124" y="12"/>
                      <a:pt x="124" y="12"/>
                    </a:cubicBezTo>
                    <a:close/>
                    <a:moveTo>
                      <a:pt x="123" y="11"/>
                    </a:moveTo>
                    <a:cubicBezTo>
                      <a:pt x="123" y="11"/>
                      <a:pt x="122" y="11"/>
                      <a:pt x="122" y="12"/>
                    </a:cubicBezTo>
                    <a:cubicBezTo>
                      <a:pt x="123" y="12"/>
                      <a:pt x="123" y="11"/>
                      <a:pt x="123" y="11"/>
                    </a:cubicBezTo>
                    <a:close/>
                    <a:moveTo>
                      <a:pt x="121" y="11"/>
                    </a:moveTo>
                    <a:cubicBezTo>
                      <a:pt x="121" y="12"/>
                      <a:pt x="121" y="12"/>
                      <a:pt x="121" y="11"/>
                    </a:cubicBezTo>
                    <a:cubicBezTo>
                      <a:pt x="121" y="11"/>
                      <a:pt x="121" y="11"/>
                      <a:pt x="121" y="11"/>
                    </a:cubicBezTo>
                    <a:close/>
                    <a:moveTo>
                      <a:pt x="119" y="10"/>
                    </a:moveTo>
                    <a:cubicBezTo>
                      <a:pt x="119" y="11"/>
                      <a:pt x="118" y="11"/>
                      <a:pt x="118" y="11"/>
                    </a:cubicBezTo>
                    <a:cubicBezTo>
                      <a:pt x="118" y="11"/>
                      <a:pt x="119" y="11"/>
                      <a:pt x="119" y="11"/>
                    </a:cubicBezTo>
                    <a:cubicBezTo>
                      <a:pt x="119" y="11"/>
                      <a:pt x="119" y="11"/>
                      <a:pt x="119" y="10"/>
                    </a:cubicBezTo>
                    <a:close/>
                    <a:moveTo>
                      <a:pt x="120" y="8"/>
                    </a:moveTo>
                    <a:cubicBezTo>
                      <a:pt x="119" y="8"/>
                      <a:pt x="120" y="9"/>
                      <a:pt x="120" y="9"/>
                    </a:cubicBezTo>
                    <a:cubicBezTo>
                      <a:pt x="120" y="9"/>
                      <a:pt x="120" y="8"/>
                      <a:pt x="120" y="8"/>
                    </a:cubicBezTo>
                    <a:close/>
                    <a:moveTo>
                      <a:pt x="120" y="6"/>
                    </a:moveTo>
                    <a:cubicBezTo>
                      <a:pt x="120" y="6"/>
                      <a:pt x="120" y="7"/>
                      <a:pt x="120" y="7"/>
                    </a:cubicBezTo>
                    <a:cubicBezTo>
                      <a:pt x="120" y="7"/>
                      <a:pt x="120" y="7"/>
                      <a:pt x="121" y="7"/>
                    </a:cubicBezTo>
                    <a:cubicBezTo>
                      <a:pt x="121" y="7"/>
                      <a:pt x="121" y="7"/>
                      <a:pt x="121" y="7"/>
                    </a:cubicBezTo>
                    <a:cubicBezTo>
                      <a:pt x="121" y="6"/>
                      <a:pt x="120" y="6"/>
                      <a:pt x="120" y="6"/>
                    </a:cubicBezTo>
                    <a:close/>
                    <a:moveTo>
                      <a:pt x="117" y="8"/>
                    </a:moveTo>
                    <a:cubicBezTo>
                      <a:pt x="116" y="8"/>
                      <a:pt x="116" y="8"/>
                      <a:pt x="115" y="8"/>
                    </a:cubicBezTo>
                    <a:cubicBezTo>
                      <a:pt x="115" y="7"/>
                      <a:pt x="115" y="7"/>
                      <a:pt x="114" y="7"/>
                    </a:cubicBezTo>
                    <a:cubicBezTo>
                      <a:pt x="114" y="7"/>
                      <a:pt x="114" y="8"/>
                      <a:pt x="114" y="8"/>
                    </a:cubicBezTo>
                    <a:cubicBezTo>
                      <a:pt x="116" y="10"/>
                      <a:pt x="117" y="8"/>
                      <a:pt x="119" y="9"/>
                    </a:cubicBezTo>
                    <a:cubicBezTo>
                      <a:pt x="119" y="8"/>
                      <a:pt x="119" y="7"/>
                      <a:pt x="118" y="8"/>
                    </a:cubicBezTo>
                    <a:cubicBezTo>
                      <a:pt x="118" y="8"/>
                      <a:pt x="118" y="8"/>
                      <a:pt x="118" y="8"/>
                    </a:cubicBezTo>
                    <a:cubicBezTo>
                      <a:pt x="117" y="9"/>
                      <a:pt x="117" y="7"/>
                      <a:pt x="117" y="8"/>
                    </a:cubicBezTo>
                    <a:cubicBezTo>
                      <a:pt x="117" y="8"/>
                      <a:pt x="117" y="8"/>
                      <a:pt x="117" y="8"/>
                    </a:cubicBezTo>
                    <a:close/>
                    <a:moveTo>
                      <a:pt x="117" y="11"/>
                    </a:moveTo>
                    <a:cubicBezTo>
                      <a:pt x="117" y="11"/>
                      <a:pt x="117" y="11"/>
                      <a:pt x="117" y="11"/>
                    </a:cubicBezTo>
                    <a:close/>
                    <a:moveTo>
                      <a:pt x="116" y="10"/>
                    </a:moveTo>
                    <a:cubicBezTo>
                      <a:pt x="115" y="11"/>
                      <a:pt x="116" y="11"/>
                      <a:pt x="116" y="11"/>
                    </a:cubicBezTo>
                    <a:cubicBezTo>
                      <a:pt x="116" y="11"/>
                      <a:pt x="116" y="10"/>
                      <a:pt x="116" y="10"/>
                    </a:cubicBezTo>
                    <a:close/>
                    <a:moveTo>
                      <a:pt x="113" y="10"/>
                    </a:moveTo>
                    <a:cubicBezTo>
                      <a:pt x="114" y="11"/>
                      <a:pt x="114" y="11"/>
                      <a:pt x="114" y="11"/>
                    </a:cubicBezTo>
                    <a:cubicBezTo>
                      <a:pt x="114" y="11"/>
                      <a:pt x="113" y="10"/>
                      <a:pt x="113" y="10"/>
                    </a:cubicBezTo>
                    <a:close/>
                    <a:moveTo>
                      <a:pt x="116" y="7"/>
                    </a:moveTo>
                    <a:cubicBezTo>
                      <a:pt x="116" y="8"/>
                      <a:pt x="116" y="8"/>
                      <a:pt x="117" y="8"/>
                    </a:cubicBezTo>
                    <a:cubicBezTo>
                      <a:pt x="116" y="7"/>
                      <a:pt x="116" y="7"/>
                      <a:pt x="116" y="7"/>
                    </a:cubicBezTo>
                    <a:close/>
                    <a:moveTo>
                      <a:pt x="114" y="10"/>
                    </a:moveTo>
                    <a:cubicBezTo>
                      <a:pt x="114" y="10"/>
                      <a:pt x="114" y="10"/>
                      <a:pt x="114" y="10"/>
                    </a:cubicBezTo>
                    <a:cubicBezTo>
                      <a:pt x="114" y="10"/>
                      <a:pt x="114" y="10"/>
                      <a:pt x="114" y="10"/>
                    </a:cubicBezTo>
                    <a:close/>
                    <a:moveTo>
                      <a:pt x="112" y="6"/>
                    </a:moveTo>
                    <a:cubicBezTo>
                      <a:pt x="112" y="7"/>
                      <a:pt x="112" y="6"/>
                      <a:pt x="112" y="6"/>
                    </a:cubicBezTo>
                    <a:cubicBezTo>
                      <a:pt x="111" y="7"/>
                      <a:pt x="112" y="8"/>
                      <a:pt x="111" y="8"/>
                    </a:cubicBezTo>
                    <a:cubicBezTo>
                      <a:pt x="112" y="8"/>
                      <a:pt x="112" y="8"/>
                      <a:pt x="113" y="8"/>
                    </a:cubicBezTo>
                    <a:cubicBezTo>
                      <a:pt x="113" y="7"/>
                      <a:pt x="113" y="7"/>
                      <a:pt x="112" y="6"/>
                    </a:cubicBezTo>
                    <a:close/>
                    <a:moveTo>
                      <a:pt x="110" y="10"/>
                    </a:moveTo>
                    <a:cubicBezTo>
                      <a:pt x="110" y="9"/>
                      <a:pt x="111" y="10"/>
                      <a:pt x="110" y="10"/>
                    </a:cubicBezTo>
                    <a:close/>
                    <a:moveTo>
                      <a:pt x="109" y="9"/>
                    </a:moveTo>
                    <a:cubicBezTo>
                      <a:pt x="109" y="10"/>
                      <a:pt x="110" y="10"/>
                      <a:pt x="110" y="10"/>
                    </a:cubicBezTo>
                    <a:cubicBezTo>
                      <a:pt x="109" y="9"/>
                      <a:pt x="109" y="9"/>
                      <a:pt x="109" y="9"/>
                    </a:cubicBezTo>
                    <a:close/>
                    <a:moveTo>
                      <a:pt x="110" y="6"/>
                    </a:moveTo>
                    <a:cubicBezTo>
                      <a:pt x="109" y="7"/>
                      <a:pt x="110" y="8"/>
                      <a:pt x="110" y="7"/>
                    </a:cubicBezTo>
                    <a:cubicBezTo>
                      <a:pt x="111" y="7"/>
                      <a:pt x="110" y="6"/>
                      <a:pt x="110" y="6"/>
                    </a:cubicBezTo>
                    <a:close/>
                    <a:moveTo>
                      <a:pt x="106" y="11"/>
                    </a:moveTo>
                    <a:cubicBezTo>
                      <a:pt x="106" y="11"/>
                      <a:pt x="106" y="11"/>
                      <a:pt x="105" y="11"/>
                    </a:cubicBezTo>
                    <a:cubicBezTo>
                      <a:pt x="106" y="11"/>
                      <a:pt x="106" y="11"/>
                      <a:pt x="106" y="11"/>
                    </a:cubicBezTo>
                    <a:cubicBezTo>
                      <a:pt x="106" y="11"/>
                      <a:pt x="106" y="11"/>
                      <a:pt x="106" y="11"/>
                    </a:cubicBezTo>
                    <a:cubicBezTo>
                      <a:pt x="106" y="11"/>
                      <a:pt x="106" y="11"/>
                      <a:pt x="106" y="11"/>
                    </a:cubicBezTo>
                    <a:close/>
                    <a:moveTo>
                      <a:pt x="108" y="8"/>
                    </a:moveTo>
                    <a:cubicBezTo>
                      <a:pt x="109" y="7"/>
                      <a:pt x="109" y="7"/>
                      <a:pt x="108" y="6"/>
                    </a:cubicBezTo>
                    <a:cubicBezTo>
                      <a:pt x="108" y="7"/>
                      <a:pt x="108" y="6"/>
                      <a:pt x="107" y="6"/>
                    </a:cubicBezTo>
                    <a:cubicBezTo>
                      <a:pt x="108" y="7"/>
                      <a:pt x="108" y="8"/>
                      <a:pt x="108" y="8"/>
                    </a:cubicBezTo>
                    <a:close/>
                    <a:moveTo>
                      <a:pt x="107" y="10"/>
                    </a:moveTo>
                    <a:cubicBezTo>
                      <a:pt x="106" y="9"/>
                      <a:pt x="107" y="10"/>
                      <a:pt x="107" y="10"/>
                    </a:cubicBezTo>
                    <a:close/>
                    <a:moveTo>
                      <a:pt x="105" y="11"/>
                    </a:moveTo>
                    <a:cubicBezTo>
                      <a:pt x="105" y="11"/>
                      <a:pt x="105" y="11"/>
                      <a:pt x="105" y="11"/>
                    </a:cubicBezTo>
                    <a:cubicBezTo>
                      <a:pt x="105" y="11"/>
                      <a:pt x="105" y="11"/>
                      <a:pt x="105" y="11"/>
                    </a:cubicBezTo>
                    <a:cubicBezTo>
                      <a:pt x="105" y="11"/>
                      <a:pt x="105" y="11"/>
                      <a:pt x="105" y="11"/>
                    </a:cubicBezTo>
                    <a:close/>
                    <a:moveTo>
                      <a:pt x="104" y="11"/>
                    </a:moveTo>
                    <a:cubicBezTo>
                      <a:pt x="104" y="11"/>
                      <a:pt x="104" y="11"/>
                      <a:pt x="105" y="11"/>
                    </a:cubicBezTo>
                    <a:cubicBezTo>
                      <a:pt x="104" y="11"/>
                      <a:pt x="104" y="11"/>
                      <a:pt x="104" y="11"/>
                    </a:cubicBezTo>
                    <a:close/>
                    <a:moveTo>
                      <a:pt x="107" y="7"/>
                    </a:moveTo>
                    <a:cubicBezTo>
                      <a:pt x="106" y="7"/>
                      <a:pt x="106" y="7"/>
                      <a:pt x="106" y="7"/>
                    </a:cubicBezTo>
                    <a:cubicBezTo>
                      <a:pt x="106" y="7"/>
                      <a:pt x="106" y="8"/>
                      <a:pt x="106" y="8"/>
                    </a:cubicBezTo>
                    <a:cubicBezTo>
                      <a:pt x="107" y="7"/>
                      <a:pt x="107" y="7"/>
                      <a:pt x="107" y="7"/>
                    </a:cubicBezTo>
                    <a:close/>
                    <a:moveTo>
                      <a:pt x="103" y="9"/>
                    </a:moveTo>
                    <a:cubicBezTo>
                      <a:pt x="103" y="8"/>
                      <a:pt x="103" y="9"/>
                      <a:pt x="103" y="9"/>
                    </a:cubicBezTo>
                    <a:close/>
                    <a:moveTo>
                      <a:pt x="101" y="10"/>
                    </a:moveTo>
                    <a:cubicBezTo>
                      <a:pt x="101" y="10"/>
                      <a:pt x="102" y="11"/>
                      <a:pt x="102" y="11"/>
                    </a:cubicBezTo>
                    <a:cubicBezTo>
                      <a:pt x="102" y="10"/>
                      <a:pt x="102" y="10"/>
                      <a:pt x="101" y="10"/>
                    </a:cubicBezTo>
                    <a:close/>
                    <a:moveTo>
                      <a:pt x="102" y="9"/>
                    </a:moveTo>
                    <a:cubicBezTo>
                      <a:pt x="102" y="9"/>
                      <a:pt x="101" y="9"/>
                      <a:pt x="101" y="9"/>
                    </a:cubicBezTo>
                    <a:cubicBezTo>
                      <a:pt x="101" y="9"/>
                      <a:pt x="102" y="9"/>
                      <a:pt x="102" y="9"/>
                    </a:cubicBezTo>
                    <a:cubicBezTo>
                      <a:pt x="102" y="9"/>
                      <a:pt x="102" y="9"/>
                      <a:pt x="102" y="9"/>
                    </a:cubicBezTo>
                    <a:cubicBezTo>
                      <a:pt x="102" y="9"/>
                      <a:pt x="102" y="9"/>
                      <a:pt x="102" y="9"/>
                    </a:cubicBezTo>
                    <a:close/>
                    <a:moveTo>
                      <a:pt x="88" y="17"/>
                    </a:moveTo>
                    <a:cubicBezTo>
                      <a:pt x="88" y="17"/>
                      <a:pt x="88" y="17"/>
                      <a:pt x="89" y="17"/>
                    </a:cubicBezTo>
                    <a:cubicBezTo>
                      <a:pt x="89" y="17"/>
                      <a:pt x="88" y="16"/>
                      <a:pt x="88" y="17"/>
                    </a:cubicBezTo>
                    <a:close/>
                    <a:moveTo>
                      <a:pt x="81" y="17"/>
                    </a:moveTo>
                    <a:cubicBezTo>
                      <a:pt x="82" y="18"/>
                      <a:pt x="85" y="19"/>
                      <a:pt x="87" y="18"/>
                    </a:cubicBezTo>
                    <a:cubicBezTo>
                      <a:pt x="85" y="16"/>
                      <a:pt x="83" y="17"/>
                      <a:pt x="81" y="17"/>
                    </a:cubicBezTo>
                    <a:close/>
                    <a:moveTo>
                      <a:pt x="85" y="16"/>
                    </a:moveTo>
                    <a:cubicBezTo>
                      <a:pt x="85" y="16"/>
                      <a:pt x="86" y="17"/>
                      <a:pt x="86" y="16"/>
                    </a:cubicBezTo>
                    <a:cubicBezTo>
                      <a:pt x="86" y="16"/>
                      <a:pt x="85" y="16"/>
                      <a:pt x="85" y="16"/>
                    </a:cubicBezTo>
                    <a:close/>
                    <a:moveTo>
                      <a:pt x="93" y="7"/>
                    </a:moveTo>
                    <a:cubicBezTo>
                      <a:pt x="92" y="6"/>
                      <a:pt x="93" y="7"/>
                      <a:pt x="93" y="7"/>
                    </a:cubicBezTo>
                    <a:close/>
                  </a:path>
                </a:pathLst>
              </a:custGeom>
              <a:blipFill dpi="0" rotWithShape="1">
                <a:blip r:embed="rId2"/>
                <a:srcRect/>
                <a:stretch>
                  <a:fillRect l="-1000" r="-2000"/>
                </a:stretch>
              </a:blipFill>
              <a:ln>
                <a:noFill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E5F9EB05-2277-4FE6-851D-C53FEE559CE3}"/>
                  </a:ext>
                </a:extLst>
              </p:cNvPr>
              <p:cNvSpPr txBox="1"/>
              <p:nvPr/>
            </p:nvSpPr>
            <p:spPr>
              <a:xfrm>
                <a:off x="1808531" y="3566802"/>
                <a:ext cx="58541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800" dirty="0">
                    <a:solidFill>
                      <a:schemeClr val="bg1"/>
                    </a:solidFill>
                    <a:cs typeface="+mn-ea"/>
                    <a:sym typeface="+mn-lt"/>
                  </a:rPr>
                  <a:t>02</a:t>
                </a:r>
                <a:endParaRPr lang="zh-CN" altLang="en-US" sz="2800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6" name="文本框 15">
                  <a:extLst>
                    <a:ext uri="{FF2B5EF4-FFF2-40B4-BE49-F238E27FC236}">
                      <a16:creationId xmlns:a16="http://schemas.microsoft.com/office/drawing/2014/main" id="{3B2D76FB-FBF5-448B-BE44-116D1AE8A6D4}"/>
                    </a:ext>
                  </a:extLst>
                </p:cNvPr>
                <p:cNvSpPr txBox="1"/>
                <p:nvPr/>
              </p:nvSpPr>
              <p:spPr>
                <a:xfrm>
                  <a:off x="2926060" y="3429000"/>
                  <a:ext cx="8871724" cy="66402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zh-CN" altLang="en-US" sz="2800" spc="3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cs typeface="+mn-ea"/>
                      <a:sym typeface="+mn-lt"/>
                    </a:rPr>
                    <a:t>最坏情况：</a:t>
                  </a:r>
                  <a:r>
                    <a:rPr lang="en-US" altLang="zh-CN" sz="2800" spc="3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cs typeface="+mn-ea"/>
                      <a:sym typeface="+mn-lt"/>
                    </a:rPr>
                    <a:t>O(n</a:t>
                  </a:r>
                  <a14:m>
                    <m:oMath xmlns:m="http://schemas.openxmlformats.org/officeDocument/2006/math">
                      <m:func>
                        <m:funcPr>
                          <m:ctrlPr>
                            <a:rPr lang="en-US" altLang="zh-CN" sz="2800" i="1" spc="30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altLang="zh-CN" sz="2800" i="1" spc="30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+mn-ea"/>
                                  <a:sym typeface="+mn-lt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800" spc="30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+mn-ea"/>
                                  <a:sym typeface="+mn-lt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altLang="zh-CN" sz="2800" i="1" spc="30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+mn-ea"/>
                                  <a:sym typeface="+mn-lt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r>
                            <a:rPr lang="en-US" altLang="zh-CN" sz="2800" i="1" spc="30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  <m:t>𝑛</m:t>
                          </m:r>
                        </m:e>
                      </m:func>
                    </m:oMath>
                  </a14:m>
                  <a:r>
                    <a:rPr lang="en-US" altLang="zh-CN" sz="2800" spc="3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cs typeface="+mn-ea"/>
                      <a:sym typeface="+mn-lt"/>
                    </a:rPr>
                    <a:t>)</a:t>
                  </a:r>
                </a:p>
              </p:txBody>
            </p:sp>
          </mc:Choice>
          <mc:Fallback>
            <p:sp>
              <p:nvSpPr>
                <p:cNvPr id="16" name="文本框 15">
                  <a:extLst>
                    <a:ext uri="{FF2B5EF4-FFF2-40B4-BE49-F238E27FC236}">
                      <a16:creationId xmlns:a16="http://schemas.microsoft.com/office/drawing/2014/main" id="{3B2D76FB-FBF5-448B-BE44-116D1AE8A6D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26060" y="3429000"/>
                  <a:ext cx="8871724" cy="664028"/>
                </a:xfrm>
                <a:prstGeom prst="rect">
                  <a:avLst/>
                </a:prstGeom>
                <a:blipFill>
                  <a:blip r:embed="rId4"/>
                  <a:stretch>
                    <a:fillRect l="-1443" b="-25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DFBC720E-7172-4093-A3B3-CC27836C4E8E}"/>
              </a:ext>
            </a:extLst>
          </p:cNvPr>
          <p:cNvGrpSpPr/>
          <p:nvPr/>
        </p:nvGrpSpPr>
        <p:grpSpPr>
          <a:xfrm>
            <a:off x="7246540" y="448306"/>
            <a:ext cx="4149915" cy="952448"/>
            <a:chOff x="7246540" y="448306"/>
            <a:chExt cx="4149915" cy="952448"/>
          </a:xfrm>
        </p:grpSpPr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B78251A3-AF6D-4127-8FE6-6731183CC7B0}"/>
                </a:ext>
              </a:extLst>
            </p:cNvPr>
            <p:cNvSpPr txBox="1"/>
            <p:nvPr/>
          </p:nvSpPr>
          <p:spPr>
            <a:xfrm>
              <a:off x="7438170" y="586397"/>
              <a:ext cx="395828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方正悬针篆变" panose="02000000000000000000" pitchFamily="2" charset="-122"/>
                  <a:ea typeface="方正悬针篆变" panose="02000000000000000000" pitchFamily="2" charset="-122"/>
                  <a:cs typeface="+mn-ea"/>
                  <a:sym typeface="+mn-lt"/>
                </a:rPr>
                <a:t>时间复杂度分析</a:t>
              </a:r>
            </a:p>
          </p:txBody>
        </p:sp>
        <p:pic>
          <p:nvPicPr>
            <p:cNvPr id="24" name="图片 23">
              <a:extLst>
                <a:ext uri="{FF2B5EF4-FFF2-40B4-BE49-F238E27FC236}">
                  <a16:creationId xmlns:a16="http://schemas.microsoft.com/office/drawing/2014/main" id="{816DDE19-FB88-4F07-ADAF-2855F7FCFBB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46540" y="908720"/>
              <a:ext cx="1504170" cy="492034"/>
            </a:xfrm>
            <a:prstGeom prst="rect">
              <a:avLst/>
            </a:prstGeom>
          </p:spPr>
        </p:pic>
        <p:pic>
          <p:nvPicPr>
            <p:cNvPr id="25" name="图片 24">
              <a:extLst>
                <a:ext uri="{FF2B5EF4-FFF2-40B4-BE49-F238E27FC236}">
                  <a16:creationId xmlns:a16="http://schemas.microsoft.com/office/drawing/2014/main" id="{A19E78A2-D87B-4782-A6AF-35F7E440317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9892285" y="448306"/>
              <a:ext cx="1504170" cy="492034"/>
            </a:xfrm>
            <a:prstGeom prst="rect">
              <a:avLst/>
            </a:prstGeom>
          </p:spPr>
        </p:pic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C2274BF6-81D4-461B-BB2F-FDC77F867DFA}"/>
              </a:ext>
            </a:extLst>
          </p:cNvPr>
          <p:cNvSpPr txBox="1"/>
          <p:nvPr/>
        </p:nvSpPr>
        <p:spPr>
          <a:xfrm>
            <a:off x="1269112" y="734645"/>
            <a:ext cx="24416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dirty="0"/>
              <a:t>归并排序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4DB7A688-4E50-402B-BDC9-91DEA57196A8}"/>
                  </a:ext>
                </a:extLst>
              </p:cNvPr>
              <p:cNvSpPr txBox="1"/>
              <p:nvPr/>
            </p:nvSpPr>
            <p:spPr>
              <a:xfrm>
                <a:off x="549796" y="4857280"/>
                <a:ext cx="9219190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/>
                  <a:t>归并排序的基本思想是：</a:t>
                </a:r>
                <a:endParaRPr lang="en-US" altLang="zh-CN" dirty="0"/>
              </a:p>
              <a:p>
                <a:r>
                  <a:rPr lang="zh-CN" altLang="en-US" dirty="0"/>
                  <a:t>设有两个有序（升序）序列存储在同一数组中相邻的位置上，不妨设为</a:t>
                </a:r>
                <a:r>
                  <a:rPr lang="en-US" altLang="zh-CN" dirty="0"/>
                  <a:t>A[</a:t>
                </a:r>
                <a:r>
                  <a:rPr lang="en-US" altLang="zh-CN" dirty="0" err="1"/>
                  <a:t>l..m</a:t>
                </a:r>
                <a:r>
                  <a:rPr lang="en-US" altLang="zh-CN" dirty="0"/>
                  <a:t>]</a:t>
                </a:r>
                <a:r>
                  <a:rPr lang="zh-CN" altLang="en-US" dirty="0"/>
                  <a:t>，</a:t>
                </a:r>
                <a:r>
                  <a:rPr lang="en-US" altLang="zh-CN" dirty="0"/>
                  <a:t>A[m+1..h]</a:t>
                </a:r>
              </a:p>
              <a:p>
                <a:r>
                  <a:rPr lang="zh-CN" altLang="en-US" dirty="0"/>
                  <a:t>将它们归并为一个有序数列，并存储在</a:t>
                </a:r>
                <a:r>
                  <a:rPr lang="en-US" altLang="zh-CN" dirty="0"/>
                  <a:t>A[</a:t>
                </a:r>
                <a:r>
                  <a:rPr lang="en-US" altLang="zh-CN" dirty="0" err="1"/>
                  <a:t>l..h</a:t>
                </a:r>
                <a:r>
                  <a:rPr lang="en-US" altLang="zh-CN" dirty="0"/>
                  <a:t>]</a:t>
                </a:r>
                <a:r>
                  <a:rPr lang="zh-CN" altLang="en-US" dirty="0"/>
                  <a:t>。   </a:t>
                </a:r>
                <a:endParaRPr lang="en-US" altLang="zh-CN" dirty="0"/>
              </a:p>
              <a:p>
                <a:r>
                  <a:rPr lang="zh-CN" altLang="en-US" dirty="0"/>
                  <a:t>其时间复杂度无论是在最好情况下还是在最坏情况下均是</a:t>
                </a:r>
                <a:r>
                  <a:rPr lang="en-US" altLang="zh-CN" dirty="0"/>
                  <a:t>O(</a:t>
                </a:r>
                <a:r>
                  <a:rPr lang="en-US" altLang="zh-CN" spc="3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+mn-ea"/>
                    <a:sym typeface="+mn-lt"/>
                  </a:rPr>
                  <a:t>n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i="1" spc="30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altLang="zh-CN" i="1" spc="30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  <a:cs typeface="+mn-ea"/>
                                <a:sym typeface="+mn-lt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spc="30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  <a:cs typeface="+mn-ea"/>
                                <a:sym typeface="+mn-lt"/>
                              </a:rPr>
                              <m:t>log</m:t>
                            </m:r>
                          </m:e>
                          <m:sub>
                            <m:r>
                              <a:rPr lang="en-US" altLang="zh-CN" i="1" spc="30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  <a:cs typeface="+mn-ea"/>
                                <a:sym typeface="+mn-lt"/>
                              </a:rPr>
                              <m:t>2</m:t>
                            </m:r>
                          </m:sub>
                        </m:sSub>
                      </m:fName>
                      <m:e>
                        <m:r>
                          <a:rPr lang="en-US" altLang="zh-CN" i="1" spc="30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  <m:t>𝑛</m:t>
                        </m:r>
                      </m:e>
                    </m:func>
                  </m:oMath>
                </a14:m>
                <a:r>
                  <a:rPr lang="en-US" altLang="zh-CN" dirty="0"/>
                  <a:t>)</a:t>
                </a:r>
                <a:r>
                  <a:rPr lang="zh-CN" altLang="en-US" dirty="0"/>
                  <a:t>。 </a:t>
                </a:r>
              </a:p>
            </p:txBody>
          </p:sp>
        </mc:Choice>
        <mc:Fallback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4DB7A688-4E50-402B-BDC9-91DEA57196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796" y="4857280"/>
                <a:ext cx="9219190" cy="1200329"/>
              </a:xfrm>
              <a:prstGeom prst="rect">
                <a:avLst/>
              </a:prstGeom>
              <a:blipFill>
                <a:blip r:embed="rId6"/>
                <a:stretch>
                  <a:fillRect l="-529" t="-3046" b="-71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04079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>
            <a:extLst>
              <a:ext uri="{FF2B5EF4-FFF2-40B4-BE49-F238E27FC236}">
                <a16:creationId xmlns:a16="http://schemas.microsoft.com/office/drawing/2014/main" id="{5E11F8F8-1CA1-4EFC-9976-7013F8A6B99C}"/>
              </a:ext>
            </a:extLst>
          </p:cNvPr>
          <p:cNvGrpSpPr/>
          <p:nvPr/>
        </p:nvGrpSpPr>
        <p:grpSpPr>
          <a:xfrm>
            <a:off x="923981" y="2152368"/>
            <a:ext cx="7707989" cy="841285"/>
            <a:chOff x="923981" y="2152368"/>
            <a:chExt cx="7290372" cy="841285"/>
          </a:xfrm>
        </p:grpSpPr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5B46C794-22DE-4BDB-8FBB-42CB15F2CDF3}"/>
                </a:ext>
              </a:extLst>
            </p:cNvPr>
            <p:cNvGrpSpPr/>
            <p:nvPr/>
          </p:nvGrpSpPr>
          <p:grpSpPr>
            <a:xfrm>
              <a:off x="923981" y="2214307"/>
              <a:ext cx="1570031" cy="779346"/>
              <a:chOff x="1328609" y="2214307"/>
              <a:chExt cx="1570031" cy="779346"/>
            </a:xfrm>
          </p:grpSpPr>
          <p:sp>
            <p:nvSpPr>
              <p:cNvPr id="4" name="Freeform 9" descr="e7d195523061f1c0c989bbdf341b111e769f2ee359bd8df638E53E9931A62DC22263A6E1A75FFBC630BB5D77BA969D9175F253EB94D93A1189E24A7D909BAD0376573965191318DE1FD009565C070D0758BE63ED47B2EDEACC9DDA8B42E936ECE29EDFDA81561272DB585C1D388AC69375A15CCDB3BFD0D7CC0E05F9CB208AB1AC036AD4A87015E98F8F7194A9B2E73A">
                <a:extLst>
                  <a:ext uri="{FF2B5EF4-FFF2-40B4-BE49-F238E27FC236}">
                    <a16:creationId xmlns:a16="http://schemas.microsoft.com/office/drawing/2014/main" id="{FE1B3428-8521-4A3F-A55F-2F5F2CD57107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 rot="10800000" flipH="1" flipV="1">
                <a:off x="1328609" y="2214307"/>
                <a:ext cx="1570031" cy="779346"/>
              </a:xfrm>
              <a:custGeom>
                <a:avLst/>
                <a:gdLst>
                  <a:gd name="T0" fmla="*/ 164 w 626"/>
                  <a:gd name="T1" fmla="*/ 164 h 204"/>
                  <a:gd name="T2" fmla="*/ 39 w 626"/>
                  <a:gd name="T3" fmla="*/ 74 h 204"/>
                  <a:gd name="T4" fmla="*/ 122 w 626"/>
                  <a:gd name="T5" fmla="*/ 31 h 204"/>
                  <a:gd name="T6" fmla="*/ 97 w 626"/>
                  <a:gd name="T7" fmla="*/ 19 h 204"/>
                  <a:gd name="T8" fmla="*/ 112 w 626"/>
                  <a:gd name="T9" fmla="*/ 14 h 204"/>
                  <a:gd name="T10" fmla="*/ 121 w 626"/>
                  <a:gd name="T11" fmla="*/ 9 h 204"/>
                  <a:gd name="T12" fmla="*/ 235 w 626"/>
                  <a:gd name="T13" fmla="*/ 11 h 204"/>
                  <a:gd name="T14" fmla="*/ 361 w 626"/>
                  <a:gd name="T15" fmla="*/ 12 h 204"/>
                  <a:gd name="T16" fmla="*/ 497 w 626"/>
                  <a:gd name="T17" fmla="*/ 27 h 204"/>
                  <a:gd name="T18" fmla="*/ 415 w 626"/>
                  <a:gd name="T19" fmla="*/ 24 h 204"/>
                  <a:gd name="T20" fmla="*/ 416 w 626"/>
                  <a:gd name="T21" fmla="*/ 31 h 204"/>
                  <a:gd name="T22" fmla="*/ 507 w 626"/>
                  <a:gd name="T23" fmla="*/ 36 h 204"/>
                  <a:gd name="T24" fmla="*/ 575 w 626"/>
                  <a:gd name="T25" fmla="*/ 45 h 204"/>
                  <a:gd name="T26" fmla="*/ 593 w 626"/>
                  <a:gd name="T27" fmla="*/ 125 h 204"/>
                  <a:gd name="T28" fmla="*/ 576 w 626"/>
                  <a:gd name="T29" fmla="*/ 160 h 204"/>
                  <a:gd name="T30" fmla="*/ 565 w 626"/>
                  <a:gd name="T31" fmla="*/ 169 h 204"/>
                  <a:gd name="T32" fmla="*/ 359 w 626"/>
                  <a:gd name="T33" fmla="*/ 168 h 204"/>
                  <a:gd name="T34" fmla="*/ 401 w 626"/>
                  <a:gd name="T35" fmla="*/ 32 h 204"/>
                  <a:gd name="T36" fmla="*/ 353 w 626"/>
                  <a:gd name="T37" fmla="*/ 28 h 204"/>
                  <a:gd name="T38" fmla="*/ 350 w 626"/>
                  <a:gd name="T39" fmla="*/ 23 h 204"/>
                  <a:gd name="T40" fmla="*/ 341 w 626"/>
                  <a:gd name="T41" fmla="*/ 21 h 204"/>
                  <a:gd name="T42" fmla="*/ 315 w 626"/>
                  <a:gd name="T43" fmla="*/ 22 h 204"/>
                  <a:gd name="T44" fmla="*/ 270 w 626"/>
                  <a:gd name="T45" fmla="*/ 18 h 204"/>
                  <a:gd name="T46" fmla="*/ 171 w 626"/>
                  <a:gd name="T47" fmla="*/ 16 h 204"/>
                  <a:gd name="T48" fmla="*/ 379 w 626"/>
                  <a:gd name="T49" fmla="*/ 187 h 204"/>
                  <a:gd name="T50" fmla="*/ 235 w 626"/>
                  <a:gd name="T51" fmla="*/ 182 h 204"/>
                  <a:gd name="T52" fmla="*/ 477 w 626"/>
                  <a:gd name="T53" fmla="*/ 184 h 204"/>
                  <a:gd name="T54" fmla="*/ 553 w 626"/>
                  <a:gd name="T55" fmla="*/ 100 h 204"/>
                  <a:gd name="T56" fmla="*/ 452 w 626"/>
                  <a:gd name="T57" fmla="*/ 186 h 204"/>
                  <a:gd name="T58" fmla="*/ 568 w 626"/>
                  <a:gd name="T59" fmla="*/ 35 h 204"/>
                  <a:gd name="T60" fmla="*/ 546 w 626"/>
                  <a:gd name="T61" fmla="*/ 37 h 204"/>
                  <a:gd name="T62" fmla="*/ 536 w 626"/>
                  <a:gd name="T63" fmla="*/ 15 h 204"/>
                  <a:gd name="T64" fmla="*/ 512 w 626"/>
                  <a:gd name="T65" fmla="*/ 28 h 204"/>
                  <a:gd name="T66" fmla="*/ 514 w 626"/>
                  <a:gd name="T67" fmla="*/ 10 h 204"/>
                  <a:gd name="T68" fmla="*/ 368 w 626"/>
                  <a:gd name="T69" fmla="*/ 183 h 204"/>
                  <a:gd name="T70" fmla="*/ 487 w 626"/>
                  <a:gd name="T71" fmla="*/ 29 h 204"/>
                  <a:gd name="T72" fmla="*/ 354 w 626"/>
                  <a:gd name="T73" fmla="*/ 184 h 204"/>
                  <a:gd name="T74" fmla="*/ 487 w 626"/>
                  <a:gd name="T75" fmla="*/ 14 h 204"/>
                  <a:gd name="T76" fmla="*/ 482 w 626"/>
                  <a:gd name="T77" fmla="*/ 13 h 204"/>
                  <a:gd name="T78" fmla="*/ 463 w 626"/>
                  <a:gd name="T79" fmla="*/ 28 h 204"/>
                  <a:gd name="T80" fmla="*/ 463 w 626"/>
                  <a:gd name="T81" fmla="*/ 19 h 204"/>
                  <a:gd name="T82" fmla="*/ 437 w 626"/>
                  <a:gd name="T83" fmla="*/ 32 h 204"/>
                  <a:gd name="T84" fmla="*/ 445 w 626"/>
                  <a:gd name="T85" fmla="*/ 26 h 204"/>
                  <a:gd name="T86" fmla="*/ 453 w 626"/>
                  <a:gd name="T87" fmla="*/ 9 h 204"/>
                  <a:gd name="T88" fmla="*/ 443 w 626"/>
                  <a:gd name="T89" fmla="*/ 11 h 204"/>
                  <a:gd name="T90" fmla="*/ 440 w 626"/>
                  <a:gd name="T91" fmla="*/ 10 h 204"/>
                  <a:gd name="T92" fmla="*/ 428 w 626"/>
                  <a:gd name="T93" fmla="*/ 17 h 204"/>
                  <a:gd name="T94" fmla="*/ 422 w 626"/>
                  <a:gd name="T95" fmla="*/ 16 h 204"/>
                  <a:gd name="T96" fmla="*/ 417 w 626"/>
                  <a:gd name="T97" fmla="*/ 11 h 204"/>
                  <a:gd name="T98" fmla="*/ 409 w 626"/>
                  <a:gd name="T99" fmla="*/ 9 h 204"/>
                  <a:gd name="T100" fmla="*/ 240 w 626"/>
                  <a:gd name="T101" fmla="*/ 203 h 204"/>
                  <a:gd name="T102" fmla="*/ 373 w 626"/>
                  <a:gd name="T103" fmla="*/ 29 h 204"/>
                  <a:gd name="T104" fmla="*/ 367 w 626"/>
                  <a:gd name="T105" fmla="*/ 28 h 204"/>
                  <a:gd name="T106" fmla="*/ 354 w 626"/>
                  <a:gd name="T107" fmla="*/ 6 h 204"/>
                  <a:gd name="T108" fmla="*/ 366 w 626"/>
                  <a:gd name="T109" fmla="*/ 4 h 204"/>
                  <a:gd name="T110" fmla="*/ 370 w 626"/>
                  <a:gd name="T111" fmla="*/ 12 h 204"/>
                  <a:gd name="T112" fmla="*/ 365 w 626"/>
                  <a:gd name="T113" fmla="*/ 7 h 204"/>
                  <a:gd name="T114" fmla="*/ 344 w 626"/>
                  <a:gd name="T115" fmla="*/ 9 h 204"/>
                  <a:gd name="T116" fmla="*/ 324 w 626"/>
                  <a:gd name="T117" fmla="*/ 7 h 204"/>
                  <a:gd name="T118" fmla="*/ 262 w 626"/>
                  <a:gd name="T119" fmla="*/ 10 h 204"/>
                  <a:gd name="T120" fmla="*/ 126 w 626"/>
                  <a:gd name="T121" fmla="*/ 12 h 204"/>
                  <a:gd name="T122" fmla="*/ 110 w 626"/>
                  <a:gd name="T123" fmla="*/ 10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626" h="204">
                    <a:moveTo>
                      <a:pt x="315" y="172"/>
                    </a:moveTo>
                    <a:cubicBezTo>
                      <a:pt x="315" y="173"/>
                      <a:pt x="317" y="172"/>
                      <a:pt x="318" y="173"/>
                    </a:cubicBezTo>
                    <a:cubicBezTo>
                      <a:pt x="320" y="172"/>
                      <a:pt x="322" y="173"/>
                      <a:pt x="324" y="172"/>
                    </a:cubicBezTo>
                    <a:cubicBezTo>
                      <a:pt x="326" y="173"/>
                      <a:pt x="329" y="172"/>
                      <a:pt x="331" y="173"/>
                    </a:cubicBezTo>
                    <a:cubicBezTo>
                      <a:pt x="331" y="173"/>
                      <a:pt x="331" y="173"/>
                      <a:pt x="331" y="173"/>
                    </a:cubicBezTo>
                    <a:cubicBezTo>
                      <a:pt x="334" y="173"/>
                      <a:pt x="336" y="173"/>
                      <a:pt x="339" y="173"/>
                    </a:cubicBezTo>
                    <a:cubicBezTo>
                      <a:pt x="339" y="173"/>
                      <a:pt x="339" y="174"/>
                      <a:pt x="340" y="174"/>
                    </a:cubicBezTo>
                    <a:cubicBezTo>
                      <a:pt x="340" y="174"/>
                      <a:pt x="341" y="173"/>
                      <a:pt x="341" y="174"/>
                    </a:cubicBezTo>
                    <a:cubicBezTo>
                      <a:pt x="338" y="176"/>
                      <a:pt x="335" y="174"/>
                      <a:pt x="332" y="175"/>
                    </a:cubicBezTo>
                    <a:cubicBezTo>
                      <a:pt x="332" y="175"/>
                      <a:pt x="331" y="174"/>
                      <a:pt x="331" y="174"/>
                    </a:cubicBezTo>
                    <a:cubicBezTo>
                      <a:pt x="331" y="174"/>
                      <a:pt x="330" y="175"/>
                      <a:pt x="330" y="175"/>
                    </a:cubicBezTo>
                    <a:cubicBezTo>
                      <a:pt x="328" y="174"/>
                      <a:pt x="326" y="175"/>
                      <a:pt x="324" y="174"/>
                    </a:cubicBezTo>
                    <a:cubicBezTo>
                      <a:pt x="324" y="174"/>
                      <a:pt x="323" y="175"/>
                      <a:pt x="323" y="175"/>
                    </a:cubicBezTo>
                    <a:cubicBezTo>
                      <a:pt x="321" y="173"/>
                      <a:pt x="320" y="175"/>
                      <a:pt x="318" y="174"/>
                    </a:cubicBezTo>
                    <a:cubicBezTo>
                      <a:pt x="318" y="174"/>
                      <a:pt x="317" y="174"/>
                      <a:pt x="317" y="174"/>
                    </a:cubicBezTo>
                    <a:cubicBezTo>
                      <a:pt x="315" y="173"/>
                      <a:pt x="313" y="175"/>
                      <a:pt x="311" y="173"/>
                    </a:cubicBezTo>
                    <a:cubicBezTo>
                      <a:pt x="309" y="174"/>
                      <a:pt x="307" y="174"/>
                      <a:pt x="305" y="173"/>
                    </a:cubicBezTo>
                    <a:cubicBezTo>
                      <a:pt x="302" y="174"/>
                      <a:pt x="299" y="173"/>
                      <a:pt x="296" y="173"/>
                    </a:cubicBezTo>
                    <a:cubicBezTo>
                      <a:pt x="295" y="173"/>
                      <a:pt x="293" y="173"/>
                      <a:pt x="292" y="172"/>
                    </a:cubicBezTo>
                    <a:cubicBezTo>
                      <a:pt x="292" y="172"/>
                      <a:pt x="291" y="173"/>
                      <a:pt x="291" y="173"/>
                    </a:cubicBezTo>
                    <a:cubicBezTo>
                      <a:pt x="291" y="172"/>
                      <a:pt x="291" y="172"/>
                      <a:pt x="290" y="172"/>
                    </a:cubicBezTo>
                    <a:cubicBezTo>
                      <a:pt x="288" y="173"/>
                      <a:pt x="285" y="171"/>
                      <a:pt x="282" y="172"/>
                    </a:cubicBezTo>
                    <a:cubicBezTo>
                      <a:pt x="282" y="172"/>
                      <a:pt x="281" y="172"/>
                      <a:pt x="281" y="172"/>
                    </a:cubicBezTo>
                    <a:cubicBezTo>
                      <a:pt x="277" y="172"/>
                      <a:pt x="272" y="171"/>
                      <a:pt x="268" y="171"/>
                    </a:cubicBezTo>
                    <a:cubicBezTo>
                      <a:pt x="265" y="171"/>
                      <a:pt x="263" y="171"/>
                      <a:pt x="260" y="170"/>
                    </a:cubicBezTo>
                    <a:cubicBezTo>
                      <a:pt x="257" y="171"/>
                      <a:pt x="253" y="169"/>
                      <a:pt x="250" y="170"/>
                    </a:cubicBezTo>
                    <a:cubicBezTo>
                      <a:pt x="250" y="169"/>
                      <a:pt x="250" y="169"/>
                      <a:pt x="250" y="169"/>
                    </a:cubicBezTo>
                    <a:cubicBezTo>
                      <a:pt x="247" y="171"/>
                      <a:pt x="244" y="172"/>
                      <a:pt x="241" y="172"/>
                    </a:cubicBezTo>
                    <a:cubicBezTo>
                      <a:pt x="241" y="172"/>
                      <a:pt x="241" y="172"/>
                      <a:pt x="241" y="173"/>
                    </a:cubicBezTo>
                    <a:cubicBezTo>
                      <a:pt x="238" y="172"/>
                      <a:pt x="237" y="174"/>
                      <a:pt x="234" y="172"/>
                    </a:cubicBezTo>
                    <a:cubicBezTo>
                      <a:pt x="234" y="174"/>
                      <a:pt x="232" y="174"/>
                      <a:pt x="231" y="174"/>
                    </a:cubicBezTo>
                    <a:cubicBezTo>
                      <a:pt x="230" y="174"/>
                      <a:pt x="231" y="174"/>
                      <a:pt x="231" y="175"/>
                    </a:cubicBezTo>
                    <a:cubicBezTo>
                      <a:pt x="231" y="175"/>
                      <a:pt x="231" y="176"/>
                      <a:pt x="230" y="176"/>
                    </a:cubicBezTo>
                    <a:cubicBezTo>
                      <a:pt x="230" y="176"/>
                      <a:pt x="229" y="176"/>
                      <a:pt x="228" y="176"/>
                    </a:cubicBezTo>
                    <a:cubicBezTo>
                      <a:pt x="228" y="176"/>
                      <a:pt x="228" y="176"/>
                      <a:pt x="228" y="176"/>
                    </a:cubicBezTo>
                    <a:cubicBezTo>
                      <a:pt x="228" y="176"/>
                      <a:pt x="227" y="175"/>
                      <a:pt x="227" y="176"/>
                    </a:cubicBezTo>
                    <a:cubicBezTo>
                      <a:pt x="227" y="175"/>
                      <a:pt x="226" y="175"/>
                      <a:pt x="226" y="175"/>
                    </a:cubicBezTo>
                    <a:cubicBezTo>
                      <a:pt x="227" y="175"/>
                      <a:pt x="228" y="174"/>
                      <a:pt x="229" y="174"/>
                    </a:cubicBezTo>
                    <a:cubicBezTo>
                      <a:pt x="230" y="175"/>
                      <a:pt x="229" y="175"/>
                      <a:pt x="229" y="176"/>
                    </a:cubicBezTo>
                    <a:cubicBezTo>
                      <a:pt x="230" y="176"/>
                      <a:pt x="230" y="175"/>
                      <a:pt x="230" y="176"/>
                    </a:cubicBezTo>
                    <a:cubicBezTo>
                      <a:pt x="230" y="175"/>
                      <a:pt x="230" y="175"/>
                      <a:pt x="230" y="174"/>
                    </a:cubicBezTo>
                    <a:cubicBezTo>
                      <a:pt x="227" y="173"/>
                      <a:pt x="225" y="175"/>
                      <a:pt x="222" y="174"/>
                    </a:cubicBezTo>
                    <a:cubicBezTo>
                      <a:pt x="221" y="174"/>
                      <a:pt x="221" y="174"/>
                      <a:pt x="221" y="174"/>
                    </a:cubicBezTo>
                    <a:cubicBezTo>
                      <a:pt x="220" y="174"/>
                      <a:pt x="220" y="173"/>
                      <a:pt x="219" y="173"/>
                    </a:cubicBezTo>
                    <a:cubicBezTo>
                      <a:pt x="218" y="174"/>
                      <a:pt x="215" y="173"/>
                      <a:pt x="214" y="174"/>
                    </a:cubicBezTo>
                    <a:cubicBezTo>
                      <a:pt x="213" y="174"/>
                      <a:pt x="214" y="173"/>
                      <a:pt x="213" y="173"/>
                    </a:cubicBezTo>
                    <a:cubicBezTo>
                      <a:pt x="211" y="172"/>
                      <a:pt x="208" y="174"/>
                      <a:pt x="206" y="171"/>
                    </a:cubicBezTo>
                    <a:cubicBezTo>
                      <a:pt x="206" y="171"/>
                      <a:pt x="206" y="171"/>
                      <a:pt x="207" y="171"/>
                    </a:cubicBezTo>
                    <a:cubicBezTo>
                      <a:pt x="206" y="170"/>
                      <a:pt x="204" y="170"/>
                      <a:pt x="203" y="169"/>
                    </a:cubicBezTo>
                    <a:cubicBezTo>
                      <a:pt x="204" y="168"/>
                      <a:pt x="204" y="168"/>
                      <a:pt x="205" y="167"/>
                    </a:cubicBezTo>
                    <a:cubicBezTo>
                      <a:pt x="204" y="166"/>
                      <a:pt x="201" y="167"/>
                      <a:pt x="200" y="166"/>
                    </a:cubicBezTo>
                    <a:cubicBezTo>
                      <a:pt x="200" y="166"/>
                      <a:pt x="199" y="166"/>
                      <a:pt x="199" y="167"/>
                    </a:cubicBezTo>
                    <a:cubicBezTo>
                      <a:pt x="199" y="166"/>
                      <a:pt x="198" y="167"/>
                      <a:pt x="198" y="166"/>
                    </a:cubicBezTo>
                    <a:cubicBezTo>
                      <a:pt x="197" y="166"/>
                      <a:pt x="197" y="166"/>
                      <a:pt x="196" y="166"/>
                    </a:cubicBezTo>
                    <a:cubicBezTo>
                      <a:pt x="185" y="165"/>
                      <a:pt x="175" y="165"/>
                      <a:pt x="164" y="164"/>
                    </a:cubicBezTo>
                    <a:cubicBezTo>
                      <a:pt x="158" y="163"/>
                      <a:pt x="152" y="163"/>
                      <a:pt x="146" y="163"/>
                    </a:cubicBezTo>
                    <a:cubicBezTo>
                      <a:pt x="142" y="163"/>
                      <a:pt x="137" y="163"/>
                      <a:pt x="132" y="162"/>
                    </a:cubicBezTo>
                    <a:cubicBezTo>
                      <a:pt x="131" y="162"/>
                      <a:pt x="128" y="162"/>
                      <a:pt x="126" y="161"/>
                    </a:cubicBezTo>
                    <a:cubicBezTo>
                      <a:pt x="125" y="162"/>
                      <a:pt x="125" y="161"/>
                      <a:pt x="124" y="162"/>
                    </a:cubicBezTo>
                    <a:cubicBezTo>
                      <a:pt x="124" y="162"/>
                      <a:pt x="124" y="161"/>
                      <a:pt x="124" y="161"/>
                    </a:cubicBezTo>
                    <a:cubicBezTo>
                      <a:pt x="117" y="161"/>
                      <a:pt x="109" y="160"/>
                      <a:pt x="102" y="160"/>
                    </a:cubicBezTo>
                    <a:cubicBezTo>
                      <a:pt x="102" y="160"/>
                      <a:pt x="101" y="160"/>
                      <a:pt x="101" y="159"/>
                    </a:cubicBezTo>
                    <a:cubicBezTo>
                      <a:pt x="104" y="158"/>
                      <a:pt x="102" y="156"/>
                      <a:pt x="104" y="154"/>
                    </a:cubicBezTo>
                    <a:cubicBezTo>
                      <a:pt x="103" y="154"/>
                      <a:pt x="103" y="154"/>
                      <a:pt x="103" y="153"/>
                    </a:cubicBezTo>
                    <a:cubicBezTo>
                      <a:pt x="102" y="153"/>
                      <a:pt x="100" y="153"/>
                      <a:pt x="99" y="153"/>
                    </a:cubicBezTo>
                    <a:cubicBezTo>
                      <a:pt x="97" y="154"/>
                      <a:pt x="96" y="154"/>
                      <a:pt x="95" y="152"/>
                    </a:cubicBezTo>
                    <a:cubicBezTo>
                      <a:pt x="94" y="152"/>
                      <a:pt x="94" y="151"/>
                      <a:pt x="93" y="151"/>
                    </a:cubicBezTo>
                    <a:cubicBezTo>
                      <a:pt x="93" y="150"/>
                      <a:pt x="92" y="150"/>
                      <a:pt x="91" y="150"/>
                    </a:cubicBezTo>
                    <a:cubicBezTo>
                      <a:pt x="90" y="149"/>
                      <a:pt x="88" y="149"/>
                      <a:pt x="87" y="147"/>
                    </a:cubicBezTo>
                    <a:cubicBezTo>
                      <a:pt x="87" y="147"/>
                      <a:pt x="88" y="147"/>
                      <a:pt x="88" y="146"/>
                    </a:cubicBezTo>
                    <a:cubicBezTo>
                      <a:pt x="85" y="145"/>
                      <a:pt x="77" y="143"/>
                      <a:pt x="80" y="139"/>
                    </a:cubicBezTo>
                    <a:cubicBezTo>
                      <a:pt x="79" y="138"/>
                      <a:pt x="79" y="138"/>
                      <a:pt x="79" y="137"/>
                    </a:cubicBezTo>
                    <a:cubicBezTo>
                      <a:pt x="81" y="135"/>
                      <a:pt x="83" y="134"/>
                      <a:pt x="85" y="134"/>
                    </a:cubicBezTo>
                    <a:cubicBezTo>
                      <a:pt x="86" y="133"/>
                      <a:pt x="87" y="132"/>
                      <a:pt x="88" y="133"/>
                    </a:cubicBezTo>
                    <a:cubicBezTo>
                      <a:pt x="89" y="132"/>
                      <a:pt x="89" y="132"/>
                      <a:pt x="90" y="132"/>
                    </a:cubicBezTo>
                    <a:cubicBezTo>
                      <a:pt x="90" y="133"/>
                      <a:pt x="91" y="133"/>
                      <a:pt x="91" y="133"/>
                    </a:cubicBezTo>
                    <a:cubicBezTo>
                      <a:pt x="91" y="132"/>
                      <a:pt x="91" y="132"/>
                      <a:pt x="91" y="132"/>
                    </a:cubicBezTo>
                    <a:cubicBezTo>
                      <a:pt x="90" y="131"/>
                      <a:pt x="89" y="131"/>
                      <a:pt x="88" y="131"/>
                    </a:cubicBezTo>
                    <a:cubicBezTo>
                      <a:pt x="86" y="130"/>
                      <a:pt x="90" y="127"/>
                      <a:pt x="89" y="125"/>
                    </a:cubicBezTo>
                    <a:cubicBezTo>
                      <a:pt x="89" y="125"/>
                      <a:pt x="88" y="125"/>
                      <a:pt x="88" y="124"/>
                    </a:cubicBezTo>
                    <a:cubicBezTo>
                      <a:pt x="88" y="123"/>
                      <a:pt x="88" y="122"/>
                      <a:pt x="88" y="121"/>
                    </a:cubicBezTo>
                    <a:cubicBezTo>
                      <a:pt x="86" y="119"/>
                      <a:pt x="83" y="119"/>
                      <a:pt x="83" y="117"/>
                    </a:cubicBezTo>
                    <a:cubicBezTo>
                      <a:pt x="80" y="116"/>
                      <a:pt x="78" y="114"/>
                      <a:pt x="77" y="112"/>
                    </a:cubicBezTo>
                    <a:cubicBezTo>
                      <a:pt x="78" y="111"/>
                      <a:pt x="81" y="111"/>
                      <a:pt x="83" y="112"/>
                    </a:cubicBezTo>
                    <a:cubicBezTo>
                      <a:pt x="86" y="110"/>
                      <a:pt x="93" y="113"/>
                      <a:pt x="93" y="109"/>
                    </a:cubicBezTo>
                    <a:cubicBezTo>
                      <a:pt x="92" y="109"/>
                      <a:pt x="92" y="110"/>
                      <a:pt x="91" y="110"/>
                    </a:cubicBezTo>
                    <a:cubicBezTo>
                      <a:pt x="91" y="110"/>
                      <a:pt x="90" y="109"/>
                      <a:pt x="90" y="109"/>
                    </a:cubicBezTo>
                    <a:cubicBezTo>
                      <a:pt x="85" y="109"/>
                      <a:pt x="80" y="108"/>
                      <a:pt x="75" y="106"/>
                    </a:cubicBezTo>
                    <a:cubicBezTo>
                      <a:pt x="76" y="105"/>
                      <a:pt x="77" y="106"/>
                      <a:pt x="78" y="106"/>
                    </a:cubicBezTo>
                    <a:cubicBezTo>
                      <a:pt x="78" y="106"/>
                      <a:pt x="78" y="105"/>
                      <a:pt x="78" y="105"/>
                    </a:cubicBezTo>
                    <a:cubicBezTo>
                      <a:pt x="75" y="104"/>
                      <a:pt x="72" y="104"/>
                      <a:pt x="70" y="102"/>
                    </a:cubicBezTo>
                    <a:cubicBezTo>
                      <a:pt x="69" y="102"/>
                      <a:pt x="67" y="102"/>
                      <a:pt x="66" y="101"/>
                    </a:cubicBezTo>
                    <a:cubicBezTo>
                      <a:pt x="64" y="100"/>
                      <a:pt x="62" y="99"/>
                      <a:pt x="60" y="98"/>
                    </a:cubicBezTo>
                    <a:cubicBezTo>
                      <a:pt x="61" y="98"/>
                      <a:pt x="61" y="98"/>
                      <a:pt x="61" y="97"/>
                    </a:cubicBezTo>
                    <a:cubicBezTo>
                      <a:pt x="59" y="95"/>
                      <a:pt x="56" y="96"/>
                      <a:pt x="53" y="94"/>
                    </a:cubicBezTo>
                    <a:cubicBezTo>
                      <a:pt x="53" y="93"/>
                      <a:pt x="56" y="92"/>
                      <a:pt x="56" y="91"/>
                    </a:cubicBezTo>
                    <a:cubicBezTo>
                      <a:pt x="54" y="90"/>
                      <a:pt x="52" y="90"/>
                      <a:pt x="50" y="89"/>
                    </a:cubicBezTo>
                    <a:cubicBezTo>
                      <a:pt x="51" y="89"/>
                      <a:pt x="51" y="89"/>
                      <a:pt x="52" y="89"/>
                    </a:cubicBezTo>
                    <a:cubicBezTo>
                      <a:pt x="52" y="89"/>
                      <a:pt x="52" y="89"/>
                      <a:pt x="52" y="89"/>
                    </a:cubicBezTo>
                    <a:cubicBezTo>
                      <a:pt x="56" y="88"/>
                      <a:pt x="59" y="91"/>
                      <a:pt x="63" y="91"/>
                    </a:cubicBezTo>
                    <a:cubicBezTo>
                      <a:pt x="63" y="90"/>
                      <a:pt x="64" y="90"/>
                      <a:pt x="64" y="89"/>
                    </a:cubicBezTo>
                    <a:cubicBezTo>
                      <a:pt x="59" y="88"/>
                      <a:pt x="55" y="87"/>
                      <a:pt x="51" y="83"/>
                    </a:cubicBezTo>
                    <a:cubicBezTo>
                      <a:pt x="50" y="83"/>
                      <a:pt x="50" y="84"/>
                      <a:pt x="49" y="84"/>
                    </a:cubicBezTo>
                    <a:cubicBezTo>
                      <a:pt x="49" y="83"/>
                      <a:pt x="48" y="82"/>
                      <a:pt x="48" y="82"/>
                    </a:cubicBezTo>
                    <a:cubicBezTo>
                      <a:pt x="48" y="81"/>
                      <a:pt x="49" y="81"/>
                      <a:pt x="49" y="80"/>
                    </a:cubicBezTo>
                    <a:cubicBezTo>
                      <a:pt x="49" y="80"/>
                      <a:pt x="48" y="80"/>
                      <a:pt x="47" y="79"/>
                    </a:cubicBezTo>
                    <a:cubicBezTo>
                      <a:pt x="48" y="78"/>
                      <a:pt x="48" y="78"/>
                      <a:pt x="48" y="78"/>
                    </a:cubicBezTo>
                    <a:cubicBezTo>
                      <a:pt x="46" y="77"/>
                      <a:pt x="44" y="76"/>
                      <a:pt x="42" y="75"/>
                    </a:cubicBezTo>
                    <a:cubicBezTo>
                      <a:pt x="42" y="74"/>
                      <a:pt x="41" y="74"/>
                      <a:pt x="40" y="73"/>
                    </a:cubicBezTo>
                    <a:cubicBezTo>
                      <a:pt x="40" y="73"/>
                      <a:pt x="40" y="74"/>
                      <a:pt x="39" y="74"/>
                    </a:cubicBezTo>
                    <a:cubicBezTo>
                      <a:pt x="39" y="73"/>
                      <a:pt x="39" y="73"/>
                      <a:pt x="38" y="72"/>
                    </a:cubicBezTo>
                    <a:cubicBezTo>
                      <a:pt x="38" y="72"/>
                      <a:pt x="39" y="72"/>
                      <a:pt x="39" y="72"/>
                    </a:cubicBezTo>
                    <a:cubicBezTo>
                      <a:pt x="39" y="71"/>
                      <a:pt x="38" y="72"/>
                      <a:pt x="37" y="71"/>
                    </a:cubicBezTo>
                    <a:cubicBezTo>
                      <a:pt x="37" y="68"/>
                      <a:pt x="32" y="67"/>
                      <a:pt x="30" y="65"/>
                    </a:cubicBezTo>
                    <a:cubicBezTo>
                      <a:pt x="34" y="62"/>
                      <a:pt x="28" y="62"/>
                      <a:pt x="28" y="60"/>
                    </a:cubicBezTo>
                    <a:cubicBezTo>
                      <a:pt x="24" y="60"/>
                      <a:pt x="23" y="53"/>
                      <a:pt x="19" y="52"/>
                    </a:cubicBezTo>
                    <a:cubicBezTo>
                      <a:pt x="18" y="49"/>
                      <a:pt x="14" y="46"/>
                      <a:pt x="13" y="42"/>
                    </a:cubicBezTo>
                    <a:cubicBezTo>
                      <a:pt x="12" y="42"/>
                      <a:pt x="11" y="40"/>
                      <a:pt x="9" y="39"/>
                    </a:cubicBezTo>
                    <a:cubicBezTo>
                      <a:pt x="9" y="39"/>
                      <a:pt x="9" y="38"/>
                      <a:pt x="10" y="37"/>
                    </a:cubicBezTo>
                    <a:cubicBezTo>
                      <a:pt x="7" y="34"/>
                      <a:pt x="8" y="31"/>
                      <a:pt x="6" y="28"/>
                    </a:cubicBezTo>
                    <a:cubicBezTo>
                      <a:pt x="7" y="27"/>
                      <a:pt x="4" y="25"/>
                      <a:pt x="4" y="24"/>
                    </a:cubicBezTo>
                    <a:cubicBezTo>
                      <a:pt x="2" y="22"/>
                      <a:pt x="3" y="21"/>
                      <a:pt x="2" y="19"/>
                    </a:cubicBezTo>
                    <a:cubicBezTo>
                      <a:pt x="2" y="18"/>
                      <a:pt x="2" y="18"/>
                      <a:pt x="2" y="17"/>
                    </a:cubicBezTo>
                    <a:cubicBezTo>
                      <a:pt x="1" y="16"/>
                      <a:pt x="1" y="15"/>
                      <a:pt x="1" y="13"/>
                    </a:cubicBezTo>
                    <a:cubicBezTo>
                      <a:pt x="0" y="12"/>
                      <a:pt x="2" y="10"/>
                      <a:pt x="2" y="8"/>
                    </a:cubicBezTo>
                    <a:cubicBezTo>
                      <a:pt x="3" y="7"/>
                      <a:pt x="5" y="8"/>
                      <a:pt x="7" y="7"/>
                    </a:cubicBezTo>
                    <a:cubicBezTo>
                      <a:pt x="7" y="8"/>
                      <a:pt x="7" y="8"/>
                      <a:pt x="8" y="9"/>
                    </a:cubicBezTo>
                    <a:cubicBezTo>
                      <a:pt x="8" y="8"/>
                      <a:pt x="9" y="9"/>
                      <a:pt x="10" y="8"/>
                    </a:cubicBezTo>
                    <a:cubicBezTo>
                      <a:pt x="10" y="8"/>
                      <a:pt x="11" y="9"/>
                      <a:pt x="11" y="9"/>
                    </a:cubicBezTo>
                    <a:cubicBezTo>
                      <a:pt x="12" y="9"/>
                      <a:pt x="14" y="11"/>
                      <a:pt x="16" y="11"/>
                    </a:cubicBezTo>
                    <a:cubicBezTo>
                      <a:pt x="17" y="13"/>
                      <a:pt x="21" y="14"/>
                      <a:pt x="24" y="15"/>
                    </a:cubicBezTo>
                    <a:cubicBezTo>
                      <a:pt x="24" y="15"/>
                      <a:pt x="24" y="14"/>
                      <a:pt x="25" y="14"/>
                    </a:cubicBezTo>
                    <a:cubicBezTo>
                      <a:pt x="28" y="16"/>
                      <a:pt x="33" y="17"/>
                      <a:pt x="36" y="19"/>
                    </a:cubicBezTo>
                    <a:cubicBezTo>
                      <a:pt x="37" y="19"/>
                      <a:pt x="38" y="19"/>
                      <a:pt x="39" y="20"/>
                    </a:cubicBezTo>
                    <a:cubicBezTo>
                      <a:pt x="41" y="20"/>
                      <a:pt x="43" y="21"/>
                      <a:pt x="44" y="22"/>
                    </a:cubicBezTo>
                    <a:cubicBezTo>
                      <a:pt x="46" y="22"/>
                      <a:pt x="47" y="22"/>
                      <a:pt x="48" y="22"/>
                    </a:cubicBezTo>
                    <a:cubicBezTo>
                      <a:pt x="49" y="23"/>
                      <a:pt x="50" y="23"/>
                      <a:pt x="51" y="23"/>
                    </a:cubicBezTo>
                    <a:cubicBezTo>
                      <a:pt x="52" y="23"/>
                      <a:pt x="52" y="24"/>
                      <a:pt x="52" y="24"/>
                    </a:cubicBezTo>
                    <a:cubicBezTo>
                      <a:pt x="55" y="25"/>
                      <a:pt x="57" y="25"/>
                      <a:pt x="59" y="26"/>
                    </a:cubicBezTo>
                    <a:cubicBezTo>
                      <a:pt x="62" y="26"/>
                      <a:pt x="64" y="27"/>
                      <a:pt x="66" y="28"/>
                    </a:cubicBezTo>
                    <a:cubicBezTo>
                      <a:pt x="67" y="27"/>
                      <a:pt x="68" y="28"/>
                      <a:pt x="69" y="28"/>
                    </a:cubicBezTo>
                    <a:cubicBezTo>
                      <a:pt x="70" y="28"/>
                      <a:pt x="70" y="28"/>
                      <a:pt x="70" y="29"/>
                    </a:cubicBezTo>
                    <a:cubicBezTo>
                      <a:pt x="71" y="26"/>
                      <a:pt x="67" y="26"/>
                      <a:pt x="66" y="24"/>
                    </a:cubicBezTo>
                    <a:cubicBezTo>
                      <a:pt x="67" y="25"/>
                      <a:pt x="69" y="25"/>
                      <a:pt x="69" y="26"/>
                    </a:cubicBezTo>
                    <a:cubicBezTo>
                      <a:pt x="70" y="26"/>
                      <a:pt x="71" y="26"/>
                      <a:pt x="71" y="25"/>
                    </a:cubicBezTo>
                    <a:cubicBezTo>
                      <a:pt x="73" y="26"/>
                      <a:pt x="74" y="26"/>
                      <a:pt x="76" y="27"/>
                    </a:cubicBezTo>
                    <a:cubicBezTo>
                      <a:pt x="76" y="26"/>
                      <a:pt x="76" y="26"/>
                      <a:pt x="76" y="26"/>
                    </a:cubicBezTo>
                    <a:cubicBezTo>
                      <a:pt x="78" y="27"/>
                      <a:pt x="80" y="27"/>
                      <a:pt x="82" y="27"/>
                    </a:cubicBezTo>
                    <a:cubicBezTo>
                      <a:pt x="80" y="25"/>
                      <a:pt x="76" y="26"/>
                      <a:pt x="73" y="24"/>
                    </a:cubicBezTo>
                    <a:cubicBezTo>
                      <a:pt x="75" y="23"/>
                      <a:pt x="76" y="24"/>
                      <a:pt x="77" y="25"/>
                    </a:cubicBezTo>
                    <a:cubicBezTo>
                      <a:pt x="78" y="25"/>
                      <a:pt x="78" y="24"/>
                      <a:pt x="79" y="25"/>
                    </a:cubicBezTo>
                    <a:cubicBezTo>
                      <a:pt x="79" y="25"/>
                      <a:pt x="80" y="25"/>
                      <a:pt x="80" y="25"/>
                    </a:cubicBezTo>
                    <a:cubicBezTo>
                      <a:pt x="81" y="25"/>
                      <a:pt x="81" y="25"/>
                      <a:pt x="81" y="25"/>
                    </a:cubicBezTo>
                    <a:cubicBezTo>
                      <a:pt x="83" y="25"/>
                      <a:pt x="84" y="26"/>
                      <a:pt x="86" y="26"/>
                    </a:cubicBezTo>
                    <a:cubicBezTo>
                      <a:pt x="88" y="27"/>
                      <a:pt x="89" y="26"/>
                      <a:pt x="91" y="27"/>
                    </a:cubicBezTo>
                    <a:cubicBezTo>
                      <a:pt x="92" y="27"/>
                      <a:pt x="93" y="27"/>
                      <a:pt x="94" y="27"/>
                    </a:cubicBezTo>
                    <a:cubicBezTo>
                      <a:pt x="94" y="27"/>
                      <a:pt x="94" y="28"/>
                      <a:pt x="94" y="28"/>
                    </a:cubicBezTo>
                    <a:cubicBezTo>
                      <a:pt x="95" y="28"/>
                      <a:pt x="96" y="28"/>
                      <a:pt x="97" y="28"/>
                    </a:cubicBezTo>
                    <a:cubicBezTo>
                      <a:pt x="100" y="28"/>
                      <a:pt x="102" y="29"/>
                      <a:pt x="104" y="29"/>
                    </a:cubicBezTo>
                    <a:cubicBezTo>
                      <a:pt x="104" y="29"/>
                      <a:pt x="104" y="28"/>
                      <a:pt x="105" y="28"/>
                    </a:cubicBezTo>
                    <a:cubicBezTo>
                      <a:pt x="105" y="29"/>
                      <a:pt x="106" y="29"/>
                      <a:pt x="106" y="29"/>
                    </a:cubicBezTo>
                    <a:cubicBezTo>
                      <a:pt x="106" y="29"/>
                      <a:pt x="106" y="29"/>
                      <a:pt x="106" y="29"/>
                    </a:cubicBezTo>
                    <a:cubicBezTo>
                      <a:pt x="111" y="30"/>
                      <a:pt x="116" y="31"/>
                      <a:pt x="121" y="31"/>
                    </a:cubicBezTo>
                    <a:cubicBezTo>
                      <a:pt x="121" y="31"/>
                      <a:pt x="121" y="31"/>
                      <a:pt x="121" y="31"/>
                    </a:cubicBezTo>
                    <a:cubicBezTo>
                      <a:pt x="121" y="31"/>
                      <a:pt x="122" y="31"/>
                      <a:pt x="122" y="31"/>
                    </a:cubicBezTo>
                    <a:cubicBezTo>
                      <a:pt x="123" y="32"/>
                      <a:pt x="124" y="31"/>
                      <a:pt x="125" y="31"/>
                    </a:cubicBezTo>
                    <a:cubicBezTo>
                      <a:pt x="127" y="31"/>
                      <a:pt x="127" y="32"/>
                      <a:pt x="128" y="31"/>
                    </a:cubicBezTo>
                    <a:cubicBezTo>
                      <a:pt x="129" y="33"/>
                      <a:pt x="131" y="31"/>
                      <a:pt x="132" y="33"/>
                    </a:cubicBezTo>
                    <a:cubicBezTo>
                      <a:pt x="135" y="32"/>
                      <a:pt x="139" y="34"/>
                      <a:pt x="142" y="33"/>
                    </a:cubicBezTo>
                    <a:cubicBezTo>
                      <a:pt x="138" y="31"/>
                      <a:pt x="133" y="31"/>
                      <a:pt x="128" y="31"/>
                    </a:cubicBezTo>
                    <a:cubicBezTo>
                      <a:pt x="128" y="30"/>
                      <a:pt x="128" y="30"/>
                      <a:pt x="127" y="30"/>
                    </a:cubicBezTo>
                    <a:cubicBezTo>
                      <a:pt x="126" y="30"/>
                      <a:pt x="125" y="30"/>
                      <a:pt x="123" y="30"/>
                    </a:cubicBezTo>
                    <a:cubicBezTo>
                      <a:pt x="121" y="30"/>
                      <a:pt x="120" y="29"/>
                      <a:pt x="119" y="29"/>
                    </a:cubicBezTo>
                    <a:cubicBezTo>
                      <a:pt x="119" y="28"/>
                      <a:pt x="119" y="29"/>
                      <a:pt x="120" y="28"/>
                    </a:cubicBezTo>
                    <a:cubicBezTo>
                      <a:pt x="121" y="29"/>
                      <a:pt x="123" y="27"/>
                      <a:pt x="124" y="28"/>
                    </a:cubicBezTo>
                    <a:cubicBezTo>
                      <a:pt x="126" y="28"/>
                      <a:pt x="127" y="29"/>
                      <a:pt x="129" y="29"/>
                    </a:cubicBezTo>
                    <a:cubicBezTo>
                      <a:pt x="129" y="29"/>
                      <a:pt x="130" y="29"/>
                      <a:pt x="130" y="28"/>
                    </a:cubicBezTo>
                    <a:cubicBezTo>
                      <a:pt x="131" y="29"/>
                      <a:pt x="132" y="29"/>
                      <a:pt x="132" y="29"/>
                    </a:cubicBezTo>
                    <a:cubicBezTo>
                      <a:pt x="135" y="28"/>
                      <a:pt x="139" y="30"/>
                      <a:pt x="142" y="29"/>
                    </a:cubicBezTo>
                    <a:cubicBezTo>
                      <a:pt x="144" y="30"/>
                      <a:pt x="145" y="29"/>
                      <a:pt x="146" y="29"/>
                    </a:cubicBezTo>
                    <a:cubicBezTo>
                      <a:pt x="146" y="30"/>
                      <a:pt x="146" y="30"/>
                      <a:pt x="146" y="30"/>
                    </a:cubicBezTo>
                    <a:cubicBezTo>
                      <a:pt x="149" y="28"/>
                      <a:pt x="151" y="31"/>
                      <a:pt x="154" y="30"/>
                    </a:cubicBezTo>
                    <a:cubicBezTo>
                      <a:pt x="155" y="31"/>
                      <a:pt x="156" y="31"/>
                      <a:pt x="157" y="30"/>
                    </a:cubicBezTo>
                    <a:cubicBezTo>
                      <a:pt x="158" y="30"/>
                      <a:pt x="159" y="31"/>
                      <a:pt x="160" y="30"/>
                    </a:cubicBezTo>
                    <a:cubicBezTo>
                      <a:pt x="161" y="31"/>
                      <a:pt x="163" y="31"/>
                      <a:pt x="164" y="29"/>
                    </a:cubicBezTo>
                    <a:cubicBezTo>
                      <a:pt x="165" y="30"/>
                      <a:pt x="164" y="30"/>
                      <a:pt x="165" y="30"/>
                    </a:cubicBezTo>
                    <a:cubicBezTo>
                      <a:pt x="165" y="30"/>
                      <a:pt x="165" y="30"/>
                      <a:pt x="165" y="29"/>
                    </a:cubicBezTo>
                    <a:cubicBezTo>
                      <a:pt x="166" y="29"/>
                      <a:pt x="167" y="30"/>
                      <a:pt x="168" y="29"/>
                    </a:cubicBezTo>
                    <a:cubicBezTo>
                      <a:pt x="167" y="29"/>
                      <a:pt x="165" y="28"/>
                      <a:pt x="165" y="29"/>
                    </a:cubicBezTo>
                    <a:cubicBezTo>
                      <a:pt x="164" y="28"/>
                      <a:pt x="164" y="28"/>
                      <a:pt x="164" y="28"/>
                    </a:cubicBezTo>
                    <a:cubicBezTo>
                      <a:pt x="164" y="28"/>
                      <a:pt x="164" y="28"/>
                      <a:pt x="164" y="27"/>
                    </a:cubicBezTo>
                    <a:cubicBezTo>
                      <a:pt x="168" y="27"/>
                      <a:pt x="172" y="28"/>
                      <a:pt x="177" y="27"/>
                    </a:cubicBezTo>
                    <a:cubicBezTo>
                      <a:pt x="175" y="26"/>
                      <a:pt x="173" y="27"/>
                      <a:pt x="171" y="26"/>
                    </a:cubicBezTo>
                    <a:cubicBezTo>
                      <a:pt x="170" y="27"/>
                      <a:pt x="169" y="27"/>
                      <a:pt x="167" y="26"/>
                    </a:cubicBezTo>
                    <a:cubicBezTo>
                      <a:pt x="166" y="27"/>
                      <a:pt x="165" y="26"/>
                      <a:pt x="163" y="26"/>
                    </a:cubicBezTo>
                    <a:cubicBezTo>
                      <a:pt x="163" y="26"/>
                      <a:pt x="163" y="26"/>
                      <a:pt x="163" y="27"/>
                    </a:cubicBezTo>
                    <a:cubicBezTo>
                      <a:pt x="154" y="26"/>
                      <a:pt x="145" y="25"/>
                      <a:pt x="136" y="25"/>
                    </a:cubicBezTo>
                    <a:cubicBezTo>
                      <a:pt x="136" y="25"/>
                      <a:pt x="135" y="25"/>
                      <a:pt x="135" y="24"/>
                    </a:cubicBezTo>
                    <a:cubicBezTo>
                      <a:pt x="133" y="24"/>
                      <a:pt x="131" y="24"/>
                      <a:pt x="130" y="24"/>
                    </a:cubicBezTo>
                    <a:cubicBezTo>
                      <a:pt x="129" y="24"/>
                      <a:pt x="129" y="24"/>
                      <a:pt x="129" y="24"/>
                    </a:cubicBezTo>
                    <a:cubicBezTo>
                      <a:pt x="127" y="24"/>
                      <a:pt x="126" y="24"/>
                      <a:pt x="125" y="23"/>
                    </a:cubicBezTo>
                    <a:cubicBezTo>
                      <a:pt x="123" y="24"/>
                      <a:pt x="121" y="22"/>
                      <a:pt x="121" y="23"/>
                    </a:cubicBezTo>
                    <a:cubicBezTo>
                      <a:pt x="119" y="23"/>
                      <a:pt x="118" y="23"/>
                      <a:pt x="116" y="22"/>
                    </a:cubicBezTo>
                    <a:cubicBezTo>
                      <a:pt x="116" y="23"/>
                      <a:pt x="115" y="23"/>
                      <a:pt x="115" y="23"/>
                    </a:cubicBezTo>
                    <a:cubicBezTo>
                      <a:pt x="114" y="22"/>
                      <a:pt x="113" y="22"/>
                      <a:pt x="112" y="22"/>
                    </a:cubicBezTo>
                    <a:cubicBezTo>
                      <a:pt x="112" y="22"/>
                      <a:pt x="111" y="22"/>
                      <a:pt x="111" y="23"/>
                    </a:cubicBezTo>
                    <a:cubicBezTo>
                      <a:pt x="107" y="21"/>
                      <a:pt x="104" y="21"/>
                      <a:pt x="100" y="21"/>
                    </a:cubicBezTo>
                    <a:cubicBezTo>
                      <a:pt x="99" y="20"/>
                      <a:pt x="100" y="20"/>
                      <a:pt x="99" y="20"/>
                    </a:cubicBezTo>
                    <a:cubicBezTo>
                      <a:pt x="97" y="20"/>
                      <a:pt x="94" y="20"/>
                      <a:pt x="93" y="19"/>
                    </a:cubicBezTo>
                    <a:cubicBezTo>
                      <a:pt x="92" y="19"/>
                      <a:pt x="93" y="20"/>
                      <a:pt x="92" y="20"/>
                    </a:cubicBezTo>
                    <a:cubicBezTo>
                      <a:pt x="90" y="18"/>
                      <a:pt x="89" y="20"/>
                      <a:pt x="87" y="18"/>
                    </a:cubicBezTo>
                    <a:cubicBezTo>
                      <a:pt x="88" y="18"/>
                      <a:pt x="89" y="18"/>
                      <a:pt x="89" y="18"/>
                    </a:cubicBezTo>
                    <a:cubicBezTo>
                      <a:pt x="89" y="17"/>
                      <a:pt x="90" y="17"/>
                      <a:pt x="91" y="17"/>
                    </a:cubicBezTo>
                    <a:cubicBezTo>
                      <a:pt x="92" y="17"/>
                      <a:pt x="92" y="18"/>
                      <a:pt x="93" y="18"/>
                    </a:cubicBezTo>
                    <a:cubicBezTo>
                      <a:pt x="94" y="18"/>
                      <a:pt x="93" y="18"/>
                      <a:pt x="93" y="17"/>
                    </a:cubicBezTo>
                    <a:cubicBezTo>
                      <a:pt x="93" y="17"/>
                      <a:pt x="94" y="18"/>
                      <a:pt x="95" y="18"/>
                    </a:cubicBezTo>
                    <a:cubicBezTo>
                      <a:pt x="95" y="18"/>
                      <a:pt x="95" y="19"/>
                      <a:pt x="96" y="19"/>
                    </a:cubicBezTo>
                    <a:cubicBezTo>
                      <a:pt x="96" y="19"/>
                      <a:pt x="96" y="17"/>
                      <a:pt x="97" y="18"/>
                    </a:cubicBezTo>
                    <a:cubicBezTo>
                      <a:pt x="97" y="18"/>
                      <a:pt x="96" y="18"/>
                      <a:pt x="96" y="18"/>
                    </a:cubicBezTo>
                    <a:cubicBezTo>
                      <a:pt x="97" y="19"/>
                      <a:pt x="97" y="19"/>
                      <a:pt x="97" y="19"/>
                    </a:cubicBezTo>
                    <a:cubicBezTo>
                      <a:pt x="98" y="18"/>
                      <a:pt x="99" y="18"/>
                      <a:pt x="100" y="18"/>
                    </a:cubicBezTo>
                    <a:cubicBezTo>
                      <a:pt x="100" y="18"/>
                      <a:pt x="100" y="19"/>
                      <a:pt x="100" y="19"/>
                    </a:cubicBezTo>
                    <a:cubicBezTo>
                      <a:pt x="100" y="20"/>
                      <a:pt x="101" y="19"/>
                      <a:pt x="101" y="19"/>
                    </a:cubicBezTo>
                    <a:cubicBezTo>
                      <a:pt x="101" y="19"/>
                      <a:pt x="101" y="19"/>
                      <a:pt x="101" y="19"/>
                    </a:cubicBezTo>
                    <a:cubicBezTo>
                      <a:pt x="101" y="18"/>
                      <a:pt x="102" y="18"/>
                      <a:pt x="102" y="17"/>
                    </a:cubicBezTo>
                    <a:cubicBezTo>
                      <a:pt x="103" y="18"/>
                      <a:pt x="104" y="18"/>
                      <a:pt x="105" y="17"/>
                    </a:cubicBezTo>
                    <a:cubicBezTo>
                      <a:pt x="105" y="18"/>
                      <a:pt x="105" y="19"/>
                      <a:pt x="106" y="18"/>
                    </a:cubicBezTo>
                    <a:cubicBezTo>
                      <a:pt x="106" y="19"/>
                      <a:pt x="106" y="19"/>
                      <a:pt x="107" y="19"/>
                    </a:cubicBezTo>
                    <a:cubicBezTo>
                      <a:pt x="107" y="19"/>
                      <a:pt x="107" y="19"/>
                      <a:pt x="107" y="18"/>
                    </a:cubicBezTo>
                    <a:cubicBezTo>
                      <a:pt x="108" y="18"/>
                      <a:pt x="108" y="18"/>
                      <a:pt x="109" y="19"/>
                    </a:cubicBezTo>
                    <a:cubicBezTo>
                      <a:pt x="110" y="19"/>
                      <a:pt x="109" y="18"/>
                      <a:pt x="110" y="19"/>
                    </a:cubicBezTo>
                    <a:cubicBezTo>
                      <a:pt x="110" y="19"/>
                      <a:pt x="110" y="18"/>
                      <a:pt x="110" y="18"/>
                    </a:cubicBezTo>
                    <a:cubicBezTo>
                      <a:pt x="109" y="17"/>
                      <a:pt x="107" y="18"/>
                      <a:pt x="106" y="17"/>
                    </a:cubicBezTo>
                    <a:cubicBezTo>
                      <a:pt x="105" y="17"/>
                      <a:pt x="106" y="17"/>
                      <a:pt x="105" y="17"/>
                    </a:cubicBezTo>
                    <a:cubicBezTo>
                      <a:pt x="104" y="17"/>
                      <a:pt x="103" y="16"/>
                      <a:pt x="103" y="17"/>
                    </a:cubicBezTo>
                    <a:cubicBezTo>
                      <a:pt x="102" y="16"/>
                      <a:pt x="101" y="16"/>
                      <a:pt x="100" y="16"/>
                    </a:cubicBezTo>
                    <a:cubicBezTo>
                      <a:pt x="99" y="16"/>
                      <a:pt x="100" y="16"/>
                      <a:pt x="100" y="15"/>
                    </a:cubicBezTo>
                    <a:cubicBezTo>
                      <a:pt x="99" y="15"/>
                      <a:pt x="99" y="16"/>
                      <a:pt x="98" y="16"/>
                    </a:cubicBezTo>
                    <a:cubicBezTo>
                      <a:pt x="97" y="16"/>
                      <a:pt x="95" y="16"/>
                      <a:pt x="93" y="15"/>
                    </a:cubicBezTo>
                    <a:cubicBezTo>
                      <a:pt x="93" y="15"/>
                      <a:pt x="93" y="15"/>
                      <a:pt x="92" y="15"/>
                    </a:cubicBezTo>
                    <a:cubicBezTo>
                      <a:pt x="92" y="15"/>
                      <a:pt x="92" y="15"/>
                      <a:pt x="91" y="15"/>
                    </a:cubicBezTo>
                    <a:cubicBezTo>
                      <a:pt x="89" y="15"/>
                      <a:pt x="86" y="13"/>
                      <a:pt x="83" y="13"/>
                    </a:cubicBezTo>
                    <a:cubicBezTo>
                      <a:pt x="83" y="13"/>
                      <a:pt x="83" y="12"/>
                      <a:pt x="82" y="12"/>
                    </a:cubicBezTo>
                    <a:cubicBezTo>
                      <a:pt x="83" y="11"/>
                      <a:pt x="85" y="13"/>
                      <a:pt x="87" y="12"/>
                    </a:cubicBezTo>
                    <a:cubicBezTo>
                      <a:pt x="88" y="13"/>
                      <a:pt x="89" y="13"/>
                      <a:pt x="90" y="12"/>
                    </a:cubicBezTo>
                    <a:cubicBezTo>
                      <a:pt x="90" y="13"/>
                      <a:pt x="90" y="13"/>
                      <a:pt x="90" y="13"/>
                    </a:cubicBezTo>
                    <a:cubicBezTo>
                      <a:pt x="91" y="13"/>
                      <a:pt x="91" y="13"/>
                      <a:pt x="91" y="13"/>
                    </a:cubicBezTo>
                    <a:cubicBezTo>
                      <a:pt x="93" y="14"/>
                      <a:pt x="95" y="13"/>
                      <a:pt x="97" y="14"/>
                    </a:cubicBezTo>
                    <a:cubicBezTo>
                      <a:pt x="97" y="13"/>
                      <a:pt x="95" y="12"/>
                      <a:pt x="95" y="13"/>
                    </a:cubicBezTo>
                    <a:cubicBezTo>
                      <a:pt x="94" y="12"/>
                      <a:pt x="95" y="12"/>
                      <a:pt x="95" y="12"/>
                    </a:cubicBezTo>
                    <a:cubicBezTo>
                      <a:pt x="94" y="11"/>
                      <a:pt x="93" y="11"/>
                      <a:pt x="93" y="11"/>
                    </a:cubicBezTo>
                    <a:cubicBezTo>
                      <a:pt x="93" y="12"/>
                      <a:pt x="93" y="12"/>
                      <a:pt x="93" y="12"/>
                    </a:cubicBezTo>
                    <a:cubicBezTo>
                      <a:pt x="92" y="13"/>
                      <a:pt x="91" y="12"/>
                      <a:pt x="90" y="12"/>
                    </a:cubicBezTo>
                    <a:cubicBezTo>
                      <a:pt x="89" y="11"/>
                      <a:pt x="88" y="12"/>
                      <a:pt x="87" y="10"/>
                    </a:cubicBezTo>
                    <a:cubicBezTo>
                      <a:pt x="87" y="10"/>
                      <a:pt x="87" y="11"/>
                      <a:pt x="86" y="11"/>
                    </a:cubicBezTo>
                    <a:cubicBezTo>
                      <a:pt x="85" y="10"/>
                      <a:pt x="83" y="10"/>
                      <a:pt x="81" y="11"/>
                    </a:cubicBezTo>
                    <a:cubicBezTo>
                      <a:pt x="80" y="10"/>
                      <a:pt x="79" y="9"/>
                      <a:pt x="79" y="10"/>
                    </a:cubicBezTo>
                    <a:cubicBezTo>
                      <a:pt x="78" y="10"/>
                      <a:pt x="78" y="10"/>
                      <a:pt x="77" y="9"/>
                    </a:cubicBezTo>
                    <a:cubicBezTo>
                      <a:pt x="76" y="10"/>
                      <a:pt x="74" y="9"/>
                      <a:pt x="73" y="8"/>
                    </a:cubicBezTo>
                    <a:cubicBezTo>
                      <a:pt x="73" y="8"/>
                      <a:pt x="74" y="9"/>
                      <a:pt x="75" y="8"/>
                    </a:cubicBezTo>
                    <a:cubicBezTo>
                      <a:pt x="74" y="7"/>
                      <a:pt x="72" y="8"/>
                      <a:pt x="71" y="7"/>
                    </a:cubicBezTo>
                    <a:cubicBezTo>
                      <a:pt x="72" y="6"/>
                      <a:pt x="74" y="7"/>
                      <a:pt x="75" y="7"/>
                    </a:cubicBezTo>
                    <a:cubicBezTo>
                      <a:pt x="78" y="8"/>
                      <a:pt x="81" y="8"/>
                      <a:pt x="83" y="9"/>
                    </a:cubicBezTo>
                    <a:cubicBezTo>
                      <a:pt x="84" y="9"/>
                      <a:pt x="85" y="9"/>
                      <a:pt x="85" y="10"/>
                    </a:cubicBezTo>
                    <a:cubicBezTo>
                      <a:pt x="85" y="10"/>
                      <a:pt x="86" y="9"/>
                      <a:pt x="86" y="9"/>
                    </a:cubicBezTo>
                    <a:cubicBezTo>
                      <a:pt x="87" y="10"/>
                      <a:pt x="87" y="10"/>
                      <a:pt x="88" y="10"/>
                    </a:cubicBezTo>
                    <a:cubicBezTo>
                      <a:pt x="89" y="9"/>
                      <a:pt x="91" y="11"/>
                      <a:pt x="92" y="10"/>
                    </a:cubicBezTo>
                    <a:cubicBezTo>
                      <a:pt x="93" y="11"/>
                      <a:pt x="95" y="10"/>
                      <a:pt x="96" y="11"/>
                    </a:cubicBezTo>
                    <a:cubicBezTo>
                      <a:pt x="97" y="10"/>
                      <a:pt x="99" y="12"/>
                      <a:pt x="99" y="11"/>
                    </a:cubicBezTo>
                    <a:cubicBezTo>
                      <a:pt x="102" y="12"/>
                      <a:pt x="103" y="11"/>
                      <a:pt x="105" y="13"/>
                    </a:cubicBezTo>
                    <a:cubicBezTo>
                      <a:pt x="106" y="13"/>
                      <a:pt x="106" y="12"/>
                      <a:pt x="106" y="12"/>
                    </a:cubicBezTo>
                    <a:cubicBezTo>
                      <a:pt x="107" y="13"/>
                      <a:pt x="107" y="13"/>
                      <a:pt x="108" y="14"/>
                    </a:cubicBezTo>
                    <a:cubicBezTo>
                      <a:pt x="109" y="13"/>
                      <a:pt x="109" y="12"/>
                      <a:pt x="108" y="12"/>
                    </a:cubicBezTo>
                    <a:cubicBezTo>
                      <a:pt x="109" y="12"/>
                      <a:pt x="109" y="12"/>
                      <a:pt x="110" y="12"/>
                    </a:cubicBezTo>
                    <a:cubicBezTo>
                      <a:pt x="110" y="14"/>
                      <a:pt x="111" y="13"/>
                      <a:pt x="112" y="14"/>
                    </a:cubicBezTo>
                    <a:cubicBezTo>
                      <a:pt x="112" y="13"/>
                      <a:pt x="114" y="13"/>
                      <a:pt x="114" y="13"/>
                    </a:cubicBezTo>
                    <a:cubicBezTo>
                      <a:pt x="117" y="12"/>
                      <a:pt x="120" y="12"/>
                      <a:pt x="124" y="13"/>
                    </a:cubicBezTo>
                    <a:cubicBezTo>
                      <a:pt x="124" y="14"/>
                      <a:pt x="123" y="15"/>
                      <a:pt x="124" y="16"/>
                    </a:cubicBezTo>
                    <a:cubicBezTo>
                      <a:pt x="125" y="15"/>
                      <a:pt x="126" y="15"/>
                      <a:pt x="126" y="15"/>
                    </a:cubicBezTo>
                    <a:cubicBezTo>
                      <a:pt x="127" y="14"/>
                      <a:pt x="126" y="14"/>
                      <a:pt x="126" y="14"/>
                    </a:cubicBezTo>
                    <a:cubicBezTo>
                      <a:pt x="127" y="13"/>
                      <a:pt x="127" y="13"/>
                      <a:pt x="128" y="13"/>
                    </a:cubicBezTo>
                    <a:cubicBezTo>
                      <a:pt x="128" y="13"/>
                      <a:pt x="128" y="14"/>
                      <a:pt x="128" y="14"/>
                    </a:cubicBezTo>
                    <a:cubicBezTo>
                      <a:pt x="128" y="14"/>
                      <a:pt x="127" y="14"/>
                      <a:pt x="127" y="15"/>
                    </a:cubicBezTo>
                    <a:cubicBezTo>
                      <a:pt x="128" y="15"/>
                      <a:pt x="128" y="14"/>
                      <a:pt x="129" y="14"/>
                    </a:cubicBezTo>
                    <a:cubicBezTo>
                      <a:pt x="129" y="14"/>
                      <a:pt x="130" y="14"/>
                      <a:pt x="130" y="14"/>
                    </a:cubicBezTo>
                    <a:cubicBezTo>
                      <a:pt x="131" y="12"/>
                      <a:pt x="134" y="14"/>
                      <a:pt x="136" y="14"/>
                    </a:cubicBezTo>
                    <a:cubicBezTo>
                      <a:pt x="137" y="14"/>
                      <a:pt x="136" y="15"/>
                      <a:pt x="137" y="15"/>
                    </a:cubicBezTo>
                    <a:cubicBezTo>
                      <a:pt x="137" y="15"/>
                      <a:pt x="137" y="14"/>
                      <a:pt x="138" y="14"/>
                    </a:cubicBezTo>
                    <a:cubicBezTo>
                      <a:pt x="138" y="15"/>
                      <a:pt x="139" y="16"/>
                      <a:pt x="139" y="15"/>
                    </a:cubicBezTo>
                    <a:cubicBezTo>
                      <a:pt x="140" y="15"/>
                      <a:pt x="140" y="15"/>
                      <a:pt x="140" y="15"/>
                    </a:cubicBezTo>
                    <a:cubicBezTo>
                      <a:pt x="142" y="15"/>
                      <a:pt x="143" y="16"/>
                      <a:pt x="144" y="15"/>
                    </a:cubicBezTo>
                    <a:cubicBezTo>
                      <a:pt x="145" y="15"/>
                      <a:pt x="144" y="14"/>
                      <a:pt x="143" y="14"/>
                    </a:cubicBezTo>
                    <a:cubicBezTo>
                      <a:pt x="144" y="14"/>
                      <a:pt x="144" y="14"/>
                      <a:pt x="145" y="14"/>
                    </a:cubicBezTo>
                    <a:cubicBezTo>
                      <a:pt x="145" y="15"/>
                      <a:pt x="145" y="15"/>
                      <a:pt x="145" y="15"/>
                    </a:cubicBezTo>
                    <a:cubicBezTo>
                      <a:pt x="146" y="15"/>
                      <a:pt x="148" y="17"/>
                      <a:pt x="149" y="16"/>
                    </a:cubicBezTo>
                    <a:cubicBezTo>
                      <a:pt x="150" y="17"/>
                      <a:pt x="152" y="17"/>
                      <a:pt x="153" y="17"/>
                    </a:cubicBezTo>
                    <a:cubicBezTo>
                      <a:pt x="153" y="17"/>
                      <a:pt x="154" y="17"/>
                      <a:pt x="154" y="17"/>
                    </a:cubicBezTo>
                    <a:cubicBezTo>
                      <a:pt x="153" y="17"/>
                      <a:pt x="152" y="16"/>
                      <a:pt x="151" y="16"/>
                    </a:cubicBezTo>
                    <a:cubicBezTo>
                      <a:pt x="151" y="16"/>
                      <a:pt x="152" y="15"/>
                      <a:pt x="151" y="15"/>
                    </a:cubicBezTo>
                    <a:cubicBezTo>
                      <a:pt x="151" y="14"/>
                      <a:pt x="152" y="16"/>
                      <a:pt x="153" y="15"/>
                    </a:cubicBezTo>
                    <a:cubicBezTo>
                      <a:pt x="153" y="15"/>
                      <a:pt x="153" y="15"/>
                      <a:pt x="153" y="16"/>
                    </a:cubicBezTo>
                    <a:cubicBezTo>
                      <a:pt x="154" y="15"/>
                      <a:pt x="154" y="15"/>
                      <a:pt x="154" y="14"/>
                    </a:cubicBezTo>
                    <a:cubicBezTo>
                      <a:pt x="156" y="15"/>
                      <a:pt x="157" y="14"/>
                      <a:pt x="158" y="15"/>
                    </a:cubicBezTo>
                    <a:cubicBezTo>
                      <a:pt x="157" y="15"/>
                      <a:pt x="157" y="15"/>
                      <a:pt x="158" y="16"/>
                    </a:cubicBezTo>
                    <a:cubicBezTo>
                      <a:pt x="157" y="16"/>
                      <a:pt x="157" y="15"/>
                      <a:pt x="156" y="16"/>
                    </a:cubicBezTo>
                    <a:cubicBezTo>
                      <a:pt x="156" y="17"/>
                      <a:pt x="157" y="18"/>
                      <a:pt x="158" y="17"/>
                    </a:cubicBezTo>
                    <a:cubicBezTo>
                      <a:pt x="159" y="18"/>
                      <a:pt x="160" y="18"/>
                      <a:pt x="161" y="17"/>
                    </a:cubicBezTo>
                    <a:cubicBezTo>
                      <a:pt x="162" y="19"/>
                      <a:pt x="163" y="17"/>
                      <a:pt x="164" y="18"/>
                    </a:cubicBezTo>
                    <a:cubicBezTo>
                      <a:pt x="165" y="17"/>
                      <a:pt x="164" y="17"/>
                      <a:pt x="164" y="16"/>
                    </a:cubicBezTo>
                    <a:cubicBezTo>
                      <a:pt x="165" y="16"/>
                      <a:pt x="166" y="16"/>
                      <a:pt x="166" y="16"/>
                    </a:cubicBezTo>
                    <a:cubicBezTo>
                      <a:pt x="167" y="17"/>
                      <a:pt x="166" y="16"/>
                      <a:pt x="165" y="17"/>
                    </a:cubicBezTo>
                    <a:cubicBezTo>
                      <a:pt x="165" y="17"/>
                      <a:pt x="166" y="17"/>
                      <a:pt x="166" y="17"/>
                    </a:cubicBezTo>
                    <a:cubicBezTo>
                      <a:pt x="167" y="17"/>
                      <a:pt x="167" y="17"/>
                      <a:pt x="167" y="16"/>
                    </a:cubicBezTo>
                    <a:cubicBezTo>
                      <a:pt x="167" y="16"/>
                      <a:pt x="167" y="15"/>
                      <a:pt x="167" y="15"/>
                    </a:cubicBezTo>
                    <a:cubicBezTo>
                      <a:pt x="166" y="14"/>
                      <a:pt x="165" y="14"/>
                      <a:pt x="164" y="14"/>
                    </a:cubicBezTo>
                    <a:cubicBezTo>
                      <a:pt x="163" y="15"/>
                      <a:pt x="163" y="14"/>
                      <a:pt x="162" y="15"/>
                    </a:cubicBezTo>
                    <a:cubicBezTo>
                      <a:pt x="162" y="15"/>
                      <a:pt x="163" y="15"/>
                      <a:pt x="163" y="15"/>
                    </a:cubicBezTo>
                    <a:cubicBezTo>
                      <a:pt x="163" y="16"/>
                      <a:pt x="162" y="15"/>
                      <a:pt x="162" y="15"/>
                    </a:cubicBezTo>
                    <a:cubicBezTo>
                      <a:pt x="161" y="15"/>
                      <a:pt x="162" y="15"/>
                      <a:pt x="162" y="14"/>
                    </a:cubicBezTo>
                    <a:cubicBezTo>
                      <a:pt x="161" y="13"/>
                      <a:pt x="160" y="14"/>
                      <a:pt x="159" y="14"/>
                    </a:cubicBezTo>
                    <a:cubicBezTo>
                      <a:pt x="159" y="14"/>
                      <a:pt x="160" y="14"/>
                      <a:pt x="159" y="15"/>
                    </a:cubicBezTo>
                    <a:cubicBezTo>
                      <a:pt x="159" y="15"/>
                      <a:pt x="159" y="15"/>
                      <a:pt x="158" y="15"/>
                    </a:cubicBezTo>
                    <a:cubicBezTo>
                      <a:pt x="158" y="14"/>
                      <a:pt x="158" y="15"/>
                      <a:pt x="159" y="14"/>
                    </a:cubicBezTo>
                    <a:cubicBezTo>
                      <a:pt x="154" y="13"/>
                      <a:pt x="149" y="14"/>
                      <a:pt x="144" y="12"/>
                    </a:cubicBezTo>
                    <a:cubicBezTo>
                      <a:pt x="141" y="13"/>
                      <a:pt x="139" y="10"/>
                      <a:pt x="137" y="12"/>
                    </a:cubicBezTo>
                    <a:cubicBezTo>
                      <a:pt x="135" y="11"/>
                      <a:pt x="133" y="10"/>
                      <a:pt x="131" y="9"/>
                    </a:cubicBezTo>
                    <a:cubicBezTo>
                      <a:pt x="131" y="9"/>
                      <a:pt x="131" y="9"/>
                      <a:pt x="131" y="10"/>
                    </a:cubicBezTo>
                    <a:cubicBezTo>
                      <a:pt x="129" y="10"/>
                      <a:pt x="127" y="8"/>
                      <a:pt x="125" y="10"/>
                    </a:cubicBezTo>
                    <a:cubicBezTo>
                      <a:pt x="125" y="9"/>
                      <a:pt x="125" y="9"/>
                      <a:pt x="125" y="9"/>
                    </a:cubicBezTo>
                    <a:cubicBezTo>
                      <a:pt x="124" y="10"/>
                      <a:pt x="122" y="8"/>
                      <a:pt x="121" y="9"/>
                    </a:cubicBezTo>
                    <a:cubicBezTo>
                      <a:pt x="121" y="9"/>
                      <a:pt x="121" y="8"/>
                      <a:pt x="121" y="7"/>
                    </a:cubicBezTo>
                    <a:cubicBezTo>
                      <a:pt x="122" y="6"/>
                      <a:pt x="124" y="7"/>
                      <a:pt x="125" y="6"/>
                    </a:cubicBezTo>
                    <a:cubicBezTo>
                      <a:pt x="126" y="7"/>
                      <a:pt x="126" y="7"/>
                      <a:pt x="127" y="7"/>
                    </a:cubicBezTo>
                    <a:cubicBezTo>
                      <a:pt x="127" y="6"/>
                      <a:pt x="126" y="5"/>
                      <a:pt x="126" y="6"/>
                    </a:cubicBezTo>
                    <a:cubicBezTo>
                      <a:pt x="125" y="6"/>
                      <a:pt x="126" y="5"/>
                      <a:pt x="126" y="5"/>
                    </a:cubicBezTo>
                    <a:cubicBezTo>
                      <a:pt x="127" y="5"/>
                      <a:pt x="127" y="5"/>
                      <a:pt x="127" y="6"/>
                    </a:cubicBezTo>
                    <a:cubicBezTo>
                      <a:pt x="128" y="6"/>
                      <a:pt x="127" y="5"/>
                      <a:pt x="128" y="5"/>
                    </a:cubicBezTo>
                    <a:cubicBezTo>
                      <a:pt x="129" y="6"/>
                      <a:pt x="130" y="5"/>
                      <a:pt x="130" y="5"/>
                    </a:cubicBezTo>
                    <a:cubicBezTo>
                      <a:pt x="131" y="5"/>
                      <a:pt x="131" y="5"/>
                      <a:pt x="132" y="5"/>
                    </a:cubicBezTo>
                    <a:cubicBezTo>
                      <a:pt x="133" y="6"/>
                      <a:pt x="134" y="5"/>
                      <a:pt x="135" y="6"/>
                    </a:cubicBezTo>
                    <a:cubicBezTo>
                      <a:pt x="138" y="5"/>
                      <a:pt x="142" y="5"/>
                      <a:pt x="146" y="6"/>
                    </a:cubicBezTo>
                    <a:cubicBezTo>
                      <a:pt x="146" y="6"/>
                      <a:pt x="146" y="6"/>
                      <a:pt x="146" y="5"/>
                    </a:cubicBezTo>
                    <a:cubicBezTo>
                      <a:pt x="148" y="7"/>
                      <a:pt x="150" y="6"/>
                      <a:pt x="152" y="6"/>
                    </a:cubicBezTo>
                    <a:cubicBezTo>
                      <a:pt x="152" y="6"/>
                      <a:pt x="153" y="7"/>
                      <a:pt x="154" y="7"/>
                    </a:cubicBezTo>
                    <a:cubicBezTo>
                      <a:pt x="155" y="7"/>
                      <a:pt x="157" y="6"/>
                      <a:pt x="158" y="6"/>
                    </a:cubicBezTo>
                    <a:cubicBezTo>
                      <a:pt x="159" y="6"/>
                      <a:pt x="159" y="7"/>
                      <a:pt x="160" y="7"/>
                    </a:cubicBezTo>
                    <a:cubicBezTo>
                      <a:pt x="163" y="6"/>
                      <a:pt x="166" y="7"/>
                      <a:pt x="169" y="7"/>
                    </a:cubicBezTo>
                    <a:cubicBezTo>
                      <a:pt x="168" y="7"/>
                      <a:pt x="167" y="7"/>
                      <a:pt x="167" y="7"/>
                    </a:cubicBezTo>
                    <a:cubicBezTo>
                      <a:pt x="167" y="8"/>
                      <a:pt x="167" y="8"/>
                      <a:pt x="168" y="8"/>
                    </a:cubicBezTo>
                    <a:cubicBezTo>
                      <a:pt x="169" y="7"/>
                      <a:pt x="170" y="9"/>
                      <a:pt x="171" y="7"/>
                    </a:cubicBezTo>
                    <a:cubicBezTo>
                      <a:pt x="171" y="7"/>
                      <a:pt x="171" y="7"/>
                      <a:pt x="172" y="8"/>
                    </a:cubicBezTo>
                    <a:cubicBezTo>
                      <a:pt x="173" y="6"/>
                      <a:pt x="176" y="6"/>
                      <a:pt x="177" y="7"/>
                    </a:cubicBezTo>
                    <a:cubicBezTo>
                      <a:pt x="177" y="8"/>
                      <a:pt x="176" y="8"/>
                      <a:pt x="176" y="8"/>
                    </a:cubicBezTo>
                    <a:cubicBezTo>
                      <a:pt x="176" y="9"/>
                      <a:pt x="177" y="8"/>
                      <a:pt x="178" y="8"/>
                    </a:cubicBezTo>
                    <a:cubicBezTo>
                      <a:pt x="178" y="8"/>
                      <a:pt x="178" y="9"/>
                      <a:pt x="179" y="9"/>
                    </a:cubicBezTo>
                    <a:cubicBezTo>
                      <a:pt x="179" y="8"/>
                      <a:pt x="179" y="8"/>
                      <a:pt x="180" y="7"/>
                    </a:cubicBezTo>
                    <a:cubicBezTo>
                      <a:pt x="180" y="8"/>
                      <a:pt x="180" y="8"/>
                      <a:pt x="179" y="8"/>
                    </a:cubicBezTo>
                    <a:cubicBezTo>
                      <a:pt x="180" y="9"/>
                      <a:pt x="180" y="9"/>
                      <a:pt x="180" y="9"/>
                    </a:cubicBezTo>
                    <a:cubicBezTo>
                      <a:pt x="181" y="9"/>
                      <a:pt x="181" y="8"/>
                      <a:pt x="181" y="7"/>
                    </a:cubicBezTo>
                    <a:cubicBezTo>
                      <a:pt x="183" y="7"/>
                      <a:pt x="184" y="7"/>
                      <a:pt x="186" y="7"/>
                    </a:cubicBezTo>
                    <a:cubicBezTo>
                      <a:pt x="186" y="8"/>
                      <a:pt x="186" y="8"/>
                      <a:pt x="186" y="8"/>
                    </a:cubicBezTo>
                    <a:cubicBezTo>
                      <a:pt x="187" y="9"/>
                      <a:pt x="187" y="8"/>
                      <a:pt x="188" y="8"/>
                    </a:cubicBezTo>
                    <a:cubicBezTo>
                      <a:pt x="188" y="8"/>
                      <a:pt x="188" y="8"/>
                      <a:pt x="188" y="8"/>
                    </a:cubicBezTo>
                    <a:cubicBezTo>
                      <a:pt x="189" y="8"/>
                      <a:pt x="190" y="8"/>
                      <a:pt x="191" y="7"/>
                    </a:cubicBezTo>
                    <a:cubicBezTo>
                      <a:pt x="194" y="8"/>
                      <a:pt x="196" y="8"/>
                      <a:pt x="198" y="8"/>
                    </a:cubicBezTo>
                    <a:cubicBezTo>
                      <a:pt x="199" y="8"/>
                      <a:pt x="200" y="8"/>
                      <a:pt x="201" y="8"/>
                    </a:cubicBezTo>
                    <a:cubicBezTo>
                      <a:pt x="201" y="9"/>
                      <a:pt x="200" y="9"/>
                      <a:pt x="201" y="9"/>
                    </a:cubicBezTo>
                    <a:cubicBezTo>
                      <a:pt x="201" y="9"/>
                      <a:pt x="202" y="9"/>
                      <a:pt x="202" y="8"/>
                    </a:cubicBezTo>
                    <a:cubicBezTo>
                      <a:pt x="203" y="8"/>
                      <a:pt x="203" y="9"/>
                      <a:pt x="203" y="9"/>
                    </a:cubicBezTo>
                    <a:cubicBezTo>
                      <a:pt x="203" y="9"/>
                      <a:pt x="203" y="8"/>
                      <a:pt x="204" y="8"/>
                    </a:cubicBezTo>
                    <a:cubicBezTo>
                      <a:pt x="205" y="8"/>
                      <a:pt x="205" y="8"/>
                      <a:pt x="206" y="9"/>
                    </a:cubicBezTo>
                    <a:cubicBezTo>
                      <a:pt x="207" y="9"/>
                      <a:pt x="206" y="8"/>
                      <a:pt x="207" y="8"/>
                    </a:cubicBezTo>
                    <a:cubicBezTo>
                      <a:pt x="208" y="8"/>
                      <a:pt x="207" y="9"/>
                      <a:pt x="208" y="9"/>
                    </a:cubicBezTo>
                    <a:cubicBezTo>
                      <a:pt x="208" y="10"/>
                      <a:pt x="209" y="9"/>
                      <a:pt x="209" y="8"/>
                    </a:cubicBezTo>
                    <a:cubicBezTo>
                      <a:pt x="211" y="9"/>
                      <a:pt x="213" y="8"/>
                      <a:pt x="215" y="8"/>
                    </a:cubicBezTo>
                    <a:cubicBezTo>
                      <a:pt x="215" y="9"/>
                      <a:pt x="214" y="9"/>
                      <a:pt x="214" y="10"/>
                    </a:cubicBezTo>
                    <a:cubicBezTo>
                      <a:pt x="215" y="10"/>
                      <a:pt x="216" y="10"/>
                      <a:pt x="217" y="9"/>
                    </a:cubicBezTo>
                    <a:cubicBezTo>
                      <a:pt x="217" y="9"/>
                      <a:pt x="217" y="9"/>
                      <a:pt x="217" y="9"/>
                    </a:cubicBezTo>
                    <a:cubicBezTo>
                      <a:pt x="216" y="9"/>
                      <a:pt x="216" y="9"/>
                      <a:pt x="216" y="9"/>
                    </a:cubicBezTo>
                    <a:cubicBezTo>
                      <a:pt x="220" y="9"/>
                      <a:pt x="223" y="10"/>
                      <a:pt x="227" y="9"/>
                    </a:cubicBezTo>
                    <a:cubicBezTo>
                      <a:pt x="227" y="9"/>
                      <a:pt x="227" y="9"/>
                      <a:pt x="227" y="9"/>
                    </a:cubicBezTo>
                    <a:cubicBezTo>
                      <a:pt x="229" y="9"/>
                      <a:pt x="232" y="8"/>
                      <a:pt x="233" y="11"/>
                    </a:cubicBezTo>
                    <a:cubicBezTo>
                      <a:pt x="233" y="11"/>
                      <a:pt x="234" y="11"/>
                      <a:pt x="234" y="11"/>
                    </a:cubicBezTo>
                    <a:cubicBezTo>
                      <a:pt x="234" y="10"/>
                      <a:pt x="234" y="10"/>
                      <a:pt x="234" y="10"/>
                    </a:cubicBezTo>
                    <a:cubicBezTo>
                      <a:pt x="234" y="10"/>
                      <a:pt x="235" y="10"/>
                      <a:pt x="235" y="11"/>
                    </a:cubicBezTo>
                    <a:cubicBezTo>
                      <a:pt x="236" y="9"/>
                      <a:pt x="239" y="10"/>
                      <a:pt x="241" y="10"/>
                    </a:cubicBezTo>
                    <a:cubicBezTo>
                      <a:pt x="241" y="9"/>
                      <a:pt x="241" y="9"/>
                      <a:pt x="241" y="9"/>
                    </a:cubicBezTo>
                    <a:cubicBezTo>
                      <a:pt x="243" y="10"/>
                      <a:pt x="245" y="10"/>
                      <a:pt x="246" y="9"/>
                    </a:cubicBezTo>
                    <a:cubicBezTo>
                      <a:pt x="248" y="11"/>
                      <a:pt x="251" y="11"/>
                      <a:pt x="251" y="10"/>
                    </a:cubicBezTo>
                    <a:cubicBezTo>
                      <a:pt x="251" y="10"/>
                      <a:pt x="252" y="10"/>
                      <a:pt x="252" y="10"/>
                    </a:cubicBezTo>
                    <a:cubicBezTo>
                      <a:pt x="253" y="9"/>
                      <a:pt x="255" y="10"/>
                      <a:pt x="257" y="9"/>
                    </a:cubicBezTo>
                    <a:cubicBezTo>
                      <a:pt x="256" y="10"/>
                      <a:pt x="256" y="10"/>
                      <a:pt x="255" y="10"/>
                    </a:cubicBezTo>
                    <a:cubicBezTo>
                      <a:pt x="255" y="11"/>
                      <a:pt x="256" y="11"/>
                      <a:pt x="256" y="12"/>
                    </a:cubicBezTo>
                    <a:cubicBezTo>
                      <a:pt x="257" y="12"/>
                      <a:pt x="257" y="11"/>
                      <a:pt x="258" y="11"/>
                    </a:cubicBezTo>
                    <a:cubicBezTo>
                      <a:pt x="258" y="11"/>
                      <a:pt x="259" y="11"/>
                      <a:pt x="259" y="11"/>
                    </a:cubicBezTo>
                    <a:cubicBezTo>
                      <a:pt x="260" y="11"/>
                      <a:pt x="258" y="10"/>
                      <a:pt x="259" y="10"/>
                    </a:cubicBezTo>
                    <a:cubicBezTo>
                      <a:pt x="260" y="11"/>
                      <a:pt x="263" y="12"/>
                      <a:pt x="264" y="11"/>
                    </a:cubicBezTo>
                    <a:cubicBezTo>
                      <a:pt x="265" y="11"/>
                      <a:pt x="265" y="11"/>
                      <a:pt x="266" y="11"/>
                    </a:cubicBezTo>
                    <a:cubicBezTo>
                      <a:pt x="265" y="11"/>
                      <a:pt x="264" y="10"/>
                      <a:pt x="263" y="10"/>
                    </a:cubicBezTo>
                    <a:cubicBezTo>
                      <a:pt x="264" y="9"/>
                      <a:pt x="266" y="10"/>
                      <a:pt x="268" y="9"/>
                    </a:cubicBezTo>
                    <a:cubicBezTo>
                      <a:pt x="270" y="9"/>
                      <a:pt x="272" y="8"/>
                      <a:pt x="275" y="10"/>
                    </a:cubicBezTo>
                    <a:cubicBezTo>
                      <a:pt x="277" y="9"/>
                      <a:pt x="280" y="9"/>
                      <a:pt x="283" y="9"/>
                    </a:cubicBezTo>
                    <a:cubicBezTo>
                      <a:pt x="284" y="10"/>
                      <a:pt x="285" y="10"/>
                      <a:pt x="286" y="9"/>
                    </a:cubicBezTo>
                    <a:cubicBezTo>
                      <a:pt x="287" y="10"/>
                      <a:pt x="288" y="10"/>
                      <a:pt x="290" y="10"/>
                    </a:cubicBezTo>
                    <a:cubicBezTo>
                      <a:pt x="291" y="12"/>
                      <a:pt x="292" y="10"/>
                      <a:pt x="294" y="9"/>
                    </a:cubicBezTo>
                    <a:cubicBezTo>
                      <a:pt x="295" y="10"/>
                      <a:pt x="296" y="10"/>
                      <a:pt x="297" y="9"/>
                    </a:cubicBezTo>
                    <a:cubicBezTo>
                      <a:pt x="298" y="9"/>
                      <a:pt x="299" y="10"/>
                      <a:pt x="299" y="11"/>
                    </a:cubicBezTo>
                    <a:cubicBezTo>
                      <a:pt x="301" y="11"/>
                      <a:pt x="302" y="10"/>
                      <a:pt x="304" y="10"/>
                    </a:cubicBezTo>
                    <a:cubicBezTo>
                      <a:pt x="304" y="10"/>
                      <a:pt x="304" y="11"/>
                      <a:pt x="303" y="11"/>
                    </a:cubicBezTo>
                    <a:cubicBezTo>
                      <a:pt x="305" y="12"/>
                      <a:pt x="307" y="12"/>
                      <a:pt x="308" y="11"/>
                    </a:cubicBezTo>
                    <a:cubicBezTo>
                      <a:pt x="308" y="11"/>
                      <a:pt x="308" y="12"/>
                      <a:pt x="308" y="13"/>
                    </a:cubicBezTo>
                    <a:cubicBezTo>
                      <a:pt x="310" y="13"/>
                      <a:pt x="312" y="12"/>
                      <a:pt x="313" y="13"/>
                    </a:cubicBezTo>
                    <a:cubicBezTo>
                      <a:pt x="314" y="13"/>
                      <a:pt x="315" y="12"/>
                      <a:pt x="317" y="13"/>
                    </a:cubicBezTo>
                    <a:cubicBezTo>
                      <a:pt x="317" y="13"/>
                      <a:pt x="317" y="12"/>
                      <a:pt x="318" y="13"/>
                    </a:cubicBezTo>
                    <a:cubicBezTo>
                      <a:pt x="318" y="13"/>
                      <a:pt x="318" y="13"/>
                      <a:pt x="318" y="13"/>
                    </a:cubicBezTo>
                    <a:cubicBezTo>
                      <a:pt x="318" y="12"/>
                      <a:pt x="318" y="12"/>
                      <a:pt x="318" y="13"/>
                    </a:cubicBezTo>
                    <a:cubicBezTo>
                      <a:pt x="316" y="11"/>
                      <a:pt x="316" y="12"/>
                      <a:pt x="315" y="11"/>
                    </a:cubicBezTo>
                    <a:cubicBezTo>
                      <a:pt x="315" y="11"/>
                      <a:pt x="316" y="11"/>
                      <a:pt x="316" y="11"/>
                    </a:cubicBezTo>
                    <a:cubicBezTo>
                      <a:pt x="317" y="12"/>
                      <a:pt x="318" y="12"/>
                      <a:pt x="319" y="12"/>
                    </a:cubicBezTo>
                    <a:cubicBezTo>
                      <a:pt x="320" y="12"/>
                      <a:pt x="319" y="12"/>
                      <a:pt x="319" y="13"/>
                    </a:cubicBezTo>
                    <a:cubicBezTo>
                      <a:pt x="322" y="14"/>
                      <a:pt x="324" y="13"/>
                      <a:pt x="327" y="14"/>
                    </a:cubicBezTo>
                    <a:cubicBezTo>
                      <a:pt x="327" y="13"/>
                      <a:pt x="328" y="13"/>
                      <a:pt x="329" y="13"/>
                    </a:cubicBezTo>
                    <a:cubicBezTo>
                      <a:pt x="329" y="12"/>
                      <a:pt x="330" y="12"/>
                      <a:pt x="331" y="12"/>
                    </a:cubicBezTo>
                    <a:cubicBezTo>
                      <a:pt x="332" y="13"/>
                      <a:pt x="333" y="12"/>
                      <a:pt x="334" y="12"/>
                    </a:cubicBezTo>
                    <a:cubicBezTo>
                      <a:pt x="334" y="12"/>
                      <a:pt x="334" y="11"/>
                      <a:pt x="334" y="11"/>
                    </a:cubicBezTo>
                    <a:cubicBezTo>
                      <a:pt x="335" y="10"/>
                      <a:pt x="336" y="12"/>
                      <a:pt x="337" y="11"/>
                    </a:cubicBezTo>
                    <a:cubicBezTo>
                      <a:pt x="337" y="11"/>
                      <a:pt x="337" y="11"/>
                      <a:pt x="338" y="10"/>
                    </a:cubicBezTo>
                    <a:cubicBezTo>
                      <a:pt x="338" y="10"/>
                      <a:pt x="338" y="10"/>
                      <a:pt x="338" y="10"/>
                    </a:cubicBezTo>
                    <a:cubicBezTo>
                      <a:pt x="339" y="11"/>
                      <a:pt x="338" y="10"/>
                      <a:pt x="338" y="11"/>
                    </a:cubicBezTo>
                    <a:cubicBezTo>
                      <a:pt x="338" y="11"/>
                      <a:pt x="339" y="11"/>
                      <a:pt x="339" y="11"/>
                    </a:cubicBezTo>
                    <a:cubicBezTo>
                      <a:pt x="340" y="11"/>
                      <a:pt x="340" y="11"/>
                      <a:pt x="340" y="10"/>
                    </a:cubicBezTo>
                    <a:cubicBezTo>
                      <a:pt x="341" y="13"/>
                      <a:pt x="344" y="11"/>
                      <a:pt x="346" y="12"/>
                    </a:cubicBezTo>
                    <a:cubicBezTo>
                      <a:pt x="346" y="12"/>
                      <a:pt x="346" y="12"/>
                      <a:pt x="346" y="12"/>
                    </a:cubicBezTo>
                    <a:cubicBezTo>
                      <a:pt x="347" y="12"/>
                      <a:pt x="348" y="12"/>
                      <a:pt x="349" y="13"/>
                    </a:cubicBezTo>
                    <a:cubicBezTo>
                      <a:pt x="350" y="12"/>
                      <a:pt x="350" y="11"/>
                      <a:pt x="351" y="10"/>
                    </a:cubicBezTo>
                    <a:cubicBezTo>
                      <a:pt x="351" y="11"/>
                      <a:pt x="351" y="11"/>
                      <a:pt x="351" y="12"/>
                    </a:cubicBezTo>
                    <a:cubicBezTo>
                      <a:pt x="353" y="11"/>
                      <a:pt x="356" y="11"/>
                      <a:pt x="358" y="11"/>
                    </a:cubicBezTo>
                    <a:cubicBezTo>
                      <a:pt x="358" y="12"/>
                      <a:pt x="358" y="12"/>
                      <a:pt x="358" y="12"/>
                    </a:cubicBezTo>
                    <a:cubicBezTo>
                      <a:pt x="359" y="12"/>
                      <a:pt x="360" y="12"/>
                      <a:pt x="360" y="12"/>
                    </a:cubicBezTo>
                    <a:cubicBezTo>
                      <a:pt x="360" y="12"/>
                      <a:pt x="361" y="12"/>
                      <a:pt x="361" y="12"/>
                    </a:cubicBezTo>
                    <a:cubicBezTo>
                      <a:pt x="361" y="13"/>
                      <a:pt x="360" y="12"/>
                      <a:pt x="360" y="13"/>
                    </a:cubicBezTo>
                    <a:cubicBezTo>
                      <a:pt x="358" y="13"/>
                      <a:pt x="356" y="14"/>
                      <a:pt x="354" y="13"/>
                    </a:cubicBezTo>
                    <a:cubicBezTo>
                      <a:pt x="353" y="13"/>
                      <a:pt x="353" y="14"/>
                      <a:pt x="352" y="14"/>
                    </a:cubicBezTo>
                    <a:cubicBezTo>
                      <a:pt x="352" y="13"/>
                      <a:pt x="352" y="13"/>
                      <a:pt x="351" y="13"/>
                    </a:cubicBezTo>
                    <a:cubicBezTo>
                      <a:pt x="351" y="13"/>
                      <a:pt x="350" y="13"/>
                      <a:pt x="350" y="14"/>
                    </a:cubicBezTo>
                    <a:cubicBezTo>
                      <a:pt x="347" y="13"/>
                      <a:pt x="344" y="13"/>
                      <a:pt x="341" y="14"/>
                    </a:cubicBezTo>
                    <a:cubicBezTo>
                      <a:pt x="340" y="13"/>
                      <a:pt x="339" y="13"/>
                      <a:pt x="339" y="13"/>
                    </a:cubicBezTo>
                    <a:cubicBezTo>
                      <a:pt x="340" y="15"/>
                      <a:pt x="342" y="14"/>
                      <a:pt x="343" y="15"/>
                    </a:cubicBezTo>
                    <a:cubicBezTo>
                      <a:pt x="343" y="15"/>
                      <a:pt x="343" y="14"/>
                      <a:pt x="344" y="14"/>
                    </a:cubicBezTo>
                    <a:cubicBezTo>
                      <a:pt x="345" y="15"/>
                      <a:pt x="346" y="14"/>
                      <a:pt x="347" y="15"/>
                    </a:cubicBezTo>
                    <a:cubicBezTo>
                      <a:pt x="347" y="15"/>
                      <a:pt x="348" y="14"/>
                      <a:pt x="349" y="15"/>
                    </a:cubicBezTo>
                    <a:cubicBezTo>
                      <a:pt x="352" y="14"/>
                      <a:pt x="354" y="15"/>
                      <a:pt x="357" y="15"/>
                    </a:cubicBezTo>
                    <a:cubicBezTo>
                      <a:pt x="358" y="16"/>
                      <a:pt x="359" y="16"/>
                      <a:pt x="360" y="15"/>
                    </a:cubicBezTo>
                    <a:cubicBezTo>
                      <a:pt x="361" y="16"/>
                      <a:pt x="362" y="16"/>
                      <a:pt x="363" y="16"/>
                    </a:cubicBezTo>
                    <a:cubicBezTo>
                      <a:pt x="364" y="16"/>
                      <a:pt x="364" y="16"/>
                      <a:pt x="364" y="16"/>
                    </a:cubicBezTo>
                    <a:cubicBezTo>
                      <a:pt x="366" y="15"/>
                      <a:pt x="369" y="17"/>
                      <a:pt x="370" y="15"/>
                    </a:cubicBezTo>
                    <a:cubicBezTo>
                      <a:pt x="372" y="17"/>
                      <a:pt x="373" y="16"/>
                      <a:pt x="375" y="17"/>
                    </a:cubicBezTo>
                    <a:cubicBezTo>
                      <a:pt x="376" y="16"/>
                      <a:pt x="378" y="16"/>
                      <a:pt x="379" y="17"/>
                    </a:cubicBezTo>
                    <a:cubicBezTo>
                      <a:pt x="379" y="17"/>
                      <a:pt x="380" y="16"/>
                      <a:pt x="380" y="16"/>
                    </a:cubicBezTo>
                    <a:cubicBezTo>
                      <a:pt x="385" y="18"/>
                      <a:pt x="389" y="16"/>
                      <a:pt x="394" y="18"/>
                    </a:cubicBezTo>
                    <a:cubicBezTo>
                      <a:pt x="395" y="18"/>
                      <a:pt x="395" y="18"/>
                      <a:pt x="396" y="18"/>
                    </a:cubicBezTo>
                    <a:cubicBezTo>
                      <a:pt x="396" y="18"/>
                      <a:pt x="397" y="17"/>
                      <a:pt x="397" y="18"/>
                    </a:cubicBezTo>
                    <a:cubicBezTo>
                      <a:pt x="397" y="19"/>
                      <a:pt x="398" y="17"/>
                      <a:pt x="399" y="19"/>
                    </a:cubicBezTo>
                    <a:cubicBezTo>
                      <a:pt x="402" y="18"/>
                      <a:pt x="405" y="18"/>
                      <a:pt x="408" y="19"/>
                    </a:cubicBezTo>
                    <a:cubicBezTo>
                      <a:pt x="408" y="19"/>
                      <a:pt x="408" y="19"/>
                      <a:pt x="409" y="18"/>
                    </a:cubicBezTo>
                    <a:cubicBezTo>
                      <a:pt x="409" y="18"/>
                      <a:pt x="409" y="19"/>
                      <a:pt x="409" y="19"/>
                    </a:cubicBezTo>
                    <a:cubicBezTo>
                      <a:pt x="413" y="19"/>
                      <a:pt x="416" y="19"/>
                      <a:pt x="420" y="20"/>
                    </a:cubicBezTo>
                    <a:cubicBezTo>
                      <a:pt x="421" y="19"/>
                      <a:pt x="423" y="21"/>
                      <a:pt x="425" y="20"/>
                    </a:cubicBezTo>
                    <a:cubicBezTo>
                      <a:pt x="425" y="20"/>
                      <a:pt x="426" y="20"/>
                      <a:pt x="426" y="21"/>
                    </a:cubicBezTo>
                    <a:cubicBezTo>
                      <a:pt x="426" y="20"/>
                      <a:pt x="428" y="20"/>
                      <a:pt x="428" y="21"/>
                    </a:cubicBezTo>
                    <a:cubicBezTo>
                      <a:pt x="429" y="20"/>
                      <a:pt x="430" y="21"/>
                      <a:pt x="431" y="20"/>
                    </a:cubicBezTo>
                    <a:cubicBezTo>
                      <a:pt x="431" y="21"/>
                      <a:pt x="432" y="20"/>
                      <a:pt x="432" y="21"/>
                    </a:cubicBezTo>
                    <a:cubicBezTo>
                      <a:pt x="433" y="21"/>
                      <a:pt x="433" y="21"/>
                      <a:pt x="434" y="21"/>
                    </a:cubicBezTo>
                    <a:cubicBezTo>
                      <a:pt x="435" y="21"/>
                      <a:pt x="438" y="20"/>
                      <a:pt x="439" y="22"/>
                    </a:cubicBezTo>
                    <a:cubicBezTo>
                      <a:pt x="440" y="22"/>
                      <a:pt x="441" y="22"/>
                      <a:pt x="442" y="21"/>
                    </a:cubicBezTo>
                    <a:cubicBezTo>
                      <a:pt x="443" y="22"/>
                      <a:pt x="445" y="22"/>
                      <a:pt x="446" y="22"/>
                    </a:cubicBezTo>
                    <a:cubicBezTo>
                      <a:pt x="447" y="22"/>
                      <a:pt x="446" y="22"/>
                      <a:pt x="447" y="23"/>
                    </a:cubicBezTo>
                    <a:cubicBezTo>
                      <a:pt x="448" y="22"/>
                      <a:pt x="449" y="22"/>
                      <a:pt x="449" y="22"/>
                    </a:cubicBezTo>
                    <a:cubicBezTo>
                      <a:pt x="451" y="23"/>
                      <a:pt x="453" y="22"/>
                      <a:pt x="454" y="23"/>
                    </a:cubicBezTo>
                    <a:cubicBezTo>
                      <a:pt x="458" y="22"/>
                      <a:pt x="463" y="24"/>
                      <a:pt x="467" y="23"/>
                    </a:cubicBezTo>
                    <a:cubicBezTo>
                      <a:pt x="468" y="24"/>
                      <a:pt x="468" y="24"/>
                      <a:pt x="468" y="24"/>
                    </a:cubicBezTo>
                    <a:cubicBezTo>
                      <a:pt x="469" y="24"/>
                      <a:pt x="468" y="24"/>
                      <a:pt x="469" y="24"/>
                    </a:cubicBezTo>
                    <a:cubicBezTo>
                      <a:pt x="469" y="25"/>
                      <a:pt x="470" y="24"/>
                      <a:pt x="470" y="25"/>
                    </a:cubicBezTo>
                    <a:cubicBezTo>
                      <a:pt x="471" y="24"/>
                      <a:pt x="473" y="25"/>
                      <a:pt x="475" y="24"/>
                    </a:cubicBezTo>
                    <a:cubicBezTo>
                      <a:pt x="475" y="26"/>
                      <a:pt x="477" y="25"/>
                      <a:pt x="477" y="24"/>
                    </a:cubicBezTo>
                    <a:cubicBezTo>
                      <a:pt x="478" y="24"/>
                      <a:pt x="478" y="25"/>
                      <a:pt x="478" y="25"/>
                    </a:cubicBezTo>
                    <a:cubicBezTo>
                      <a:pt x="479" y="25"/>
                      <a:pt x="480" y="24"/>
                      <a:pt x="481" y="25"/>
                    </a:cubicBezTo>
                    <a:cubicBezTo>
                      <a:pt x="482" y="25"/>
                      <a:pt x="481" y="24"/>
                      <a:pt x="482" y="24"/>
                    </a:cubicBezTo>
                    <a:cubicBezTo>
                      <a:pt x="482" y="24"/>
                      <a:pt x="482" y="26"/>
                      <a:pt x="483" y="26"/>
                    </a:cubicBezTo>
                    <a:cubicBezTo>
                      <a:pt x="484" y="25"/>
                      <a:pt x="483" y="25"/>
                      <a:pt x="483" y="25"/>
                    </a:cubicBezTo>
                    <a:cubicBezTo>
                      <a:pt x="485" y="25"/>
                      <a:pt x="487" y="25"/>
                      <a:pt x="489" y="26"/>
                    </a:cubicBezTo>
                    <a:cubicBezTo>
                      <a:pt x="489" y="26"/>
                      <a:pt x="489" y="26"/>
                      <a:pt x="490" y="25"/>
                    </a:cubicBezTo>
                    <a:cubicBezTo>
                      <a:pt x="490" y="26"/>
                      <a:pt x="490" y="26"/>
                      <a:pt x="491" y="26"/>
                    </a:cubicBezTo>
                    <a:cubicBezTo>
                      <a:pt x="492" y="27"/>
                      <a:pt x="493" y="25"/>
                      <a:pt x="494" y="26"/>
                    </a:cubicBezTo>
                    <a:cubicBezTo>
                      <a:pt x="495" y="26"/>
                      <a:pt x="496" y="26"/>
                      <a:pt x="497" y="27"/>
                    </a:cubicBezTo>
                    <a:cubicBezTo>
                      <a:pt x="496" y="27"/>
                      <a:pt x="495" y="28"/>
                      <a:pt x="495" y="28"/>
                    </a:cubicBezTo>
                    <a:cubicBezTo>
                      <a:pt x="494" y="28"/>
                      <a:pt x="495" y="28"/>
                      <a:pt x="495" y="29"/>
                    </a:cubicBezTo>
                    <a:cubicBezTo>
                      <a:pt x="494" y="29"/>
                      <a:pt x="494" y="29"/>
                      <a:pt x="493" y="29"/>
                    </a:cubicBezTo>
                    <a:cubicBezTo>
                      <a:pt x="493" y="29"/>
                      <a:pt x="492" y="28"/>
                      <a:pt x="492" y="28"/>
                    </a:cubicBezTo>
                    <a:cubicBezTo>
                      <a:pt x="492" y="28"/>
                      <a:pt x="492" y="27"/>
                      <a:pt x="492" y="27"/>
                    </a:cubicBezTo>
                    <a:cubicBezTo>
                      <a:pt x="490" y="27"/>
                      <a:pt x="489" y="28"/>
                      <a:pt x="487" y="28"/>
                    </a:cubicBezTo>
                    <a:cubicBezTo>
                      <a:pt x="486" y="27"/>
                      <a:pt x="485" y="28"/>
                      <a:pt x="485" y="28"/>
                    </a:cubicBezTo>
                    <a:cubicBezTo>
                      <a:pt x="484" y="28"/>
                      <a:pt x="483" y="28"/>
                      <a:pt x="482" y="27"/>
                    </a:cubicBezTo>
                    <a:cubicBezTo>
                      <a:pt x="482" y="27"/>
                      <a:pt x="482" y="28"/>
                      <a:pt x="482" y="28"/>
                    </a:cubicBezTo>
                    <a:cubicBezTo>
                      <a:pt x="480" y="27"/>
                      <a:pt x="479" y="28"/>
                      <a:pt x="478" y="27"/>
                    </a:cubicBezTo>
                    <a:cubicBezTo>
                      <a:pt x="477" y="27"/>
                      <a:pt x="476" y="27"/>
                      <a:pt x="476" y="29"/>
                    </a:cubicBezTo>
                    <a:cubicBezTo>
                      <a:pt x="475" y="28"/>
                      <a:pt x="476" y="28"/>
                      <a:pt x="476" y="27"/>
                    </a:cubicBezTo>
                    <a:cubicBezTo>
                      <a:pt x="475" y="27"/>
                      <a:pt x="473" y="26"/>
                      <a:pt x="472" y="27"/>
                    </a:cubicBezTo>
                    <a:cubicBezTo>
                      <a:pt x="471" y="27"/>
                      <a:pt x="472" y="27"/>
                      <a:pt x="472" y="27"/>
                    </a:cubicBezTo>
                    <a:cubicBezTo>
                      <a:pt x="471" y="26"/>
                      <a:pt x="471" y="27"/>
                      <a:pt x="470" y="27"/>
                    </a:cubicBezTo>
                    <a:cubicBezTo>
                      <a:pt x="469" y="27"/>
                      <a:pt x="469" y="27"/>
                      <a:pt x="469" y="26"/>
                    </a:cubicBezTo>
                    <a:cubicBezTo>
                      <a:pt x="468" y="26"/>
                      <a:pt x="468" y="26"/>
                      <a:pt x="467" y="26"/>
                    </a:cubicBezTo>
                    <a:cubicBezTo>
                      <a:pt x="467" y="27"/>
                      <a:pt x="467" y="26"/>
                      <a:pt x="467" y="27"/>
                    </a:cubicBezTo>
                    <a:cubicBezTo>
                      <a:pt x="466" y="27"/>
                      <a:pt x="466" y="26"/>
                      <a:pt x="466" y="26"/>
                    </a:cubicBezTo>
                    <a:cubicBezTo>
                      <a:pt x="464" y="27"/>
                      <a:pt x="461" y="27"/>
                      <a:pt x="459" y="26"/>
                    </a:cubicBezTo>
                    <a:cubicBezTo>
                      <a:pt x="458" y="26"/>
                      <a:pt x="457" y="26"/>
                      <a:pt x="457" y="26"/>
                    </a:cubicBezTo>
                    <a:cubicBezTo>
                      <a:pt x="457" y="26"/>
                      <a:pt x="456" y="26"/>
                      <a:pt x="456" y="25"/>
                    </a:cubicBezTo>
                    <a:cubicBezTo>
                      <a:pt x="456" y="26"/>
                      <a:pt x="455" y="26"/>
                      <a:pt x="456" y="27"/>
                    </a:cubicBezTo>
                    <a:cubicBezTo>
                      <a:pt x="455" y="27"/>
                      <a:pt x="454" y="27"/>
                      <a:pt x="455" y="27"/>
                    </a:cubicBezTo>
                    <a:cubicBezTo>
                      <a:pt x="455" y="28"/>
                      <a:pt x="454" y="27"/>
                      <a:pt x="454" y="27"/>
                    </a:cubicBezTo>
                    <a:cubicBezTo>
                      <a:pt x="454" y="26"/>
                      <a:pt x="453" y="27"/>
                      <a:pt x="453" y="27"/>
                    </a:cubicBezTo>
                    <a:cubicBezTo>
                      <a:pt x="452" y="26"/>
                      <a:pt x="453" y="26"/>
                      <a:pt x="454" y="26"/>
                    </a:cubicBezTo>
                    <a:cubicBezTo>
                      <a:pt x="454" y="25"/>
                      <a:pt x="453" y="25"/>
                      <a:pt x="453" y="25"/>
                    </a:cubicBezTo>
                    <a:cubicBezTo>
                      <a:pt x="452" y="26"/>
                      <a:pt x="452" y="25"/>
                      <a:pt x="451" y="26"/>
                    </a:cubicBezTo>
                    <a:cubicBezTo>
                      <a:pt x="450" y="25"/>
                      <a:pt x="448" y="25"/>
                      <a:pt x="447" y="25"/>
                    </a:cubicBezTo>
                    <a:cubicBezTo>
                      <a:pt x="446" y="25"/>
                      <a:pt x="446" y="25"/>
                      <a:pt x="446" y="25"/>
                    </a:cubicBezTo>
                    <a:cubicBezTo>
                      <a:pt x="446" y="25"/>
                      <a:pt x="445" y="25"/>
                      <a:pt x="445" y="25"/>
                    </a:cubicBezTo>
                    <a:cubicBezTo>
                      <a:pt x="443" y="24"/>
                      <a:pt x="442" y="25"/>
                      <a:pt x="440" y="24"/>
                    </a:cubicBezTo>
                    <a:cubicBezTo>
                      <a:pt x="440" y="24"/>
                      <a:pt x="439" y="24"/>
                      <a:pt x="439" y="25"/>
                    </a:cubicBezTo>
                    <a:cubicBezTo>
                      <a:pt x="438" y="24"/>
                      <a:pt x="438" y="25"/>
                      <a:pt x="437" y="25"/>
                    </a:cubicBezTo>
                    <a:cubicBezTo>
                      <a:pt x="436" y="25"/>
                      <a:pt x="437" y="25"/>
                      <a:pt x="437" y="26"/>
                    </a:cubicBezTo>
                    <a:cubicBezTo>
                      <a:pt x="436" y="25"/>
                      <a:pt x="435" y="24"/>
                      <a:pt x="435" y="24"/>
                    </a:cubicBezTo>
                    <a:cubicBezTo>
                      <a:pt x="434" y="24"/>
                      <a:pt x="433" y="25"/>
                      <a:pt x="432" y="26"/>
                    </a:cubicBezTo>
                    <a:cubicBezTo>
                      <a:pt x="431" y="26"/>
                      <a:pt x="433" y="25"/>
                      <a:pt x="434" y="24"/>
                    </a:cubicBezTo>
                    <a:cubicBezTo>
                      <a:pt x="434" y="24"/>
                      <a:pt x="433" y="24"/>
                      <a:pt x="433" y="24"/>
                    </a:cubicBezTo>
                    <a:cubicBezTo>
                      <a:pt x="433" y="23"/>
                      <a:pt x="432" y="24"/>
                      <a:pt x="432" y="23"/>
                    </a:cubicBezTo>
                    <a:cubicBezTo>
                      <a:pt x="431" y="24"/>
                      <a:pt x="430" y="24"/>
                      <a:pt x="430" y="25"/>
                    </a:cubicBezTo>
                    <a:cubicBezTo>
                      <a:pt x="429" y="24"/>
                      <a:pt x="428" y="25"/>
                      <a:pt x="427" y="24"/>
                    </a:cubicBezTo>
                    <a:cubicBezTo>
                      <a:pt x="427" y="24"/>
                      <a:pt x="426" y="24"/>
                      <a:pt x="426" y="25"/>
                    </a:cubicBezTo>
                    <a:cubicBezTo>
                      <a:pt x="426" y="25"/>
                      <a:pt x="425" y="24"/>
                      <a:pt x="425" y="24"/>
                    </a:cubicBezTo>
                    <a:cubicBezTo>
                      <a:pt x="425" y="24"/>
                      <a:pt x="424" y="25"/>
                      <a:pt x="424" y="24"/>
                    </a:cubicBezTo>
                    <a:cubicBezTo>
                      <a:pt x="423" y="25"/>
                      <a:pt x="422" y="27"/>
                      <a:pt x="421" y="26"/>
                    </a:cubicBezTo>
                    <a:cubicBezTo>
                      <a:pt x="421" y="26"/>
                      <a:pt x="421" y="26"/>
                      <a:pt x="421" y="26"/>
                    </a:cubicBezTo>
                    <a:cubicBezTo>
                      <a:pt x="421" y="26"/>
                      <a:pt x="422" y="25"/>
                      <a:pt x="422" y="25"/>
                    </a:cubicBezTo>
                    <a:cubicBezTo>
                      <a:pt x="421" y="23"/>
                      <a:pt x="419" y="25"/>
                      <a:pt x="418" y="25"/>
                    </a:cubicBezTo>
                    <a:cubicBezTo>
                      <a:pt x="417" y="24"/>
                      <a:pt x="417" y="24"/>
                      <a:pt x="417" y="23"/>
                    </a:cubicBezTo>
                    <a:cubicBezTo>
                      <a:pt x="417" y="23"/>
                      <a:pt x="417" y="23"/>
                      <a:pt x="417" y="23"/>
                    </a:cubicBezTo>
                    <a:cubicBezTo>
                      <a:pt x="416" y="24"/>
                      <a:pt x="415" y="25"/>
                      <a:pt x="414" y="25"/>
                    </a:cubicBezTo>
                    <a:cubicBezTo>
                      <a:pt x="413" y="25"/>
                      <a:pt x="413" y="24"/>
                      <a:pt x="413" y="24"/>
                    </a:cubicBezTo>
                    <a:cubicBezTo>
                      <a:pt x="414" y="24"/>
                      <a:pt x="415" y="24"/>
                      <a:pt x="415" y="24"/>
                    </a:cubicBezTo>
                    <a:cubicBezTo>
                      <a:pt x="415" y="23"/>
                      <a:pt x="414" y="23"/>
                      <a:pt x="414" y="23"/>
                    </a:cubicBezTo>
                    <a:cubicBezTo>
                      <a:pt x="413" y="23"/>
                      <a:pt x="414" y="23"/>
                      <a:pt x="413" y="24"/>
                    </a:cubicBezTo>
                    <a:cubicBezTo>
                      <a:pt x="413" y="23"/>
                      <a:pt x="412" y="24"/>
                      <a:pt x="412" y="24"/>
                    </a:cubicBezTo>
                    <a:cubicBezTo>
                      <a:pt x="411" y="24"/>
                      <a:pt x="412" y="24"/>
                      <a:pt x="411" y="24"/>
                    </a:cubicBezTo>
                    <a:cubicBezTo>
                      <a:pt x="411" y="25"/>
                      <a:pt x="410" y="24"/>
                      <a:pt x="409" y="25"/>
                    </a:cubicBezTo>
                    <a:cubicBezTo>
                      <a:pt x="409" y="24"/>
                      <a:pt x="410" y="24"/>
                      <a:pt x="409" y="23"/>
                    </a:cubicBezTo>
                    <a:cubicBezTo>
                      <a:pt x="408" y="23"/>
                      <a:pt x="408" y="23"/>
                      <a:pt x="408" y="24"/>
                    </a:cubicBezTo>
                    <a:cubicBezTo>
                      <a:pt x="407" y="24"/>
                      <a:pt x="407" y="24"/>
                      <a:pt x="406" y="24"/>
                    </a:cubicBezTo>
                    <a:cubicBezTo>
                      <a:pt x="406" y="25"/>
                      <a:pt x="406" y="26"/>
                      <a:pt x="405" y="26"/>
                    </a:cubicBezTo>
                    <a:cubicBezTo>
                      <a:pt x="405" y="26"/>
                      <a:pt x="405" y="25"/>
                      <a:pt x="405" y="24"/>
                    </a:cubicBezTo>
                    <a:cubicBezTo>
                      <a:pt x="404" y="24"/>
                      <a:pt x="403" y="25"/>
                      <a:pt x="402" y="25"/>
                    </a:cubicBezTo>
                    <a:cubicBezTo>
                      <a:pt x="402" y="24"/>
                      <a:pt x="401" y="25"/>
                      <a:pt x="401" y="24"/>
                    </a:cubicBezTo>
                    <a:cubicBezTo>
                      <a:pt x="401" y="24"/>
                      <a:pt x="402" y="24"/>
                      <a:pt x="402" y="23"/>
                    </a:cubicBezTo>
                    <a:cubicBezTo>
                      <a:pt x="401" y="22"/>
                      <a:pt x="398" y="23"/>
                      <a:pt x="399" y="24"/>
                    </a:cubicBezTo>
                    <a:cubicBezTo>
                      <a:pt x="399" y="25"/>
                      <a:pt x="398" y="25"/>
                      <a:pt x="398" y="25"/>
                    </a:cubicBezTo>
                    <a:cubicBezTo>
                      <a:pt x="398" y="24"/>
                      <a:pt x="398" y="24"/>
                      <a:pt x="398" y="23"/>
                    </a:cubicBezTo>
                    <a:cubicBezTo>
                      <a:pt x="396" y="22"/>
                      <a:pt x="395" y="25"/>
                      <a:pt x="392" y="24"/>
                    </a:cubicBezTo>
                    <a:cubicBezTo>
                      <a:pt x="391" y="25"/>
                      <a:pt x="389" y="23"/>
                      <a:pt x="387" y="24"/>
                    </a:cubicBezTo>
                    <a:cubicBezTo>
                      <a:pt x="387" y="24"/>
                      <a:pt x="388" y="24"/>
                      <a:pt x="387" y="25"/>
                    </a:cubicBezTo>
                    <a:cubicBezTo>
                      <a:pt x="388" y="25"/>
                      <a:pt x="389" y="25"/>
                      <a:pt x="389" y="25"/>
                    </a:cubicBezTo>
                    <a:cubicBezTo>
                      <a:pt x="390" y="25"/>
                      <a:pt x="390" y="25"/>
                      <a:pt x="390" y="26"/>
                    </a:cubicBezTo>
                    <a:cubicBezTo>
                      <a:pt x="391" y="26"/>
                      <a:pt x="391" y="26"/>
                      <a:pt x="392" y="25"/>
                    </a:cubicBezTo>
                    <a:cubicBezTo>
                      <a:pt x="394" y="25"/>
                      <a:pt x="396" y="26"/>
                      <a:pt x="398" y="25"/>
                    </a:cubicBezTo>
                    <a:cubicBezTo>
                      <a:pt x="398" y="26"/>
                      <a:pt x="398" y="25"/>
                      <a:pt x="399" y="26"/>
                    </a:cubicBezTo>
                    <a:cubicBezTo>
                      <a:pt x="401" y="25"/>
                      <a:pt x="403" y="27"/>
                      <a:pt x="405" y="26"/>
                    </a:cubicBezTo>
                    <a:cubicBezTo>
                      <a:pt x="405" y="26"/>
                      <a:pt x="405" y="26"/>
                      <a:pt x="405" y="26"/>
                    </a:cubicBezTo>
                    <a:cubicBezTo>
                      <a:pt x="406" y="26"/>
                      <a:pt x="406" y="26"/>
                      <a:pt x="407" y="27"/>
                    </a:cubicBezTo>
                    <a:cubicBezTo>
                      <a:pt x="409" y="26"/>
                      <a:pt x="410" y="25"/>
                      <a:pt x="411" y="24"/>
                    </a:cubicBezTo>
                    <a:cubicBezTo>
                      <a:pt x="411" y="24"/>
                      <a:pt x="412" y="24"/>
                      <a:pt x="412" y="24"/>
                    </a:cubicBezTo>
                    <a:cubicBezTo>
                      <a:pt x="412" y="26"/>
                      <a:pt x="410" y="26"/>
                      <a:pt x="410" y="27"/>
                    </a:cubicBezTo>
                    <a:cubicBezTo>
                      <a:pt x="410" y="28"/>
                      <a:pt x="412" y="28"/>
                      <a:pt x="413" y="27"/>
                    </a:cubicBezTo>
                    <a:cubicBezTo>
                      <a:pt x="414" y="27"/>
                      <a:pt x="415" y="28"/>
                      <a:pt x="416" y="27"/>
                    </a:cubicBezTo>
                    <a:cubicBezTo>
                      <a:pt x="416" y="27"/>
                      <a:pt x="416" y="28"/>
                      <a:pt x="416" y="28"/>
                    </a:cubicBezTo>
                    <a:cubicBezTo>
                      <a:pt x="418" y="27"/>
                      <a:pt x="419" y="28"/>
                      <a:pt x="420" y="27"/>
                    </a:cubicBezTo>
                    <a:cubicBezTo>
                      <a:pt x="421" y="28"/>
                      <a:pt x="421" y="28"/>
                      <a:pt x="422" y="29"/>
                    </a:cubicBezTo>
                    <a:cubicBezTo>
                      <a:pt x="422" y="28"/>
                      <a:pt x="421" y="28"/>
                      <a:pt x="422" y="27"/>
                    </a:cubicBezTo>
                    <a:cubicBezTo>
                      <a:pt x="422" y="28"/>
                      <a:pt x="422" y="28"/>
                      <a:pt x="423" y="27"/>
                    </a:cubicBezTo>
                    <a:cubicBezTo>
                      <a:pt x="423" y="28"/>
                      <a:pt x="425" y="29"/>
                      <a:pt x="425" y="28"/>
                    </a:cubicBezTo>
                    <a:cubicBezTo>
                      <a:pt x="427" y="30"/>
                      <a:pt x="429" y="27"/>
                      <a:pt x="431" y="28"/>
                    </a:cubicBezTo>
                    <a:cubicBezTo>
                      <a:pt x="430" y="29"/>
                      <a:pt x="430" y="29"/>
                      <a:pt x="430" y="29"/>
                    </a:cubicBezTo>
                    <a:cubicBezTo>
                      <a:pt x="430" y="30"/>
                      <a:pt x="430" y="29"/>
                      <a:pt x="429" y="30"/>
                    </a:cubicBezTo>
                    <a:cubicBezTo>
                      <a:pt x="429" y="31"/>
                      <a:pt x="431" y="31"/>
                      <a:pt x="430" y="32"/>
                    </a:cubicBezTo>
                    <a:cubicBezTo>
                      <a:pt x="430" y="31"/>
                      <a:pt x="429" y="31"/>
                      <a:pt x="429" y="31"/>
                    </a:cubicBezTo>
                    <a:cubicBezTo>
                      <a:pt x="429" y="30"/>
                      <a:pt x="429" y="30"/>
                      <a:pt x="429" y="30"/>
                    </a:cubicBezTo>
                    <a:cubicBezTo>
                      <a:pt x="428" y="29"/>
                      <a:pt x="426" y="30"/>
                      <a:pt x="426" y="29"/>
                    </a:cubicBezTo>
                    <a:cubicBezTo>
                      <a:pt x="424" y="28"/>
                      <a:pt x="424" y="31"/>
                      <a:pt x="422" y="30"/>
                    </a:cubicBezTo>
                    <a:cubicBezTo>
                      <a:pt x="422" y="30"/>
                      <a:pt x="423" y="30"/>
                      <a:pt x="423" y="29"/>
                    </a:cubicBezTo>
                    <a:cubicBezTo>
                      <a:pt x="422" y="29"/>
                      <a:pt x="422" y="29"/>
                      <a:pt x="421" y="29"/>
                    </a:cubicBezTo>
                    <a:cubicBezTo>
                      <a:pt x="422" y="30"/>
                      <a:pt x="420" y="31"/>
                      <a:pt x="421" y="32"/>
                    </a:cubicBezTo>
                    <a:cubicBezTo>
                      <a:pt x="420" y="32"/>
                      <a:pt x="419" y="32"/>
                      <a:pt x="419" y="33"/>
                    </a:cubicBezTo>
                    <a:cubicBezTo>
                      <a:pt x="418" y="32"/>
                      <a:pt x="419" y="32"/>
                      <a:pt x="420" y="32"/>
                    </a:cubicBezTo>
                    <a:cubicBezTo>
                      <a:pt x="420" y="31"/>
                      <a:pt x="420" y="29"/>
                      <a:pt x="421" y="29"/>
                    </a:cubicBezTo>
                    <a:cubicBezTo>
                      <a:pt x="421" y="29"/>
                      <a:pt x="421" y="29"/>
                      <a:pt x="421" y="29"/>
                    </a:cubicBezTo>
                    <a:cubicBezTo>
                      <a:pt x="420" y="29"/>
                      <a:pt x="418" y="30"/>
                      <a:pt x="417" y="29"/>
                    </a:cubicBezTo>
                    <a:cubicBezTo>
                      <a:pt x="417" y="30"/>
                      <a:pt x="416" y="30"/>
                      <a:pt x="416" y="31"/>
                    </a:cubicBezTo>
                    <a:cubicBezTo>
                      <a:pt x="415" y="28"/>
                      <a:pt x="414" y="30"/>
                      <a:pt x="412" y="30"/>
                    </a:cubicBezTo>
                    <a:cubicBezTo>
                      <a:pt x="412" y="29"/>
                      <a:pt x="412" y="29"/>
                      <a:pt x="412" y="29"/>
                    </a:cubicBezTo>
                    <a:cubicBezTo>
                      <a:pt x="411" y="28"/>
                      <a:pt x="411" y="29"/>
                      <a:pt x="411" y="30"/>
                    </a:cubicBezTo>
                    <a:cubicBezTo>
                      <a:pt x="410" y="29"/>
                      <a:pt x="410" y="29"/>
                      <a:pt x="409" y="29"/>
                    </a:cubicBezTo>
                    <a:cubicBezTo>
                      <a:pt x="408" y="29"/>
                      <a:pt x="407" y="30"/>
                      <a:pt x="406" y="30"/>
                    </a:cubicBezTo>
                    <a:cubicBezTo>
                      <a:pt x="407" y="31"/>
                      <a:pt x="406" y="32"/>
                      <a:pt x="406" y="32"/>
                    </a:cubicBezTo>
                    <a:cubicBezTo>
                      <a:pt x="407" y="33"/>
                      <a:pt x="407" y="33"/>
                      <a:pt x="408" y="33"/>
                    </a:cubicBezTo>
                    <a:cubicBezTo>
                      <a:pt x="408" y="33"/>
                      <a:pt x="408" y="32"/>
                      <a:pt x="408" y="32"/>
                    </a:cubicBezTo>
                    <a:cubicBezTo>
                      <a:pt x="409" y="32"/>
                      <a:pt x="409" y="32"/>
                      <a:pt x="410" y="32"/>
                    </a:cubicBezTo>
                    <a:cubicBezTo>
                      <a:pt x="410" y="32"/>
                      <a:pt x="410" y="33"/>
                      <a:pt x="410" y="33"/>
                    </a:cubicBezTo>
                    <a:cubicBezTo>
                      <a:pt x="411" y="33"/>
                      <a:pt x="410" y="31"/>
                      <a:pt x="411" y="31"/>
                    </a:cubicBezTo>
                    <a:cubicBezTo>
                      <a:pt x="412" y="32"/>
                      <a:pt x="410" y="34"/>
                      <a:pt x="412" y="34"/>
                    </a:cubicBezTo>
                    <a:cubicBezTo>
                      <a:pt x="413" y="34"/>
                      <a:pt x="415" y="34"/>
                      <a:pt x="417" y="34"/>
                    </a:cubicBezTo>
                    <a:cubicBezTo>
                      <a:pt x="417" y="34"/>
                      <a:pt x="417" y="34"/>
                      <a:pt x="417" y="34"/>
                    </a:cubicBezTo>
                    <a:cubicBezTo>
                      <a:pt x="417" y="33"/>
                      <a:pt x="418" y="34"/>
                      <a:pt x="418" y="33"/>
                    </a:cubicBezTo>
                    <a:cubicBezTo>
                      <a:pt x="420" y="35"/>
                      <a:pt x="421" y="33"/>
                      <a:pt x="422" y="32"/>
                    </a:cubicBezTo>
                    <a:cubicBezTo>
                      <a:pt x="423" y="32"/>
                      <a:pt x="421" y="33"/>
                      <a:pt x="422" y="33"/>
                    </a:cubicBezTo>
                    <a:cubicBezTo>
                      <a:pt x="422" y="34"/>
                      <a:pt x="422" y="34"/>
                      <a:pt x="423" y="35"/>
                    </a:cubicBezTo>
                    <a:cubicBezTo>
                      <a:pt x="424" y="34"/>
                      <a:pt x="425" y="34"/>
                      <a:pt x="426" y="34"/>
                    </a:cubicBezTo>
                    <a:cubicBezTo>
                      <a:pt x="427" y="36"/>
                      <a:pt x="429" y="34"/>
                      <a:pt x="430" y="36"/>
                    </a:cubicBezTo>
                    <a:cubicBezTo>
                      <a:pt x="430" y="35"/>
                      <a:pt x="430" y="35"/>
                      <a:pt x="430" y="35"/>
                    </a:cubicBezTo>
                    <a:cubicBezTo>
                      <a:pt x="431" y="35"/>
                      <a:pt x="432" y="34"/>
                      <a:pt x="433" y="35"/>
                    </a:cubicBezTo>
                    <a:cubicBezTo>
                      <a:pt x="434" y="34"/>
                      <a:pt x="435" y="35"/>
                      <a:pt x="437" y="35"/>
                    </a:cubicBezTo>
                    <a:cubicBezTo>
                      <a:pt x="437" y="34"/>
                      <a:pt x="436" y="34"/>
                      <a:pt x="437" y="34"/>
                    </a:cubicBezTo>
                    <a:cubicBezTo>
                      <a:pt x="438" y="36"/>
                      <a:pt x="440" y="34"/>
                      <a:pt x="442" y="36"/>
                    </a:cubicBezTo>
                    <a:cubicBezTo>
                      <a:pt x="443" y="35"/>
                      <a:pt x="443" y="35"/>
                      <a:pt x="443" y="35"/>
                    </a:cubicBezTo>
                    <a:cubicBezTo>
                      <a:pt x="443" y="35"/>
                      <a:pt x="443" y="35"/>
                      <a:pt x="443" y="35"/>
                    </a:cubicBezTo>
                    <a:cubicBezTo>
                      <a:pt x="444" y="36"/>
                      <a:pt x="444" y="35"/>
                      <a:pt x="444" y="35"/>
                    </a:cubicBezTo>
                    <a:cubicBezTo>
                      <a:pt x="445" y="35"/>
                      <a:pt x="445" y="35"/>
                      <a:pt x="445" y="35"/>
                    </a:cubicBezTo>
                    <a:cubicBezTo>
                      <a:pt x="446" y="35"/>
                      <a:pt x="446" y="35"/>
                      <a:pt x="447" y="35"/>
                    </a:cubicBezTo>
                    <a:cubicBezTo>
                      <a:pt x="447" y="35"/>
                      <a:pt x="448" y="36"/>
                      <a:pt x="448" y="36"/>
                    </a:cubicBezTo>
                    <a:cubicBezTo>
                      <a:pt x="449" y="35"/>
                      <a:pt x="448" y="35"/>
                      <a:pt x="448" y="35"/>
                    </a:cubicBezTo>
                    <a:cubicBezTo>
                      <a:pt x="448" y="35"/>
                      <a:pt x="449" y="36"/>
                      <a:pt x="449" y="36"/>
                    </a:cubicBezTo>
                    <a:cubicBezTo>
                      <a:pt x="450" y="36"/>
                      <a:pt x="450" y="36"/>
                      <a:pt x="451" y="36"/>
                    </a:cubicBezTo>
                    <a:cubicBezTo>
                      <a:pt x="452" y="35"/>
                      <a:pt x="455" y="36"/>
                      <a:pt x="456" y="36"/>
                    </a:cubicBezTo>
                    <a:cubicBezTo>
                      <a:pt x="458" y="35"/>
                      <a:pt x="459" y="36"/>
                      <a:pt x="461" y="35"/>
                    </a:cubicBezTo>
                    <a:cubicBezTo>
                      <a:pt x="462" y="36"/>
                      <a:pt x="462" y="35"/>
                      <a:pt x="463" y="36"/>
                    </a:cubicBezTo>
                    <a:cubicBezTo>
                      <a:pt x="464" y="36"/>
                      <a:pt x="464" y="36"/>
                      <a:pt x="465" y="36"/>
                    </a:cubicBezTo>
                    <a:cubicBezTo>
                      <a:pt x="467" y="34"/>
                      <a:pt x="470" y="38"/>
                      <a:pt x="472" y="36"/>
                    </a:cubicBezTo>
                    <a:cubicBezTo>
                      <a:pt x="472" y="36"/>
                      <a:pt x="473" y="36"/>
                      <a:pt x="473" y="36"/>
                    </a:cubicBezTo>
                    <a:cubicBezTo>
                      <a:pt x="474" y="36"/>
                      <a:pt x="473" y="36"/>
                      <a:pt x="473" y="37"/>
                    </a:cubicBezTo>
                    <a:cubicBezTo>
                      <a:pt x="474" y="37"/>
                      <a:pt x="474" y="36"/>
                      <a:pt x="474" y="36"/>
                    </a:cubicBezTo>
                    <a:cubicBezTo>
                      <a:pt x="475" y="36"/>
                      <a:pt x="477" y="35"/>
                      <a:pt x="477" y="37"/>
                    </a:cubicBezTo>
                    <a:cubicBezTo>
                      <a:pt x="479" y="37"/>
                      <a:pt x="479" y="36"/>
                      <a:pt x="481" y="37"/>
                    </a:cubicBezTo>
                    <a:cubicBezTo>
                      <a:pt x="481" y="36"/>
                      <a:pt x="481" y="36"/>
                      <a:pt x="481" y="36"/>
                    </a:cubicBezTo>
                    <a:cubicBezTo>
                      <a:pt x="482" y="35"/>
                      <a:pt x="485" y="35"/>
                      <a:pt x="486" y="36"/>
                    </a:cubicBezTo>
                    <a:cubicBezTo>
                      <a:pt x="487" y="36"/>
                      <a:pt x="487" y="35"/>
                      <a:pt x="487" y="36"/>
                    </a:cubicBezTo>
                    <a:cubicBezTo>
                      <a:pt x="488" y="37"/>
                      <a:pt x="489" y="36"/>
                      <a:pt x="491" y="37"/>
                    </a:cubicBezTo>
                    <a:cubicBezTo>
                      <a:pt x="491" y="36"/>
                      <a:pt x="491" y="36"/>
                      <a:pt x="491" y="36"/>
                    </a:cubicBezTo>
                    <a:cubicBezTo>
                      <a:pt x="492" y="36"/>
                      <a:pt x="493" y="37"/>
                      <a:pt x="493" y="36"/>
                    </a:cubicBezTo>
                    <a:cubicBezTo>
                      <a:pt x="496" y="36"/>
                      <a:pt x="498" y="36"/>
                      <a:pt x="500" y="37"/>
                    </a:cubicBezTo>
                    <a:cubicBezTo>
                      <a:pt x="501" y="36"/>
                      <a:pt x="503" y="36"/>
                      <a:pt x="505" y="36"/>
                    </a:cubicBezTo>
                    <a:cubicBezTo>
                      <a:pt x="506" y="36"/>
                      <a:pt x="505" y="36"/>
                      <a:pt x="505" y="36"/>
                    </a:cubicBezTo>
                    <a:cubicBezTo>
                      <a:pt x="506" y="36"/>
                      <a:pt x="506" y="36"/>
                      <a:pt x="506" y="35"/>
                    </a:cubicBezTo>
                    <a:cubicBezTo>
                      <a:pt x="507" y="36"/>
                      <a:pt x="507" y="36"/>
                      <a:pt x="507" y="36"/>
                    </a:cubicBezTo>
                    <a:cubicBezTo>
                      <a:pt x="507" y="36"/>
                      <a:pt x="507" y="36"/>
                      <a:pt x="508" y="36"/>
                    </a:cubicBezTo>
                    <a:cubicBezTo>
                      <a:pt x="508" y="36"/>
                      <a:pt x="508" y="36"/>
                      <a:pt x="508" y="37"/>
                    </a:cubicBezTo>
                    <a:cubicBezTo>
                      <a:pt x="509" y="36"/>
                      <a:pt x="508" y="36"/>
                      <a:pt x="509" y="36"/>
                    </a:cubicBezTo>
                    <a:cubicBezTo>
                      <a:pt x="509" y="35"/>
                      <a:pt x="508" y="36"/>
                      <a:pt x="508" y="36"/>
                    </a:cubicBezTo>
                    <a:cubicBezTo>
                      <a:pt x="509" y="35"/>
                      <a:pt x="510" y="36"/>
                      <a:pt x="510" y="36"/>
                    </a:cubicBezTo>
                    <a:cubicBezTo>
                      <a:pt x="511" y="37"/>
                      <a:pt x="512" y="36"/>
                      <a:pt x="513" y="36"/>
                    </a:cubicBezTo>
                    <a:cubicBezTo>
                      <a:pt x="513" y="36"/>
                      <a:pt x="513" y="36"/>
                      <a:pt x="514" y="36"/>
                    </a:cubicBezTo>
                    <a:cubicBezTo>
                      <a:pt x="514" y="36"/>
                      <a:pt x="514" y="36"/>
                      <a:pt x="515" y="36"/>
                    </a:cubicBezTo>
                    <a:cubicBezTo>
                      <a:pt x="515" y="36"/>
                      <a:pt x="515" y="36"/>
                      <a:pt x="516" y="36"/>
                    </a:cubicBezTo>
                    <a:cubicBezTo>
                      <a:pt x="516" y="36"/>
                      <a:pt x="516" y="35"/>
                      <a:pt x="516" y="35"/>
                    </a:cubicBezTo>
                    <a:cubicBezTo>
                      <a:pt x="517" y="35"/>
                      <a:pt x="516" y="35"/>
                      <a:pt x="516" y="36"/>
                    </a:cubicBezTo>
                    <a:cubicBezTo>
                      <a:pt x="518" y="35"/>
                      <a:pt x="519" y="35"/>
                      <a:pt x="520" y="36"/>
                    </a:cubicBezTo>
                    <a:cubicBezTo>
                      <a:pt x="521" y="36"/>
                      <a:pt x="521" y="36"/>
                      <a:pt x="521" y="35"/>
                    </a:cubicBezTo>
                    <a:cubicBezTo>
                      <a:pt x="522" y="35"/>
                      <a:pt x="522" y="35"/>
                      <a:pt x="523" y="36"/>
                    </a:cubicBezTo>
                    <a:cubicBezTo>
                      <a:pt x="524" y="35"/>
                      <a:pt x="526" y="37"/>
                      <a:pt x="527" y="35"/>
                    </a:cubicBezTo>
                    <a:cubicBezTo>
                      <a:pt x="528" y="36"/>
                      <a:pt x="529" y="35"/>
                      <a:pt x="530" y="35"/>
                    </a:cubicBezTo>
                    <a:cubicBezTo>
                      <a:pt x="531" y="36"/>
                      <a:pt x="530" y="36"/>
                      <a:pt x="530" y="37"/>
                    </a:cubicBezTo>
                    <a:cubicBezTo>
                      <a:pt x="531" y="37"/>
                      <a:pt x="531" y="37"/>
                      <a:pt x="531" y="37"/>
                    </a:cubicBezTo>
                    <a:cubicBezTo>
                      <a:pt x="531" y="36"/>
                      <a:pt x="531" y="36"/>
                      <a:pt x="531" y="35"/>
                    </a:cubicBezTo>
                    <a:cubicBezTo>
                      <a:pt x="533" y="36"/>
                      <a:pt x="534" y="35"/>
                      <a:pt x="536" y="35"/>
                    </a:cubicBezTo>
                    <a:cubicBezTo>
                      <a:pt x="536" y="35"/>
                      <a:pt x="536" y="36"/>
                      <a:pt x="536" y="36"/>
                    </a:cubicBezTo>
                    <a:cubicBezTo>
                      <a:pt x="538" y="37"/>
                      <a:pt x="539" y="35"/>
                      <a:pt x="540" y="35"/>
                    </a:cubicBezTo>
                    <a:cubicBezTo>
                      <a:pt x="540" y="35"/>
                      <a:pt x="540" y="35"/>
                      <a:pt x="540" y="36"/>
                    </a:cubicBezTo>
                    <a:cubicBezTo>
                      <a:pt x="541" y="36"/>
                      <a:pt x="541" y="35"/>
                      <a:pt x="541" y="35"/>
                    </a:cubicBezTo>
                    <a:cubicBezTo>
                      <a:pt x="542" y="36"/>
                      <a:pt x="543" y="35"/>
                      <a:pt x="544" y="34"/>
                    </a:cubicBezTo>
                    <a:cubicBezTo>
                      <a:pt x="545" y="35"/>
                      <a:pt x="544" y="35"/>
                      <a:pt x="544" y="36"/>
                    </a:cubicBezTo>
                    <a:cubicBezTo>
                      <a:pt x="545" y="36"/>
                      <a:pt x="545" y="37"/>
                      <a:pt x="545" y="38"/>
                    </a:cubicBezTo>
                    <a:cubicBezTo>
                      <a:pt x="546" y="39"/>
                      <a:pt x="547" y="39"/>
                      <a:pt x="548" y="39"/>
                    </a:cubicBezTo>
                    <a:cubicBezTo>
                      <a:pt x="548" y="38"/>
                      <a:pt x="548" y="38"/>
                      <a:pt x="549" y="37"/>
                    </a:cubicBezTo>
                    <a:cubicBezTo>
                      <a:pt x="549" y="37"/>
                      <a:pt x="549" y="36"/>
                      <a:pt x="548" y="36"/>
                    </a:cubicBezTo>
                    <a:cubicBezTo>
                      <a:pt x="549" y="36"/>
                      <a:pt x="550" y="36"/>
                      <a:pt x="551" y="36"/>
                    </a:cubicBezTo>
                    <a:cubicBezTo>
                      <a:pt x="550" y="37"/>
                      <a:pt x="551" y="37"/>
                      <a:pt x="551" y="38"/>
                    </a:cubicBezTo>
                    <a:cubicBezTo>
                      <a:pt x="553" y="39"/>
                      <a:pt x="554" y="39"/>
                      <a:pt x="556" y="39"/>
                    </a:cubicBezTo>
                    <a:cubicBezTo>
                      <a:pt x="556" y="38"/>
                      <a:pt x="556" y="38"/>
                      <a:pt x="556" y="38"/>
                    </a:cubicBezTo>
                    <a:cubicBezTo>
                      <a:pt x="556" y="38"/>
                      <a:pt x="557" y="38"/>
                      <a:pt x="557" y="38"/>
                    </a:cubicBezTo>
                    <a:cubicBezTo>
                      <a:pt x="558" y="39"/>
                      <a:pt x="559" y="39"/>
                      <a:pt x="560" y="39"/>
                    </a:cubicBezTo>
                    <a:cubicBezTo>
                      <a:pt x="560" y="38"/>
                      <a:pt x="561" y="38"/>
                      <a:pt x="561" y="38"/>
                    </a:cubicBezTo>
                    <a:cubicBezTo>
                      <a:pt x="562" y="40"/>
                      <a:pt x="564" y="39"/>
                      <a:pt x="566" y="39"/>
                    </a:cubicBezTo>
                    <a:cubicBezTo>
                      <a:pt x="566" y="39"/>
                      <a:pt x="566" y="39"/>
                      <a:pt x="566" y="38"/>
                    </a:cubicBezTo>
                    <a:cubicBezTo>
                      <a:pt x="567" y="38"/>
                      <a:pt x="569" y="39"/>
                      <a:pt x="570" y="38"/>
                    </a:cubicBezTo>
                    <a:cubicBezTo>
                      <a:pt x="570" y="39"/>
                      <a:pt x="571" y="39"/>
                      <a:pt x="572" y="40"/>
                    </a:cubicBezTo>
                    <a:cubicBezTo>
                      <a:pt x="572" y="39"/>
                      <a:pt x="572" y="39"/>
                      <a:pt x="572" y="39"/>
                    </a:cubicBezTo>
                    <a:cubicBezTo>
                      <a:pt x="574" y="39"/>
                      <a:pt x="575" y="40"/>
                      <a:pt x="576" y="38"/>
                    </a:cubicBezTo>
                    <a:cubicBezTo>
                      <a:pt x="578" y="39"/>
                      <a:pt x="580" y="38"/>
                      <a:pt x="582" y="39"/>
                    </a:cubicBezTo>
                    <a:cubicBezTo>
                      <a:pt x="582" y="39"/>
                      <a:pt x="582" y="38"/>
                      <a:pt x="583" y="38"/>
                    </a:cubicBezTo>
                    <a:cubicBezTo>
                      <a:pt x="584" y="39"/>
                      <a:pt x="584" y="39"/>
                      <a:pt x="585" y="38"/>
                    </a:cubicBezTo>
                    <a:cubicBezTo>
                      <a:pt x="586" y="38"/>
                      <a:pt x="587" y="38"/>
                      <a:pt x="588" y="38"/>
                    </a:cubicBezTo>
                    <a:cubicBezTo>
                      <a:pt x="588" y="38"/>
                      <a:pt x="588" y="39"/>
                      <a:pt x="588" y="40"/>
                    </a:cubicBezTo>
                    <a:cubicBezTo>
                      <a:pt x="589" y="40"/>
                      <a:pt x="589" y="40"/>
                      <a:pt x="590" y="40"/>
                    </a:cubicBezTo>
                    <a:cubicBezTo>
                      <a:pt x="589" y="40"/>
                      <a:pt x="588" y="41"/>
                      <a:pt x="588" y="43"/>
                    </a:cubicBezTo>
                    <a:cubicBezTo>
                      <a:pt x="585" y="44"/>
                      <a:pt x="582" y="44"/>
                      <a:pt x="579" y="44"/>
                    </a:cubicBezTo>
                    <a:cubicBezTo>
                      <a:pt x="579" y="45"/>
                      <a:pt x="579" y="45"/>
                      <a:pt x="578" y="45"/>
                    </a:cubicBezTo>
                    <a:cubicBezTo>
                      <a:pt x="578" y="45"/>
                      <a:pt x="578" y="45"/>
                      <a:pt x="577" y="45"/>
                    </a:cubicBezTo>
                    <a:cubicBezTo>
                      <a:pt x="577" y="45"/>
                      <a:pt x="577" y="45"/>
                      <a:pt x="577" y="45"/>
                    </a:cubicBezTo>
                    <a:cubicBezTo>
                      <a:pt x="576" y="45"/>
                      <a:pt x="576" y="46"/>
                      <a:pt x="575" y="45"/>
                    </a:cubicBezTo>
                    <a:cubicBezTo>
                      <a:pt x="574" y="45"/>
                      <a:pt x="573" y="45"/>
                      <a:pt x="573" y="45"/>
                    </a:cubicBezTo>
                    <a:cubicBezTo>
                      <a:pt x="571" y="44"/>
                      <a:pt x="569" y="46"/>
                      <a:pt x="567" y="46"/>
                    </a:cubicBezTo>
                    <a:cubicBezTo>
                      <a:pt x="567" y="46"/>
                      <a:pt x="567" y="47"/>
                      <a:pt x="567" y="47"/>
                    </a:cubicBezTo>
                    <a:cubicBezTo>
                      <a:pt x="568" y="47"/>
                      <a:pt x="569" y="47"/>
                      <a:pt x="569" y="47"/>
                    </a:cubicBezTo>
                    <a:cubicBezTo>
                      <a:pt x="570" y="48"/>
                      <a:pt x="572" y="47"/>
                      <a:pt x="573" y="48"/>
                    </a:cubicBezTo>
                    <a:cubicBezTo>
                      <a:pt x="574" y="48"/>
                      <a:pt x="573" y="48"/>
                      <a:pt x="574" y="47"/>
                    </a:cubicBezTo>
                    <a:cubicBezTo>
                      <a:pt x="574" y="48"/>
                      <a:pt x="575" y="48"/>
                      <a:pt x="575" y="47"/>
                    </a:cubicBezTo>
                    <a:cubicBezTo>
                      <a:pt x="576" y="48"/>
                      <a:pt x="577" y="47"/>
                      <a:pt x="578" y="47"/>
                    </a:cubicBezTo>
                    <a:cubicBezTo>
                      <a:pt x="577" y="49"/>
                      <a:pt x="577" y="50"/>
                      <a:pt x="577" y="52"/>
                    </a:cubicBezTo>
                    <a:cubicBezTo>
                      <a:pt x="577" y="52"/>
                      <a:pt x="577" y="52"/>
                      <a:pt x="578" y="53"/>
                    </a:cubicBezTo>
                    <a:cubicBezTo>
                      <a:pt x="577" y="53"/>
                      <a:pt x="577" y="53"/>
                      <a:pt x="577" y="54"/>
                    </a:cubicBezTo>
                    <a:cubicBezTo>
                      <a:pt x="578" y="55"/>
                      <a:pt x="578" y="56"/>
                      <a:pt x="578" y="57"/>
                    </a:cubicBezTo>
                    <a:cubicBezTo>
                      <a:pt x="580" y="58"/>
                      <a:pt x="582" y="59"/>
                      <a:pt x="584" y="60"/>
                    </a:cubicBezTo>
                    <a:cubicBezTo>
                      <a:pt x="586" y="58"/>
                      <a:pt x="589" y="59"/>
                      <a:pt x="591" y="58"/>
                    </a:cubicBezTo>
                    <a:cubicBezTo>
                      <a:pt x="591" y="58"/>
                      <a:pt x="592" y="58"/>
                      <a:pt x="592" y="59"/>
                    </a:cubicBezTo>
                    <a:cubicBezTo>
                      <a:pt x="593" y="58"/>
                      <a:pt x="594" y="58"/>
                      <a:pt x="595" y="58"/>
                    </a:cubicBezTo>
                    <a:cubicBezTo>
                      <a:pt x="595" y="58"/>
                      <a:pt x="595" y="59"/>
                      <a:pt x="595" y="59"/>
                    </a:cubicBezTo>
                    <a:cubicBezTo>
                      <a:pt x="592" y="60"/>
                      <a:pt x="590" y="59"/>
                      <a:pt x="587" y="60"/>
                    </a:cubicBezTo>
                    <a:cubicBezTo>
                      <a:pt x="586" y="59"/>
                      <a:pt x="584" y="61"/>
                      <a:pt x="583" y="62"/>
                    </a:cubicBezTo>
                    <a:cubicBezTo>
                      <a:pt x="583" y="62"/>
                      <a:pt x="584" y="63"/>
                      <a:pt x="585" y="63"/>
                    </a:cubicBezTo>
                    <a:cubicBezTo>
                      <a:pt x="589" y="63"/>
                      <a:pt x="594" y="61"/>
                      <a:pt x="598" y="62"/>
                    </a:cubicBezTo>
                    <a:cubicBezTo>
                      <a:pt x="598" y="62"/>
                      <a:pt x="599" y="62"/>
                      <a:pt x="599" y="62"/>
                    </a:cubicBezTo>
                    <a:cubicBezTo>
                      <a:pt x="599" y="63"/>
                      <a:pt x="600" y="63"/>
                      <a:pt x="601" y="63"/>
                    </a:cubicBezTo>
                    <a:cubicBezTo>
                      <a:pt x="601" y="63"/>
                      <a:pt x="601" y="63"/>
                      <a:pt x="601" y="64"/>
                    </a:cubicBezTo>
                    <a:cubicBezTo>
                      <a:pt x="601" y="63"/>
                      <a:pt x="600" y="63"/>
                      <a:pt x="600" y="64"/>
                    </a:cubicBezTo>
                    <a:cubicBezTo>
                      <a:pt x="598" y="63"/>
                      <a:pt x="597" y="64"/>
                      <a:pt x="596" y="65"/>
                    </a:cubicBezTo>
                    <a:cubicBezTo>
                      <a:pt x="594" y="63"/>
                      <a:pt x="593" y="68"/>
                      <a:pt x="591" y="66"/>
                    </a:cubicBezTo>
                    <a:cubicBezTo>
                      <a:pt x="590" y="67"/>
                      <a:pt x="589" y="67"/>
                      <a:pt x="588" y="68"/>
                    </a:cubicBezTo>
                    <a:cubicBezTo>
                      <a:pt x="587" y="67"/>
                      <a:pt x="586" y="67"/>
                      <a:pt x="585" y="67"/>
                    </a:cubicBezTo>
                    <a:cubicBezTo>
                      <a:pt x="585" y="67"/>
                      <a:pt x="584" y="68"/>
                      <a:pt x="584" y="69"/>
                    </a:cubicBezTo>
                    <a:cubicBezTo>
                      <a:pt x="583" y="68"/>
                      <a:pt x="583" y="68"/>
                      <a:pt x="583" y="68"/>
                    </a:cubicBezTo>
                    <a:cubicBezTo>
                      <a:pt x="582" y="68"/>
                      <a:pt x="581" y="70"/>
                      <a:pt x="579" y="68"/>
                    </a:cubicBezTo>
                    <a:cubicBezTo>
                      <a:pt x="579" y="68"/>
                      <a:pt x="579" y="69"/>
                      <a:pt x="579" y="69"/>
                    </a:cubicBezTo>
                    <a:cubicBezTo>
                      <a:pt x="578" y="69"/>
                      <a:pt x="578" y="69"/>
                      <a:pt x="578" y="69"/>
                    </a:cubicBezTo>
                    <a:cubicBezTo>
                      <a:pt x="575" y="70"/>
                      <a:pt x="573" y="70"/>
                      <a:pt x="570" y="70"/>
                    </a:cubicBezTo>
                    <a:cubicBezTo>
                      <a:pt x="570" y="70"/>
                      <a:pt x="570" y="69"/>
                      <a:pt x="570" y="69"/>
                    </a:cubicBezTo>
                    <a:cubicBezTo>
                      <a:pt x="570" y="69"/>
                      <a:pt x="570" y="69"/>
                      <a:pt x="569" y="69"/>
                    </a:cubicBezTo>
                    <a:cubicBezTo>
                      <a:pt x="569" y="69"/>
                      <a:pt x="569" y="70"/>
                      <a:pt x="569" y="70"/>
                    </a:cubicBezTo>
                    <a:cubicBezTo>
                      <a:pt x="568" y="70"/>
                      <a:pt x="567" y="71"/>
                      <a:pt x="566" y="70"/>
                    </a:cubicBezTo>
                    <a:cubicBezTo>
                      <a:pt x="566" y="70"/>
                      <a:pt x="565" y="71"/>
                      <a:pt x="565" y="71"/>
                    </a:cubicBezTo>
                    <a:cubicBezTo>
                      <a:pt x="565" y="71"/>
                      <a:pt x="565" y="72"/>
                      <a:pt x="565" y="73"/>
                    </a:cubicBezTo>
                    <a:cubicBezTo>
                      <a:pt x="563" y="73"/>
                      <a:pt x="560" y="74"/>
                      <a:pt x="560" y="76"/>
                    </a:cubicBezTo>
                    <a:cubicBezTo>
                      <a:pt x="561" y="77"/>
                      <a:pt x="561" y="77"/>
                      <a:pt x="562" y="77"/>
                    </a:cubicBezTo>
                    <a:cubicBezTo>
                      <a:pt x="560" y="77"/>
                      <a:pt x="559" y="78"/>
                      <a:pt x="557" y="78"/>
                    </a:cubicBezTo>
                    <a:cubicBezTo>
                      <a:pt x="552" y="81"/>
                      <a:pt x="555" y="87"/>
                      <a:pt x="558" y="91"/>
                    </a:cubicBezTo>
                    <a:cubicBezTo>
                      <a:pt x="557" y="92"/>
                      <a:pt x="557" y="93"/>
                      <a:pt x="558" y="95"/>
                    </a:cubicBezTo>
                    <a:cubicBezTo>
                      <a:pt x="557" y="97"/>
                      <a:pt x="555" y="98"/>
                      <a:pt x="553" y="99"/>
                    </a:cubicBezTo>
                    <a:cubicBezTo>
                      <a:pt x="553" y="100"/>
                      <a:pt x="553" y="101"/>
                      <a:pt x="553" y="102"/>
                    </a:cubicBezTo>
                    <a:cubicBezTo>
                      <a:pt x="556" y="106"/>
                      <a:pt x="561" y="108"/>
                      <a:pt x="564" y="112"/>
                    </a:cubicBezTo>
                    <a:cubicBezTo>
                      <a:pt x="565" y="112"/>
                      <a:pt x="565" y="112"/>
                      <a:pt x="565" y="112"/>
                    </a:cubicBezTo>
                    <a:cubicBezTo>
                      <a:pt x="566" y="114"/>
                      <a:pt x="568" y="113"/>
                      <a:pt x="569" y="114"/>
                    </a:cubicBezTo>
                    <a:cubicBezTo>
                      <a:pt x="570" y="115"/>
                      <a:pt x="570" y="115"/>
                      <a:pt x="571" y="116"/>
                    </a:cubicBezTo>
                    <a:cubicBezTo>
                      <a:pt x="573" y="118"/>
                      <a:pt x="577" y="120"/>
                      <a:pt x="579" y="122"/>
                    </a:cubicBezTo>
                    <a:cubicBezTo>
                      <a:pt x="582" y="124"/>
                      <a:pt x="586" y="124"/>
                      <a:pt x="589" y="125"/>
                    </a:cubicBezTo>
                    <a:cubicBezTo>
                      <a:pt x="590" y="125"/>
                      <a:pt x="592" y="124"/>
                      <a:pt x="593" y="125"/>
                    </a:cubicBezTo>
                    <a:cubicBezTo>
                      <a:pt x="594" y="125"/>
                      <a:pt x="594" y="125"/>
                      <a:pt x="594" y="125"/>
                    </a:cubicBezTo>
                    <a:cubicBezTo>
                      <a:pt x="595" y="127"/>
                      <a:pt x="599" y="126"/>
                      <a:pt x="601" y="127"/>
                    </a:cubicBezTo>
                    <a:cubicBezTo>
                      <a:pt x="604" y="128"/>
                      <a:pt x="606" y="127"/>
                      <a:pt x="609" y="130"/>
                    </a:cubicBezTo>
                    <a:cubicBezTo>
                      <a:pt x="609" y="130"/>
                      <a:pt x="609" y="130"/>
                      <a:pt x="609" y="130"/>
                    </a:cubicBezTo>
                    <a:cubicBezTo>
                      <a:pt x="610" y="131"/>
                      <a:pt x="610" y="132"/>
                      <a:pt x="611" y="131"/>
                    </a:cubicBezTo>
                    <a:cubicBezTo>
                      <a:pt x="614" y="133"/>
                      <a:pt x="616" y="131"/>
                      <a:pt x="619" y="134"/>
                    </a:cubicBezTo>
                    <a:cubicBezTo>
                      <a:pt x="620" y="134"/>
                      <a:pt x="621" y="134"/>
                      <a:pt x="623" y="135"/>
                    </a:cubicBezTo>
                    <a:cubicBezTo>
                      <a:pt x="622" y="137"/>
                      <a:pt x="621" y="136"/>
                      <a:pt x="619" y="136"/>
                    </a:cubicBezTo>
                    <a:cubicBezTo>
                      <a:pt x="618" y="136"/>
                      <a:pt x="617" y="137"/>
                      <a:pt x="616" y="137"/>
                    </a:cubicBezTo>
                    <a:cubicBezTo>
                      <a:pt x="616" y="137"/>
                      <a:pt x="616" y="138"/>
                      <a:pt x="616" y="138"/>
                    </a:cubicBezTo>
                    <a:cubicBezTo>
                      <a:pt x="615" y="138"/>
                      <a:pt x="613" y="139"/>
                      <a:pt x="611" y="139"/>
                    </a:cubicBezTo>
                    <a:cubicBezTo>
                      <a:pt x="610" y="140"/>
                      <a:pt x="608" y="138"/>
                      <a:pt x="607" y="139"/>
                    </a:cubicBezTo>
                    <a:cubicBezTo>
                      <a:pt x="606" y="139"/>
                      <a:pt x="607" y="139"/>
                      <a:pt x="606" y="138"/>
                    </a:cubicBezTo>
                    <a:cubicBezTo>
                      <a:pt x="606" y="139"/>
                      <a:pt x="605" y="140"/>
                      <a:pt x="604" y="139"/>
                    </a:cubicBezTo>
                    <a:cubicBezTo>
                      <a:pt x="604" y="139"/>
                      <a:pt x="604" y="139"/>
                      <a:pt x="603" y="139"/>
                    </a:cubicBezTo>
                    <a:cubicBezTo>
                      <a:pt x="603" y="139"/>
                      <a:pt x="603" y="139"/>
                      <a:pt x="603" y="139"/>
                    </a:cubicBezTo>
                    <a:cubicBezTo>
                      <a:pt x="601" y="139"/>
                      <a:pt x="600" y="139"/>
                      <a:pt x="599" y="140"/>
                    </a:cubicBezTo>
                    <a:cubicBezTo>
                      <a:pt x="598" y="138"/>
                      <a:pt x="597" y="139"/>
                      <a:pt x="596" y="139"/>
                    </a:cubicBezTo>
                    <a:cubicBezTo>
                      <a:pt x="593" y="138"/>
                      <a:pt x="590" y="138"/>
                      <a:pt x="587" y="139"/>
                    </a:cubicBezTo>
                    <a:cubicBezTo>
                      <a:pt x="586" y="138"/>
                      <a:pt x="586" y="138"/>
                      <a:pt x="586" y="138"/>
                    </a:cubicBezTo>
                    <a:cubicBezTo>
                      <a:pt x="584" y="138"/>
                      <a:pt x="582" y="139"/>
                      <a:pt x="580" y="138"/>
                    </a:cubicBezTo>
                    <a:cubicBezTo>
                      <a:pt x="579" y="138"/>
                      <a:pt x="579" y="139"/>
                      <a:pt x="578" y="139"/>
                    </a:cubicBezTo>
                    <a:cubicBezTo>
                      <a:pt x="578" y="138"/>
                      <a:pt x="578" y="138"/>
                      <a:pt x="577" y="138"/>
                    </a:cubicBezTo>
                    <a:cubicBezTo>
                      <a:pt x="577" y="139"/>
                      <a:pt x="575" y="138"/>
                      <a:pt x="574" y="139"/>
                    </a:cubicBezTo>
                    <a:cubicBezTo>
                      <a:pt x="573" y="139"/>
                      <a:pt x="573" y="139"/>
                      <a:pt x="573" y="138"/>
                    </a:cubicBezTo>
                    <a:cubicBezTo>
                      <a:pt x="572" y="140"/>
                      <a:pt x="575" y="141"/>
                      <a:pt x="574" y="143"/>
                    </a:cubicBezTo>
                    <a:cubicBezTo>
                      <a:pt x="575" y="143"/>
                      <a:pt x="575" y="143"/>
                      <a:pt x="576" y="143"/>
                    </a:cubicBezTo>
                    <a:cubicBezTo>
                      <a:pt x="577" y="145"/>
                      <a:pt x="580" y="145"/>
                      <a:pt x="582" y="146"/>
                    </a:cubicBezTo>
                    <a:cubicBezTo>
                      <a:pt x="584" y="145"/>
                      <a:pt x="587" y="147"/>
                      <a:pt x="589" y="147"/>
                    </a:cubicBezTo>
                    <a:cubicBezTo>
                      <a:pt x="592" y="148"/>
                      <a:pt x="594" y="149"/>
                      <a:pt x="596" y="149"/>
                    </a:cubicBezTo>
                    <a:cubicBezTo>
                      <a:pt x="597" y="150"/>
                      <a:pt x="597" y="150"/>
                      <a:pt x="598" y="150"/>
                    </a:cubicBezTo>
                    <a:cubicBezTo>
                      <a:pt x="598" y="150"/>
                      <a:pt x="598" y="150"/>
                      <a:pt x="597" y="150"/>
                    </a:cubicBezTo>
                    <a:cubicBezTo>
                      <a:pt x="598" y="150"/>
                      <a:pt x="598" y="150"/>
                      <a:pt x="599" y="150"/>
                    </a:cubicBezTo>
                    <a:cubicBezTo>
                      <a:pt x="598" y="150"/>
                      <a:pt x="598" y="150"/>
                      <a:pt x="598" y="151"/>
                    </a:cubicBezTo>
                    <a:cubicBezTo>
                      <a:pt x="599" y="153"/>
                      <a:pt x="600" y="152"/>
                      <a:pt x="602" y="151"/>
                    </a:cubicBezTo>
                    <a:cubicBezTo>
                      <a:pt x="603" y="151"/>
                      <a:pt x="604" y="153"/>
                      <a:pt x="606" y="152"/>
                    </a:cubicBezTo>
                    <a:cubicBezTo>
                      <a:pt x="606" y="153"/>
                      <a:pt x="606" y="153"/>
                      <a:pt x="607" y="153"/>
                    </a:cubicBezTo>
                    <a:cubicBezTo>
                      <a:pt x="606" y="154"/>
                      <a:pt x="606" y="153"/>
                      <a:pt x="605" y="154"/>
                    </a:cubicBezTo>
                    <a:cubicBezTo>
                      <a:pt x="605" y="155"/>
                      <a:pt x="605" y="155"/>
                      <a:pt x="606" y="155"/>
                    </a:cubicBezTo>
                    <a:cubicBezTo>
                      <a:pt x="605" y="156"/>
                      <a:pt x="605" y="157"/>
                      <a:pt x="605" y="157"/>
                    </a:cubicBezTo>
                    <a:cubicBezTo>
                      <a:pt x="605" y="158"/>
                      <a:pt x="604" y="157"/>
                      <a:pt x="603" y="159"/>
                    </a:cubicBezTo>
                    <a:cubicBezTo>
                      <a:pt x="603" y="159"/>
                      <a:pt x="602" y="158"/>
                      <a:pt x="601" y="159"/>
                    </a:cubicBezTo>
                    <a:cubicBezTo>
                      <a:pt x="599" y="158"/>
                      <a:pt x="597" y="159"/>
                      <a:pt x="595" y="159"/>
                    </a:cubicBezTo>
                    <a:cubicBezTo>
                      <a:pt x="595" y="159"/>
                      <a:pt x="596" y="159"/>
                      <a:pt x="596" y="160"/>
                    </a:cubicBezTo>
                    <a:cubicBezTo>
                      <a:pt x="596" y="160"/>
                      <a:pt x="597" y="159"/>
                      <a:pt x="598" y="160"/>
                    </a:cubicBezTo>
                    <a:cubicBezTo>
                      <a:pt x="598" y="160"/>
                      <a:pt x="598" y="160"/>
                      <a:pt x="598" y="160"/>
                    </a:cubicBezTo>
                    <a:cubicBezTo>
                      <a:pt x="595" y="161"/>
                      <a:pt x="592" y="159"/>
                      <a:pt x="589" y="161"/>
                    </a:cubicBezTo>
                    <a:cubicBezTo>
                      <a:pt x="588" y="160"/>
                      <a:pt x="589" y="160"/>
                      <a:pt x="589" y="160"/>
                    </a:cubicBezTo>
                    <a:cubicBezTo>
                      <a:pt x="588" y="159"/>
                      <a:pt x="588" y="160"/>
                      <a:pt x="588" y="161"/>
                    </a:cubicBezTo>
                    <a:cubicBezTo>
                      <a:pt x="587" y="160"/>
                      <a:pt x="586" y="160"/>
                      <a:pt x="586" y="161"/>
                    </a:cubicBezTo>
                    <a:cubicBezTo>
                      <a:pt x="585" y="161"/>
                      <a:pt x="586" y="160"/>
                      <a:pt x="586" y="160"/>
                    </a:cubicBezTo>
                    <a:cubicBezTo>
                      <a:pt x="585" y="160"/>
                      <a:pt x="584" y="162"/>
                      <a:pt x="583" y="161"/>
                    </a:cubicBezTo>
                    <a:cubicBezTo>
                      <a:pt x="582" y="161"/>
                      <a:pt x="582" y="161"/>
                      <a:pt x="581" y="161"/>
                    </a:cubicBezTo>
                    <a:cubicBezTo>
                      <a:pt x="581" y="160"/>
                      <a:pt x="580" y="161"/>
                      <a:pt x="579" y="161"/>
                    </a:cubicBezTo>
                    <a:cubicBezTo>
                      <a:pt x="578" y="161"/>
                      <a:pt x="577" y="160"/>
                      <a:pt x="576" y="160"/>
                    </a:cubicBezTo>
                    <a:cubicBezTo>
                      <a:pt x="576" y="160"/>
                      <a:pt x="575" y="161"/>
                      <a:pt x="575" y="161"/>
                    </a:cubicBezTo>
                    <a:cubicBezTo>
                      <a:pt x="574" y="161"/>
                      <a:pt x="573" y="161"/>
                      <a:pt x="572" y="161"/>
                    </a:cubicBezTo>
                    <a:cubicBezTo>
                      <a:pt x="571" y="161"/>
                      <a:pt x="570" y="161"/>
                      <a:pt x="569" y="161"/>
                    </a:cubicBezTo>
                    <a:cubicBezTo>
                      <a:pt x="568" y="161"/>
                      <a:pt x="568" y="160"/>
                      <a:pt x="567" y="161"/>
                    </a:cubicBezTo>
                    <a:cubicBezTo>
                      <a:pt x="563" y="160"/>
                      <a:pt x="559" y="161"/>
                      <a:pt x="554" y="162"/>
                    </a:cubicBezTo>
                    <a:cubicBezTo>
                      <a:pt x="555" y="162"/>
                      <a:pt x="556" y="162"/>
                      <a:pt x="556" y="163"/>
                    </a:cubicBezTo>
                    <a:cubicBezTo>
                      <a:pt x="557" y="164"/>
                      <a:pt x="558" y="163"/>
                      <a:pt x="559" y="163"/>
                    </a:cubicBezTo>
                    <a:cubicBezTo>
                      <a:pt x="559" y="163"/>
                      <a:pt x="558" y="164"/>
                      <a:pt x="559" y="164"/>
                    </a:cubicBezTo>
                    <a:cubicBezTo>
                      <a:pt x="561" y="165"/>
                      <a:pt x="560" y="163"/>
                      <a:pt x="561" y="163"/>
                    </a:cubicBezTo>
                    <a:cubicBezTo>
                      <a:pt x="562" y="163"/>
                      <a:pt x="562" y="163"/>
                      <a:pt x="562" y="164"/>
                    </a:cubicBezTo>
                    <a:cubicBezTo>
                      <a:pt x="562" y="164"/>
                      <a:pt x="563" y="163"/>
                      <a:pt x="564" y="163"/>
                    </a:cubicBezTo>
                    <a:cubicBezTo>
                      <a:pt x="564" y="163"/>
                      <a:pt x="564" y="164"/>
                      <a:pt x="565" y="163"/>
                    </a:cubicBezTo>
                    <a:cubicBezTo>
                      <a:pt x="566" y="165"/>
                      <a:pt x="567" y="164"/>
                      <a:pt x="568" y="165"/>
                    </a:cubicBezTo>
                    <a:cubicBezTo>
                      <a:pt x="568" y="165"/>
                      <a:pt x="568" y="164"/>
                      <a:pt x="568" y="164"/>
                    </a:cubicBezTo>
                    <a:cubicBezTo>
                      <a:pt x="569" y="163"/>
                      <a:pt x="570" y="163"/>
                      <a:pt x="571" y="163"/>
                    </a:cubicBezTo>
                    <a:cubicBezTo>
                      <a:pt x="571" y="164"/>
                      <a:pt x="570" y="164"/>
                      <a:pt x="570" y="165"/>
                    </a:cubicBezTo>
                    <a:cubicBezTo>
                      <a:pt x="571" y="166"/>
                      <a:pt x="571" y="164"/>
                      <a:pt x="572" y="165"/>
                    </a:cubicBezTo>
                    <a:cubicBezTo>
                      <a:pt x="572" y="165"/>
                      <a:pt x="572" y="165"/>
                      <a:pt x="572" y="166"/>
                    </a:cubicBezTo>
                    <a:cubicBezTo>
                      <a:pt x="573" y="165"/>
                      <a:pt x="573" y="165"/>
                      <a:pt x="572" y="165"/>
                    </a:cubicBezTo>
                    <a:cubicBezTo>
                      <a:pt x="573" y="165"/>
                      <a:pt x="574" y="164"/>
                      <a:pt x="575" y="164"/>
                    </a:cubicBezTo>
                    <a:cubicBezTo>
                      <a:pt x="575" y="164"/>
                      <a:pt x="575" y="165"/>
                      <a:pt x="575" y="165"/>
                    </a:cubicBezTo>
                    <a:cubicBezTo>
                      <a:pt x="577" y="164"/>
                      <a:pt x="578" y="165"/>
                      <a:pt x="579" y="165"/>
                    </a:cubicBezTo>
                    <a:cubicBezTo>
                      <a:pt x="580" y="164"/>
                      <a:pt x="579" y="165"/>
                      <a:pt x="578" y="164"/>
                    </a:cubicBezTo>
                    <a:cubicBezTo>
                      <a:pt x="579" y="164"/>
                      <a:pt x="579" y="164"/>
                      <a:pt x="579" y="164"/>
                    </a:cubicBezTo>
                    <a:cubicBezTo>
                      <a:pt x="580" y="164"/>
                      <a:pt x="580" y="164"/>
                      <a:pt x="580" y="165"/>
                    </a:cubicBezTo>
                    <a:cubicBezTo>
                      <a:pt x="581" y="165"/>
                      <a:pt x="583" y="166"/>
                      <a:pt x="584" y="165"/>
                    </a:cubicBezTo>
                    <a:cubicBezTo>
                      <a:pt x="585" y="166"/>
                      <a:pt x="586" y="166"/>
                      <a:pt x="586" y="165"/>
                    </a:cubicBezTo>
                    <a:cubicBezTo>
                      <a:pt x="587" y="166"/>
                      <a:pt x="589" y="165"/>
                      <a:pt x="590" y="166"/>
                    </a:cubicBezTo>
                    <a:cubicBezTo>
                      <a:pt x="591" y="166"/>
                      <a:pt x="590" y="165"/>
                      <a:pt x="590" y="165"/>
                    </a:cubicBezTo>
                    <a:cubicBezTo>
                      <a:pt x="591" y="166"/>
                      <a:pt x="593" y="165"/>
                      <a:pt x="594" y="166"/>
                    </a:cubicBezTo>
                    <a:cubicBezTo>
                      <a:pt x="594" y="166"/>
                      <a:pt x="596" y="167"/>
                      <a:pt x="597" y="166"/>
                    </a:cubicBezTo>
                    <a:cubicBezTo>
                      <a:pt x="598" y="166"/>
                      <a:pt x="597" y="166"/>
                      <a:pt x="598" y="165"/>
                    </a:cubicBezTo>
                    <a:cubicBezTo>
                      <a:pt x="599" y="165"/>
                      <a:pt x="601" y="166"/>
                      <a:pt x="603" y="165"/>
                    </a:cubicBezTo>
                    <a:cubicBezTo>
                      <a:pt x="605" y="168"/>
                      <a:pt x="607" y="166"/>
                      <a:pt x="608" y="167"/>
                    </a:cubicBezTo>
                    <a:cubicBezTo>
                      <a:pt x="609" y="167"/>
                      <a:pt x="609" y="167"/>
                      <a:pt x="609" y="166"/>
                    </a:cubicBezTo>
                    <a:cubicBezTo>
                      <a:pt x="610" y="167"/>
                      <a:pt x="611" y="167"/>
                      <a:pt x="612" y="166"/>
                    </a:cubicBezTo>
                    <a:cubicBezTo>
                      <a:pt x="613" y="167"/>
                      <a:pt x="613" y="167"/>
                      <a:pt x="614" y="166"/>
                    </a:cubicBezTo>
                    <a:cubicBezTo>
                      <a:pt x="615" y="167"/>
                      <a:pt x="615" y="167"/>
                      <a:pt x="615" y="167"/>
                    </a:cubicBezTo>
                    <a:cubicBezTo>
                      <a:pt x="619" y="166"/>
                      <a:pt x="622" y="166"/>
                      <a:pt x="626" y="168"/>
                    </a:cubicBezTo>
                    <a:cubicBezTo>
                      <a:pt x="624" y="168"/>
                      <a:pt x="621" y="167"/>
                      <a:pt x="619" y="168"/>
                    </a:cubicBezTo>
                    <a:cubicBezTo>
                      <a:pt x="619" y="168"/>
                      <a:pt x="619" y="168"/>
                      <a:pt x="618" y="168"/>
                    </a:cubicBezTo>
                    <a:cubicBezTo>
                      <a:pt x="618" y="168"/>
                      <a:pt x="618" y="168"/>
                      <a:pt x="618" y="168"/>
                    </a:cubicBezTo>
                    <a:cubicBezTo>
                      <a:pt x="617" y="167"/>
                      <a:pt x="616" y="169"/>
                      <a:pt x="614" y="167"/>
                    </a:cubicBezTo>
                    <a:cubicBezTo>
                      <a:pt x="614" y="168"/>
                      <a:pt x="614" y="168"/>
                      <a:pt x="614" y="168"/>
                    </a:cubicBezTo>
                    <a:cubicBezTo>
                      <a:pt x="612" y="167"/>
                      <a:pt x="609" y="168"/>
                      <a:pt x="607" y="168"/>
                    </a:cubicBezTo>
                    <a:cubicBezTo>
                      <a:pt x="607" y="168"/>
                      <a:pt x="607" y="168"/>
                      <a:pt x="606" y="168"/>
                    </a:cubicBezTo>
                    <a:cubicBezTo>
                      <a:pt x="606" y="168"/>
                      <a:pt x="606" y="168"/>
                      <a:pt x="606" y="167"/>
                    </a:cubicBezTo>
                    <a:cubicBezTo>
                      <a:pt x="603" y="168"/>
                      <a:pt x="600" y="169"/>
                      <a:pt x="597" y="168"/>
                    </a:cubicBezTo>
                    <a:cubicBezTo>
                      <a:pt x="596" y="169"/>
                      <a:pt x="594" y="169"/>
                      <a:pt x="593" y="168"/>
                    </a:cubicBezTo>
                    <a:cubicBezTo>
                      <a:pt x="592" y="168"/>
                      <a:pt x="591" y="169"/>
                      <a:pt x="590" y="168"/>
                    </a:cubicBezTo>
                    <a:cubicBezTo>
                      <a:pt x="589" y="169"/>
                      <a:pt x="588" y="169"/>
                      <a:pt x="587" y="168"/>
                    </a:cubicBezTo>
                    <a:cubicBezTo>
                      <a:pt x="587" y="168"/>
                      <a:pt x="587" y="168"/>
                      <a:pt x="587" y="168"/>
                    </a:cubicBezTo>
                    <a:cubicBezTo>
                      <a:pt x="582" y="168"/>
                      <a:pt x="577" y="169"/>
                      <a:pt x="573" y="168"/>
                    </a:cubicBezTo>
                    <a:cubicBezTo>
                      <a:pt x="572" y="169"/>
                      <a:pt x="571" y="169"/>
                      <a:pt x="570" y="169"/>
                    </a:cubicBezTo>
                    <a:cubicBezTo>
                      <a:pt x="568" y="168"/>
                      <a:pt x="567" y="169"/>
                      <a:pt x="565" y="169"/>
                    </a:cubicBezTo>
                    <a:cubicBezTo>
                      <a:pt x="563" y="168"/>
                      <a:pt x="560" y="168"/>
                      <a:pt x="558" y="169"/>
                    </a:cubicBezTo>
                    <a:cubicBezTo>
                      <a:pt x="558" y="169"/>
                      <a:pt x="558" y="169"/>
                      <a:pt x="557" y="168"/>
                    </a:cubicBezTo>
                    <a:cubicBezTo>
                      <a:pt x="557" y="168"/>
                      <a:pt x="557" y="168"/>
                      <a:pt x="556" y="169"/>
                    </a:cubicBezTo>
                    <a:cubicBezTo>
                      <a:pt x="555" y="168"/>
                      <a:pt x="552" y="169"/>
                      <a:pt x="551" y="169"/>
                    </a:cubicBezTo>
                    <a:cubicBezTo>
                      <a:pt x="550" y="169"/>
                      <a:pt x="548" y="168"/>
                      <a:pt x="547" y="168"/>
                    </a:cubicBezTo>
                    <a:cubicBezTo>
                      <a:pt x="546" y="168"/>
                      <a:pt x="546" y="168"/>
                      <a:pt x="545" y="168"/>
                    </a:cubicBezTo>
                    <a:cubicBezTo>
                      <a:pt x="545" y="168"/>
                      <a:pt x="545" y="168"/>
                      <a:pt x="544" y="168"/>
                    </a:cubicBezTo>
                    <a:cubicBezTo>
                      <a:pt x="540" y="169"/>
                      <a:pt x="535" y="169"/>
                      <a:pt x="531" y="168"/>
                    </a:cubicBezTo>
                    <a:cubicBezTo>
                      <a:pt x="530" y="168"/>
                      <a:pt x="529" y="169"/>
                      <a:pt x="528" y="168"/>
                    </a:cubicBezTo>
                    <a:cubicBezTo>
                      <a:pt x="527" y="167"/>
                      <a:pt x="528" y="168"/>
                      <a:pt x="527" y="168"/>
                    </a:cubicBezTo>
                    <a:cubicBezTo>
                      <a:pt x="522" y="168"/>
                      <a:pt x="516" y="169"/>
                      <a:pt x="510" y="168"/>
                    </a:cubicBezTo>
                    <a:cubicBezTo>
                      <a:pt x="510" y="169"/>
                      <a:pt x="508" y="169"/>
                      <a:pt x="508" y="168"/>
                    </a:cubicBezTo>
                    <a:cubicBezTo>
                      <a:pt x="507" y="169"/>
                      <a:pt x="506" y="169"/>
                      <a:pt x="504" y="168"/>
                    </a:cubicBezTo>
                    <a:cubicBezTo>
                      <a:pt x="503" y="168"/>
                      <a:pt x="502" y="169"/>
                      <a:pt x="502" y="168"/>
                    </a:cubicBezTo>
                    <a:cubicBezTo>
                      <a:pt x="501" y="168"/>
                      <a:pt x="501" y="169"/>
                      <a:pt x="501" y="169"/>
                    </a:cubicBezTo>
                    <a:cubicBezTo>
                      <a:pt x="496" y="168"/>
                      <a:pt x="492" y="170"/>
                      <a:pt x="488" y="169"/>
                    </a:cubicBezTo>
                    <a:cubicBezTo>
                      <a:pt x="488" y="168"/>
                      <a:pt x="487" y="169"/>
                      <a:pt x="487" y="169"/>
                    </a:cubicBezTo>
                    <a:cubicBezTo>
                      <a:pt x="482" y="168"/>
                      <a:pt x="478" y="170"/>
                      <a:pt x="473" y="169"/>
                    </a:cubicBezTo>
                    <a:cubicBezTo>
                      <a:pt x="470" y="170"/>
                      <a:pt x="467" y="169"/>
                      <a:pt x="464" y="169"/>
                    </a:cubicBezTo>
                    <a:cubicBezTo>
                      <a:pt x="463" y="169"/>
                      <a:pt x="463" y="169"/>
                      <a:pt x="463" y="169"/>
                    </a:cubicBezTo>
                    <a:cubicBezTo>
                      <a:pt x="460" y="169"/>
                      <a:pt x="457" y="169"/>
                      <a:pt x="454" y="169"/>
                    </a:cubicBezTo>
                    <a:cubicBezTo>
                      <a:pt x="453" y="169"/>
                      <a:pt x="451" y="168"/>
                      <a:pt x="450" y="169"/>
                    </a:cubicBezTo>
                    <a:cubicBezTo>
                      <a:pt x="447" y="169"/>
                      <a:pt x="445" y="168"/>
                      <a:pt x="443" y="169"/>
                    </a:cubicBezTo>
                    <a:cubicBezTo>
                      <a:pt x="441" y="168"/>
                      <a:pt x="439" y="170"/>
                      <a:pt x="437" y="169"/>
                    </a:cubicBezTo>
                    <a:cubicBezTo>
                      <a:pt x="436" y="170"/>
                      <a:pt x="433" y="168"/>
                      <a:pt x="431" y="169"/>
                    </a:cubicBezTo>
                    <a:cubicBezTo>
                      <a:pt x="431" y="168"/>
                      <a:pt x="430" y="168"/>
                      <a:pt x="430" y="168"/>
                    </a:cubicBezTo>
                    <a:cubicBezTo>
                      <a:pt x="429" y="168"/>
                      <a:pt x="430" y="169"/>
                      <a:pt x="429" y="169"/>
                    </a:cubicBezTo>
                    <a:cubicBezTo>
                      <a:pt x="429" y="169"/>
                      <a:pt x="428" y="169"/>
                      <a:pt x="427" y="168"/>
                    </a:cubicBezTo>
                    <a:cubicBezTo>
                      <a:pt x="426" y="168"/>
                      <a:pt x="425" y="170"/>
                      <a:pt x="423" y="168"/>
                    </a:cubicBezTo>
                    <a:cubicBezTo>
                      <a:pt x="419" y="169"/>
                      <a:pt x="415" y="169"/>
                      <a:pt x="411" y="168"/>
                    </a:cubicBezTo>
                    <a:cubicBezTo>
                      <a:pt x="410" y="169"/>
                      <a:pt x="410" y="169"/>
                      <a:pt x="409" y="168"/>
                    </a:cubicBezTo>
                    <a:cubicBezTo>
                      <a:pt x="408" y="169"/>
                      <a:pt x="406" y="169"/>
                      <a:pt x="405" y="168"/>
                    </a:cubicBezTo>
                    <a:cubicBezTo>
                      <a:pt x="404" y="168"/>
                      <a:pt x="405" y="168"/>
                      <a:pt x="404" y="169"/>
                    </a:cubicBezTo>
                    <a:cubicBezTo>
                      <a:pt x="402" y="168"/>
                      <a:pt x="399" y="170"/>
                      <a:pt x="396" y="168"/>
                    </a:cubicBezTo>
                    <a:cubicBezTo>
                      <a:pt x="396" y="168"/>
                      <a:pt x="396" y="168"/>
                      <a:pt x="395" y="168"/>
                    </a:cubicBezTo>
                    <a:cubicBezTo>
                      <a:pt x="395" y="168"/>
                      <a:pt x="395" y="168"/>
                      <a:pt x="395" y="168"/>
                    </a:cubicBezTo>
                    <a:cubicBezTo>
                      <a:pt x="394" y="168"/>
                      <a:pt x="393" y="169"/>
                      <a:pt x="392" y="168"/>
                    </a:cubicBezTo>
                    <a:cubicBezTo>
                      <a:pt x="391" y="169"/>
                      <a:pt x="389" y="169"/>
                      <a:pt x="388" y="168"/>
                    </a:cubicBezTo>
                    <a:cubicBezTo>
                      <a:pt x="388" y="168"/>
                      <a:pt x="389" y="168"/>
                      <a:pt x="389" y="168"/>
                    </a:cubicBezTo>
                    <a:cubicBezTo>
                      <a:pt x="388" y="167"/>
                      <a:pt x="386" y="167"/>
                      <a:pt x="386" y="168"/>
                    </a:cubicBezTo>
                    <a:cubicBezTo>
                      <a:pt x="384" y="167"/>
                      <a:pt x="383" y="168"/>
                      <a:pt x="382" y="168"/>
                    </a:cubicBezTo>
                    <a:cubicBezTo>
                      <a:pt x="382" y="168"/>
                      <a:pt x="382" y="168"/>
                      <a:pt x="382" y="169"/>
                    </a:cubicBezTo>
                    <a:cubicBezTo>
                      <a:pt x="381" y="169"/>
                      <a:pt x="381" y="168"/>
                      <a:pt x="381" y="168"/>
                    </a:cubicBezTo>
                    <a:cubicBezTo>
                      <a:pt x="381" y="168"/>
                      <a:pt x="381" y="168"/>
                      <a:pt x="381" y="168"/>
                    </a:cubicBezTo>
                    <a:cubicBezTo>
                      <a:pt x="381" y="167"/>
                      <a:pt x="380" y="167"/>
                      <a:pt x="379" y="167"/>
                    </a:cubicBezTo>
                    <a:cubicBezTo>
                      <a:pt x="379" y="167"/>
                      <a:pt x="378" y="168"/>
                      <a:pt x="378" y="168"/>
                    </a:cubicBezTo>
                    <a:cubicBezTo>
                      <a:pt x="378" y="168"/>
                      <a:pt x="377" y="167"/>
                      <a:pt x="376" y="167"/>
                    </a:cubicBezTo>
                    <a:cubicBezTo>
                      <a:pt x="374" y="167"/>
                      <a:pt x="373" y="168"/>
                      <a:pt x="371" y="167"/>
                    </a:cubicBezTo>
                    <a:cubicBezTo>
                      <a:pt x="371" y="168"/>
                      <a:pt x="370" y="168"/>
                      <a:pt x="370" y="168"/>
                    </a:cubicBezTo>
                    <a:cubicBezTo>
                      <a:pt x="369" y="167"/>
                      <a:pt x="369" y="168"/>
                      <a:pt x="369" y="167"/>
                    </a:cubicBezTo>
                    <a:cubicBezTo>
                      <a:pt x="368" y="168"/>
                      <a:pt x="367" y="168"/>
                      <a:pt x="366" y="167"/>
                    </a:cubicBezTo>
                    <a:cubicBezTo>
                      <a:pt x="366" y="168"/>
                      <a:pt x="365" y="168"/>
                      <a:pt x="364" y="167"/>
                    </a:cubicBezTo>
                    <a:cubicBezTo>
                      <a:pt x="363" y="167"/>
                      <a:pt x="364" y="168"/>
                      <a:pt x="363" y="168"/>
                    </a:cubicBezTo>
                    <a:cubicBezTo>
                      <a:pt x="362" y="167"/>
                      <a:pt x="360" y="168"/>
                      <a:pt x="359" y="166"/>
                    </a:cubicBezTo>
                    <a:cubicBezTo>
                      <a:pt x="358" y="167"/>
                      <a:pt x="359" y="167"/>
                      <a:pt x="359" y="168"/>
                    </a:cubicBezTo>
                    <a:cubicBezTo>
                      <a:pt x="358" y="167"/>
                      <a:pt x="357" y="168"/>
                      <a:pt x="357" y="167"/>
                    </a:cubicBezTo>
                    <a:cubicBezTo>
                      <a:pt x="356" y="167"/>
                      <a:pt x="356" y="168"/>
                      <a:pt x="356" y="168"/>
                    </a:cubicBezTo>
                    <a:cubicBezTo>
                      <a:pt x="355" y="168"/>
                      <a:pt x="354" y="167"/>
                      <a:pt x="353" y="168"/>
                    </a:cubicBezTo>
                    <a:cubicBezTo>
                      <a:pt x="352" y="167"/>
                      <a:pt x="351" y="169"/>
                      <a:pt x="349" y="167"/>
                    </a:cubicBezTo>
                    <a:cubicBezTo>
                      <a:pt x="348" y="168"/>
                      <a:pt x="347" y="168"/>
                      <a:pt x="346" y="168"/>
                    </a:cubicBezTo>
                    <a:cubicBezTo>
                      <a:pt x="344" y="167"/>
                      <a:pt x="341" y="169"/>
                      <a:pt x="340" y="168"/>
                    </a:cubicBezTo>
                    <a:cubicBezTo>
                      <a:pt x="339" y="168"/>
                      <a:pt x="338" y="167"/>
                      <a:pt x="338" y="168"/>
                    </a:cubicBezTo>
                    <a:cubicBezTo>
                      <a:pt x="336" y="167"/>
                      <a:pt x="334" y="168"/>
                      <a:pt x="332" y="168"/>
                    </a:cubicBezTo>
                    <a:cubicBezTo>
                      <a:pt x="331" y="168"/>
                      <a:pt x="330" y="169"/>
                      <a:pt x="328" y="168"/>
                    </a:cubicBezTo>
                    <a:cubicBezTo>
                      <a:pt x="327" y="168"/>
                      <a:pt x="325" y="168"/>
                      <a:pt x="323" y="168"/>
                    </a:cubicBezTo>
                    <a:cubicBezTo>
                      <a:pt x="323" y="168"/>
                      <a:pt x="323" y="168"/>
                      <a:pt x="323" y="168"/>
                    </a:cubicBezTo>
                    <a:cubicBezTo>
                      <a:pt x="322" y="167"/>
                      <a:pt x="321" y="169"/>
                      <a:pt x="321" y="168"/>
                    </a:cubicBezTo>
                    <a:cubicBezTo>
                      <a:pt x="318" y="168"/>
                      <a:pt x="316" y="169"/>
                      <a:pt x="313" y="168"/>
                    </a:cubicBezTo>
                    <a:cubicBezTo>
                      <a:pt x="311" y="168"/>
                      <a:pt x="310" y="169"/>
                      <a:pt x="308" y="167"/>
                    </a:cubicBezTo>
                    <a:cubicBezTo>
                      <a:pt x="307" y="169"/>
                      <a:pt x="306" y="168"/>
                      <a:pt x="305" y="169"/>
                    </a:cubicBezTo>
                    <a:cubicBezTo>
                      <a:pt x="306" y="169"/>
                      <a:pt x="307" y="169"/>
                      <a:pt x="307" y="169"/>
                    </a:cubicBezTo>
                    <a:cubicBezTo>
                      <a:pt x="309" y="172"/>
                      <a:pt x="313" y="171"/>
                      <a:pt x="315" y="172"/>
                    </a:cubicBezTo>
                    <a:close/>
                    <a:moveTo>
                      <a:pt x="527" y="58"/>
                    </a:moveTo>
                    <a:cubicBezTo>
                      <a:pt x="527" y="57"/>
                      <a:pt x="527" y="58"/>
                      <a:pt x="527" y="58"/>
                    </a:cubicBezTo>
                    <a:close/>
                    <a:moveTo>
                      <a:pt x="391" y="168"/>
                    </a:moveTo>
                    <a:cubicBezTo>
                      <a:pt x="391" y="167"/>
                      <a:pt x="392" y="168"/>
                      <a:pt x="391" y="168"/>
                    </a:cubicBezTo>
                    <a:close/>
                    <a:moveTo>
                      <a:pt x="494" y="43"/>
                    </a:moveTo>
                    <a:cubicBezTo>
                      <a:pt x="494" y="43"/>
                      <a:pt x="494" y="43"/>
                      <a:pt x="494" y="43"/>
                    </a:cubicBezTo>
                    <a:close/>
                    <a:moveTo>
                      <a:pt x="454" y="25"/>
                    </a:moveTo>
                    <a:cubicBezTo>
                      <a:pt x="454" y="26"/>
                      <a:pt x="454" y="26"/>
                      <a:pt x="454" y="26"/>
                    </a:cubicBezTo>
                    <a:cubicBezTo>
                      <a:pt x="454" y="26"/>
                      <a:pt x="455" y="26"/>
                      <a:pt x="454" y="25"/>
                    </a:cubicBezTo>
                    <a:close/>
                    <a:moveTo>
                      <a:pt x="421" y="33"/>
                    </a:moveTo>
                    <a:cubicBezTo>
                      <a:pt x="421" y="33"/>
                      <a:pt x="421" y="33"/>
                      <a:pt x="421" y="34"/>
                    </a:cubicBezTo>
                    <a:cubicBezTo>
                      <a:pt x="421" y="34"/>
                      <a:pt x="421" y="34"/>
                      <a:pt x="421" y="34"/>
                    </a:cubicBezTo>
                    <a:cubicBezTo>
                      <a:pt x="421" y="34"/>
                      <a:pt x="421" y="34"/>
                      <a:pt x="422" y="34"/>
                    </a:cubicBezTo>
                    <a:cubicBezTo>
                      <a:pt x="421" y="33"/>
                      <a:pt x="421" y="33"/>
                      <a:pt x="421" y="33"/>
                    </a:cubicBezTo>
                    <a:close/>
                    <a:moveTo>
                      <a:pt x="423" y="30"/>
                    </a:moveTo>
                    <a:cubicBezTo>
                      <a:pt x="423" y="30"/>
                      <a:pt x="423" y="30"/>
                      <a:pt x="423" y="30"/>
                    </a:cubicBezTo>
                    <a:close/>
                    <a:moveTo>
                      <a:pt x="428" y="21"/>
                    </a:moveTo>
                    <a:cubicBezTo>
                      <a:pt x="427" y="21"/>
                      <a:pt x="429" y="22"/>
                      <a:pt x="428" y="21"/>
                    </a:cubicBezTo>
                    <a:close/>
                    <a:moveTo>
                      <a:pt x="304" y="168"/>
                    </a:moveTo>
                    <a:cubicBezTo>
                      <a:pt x="304" y="168"/>
                      <a:pt x="304" y="168"/>
                      <a:pt x="304" y="169"/>
                    </a:cubicBezTo>
                    <a:cubicBezTo>
                      <a:pt x="305" y="169"/>
                      <a:pt x="305" y="168"/>
                      <a:pt x="304" y="168"/>
                    </a:cubicBezTo>
                    <a:close/>
                    <a:moveTo>
                      <a:pt x="293" y="169"/>
                    </a:moveTo>
                    <a:cubicBezTo>
                      <a:pt x="293" y="169"/>
                      <a:pt x="292" y="169"/>
                      <a:pt x="292" y="169"/>
                    </a:cubicBezTo>
                    <a:cubicBezTo>
                      <a:pt x="292" y="170"/>
                      <a:pt x="293" y="170"/>
                      <a:pt x="294" y="170"/>
                    </a:cubicBezTo>
                    <a:cubicBezTo>
                      <a:pt x="294" y="169"/>
                      <a:pt x="293" y="169"/>
                      <a:pt x="293" y="169"/>
                    </a:cubicBezTo>
                    <a:close/>
                    <a:moveTo>
                      <a:pt x="406" y="31"/>
                    </a:moveTo>
                    <a:cubicBezTo>
                      <a:pt x="405" y="31"/>
                      <a:pt x="405" y="31"/>
                      <a:pt x="405" y="31"/>
                    </a:cubicBezTo>
                    <a:cubicBezTo>
                      <a:pt x="405" y="32"/>
                      <a:pt x="404" y="32"/>
                      <a:pt x="404" y="33"/>
                    </a:cubicBezTo>
                    <a:cubicBezTo>
                      <a:pt x="405" y="33"/>
                      <a:pt x="405" y="32"/>
                      <a:pt x="406" y="31"/>
                    </a:cubicBezTo>
                    <a:close/>
                    <a:moveTo>
                      <a:pt x="289" y="170"/>
                    </a:moveTo>
                    <a:cubicBezTo>
                      <a:pt x="290" y="170"/>
                      <a:pt x="290" y="170"/>
                      <a:pt x="291" y="170"/>
                    </a:cubicBezTo>
                    <a:cubicBezTo>
                      <a:pt x="290" y="170"/>
                      <a:pt x="290" y="169"/>
                      <a:pt x="289" y="170"/>
                    </a:cubicBezTo>
                    <a:close/>
                    <a:moveTo>
                      <a:pt x="406" y="29"/>
                    </a:moveTo>
                    <a:cubicBezTo>
                      <a:pt x="406" y="29"/>
                      <a:pt x="406" y="29"/>
                      <a:pt x="406" y="29"/>
                    </a:cubicBezTo>
                    <a:close/>
                    <a:moveTo>
                      <a:pt x="403" y="30"/>
                    </a:moveTo>
                    <a:cubicBezTo>
                      <a:pt x="403" y="30"/>
                      <a:pt x="404" y="30"/>
                      <a:pt x="404" y="29"/>
                    </a:cubicBezTo>
                    <a:cubicBezTo>
                      <a:pt x="403" y="29"/>
                      <a:pt x="402" y="29"/>
                      <a:pt x="402" y="29"/>
                    </a:cubicBezTo>
                    <a:cubicBezTo>
                      <a:pt x="402" y="30"/>
                      <a:pt x="401" y="31"/>
                      <a:pt x="401" y="32"/>
                    </a:cubicBezTo>
                    <a:cubicBezTo>
                      <a:pt x="402" y="32"/>
                      <a:pt x="402" y="32"/>
                      <a:pt x="403" y="32"/>
                    </a:cubicBezTo>
                    <a:cubicBezTo>
                      <a:pt x="402" y="31"/>
                      <a:pt x="403" y="31"/>
                      <a:pt x="403" y="30"/>
                    </a:cubicBezTo>
                    <a:close/>
                    <a:moveTo>
                      <a:pt x="405" y="27"/>
                    </a:moveTo>
                    <a:cubicBezTo>
                      <a:pt x="404" y="26"/>
                      <a:pt x="405" y="27"/>
                      <a:pt x="405" y="27"/>
                    </a:cubicBezTo>
                    <a:close/>
                    <a:moveTo>
                      <a:pt x="401" y="29"/>
                    </a:moveTo>
                    <a:cubicBezTo>
                      <a:pt x="400" y="29"/>
                      <a:pt x="400" y="29"/>
                      <a:pt x="400" y="29"/>
                    </a:cubicBezTo>
                    <a:cubicBezTo>
                      <a:pt x="400" y="29"/>
                      <a:pt x="399" y="30"/>
                      <a:pt x="399" y="30"/>
                    </a:cubicBezTo>
                    <a:cubicBezTo>
                      <a:pt x="399" y="29"/>
                      <a:pt x="399" y="29"/>
                      <a:pt x="399" y="29"/>
                    </a:cubicBezTo>
                    <a:cubicBezTo>
                      <a:pt x="398" y="28"/>
                      <a:pt x="397" y="30"/>
                      <a:pt x="396" y="30"/>
                    </a:cubicBezTo>
                    <a:cubicBezTo>
                      <a:pt x="397" y="31"/>
                      <a:pt x="399" y="30"/>
                      <a:pt x="400" y="32"/>
                    </a:cubicBezTo>
                    <a:cubicBezTo>
                      <a:pt x="401" y="31"/>
                      <a:pt x="401" y="30"/>
                      <a:pt x="401" y="29"/>
                    </a:cubicBezTo>
                    <a:close/>
                    <a:moveTo>
                      <a:pt x="402" y="21"/>
                    </a:moveTo>
                    <a:cubicBezTo>
                      <a:pt x="402" y="21"/>
                      <a:pt x="402" y="21"/>
                      <a:pt x="402" y="21"/>
                    </a:cubicBezTo>
                    <a:cubicBezTo>
                      <a:pt x="402" y="21"/>
                      <a:pt x="402" y="22"/>
                      <a:pt x="402" y="22"/>
                    </a:cubicBezTo>
                    <a:cubicBezTo>
                      <a:pt x="402" y="21"/>
                      <a:pt x="402" y="21"/>
                      <a:pt x="402" y="21"/>
                    </a:cubicBezTo>
                    <a:cubicBezTo>
                      <a:pt x="402" y="21"/>
                      <a:pt x="402" y="21"/>
                      <a:pt x="402" y="21"/>
                    </a:cubicBezTo>
                    <a:close/>
                    <a:moveTo>
                      <a:pt x="396" y="29"/>
                    </a:moveTo>
                    <a:cubicBezTo>
                      <a:pt x="395" y="29"/>
                      <a:pt x="396" y="29"/>
                      <a:pt x="396" y="29"/>
                    </a:cubicBezTo>
                    <a:close/>
                    <a:moveTo>
                      <a:pt x="393" y="29"/>
                    </a:moveTo>
                    <a:cubicBezTo>
                      <a:pt x="393" y="29"/>
                      <a:pt x="394" y="30"/>
                      <a:pt x="394" y="30"/>
                    </a:cubicBezTo>
                    <a:cubicBezTo>
                      <a:pt x="394" y="30"/>
                      <a:pt x="395" y="30"/>
                      <a:pt x="395" y="30"/>
                    </a:cubicBezTo>
                    <a:cubicBezTo>
                      <a:pt x="394" y="29"/>
                      <a:pt x="394" y="28"/>
                      <a:pt x="393" y="29"/>
                    </a:cubicBezTo>
                    <a:close/>
                    <a:moveTo>
                      <a:pt x="391" y="30"/>
                    </a:moveTo>
                    <a:cubicBezTo>
                      <a:pt x="390" y="29"/>
                      <a:pt x="390" y="30"/>
                      <a:pt x="391" y="30"/>
                    </a:cubicBezTo>
                    <a:cubicBezTo>
                      <a:pt x="390" y="30"/>
                      <a:pt x="391" y="30"/>
                      <a:pt x="391" y="30"/>
                    </a:cubicBezTo>
                    <a:cubicBezTo>
                      <a:pt x="391" y="30"/>
                      <a:pt x="392" y="29"/>
                      <a:pt x="392" y="30"/>
                    </a:cubicBezTo>
                    <a:cubicBezTo>
                      <a:pt x="392" y="28"/>
                      <a:pt x="391" y="28"/>
                      <a:pt x="390" y="29"/>
                    </a:cubicBezTo>
                    <a:cubicBezTo>
                      <a:pt x="390" y="29"/>
                      <a:pt x="391" y="29"/>
                      <a:pt x="391" y="30"/>
                    </a:cubicBezTo>
                    <a:close/>
                    <a:moveTo>
                      <a:pt x="389" y="29"/>
                    </a:moveTo>
                    <a:cubicBezTo>
                      <a:pt x="389" y="29"/>
                      <a:pt x="389" y="29"/>
                      <a:pt x="389" y="29"/>
                    </a:cubicBezTo>
                    <a:cubicBezTo>
                      <a:pt x="389" y="28"/>
                      <a:pt x="389" y="28"/>
                      <a:pt x="388" y="27"/>
                    </a:cubicBezTo>
                    <a:cubicBezTo>
                      <a:pt x="388" y="28"/>
                      <a:pt x="388" y="28"/>
                      <a:pt x="388" y="29"/>
                    </a:cubicBezTo>
                    <a:cubicBezTo>
                      <a:pt x="388" y="29"/>
                      <a:pt x="388" y="28"/>
                      <a:pt x="387" y="28"/>
                    </a:cubicBezTo>
                    <a:cubicBezTo>
                      <a:pt x="386" y="29"/>
                      <a:pt x="384" y="27"/>
                      <a:pt x="382" y="28"/>
                    </a:cubicBezTo>
                    <a:cubicBezTo>
                      <a:pt x="382" y="29"/>
                      <a:pt x="381" y="29"/>
                      <a:pt x="381" y="30"/>
                    </a:cubicBezTo>
                    <a:cubicBezTo>
                      <a:pt x="380" y="29"/>
                      <a:pt x="379" y="29"/>
                      <a:pt x="379" y="29"/>
                    </a:cubicBezTo>
                    <a:cubicBezTo>
                      <a:pt x="380" y="28"/>
                      <a:pt x="381" y="28"/>
                      <a:pt x="382" y="28"/>
                    </a:cubicBezTo>
                    <a:cubicBezTo>
                      <a:pt x="382" y="27"/>
                      <a:pt x="382" y="27"/>
                      <a:pt x="381" y="27"/>
                    </a:cubicBezTo>
                    <a:cubicBezTo>
                      <a:pt x="381" y="27"/>
                      <a:pt x="380" y="27"/>
                      <a:pt x="379" y="27"/>
                    </a:cubicBezTo>
                    <a:cubicBezTo>
                      <a:pt x="379" y="27"/>
                      <a:pt x="378" y="28"/>
                      <a:pt x="378" y="28"/>
                    </a:cubicBezTo>
                    <a:cubicBezTo>
                      <a:pt x="378" y="28"/>
                      <a:pt x="378" y="27"/>
                      <a:pt x="377" y="27"/>
                    </a:cubicBezTo>
                    <a:cubicBezTo>
                      <a:pt x="377" y="27"/>
                      <a:pt x="376" y="28"/>
                      <a:pt x="376" y="28"/>
                    </a:cubicBezTo>
                    <a:cubicBezTo>
                      <a:pt x="374" y="27"/>
                      <a:pt x="372" y="26"/>
                      <a:pt x="371" y="27"/>
                    </a:cubicBezTo>
                    <a:cubicBezTo>
                      <a:pt x="371" y="27"/>
                      <a:pt x="371" y="27"/>
                      <a:pt x="371" y="28"/>
                    </a:cubicBezTo>
                    <a:cubicBezTo>
                      <a:pt x="371" y="28"/>
                      <a:pt x="370" y="29"/>
                      <a:pt x="370" y="28"/>
                    </a:cubicBezTo>
                    <a:cubicBezTo>
                      <a:pt x="370" y="28"/>
                      <a:pt x="370" y="28"/>
                      <a:pt x="371" y="28"/>
                    </a:cubicBezTo>
                    <a:cubicBezTo>
                      <a:pt x="370" y="27"/>
                      <a:pt x="369" y="27"/>
                      <a:pt x="369" y="26"/>
                    </a:cubicBezTo>
                    <a:cubicBezTo>
                      <a:pt x="368" y="27"/>
                      <a:pt x="367" y="27"/>
                      <a:pt x="366" y="26"/>
                    </a:cubicBezTo>
                    <a:cubicBezTo>
                      <a:pt x="364" y="26"/>
                      <a:pt x="361" y="27"/>
                      <a:pt x="359" y="25"/>
                    </a:cubicBezTo>
                    <a:cubicBezTo>
                      <a:pt x="359" y="25"/>
                      <a:pt x="359" y="26"/>
                      <a:pt x="358" y="26"/>
                    </a:cubicBezTo>
                    <a:cubicBezTo>
                      <a:pt x="357" y="25"/>
                      <a:pt x="356" y="26"/>
                      <a:pt x="355" y="26"/>
                    </a:cubicBezTo>
                    <a:cubicBezTo>
                      <a:pt x="353" y="25"/>
                      <a:pt x="352" y="26"/>
                      <a:pt x="350" y="25"/>
                    </a:cubicBezTo>
                    <a:cubicBezTo>
                      <a:pt x="350" y="26"/>
                      <a:pt x="350" y="26"/>
                      <a:pt x="351" y="27"/>
                    </a:cubicBezTo>
                    <a:cubicBezTo>
                      <a:pt x="351" y="27"/>
                      <a:pt x="351" y="26"/>
                      <a:pt x="352" y="26"/>
                    </a:cubicBezTo>
                    <a:cubicBezTo>
                      <a:pt x="352" y="27"/>
                      <a:pt x="352" y="27"/>
                      <a:pt x="353" y="28"/>
                    </a:cubicBezTo>
                    <a:cubicBezTo>
                      <a:pt x="353" y="27"/>
                      <a:pt x="353" y="27"/>
                      <a:pt x="354" y="28"/>
                    </a:cubicBezTo>
                    <a:cubicBezTo>
                      <a:pt x="354" y="28"/>
                      <a:pt x="354" y="28"/>
                      <a:pt x="354" y="29"/>
                    </a:cubicBezTo>
                    <a:cubicBezTo>
                      <a:pt x="356" y="29"/>
                      <a:pt x="357" y="29"/>
                      <a:pt x="358" y="29"/>
                    </a:cubicBezTo>
                    <a:cubicBezTo>
                      <a:pt x="360" y="30"/>
                      <a:pt x="361" y="30"/>
                      <a:pt x="362" y="29"/>
                    </a:cubicBezTo>
                    <a:cubicBezTo>
                      <a:pt x="362" y="29"/>
                      <a:pt x="361" y="29"/>
                      <a:pt x="361" y="28"/>
                    </a:cubicBezTo>
                    <a:cubicBezTo>
                      <a:pt x="363" y="30"/>
                      <a:pt x="363" y="26"/>
                      <a:pt x="365" y="28"/>
                    </a:cubicBezTo>
                    <a:cubicBezTo>
                      <a:pt x="365" y="28"/>
                      <a:pt x="365" y="29"/>
                      <a:pt x="365" y="29"/>
                    </a:cubicBezTo>
                    <a:cubicBezTo>
                      <a:pt x="365" y="30"/>
                      <a:pt x="366" y="30"/>
                      <a:pt x="367" y="31"/>
                    </a:cubicBezTo>
                    <a:cubicBezTo>
                      <a:pt x="368" y="29"/>
                      <a:pt x="370" y="30"/>
                      <a:pt x="372" y="31"/>
                    </a:cubicBezTo>
                    <a:cubicBezTo>
                      <a:pt x="372" y="31"/>
                      <a:pt x="372" y="31"/>
                      <a:pt x="372" y="30"/>
                    </a:cubicBezTo>
                    <a:cubicBezTo>
                      <a:pt x="373" y="30"/>
                      <a:pt x="374" y="31"/>
                      <a:pt x="374" y="31"/>
                    </a:cubicBezTo>
                    <a:cubicBezTo>
                      <a:pt x="374" y="31"/>
                      <a:pt x="374" y="31"/>
                      <a:pt x="374" y="30"/>
                    </a:cubicBezTo>
                    <a:cubicBezTo>
                      <a:pt x="375" y="30"/>
                      <a:pt x="376" y="30"/>
                      <a:pt x="377" y="30"/>
                    </a:cubicBezTo>
                    <a:cubicBezTo>
                      <a:pt x="377" y="30"/>
                      <a:pt x="376" y="30"/>
                      <a:pt x="376" y="29"/>
                    </a:cubicBezTo>
                    <a:cubicBezTo>
                      <a:pt x="377" y="29"/>
                      <a:pt x="378" y="29"/>
                      <a:pt x="379" y="29"/>
                    </a:cubicBezTo>
                    <a:cubicBezTo>
                      <a:pt x="379" y="30"/>
                      <a:pt x="379" y="30"/>
                      <a:pt x="379" y="30"/>
                    </a:cubicBezTo>
                    <a:cubicBezTo>
                      <a:pt x="381" y="31"/>
                      <a:pt x="383" y="31"/>
                      <a:pt x="385" y="31"/>
                    </a:cubicBezTo>
                    <a:cubicBezTo>
                      <a:pt x="386" y="31"/>
                      <a:pt x="387" y="31"/>
                      <a:pt x="387" y="30"/>
                    </a:cubicBezTo>
                    <a:cubicBezTo>
                      <a:pt x="388" y="31"/>
                      <a:pt x="390" y="30"/>
                      <a:pt x="389" y="29"/>
                    </a:cubicBezTo>
                    <a:close/>
                    <a:moveTo>
                      <a:pt x="387" y="24"/>
                    </a:moveTo>
                    <a:cubicBezTo>
                      <a:pt x="386" y="23"/>
                      <a:pt x="385" y="23"/>
                      <a:pt x="384" y="24"/>
                    </a:cubicBezTo>
                    <a:cubicBezTo>
                      <a:pt x="384" y="23"/>
                      <a:pt x="383" y="23"/>
                      <a:pt x="383" y="23"/>
                    </a:cubicBezTo>
                    <a:cubicBezTo>
                      <a:pt x="383" y="23"/>
                      <a:pt x="383" y="23"/>
                      <a:pt x="383" y="23"/>
                    </a:cubicBezTo>
                    <a:cubicBezTo>
                      <a:pt x="382" y="23"/>
                      <a:pt x="382" y="23"/>
                      <a:pt x="381" y="24"/>
                    </a:cubicBezTo>
                    <a:cubicBezTo>
                      <a:pt x="381" y="25"/>
                      <a:pt x="382" y="25"/>
                      <a:pt x="383" y="25"/>
                    </a:cubicBezTo>
                    <a:cubicBezTo>
                      <a:pt x="383" y="25"/>
                      <a:pt x="383" y="24"/>
                      <a:pt x="383" y="24"/>
                    </a:cubicBezTo>
                    <a:cubicBezTo>
                      <a:pt x="384" y="25"/>
                      <a:pt x="383" y="25"/>
                      <a:pt x="384" y="25"/>
                    </a:cubicBezTo>
                    <a:cubicBezTo>
                      <a:pt x="385" y="24"/>
                      <a:pt x="386" y="26"/>
                      <a:pt x="387" y="25"/>
                    </a:cubicBezTo>
                    <a:cubicBezTo>
                      <a:pt x="386" y="24"/>
                      <a:pt x="387" y="24"/>
                      <a:pt x="387" y="24"/>
                    </a:cubicBezTo>
                    <a:close/>
                    <a:moveTo>
                      <a:pt x="382" y="28"/>
                    </a:moveTo>
                    <a:cubicBezTo>
                      <a:pt x="382" y="28"/>
                      <a:pt x="382" y="28"/>
                      <a:pt x="382" y="28"/>
                    </a:cubicBezTo>
                    <a:close/>
                    <a:moveTo>
                      <a:pt x="378" y="30"/>
                    </a:moveTo>
                    <a:cubicBezTo>
                      <a:pt x="379" y="31"/>
                      <a:pt x="378" y="29"/>
                      <a:pt x="378" y="30"/>
                    </a:cubicBezTo>
                    <a:close/>
                    <a:moveTo>
                      <a:pt x="380" y="22"/>
                    </a:moveTo>
                    <a:cubicBezTo>
                      <a:pt x="379" y="23"/>
                      <a:pt x="379" y="23"/>
                      <a:pt x="379" y="23"/>
                    </a:cubicBezTo>
                    <a:cubicBezTo>
                      <a:pt x="378" y="23"/>
                      <a:pt x="379" y="23"/>
                      <a:pt x="378" y="22"/>
                    </a:cubicBezTo>
                    <a:cubicBezTo>
                      <a:pt x="378" y="23"/>
                      <a:pt x="378" y="23"/>
                      <a:pt x="378" y="23"/>
                    </a:cubicBezTo>
                    <a:cubicBezTo>
                      <a:pt x="377" y="22"/>
                      <a:pt x="376" y="24"/>
                      <a:pt x="375" y="23"/>
                    </a:cubicBezTo>
                    <a:cubicBezTo>
                      <a:pt x="374" y="22"/>
                      <a:pt x="372" y="22"/>
                      <a:pt x="370" y="23"/>
                    </a:cubicBezTo>
                    <a:cubicBezTo>
                      <a:pt x="369" y="22"/>
                      <a:pt x="369" y="22"/>
                      <a:pt x="369" y="21"/>
                    </a:cubicBezTo>
                    <a:cubicBezTo>
                      <a:pt x="368" y="23"/>
                      <a:pt x="366" y="22"/>
                      <a:pt x="365" y="22"/>
                    </a:cubicBezTo>
                    <a:cubicBezTo>
                      <a:pt x="364" y="21"/>
                      <a:pt x="364" y="22"/>
                      <a:pt x="363" y="21"/>
                    </a:cubicBezTo>
                    <a:cubicBezTo>
                      <a:pt x="362" y="22"/>
                      <a:pt x="363" y="22"/>
                      <a:pt x="363" y="22"/>
                    </a:cubicBezTo>
                    <a:cubicBezTo>
                      <a:pt x="361" y="22"/>
                      <a:pt x="359" y="21"/>
                      <a:pt x="357" y="20"/>
                    </a:cubicBezTo>
                    <a:cubicBezTo>
                      <a:pt x="356" y="21"/>
                      <a:pt x="356" y="21"/>
                      <a:pt x="356" y="21"/>
                    </a:cubicBezTo>
                    <a:cubicBezTo>
                      <a:pt x="354" y="21"/>
                      <a:pt x="353" y="22"/>
                      <a:pt x="351" y="21"/>
                    </a:cubicBezTo>
                    <a:cubicBezTo>
                      <a:pt x="350" y="21"/>
                      <a:pt x="351" y="21"/>
                      <a:pt x="350" y="21"/>
                    </a:cubicBezTo>
                    <a:cubicBezTo>
                      <a:pt x="349" y="20"/>
                      <a:pt x="347" y="22"/>
                      <a:pt x="346" y="20"/>
                    </a:cubicBezTo>
                    <a:cubicBezTo>
                      <a:pt x="345" y="21"/>
                      <a:pt x="344" y="21"/>
                      <a:pt x="343" y="22"/>
                    </a:cubicBezTo>
                    <a:cubicBezTo>
                      <a:pt x="343" y="22"/>
                      <a:pt x="344" y="22"/>
                      <a:pt x="344" y="23"/>
                    </a:cubicBezTo>
                    <a:cubicBezTo>
                      <a:pt x="345" y="22"/>
                      <a:pt x="345" y="22"/>
                      <a:pt x="346" y="22"/>
                    </a:cubicBezTo>
                    <a:cubicBezTo>
                      <a:pt x="346" y="23"/>
                      <a:pt x="346" y="21"/>
                      <a:pt x="347" y="22"/>
                    </a:cubicBezTo>
                    <a:cubicBezTo>
                      <a:pt x="347" y="22"/>
                      <a:pt x="347" y="22"/>
                      <a:pt x="348" y="23"/>
                    </a:cubicBezTo>
                    <a:cubicBezTo>
                      <a:pt x="348" y="22"/>
                      <a:pt x="349" y="22"/>
                      <a:pt x="350" y="22"/>
                    </a:cubicBezTo>
                    <a:cubicBezTo>
                      <a:pt x="350" y="23"/>
                      <a:pt x="350" y="23"/>
                      <a:pt x="350" y="23"/>
                    </a:cubicBezTo>
                    <a:cubicBezTo>
                      <a:pt x="351" y="23"/>
                      <a:pt x="351" y="23"/>
                      <a:pt x="351" y="23"/>
                    </a:cubicBezTo>
                    <a:cubicBezTo>
                      <a:pt x="353" y="23"/>
                      <a:pt x="355" y="23"/>
                      <a:pt x="357" y="23"/>
                    </a:cubicBezTo>
                    <a:cubicBezTo>
                      <a:pt x="356" y="24"/>
                      <a:pt x="358" y="24"/>
                      <a:pt x="358" y="24"/>
                    </a:cubicBezTo>
                    <a:cubicBezTo>
                      <a:pt x="359" y="24"/>
                      <a:pt x="358" y="23"/>
                      <a:pt x="359" y="23"/>
                    </a:cubicBezTo>
                    <a:cubicBezTo>
                      <a:pt x="359" y="23"/>
                      <a:pt x="359" y="23"/>
                      <a:pt x="360" y="24"/>
                    </a:cubicBezTo>
                    <a:cubicBezTo>
                      <a:pt x="360" y="24"/>
                      <a:pt x="361" y="23"/>
                      <a:pt x="361" y="24"/>
                    </a:cubicBezTo>
                    <a:cubicBezTo>
                      <a:pt x="362" y="23"/>
                      <a:pt x="362" y="23"/>
                      <a:pt x="362" y="23"/>
                    </a:cubicBezTo>
                    <a:cubicBezTo>
                      <a:pt x="363" y="23"/>
                      <a:pt x="363" y="23"/>
                      <a:pt x="364" y="23"/>
                    </a:cubicBezTo>
                    <a:cubicBezTo>
                      <a:pt x="364" y="23"/>
                      <a:pt x="364" y="23"/>
                      <a:pt x="364" y="24"/>
                    </a:cubicBezTo>
                    <a:cubicBezTo>
                      <a:pt x="365" y="23"/>
                      <a:pt x="366" y="23"/>
                      <a:pt x="366" y="24"/>
                    </a:cubicBezTo>
                    <a:cubicBezTo>
                      <a:pt x="367" y="23"/>
                      <a:pt x="368" y="24"/>
                      <a:pt x="369" y="23"/>
                    </a:cubicBezTo>
                    <a:cubicBezTo>
                      <a:pt x="369" y="24"/>
                      <a:pt x="369" y="24"/>
                      <a:pt x="369" y="24"/>
                    </a:cubicBezTo>
                    <a:cubicBezTo>
                      <a:pt x="370" y="24"/>
                      <a:pt x="372" y="24"/>
                      <a:pt x="373" y="25"/>
                    </a:cubicBezTo>
                    <a:cubicBezTo>
                      <a:pt x="374" y="24"/>
                      <a:pt x="375" y="24"/>
                      <a:pt x="375" y="24"/>
                    </a:cubicBezTo>
                    <a:cubicBezTo>
                      <a:pt x="376" y="25"/>
                      <a:pt x="378" y="24"/>
                      <a:pt x="379" y="25"/>
                    </a:cubicBezTo>
                    <a:cubicBezTo>
                      <a:pt x="380" y="24"/>
                      <a:pt x="381" y="23"/>
                      <a:pt x="380" y="22"/>
                    </a:cubicBezTo>
                    <a:close/>
                    <a:moveTo>
                      <a:pt x="350" y="26"/>
                    </a:moveTo>
                    <a:cubicBezTo>
                      <a:pt x="350" y="26"/>
                      <a:pt x="351" y="27"/>
                      <a:pt x="350" y="26"/>
                    </a:cubicBezTo>
                    <a:close/>
                    <a:moveTo>
                      <a:pt x="350" y="25"/>
                    </a:moveTo>
                    <a:cubicBezTo>
                      <a:pt x="350" y="25"/>
                      <a:pt x="349" y="25"/>
                      <a:pt x="349" y="25"/>
                    </a:cubicBezTo>
                    <a:cubicBezTo>
                      <a:pt x="349" y="25"/>
                      <a:pt x="349" y="25"/>
                      <a:pt x="349" y="26"/>
                    </a:cubicBezTo>
                    <a:cubicBezTo>
                      <a:pt x="348" y="24"/>
                      <a:pt x="347" y="26"/>
                      <a:pt x="347" y="25"/>
                    </a:cubicBezTo>
                    <a:cubicBezTo>
                      <a:pt x="346" y="26"/>
                      <a:pt x="348" y="26"/>
                      <a:pt x="349" y="26"/>
                    </a:cubicBezTo>
                    <a:cubicBezTo>
                      <a:pt x="349" y="26"/>
                      <a:pt x="349" y="27"/>
                      <a:pt x="349" y="27"/>
                    </a:cubicBezTo>
                    <a:cubicBezTo>
                      <a:pt x="349" y="27"/>
                      <a:pt x="350" y="27"/>
                      <a:pt x="350" y="27"/>
                    </a:cubicBezTo>
                    <a:cubicBezTo>
                      <a:pt x="349" y="26"/>
                      <a:pt x="350" y="26"/>
                      <a:pt x="350" y="25"/>
                    </a:cubicBezTo>
                    <a:close/>
                    <a:moveTo>
                      <a:pt x="343" y="25"/>
                    </a:moveTo>
                    <a:cubicBezTo>
                      <a:pt x="343" y="25"/>
                      <a:pt x="343" y="25"/>
                      <a:pt x="343" y="26"/>
                    </a:cubicBezTo>
                    <a:cubicBezTo>
                      <a:pt x="343" y="25"/>
                      <a:pt x="344" y="25"/>
                      <a:pt x="344" y="25"/>
                    </a:cubicBezTo>
                    <a:cubicBezTo>
                      <a:pt x="344" y="25"/>
                      <a:pt x="344" y="25"/>
                      <a:pt x="343" y="25"/>
                    </a:cubicBezTo>
                    <a:close/>
                    <a:moveTo>
                      <a:pt x="342" y="25"/>
                    </a:moveTo>
                    <a:cubicBezTo>
                      <a:pt x="342" y="25"/>
                      <a:pt x="342" y="25"/>
                      <a:pt x="342" y="25"/>
                    </a:cubicBezTo>
                    <a:cubicBezTo>
                      <a:pt x="342" y="25"/>
                      <a:pt x="342" y="24"/>
                      <a:pt x="342" y="25"/>
                    </a:cubicBezTo>
                    <a:close/>
                    <a:moveTo>
                      <a:pt x="349" y="15"/>
                    </a:moveTo>
                    <a:cubicBezTo>
                      <a:pt x="349" y="15"/>
                      <a:pt x="349" y="15"/>
                      <a:pt x="349" y="15"/>
                    </a:cubicBezTo>
                    <a:close/>
                    <a:moveTo>
                      <a:pt x="325" y="19"/>
                    </a:moveTo>
                    <a:cubicBezTo>
                      <a:pt x="326" y="18"/>
                      <a:pt x="325" y="19"/>
                      <a:pt x="325" y="19"/>
                    </a:cubicBezTo>
                    <a:cubicBezTo>
                      <a:pt x="325" y="19"/>
                      <a:pt x="325" y="19"/>
                      <a:pt x="325" y="20"/>
                    </a:cubicBezTo>
                    <a:cubicBezTo>
                      <a:pt x="324" y="19"/>
                      <a:pt x="322" y="20"/>
                      <a:pt x="322" y="21"/>
                    </a:cubicBezTo>
                    <a:cubicBezTo>
                      <a:pt x="324" y="21"/>
                      <a:pt x="325" y="20"/>
                      <a:pt x="327" y="21"/>
                    </a:cubicBezTo>
                    <a:cubicBezTo>
                      <a:pt x="326" y="21"/>
                      <a:pt x="327" y="22"/>
                      <a:pt x="327" y="22"/>
                    </a:cubicBezTo>
                    <a:cubicBezTo>
                      <a:pt x="328" y="23"/>
                      <a:pt x="329" y="21"/>
                      <a:pt x="330" y="20"/>
                    </a:cubicBezTo>
                    <a:cubicBezTo>
                      <a:pt x="330" y="21"/>
                      <a:pt x="331" y="22"/>
                      <a:pt x="331" y="21"/>
                    </a:cubicBezTo>
                    <a:cubicBezTo>
                      <a:pt x="331" y="21"/>
                      <a:pt x="331" y="20"/>
                      <a:pt x="331" y="20"/>
                    </a:cubicBezTo>
                    <a:cubicBezTo>
                      <a:pt x="331" y="21"/>
                      <a:pt x="332" y="20"/>
                      <a:pt x="332" y="20"/>
                    </a:cubicBezTo>
                    <a:cubicBezTo>
                      <a:pt x="333" y="21"/>
                      <a:pt x="332" y="21"/>
                      <a:pt x="333" y="22"/>
                    </a:cubicBezTo>
                    <a:cubicBezTo>
                      <a:pt x="334" y="21"/>
                      <a:pt x="334" y="21"/>
                      <a:pt x="335" y="20"/>
                    </a:cubicBezTo>
                    <a:cubicBezTo>
                      <a:pt x="335" y="21"/>
                      <a:pt x="337" y="21"/>
                      <a:pt x="337" y="22"/>
                    </a:cubicBezTo>
                    <a:cubicBezTo>
                      <a:pt x="336" y="22"/>
                      <a:pt x="335" y="23"/>
                      <a:pt x="336" y="23"/>
                    </a:cubicBezTo>
                    <a:cubicBezTo>
                      <a:pt x="336" y="22"/>
                      <a:pt x="337" y="22"/>
                      <a:pt x="338" y="22"/>
                    </a:cubicBezTo>
                    <a:cubicBezTo>
                      <a:pt x="338" y="22"/>
                      <a:pt x="337" y="21"/>
                      <a:pt x="338" y="21"/>
                    </a:cubicBezTo>
                    <a:cubicBezTo>
                      <a:pt x="338" y="21"/>
                      <a:pt x="338" y="22"/>
                      <a:pt x="339" y="22"/>
                    </a:cubicBezTo>
                    <a:cubicBezTo>
                      <a:pt x="339" y="22"/>
                      <a:pt x="339" y="22"/>
                      <a:pt x="340" y="21"/>
                    </a:cubicBezTo>
                    <a:cubicBezTo>
                      <a:pt x="340" y="21"/>
                      <a:pt x="340" y="22"/>
                      <a:pt x="341" y="22"/>
                    </a:cubicBezTo>
                    <a:cubicBezTo>
                      <a:pt x="341" y="21"/>
                      <a:pt x="342" y="21"/>
                      <a:pt x="341" y="21"/>
                    </a:cubicBezTo>
                    <a:cubicBezTo>
                      <a:pt x="341" y="20"/>
                      <a:pt x="340" y="20"/>
                      <a:pt x="340" y="20"/>
                    </a:cubicBezTo>
                    <a:cubicBezTo>
                      <a:pt x="338" y="20"/>
                      <a:pt x="337" y="20"/>
                      <a:pt x="336" y="19"/>
                    </a:cubicBezTo>
                    <a:cubicBezTo>
                      <a:pt x="335" y="19"/>
                      <a:pt x="336" y="20"/>
                      <a:pt x="335" y="20"/>
                    </a:cubicBezTo>
                    <a:cubicBezTo>
                      <a:pt x="334" y="19"/>
                      <a:pt x="332" y="20"/>
                      <a:pt x="331" y="19"/>
                    </a:cubicBezTo>
                    <a:cubicBezTo>
                      <a:pt x="330" y="19"/>
                      <a:pt x="328" y="19"/>
                      <a:pt x="328" y="20"/>
                    </a:cubicBezTo>
                    <a:cubicBezTo>
                      <a:pt x="328" y="18"/>
                      <a:pt x="326" y="20"/>
                      <a:pt x="325" y="19"/>
                    </a:cubicBezTo>
                    <a:close/>
                    <a:moveTo>
                      <a:pt x="335" y="12"/>
                    </a:moveTo>
                    <a:cubicBezTo>
                      <a:pt x="335" y="13"/>
                      <a:pt x="335" y="13"/>
                      <a:pt x="335" y="13"/>
                    </a:cubicBezTo>
                    <a:cubicBezTo>
                      <a:pt x="336" y="13"/>
                      <a:pt x="336" y="14"/>
                      <a:pt x="336" y="14"/>
                    </a:cubicBezTo>
                    <a:cubicBezTo>
                      <a:pt x="337" y="14"/>
                      <a:pt x="338" y="14"/>
                      <a:pt x="338" y="14"/>
                    </a:cubicBezTo>
                    <a:cubicBezTo>
                      <a:pt x="337" y="13"/>
                      <a:pt x="336" y="13"/>
                      <a:pt x="335" y="12"/>
                    </a:cubicBezTo>
                    <a:close/>
                    <a:moveTo>
                      <a:pt x="268" y="97"/>
                    </a:moveTo>
                    <a:cubicBezTo>
                      <a:pt x="268" y="97"/>
                      <a:pt x="268" y="97"/>
                      <a:pt x="268" y="97"/>
                    </a:cubicBezTo>
                    <a:close/>
                    <a:moveTo>
                      <a:pt x="332" y="13"/>
                    </a:moveTo>
                    <a:cubicBezTo>
                      <a:pt x="332" y="14"/>
                      <a:pt x="333" y="14"/>
                      <a:pt x="334" y="13"/>
                    </a:cubicBezTo>
                    <a:cubicBezTo>
                      <a:pt x="334" y="12"/>
                      <a:pt x="332" y="12"/>
                      <a:pt x="332" y="13"/>
                    </a:cubicBezTo>
                    <a:close/>
                    <a:moveTo>
                      <a:pt x="333" y="14"/>
                    </a:moveTo>
                    <a:cubicBezTo>
                      <a:pt x="333" y="14"/>
                      <a:pt x="333" y="14"/>
                      <a:pt x="333" y="14"/>
                    </a:cubicBezTo>
                    <a:close/>
                    <a:moveTo>
                      <a:pt x="330" y="13"/>
                    </a:moveTo>
                    <a:cubicBezTo>
                      <a:pt x="331" y="13"/>
                      <a:pt x="330" y="13"/>
                      <a:pt x="331" y="14"/>
                    </a:cubicBezTo>
                    <a:cubicBezTo>
                      <a:pt x="331" y="13"/>
                      <a:pt x="331" y="13"/>
                      <a:pt x="331" y="13"/>
                    </a:cubicBezTo>
                    <a:cubicBezTo>
                      <a:pt x="331" y="13"/>
                      <a:pt x="331" y="13"/>
                      <a:pt x="330" y="13"/>
                    </a:cubicBezTo>
                    <a:close/>
                    <a:moveTo>
                      <a:pt x="295" y="18"/>
                    </a:moveTo>
                    <a:cubicBezTo>
                      <a:pt x="295" y="18"/>
                      <a:pt x="295" y="18"/>
                      <a:pt x="296" y="18"/>
                    </a:cubicBezTo>
                    <a:cubicBezTo>
                      <a:pt x="296" y="18"/>
                      <a:pt x="296" y="18"/>
                      <a:pt x="295" y="18"/>
                    </a:cubicBezTo>
                    <a:cubicBezTo>
                      <a:pt x="295" y="18"/>
                      <a:pt x="295" y="18"/>
                      <a:pt x="295" y="18"/>
                    </a:cubicBezTo>
                    <a:cubicBezTo>
                      <a:pt x="293" y="20"/>
                      <a:pt x="290" y="18"/>
                      <a:pt x="288" y="19"/>
                    </a:cubicBezTo>
                    <a:cubicBezTo>
                      <a:pt x="288" y="19"/>
                      <a:pt x="288" y="19"/>
                      <a:pt x="287" y="18"/>
                    </a:cubicBezTo>
                    <a:cubicBezTo>
                      <a:pt x="286" y="19"/>
                      <a:pt x="285" y="18"/>
                      <a:pt x="284" y="18"/>
                    </a:cubicBezTo>
                    <a:cubicBezTo>
                      <a:pt x="284" y="18"/>
                      <a:pt x="284" y="19"/>
                      <a:pt x="284" y="19"/>
                    </a:cubicBezTo>
                    <a:cubicBezTo>
                      <a:pt x="283" y="17"/>
                      <a:pt x="281" y="18"/>
                      <a:pt x="281" y="19"/>
                    </a:cubicBezTo>
                    <a:cubicBezTo>
                      <a:pt x="281" y="19"/>
                      <a:pt x="281" y="20"/>
                      <a:pt x="282" y="20"/>
                    </a:cubicBezTo>
                    <a:cubicBezTo>
                      <a:pt x="282" y="19"/>
                      <a:pt x="283" y="19"/>
                      <a:pt x="284" y="20"/>
                    </a:cubicBezTo>
                    <a:cubicBezTo>
                      <a:pt x="284" y="19"/>
                      <a:pt x="285" y="19"/>
                      <a:pt x="285" y="19"/>
                    </a:cubicBezTo>
                    <a:cubicBezTo>
                      <a:pt x="285" y="20"/>
                      <a:pt x="285" y="20"/>
                      <a:pt x="286" y="20"/>
                    </a:cubicBezTo>
                    <a:cubicBezTo>
                      <a:pt x="287" y="19"/>
                      <a:pt x="288" y="20"/>
                      <a:pt x="289" y="21"/>
                    </a:cubicBezTo>
                    <a:cubicBezTo>
                      <a:pt x="290" y="20"/>
                      <a:pt x="289" y="20"/>
                      <a:pt x="289" y="20"/>
                    </a:cubicBezTo>
                    <a:cubicBezTo>
                      <a:pt x="290" y="20"/>
                      <a:pt x="290" y="20"/>
                      <a:pt x="290" y="20"/>
                    </a:cubicBezTo>
                    <a:cubicBezTo>
                      <a:pt x="291" y="20"/>
                      <a:pt x="291" y="20"/>
                      <a:pt x="292" y="21"/>
                    </a:cubicBezTo>
                    <a:cubicBezTo>
                      <a:pt x="292" y="20"/>
                      <a:pt x="292" y="20"/>
                      <a:pt x="293" y="19"/>
                    </a:cubicBezTo>
                    <a:cubicBezTo>
                      <a:pt x="293" y="20"/>
                      <a:pt x="294" y="20"/>
                      <a:pt x="294" y="20"/>
                    </a:cubicBezTo>
                    <a:cubicBezTo>
                      <a:pt x="294" y="20"/>
                      <a:pt x="294" y="21"/>
                      <a:pt x="294" y="21"/>
                    </a:cubicBezTo>
                    <a:cubicBezTo>
                      <a:pt x="294" y="21"/>
                      <a:pt x="295" y="21"/>
                      <a:pt x="294" y="21"/>
                    </a:cubicBezTo>
                    <a:cubicBezTo>
                      <a:pt x="295" y="21"/>
                      <a:pt x="294" y="20"/>
                      <a:pt x="294" y="20"/>
                    </a:cubicBezTo>
                    <a:cubicBezTo>
                      <a:pt x="295" y="20"/>
                      <a:pt x="295" y="20"/>
                      <a:pt x="295" y="21"/>
                    </a:cubicBezTo>
                    <a:cubicBezTo>
                      <a:pt x="296" y="20"/>
                      <a:pt x="297" y="20"/>
                      <a:pt x="298" y="21"/>
                    </a:cubicBezTo>
                    <a:cubicBezTo>
                      <a:pt x="299" y="20"/>
                      <a:pt x="300" y="20"/>
                      <a:pt x="301" y="21"/>
                    </a:cubicBezTo>
                    <a:cubicBezTo>
                      <a:pt x="302" y="20"/>
                      <a:pt x="304" y="20"/>
                      <a:pt x="305" y="20"/>
                    </a:cubicBezTo>
                    <a:cubicBezTo>
                      <a:pt x="305" y="20"/>
                      <a:pt x="305" y="21"/>
                      <a:pt x="306" y="21"/>
                    </a:cubicBezTo>
                    <a:cubicBezTo>
                      <a:pt x="306" y="21"/>
                      <a:pt x="307" y="20"/>
                      <a:pt x="308" y="21"/>
                    </a:cubicBezTo>
                    <a:cubicBezTo>
                      <a:pt x="309" y="21"/>
                      <a:pt x="309" y="21"/>
                      <a:pt x="309" y="21"/>
                    </a:cubicBezTo>
                    <a:cubicBezTo>
                      <a:pt x="310" y="21"/>
                      <a:pt x="310" y="21"/>
                      <a:pt x="310" y="21"/>
                    </a:cubicBezTo>
                    <a:cubicBezTo>
                      <a:pt x="311" y="20"/>
                      <a:pt x="312" y="21"/>
                      <a:pt x="313" y="22"/>
                    </a:cubicBezTo>
                    <a:cubicBezTo>
                      <a:pt x="314" y="21"/>
                      <a:pt x="314" y="21"/>
                      <a:pt x="314" y="21"/>
                    </a:cubicBezTo>
                    <a:cubicBezTo>
                      <a:pt x="315" y="21"/>
                      <a:pt x="315" y="21"/>
                      <a:pt x="315" y="22"/>
                    </a:cubicBezTo>
                    <a:cubicBezTo>
                      <a:pt x="316" y="21"/>
                      <a:pt x="316" y="21"/>
                      <a:pt x="316" y="21"/>
                    </a:cubicBezTo>
                    <a:cubicBezTo>
                      <a:pt x="318" y="22"/>
                      <a:pt x="319" y="21"/>
                      <a:pt x="321" y="20"/>
                    </a:cubicBezTo>
                    <a:cubicBezTo>
                      <a:pt x="320" y="19"/>
                      <a:pt x="319" y="20"/>
                      <a:pt x="319" y="19"/>
                    </a:cubicBezTo>
                    <a:cubicBezTo>
                      <a:pt x="318" y="20"/>
                      <a:pt x="318" y="20"/>
                      <a:pt x="317" y="20"/>
                    </a:cubicBezTo>
                    <a:cubicBezTo>
                      <a:pt x="316" y="20"/>
                      <a:pt x="315" y="19"/>
                      <a:pt x="314" y="20"/>
                    </a:cubicBezTo>
                    <a:cubicBezTo>
                      <a:pt x="314" y="20"/>
                      <a:pt x="314" y="20"/>
                      <a:pt x="314" y="21"/>
                    </a:cubicBezTo>
                    <a:cubicBezTo>
                      <a:pt x="314" y="20"/>
                      <a:pt x="313" y="21"/>
                      <a:pt x="313" y="20"/>
                    </a:cubicBezTo>
                    <a:cubicBezTo>
                      <a:pt x="313" y="20"/>
                      <a:pt x="314" y="19"/>
                      <a:pt x="313" y="18"/>
                    </a:cubicBezTo>
                    <a:cubicBezTo>
                      <a:pt x="313" y="18"/>
                      <a:pt x="313" y="18"/>
                      <a:pt x="313" y="18"/>
                    </a:cubicBezTo>
                    <a:cubicBezTo>
                      <a:pt x="312" y="19"/>
                      <a:pt x="312" y="19"/>
                      <a:pt x="312" y="20"/>
                    </a:cubicBezTo>
                    <a:cubicBezTo>
                      <a:pt x="311" y="19"/>
                      <a:pt x="310" y="19"/>
                      <a:pt x="309" y="18"/>
                    </a:cubicBezTo>
                    <a:cubicBezTo>
                      <a:pt x="307" y="20"/>
                      <a:pt x="305" y="19"/>
                      <a:pt x="303" y="18"/>
                    </a:cubicBezTo>
                    <a:cubicBezTo>
                      <a:pt x="303" y="19"/>
                      <a:pt x="304" y="19"/>
                      <a:pt x="303" y="20"/>
                    </a:cubicBezTo>
                    <a:cubicBezTo>
                      <a:pt x="302" y="20"/>
                      <a:pt x="301" y="18"/>
                      <a:pt x="300" y="18"/>
                    </a:cubicBezTo>
                    <a:cubicBezTo>
                      <a:pt x="300" y="20"/>
                      <a:pt x="298" y="19"/>
                      <a:pt x="297" y="19"/>
                    </a:cubicBezTo>
                    <a:cubicBezTo>
                      <a:pt x="296" y="19"/>
                      <a:pt x="297" y="19"/>
                      <a:pt x="296" y="19"/>
                    </a:cubicBezTo>
                    <a:cubicBezTo>
                      <a:pt x="296" y="19"/>
                      <a:pt x="295" y="19"/>
                      <a:pt x="295" y="18"/>
                    </a:cubicBezTo>
                    <a:close/>
                    <a:moveTo>
                      <a:pt x="275" y="73"/>
                    </a:moveTo>
                    <a:cubicBezTo>
                      <a:pt x="275" y="73"/>
                      <a:pt x="276" y="73"/>
                      <a:pt x="275" y="73"/>
                    </a:cubicBezTo>
                    <a:close/>
                    <a:moveTo>
                      <a:pt x="302" y="18"/>
                    </a:moveTo>
                    <a:cubicBezTo>
                      <a:pt x="302" y="18"/>
                      <a:pt x="303" y="19"/>
                      <a:pt x="303" y="18"/>
                    </a:cubicBezTo>
                    <a:cubicBezTo>
                      <a:pt x="303" y="18"/>
                      <a:pt x="302" y="18"/>
                      <a:pt x="302" y="18"/>
                    </a:cubicBezTo>
                    <a:close/>
                    <a:moveTo>
                      <a:pt x="302" y="18"/>
                    </a:moveTo>
                    <a:cubicBezTo>
                      <a:pt x="302" y="18"/>
                      <a:pt x="302" y="18"/>
                      <a:pt x="302" y="18"/>
                    </a:cubicBezTo>
                    <a:cubicBezTo>
                      <a:pt x="302" y="19"/>
                      <a:pt x="302" y="19"/>
                      <a:pt x="302" y="18"/>
                    </a:cubicBezTo>
                    <a:close/>
                    <a:moveTo>
                      <a:pt x="297" y="11"/>
                    </a:moveTo>
                    <a:cubicBezTo>
                      <a:pt x="297" y="11"/>
                      <a:pt x="297" y="11"/>
                      <a:pt x="297" y="11"/>
                    </a:cubicBezTo>
                    <a:cubicBezTo>
                      <a:pt x="296" y="10"/>
                      <a:pt x="295" y="11"/>
                      <a:pt x="294" y="11"/>
                    </a:cubicBezTo>
                    <a:cubicBezTo>
                      <a:pt x="294" y="12"/>
                      <a:pt x="296" y="11"/>
                      <a:pt x="297" y="11"/>
                    </a:cubicBezTo>
                    <a:close/>
                    <a:moveTo>
                      <a:pt x="277" y="19"/>
                    </a:moveTo>
                    <a:cubicBezTo>
                      <a:pt x="278" y="20"/>
                      <a:pt x="279" y="20"/>
                      <a:pt x="280" y="19"/>
                    </a:cubicBezTo>
                    <a:cubicBezTo>
                      <a:pt x="279" y="18"/>
                      <a:pt x="278" y="19"/>
                      <a:pt x="277" y="19"/>
                    </a:cubicBezTo>
                    <a:close/>
                    <a:moveTo>
                      <a:pt x="285" y="11"/>
                    </a:moveTo>
                    <a:cubicBezTo>
                      <a:pt x="285" y="10"/>
                      <a:pt x="285" y="11"/>
                      <a:pt x="285" y="11"/>
                    </a:cubicBezTo>
                    <a:cubicBezTo>
                      <a:pt x="285" y="11"/>
                      <a:pt x="286" y="11"/>
                      <a:pt x="285" y="11"/>
                    </a:cubicBezTo>
                    <a:close/>
                    <a:moveTo>
                      <a:pt x="276" y="19"/>
                    </a:moveTo>
                    <a:cubicBezTo>
                      <a:pt x="276" y="19"/>
                      <a:pt x="276" y="19"/>
                      <a:pt x="276" y="19"/>
                    </a:cubicBezTo>
                    <a:cubicBezTo>
                      <a:pt x="276" y="19"/>
                      <a:pt x="277" y="19"/>
                      <a:pt x="277" y="19"/>
                    </a:cubicBezTo>
                    <a:cubicBezTo>
                      <a:pt x="276" y="19"/>
                      <a:pt x="276" y="19"/>
                      <a:pt x="276" y="19"/>
                    </a:cubicBezTo>
                    <a:close/>
                    <a:moveTo>
                      <a:pt x="272" y="19"/>
                    </a:moveTo>
                    <a:cubicBezTo>
                      <a:pt x="273" y="19"/>
                      <a:pt x="273" y="19"/>
                      <a:pt x="274" y="19"/>
                    </a:cubicBezTo>
                    <a:cubicBezTo>
                      <a:pt x="274" y="18"/>
                      <a:pt x="275" y="20"/>
                      <a:pt x="275" y="19"/>
                    </a:cubicBezTo>
                    <a:cubicBezTo>
                      <a:pt x="274" y="19"/>
                      <a:pt x="273" y="18"/>
                      <a:pt x="272" y="19"/>
                    </a:cubicBezTo>
                    <a:close/>
                    <a:moveTo>
                      <a:pt x="270" y="18"/>
                    </a:moveTo>
                    <a:cubicBezTo>
                      <a:pt x="270" y="18"/>
                      <a:pt x="269" y="18"/>
                      <a:pt x="269" y="17"/>
                    </a:cubicBezTo>
                    <a:cubicBezTo>
                      <a:pt x="270" y="18"/>
                      <a:pt x="270" y="17"/>
                      <a:pt x="270" y="17"/>
                    </a:cubicBezTo>
                    <a:cubicBezTo>
                      <a:pt x="270" y="17"/>
                      <a:pt x="269" y="16"/>
                      <a:pt x="269" y="16"/>
                    </a:cubicBezTo>
                    <a:cubicBezTo>
                      <a:pt x="268" y="16"/>
                      <a:pt x="268" y="16"/>
                      <a:pt x="268" y="17"/>
                    </a:cubicBezTo>
                    <a:cubicBezTo>
                      <a:pt x="267" y="16"/>
                      <a:pt x="266" y="17"/>
                      <a:pt x="265" y="17"/>
                    </a:cubicBezTo>
                    <a:cubicBezTo>
                      <a:pt x="264" y="17"/>
                      <a:pt x="265" y="18"/>
                      <a:pt x="264" y="19"/>
                    </a:cubicBezTo>
                    <a:cubicBezTo>
                      <a:pt x="265" y="19"/>
                      <a:pt x="266" y="19"/>
                      <a:pt x="267" y="20"/>
                    </a:cubicBezTo>
                    <a:cubicBezTo>
                      <a:pt x="267" y="19"/>
                      <a:pt x="269" y="20"/>
                      <a:pt x="270" y="19"/>
                    </a:cubicBezTo>
                    <a:cubicBezTo>
                      <a:pt x="270" y="19"/>
                      <a:pt x="270" y="19"/>
                      <a:pt x="270" y="18"/>
                    </a:cubicBezTo>
                    <a:cubicBezTo>
                      <a:pt x="270" y="19"/>
                      <a:pt x="271" y="19"/>
                      <a:pt x="271" y="18"/>
                    </a:cubicBezTo>
                    <a:cubicBezTo>
                      <a:pt x="271" y="19"/>
                      <a:pt x="270" y="18"/>
                      <a:pt x="270" y="18"/>
                    </a:cubicBezTo>
                    <a:close/>
                    <a:moveTo>
                      <a:pt x="269" y="11"/>
                    </a:moveTo>
                    <a:cubicBezTo>
                      <a:pt x="269" y="11"/>
                      <a:pt x="269" y="11"/>
                      <a:pt x="269" y="11"/>
                    </a:cubicBezTo>
                    <a:cubicBezTo>
                      <a:pt x="269" y="11"/>
                      <a:pt x="270" y="11"/>
                      <a:pt x="270" y="11"/>
                    </a:cubicBezTo>
                    <a:cubicBezTo>
                      <a:pt x="270" y="11"/>
                      <a:pt x="269" y="10"/>
                      <a:pt x="269" y="11"/>
                    </a:cubicBezTo>
                    <a:close/>
                    <a:moveTo>
                      <a:pt x="262" y="19"/>
                    </a:moveTo>
                    <a:cubicBezTo>
                      <a:pt x="263" y="19"/>
                      <a:pt x="263" y="19"/>
                      <a:pt x="263" y="19"/>
                    </a:cubicBezTo>
                    <a:cubicBezTo>
                      <a:pt x="263" y="19"/>
                      <a:pt x="263" y="19"/>
                      <a:pt x="262" y="19"/>
                    </a:cubicBezTo>
                    <a:close/>
                    <a:moveTo>
                      <a:pt x="261" y="20"/>
                    </a:moveTo>
                    <a:cubicBezTo>
                      <a:pt x="260" y="19"/>
                      <a:pt x="262" y="20"/>
                      <a:pt x="261" y="20"/>
                    </a:cubicBezTo>
                    <a:close/>
                    <a:moveTo>
                      <a:pt x="259" y="18"/>
                    </a:moveTo>
                    <a:cubicBezTo>
                      <a:pt x="259" y="18"/>
                      <a:pt x="259" y="19"/>
                      <a:pt x="259" y="19"/>
                    </a:cubicBezTo>
                    <a:cubicBezTo>
                      <a:pt x="259" y="19"/>
                      <a:pt x="260" y="19"/>
                      <a:pt x="260" y="19"/>
                    </a:cubicBezTo>
                    <a:cubicBezTo>
                      <a:pt x="260" y="18"/>
                      <a:pt x="259" y="18"/>
                      <a:pt x="259" y="18"/>
                    </a:cubicBezTo>
                    <a:close/>
                    <a:moveTo>
                      <a:pt x="256" y="18"/>
                    </a:moveTo>
                    <a:cubicBezTo>
                      <a:pt x="255" y="19"/>
                      <a:pt x="257" y="20"/>
                      <a:pt x="257" y="19"/>
                    </a:cubicBezTo>
                    <a:cubicBezTo>
                      <a:pt x="257" y="18"/>
                      <a:pt x="257" y="18"/>
                      <a:pt x="256" y="18"/>
                    </a:cubicBezTo>
                    <a:close/>
                    <a:moveTo>
                      <a:pt x="255" y="19"/>
                    </a:moveTo>
                    <a:cubicBezTo>
                      <a:pt x="255" y="19"/>
                      <a:pt x="255" y="20"/>
                      <a:pt x="255" y="20"/>
                    </a:cubicBezTo>
                    <a:cubicBezTo>
                      <a:pt x="255" y="20"/>
                      <a:pt x="255" y="20"/>
                      <a:pt x="256" y="20"/>
                    </a:cubicBezTo>
                    <a:cubicBezTo>
                      <a:pt x="256" y="20"/>
                      <a:pt x="256" y="20"/>
                      <a:pt x="256" y="20"/>
                    </a:cubicBezTo>
                    <a:cubicBezTo>
                      <a:pt x="256" y="20"/>
                      <a:pt x="256" y="19"/>
                      <a:pt x="255" y="19"/>
                    </a:cubicBezTo>
                    <a:close/>
                    <a:moveTo>
                      <a:pt x="253" y="10"/>
                    </a:moveTo>
                    <a:cubicBezTo>
                      <a:pt x="253" y="11"/>
                      <a:pt x="253" y="11"/>
                      <a:pt x="253" y="11"/>
                    </a:cubicBezTo>
                    <a:cubicBezTo>
                      <a:pt x="253" y="11"/>
                      <a:pt x="253" y="11"/>
                      <a:pt x="254" y="10"/>
                    </a:cubicBezTo>
                    <a:cubicBezTo>
                      <a:pt x="253" y="10"/>
                      <a:pt x="253" y="10"/>
                      <a:pt x="253" y="10"/>
                    </a:cubicBezTo>
                    <a:close/>
                    <a:moveTo>
                      <a:pt x="244" y="20"/>
                    </a:moveTo>
                    <a:cubicBezTo>
                      <a:pt x="244" y="19"/>
                      <a:pt x="245" y="20"/>
                      <a:pt x="244" y="20"/>
                    </a:cubicBezTo>
                    <a:close/>
                    <a:moveTo>
                      <a:pt x="237" y="18"/>
                    </a:moveTo>
                    <a:cubicBezTo>
                      <a:pt x="236" y="18"/>
                      <a:pt x="235" y="18"/>
                      <a:pt x="236" y="19"/>
                    </a:cubicBezTo>
                    <a:cubicBezTo>
                      <a:pt x="236" y="18"/>
                      <a:pt x="237" y="18"/>
                      <a:pt x="238" y="18"/>
                    </a:cubicBezTo>
                    <a:cubicBezTo>
                      <a:pt x="237" y="18"/>
                      <a:pt x="237" y="18"/>
                      <a:pt x="237" y="18"/>
                    </a:cubicBezTo>
                    <a:close/>
                    <a:moveTo>
                      <a:pt x="208" y="18"/>
                    </a:moveTo>
                    <a:cubicBezTo>
                      <a:pt x="208" y="18"/>
                      <a:pt x="208" y="18"/>
                      <a:pt x="207" y="19"/>
                    </a:cubicBezTo>
                    <a:cubicBezTo>
                      <a:pt x="208" y="19"/>
                      <a:pt x="208" y="19"/>
                      <a:pt x="208" y="19"/>
                    </a:cubicBezTo>
                    <a:cubicBezTo>
                      <a:pt x="208" y="19"/>
                      <a:pt x="209" y="18"/>
                      <a:pt x="208" y="18"/>
                    </a:cubicBezTo>
                    <a:close/>
                    <a:moveTo>
                      <a:pt x="186" y="18"/>
                    </a:moveTo>
                    <a:cubicBezTo>
                      <a:pt x="185" y="18"/>
                      <a:pt x="186" y="19"/>
                      <a:pt x="186" y="19"/>
                    </a:cubicBezTo>
                    <a:cubicBezTo>
                      <a:pt x="186" y="18"/>
                      <a:pt x="186" y="19"/>
                      <a:pt x="187" y="18"/>
                    </a:cubicBezTo>
                    <a:cubicBezTo>
                      <a:pt x="186" y="18"/>
                      <a:pt x="186" y="18"/>
                      <a:pt x="186" y="18"/>
                    </a:cubicBezTo>
                    <a:close/>
                    <a:moveTo>
                      <a:pt x="184" y="16"/>
                    </a:moveTo>
                    <a:cubicBezTo>
                      <a:pt x="183" y="16"/>
                      <a:pt x="184" y="17"/>
                      <a:pt x="185" y="17"/>
                    </a:cubicBezTo>
                    <a:cubicBezTo>
                      <a:pt x="185" y="17"/>
                      <a:pt x="185" y="16"/>
                      <a:pt x="184" y="16"/>
                    </a:cubicBezTo>
                    <a:close/>
                    <a:moveTo>
                      <a:pt x="182" y="16"/>
                    </a:moveTo>
                    <a:cubicBezTo>
                      <a:pt x="182" y="16"/>
                      <a:pt x="183" y="16"/>
                      <a:pt x="183" y="16"/>
                    </a:cubicBezTo>
                    <a:cubicBezTo>
                      <a:pt x="183" y="15"/>
                      <a:pt x="182" y="16"/>
                      <a:pt x="182" y="16"/>
                    </a:cubicBezTo>
                    <a:close/>
                    <a:moveTo>
                      <a:pt x="168" y="23"/>
                    </a:moveTo>
                    <a:cubicBezTo>
                      <a:pt x="168" y="24"/>
                      <a:pt x="168" y="24"/>
                      <a:pt x="168" y="25"/>
                    </a:cubicBezTo>
                    <a:cubicBezTo>
                      <a:pt x="169" y="25"/>
                      <a:pt x="169" y="24"/>
                      <a:pt x="170" y="24"/>
                    </a:cubicBezTo>
                    <a:cubicBezTo>
                      <a:pt x="169" y="23"/>
                      <a:pt x="169" y="23"/>
                      <a:pt x="168" y="23"/>
                    </a:cubicBezTo>
                    <a:close/>
                    <a:moveTo>
                      <a:pt x="124" y="76"/>
                    </a:moveTo>
                    <a:cubicBezTo>
                      <a:pt x="123" y="75"/>
                      <a:pt x="124" y="76"/>
                      <a:pt x="124" y="76"/>
                    </a:cubicBezTo>
                    <a:close/>
                    <a:moveTo>
                      <a:pt x="171" y="16"/>
                    </a:moveTo>
                    <a:cubicBezTo>
                      <a:pt x="171" y="16"/>
                      <a:pt x="171" y="16"/>
                      <a:pt x="170" y="16"/>
                    </a:cubicBezTo>
                    <a:cubicBezTo>
                      <a:pt x="171" y="16"/>
                      <a:pt x="171" y="16"/>
                      <a:pt x="171" y="16"/>
                    </a:cubicBezTo>
                    <a:cubicBezTo>
                      <a:pt x="171" y="16"/>
                      <a:pt x="171" y="16"/>
                      <a:pt x="171" y="16"/>
                    </a:cubicBezTo>
                    <a:close/>
                    <a:moveTo>
                      <a:pt x="169" y="16"/>
                    </a:moveTo>
                    <a:cubicBezTo>
                      <a:pt x="169" y="16"/>
                      <a:pt x="170" y="16"/>
                      <a:pt x="169" y="16"/>
                    </a:cubicBezTo>
                    <a:close/>
                    <a:moveTo>
                      <a:pt x="169" y="15"/>
                    </a:moveTo>
                    <a:cubicBezTo>
                      <a:pt x="168" y="14"/>
                      <a:pt x="169" y="15"/>
                      <a:pt x="169" y="15"/>
                    </a:cubicBezTo>
                    <a:close/>
                    <a:moveTo>
                      <a:pt x="167" y="15"/>
                    </a:moveTo>
                    <a:cubicBezTo>
                      <a:pt x="168" y="15"/>
                      <a:pt x="168" y="15"/>
                      <a:pt x="168" y="15"/>
                    </a:cubicBezTo>
                    <a:cubicBezTo>
                      <a:pt x="168" y="15"/>
                      <a:pt x="168" y="14"/>
                      <a:pt x="167" y="15"/>
                    </a:cubicBezTo>
                    <a:close/>
                    <a:moveTo>
                      <a:pt x="155" y="16"/>
                    </a:moveTo>
                    <a:cubicBezTo>
                      <a:pt x="155" y="17"/>
                      <a:pt x="155" y="17"/>
                      <a:pt x="154" y="17"/>
                    </a:cubicBezTo>
                    <a:cubicBezTo>
                      <a:pt x="155" y="17"/>
                      <a:pt x="156" y="17"/>
                      <a:pt x="155" y="16"/>
                    </a:cubicBezTo>
                    <a:close/>
                    <a:moveTo>
                      <a:pt x="135" y="6"/>
                    </a:moveTo>
                    <a:cubicBezTo>
                      <a:pt x="135" y="6"/>
                      <a:pt x="134" y="7"/>
                      <a:pt x="134" y="7"/>
                    </a:cubicBezTo>
                    <a:cubicBezTo>
                      <a:pt x="135" y="7"/>
                      <a:pt x="135" y="7"/>
                      <a:pt x="135" y="7"/>
                    </a:cubicBezTo>
                    <a:cubicBezTo>
                      <a:pt x="135" y="7"/>
                      <a:pt x="135" y="7"/>
                      <a:pt x="135" y="6"/>
                    </a:cubicBezTo>
                    <a:close/>
                    <a:moveTo>
                      <a:pt x="125" y="18"/>
                    </a:moveTo>
                    <a:cubicBezTo>
                      <a:pt x="124" y="18"/>
                      <a:pt x="125" y="18"/>
                      <a:pt x="125" y="18"/>
                    </a:cubicBezTo>
                    <a:close/>
                    <a:moveTo>
                      <a:pt x="133" y="6"/>
                    </a:moveTo>
                    <a:cubicBezTo>
                      <a:pt x="133" y="6"/>
                      <a:pt x="132" y="6"/>
                      <a:pt x="132" y="7"/>
                    </a:cubicBezTo>
                    <a:cubicBezTo>
                      <a:pt x="132" y="7"/>
                      <a:pt x="132" y="7"/>
                      <a:pt x="132" y="7"/>
                    </a:cubicBezTo>
                    <a:cubicBezTo>
                      <a:pt x="133" y="7"/>
                      <a:pt x="133" y="6"/>
                      <a:pt x="133" y="6"/>
                    </a:cubicBezTo>
                    <a:cubicBezTo>
                      <a:pt x="133" y="6"/>
                      <a:pt x="133" y="6"/>
                      <a:pt x="133" y="6"/>
                    </a:cubicBezTo>
                    <a:close/>
                    <a:moveTo>
                      <a:pt x="131" y="6"/>
                    </a:moveTo>
                    <a:cubicBezTo>
                      <a:pt x="130" y="7"/>
                      <a:pt x="131" y="7"/>
                      <a:pt x="131" y="7"/>
                    </a:cubicBezTo>
                    <a:cubicBezTo>
                      <a:pt x="131" y="6"/>
                      <a:pt x="131" y="6"/>
                      <a:pt x="131" y="6"/>
                    </a:cubicBezTo>
                    <a:close/>
                    <a:moveTo>
                      <a:pt x="123" y="7"/>
                    </a:moveTo>
                    <a:cubicBezTo>
                      <a:pt x="123" y="7"/>
                      <a:pt x="122" y="7"/>
                      <a:pt x="123" y="7"/>
                    </a:cubicBezTo>
                    <a:cubicBezTo>
                      <a:pt x="122" y="8"/>
                      <a:pt x="123" y="8"/>
                      <a:pt x="123" y="7"/>
                    </a:cubicBezTo>
                    <a:close/>
                    <a:moveTo>
                      <a:pt x="102" y="19"/>
                    </a:moveTo>
                    <a:cubicBezTo>
                      <a:pt x="102" y="19"/>
                      <a:pt x="102" y="19"/>
                      <a:pt x="102" y="20"/>
                    </a:cubicBezTo>
                    <a:cubicBezTo>
                      <a:pt x="103" y="20"/>
                      <a:pt x="103" y="20"/>
                      <a:pt x="103" y="19"/>
                    </a:cubicBezTo>
                    <a:cubicBezTo>
                      <a:pt x="102" y="19"/>
                      <a:pt x="103" y="19"/>
                      <a:pt x="102" y="19"/>
                    </a:cubicBezTo>
                    <a:close/>
                    <a:moveTo>
                      <a:pt x="100" y="12"/>
                    </a:moveTo>
                    <a:cubicBezTo>
                      <a:pt x="100" y="13"/>
                      <a:pt x="101" y="13"/>
                      <a:pt x="101" y="13"/>
                    </a:cubicBezTo>
                    <a:cubicBezTo>
                      <a:pt x="101" y="12"/>
                      <a:pt x="100" y="12"/>
                      <a:pt x="100" y="12"/>
                    </a:cubicBezTo>
                    <a:close/>
                    <a:moveTo>
                      <a:pt x="98" y="14"/>
                    </a:moveTo>
                    <a:cubicBezTo>
                      <a:pt x="98" y="14"/>
                      <a:pt x="99" y="14"/>
                      <a:pt x="99" y="14"/>
                    </a:cubicBezTo>
                    <a:cubicBezTo>
                      <a:pt x="99" y="14"/>
                      <a:pt x="98" y="13"/>
                      <a:pt x="98" y="14"/>
                    </a:cubicBezTo>
                    <a:close/>
                    <a:moveTo>
                      <a:pt x="101" y="12"/>
                    </a:moveTo>
                    <a:cubicBezTo>
                      <a:pt x="100" y="12"/>
                      <a:pt x="101" y="12"/>
                      <a:pt x="101" y="12"/>
                    </a:cubicBezTo>
                    <a:close/>
                    <a:moveTo>
                      <a:pt x="420" y="188"/>
                    </a:moveTo>
                    <a:cubicBezTo>
                      <a:pt x="418" y="186"/>
                      <a:pt x="416" y="188"/>
                      <a:pt x="414" y="187"/>
                    </a:cubicBezTo>
                    <a:cubicBezTo>
                      <a:pt x="414" y="187"/>
                      <a:pt x="414" y="188"/>
                      <a:pt x="414" y="188"/>
                    </a:cubicBezTo>
                    <a:cubicBezTo>
                      <a:pt x="413" y="189"/>
                      <a:pt x="412" y="188"/>
                      <a:pt x="411" y="188"/>
                    </a:cubicBezTo>
                    <a:cubicBezTo>
                      <a:pt x="411" y="188"/>
                      <a:pt x="412" y="188"/>
                      <a:pt x="412" y="187"/>
                    </a:cubicBezTo>
                    <a:cubicBezTo>
                      <a:pt x="411" y="187"/>
                      <a:pt x="410" y="187"/>
                      <a:pt x="410" y="188"/>
                    </a:cubicBezTo>
                    <a:cubicBezTo>
                      <a:pt x="409" y="188"/>
                      <a:pt x="408" y="188"/>
                      <a:pt x="408" y="188"/>
                    </a:cubicBezTo>
                    <a:cubicBezTo>
                      <a:pt x="407" y="188"/>
                      <a:pt x="408" y="188"/>
                      <a:pt x="408" y="187"/>
                    </a:cubicBezTo>
                    <a:cubicBezTo>
                      <a:pt x="405" y="187"/>
                      <a:pt x="402" y="185"/>
                      <a:pt x="400" y="187"/>
                    </a:cubicBezTo>
                    <a:cubicBezTo>
                      <a:pt x="400" y="187"/>
                      <a:pt x="399" y="187"/>
                      <a:pt x="399" y="186"/>
                    </a:cubicBezTo>
                    <a:cubicBezTo>
                      <a:pt x="399" y="186"/>
                      <a:pt x="399" y="187"/>
                      <a:pt x="398" y="187"/>
                    </a:cubicBezTo>
                    <a:cubicBezTo>
                      <a:pt x="398" y="187"/>
                      <a:pt x="397" y="187"/>
                      <a:pt x="397" y="186"/>
                    </a:cubicBezTo>
                    <a:cubicBezTo>
                      <a:pt x="394" y="187"/>
                      <a:pt x="392" y="186"/>
                      <a:pt x="389" y="187"/>
                    </a:cubicBezTo>
                    <a:cubicBezTo>
                      <a:pt x="389" y="187"/>
                      <a:pt x="388" y="187"/>
                      <a:pt x="388" y="186"/>
                    </a:cubicBezTo>
                    <a:cubicBezTo>
                      <a:pt x="386" y="186"/>
                      <a:pt x="384" y="186"/>
                      <a:pt x="382" y="186"/>
                    </a:cubicBezTo>
                    <a:cubicBezTo>
                      <a:pt x="381" y="185"/>
                      <a:pt x="380" y="186"/>
                      <a:pt x="379" y="187"/>
                    </a:cubicBezTo>
                    <a:cubicBezTo>
                      <a:pt x="378" y="186"/>
                      <a:pt x="377" y="186"/>
                      <a:pt x="377" y="187"/>
                    </a:cubicBezTo>
                    <a:cubicBezTo>
                      <a:pt x="376" y="186"/>
                      <a:pt x="375" y="187"/>
                      <a:pt x="374" y="186"/>
                    </a:cubicBezTo>
                    <a:cubicBezTo>
                      <a:pt x="373" y="186"/>
                      <a:pt x="372" y="187"/>
                      <a:pt x="372" y="186"/>
                    </a:cubicBezTo>
                    <a:cubicBezTo>
                      <a:pt x="373" y="186"/>
                      <a:pt x="374" y="185"/>
                      <a:pt x="376" y="186"/>
                    </a:cubicBezTo>
                    <a:cubicBezTo>
                      <a:pt x="378" y="185"/>
                      <a:pt x="380" y="185"/>
                      <a:pt x="382" y="186"/>
                    </a:cubicBezTo>
                    <a:cubicBezTo>
                      <a:pt x="382" y="185"/>
                      <a:pt x="383" y="185"/>
                      <a:pt x="384" y="185"/>
                    </a:cubicBezTo>
                    <a:cubicBezTo>
                      <a:pt x="384" y="185"/>
                      <a:pt x="384" y="185"/>
                      <a:pt x="383" y="184"/>
                    </a:cubicBezTo>
                    <a:cubicBezTo>
                      <a:pt x="384" y="184"/>
                      <a:pt x="384" y="184"/>
                      <a:pt x="385" y="184"/>
                    </a:cubicBezTo>
                    <a:cubicBezTo>
                      <a:pt x="385" y="184"/>
                      <a:pt x="386" y="185"/>
                      <a:pt x="386" y="185"/>
                    </a:cubicBezTo>
                    <a:cubicBezTo>
                      <a:pt x="388" y="183"/>
                      <a:pt x="389" y="182"/>
                      <a:pt x="391" y="183"/>
                    </a:cubicBezTo>
                    <a:cubicBezTo>
                      <a:pt x="391" y="183"/>
                      <a:pt x="390" y="183"/>
                      <a:pt x="391" y="184"/>
                    </a:cubicBezTo>
                    <a:cubicBezTo>
                      <a:pt x="391" y="184"/>
                      <a:pt x="392" y="184"/>
                      <a:pt x="392" y="184"/>
                    </a:cubicBezTo>
                    <a:cubicBezTo>
                      <a:pt x="393" y="185"/>
                      <a:pt x="395" y="185"/>
                      <a:pt x="397" y="185"/>
                    </a:cubicBezTo>
                    <a:cubicBezTo>
                      <a:pt x="397" y="184"/>
                      <a:pt x="395" y="185"/>
                      <a:pt x="396" y="184"/>
                    </a:cubicBezTo>
                    <a:cubicBezTo>
                      <a:pt x="398" y="185"/>
                      <a:pt x="399" y="182"/>
                      <a:pt x="402" y="184"/>
                    </a:cubicBezTo>
                    <a:cubicBezTo>
                      <a:pt x="402" y="184"/>
                      <a:pt x="402" y="183"/>
                      <a:pt x="402" y="183"/>
                    </a:cubicBezTo>
                    <a:cubicBezTo>
                      <a:pt x="404" y="184"/>
                      <a:pt x="405" y="184"/>
                      <a:pt x="407" y="183"/>
                    </a:cubicBezTo>
                    <a:cubicBezTo>
                      <a:pt x="406" y="182"/>
                      <a:pt x="404" y="183"/>
                      <a:pt x="403" y="182"/>
                    </a:cubicBezTo>
                    <a:cubicBezTo>
                      <a:pt x="401" y="183"/>
                      <a:pt x="399" y="182"/>
                      <a:pt x="398" y="183"/>
                    </a:cubicBezTo>
                    <a:cubicBezTo>
                      <a:pt x="396" y="181"/>
                      <a:pt x="394" y="184"/>
                      <a:pt x="392" y="182"/>
                    </a:cubicBezTo>
                    <a:cubicBezTo>
                      <a:pt x="392" y="182"/>
                      <a:pt x="392" y="183"/>
                      <a:pt x="392" y="183"/>
                    </a:cubicBezTo>
                    <a:cubicBezTo>
                      <a:pt x="390" y="181"/>
                      <a:pt x="389" y="183"/>
                      <a:pt x="386" y="182"/>
                    </a:cubicBezTo>
                    <a:cubicBezTo>
                      <a:pt x="386" y="182"/>
                      <a:pt x="385" y="182"/>
                      <a:pt x="384" y="183"/>
                    </a:cubicBezTo>
                    <a:cubicBezTo>
                      <a:pt x="383" y="182"/>
                      <a:pt x="382" y="183"/>
                      <a:pt x="382" y="182"/>
                    </a:cubicBezTo>
                    <a:cubicBezTo>
                      <a:pt x="381" y="181"/>
                      <a:pt x="381" y="183"/>
                      <a:pt x="381" y="182"/>
                    </a:cubicBezTo>
                    <a:cubicBezTo>
                      <a:pt x="381" y="182"/>
                      <a:pt x="380" y="182"/>
                      <a:pt x="380" y="182"/>
                    </a:cubicBezTo>
                    <a:cubicBezTo>
                      <a:pt x="380" y="182"/>
                      <a:pt x="378" y="182"/>
                      <a:pt x="378" y="183"/>
                    </a:cubicBezTo>
                    <a:cubicBezTo>
                      <a:pt x="376" y="182"/>
                      <a:pt x="374" y="182"/>
                      <a:pt x="371" y="182"/>
                    </a:cubicBezTo>
                    <a:cubicBezTo>
                      <a:pt x="371" y="182"/>
                      <a:pt x="372" y="183"/>
                      <a:pt x="372" y="183"/>
                    </a:cubicBezTo>
                    <a:cubicBezTo>
                      <a:pt x="371" y="183"/>
                      <a:pt x="371" y="182"/>
                      <a:pt x="370" y="182"/>
                    </a:cubicBezTo>
                    <a:cubicBezTo>
                      <a:pt x="369" y="182"/>
                      <a:pt x="369" y="182"/>
                      <a:pt x="368" y="183"/>
                    </a:cubicBezTo>
                    <a:cubicBezTo>
                      <a:pt x="367" y="181"/>
                      <a:pt x="366" y="182"/>
                      <a:pt x="364" y="183"/>
                    </a:cubicBezTo>
                    <a:cubicBezTo>
                      <a:pt x="362" y="181"/>
                      <a:pt x="360" y="183"/>
                      <a:pt x="357" y="182"/>
                    </a:cubicBezTo>
                    <a:cubicBezTo>
                      <a:pt x="355" y="182"/>
                      <a:pt x="353" y="182"/>
                      <a:pt x="351" y="182"/>
                    </a:cubicBezTo>
                    <a:cubicBezTo>
                      <a:pt x="350" y="182"/>
                      <a:pt x="349" y="183"/>
                      <a:pt x="349" y="182"/>
                    </a:cubicBezTo>
                    <a:cubicBezTo>
                      <a:pt x="348" y="182"/>
                      <a:pt x="348" y="183"/>
                      <a:pt x="347" y="183"/>
                    </a:cubicBezTo>
                    <a:cubicBezTo>
                      <a:pt x="347" y="183"/>
                      <a:pt x="346" y="182"/>
                      <a:pt x="346" y="182"/>
                    </a:cubicBezTo>
                    <a:cubicBezTo>
                      <a:pt x="346" y="182"/>
                      <a:pt x="345" y="183"/>
                      <a:pt x="345" y="182"/>
                    </a:cubicBezTo>
                    <a:cubicBezTo>
                      <a:pt x="345" y="182"/>
                      <a:pt x="344" y="182"/>
                      <a:pt x="344" y="182"/>
                    </a:cubicBezTo>
                    <a:cubicBezTo>
                      <a:pt x="341" y="183"/>
                      <a:pt x="339" y="182"/>
                      <a:pt x="336" y="182"/>
                    </a:cubicBezTo>
                    <a:cubicBezTo>
                      <a:pt x="336" y="182"/>
                      <a:pt x="336" y="183"/>
                      <a:pt x="336" y="182"/>
                    </a:cubicBezTo>
                    <a:cubicBezTo>
                      <a:pt x="331" y="181"/>
                      <a:pt x="326" y="183"/>
                      <a:pt x="321" y="182"/>
                    </a:cubicBezTo>
                    <a:cubicBezTo>
                      <a:pt x="318" y="183"/>
                      <a:pt x="314" y="182"/>
                      <a:pt x="311" y="182"/>
                    </a:cubicBezTo>
                    <a:cubicBezTo>
                      <a:pt x="310" y="183"/>
                      <a:pt x="310" y="182"/>
                      <a:pt x="309" y="183"/>
                    </a:cubicBezTo>
                    <a:cubicBezTo>
                      <a:pt x="308" y="182"/>
                      <a:pt x="307" y="182"/>
                      <a:pt x="307" y="183"/>
                    </a:cubicBezTo>
                    <a:cubicBezTo>
                      <a:pt x="299" y="183"/>
                      <a:pt x="292" y="183"/>
                      <a:pt x="284" y="183"/>
                    </a:cubicBezTo>
                    <a:cubicBezTo>
                      <a:pt x="279" y="184"/>
                      <a:pt x="274" y="182"/>
                      <a:pt x="269" y="183"/>
                    </a:cubicBezTo>
                    <a:cubicBezTo>
                      <a:pt x="268" y="182"/>
                      <a:pt x="267" y="183"/>
                      <a:pt x="266" y="183"/>
                    </a:cubicBezTo>
                    <a:cubicBezTo>
                      <a:pt x="266" y="183"/>
                      <a:pt x="266" y="183"/>
                      <a:pt x="266" y="183"/>
                    </a:cubicBezTo>
                    <a:cubicBezTo>
                      <a:pt x="261" y="182"/>
                      <a:pt x="256" y="183"/>
                      <a:pt x="251" y="182"/>
                    </a:cubicBezTo>
                    <a:cubicBezTo>
                      <a:pt x="251" y="182"/>
                      <a:pt x="250" y="182"/>
                      <a:pt x="250" y="183"/>
                    </a:cubicBezTo>
                    <a:cubicBezTo>
                      <a:pt x="248" y="182"/>
                      <a:pt x="245" y="182"/>
                      <a:pt x="243" y="183"/>
                    </a:cubicBezTo>
                    <a:cubicBezTo>
                      <a:pt x="242" y="182"/>
                      <a:pt x="241" y="182"/>
                      <a:pt x="240" y="182"/>
                    </a:cubicBezTo>
                    <a:cubicBezTo>
                      <a:pt x="239" y="182"/>
                      <a:pt x="237" y="182"/>
                      <a:pt x="236" y="182"/>
                    </a:cubicBezTo>
                    <a:cubicBezTo>
                      <a:pt x="236" y="182"/>
                      <a:pt x="236" y="182"/>
                      <a:pt x="235" y="182"/>
                    </a:cubicBezTo>
                    <a:cubicBezTo>
                      <a:pt x="234" y="182"/>
                      <a:pt x="233" y="181"/>
                      <a:pt x="232" y="181"/>
                    </a:cubicBezTo>
                    <a:cubicBezTo>
                      <a:pt x="233" y="180"/>
                      <a:pt x="235" y="181"/>
                      <a:pt x="236" y="180"/>
                    </a:cubicBezTo>
                    <a:cubicBezTo>
                      <a:pt x="237" y="181"/>
                      <a:pt x="237" y="181"/>
                      <a:pt x="237" y="181"/>
                    </a:cubicBezTo>
                    <a:cubicBezTo>
                      <a:pt x="238" y="181"/>
                      <a:pt x="239" y="181"/>
                      <a:pt x="240" y="181"/>
                    </a:cubicBezTo>
                    <a:cubicBezTo>
                      <a:pt x="240" y="181"/>
                      <a:pt x="240" y="180"/>
                      <a:pt x="240" y="180"/>
                    </a:cubicBezTo>
                    <a:cubicBezTo>
                      <a:pt x="241" y="180"/>
                      <a:pt x="242" y="180"/>
                      <a:pt x="242" y="181"/>
                    </a:cubicBezTo>
                    <a:cubicBezTo>
                      <a:pt x="249" y="181"/>
                      <a:pt x="255" y="181"/>
                      <a:pt x="262" y="182"/>
                    </a:cubicBezTo>
                    <a:cubicBezTo>
                      <a:pt x="264" y="181"/>
                      <a:pt x="267" y="182"/>
                      <a:pt x="269" y="181"/>
                    </a:cubicBezTo>
                    <a:cubicBezTo>
                      <a:pt x="269" y="181"/>
                      <a:pt x="270" y="181"/>
                      <a:pt x="270" y="181"/>
                    </a:cubicBezTo>
                    <a:cubicBezTo>
                      <a:pt x="273" y="181"/>
                      <a:pt x="277" y="181"/>
                      <a:pt x="280" y="181"/>
                    </a:cubicBezTo>
                    <a:cubicBezTo>
                      <a:pt x="282" y="182"/>
                      <a:pt x="284" y="181"/>
                      <a:pt x="286" y="181"/>
                    </a:cubicBezTo>
                    <a:cubicBezTo>
                      <a:pt x="285" y="180"/>
                      <a:pt x="283" y="181"/>
                      <a:pt x="281" y="180"/>
                    </a:cubicBezTo>
                    <a:cubicBezTo>
                      <a:pt x="283" y="179"/>
                      <a:pt x="285" y="180"/>
                      <a:pt x="287" y="179"/>
                    </a:cubicBezTo>
                    <a:cubicBezTo>
                      <a:pt x="286" y="179"/>
                      <a:pt x="285" y="179"/>
                      <a:pt x="284" y="179"/>
                    </a:cubicBezTo>
                    <a:cubicBezTo>
                      <a:pt x="284" y="178"/>
                      <a:pt x="284" y="178"/>
                      <a:pt x="284" y="178"/>
                    </a:cubicBezTo>
                    <a:cubicBezTo>
                      <a:pt x="285" y="177"/>
                      <a:pt x="287" y="177"/>
                      <a:pt x="288" y="178"/>
                    </a:cubicBezTo>
                    <a:cubicBezTo>
                      <a:pt x="288" y="178"/>
                      <a:pt x="288" y="177"/>
                      <a:pt x="288" y="177"/>
                    </a:cubicBezTo>
                    <a:cubicBezTo>
                      <a:pt x="291" y="178"/>
                      <a:pt x="293" y="177"/>
                      <a:pt x="296" y="178"/>
                    </a:cubicBezTo>
                    <a:cubicBezTo>
                      <a:pt x="296" y="177"/>
                      <a:pt x="296" y="177"/>
                      <a:pt x="296" y="177"/>
                    </a:cubicBezTo>
                    <a:cubicBezTo>
                      <a:pt x="297" y="177"/>
                      <a:pt x="297" y="177"/>
                      <a:pt x="297" y="177"/>
                    </a:cubicBezTo>
                    <a:cubicBezTo>
                      <a:pt x="298" y="177"/>
                      <a:pt x="297" y="177"/>
                      <a:pt x="297" y="177"/>
                    </a:cubicBezTo>
                    <a:cubicBezTo>
                      <a:pt x="297" y="178"/>
                      <a:pt x="298" y="177"/>
                      <a:pt x="298" y="178"/>
                    </a:cubicBezTo>
                    <a:cubicBezTo>
                      <a:pt x="298" y="177"/>
                      <a:pt x="298" y="177"/>
                      <a:pt x="298" y="177"/>
                    </a:cubicBezTo>
                    <a:cubicBezTo>
                      <a:pt x="299" y="177"/>
                      <a:pt x="300" y="177"/>
                      <a:pt x="301" y="177"/>
                    </a:cubicBezTo>
                    <a:cubicBezTo>
                      <a:pt x="302" y="177"/>
                      <a:pt x="301" y="177"/>
                      <a:pt x="301" y="177"/>
                    </a:cubicBezTo>
                    <a:cubicBezTo>
                      <a:pt x="303" y="179"/>
                      <a:pt x="305" y="177"/>
                      <a:pt x="308" y="178"/>
                    </a:cubicBezTo>
                    <a:cubicBezTo>
                      <a:pt x="312" y="178"/>
                      <a:pt x="316" y="178"/>
                      <a:pt x="320" y="178"/>
                    </a:cubicBezTo>
                    <a:cubicBezTo>
                      <a:pt x="321" y="178"/>
                      <a:pt x="321" y="178"/>
                      <a:pt x="321" y="178"/>
                    </a:cubicBezTo>
                    <a:cubicBezTo>
                      <a:pt x="325" y="178"/>
                      <a:pt x="329" y="177"/>
                      <a:pt x="333" y="178"/>
                    </a:cubicBezTo>
                    <a:cubicBezTo>
                      <a:pt x="336" y="177"/>
                      <a:pt x="340" y="178"/>
                      <a:pt x="343" y="177"/>
                    </a:cubicBezTo>
                    <a:cubicBezTo>
                      <a:pt x="343" y="177"/>
                      <a:pt x="344" y="177"/>
                      <a:pt x="344" y="178"/>
                    </a:cubicBezTo>
                    <a:cubicBezTo>
                      <a:pt x="345" y="178"/>
                      <a:pt x="345" y="177"/>
                      <a:pt x="345" y="177"/>
                    </a:cubicBezTo>
                    <a:cubicBezTo>
                      <a:pt x="352" y="177"/>
                      <a:pt x="358" y="177"/>
                      <a:pt x="364" y="177"/>
                    </a:cubicBezTo>
                    <a:cubicBezTo>
                      <a:pt x="365" y="177"/>
                      <a:pt x="367" y="177"/>
                      <a:pt x="368" y="177"/>
                    </a:cubicBezTo>
                    <a:cubicBezTo>
                      <a:pt x="369" y="177"/>
                      <a:pt x="370" y="177"/>
                      <a:pt x="371" y="178"/>
                    </a:cubicBezTo>
                    <a:cubicBezTo>
                      <a:pt x="373" y="177"/>
                      <a:pt x="375" y="177"/>
                      <a:pt x="377" y="178"/>
                    </a:cubicBezTo>
                    <a:cubicBezTo>
                      <a:pt x="377" y="178"/>
                      <a:pt x="377" y="177"/>
                      <a:pt x="377" y="177"/>
                    </a:cubicBezTo>
                    <a:cubicBezTo>
                      <a:pt x="377" y="178"/>
                      <a:pt x="378" y="177"/>
                      <a:pt x="378" y="177"/>
                    </a:cubicBezTo>
                    <a:cubicBezTo>
                      <a:pt x="390" y="177"/>
                      <a:pt x="402" y="177"/>
                      <a:pt x="414" y="178"/>
                    </a:cubicBezTo>
                    <a:cubicBezTo>
                      <a:pt x="419" y="177"/>
                      <a:pt x="423" y="178"/>
                      <a:pt x="428" y="177"/>
                    </a:cubicBezTo>
                    <a:cubicBezTo>
                      <a:pt x="428" y="178"/>
                      <a:pt x="428" y="178"/>
                      <a:pt x="428" y="178"/>
                    </a:cubicBezTo>
                    <a:cubicBezTo>
                      <a:pt x="433" y="178"/>
                      <a:pt x="438" y="178"/>
                      <a:pt x="443" y="178"/>
                    </a:cubicBezTo>
                    <a:cubicBezTo>
                      <a:pt x="446" y="178"/>
                      <a:pt x="448" y="178"/>
                      <a:pt x="451" y="179"/>
                    </a:cubicBezTo>
                    <a:cubicBezTo>
                      <a:pt x="455" y="178"/>
                      <a:pt x="459" y="179"/>
                      <a:pt x="463" y="179"/>
                    </a:cubicBezTo>
                    <a:cubicBezTo>
                      <a:pt x="473" y="179"/>
                      <a:pt x="483" y="180"/>
                      <a:pt x="492" y="180"/>
                    </a:cubicBezTo>
                    <a:cubicBezTo>
                      <a:pt x="493" y="181"/>
                      <a:pt x="493" y="181"/>
                      <a:pt x="494" y="181"/>
                    </a:cubicBezTo>
                    <a:cubicBezTo>
                      <a:pt x="496" y="181"/>
                      <a:pt x="498" y="181"/>
                      <a:pt x="500" y="181"/>
                    </a:cubicBezTo>
                    <a:cubicBezTo>
                      <a:pt x="501" y="181"/>
                      <a:pt x="501" y="182"/>
                      <a:pt x="501" y="182"/>
                    </a:cubicBezTo>
                    <a:cubicBezTo>
                      <a:pt x="503" y="181"/>
                      <a:pt x="505" y="182"/>
                      <a:pt x="507" y="182"/>
                    </a:cubicBezTo>
                    <a:cubicBezTo>
                      <a:pt x="509" y="183"/>
                      <a:pt x="510" y="182"/>
                      <a:pt x="511" y="183"/>
                    </a:cubicBezTo>
                    <a:cubicBezTo>
                      <a:pt x="509" y="184"/>
                      <a:pt x="506" y="185"/>
                      <a:pt x="503" y="184"/>
                    </a:cubicBezTo>
                    <a:cubicBezTo>
                      <a:pt x="502" y="184"/>
                      <a:pt x="501" y="185"/>
                      <a:pt x="500" y="184"/>
                    </a:cubicBezTo>
                    <a:cubicBezTo>
                      <a:pt x="494" y="185"/>
                      <a:pt x="488" y="184"/>
                      <a:pt x="482" y="184"/>
                    </a:cubicBezTo>
                    <a:cubicBezTo>
                      <a:pt x="481" y="185"/>
                      <a:pt x="480" y="184"/>
                      <a:pt x="480" y="185"/>
                    </a:cubicBezTo>
                    <a:cubicBezTo>
                      <a:pt x="479" y="184"/>
                      <a:pt x="478" y="185"/>
                      <a:pt x="477" y="184"/>
                    </a:cubicBezTo>
                    <a:cubicBezTo>
                      <a:pt x="474" y="185"/>
                      <a:pt x="470" y="183"/>
                      <a:pt x="466" y="184"/>
                    </a:cubicBezTo>
                    <a:cubicBezTo>
                      <a:pt x="466" y="184"/>
                      <a:pt x="466" y="183"/>
                      <a:pt x="466" y="183"/>
                    </a:cubicBezTo>
                    <a:cubicBezTo>
                      <a:pt x="465" y="183"/>
                      <a:pt x="465" y="184"/>
                      <a:pt x="464" y="184"/>
                    </a:cubicBezTo>
                    <a:cubicBezTo>
                      <a:pt x="462" y="183"/>
                      <a:pt x="459" y="184"/>
                      <a:pt x="457" y="183"/>
                    </a:cubicBezTo>
                    <a:cubicBezTo>
                      <a:pt x="456" y="184"/>
                      <a:pt x="455" y="184"/>
                      <a:pt x="453" y="183"/>
                    </a:cubicBezTo>
                    <a:cubicBezTo>
                      <a:pt x="452" y="183"/>
                      <a:pt x="451" y="184"/>
                      <a:pt x="450" y="183"/>
                    </a:cubicBezTo>
                    <a:cubicBezTo>
                      <a:pt x="450" y="183"/>
                      <a:pt x="449" y="183"/>
                      <a:pt x="449" y="184"/>
                    </a:cubicBezTo>
                    <a:cubicBezTo>
                      <a:pt x="446" y="183"/>
                      <a:pt x="444" y="183"/>
                      <a:pt x="442" y="183"/>
                    </a:cubicBezTo>
                    <a:cubicBezTo>
                      <a:pt x="441" y="184"/>
                      <a:pt x="440" y="185"/>
                      <a:pt x="440" y="185"/>
                    </a:cubicBezTo>
                    <a:cubicBezTo>
                      <a:pt x="440" y="185"/>
                      <a:pt x="440" y="186"/>
                      <a:pt x="440" y="186"/>
                    </a:cubicBezTo>
                    <a:cubicBezTo>
                      <a:pt x="438" y="187"/>
                      <a:pt x="435" y="186"/>
                      <a:pt x="433" y="187"/>
                    </a:cubicBezTo>
                    <a:cubicBezTo>
                      <a:pt x="430" y="186"/>
                      <a:pt x="427" y="188"/>
                      <a:pt x="424" y="187"/>
                    </a:cubicBezTo>
                    <a:cubicBezTo>
                      <a:pt x="424" y="188"/>
                      <a:pt x="423" y="187"/>
                      <a:pt x="423" y="188"/>
                    </a:cubicBezTo>
                    <a:cubicBezTo>
                      <a:pt x="422" y="187"/>
                      <a:pt x="421" y="187"/>
                      <a:pt x="420" y="188"/>
                    </a:cubicBezTo>
                    <a:close/>
                    <a:moveTo>
                      <a:pt x="420" y="183"/>
                    </a:moveTo>
                    <a:cubicBezTo>
                      <a:pt x="420" y="183"/>
                      <a:pt x="420" y="183"/>
                      <a:pt x="419" y="183"/>
                    </a:cubicBezTo>
                    <a:cubicBezTo>
                      <a:pt x="420" y="184"/>
                      <a:pt x="420" y="183"/>
                      <a:pt x="420" y="183"/>
                    </a:cubicBezTo>
                    <a:cubicBezTo>
                      <a:pt x="421" y="184"/>
                      <a:pt x="421" y="184"/>
                      <a:pt x="421" y="184"/>
                    </a:cubicBezTo>
                    <a:cubicBezTo>
                      <a:pt x="421" y="183"/>
                      <a:pt x="420" y="183"/>
                      <a:pt x="420" y="183"/>
                    </a:cubicBezTo>
                    <a:close/>
                    <a:moveTo>
                      <a:pt x="418" y="183"/>
                    </a:moveTo>
                    <a:cubicBezTo>
                      <a:pt x="418" y="183"/>
                      <a:pt x="419" y="184"/>
                      <a:pt x="418" y="183"/>
                    </a:cubicBezTo>
                    <a:close/>
                    <a:moveTo>
                      <a:pt x="414" y="183"/>
                    </a:moveTo>
                    <a:cubicBezTo>
                      <a:pt x="415" y="184"/>
                      <a:pt x="416" y="183"/>
                      <a:pt x="417" y="183"/>
                    </a:cubicBezTo>
                    <a:cubicBezTo>
                      <a:pt x="416" y="183"/>
                      <a:pt x="415" y="183"/>
                      <a:pt x="414" y="183"/>
                    </a:cubicBezTo>
                    <a:close/>
                    <a:moveTo>
                      <a:pt x="414" y="183"/>
                    </a:moveTo>
                    <a:cubicBezTo>
                      <a:pt x="414" y="183"/>
                      <a:pt x="414" y="183"/>
                      <a:pt x="414" y="183"/>
                    </a:cubicBezTo>
                    <a:cubicBezTo>
                      <a:pt x="414" y="184"/>
                      <a:pt x="414" y="183"/>
                      <a:pt x="414" y="183"/>
                    </a:cubicBezTo>
                    <a:close/>
                    <a:moveTo>
                      <a:pt x="413" y="183"/>
                    </a:moveTo>
                    <a:cubicBezTo>
                      <a:pt x="412" y="183"/>
                      <a:pt x="413" y="184"/>
                      <a:pt x="413" y="183"/>
                    </a:cubicBezTo>
                    <a:close/>
                    <a:moveTo>
                      <a:pt x="411" y="183"/>
                    </a:moveTo>
                    <a:cubicBezTo>
                      <a:pt x="412" y="184"/>
                      <a:pt x="412" y="183"/>
                      <a:pt x="413" y="183"/>
                    </a:cubicBezTo>
                    <a:cubicBezTo>
                      <a:pt x="412" y="183"/>
                      <a:pt x="411" y="182"/>
                      <a:pt x="411" y="183"/>
                    </a:cubicBezTo>
                    <a:close/>
                    <a:moveTo>
                      <a:pt x="407" y="183"/>
                    </a:moveTo>
                    <a:cubicBezTo>
                      <a:pt x="409" y="184"/>
                      <a:pt x="410" y="183"/>
                      <a:pt x="411" y="183"/>
                    </a:cubicBezTo>
                    <a:cubicBezTo>
                      <a:pt x="410" y="182"/>
                      <a:pt x="408" y="182"/>
                      <a:pt x="407" y="183"/>
                    </a:cubicBezTo>
                    <a:close/>
                    <a:moveTo>
                      <a:pt x="400" y="184"/>
                    </a:moveTo>
                    <a:cubicBezTo>
                      <a:pt x="401" y="184"/>
                      <a:pt x="401" y="184"/>
                      <a:pt x="401" y="184"/>
                    </a:cubicBezTo>
                    <a:cubicBezTo>
                      <a:pt x="401" y="184"/>
                      <a:pt x="401" y="184"/>
                      <a:pt x="400" y="184"/>
                    </a:cubicBezTo>
                    <a:close/>
                    <a:moveTo>
                      <a:pt x="370" y="180"/>
                    </a:moveTo>
                    <a:cubicBezTo>
                      <a:pt x="370" y="180"/>
                      <a:pt x="371" y="180"/>
                      <a:pt x="370" y="180"/>
                    </a:cubicBezTo>
                    <a:close/>
                    <a:moveTo>
                      <a:pt x="300" y="177"/>
                    </a:moveTo>
                    <a:cubicBezTo>
                      <a:pt x="300" y="178"/>
                      <a:pt x="301" y="178"/>
                      <a:pt x="301" y="178"/>
                    </a:cubicBezTo>
                    <a:cubicBezTo>
                      <a:pt x="301" y="177"/>
                      <a:pt x="300" y="177"/>
                      <a:pt x="300" y="177"/>
                    </a:cubicBezTo>
                    <a:close/>
                    <a:moveTo>
                      <a:pt x="298" y="177"/>
                    </a:moveTo>
                    <a:cubicBezTo>
                      <a:pt x="299" y="178"/>
                      <a:pt x="299" y="178"/>
                      <a:pt x="300" y="178"/>
                    </a:cubicBezTo>
                    <a:cubicBezTo>
                      <a:pt x="299" y="177"/>
                      <a:pt x="299" y="177"/>
                      <a:pt x="298" y="177"/>
                    </a:cubicBezTo>
                    <a:close/>
                    <a:moveTo>
                      <a:pt x="288" y="180"/>
                    </a:moveTo>
                    <a:cubicBezTo>
                      <a:pt x="288" y="180"/>
                      <a:pt x="288" y="180"/>
                      <a:pt x="288" y="180"/>
                    </a:cubicBezTo>
                    <a:close/>
                    <a:moveTo>
                      <a:pt x="590" y="61"/>
                    </a:moveTo>
                    <a:cubicBezTo>
                      <a:pt x="590" y="61"/>
                      <a:pt x="590" y="61"/>
                      <a:pt x="590" y="61"/>
                    </a:cubicBezTo>
                    <a:close/>
                    <a:moveTo>
                      <a:pt x="589" y="62"/>
                    </a:moveTo>
                    <a:cubicBezTo>
                      <a:pt x="589" y="61"/>
                      <a:pt x="589" y="62"/>
                      <a:pt x="589" y="62"/>
                    </a:cubicBezTo>
                    <a:close/>
                    <a:moveTo>
                      <a:pt x="553" y="100"/>
                    </a:moveTo>
                    <a:cubicBezTo>
                      <a:pt x="554" y="100"/>
                      <a:pt x="554" y="100"/>
                      <a:pt x="555" y="100"/>
                    </a:cubicBezTo>
                    <a:cubicBezTo>
                      <a:pt x="554" y="99"/>
                      <a:pt x="554" y="99"/>
                      <a:pt x="553" y="100"/>
                    </a:cubicBezTo>
                    <a:close/>
                    <a:moveTo>
                      <a:pt x="573" y="72"/>
                    </a:moveTo>
                    <a:cubicBezTo>
                      <a:pt x="574" y="72"/>
                      <a:pt x="574" y="72"/>
                      <a:pt x="574" y="72"/>
                    </a:cubicBezTo>
                    <a:cubicBezTo>
                      <a:pt x="574" y="72"/>
                      <a:pt x="573" y="71"/>
                      <a:pt x="573" y="72"/>
                    </a:cubicBezTo>
                    <a:close/>
                    <a:moveTo>
                      <a:pt x="571" y="73"/>
                    </a:moveTo>
                    <a:cubicBezTo>
                      <a:pt x="571" y="73"/>
                      <a:pt x="571" y="73"/>
                      <a:pt x="572" y="72"/>
                    </a:cubicBezTo>
                    <a:cubicBezTo>
                      <a:pt x="572" y="73"/>
                      <a:pt x="573" y="73"/>
                      <a:pt x="573" y="73"/>
                    </a:cubicBezTo>
                    <a:cubicBezTo>
                      <a:pt x="573" y="71"/>
                      <a:pt x="571" y="72"/>
                      <a:pt x="571" y="73"/>
                    </a:cubicBezTo>
                    <a:close/>
                    <a:moveTo>
                      <a:pt x="592" y="46"/>
                    </a:moveTo>
                    <a:cubicBezTo>
                      <a:pt x="592" y="46"/>
                      <a:pt x="592" y="46"/>
                      <a:pt x="591" y="46"/>
                    </a:cubicBezTo>
                    <a:cubicBezTo>
                      <a:pt x="591" y="46"/>
                      <a:pt x="589" y="46"/>
                      <a:pt x="590" y="47"/>
                    </a:cubicBezTo>
                    <a:cubicBezTo>
                      <a:pt x="590" y="47"/>
                      <a:pt x="591" y="46"/>
                      <a:pt x="592" y="47"/>
                    </a:cubicBezTo>
                    <a:cubicBezTo>
                      <a:pt x="593" y="47"/>
                      <a:pt x="593" y="46"/>
                      <a:pt x="594" y="46"/>
                    </a:cubicBezTo>
                    <a:cubicBezTo>
                      <a:pt x="593" y="45"/>
                      <a:pt x="593" y="46"/>
                      <a:pt x="592" y="46"/>
                    </a:cubicBezTo>
                    <a:close/>
                    <a:moveTo>
                      <a:pt x="586" y="52"/>
                    </a:moveTo>
                    <a:cubicBezTo>
                      <a:pt x="586" y="52"/>
                      <a:pt x="586" y="53"/>
                      <a:pt x="587" y="52"/>
                    </a:cubicBezTo>
                    <a:cubicBezTo>
                      <a:pt x="587" y="52"/>
                      <a:pt x="586" y="51"/>
                      <a:pt x="586" y="52"/>
                    </a:cubicBezTo>
                    <a:close/>
                    <a:moveTo>
                      <a:pt x="569" y="73"/>
                    </a:moveTo>
                    <a:cubicBezTo>
                      <a:pt x="569" y="72"/>
                      <a:pt x="568" y="73"/>
                      <a:pt x="568" y="73"/>
                    </a:cubicBezTo>
                    <a:cubicBezTo>
                      <a:pt x="568" y="73"/>
                      <a:pt x="568" y="73"/>
                      <a:pt x="568" y="73"/>
                    </a:cubicBezTo>
                    <a:cubicBezTo>
                      <a:pt x="568" y="73"/>
                      <a:pt x="569" y="73"/>
                      <a:pt x="569" y="73"/>
                    </a:cubicBezTo>
                    <a:cubicBezTo>
                      <a:pt x="569" y="73"/>
                      <a:pt x="569" y="73"/>
                      <a:pt x="569" y="73"/>
                    </a:cubicBezTo>
                    <a:close/>
                    <a:moveTo>
                      <a:pt x="586" y="51"/>
                    </a:moveTo>
                    <a:cubicBezTo>
                      <a:pt x="586" y="51"/>
                      <a:pt x="586" y="51"/>
                      <a:pt x="586" y="51"/>
                    </a:cubicBezTo>
                    <a:cubicBezTo>
                      <a:pt x="586" y="50"/>
                      <a:pt x="586" y="51"/>
                      <a:pt x="586" y="51"/>
                    </a:cubicBezTo>
                    <a:close/>
                    <a:moveTo>
                      <a:pt x="566" y="75"/>
                    </a:moveTo>
                    <a:cubicBezTo>
                      <a:pt x="565" y="74"/>
                      <a:pt x="566" y="75"/>
                      <a:pt x="566" y="75"/>
                    </a:cubicBezTo>
                    <a:close/>
                    <a:moveTo>
                      <a:pt x="587" y="47"/>
                    </a:moveTo>
                    <a:cubicBezTo>
                      <a:pt x="587" y="47"/>
                      <a:pt x="588" y="47"/>
                      <a:pt x="589" y="47"/>
                    </a:cubicBezTo>
                    <a:cubicBezTo>
                      <a:pt x="588" y="46"/>
                      <a:pt x="587" y="46"/>
                      <a:pt x="587" y="47"/>
                    </a:cubicBezTo>
                    <a:close/>
                    <a:moveTo>
                      <a:pt x="567" y="71"/>
                    </a:moveTo>
                    <a:cubicBezTo>
                      <a:pt x="567" y="72"/>
                      <a:pt x="568" y="72"/>
                      <a:pt x="568" y="71"/>
                    </a:cubicBezTo>
                    <a:cubicBezTo>
                      <a:pt x="568" y="71"/>
                      <a:pt x="567" y="71"/>
                      <a:pt x="567" y="71"/>
                    </a:cubicBezTo>
                    <a:close/>
                    <a:moveTo>
                      <a:pt x="562" y="75"/>
                    </a:moveTo>
                    <a:cubicBezTo>
                      <a:pt x="562" y="75"/>
                      <a:pt x="562" y="75"/>
                      <a:pt x="562" y="75"/>
                    </a:cubicBezTo>
                    <a:close/>
                    <a:moveTo>
                      <a:pt x="583" y="48"/>
                    </a:moveTo>
                    <a:cubicBezTo>
                      <a:pt x="583" y="48"/>
                      <a:pt x="583" y="48"/>
                      <a:pt x="583" y="48"/>
                    </a:cubicBezTo>
                    <a:cubicBezTo>
                      <a:pt x="583" y="48"/>
                      <a:pt x="583" y="48"/>
                      <a:pt x="583" y="48"/>
                    </a:cubicBezTo>
                    <a:cubicBezTo>
                      <a:pt x="583" y="48"/>
                      <a:pt x="583" y="48"/>
                      <a:pt x="584" y="48"/>
                    </a:cubicBezTo>
                    <a:cubicBezTo>
                      <a:pt x="583" y="48"/>
                      <a:pt x="583" y="48"/>
                      <a:pt x="583" y="48"/>
                    </a:cubicBezTo>
                    <a:close/>
                    <a:moveTo>
                      <a:pt x="582" y="48"/>
                    </a:moveTo>
                    <a:cubicBezTo>
                      <a:pt x="582" y="48"/>
                      <a:pt x="583" y="49"/>
                      <a:pt x="582" y="48"/>
                    </a:cubicBezTo>
                    <a:close/>
                    <a:moveTo>
                      <a:pt x="581" y="46"/>
                    </a:moveTo>
                    <a:cubicBezTo>
                      <a:pt x="581" y="47"/>
                      <a:pt x="580" y="47"/>
                      <a:pt x="580" y="48"/>
                    </a:cubicBezTo>
                    <a:cubicBezTo>
                      <a:pt x="581" y="48"/>
                      <a:pt x="582" y="48"/>
                      <a:pt x="582" y="47"/>
                    </a:cubicBezTo>
                    <a:cubicBezTo>
                      <a:pt x="582" y="47"/>
                      <a:pt x="582" y="47"/>
                      <a:pt x="581" y="46"/>
                    </a:cubicBezTo>
                    <a:close/>
                    <a:moveTo>
                      <a:pt x="578" y="49"/>
                    </a:moveTo>
                    <a:cubicBezTo>
                      <a:pt x="579" y="49"/>
                      <a:pt x="578" y="49"/>
                      <a:pt x="579" y="50"/>
                    </a:cubicBezTo>
                    <a:cubicBezTo>
                      <a:pt x="579" y="49"/>
                      <a:pt x="579" y="49"/>
                      <a:pt x="580" y="49"/>
                    </a:cubicBezTo>
                    <a:cubicBezTo>
                      <a:pt x="579" y="49"/>
                      <a:pt x="579" y="49"/>
                      <a:pt x="578" y="49"/>
                    </a:cubicBezTo>
                    <a:close/>
                    <a:moveTo>
                      <a:pt x="579" y="48"/>
                    </a:moveTo>
                    <a:cubicBezTo>
                      <a:pt x="579" y="48"/>
                      <a:pt x="579" y="47"/>
                      <a:pt x="579" y="47"/>
                    </a:cubicBezTo>
                    <a:cubicBezTo>
                      <a:pt x="579" y="47"/>
                      <a:pt x="578" y="48"/>
                      <a:pt x="579" y="48"/>
                    </a:cubicBezTo>
                    <a:close/>
                    <a:moveTo>
                      <a:pt x="456" y="185"/>
                    </a:moveTo>
                    <a:cubicBezTo>
                      <a:pt x="455" y="184"/>
                      <a:pt x="454" y="186"/>
                      <a:pt x="453" y="185"/>
                    </a:cubicBezTo>
                    <a:cubicBezTo>
                      <a:pt x="453" y="185"/>
                      <a:pt x="453" y="186"/>
                      <a:pt x="452" y="186"/>
                    </a:cubicBezTo>
                    <a:cubicBezTo>
                      <a:pt x="450" y="186"/>
                      <a:pt x="449" y="186"/>
                      <a:pt x="447" y="186"/>
                    </a:cubicBezTo>
                    <a:cubicBezTo>
                      <a:pt x="446" y="186"/>
                      <a:pt x="444" y="185"/>
                      <a:pt x="443" y="187"/>
                    </a:cubicBezTo>
                    <a:cubicBezTo>
                      <a:pt x="443" y="186"/>
                      <a:pt x="442" y="186"/>
                      <a:pt x="442" y="186"/>
                    </a:cubicBezTo>
                    <a:cubicBezTo>
                      <a:pt x="442" y="187"/>
                      <a:pt x="444" y="187"/>
                      <a:pt x="445" y="187"/>
                    </a:cubicBezTo>
                    <a:cubicBezTo>
                      <a:pt x="446" y="187"/>
                      <a:pt x="448" y="187"/>
                      <a:pt x="449" y="187"/>
                    </a:cubicBezTo>
                    <a:cubicBezTo>
                      <a:pt x="449" y="187"/>
                      <a:pt x="449" y="187"/>
                      <a:pt x="450" y="187"/>
                    </a:cubicBezTo>
                    <a:cubicBezTo>
                      <a:pt x="451" y="188"/>
                      <a:pt x="453" y="187"/>
                      <a:pt x="454" y="187"/>
                    </a:cubicBezTo>
                    <a:cubicBezTo>
                      <a:pt x="454" y="187"/>
                      <a:pt x="454" y="187"/>
                      <a:pt x="454" y="187"/>
                    </a:cubicBezTo>
                    <a:cubicBezTo>
                      <a:pt x="455" y="187"/>
                      <a:pt x="456" y="187"/>
                      <a:pt x="457" y="188"/>
                    </a:cubicBezTo>
                    <a:cubicBezTo>
                      <a:pt x="459" y="187"/>
                      <a:pt x="461" y="188"/>
                      <a:pt x="463" y="186"/>
                    </a:cubicBezTo>
                    <a:cubicBezTo>
                      <a:pt x="461" y="186"/>
                      <a:pt x="457" y="188"/>
                      <a:pt x="456" y="185"/>
                    </a:cubicBezTo>
                    <a:close/>
                    <a:moveTo>
                      <a:pt x="575" y="46"/>
                    </a:moveTo>
                    <a:cubicBezTo>
                      <a:pt x="575" y="46"/>
                      <a:pt x="574" y="46"/>
                      <a:pt x="575" y="46"/>
                    </a:cubicBezTo>
                    <a:close/>
                    <a:moveTo>
                      <a:pt x="458" y="185"/>
                    </a:moveTo>
                    <a:cubicBezTo>
                      <a:pt x="458" y="185"/>
                      <a:pt x="458" y="185"/>
                      <a:pt x="458" y="185"/>
                    </a:cubicBezTo>
                    <a:cubicBezTo>
                      <a:pt x="458" y="185"/>
                      <a:pt x="458" y="185"/>
                      <a:pt x="458" y="185"/>
                    </a:cubicBezTo>
                    <a:close/>
                    <a:moveTo>
                      <a:pt x="458" y="185"/>
                    </a:moveTo>
                    <a:cubicBezTo>
                      <a:pt x="457" y="185"/>
                      <a:pt x="458" y="185"/>
                      <a:pt x="458" y="185"/>
                    </a:cubicBezTo>
                    <a:close/>
                    <a:moveTo>
                      <a:pt x="457" y="185"/>
                    </a:moveTo>
                    <a:cubicBezTo>
                      <a:pt x="457" y="185"/>
                      <a:pt x="457" y="185"/>
                      <a:pt x="457" y="185"/>
                    </a:cubicBezTo>
                    <a:cubicBezTo>
                      <a:pt x="457" y="185"/>
                      <a:pt x="457" y="185"/>
                      <a:pt x="457" y="185"/>
                    </a:cubicBezTo>
                    <a:cubicBezTo>
                      <a:pt x="457" y="185"/>
                      <a:pt x="457" y="185"/>
                      <a:pt x="457" y="185"/>
                    </a:cubicBezTo>
                    <a:close/>
                    <a:moveTo>
                      <a:pt x="569" y="47"/>
                    </a:moveTo>
                    <a:cubicBezTo>
                      <a:pt x="569" y="47"/>
                      <a:pt x="569" y="47"/>
                      <a:pt x="569" y="47"/>
                    </a:cubicBezTo>
                    <a:close/>
                    <a:moveTo>
                      <a:pt x="576" y="38"/>
                    </a:moveTo>
                    <a:cubicBezTo>
                      <a:pt x="576" y="38"/>
                      <a:pt x="576" y="38"/>
                      <a:pt x="576" y="38"/>
                    </a:cubicBezTo>
                    <a:close/>
                    <a:moveTo>
                      <a:pt x="577" y="36"/>
                    </a:moveTo>
                    <a:cubicBezTo>
                      <a:pt x="578" y="36"/>
                      <a:pt x="577" y="35"/>
                      <a:pt x="577" y="36"/>
                    </a:cubicBezTo>
                    <a:close/>
                    <a:moveTo>
                      <a:pt x="577" y="36"/>
                    </a:moveTo>
                    <a:cubicBezTo>
                      <a:pt x="577" y="35"/>
                      <a:pt x="577" y="36"/>
                      <a:pt x="577" y="36"/>
                    </a:cubicBezTo>
                    <a:close/>
                    <a:moveTo>
                      <a:pt x="452" y="185"/>
                    </a:moveTo>
                    <a:cubicBezTo>
                      <a:pt x="452" y="186"/>
                      <a:pt x="451" y="185"/>
                      <a:pt x="452" y="185"/>
                    </a:cubicBezTo>
                    <a:close/>
                    <a:moveTo>
                      <a:pt x="573" y="37"/>
                    </a:moveTo>
                    <a:cubicBezTo>
                      <a:pt x="573" y="37"/>
                      <a:pt x="573" y="37"/>
                      <a:pt x="573" y="37"/>
                    </a:cubicBezTo>
                    <a:close/>
                    <a:moveTo>
                      <a:pt x="572" y="36"/>
                    </a:moveTo>
                    <a:cubicBezTo>
                      <a:pt x="571" y="36"/>
                      <a:pt x="570" y="36"/>
                      <a:pt x="570" y="36"/>
                    </a:cubicBezTo>
                    <a:cubicBezTo>
                      <a:pt x="570" y="36"/>
                      <a:pt x="571" y="37"/>
                      <a:pt x="572" y="37"/>
                    </a:cubicBezTo>
                    <a:cubicBezTo>
                      <a:pt x="571" y="36"/>
                      <a:pt x="572" y="36"/>
                      <a:pt x="572" y="36"/>
                    </a:cubicBezTo>
                    <a:close/>
                    <a:moveTo>
                      <a:pt x="448" y="185"/>
                    </a:moveTo>
                    <a:cubicBezTo>
                      <a:pt x="448" y="186"/>
                      <a:pt x="449" y="186"/>
                      <a:pt x="448" y="185"/>
                    </a:cubicBezTo>
                    <a:close/>
                    <a:moveTo>
                      <a:pt x="447" y="185"/>
                    </a:moveTo>
                    <a:cubicBezTo>
                      <a:pt x="448" y="185"/>
                      <a:pt x="448" y="185"/>
                      <a:pt x="448" y="185"/>
                    </a:cubicBezTo>
                    <a:cubicBezTo>
                      <a:pt x="448" y="185"/>
                      <a:pt x="448" y="184"/>
                      <a:pt x="447" y="185"/>
                    </a:cubicBezTo>
                    <a:close/>
                    <a:moveTo>
                      <a:pt x="569" y="36"/>
                    </a:moveTo>
                    <a:cubicBezTo>
                      <a:pt x="568" y="36"/>
                      <a:pt x="569" y="36"/>
                      <a:pt x="569" y="36"/>
                    </a:cubicBezTo>
                    <a:close/>
                    <a:moveTo>
                      <a:pt x="568" y="36"/>
                    </a:moveTo>
                    <a:cubicBezTo>
                      <a:pt x="568" y="36"/>
                      <a:pt x="568" y="36"/>
                      <a:pt x="567" y="36"/>
                    </a:cubicBezTo>
                    <a:cubicBezTo>
                      <a:pt x="568" y="37"/>
                      <a:pt x="568" y="37"/>
                      <a:pt x="568" y="36"/>
                    </a:cubicBezTo>
                    <a:cubicBezTo>
                      <a:pt x="568" y="36"/>
                      <a:pt x="568" y="36"/>
                      <a:pt x="568" y="36"/>
                    </a:cubicBezTo>
                    <a:close/>
                    <a:moveTo>
                      <a:pt x="567" y="36"/>
                    </a:moveTo>
                    <a:cubicBezTo>
                      <a:pt x="567" y="36"/>
                      <a:pt x="567" y="36"/>
                      <a:pt x="567" y="36"/>
                    </a:cubicBezTo>
                    <a:cubicBezTo>
                      <a:pt x="567" y="37"/>
                      <a:pt x="567" y="37"/>
                      <a:pt x="567" y="36"/>
                    </a:cubicBezTo>
                    <a:cubicBezTo>
                      <a:pt x="567" y="36"/>
                      <a:pt x="567" y="36"/>
                      <a:pt x="567" y="36"/>
                    </a:cubicBezTo>
                    <a:close/>
                    <a:moveTo>
                      <a:pt x="568" y="35"/>
                    </a:moveTo>
                    <a:cubicBezTo>
                      <a:pt x="568" y="34"/>
                      <a:pt x="569" y="35"/>
                      <a:pt x="568" y="35"/>
                    </a:cubicBezTo>
                    <a:close/>
                    <a:moveTo>
                      <a:pt x="566" y="36"/>
                    </a:moveTo>
                    <a:cubicBezTo>
                      <a:pt x="567" y="36"/>
                      <a:pt x="566" y="36"/>
                      <a:pt x="566" y="36"/>
                    </a:cubicBezTo>
                    <a:close/>
                    <a:moveTo>
                      <a:pt x="565" y="37"/>
                    </a:moveTo>
                    <a:cubicBezTo>
                      <a:pt x="565" y="37"/>
                      <a:pt x="566" y="37"/>
                      <a:pt x="566" y="37"/>
                    </a:cubicBezTo>
                    <a:cubicBezTo>
                      <a:pt x="565" y="36"/>
                      <a:pt x="565" y="37"/>
                      <a:pt x="565" y="37"/>
                    </a:cubicBezTo>
                    <a:close/>
                    <a:moveTo>
                      <a:pt x="564" y="37"/>
                    </a:moveTo>
                    <a:cubicBezTo>
                      <a:pt x="565" y="37"/>
                      <a:pt x="564" y="37"/>
                      <a:pt x="564" y="37"/>
                    </a:cubicBezTo>
                    <a:close/>
                    <a:moveTo>
                      <a:pt x="443" y="184"/>
                    </a:moveTo>
                    <a:cubicBezTo>
                      <a:pt x="443" y="184"/>
                      <a:pt x="442" y="184"/>
                      <a:pt x="442" y="184"/>
                    </a:cubicBezTo>
                    <a:cubicBezTo>
                      <a:pt x="442" y="184"/>
                      <a:pt x="441" y="185"/>
                      <a:pt x="442" y="186"/>
                    </a:cubicBezTo>
                    <a:cubicBezTo>
                      <a:pt x="443" y="185"/>
                      <a:pt x="442" y="185"/>
                      <a:pt x="443" y="184"/>
                    </a:cubicBezTo>
                    <a:close/>
                    <a:moveTo>
                      <a:pt x="441" y="186"/>
                    </a:moveTo>
                    <a:cubicBezTo>
                      <a:pt x="441" y="186"/>
                      <a:pt x="440" y="186"/>
                      <a:pt x="440" y="186"/>
                    </a:cubicBezTo>
                    <a:cubicBezTo>
                      <a:pt x="440" y="186"/>
                      <a:pt x="441" y="186"/>
                      <a:pt x="441" y="186"/>
                    </a:cubicBezTo>
                    <a:cubicBezTo>
                      <a:pt x="441" y="186"/>
                      <a:pt x="441" y="186"/>
                      <a:pt x="441" y="186"/>
                    </a:cubicBezTo>
                    <a:close/>
                    <a:moveTo>
                      <a:pt x="563" y="37"/>
                    </a:moveTo>
                    <a:cubicBezTo>
                      <a:pt x="562" y="37"/>
                      <a:pt x="563" y="37"/>
                      <a:pt x="563" y="37"/>
                    </a:cubicBezTo>
                    <a:cubicBezTo>
                      <a:pt x="563" y="37"/>
                      <a:pt x="563" y="37"/>
                      <a:pt x="563" y="37"/>
                    </a:cubicBezTo>
                    <a:close/>
                    <a:moveTo>
                      <a:pt x="559" y="37"/>
                    </a:moveTo>
                    <a:cubicBezTo>
                      <a:pt x="559" y="37"/>
                      <a:pt x="559" y="38"/>
                      <a:pt x="559" y="37"/>
                    </a:cubicBezTo>
                    <a:close/>
                    <a:moveTo>
                      <a:pt x="558" y="36"/>
                    </a:moveTo>
                    <a:cubicBezTo>
                      <a:pt x="558" y="36"/>
                      <a:pt x="559" y="36"/>
                      <a:pt x="559" y="36"/>
                    </a:cubicBezTo>
                    <a:cubicBezTo>
                      <a:pt x="559" y="36"/>
                      <a:pt x="558" y="35"/>
                      <a:pt x="558" y="36"/>
                    </a:cubicBezTo>
                    <a:close/>
                    <a:moveTo>
                      <a:pt x="557" y="36"/>
                    </a:moveTo>
                    <a:cubicBezTo>
                      <a:pt x="558" y="36"/>
                      <a:pt x="557" y="35"/>
                      <a:pt x="557" y="36"/>
                    </a:cubicBezTo>
                    <a:close/>
                    <a:moveTo>
                      <a:pt x="554" y="38"/>
                    </a:moveTo>
                    <a:cubicBezTo>
                      <a:pt x="554" y="38"/>
                      <a:pt x="554" y="38"/>
                      <a:pt x="554" y="38"/>
                    </a:cubicBezTo>
                    <a:close/>
                    <a:moveTo>
                      <a:pt x="554" y="36"/>
                    </a:moveTo>
                    <a:cubicBezTo>
                      <a:pt x="554" y="36"/>
                      <a:pt x="554" y="36"/>
                      <a:pt x="554" y="37"/>
                    </a:cubicBezTo>
                    <a:cubicBezTo>
                      <a:pt x="555" y="36"/>
                      <a:pt x="555" y="36"/>
                      <a:pt x="556" y="36"/>
                    </a:cubicBezTo>
                    <a:cubicBezTo>
                      <a:pt x="555" y="35"/>
                      <a:pt x="554" y="35"/>
                      <a:pt x="554" y="36"/>
                    </a:cubicBezTo>
                    <a:close/>
                    <a:moveTo>
                      <a:pt x="553" y="38"/>
                    </a:moveTo>
                    <a:cubicBezTo>
                      <a:pt x="553" y="38"/>
                      <a:pt x="554" y="38"/>
                      <a:pt x="554" y="38"/>
                    </a:cubicBezTo>
                    <a:cubicBezTo>
                      <a:pt x="554" y="38"/>
                      <a:pt x="553" y="37"/>
                      <a:pt x="553" y="38"/>
                    </a:cubicBezTo>
                    <a:close/>
                    <a:moveTo>
                      <a:pt x="555" y="35"/>
                    </a:moveTo>
                    <a:cubicBezTo>
                      <a:pt x="555" y="35"/>
                      <a:pt x="555" y="35"/>
                      <a:pt x="555" y="35"/>
                    </a:cubicBezTo>
                    <a:close/>
                    <a:moveTo>
                      <a:pt x="554" y="34"/>
                    </a:moveTo>
                    <a:cubicBezTo>
                      <a:pt x="554" y="34"/>
                      <a:pt x="555" y="35"/>
                      <a:pt x="554" y="34"/>
                    </a:cubicBezTo>
                    <a:close/>
                    <a:moveTo>
                      <a:pt x="552" y="36"/>
                    </a:moveTo>
                    <a:cubicBezTo>
                      <a:pt x="553" y="36"/>
                      <a:pt x="553" y="36"/>
                      <a:pt x="553" y="35"/>
                    </a:cubicBezTo>
                    <a:cubicBezTo>
                      <a:pt x="553" y="35"/>
                      <a:pt x="552" y="36"/>
                      <a:pt x="552" y="36"/>
                    </a:cubicBezTo>
                    <a:close/>
                    <a:moveTo>
                      <a:pt x="552" y="36"/>
                    </a:moveTo>
                    <a:cubicBezTo>
                      <a:pt x="551" y="36"/>
                      <a:pt x="552" y="37"/>
                      <a:pt x="552" y="36"/>
                    </a:cubicBezTo>
                    <a:close/>
                    <a:moveTo>
                      <a:pt x="551" y="35"/>
                    </a:moveTo>
                    <a:cubicBezTo>
                      <a:pt x="551" y="35"/>
                      <a:pt x="551" y="35"/>
                      <a:pt x="551" y="35"/>
                    </a:cubicBezTo>
                    <a:cubicBezTo>
                      <a:pt x="551" y="35"/>
                      <a:pt x="551" y="35"/>
                      <a:pt x="551" y="36"/>
                    </a:cubicBezTo>
                    <a:cubicBezTo>
                      <a:pt x="551" y="35"/>
                      <a:pt x="552" y="35"/>
                      <a:pt x="552" y="35"/>
                    </a:cubicBezTo>
                    <a:cubicBezTo>
                      <a:pt x="552" y="35"/>
                      <a:pt x="552" y="35"/>
                      <a:pt x="551" y="35"/>
                    </a:cubicBezTo>
                    <a:close/>
                    <a:moveTo>
                      <a:pt x="550" y="35"/>
                    </a:moveTo>
                    <a:cubicBezTo>
                      <a:pt x="550" y="35"/>
                      <a:pt x="550" y="35"/>
                      <a:pt x="550" y="35"/>
                    </a:cubicBezTo>
                    <a:cubicBezTo>
                      <a:pt x="550" y="34"/>
                      <a:pt x="549" y="35"/>
                      <a:pt x="550" y="35"/>
                    </a:cubicBezTo>
                    <a:close/>
                    <a:moveTo>
                      <a:pt x="547" y="36"/>
                    </a:moveTo>
                    <a:cubicBezTo>
                      <a:pt x="547" y="37"/>
                      <a:pt x="548" y="36"/>
                      <a:pt x="548" y="36"/>
                    </a:cubicBezTo>
                    <a:cubicBezTo>
                      <a:pt x="548" y="36"/>
                      <a:pt x="547" y="36"/>
                      <a:pt x="547" y="36"/>
                    </a:cubicBezTo>
                    <a:close/>
                    <a:moveTo>
                      <a:pt x="546" y="37"/>
                    </a:moveTo>
                    <a:cubicBezTo>
                      <a:pt x="546" y="37"/>
                      <a:pt x="547" y="37"/>
                      <a:pt x="547" y="36"/>
                    </a:cubicBezTo>
                    <a:cubicBezTo>
                      <a:pt x="547" y="36"/>
                      <a:pt x="546" y="36"/>
                      <a:pt x="546" y="37"/>
                    </a:cubicBezTo>
                    <a:close/>
                    <a:moveTo>
                      <a:pt x="546" y="34"/>
                    </a:moveTo>
                    <a:cubicBezTo>
                      <a:pt x="546" y="34"/>
                      <a:pt x="546" y="35"/>
                      <a:pt x="546" y="35"/>
                    </a:cubicBezTo>
                    <a:cubicBezTo>
                      <a:pt x="546" y="35"/>
                      <a:pt x="546" y="35"/>
                      <a:pt x="546" y="36"/>
                    </a:cubicBezTo>
                    <a:cubicBezTo>
                      <a:pt x="546" y="35"/>
                      <a:pt x="547" y="35"/>
                      <a:pt x="547" y="35"/>
                    </a:cubicBezTo>
                    <a:cubicBezTo>
                      <a:pt x="546" y="35"/>
                      <a:pt x="546" y="34"/>
                      <a:pt x="546" y="34"/>
                    </a:cubicBezTo>
                    <a:close/>
                    <a:moveTo>
                      <a:pt x="419" y="188"/>
                    </a:moveTo>
                    <a:cubicBezTo>
                      <a:pt x="420" y="188"/>
                      <a:pt x="420" y="188"/>
                      <a:pt x="420" y="188"/>
                    </a:cubicBezTo>
                    <a:cubicBezTo>
                      <a:pt x="420" y="188"/>
                      <a:pt x="420" y="188"/>
                      <a:pt x="420" y="188"/>
                    </a:cubicBezTo>
                    <a:cubicBezTo>
                      <a:pt x="420" y="188"/>
                      <a:pt x="419" y="188"/>
                      <a:pt x="419" y="188"/>
                    </a:cubicBezTo>
                    <a:close/>
                    <a:moveTo>
                      <a:pt x="546" y="33"/>
                    </a:moveTo>
                    <a:cubicBezTo>
                      <a:pt x="546" y="33"/>
                      <a:pt x="546" y="34"/>
                      <a:pt x="546" y="34"/>
                    </a:cubicBezTo>
                    <a:cubicBezTo>
                      <a:pt x="546" y="34"/>
                      <a:pt x="546" y="34"/>
                      <a:pt x="546" y="34"/>
                    </a:cubicBezTo>
                    <a:cubicBezTo>
                      <a:pt x="546" y="34"/>
                      <a:pt x="546" y="34"/>
                      <a:pt x="546" y="33"/>
                    </a:cubicBezTo>
                    <a:cubicBezTo>
                      <a:pt x="546" y="33"/>
                      <a:pt x="546" y="33"/>
                      <a:pt x="546" y="33"/>
                    </a:cubicBezTo>
                    <a:close/>
                    <a:moveTo>
                      <a:pt x="417" y="188"/>
                    </a:moveTo>
                    <a:cubicBezTo>
                      <a:pt x="417" y="188"/>
                      <a:pt x="416" y="188"/>
                      <a:pt x="416" y="188"/>
                    </a:cubicBezTo>
                    <a:cubicBezTo>
                      <a:pt x="416" y="188"/>
                      <a:pt x="417" y="188"/>
                      <a:pt x="417" y="188"/>
                    </a:cubicBezTo>
                    <a:close/>
                    <a:moveTo>
                      <a:pt x="416" y="188"/>
                    </a:moveTo>
                    <a:cubicBezTo>
                      <a:pt x="415" y="188"/>
                      <a:pt x="416" y="189"/>
                      <a:pt x="416" y="188"/>
                    </a:cubicBezTo>
                    <a:close/>
                    <a:moveTo>
                      <a:pt x="411" y="188"/>
                    </a:moveTo>
                    <a:cubicBezTo>
                      <a:pt x="411" y="188"/>
                      <a:pt x="411" y="188"/>
                      <a:pt x="411" y="188"/>
                    </a:cubicBezTo>
                    <a:close/>
                    <a:moveTo>
                      <a:pt x="539" y="30"/>
                    </a:moveTo>
                    <a:cubicBezTo>
                      <a:pt x="538" y="30"/>
                      <a:pt x="539" y="31"/>
                      <a:pt x="539" y="30"/>
                    </a:cubicBezTo>
                    <a:close/>
                    <a:moveTo>
                      <a:pt x="538" y="31"/>
                    </a:moveTo>
                    <a:cubicBezTo>
                      <a:pt x="538" y="31"/>
                      <a:pt x="538" y="31"/>
                      <a:pt x="538" y="31"/>
                    </a:cubicBezTo>
                    <a:close/>
                    <a:moveTo>
                      <a:pt x="534" y="34"/>
                    </a:moveTo>
                    <a:cubicBezTo>
                      <a:pt x="533" y="34"/>
                      <a:pt x="534" y="35"/>
                      <a:pt x="534" y="34"/>
                    </a:cubicBezTo>
                    <a:close/>
                    <a:moveTo>
                      <a:pt x="533" y="34"/>
                    </a:moveTo>
                    <a:cubicBezTo>
                      <a:pt x="533" y="34"/>
                      <a:pt x="533" y="34"/>
                      <a:pt x="533" y="34"/>
                    </a:cubicBezTo>
                    <a:close/>
                    <a:moveTo>
                      <a:pt x="406" y="188"/>
                    </a:moveTo>
                    <a:cubicBezTo>
                      <a:pt x="406" y="188"/>
                      <a:pt x="406" y="188"/>
                      <a:pt x="406" y="188"/>
                    </a:cubicBezTo>
                    <a:cubicBezTo>
                      <a:pt x="406" y="188"/>
                      <a:pt x="405" y="188"/>
                      <a:pt x="406" y="188"/>
                    </a:cubicBezTo>
                    <a:close/>
                    <a:moveTo>
                      <a:pt x="548" y="15"/>
                    </a:moveTo>
                    <a:cubicBezTo>
                      <a:pt x="548" y="15"/>
                      <a:pt x="548" y="15"/>
                      <a:pt x="548" y="15"/>
                    </a:cubicBezTo>
                    <a:close/>
                    <a:moveTo>
                      <a:pt x="529" y="35"/>
                    </a:moveTo>
                    <a:cubicBezTo>
                      <a:pt x="529" y="35"/>
                      <a:pt x="529" y="35"/>
                      <a:pt x="529" y="35"/>
                    </a:cubicBezTo>
                    <a:close/>
                    <a:moveTo>
                      <a:pt x="528" y="35"/>
                    </a:moveTo>
                    <a:cubicBezTo>
                      <a:pt x="528" y="35"/>
                      <a:pt x="528" y="35"/>
                      <a:pt x="529" y="35"/>
                    </a:cubicBezTo>
                    <a:cubicBezTo>
                      <a:pt x="528" y="35"/>
                      <a:pt x="528" y="34"/>
                      <a:pt x="528" y="35"/>
                    </a:cubicBezTo>
                    <a:close/>
                    <a:moveTo>
                      <a:pt x="528" y="31"/>
                    </a:moveTo>
                    <a:cubicBezTo>
                      <a:pt x="528" y="31"/>
                      <a:pt x="529" y="32"/>
                      <a:pt x="528" y="31"/>
                    </a:cubicBezTo>
                    <a:close/>
                    <a:moveTo>
                      <a:pt x="539" y="15"/>
                    </a:moveTo>
                    <a:cubicBezTo>
                      <a:pt x="539" y="15"/>
                      <a:pt x="540" y="16"/>
                      <a:pt x="539" y="15"/>
                    </a:cubicBezTo>
                    <a:close/>
                    <a:moveTo>
                      <a:pt x="539" y="16"/>
                    </a:moveTo>
                    <a:cubicBezTo>
                      <a:pt x="539" y="15"/>
                      <a:pt x="539" y="15"/>
                      <a:pt x="539" y="15"/>
                    </a:cubicBezTo>
                    <a:cubicBezTo>
                      <a:pt x="539" y="15"/>
                      <a:pt x="538" y="15"/>
                      <a:pt x="539" y="16"/>
                    </a:cubicBezTo>
                    <a:close/>
                    <a:moveTo>
                      <a:pt x="524" y="31"/>
                    </a:moveTo>
                    <a:cubicBezTo>
                      <a:pt x="525" y="31"/>
                      <a:pt x="525" y="31"/>
                      <a:pt x="526" y="31"/>
                    </a:cubicBezTo>
                    <a:cubicBezTo>
                      <a:pt x="525" y="30"/>
                      <a:pt x="525" y="30"/>
                      <a:pt x="524" y="31"/>
                    </a:cubicBezTo>
                    <a:close/>
                    <a:moveTo>
                      <a:pt x="537" y="16"/>
                    </a:moveTo>
                    <a:cubicBezTo>
                      <a:pt x="538" y="16"/>
                      <a:pt x="536" y="15"/>
                      <a:pt x="537" y="16"/>
                    </a:cubicBezTo>
                    <a:close/>
                    <a:moveTo>
                      <a:pt x="536" y="15"/>
                    </a:moveTo>
                    <a:cubicBezTo>
                      <a:pt x="535" y="15"/>
                      <a:pt x="536" y="16"/>
                      <a:pt x="536" y="15"/>
                    </a:cubicBezTo>
                    <a:close/>
                    <a:moveTo>
                      <a:pt x="527" y="26"/>
                    </a:moveTo>
                    <a:cubicBezTo>
                      <a:pt x="527" y="26"/>
                      <a:pt x="528" y="26"/>
                      <a:pt x="527" y="26"/>
                    </a:cubicBezTo>
                    <a:close/>
                    <a:moveTo>
                      <a:pt x="521" y="32"/>
                    </a:moveTo>
                    <a:cubicBezTo>
                      <a:pt x="521" y="32"/>
                      <a:pt x="522" y="32"/>
                      <a:pt x="522" y="32"/>
                    </a:cubicBezTo>
                    <a:cubicBezTo>
                      <a:pt x="522" y="32"/>
                      <a:pt x="522" y="31"/>
                      <a:pt x="521" y="32"/>
                    </a:cubicBezTo>
                    <a:close/>
                    <a:moveTo>
                      <a:pt x="519" y="34"/>
                    </a:moveTo>
                    <a:cubicBezTo>
                      <a:pt x="519" y="34"/>
                      <a:pt x="519" y="34"/>
                      <a:pt x="519" y="34"/>
                    </a:cubicBezTo>
                    <a:close/>
                    <a:moveTo>
                      <a:pt x="532" y="15"/>
                    </a:moveTo>
                    <a:cubicBezTo>
                      <a:pt x="532" y="15"/>
                      <a:pt x="532" y="16"/>
                      <a:pt x="532" y="16"/>
                    </a:cubicBezTo>
                    <a:cubicBezTo>
                      <a:pt x="533" y="16"/>
                      <a:pt x="533" y="16"/>
                      <a:pt x="534" y="16"/>
                    </a:cubicBezTo>
                    <a:cubicBezTo>
                      <a:pt x="533" y="15"/>
                      <a:pt x="533" y="16"/>
                      <a:pt x="532" y="15"/>
                    </a:cubicBezTo>
                    <a:close/>
                    <a:moveTo>
                      <a:pt x="524" y="26"/>
                    </a:moveTo>
                    <a:cubicBezTo>
                      <a:pt x="524" y="26"/>
                      <a:pt x="524" y="26"/>
                      <a:pt x="524" y="26"/>
                    </a:cubicBezTo>
                    <a:close/>
                    <a:moveTo>
                      <a:pt x="523" y="27"/>
                    </a:moveTo>
                    <a:cubicBezTo>
                      <a:pt x="522" y="27"/>
                      <a:pt x="524" y="28"/>
                      <a:pt x="523" y="27"/>
                    </a:cubicBezTo>
                    <a:close/>
                    <a:moveTo>
                      <a:pt x="531" y="16"/>
                    </a:moveTo>
                    <a:cubicBezTo>
                      <a:pt x="531" y="16"/>
                      <a:pt x="530" y="16"/>
                      <a:pt x="530" y="16"/>
                    </a:cubicBezTo>
                    <a:cubicBezTo>
                      <a:pt x="531" y="16"/>
                      <a:pt x="531" y="16"/>
                      <a:pt x="531" y="16"/>
                    </a:cubicBezTo>
                    <a:cubicBezTo>
                      <a:pt x="531" y="16"/>
                      <a:pt x="531" y="16"/>
                      <a:pt x="531" y="16"/>
                    </a:cubicBezTo>
                    <a:close/>
                    <a:moveTo>
                      <a:pt x="529" y="16"/>
                    </a:moveTo>
                    <a:cubicBezTo>
                      <a:pt x="529" y="16"/>
                      <a:pt x="529" y="16"/>
                      <a:pt x="529" y="16"/>
                    </a:cubicBezTo>
                    <a:cubicBezTo>
                      <a:pt x="529" y="16"/>
                      <a:pt x="529" y="16"/>
                      <a:pt x="530" y="16"/>
                    </a:cubicBezTo>
                    <a:cubicBezTo>
                      <a:pt x="530" y="16"/>
                      <a:pt x="529" y="16"/>
                      <a:pt x="529" y="16"/>
                    </a:cubicBezTo>
                    <a:close/>
                    <a:moveTo>
                      <a:pt x="520" y="26"/>
                    </a:moveTo>
                    <a:cubicBezTo>
                      <a:pt x="520" y="25"/>
                      <a:pt x="521" y="27"/>
                      <a:pt x="520" y="26"/>
                    </a:cubicBezTo>
                    <a:close/>
                    <a:moveTo>
                      <a:pt x="527" y="16"/>
                    </a:moveTo>
                    <a:cubicBezTo>
                      <a:pt x="528" y="16"/>
                      <a:pt x="528" y="17"/>
                      <a:pt x="528" y="16"/>
                    </a:cubicBezTo>
                    <a:cubicBezTo>
                      <a:pt x="528" y="15"/>
                      <a:pt x="527" y="16"/>
                      <a:pt x="527" y="16"/>
                    </a:cubicBezTo>
                    <a:close/>
                    <a:moveTo>
                      <a:pt x="511" y="35"/>
                    </a:moveTo>
                    <a:cubicBezTo>
                      <a:pt x="510" y="35"/>
                      <a:pt x="511" y="36"/>
                      <a:pt x="511" y="35"/>
                    </a:cubicBezTo>
                    <a:cubicBezTo>
                      <a:pt x="511" y="35"/>
                      <a:pt x="511" y="35"/>
                      <a:pt x="511" y="35"/>
                    </a:cubicBezTo>
                    <a:close/>
                    <a:moveTo>
                      <a:pt x="527" y="16"/>
                    </a:moveTo>
                    <a:cubicBezTo>
                      <a:pt x="526" y="16"/>
                      <a:pt x="527" y="17"/>
                      <a:pt x="527" y="16"/>
                    </a:cubicBezTo>
                    <a:close/>
                    <a:moveTo>
                      <a:pt x="514" y="31"/>
                    </a:moveTo>
                    <a:cubicBezTo>
                      <a:pt x="514" y="31"/>
                      <a:pt x="514" y="31"/>
                      <a:pt x="514" y="31"/>
                    </a:cubicBezTo>
                    <a:cubicBezTo>
                      <a:pt x="514" y="31"/>
                      <a:pt x="514" y="31"/>
                      <a:pt x="514" y="31"/>
                    </a:cubicBezTo>
                    <a:cubicBezTo>
                      <a:pt x="514" y="31"/>
                      <a:pt x="514" y="31"/>
                      <a:pt x="514" y="31"/>
                    </a:cubicBezTo>
                    <a:close/>
                    <a:moveTo>
                      <a:pt x="523" y="16"/>
                    </a:moveTo>
                    <a:cubicBezTo>
                      <a:pt x="524" y="17"/>
                      <a:pt x="525" y="16"/>
                      <a:pt x="526" y="16"/>
                    </a:cubicBezTo>
                    <a:cubicBezTo>
                      <a:pt x="525" y="15"/>
                      <a:pt x="524" y="15"/>
                      <a:pt x="523" y="16"/>
                    </a:cubicBezTo>
                    <a:close/>
                    <a:moveTo>
                      <a:pt x="514" y="28"/>
                    </a:moveTo>
                    <a:cubicBezTo>
                      <a:pt x="515" y="28"/>
                      <a:pt x="515" y="29"/>
                      <a:pt x="515" y="28"/>
                    </a:cubicBezTo>
                    <a:cubicBezTo>
                      <a:pt x="515" y="28"/>
                      <a:pt x="515" y="28"/>
                      <a:pt x="514" y="28"/>
                    </a:cubicBezTo>
                    <a:close/>
                    <a:moveTo>
                      <a:pt x="508" y="36"/>
                    </a:moveTo>
                    <a:cubicBezTo>
                      <a:pt x="508" y="35"/>
                      <a:pt x="507" y="36"/>
                      <a:pt x="508" y="36"/>
                    </a:cubicBezTo>
                    <a:cubicBezTo>
                      <a:pt x="508" y="36"/>
                      <a:pt x="508" y="36"/>
                      <a:pt x="508" y="36"/>
                    </a:cubicBezTo>
                    <a:close/>
                    <a:moveTo>
                      <a:pt x="383" y="187"/>
                    </a:moveTo>
                    <a:cubicBezTo>
                      <a:pt x="383" y="187"/>
                      <a:pt x="384" y="187"/>
                      <a:pt x="383" y="187"/>
                    </a:cubicBezTo>
                    <a:close/>
                    <a:moveTo>
                      <a:pt x="520" y="16"/>
                    </a:moveTo>
                    <a:cubicBezTo>
                      <a:pt x="521" y="17"/>
                      <a:pt x="522" y="16"/>
                      <a:pt x="523" y="16"/>
                    </a:cubicBezTo>
                    <a:cubicBezTo>
                      <a:pt x="522" y="16"/>
                      <a:pt x="521" y="16"/>
                      <a:pt x="520" y="16"/>
                    </a:cubicBezTo>
                    <a:close/>
                    <a:moveTo>
                      <a:pt x="512" y="27"/>
                    </a:moveTo>
                    <a:cubicBezTo>
                      <a:pt x="512" y="28"/>
                      <a:pt x="512" y="28"/>
                      <a:pt x="512" y="28"/>
                    </a:cubicBezTo>
                    <a:cubicBezTo>
                      <a:pt x="512" y="28"/>
                      <a:pt x="512" y="28"/>
                      <a:pt x="512" y="28"/>
                    </a:cubicBezTo>
                    <a:cubicBezTo>
                      <a:pt x="512" y="28"/>
                      <a:pt x="512" y="28"/>
                      <a:pt x="512" y="28"/>
                    </a:cubicBezTo>
                    <a:cubicBezTo>
                      <a:pt x="512" y="28"/>
                      <a:pt x="512" y="28"/>
                      <a:pt x="512" y="27"/>
                    </a:cubicBezTo>
                    <a:close/>
                    <a:moveTo>
                      <a:pt x="507" y="33"/>
                    </a:moveTo>
                    <a:cubicBezTo>
                      <a:pt x="507" y="33"/>
                      <a:pt x="507" y="32"/>
                      <a:pt x="507" y="32"/>
                    </a:cubicBezTo>
                    <a:cubicBezTo>
                      <a:pt x="507" y="32"/>
                      <a:pt x="507" y="32"/>
                      <a:pt x="507" y="33"/>
                    </a:cubicBezTo>
                    <a:close/>
                    <a:moveTo>
                      <a:pt x="382" y="184"/>
                    </a:moveTo>
                    <a:cubicBezTo>
                      <a:pt x="382" y="184"/>
                      <a:pt x="382" y="184"/>
                      <a:pt x="382" y="184"/>
                    </a:cubicBezTo>
                    <a:close/>
                    <a:moveTo>
                      <a:pt x="512" y="26"/>
                    </a:moveTo>
                    <a:cubicBezTo>
                      <a:pt x="511" y="26"/>
                      <a:pt x="512" y="27"/>
                      <a:pt x="512" y="26"/>
                    </a:cubicBezTo>
                    <a:close/>
                    <a:moveTo>
                      <a:pt x="382" y="184"/>
                    </a:moveTo>
                    <a:cubicBezTo>
                      <a:pt x="382" y="184"/>
                      <a:pt x="381" y="183"/>
                      <a:pt x="382" y="184"/>
                    </a:cubicBezTo>
                    <a:close/>
                    <a:moveTo>
                      <a:pt x="381" y="184"/>
                    </a:moveTo>
                    <a:cubicBezTo>
                      <a:pt x="381" y="184"/>
                      <a:pt x="381" y="184"/>
                      <a:pt x="381" y="184"/>
                    </a:cubicBezTo>
                    <a:close/>
                    <a:moveTo>
                      <a:pt x="519" y="16"/>
                    </a:moveTo>
                    <a:cubicBezTo>
                      <a:pt x="519" y="16"/>
                      <a:pt x="519" y="16"/>
                      <a:pt x="519" y="16"/>
                    </a:cubicBezTo>
                    <a:close/>
                    <a:moveTo>
                      <a:pt x="508" y="28"/>
                    </a:moveTo>
                    <a:cubicBezTo>
                      <a:pt x="509" y="28"/>
                      <a:pt x="509" y="28"/>
                      <a:pt x="510" y="28"/>
                    </a:cubicBezTo>
                    <a:cubicBezTo>
                      <a:pt x="509" y="27"/>
                      <a:pt x="508" y="28"/>
                      <a:pt x="508" y="28"/>
                    </a:cubicBezTo>
                    <a:close/>
                    <a:moveTo>
                      <a:pt x="504" y="31"/>
                    </a:moveTo>
                    <a:cubicBezTo>
                      <a:pt x="504" y="31"/>
                      <a:pt x="504" y="31"/>
                      <a:pt x="504" y="31"/>
                    </a:cubicBezTo>
                    <a:close/>
                    <a:moveTo>
                      <a:pt x="504" y="31"/>
                    </a:moveTo>
                    <a:cubicBezTo>
                      <a:pt x="503" y="31"/>
                      <a:pt x="504" y="31"/>
                      <a:pt x="504" y="31"/>
                    </a:cubicBezTo>
                    <a:close/>
                    <a:moveTo>
                      <a:pt x="377" y="184"/>
                    </a:moveTo>
                    <a:cubicBezTo>
                      <a:pt x="378" y="184"/>
                      <a:pt x="377" y="183"/>
                      <a:pt x="377" y="184"/>
                    </a:cubicBezTo>
                    <a:close/>
                    <a:moveTo>
                      <a:pt x="519" y="10"/>
                    </a:moveTo>
                    <a:cubicBezTo>
                      <a:pt x="520" y="10"/>
                      <a:pt x="520" y="10"/>
                      <a:pt x="521" y="10"/>
                    </a:cubicBezTo>
                    <a:cubicBezTo>
                      <a:pt x="520" y="9"/>
                      <a:pt x="520" y="10"/>
                      <a:pt x="519" y="10"/>
                    </a:cubicBezTo>
                    <a:close/>
                    <a:moveTo>
                      <a:pt x="507" y="27"/>
                    </a:moveTo>
                    <a:cubicBezTo>
                      <a:pt x="505" y="26"/>
                      <a:pt x="503" y="26"/>
                      <a:pt x="502" y="26"/>
                    </a:cubicBezTo>
                    <a:cubicBezTo>
                      <a:pt x="502" y="27"/>
                      <a:pt x="502" y="27"/>
                      <a:pt x="503" y="27"/>
                    </a:cubicBezTo>
                    <a:cubicBezTo>
                      <a:pt x="504" y="27"/>
                      <a:pt x="506" y="27"/>
                      <a:pt x="506" y="28"/>
                    </a:cubicBezTo>
                    <a:cubicBezTo>
                      <a:pt x="506" y="27"/>
                      <a:pt x="506" y="27"/>
                      <a:pt x="507" y="27"/>
                    </a:cubicBezTo>
                    <a:close/>
                    <a:moveTo>
                      <a:pt x="505" y="29"/>
                    </a:moveTo>
                    <a:cubicBezTo>
                      <a:pt x="504" y="28"/>
                      <a:pt x="505" y="29"/>
                      <a:pt x="505" y="29"/>
                    </a:cubicBezTo>
                    <a:close/>
                    <a:moveTo>
                      <a:pt x="504" y="28"/>
                    </a:moveTo>
                    <a:cubicBezTo>
                      <a:pt x="503" y="28"/>
                      <a:pt x="504" y="29"/>
                      <a:pt x="504" y="28"/>
                    </a:cubicBezTo>
                    <a:close/>
                    <a:moveTo>
                      <a:pt x="500" y="32"/>
                    </a:moveTo>
                    <a:cubicBezTo>
                      <a:pt x="499" y="32"/>
                      <a:pt x="500" y="33"/>
                      <a:pt x="500" y="32"/>
                    </a:cubicBezTo>
                    <a:close/>
                    <a:moveTo>
                      <a:pt x="499" y="33"/>
                    </a:moveTo>
                    <a:cubicBezTo>
                      <a:pt x="499" y="33"/>
                      <a:pt x="499" y="33"/>
                      <a:pt x="499" y="33"/>
                    </a:cubicBezTo>
                    <a:cubicBezTo>
                      <a:pt x="499" y="33"/>
                      <a:pt x="499" y="33"/>
                      <a:pt x="499" y="33"/>
                    </a:cubicBezTo>
                    <a:close/>
                    <a:moveTo>
                      <a:pt x="516" y="10"/>
                    </a:moveTo>
                    <a:cubicBezTo>
                      <a:pt x="517" y="10"/>
                      <a:pt x="518" y="11"/>
                      <a:pt x="518" y="10"/>
                    </a:cubicBezTo>
                    <a:cubicBezTo>
                      <a:pt x="517" y="10"/>
                      <a:pt x="517" y="9"/>
                      <a:pt x="516" y="10"/>
                    </a:cubicBezTo>
                    <a:close/>
                    <a:moveTo>
                      <a:pt x="374" y="183"/>
                    </a:moveTo>
                    <a:cubicBezTo>
                      <a:pt x="374" y="184"/>
                      <a:pt x="375" y="183"/>
                      <a:pt x="375" y="183"/>
                    </a:cubicBezTo>
                    <a:cubicBezTo>
                      <a:pt x="374" y="183"/>
                      <a:pt x="374" y="183"/>
                      <a:pt x="374" y="183"/>
                    </a:cubicBezTo>
                    <a:close/>
                    <a:moveTo>
                      <a:pt x="510" y="17"/>
                    </a:moveTo>
                    <a:cubicBezTo>
                      <a:pt x="510" y="17"/>
                      <a:pt x="510" y="17"/>
                      <a:pt x="511" y="17"/>
                    </a:cubicBezTo>
                    <a:cubicBezTo>
                      <a:pt x="510" y="17"/>
                      <a:pt x="510" y="16"/>
                      <a:pt x="510" y="17"/>
                    </a:cubicBezTo>
                    <a:close/>
                    <a:moveTo>
                      <a:pt x="370" y="186"/>
                    </a:moveTo>
                    <a:cubicBezTo>
                      <a:pt x="371" y="186"/>
                      <a:pt x="371" y="186"/>
                      <a:pt x="371" y="186"/>
                    </a:cubicBezTo>
                    <a:cubicBezTo>
                      <a:pt x="371" y="185"/>
                      <a:pt x="371" y="186"/>
                      <a:pt x="370" y="186"/>
                    </a:cubicBezTo>
                    <a:close/>
                    <a:moveTo>
                      <a:pt x="516" y="10"/>
                    </a:moveTo>
                    <a:cubicBezTo>
                      <a:pt x="515" y="9"/>
                      <a:pt x="516" y="10"/>
                      <a:pt x="516" y="10"/>
                    </a:cubicBezTo>
                    <a:close/>
                    <a:moveTo>
                      <a:pt x="514" y="10"/>
                    </a:moveTo>
                    <a:cubicBezTo>
                      <a:pt x="514" y="10"/>
                      <a:pt x="515" y="10"/>
                      <a:pt x="515" y="11"/>
                    </a:cubicBezTo>
                    <a:cubicBezTo>
                      <a:pt x="515" y="10"/>
                      <a:pt x="515" y="10"/>
                      <a:pt x="515" y="10"/>
                    </a:cubicBezTo>
                    <a:cubicBezTo>
                      <a:pt x="515" y="10"/>
                      <a:pt x="515" y="10"/>
                      <a:pt x="514" y="10"/>
                    </a:cubicBezTo>
                    <a:close/>
                    <a:moveTo>
                      <a:pt x="501" y="27"/>
                    </a:moveTo>
                    <a:cubicBezTo>
                      <a:pt x="501" y="27"/>
                      <a:pt x="502" y="27"/>
                      <a:pt x="502" y="27"/>
                    </a:cubicBezTo>
                    <a:cubicBezTo>
                      <a:pt x="501" y="27"/>
                      <a:pt x="501" y="27"/>
                      <a:pt x="501" y="27"/>
                    </a:cubicBezTo>
                    <a:close/>
                    <a:moveTo>
                      <a:pt x="510" y="17"/>
                    </a:moveTo>
                    <a:cubicBezTo>
                      <a:pt x="509" y="17"/>
                      <a:pt x="509" y="17"/>
                      <a:pt x="508" y="16"/>
                    </a:cubicBezTo>
                    <a:cubicBezTo>
                      <a:pt x="508" y="16"/>
                      <a:pt x="508" y="16"/>
                      <a:pt x="508" y="17"/>
                    </a:cubicBezTo>
                    <a:cubicBezTo>
                      <a:pt x="507" y="17"/>
                      <a:pt x="507" y="15"/>
                      <a:pt x="506" y="16"/>
                    </a:cubicBezTo>
                    <a:cubicBezTo>
                      <a:pt x="507" y="17"/>
                      <a:pt x="509" y="17"/>
                      <a:pt x="510" y="17"/>
                    </a:cubicBezTo>
                    <a:close/>
                    <a:moveTo>
                      <a:pt x="369" y="186"/>
                    </a:moveTo>
                    <a:cubicBezTo>
                      <a:pt x="369" y="186"/>
                      <a:pt x="369" y="186"/>
                      <a:pt x="369" y="186"/>
                    </a:cubicBezTo>
                    <a:cubicBezTo>
                      <a:pt x="369" y="186"/>
                      <a:pt x="369" y="187"/>
                      <a:pt x="370" y="186"/>
                    </a:cubicBezTo>
                    <a:cubicBezTo>
                      <a:pt x="369" y="186"/>
                      <a:pt x="369" y="186"/>
                      <a:pt x="369" y="186"/>
                    </a:cubicBezTo>
                    <a:close/>
                    <a:moveTo>
                      <a:pt x="495" y="32"/>
                    </a:moveTo>
                    <a:cubicBezTo>
                      <a:pt x="495" y="33"/>
                      <a:pt x="496" y="33"/>
                      <a:pt x="496" y="33"/>
                    </a:cubicBezTo>
                    <a:cubicBezTo>
                      <a:pt x="496" y="32"/>
                      <a:pt x="495" y="32"/>
                      <a:pt x="495" y="32"/>
                    </a:cubicBezTo>
                    <a:close/>
                    <a:moveTo>
                      <a:pt x="510" y="10"/>
                    </a:moveTo>
                    <a:cubicBezTo>
                      <a:pt x="509" y="10"/>
                      <a:pt x="508" y="10"/>
                      <a:pt x="507" y="10"/>
                    </a:cubicBezTo>
                    <a:cubicBezTo>
                      <a:pt x="506" y="10"/>
                      <a:pt x="506" y="10"/>
                      <a:pt x="506" y="11"/>
                    </a:cubicBezTo>
                    <a:cubicBezTo>
                      <a:pt x="505" y="10"/>
                      <a:pt x="505" y="10"/>
                      <a:pt x="505" y="10"/>
                    </a:cubicBezTo>
                    <a:cubicBezTo>
                      <a:pt x="506" y="12"/>
                      <a:pt x="508" y="11"/>
                      <a:pt x="510" y="11"/>
                    </a:cubicBezTo>
                    <a:cubicBezTo>
                      <a:pt x="511" y="11"/>
                      <a:pt x="513" y="10"/>
                      <a:pt x="514" y="11"/>
                    </a:cubicBezTo>
                    <a:cubicBezTo>
                      <a:pt x="514" y="10"/>
                      <a:pt x="514" y="10"/>
                      <a:pt x="514" y="10"/>
                    </a:cubicBezTo>
                    <a:cubicBezTo>
                      <a:pt x="513" y="10"/>
                      <a:pt x="511" y="9"/>
                      <a:pt x="510" y="10"/>
                    </a:cubicBezTo>
                    <a:close/>
                    <a:moveTo>
                      <a:pt x="370" y="184"/>
                    </a:moveTo>
                    <a:cubicBezTo>
                      <a:pt x="370" y="184"/>
                      <a:pt x="370" y="184"/>
                      <a:pt x="370" y="184"/>
                    </a:cubicBezTo>
                    <a:cubicBezTo>
                      <a:pt x="370" y="184"/>
                      <a:pt x="370" y="184"/>
                      <a:pt x="370" y="185"/>
                    </a:cubicBezTo>
                    <a:cubicBezTo>
                      <a:pt x="370" y="184"/>
                      <a:pt x="371" y="184"/>
                      <a:pt x="371" y="184"/>
                    </a:cubicBezTo>
                    <a:cubicBezTo>
                      <a:pt x="371" y="184"/>
                      <a:pt x="370" y="184"/>
                      <a:pt x="370" y="184"/>
                    </a:cubicBezTo>
                    <a:close/>
                    <a:moveTo>
                      <a:pt x="384" y="168"/>
                    </a:moveTo>
                    <a:cubicBezTo>
                      <a:pt x="383" y="168"/>
                      <a:pt x="384" y="169"/>
                      <a:pt x="384" y="168"/>
                    </a:cubicBezTo>
                    <a:close/>
                    <a:moveTo>
                      <a:pt x="368" y="186"/>
                    </a:moveTo>
                    <a:cubicBezTo>
                      <a:pt x="368" y="186"/>
                      <a:pt x="368" y="187"/>
                      <a:pt x="368" y="186"/>
                    </a:cubicBezTo>
                    <a:close/>
                    <a:moveTo>
                      <a:pt x="498" y="27"/>
                    </a:moveTo>
                    <a:cubicBezTo>
                      <a:pt x="499" y="27"/>
                      <a:pt x="499" y="27"/>
                      <a:pt x="499" y="27"/>
                    </a:cubicBezTo>
                    <a:cubicBezTo>
                      <a:pt x="499" y="26"/>
                      <a:pt x="499" y="27"/>
                      <a:pt x="498" y="27"/>
                    </a:cubicBezTo>
                    <a:close/>
                    <a:moveTo>
                      <a:pt x="369" y="184"/>
                    </a:moveTo>
                    <a:cubicBezTo>
                      <a:pt x="368" y="184"/>
                      <a:pt x="369" y="185"/>
                      <a:pt x="369" y="184"/>
                    </a:cubicBezTo>
                    <a:close/>
                    <a:moveTo>
                      <a:pt x="494" y="33"/>
                    </a:moveTo>
                    <a:cubicBezTo>
                      <a:pt x="493" y="32"/>
                      <a:pt x="494" y="33"/>
                      <a:pt x="494" y="33"/>
                    </a:cubicBezTo>
                    <a:close/>
                    <a:moveTo>
                      <a:pt x="368" y="185"/>
                    </a:moveTo>
                    <a:cubicBezTo>
                      <a:pt x="368" y="184"/>
                      <a:pt x="368" y="185"/>
                      <a:pt x="368" y="185"/>
                    </a:cubicBezTo>
                    <a:close/>
                    <a:moveTo>
                      <a:pt x="493" y="33"/>
                    </a:moveTo>
                    <a:cubicBezTo>
                      <a:pt x="493" y="33"/>
                      <a:pt x="493" y="33"/>
                      <a:pt x="493" y="33"/>
                    </a:cubicBezTo>
                    <a:cubicBezTo>
                      <a:pt x="493" y="33"/>
                      <a:pt x="493" y="33"/>
                      <a:pt x="493" y="33"/>
                    </a:cubicBezTo>
                    <a:cubicBezTo>
                      <a:pt x="493" y="33"/>
                      <a:pt x="493" y="33"/>
                      <a:pt x="493" y="33"/>
                    </a:cubicBezTo>
                    <a:cubicBezTo>
                      <a:pt x="493" y="33"/>
                      <a:pt x="493" y="33"/>
                      <a:pt x="493" y="33"/>
                    </a:cubicBezTo>
                    <a:close/>
                    <a:moveTo>
                      <a:pt x="497" y="27"/>
                    </a:moveTo>
                    <a:cubicBezTo>
                      <a:pt x="497" y="26"/>
                      <a:pt x="498" y="27"/>
                      <a:pt x="498" y="27"/>
                    </a:cubicBezTo>
                    <a:cubicBezTo>
                      <a:pt x="498" y="26"/>
                      <a:pt x="497" y="26"/>
                      <a:pt x="497" y="27"/>
                    </a:cubicBezTo>
                    <a:close/>
                    <a:moveTo>
                      <a:pt x="496" y="29"/>
                    </a:moveTo>
                    <a:cubicBezTo>
                      <a:pt x="496" y="29"/>
                      <a:pt x="496" y="29"/>
                      <a:pt x="496" y="29"/>
                    </a:cubicBezTo>
                    <a:close/>
                    <a:moveTo>
                      <a:pt x="368" y="183"/>
                    </a:moveTo>
                    <a:cubicBezTo>
                      <a:pt x="368" y="183"/>
                      <a:pt x="368" y="183"/>
                      <a:pt x="368" y="183"/>
                    </a:cubicBezTo>
                    <a:cubicBezTo>
                      <a:pt x="368" y="184"/>
                      <a:pt x="368" y="184"/>
                      <a:pt x="369" y="183"/>
                    </a:cubicBezTo>
                    <a:cubicBezTo>
                      <a:pt x="369" y="183"/>
                      <a:pt x="368" y="183"/>
                      <a:pt x="368" y="183"/>
                    </a:cubicBezTo>
                    <a:close/>
                    <a:moveTo>
                      <a:pt x="504" y="16"/>
                    </a:moveTo>
                    <a:cubicBezTo>
                      <a:pt x="504" y="17"/>
                      <a:pt x="505" y="17"/>
                      <a:pt x="505" y="17"/>
                    </a:cubicBezTo>
                    <a:cubicBezTo>
                      <a:pt x="505" y="16"/>
                      <a:pt x="506" y="16"/>
                      <a:pt x="506" y="16"/>
                    </a:cubicBezTo>
                    <a:cubicBezTo>
                      <a:pt x="505" y="16"/>
                      <a:pt x="504" y="16"/>
                      <a:pt x="504" y="16"/>
                    </a:cubicBezTo>
                    <a:close/>
                    <a:moveTo>
                      <a:pt x="491" y="32"/>
                    </a:moveTo>
                    <a:cubicBezTo>
                      <a:pt x="491" y="33"/>
                      <a:pt x="491" y="32"/>
                      <a:pt x="490" y="33"/>
                    </a:cubicBezTo>
                    <a:cubicBezTo>
                      <a:pt x="491" y="33"/>
                      <a:pt x="492" y="33"/>
                      <a:pt x="491" y="32"/>
                    </a:cubicBezTo>
                    <a:close/>
                    <a:moveTo>
                      <a:pt x="511" y="5"/>
                    </a:moveTo>
                    <a:cubicBezTo>
                      <a:pt x="510" y="5"/>
                      <a:pt x="509" y="6"/>
                      <a:pt x="508" y="5"/>
                    </a:cubicBezTo>
                    <a:cubicBezTo>
                      <a:pt x="508" y="5"/>
                      <a:pt x="507" y="5"/>
                      <a:pt x="507" y="6"/>
                    </a:cubicBezTo>
                    <a:cubicBezTo>
                      <a:pt x="507" y="6"/>
                      <a:pt x="507" y="6"/>
                      <a:pt x="507" y="7"/>
                    </a:cubicBezTo>
                    <a:cubicBezTo>
                      <a:pt x="508" y="6"/>
                      <a:pt x="509" y="6"/>
                      <a:pt x="509" y="6"/>
                    </a:cubicBezTo>
                    <a:cubicBezTo>
                      <a:pt x="510" y="6"/>
                      <a:pt x="512" y="6"/>
                      <a:pt x="513" y="6"/>
                    </a:cubicBezTo>
                    <a:cubicBezTo>
                      <a:pt x="513" y="5"/>
                      <a:pt x="512" y="6"/>
                      <a:pt x="511" y="5"/>
                    </a:cubicBezTo>
                    <a:close/>
                    <a:moveTo>
                      <a:pt x="367" y="183"/>
                    </a:moveTo>
                    <a:cubicBezTo>
                      <a:pt x="367" y="183"/>
                      <a:pt x="367" y="183"/>
                      <a:pt x="367" y="183"/>
                    </a:cubicBezTo>
                    <a:close/>
                    <a:moveTo>
                      <a:pt x="505" y="14"/>
                    </a:moveTo>
                    <a:cubicBezTo>
                      <a:pt x="505" y="14"/>
                      <a:pt x="506" y="14"/>
                      <a:pt x="506" y="14"/>
                    </a:cubicBezTo>
                    <a:cubicBezTo>
                      <a:pt x="506" y="14"/>
                      <a:pt x="506" y="14"/>
                      <a:pt x="506" y="14"/>
                    </a:cubicBezTo>
                    <a:cubicBezTo>
                      <a:pt x="506" y="13"/>
                      <a:pt x="506" y="13"/>
                      <a:pt x="505" y="14"/>
                    </a:cubicBezTo>
                    <a:close/>
                    <a:moveTo>
                      <a:pt x="503" y="17"/>
                    </a:moveTo>
                    <a:cubicBezTo>
                      <a:pt x="503" y="16"/>
                      <a:pt x="503" y="18"/>
                      <a:pt x="503" y="17"/>
                    </a:cubicBezTo>
                    <a:close/>
                    <a:moveTo>
                      <a:pt x="363" y="183"/>
                    </a:moveTo>
                    <a:cubicBezTo>
                      <a:pt x="364" y="184"/>
                      <a:pt x="365" y="184"/>
                      <a:pt x="365" y="183"/>
                    </a:cubicBezTo>
                    <a:cubicBezTo>
                      <a:pt x="365" y="183"/>
                      <a:pt x="365" y="183"/>
                      <a:pt x="365" y="183"/>
                    </a:cubicBezTo>
                    <a:cubicBezTo>
                      <a:pt x="365" y="183"/>
                      <a:pt x="365" y="183"/>
                      <a:pt x="365" y="183"/>
                    </a:cubicBezTo>
                    <a:cubicBezTo>
                      <a:pt x="365" y="183"/>
                      <a:pt x="365" y="183"/>
                      <a:pt x="364" y="183"/>
                    </a:cubicBezTo>
                    <a:cubicBezTo>
                      <a:pt x="364" y="183"/>
                      <a:pt x="364" y="183"/>
                      <a:pt x="365" y="183"/>
                    </a:cubicBezTo>
                    <a:cubicBezTo>
                      <a:pt x="364" y="183"/>
                      <a:pt x="364" y="183"/>
                      <a:pt x="363" y="183"/>
                    </a:cubicBezTo>
                    <a:close/>
                    <a:moveTo>
                      <a:pt x="501" y="17"/>
                    </a:moveTo>
                    <a:cubicBezTo>
                      <a:pt x="501" y="17"/>
                      <a:pt x="502" y="18"/>
                      <a:pt x="502" y="17"/>
                    </a:cubicBezTo>
                    <a:cubicBezTo>
                      <a:pt x="502" y="17"/>
                      <a:pt x="501" y="17"/>
                      <a:pt x="501" y="17"/>
                    </a:cubicBezTo>
                    <a:close/>
                    <a:moveTo>
                      <a:pt x="488" y="32"/>
                    </a:moveTo>
                    <a:cubicBezTo>
                      <a:pt x="488" y="33"/>
                      <a:pt x="489" y="33"/>
                      <a:pt x="489" y="33"/>
                    </a:cubicBezTo>
                    <a:cubicBezTo>
                      <a:pt x="489" y="32"/>
                      <a:pt x="488" y="32"/>
                      <a:pt x="488" y="32"/>
                    </a:cubicBezTo>
                    <a:close/>
                    <a:moveTo>
                      <a:pt x="504" y="13"/>
                    </a:moveTo>
                    <a:cubicBezTo>
                      <a:pt x="504" y="13"/>
                      <a:pt x="505" y="14"/>
                      <a:pt x="504" y="13"/>
                    </a:cubicBezTo>
                    <a:close/>
                    <a:moveTo>
                      <a:pt x="491" y="28"/>
                    </a:moveTo>
                    <a:cubicBezTo>
                      <a:pt x="491" y="28"/>
                      <a:pt x="492" y="28"/>
                      <a:pt x="492" y="28"/>
                    </a:cubicBezTo>
                    <a:cubicBezTo>
                      <a:pt x="491" y="28"/>
                      <a:pt x="491" y="28"/>
                      <a:pt x="491" y="28"/>
                    </a:cubicBezTo>
                    <a:close/>
                    <a:moveTo>
                      <a:pt x="502" y="10"/>
                    </a:moveTo>
                    <a:cubicBezTo>
                      <a:pt x="502" y="11"/>
                      <a:pt x="504" y="11"/>
                      <a:pt x="505" y="11"/>
                    </a:cubicBezTo>
                    <a:cubicBezTo>
                      <a:pt x="504" y="10"/>
                      <a:pt x="503" y="10"/>
                      <a:pt x="502" y="10"/>
                    </a:cubicBezTo>
                    <a:close/>
                    <a:moveTo>
                      <a:pt x="361" y="183"/>
                    </a:moveTo>
                    <a:cubicBezTo>
                      <a:pt x="361" y="183"/>
                      <a:pt x="361" y="183"/>
                      <a:pt x="361" y="184"/>
                    </a:cubicBezTo>
                    <a:cubicBezTo>
                      <a:pt x="361" y="183"/>
                      <a:pt x="362" y="184"/>
                      <a:pt x="362" y="183"/>
                    </a:cubicBezTo>
                    <a:cubicBezTo>
                      <a:pt x="362" y="183"/>
                      <a:pt x="361" y="183"/>
                      <a:pt x="361" y="183"/>
                    </a:cubicBezTo>
                    <a:close/>
                    <a:moveTo>
                      <a:pt x="497" y="16"/>
                    </a:moveTo>
                    <a:cubicBezTo>
                      <a:pt x="497" y="16"/>
                      <a:pt x="497" y="17"/>
                      <a:pt x="498" y="17"/>
                    </a:cubicBezTo>
                    <a:cubicBezTo>
                      <a:pt x="498" y="17"/>
                      <a:pt x="497" y="16"/>
                      <a:pt x="497" y="16"/>
                    </a:cubicBezTo>
                    <a:close/>
                    <a:moveTo>
                      <a:pt x="487" y="28"/>
                    </a:moveTo>
                    <a:cubicBezTo>
                      <a:pt x="487" y="29"/>
                      <a:pt x="487" y="28"/>
                      <a:pt x="487" y="29"/>
                    </a:cubicBezTo>
                    <a:cubicBezTo>
                      <a:pt x="487" y="29"/>
                      <a:pt x="487" y="29"/>
                      <a:pt x="487" y="29"/>
                    </a:cubicBezTo>
                    <a:cubicBezTo>
                      <a:pt x="487" y="29"/>
                      <a:pt x="487" y="28"/>
                      <a:pt x="487" y="28"/>
                    </a:cubicBezTo>
                    <a:close/>
                    <a:moveTo>
                      <a:pt x="360" y="183"/>
                    </a:moveTo>
                    <a:cubicBezTo>
                      <a:pt x="359" y="183"/>
                      <a:pt x="360" y="183"/>
                      <a:pt x="360" y="183"/>
                    </a:cubicBezTo>
                    <a:close/>
                    <a:moveTo>
                      <a:pt x="497" y="17"/>
                    </a:moveTo>
                    <a:cubicBezTo>
                      <a:pt x="496" y="16"/>
                      <a:pt x="497" y="17"/>
                      <a:pt x="497" y="17"/>
                    </a:cubicBezTo>
                    <a:close/>
                    <a:moveTo>
                      <a:pt x="486" y="29"/>
                    </a:moveTo>
                    <a:cubicBezTo>
                      <a:pt x="486" y="29"/>
                      <a:pt x="487" y="29"/>
                      <a:pt x="486" y="29"/>
                    </a:cubicBezTo>
                    <a:close/>
                    <a:moveTo>
                      <a:pt x="500" y="11"/>
                    </a:moveTo>
                    <a:cubicBezTo>
                      <a:pt x="501" y="11"/>
                      <a:pt x="501" y="11"/>
                      <a:pt x="501" y="10"/>
                    </a:cubicBezTo>
                    <a:cubicBezTo>
                      <a:pt x="501" y="10"/>
                      <a:pt x="500" y="10"/>
                      <a:pt x="500" y="11"/>
                    </a:cubicBezTo>
                    <a:close/>
                    <a:moveTo>
                      <a:pt x="503" y="5"/>
                    </a:moveTo>
                    <a:cubicBezTo>
                      <a:pt x="503" y="5"/>
                      <a:pt x="503" y="5"/>
                      <a:pt x="503" y="5"/>
                    </a:cubicBezTo>
                    <a:cubicBezTo>
                      <a:pt x="503" y="6"/>
                      <a:pt x="502" y="6"/>
                      <a:pt x="502" y="6"/>
                    </a:cubicBezTo>
                    <a:cubicBezTo>
                      <a:pt x="503" y="6"/>
                      <a:pt x="503" y="7"/>
                      <a:pt x="504" y="7"/>
                    </a:cubicBezTo>
                    <a:cubicBezTo>
                      <a:pt x="503" y="6"/>
                      <a:pt x="504" y="6"/>
                      <a:pt x="503" y="5"/>
                    </a:cubicBezTo>
                    <a:close/>
                    <a:moveTo>
                      <a:pt x="356" y="184"/>
                    </a:moveTo>
                    <a:cubicBezTo>
                      <a:pt x="357" y="184"/>
                      <a:pt x="357" y="184"/>
                      <a:pt x="358" y="184"/>
                    </a:cubicBezTo>
                    <a:cubicBezTo>
                      <a:pt x="358" y="183"/>
                      <a:pt x="356" y="184"/>
                      <a:pt x="356" y="184"/>
                    </a:cubicBezTo>
                    <a:close/>
                    <a:moveTo>
                      <a:pt x="479" y="36"/>
                    </a:moveTo>
                    <a:cubicBezTo>
                      <a:pt x="479" y="35"/>
                      <a:pt x="480" y="36"/>
                      <a:pt x="479" y="36"/>
                    </a:cubicBezTo>
                    <a:close/>
                    <a:moveTo>
                      <a:pt x="499" y="10"/>
                    </a:moveTo>
                    <a:cubicBezTo>
                      <a:pt x="499" y="11"/>
                      <a:pt x="498" y="10"/>
                      <a:pt x="498" y="10"/>
                    </a:cubicBezTo>
                    <a:cubicBezTo>
                      <a:pt x="498" y="11"/>
                      <a:pt x="500" y="11"/>
                      <a:pt x="500" y="11"/>
                    </a:cubicBezTo>
                    <a:cubicBezTo>
                      <a:pt x="500" y="11"/>
                      <a:pt x="499" y="10"/>
                      <a:pt x="499" y="10"/>
                    </a:cubicBezTo>
                    <a:close/>
                    <a:moveTo>
                      <a:pt x="485" y="28"/>
                    </a:moveTo>
                    <a:cubicBezTo>
                      <a:pt x="485" y="29"/>
                      <a:pt x="485" y="28"/>
                      <a:pt x="485" y="28"/>
                    </a:cubicBezTo>
                    <a:close/>
                    <a:moveTo>
                      <a:pt x="497" y="14"/>
                    </a:moveTo>
                    <a:cubicBezTo>
                      <a:pt x="497" y="14"/>
                      <a:pt x="497" y="13"/>
                      <a:pt x="497" y="14"/>
                    </a:cubicBezTo>
                    <a:close/>
                    <a:moveTo>
                      <a:pt x="497" y="14"/>
                    </a:moveTo>
                    <a:cubicBezTo>
                      <a:pt x="496" y="13"/>
                      <a:pt x="496" y="14"/>
                      <a:pt x="497" y="14"/>
                    </a:cubicBezTo>
                    <a:close/>
                    <a:moveTo>
                      <a:pt x="480" y="33"/>
                    </a:moveTo>
                    <a:cubicBezTo>
                      <a:pt x="480" y="33"/>
                      <a:pt x="479" y="33"/>
                      <a:pt x="480" y="33"/>
                    </a:cubicBezTo>
                    <a:close/>
                    <a:moveTo>
                      <a:pt x="354" y="184"/>
                    </a:moveTo>
                    <a:cubicBezTo>
                      <a:pt x="354" y="184"/>
                      <a:pt x="355" y="184"/>
                      <a:pt x="355" y="184"/>
                    </a:cubicBezTo>
                    <a:cubicBezTo>
                      <a:pt x="355" y="183"/>
                      <a:pt x="354" y="184"/>
                      <a:pt x="354" y="184"/>
                    </a:cubicBezTo>
                    <a:close/>
                    <a:moveTo>
                      <a:pt x="498" y="5"/>
                    </a:moveTo>
                    <a:cubicBezTo>
                      <a:pt x="497" y="5"/>
                      <a:pt x="497" y="6"/>
                      <a:pt x="496" y="6"/>
                    </a:cubicBezTo>
                    <a:cubicBezTo>
                      <a:pt x="495" y="5"/>
                      <a:pt x="493" y="5"/>
                      <a:pt x="492" y="5"/>
                    </a:cubicBezTo>
                    <a:cubicBezTo>
                      <a:pt x="492" y="6"/>
                      <a:pt x="492" y="6"/>
                      <a:pt x="493" y="7"/>
                    </a:cubicBezTo>
                    <a:cubicBezTo>
                      <a:pt x="494" y="6"/>
                      <a:pt x="496" y="7"/>
                      <a:pt x="498" y="6"/>
                    </a:cubicBezTo>
                    <a:cubicBezTo>
                      <a:pt x="499" y="7"/>
                      <a:pt x="500" y="7"/>
                      <a:pt x="500" y="6"/>
                    </a:cubicBezTo>
                    <a:cubicBezTo>
                      <a:pt x="500" y="6"/>
                      <a:pt x="498" y="6"/>
                      <a:pt x="498" y="5"/>
                    </a:cubicBezTo>
                    <a:close/>
                    <a:moveTo>
                      <a:pt x="479" y="32"/>
                    </a:moveTo>
                    <a:cubicBezTo>
                      <a:pt x="478" y="32"/>
                      <a:pt x="479" y="33"/>
                      <a:pt x="479" y="32"/>
                    </a:cubicBezTo>
                    <a:close/>
                    <a:moveTo>
                      <a:pt x="496" y="11"/>
                    </a:moveTo>
                    <a:cubicBezTo>
                      <a:pt x="496" y="11"/>
                      <a:pt x="496" y="11"/>
                      <a:pt x="496" y="11"/>
                    </a:cubicBezTo>
                    <a:cubicBezTo>
                      <a:pt x="496" y="11"/>
                      <a:pt x="496" y="11"/>
                      <a:pt x="496" y="11"/>
                    </a:cubicBezTo>
                    <a:close/>
                    <a:moveTo>
                      <a:pt x="491" y="16"/>
                    </a:moveTo>
                    <a:cubicBezTo>
                      <a:pt x="491" y="16"/>
                      <a:pt x="491" y="16"/>
                      <a:pt x="491" y="17"/>
                    </a:cubicBezTo>
                    <a:cubicBezTo>
                      <a:pt x="491" y="17"/>
                      <a:pt x="490" y="17"/>
                      <a:pt x="491" y="17"/>
                    </a:cubicBezTo>
                    <a:cubicBezTo>
                      <a:pt x="491" y="17"/>
                      <a:pt x="491" y="17"/>
                      <a:pt x="492" y="17"/>
                    </a:cubicBezTo>
                    <a:cubicBezTo>
                      <a:pt x="492" y="17"/>
                      <a:pt x="491" y="17"/>
                      <a:pt x="491" y="16"/>
                    </a:cubicBezTo>
                    <a:close/>
                    <a:moveTo>
                      <a:pt x="353" y="184"/>
                    </a:moveTo>
                    <a:cubicBezTo>
                      <a:pt x="353" y="184"/>
                      <a:pt x="354" y="184"/>
                      <a:pt x="354" y="184"/>
                    </a:cubicBezTo>
                    <a:cubicBezTo>
                      <a:pt x="353" y="184"/>
                      <a:pt x="353" y="183"/>
                      <a:pt x="353" y="184"/>
                    </a:cubicBezTo>
                    <a:close/>
                    <a:moveTo>
                      <a:pt x="495" y="10"/>
                    </a:moveTo>
                    <a:cubicBezTo>
                      <a:pt x="494" y="11"/>
                      <a:pt x="495" y="11"/>
                      <a:pt x="495" y="11"/>
                    </a:cubicBezTo>
                    <a:cubicBezTo>
                      <a:pt x="496" y="11"/>
                      <a:pt x="495" y="10"/>
                      <a:pt x="495" y="10"/>
                    </a:cubicBezTo>
                    <a:close/>
                    <a:moveTo>
                      <a:pt x="486" y="21"/>
                    </a:moveTo>
                    <a:cubicBezTo>
                      <a:pt x="486" y="21"/>
                      <a:pt x="487" y="21"/>
                      <a:pt x="486" y="21"/>
                    </a:cubicBezTo>
                    <a:close/>
                    <a:moveTo>
                      <a:pt x="352" y="184"/>
                    </a:moveTo>
                    <a:cubicBezTo>
                      <a:pt x="352" y="184"/>
                      <a:pt x="352" y="184"/>
                      <a:pt x="352" y="184"/>
                    </a:cubicBezTo>
                    <a:cubicBezTo>
                      <a:pt x="352" y="184"/>
                      <a:pt x="352" y="184"/>
                      <a:pt x="352" y="184"/>
                    </a:cubicBezTo>
                    <a:close/>
                    <a:moveTo>
                      <a:pt x="488" y="19"/>
                    </a:moveTo>
                    <a:cubicBezTo>
                      <a:pt x="488" y="18"/>
                      <a:pt x="488" y="20"/>
                      <a:pt x="488" y="19"/>
                    </a:cubicBezTo>
                    <a:close/>
                    <a:moveTo>
                      <a:pt x="478" y="28"/>
                    </a:moveTo>
                    <a:cubicBezTo>
                      <a:pt x="478" y="29"/>
                      <a:pt x="478" y="29"/>
                      <a:pt x="479" y="29"/>
                    </a:cubicBezTo>
                    <a:cubicBezTo>
                      <a:pt x="479" y="29"/>
                      <a:pt x="479" y="30"/>
                      <a:pt x="480" y="29"/>
                    </a:cubicBezTo>
                    <a:cubicBezTo>
                      <a:pt x="479" y="28"/>
                      <a:pt x="479" y="29"/>
                      <a:pt x="478" y="28"/>
                    </a:cubicBezTo>
                    <a:close/>
                    <a:moveTo>
                      <a:pt x="477" y="32"/>
                    </a:moveTo>
                    <a:cubicBezTo>
                      <a:pt x="476" y="32"/>
                      <a:pt x="476" y="33"/>
                      <a:pt x="477" y="32"/>
                    </a:cubicBezTo>
                    <a:close/>
                    <a:moveTo>
                      <a:pt x="352" y="184"/>
                    </a:moveTo>
                    <a:cubicBezTo>
                      <a:pt x="352" y="184"/>
                      <a:pt x="352" y="184"/>
                      <a:pt x="352" y="184"/>
                    </a:cubicBezTo>
                    <a:cubicBezTo>
                      <a:pt x="352" y="184"/>
                      <a:pt x="352" y="184"/>
                      <a:pt x="352" y="184"/>
                    </a:cubicBezTo>
                    <a:close/>
                    <a:moveTo>
                      <a:pt x="494" y="10"/>
                    </a:moveTo>
                    <a:cubicBezTo>
                      <a:pt x="494" y="10"/>
                      <a:pt x="494" y="10"/>
                      <a:pt x="494" y="10"/>
                    </a:cubicBezTo>
                    <a:close/>
                    <a:moveTo>
                      <a:pt x="351" y="184"/>
                    </a:moveTo>
                    <a:cubicBezTo>
                      <a:pt x="351" y="184"/>
                      <a:pt x="351" y="184"/>
                      <a:pt x="352" y="184"/>
                    </a:cubicBezTo>
                    <a:cubicBezTo>
                      <a:pt x="351" y="183"/>
                      <a:pt x="351" y="183"/>
                      <a:pt x="351" y="184"/>
                    </a:cubicBezTo>
                    <a:close/>
                    <a:moveTo>
                      <a:pt x="494" y="11"/>
                    </a:moveTo>
                    <a:cubicBezTo>
                      <a:pt x="494" y="11"/>
                      <a:pt x="494" y="11"/>
                      <a:pt x="493" y="11"/>
                    </a:cubicBezTo>
                    <a:cubicBezTo>
                      <a:pt x="494" y="11"/>
                      <a:pt x="494" y="11"/>
                      <a:pt x="494" y="11"/>
                    </a:cubicBezTo>
                    <a:cubicBezTo>
                      <a:pt x="494" y="11"/>
                      <a:pt x="494" y="11"/>
                      <a:pt x="494" y="11"/>
                    </a:cubicBezTo>
                    <a:cubicBezTo>
                      <a:pt x="494" y="11"/>
                      <a:pt x="494" y="11"/>
                      <a:pt x="494" y="11"/>
                    </a:cubicBezTo>
                    <a:close/>
                    <a:moveTo>
                      <a:pt x="488" y="10"/>
                    </a:moveTo>
                    <a:cubicBezTo>
                      <a:pt x="488" y="11"/>
                      <a:pt x="488" y="11"/>
                      <a:pt x="489" y="11"/>
                    </a:cubicBezTo>
                    <a:cubicBezTo>
                      <a:pt x="490" y="10"/>
                      <a:pt x="492" y="12"/>
                      <a:pt x="493" y="11"/>
                    </a:cubicBezTo>
                    <a:cubicBezTo>
                      <a:pt x="491" y="11"/>
                      <a:pt x="490" y="10"/>
                      <a:pt x="488" y="10"/>
                    </a:cubicBezTo>
                    <a:close/>
                    <a:moveTo>
                      <a:pt x="358" y="174"/>
                    </a:moveTo>
                    <a:cubicBezTo>
                      <a:pt x="358" y="174"/>
                      <a:pt x="357" y="174"/>
                      <a:pt x="358" y="174"/>
                    </a:cubicBezTo>
                    <a:cubicBezTo>
                      <a:pt x="358" y="174"/>
                      <a:pt x="358" y="174"/>
                      <a:pt x="358" y="174"/>
                    </a:cubicBezTo>
                    <a:cubicBezTo>
                      <a:pt x="358" y="174"/>
                      <a:pt x="358" y="174"/>
                      <a:pt x="358" y="174"/>
                    </a:cubicBezTo>
                    <a:close/>
                    <a:moveTo>
                      <a:pt x="350" y="184"/>
                    </a:moveTo>
                    <a:cubicBezTo>
                      <a:pt x="350" y="184"/>
                      <a:pt x="350" y="184"/>
                      <a:pt x="350" y="184"/>
                    </a:cubicBezTo>
                    <a:close/>
                    <a:moveTo>
                      <a:pt x="483" y="19"/>
                    </a:moveTo>
                    <a:cubicBezTo>
                      <a:pt x="484" y="20"/>
                      <a:pt x="484" y="19"/>
                      <a:pt x="485" y="19"/>
                    </a:cubicBezTo>
                    <a:cubicBezTo>
                      <a:pt x="484" y="19"/>
                      <a:pt x="484" y="19"/>
                      <a:pt x="483" y="19"/>
                    </a:cubicBezTo>
                    <a:close/>
                    <a:moveTo>
                      <a:pt x="348" y="184"/>
                    </a:moveTo>
                    <a:cubicBezTo>
                      <a:pt x="348" y="184"/>
                      <a:pt x="348" y="184"/>
                      <a:pt x="348" y="184"/>
                    </a:cubicBezTo>
                    <a:cubicBezTo>
                      <a:pt x="348" y="184"/>
                      <a:pt x="348" y="184"/>
                      <a:pt x="348" y="184"/>
                    </a:cubicBezTo>
                    <a:close/>
                    <a:moveTo>
                      <a:pt x="482" y="21"/>
                    </a:moveTo>
                    <a:cubicBezTo>
                      <a:pt x="482" y="21"/>
                      <a:pt x="482" y="21"/>
                      <a:pt x="482" y="21"/>
                    </a:cubicBezTo>
                    <a:cubicBezTo>
                      <a:pt x="482" y="21"/>
                      <a:pt x="482" y="21"/>
                      <a:pt x="482" y="21"/>
                    </a:cubicBezTo>
                    <a:cubicBezTo>
                      <a:pt x="482" y="21"/>
                      <a:pt x="482" y="21"/>
                      <a:pt x="482" y="21"/>
                    </a:cubicBezTo>
                    <a:cubicBezTo>
                      <a:pt x="482" y="21"/>
                      <a:pt x="482" y="21"/>
                      <a:pt x="482" y="21"/>
                    </a:cubicBezTo>
                    <a:close/>
                    <a:moveTo>
                      <a:pt x="347" y="184"/>
                    </a:moveTo>
                    <a:cubicBezTo>
                      <a:pt x="347" y="183"/>
                      <a:pt x="348" y="184"/>
                      <a:pt x="347" y="184"/>
                    </a:cubicBezTo>
                    <a:close/>
                    <a:moveTo>
                      <a:pt x="487" y="14"/>
                    </a:moveTo>
                    <a:cubicBezTo>
                      <a:pt x="486" y="13"/>
                      <a:pt x="487" y="14"/>
                      <a:pt x="487" y="14"/>
                    </a:cubicBezTo>
                    <a:close/>
                    <a:moveTo>
                      <a:pt x="481" y="21"/>
                    </a:moveTo>
                    <a:cubicBezTo>
                      <a:pt x="480" y="21"/>
                      <a:pt x="481" y="21"/>
                      <a:pt x="481" y="21"/>
                    </a:cubicBezTo>
                    <a:close/>
                    <a:moveTo>
                      <a:pt x="482" y="19"/>
                    </a:moveTo>
                    <a:cubicBezTo>
                      <a:pt x="483" y="19"/>
                      <a:pt x="482" y="19"/>
                      <a:pt x="482" y="19"/>
                    </a:cubicBezTo>
                    <a:close/>
                    <a:moveTo>
                      <a:pt x="471" y="32"/>
                    </a:moveTo>
                    <a:cubicBezTo>
                      <a:pt x="472" y="32"/>
                      <a:pt x="471" y="32"/>
                      <a:pt x="471" y="32"/>
                    </a:cubicBezTo>
                    <a:close/>
                    <a:moveTo>
                      <a:pt x="485" y="14"/>
                    </a:moveTo>
                    <a:cubicBezTo>
                      <a:pt x="486" y="15"/>
                      <a:pt x="486" y="14"/>
                      <a:pt x="487" y="14"/>
                    </a:cubicBezTo>
                    <a:cubicBezTo>
                      <a:pt x="486" y="14"/>
                      <a:pt x="486" y="14"/>
                      <a:pt x="485" y="14"/>
                    </a:cubicBezTo>
                    <a:close/>
                    <a:moveTo>
                      <a:pt x="482" y="19"/>
                    </a:moveTo>
                    <a:cubicBezTo>
                      <a:pt x="482" y="19"/>
                      <a:pt x="482" y="19"/>
                      <a:pt x="482" y="19"/>
                    </a:cubicBezTo>
                    <a:close/>
                    <a:moveTo>
                      <a:pt x="354" y="174"/>
                    </a:moveTo>
                    <a:cubicBezTo>
                      <a:pt x="354" y="174"/>
                      <a:pt x="354" y="174"/>
                      <a:pt x="353" y="174"/>
                    </a:cubicBezTo>
                    <a:cubicBezTo>
                      <a:pt x="354" y="174"/>
                      <a:pt x="354" y="174"/>
                      <a:pt x="354" y="174"/>
                    </a:cubicBezTo>
                    <a:cubicBezTo>
                      <a:pt x="354" y="174"/>
                      <a:pt x="354" y="174"/>
                      <a:pt x="354" y="174"/>
                    </a:cubicBezTo>
                    <a:cubicBezTo>
                      <a:pt x="354" y="174"/>
                      <a:pt x="354" y="174"/>
                      <a:pt x="354" y="174"/>
                    </a:cubicBezTo>
                    <a:close/>
                    <a:moveTo>
                      <a:pt x="481" y="18"/>
                    </a:moveTo>
                    <a:cubicBezTo>
                      <a:pt x="480" y="19"/>
                      <a:pt x="481" y="20"/>
                      <a:pt x="481" y="19"/>
                    </a:cubicBezTo>
                    <a:cubicBezTo>
                      <a:pt x="481" y="19"/>
                      <a:pt x="482" y="19"/>
                      <a:pt x="482" y="19"/>
                    </a:cubicBezTo>
                    <a:cubicBezTo>
                      <a:pt x="481" y="19"/>
                      <a:pt x="481" y="19"/>
                      <a:pt x="481" y="18"/>
                    </a:cubicBezTo>
                    <a:close/>
                    <a:moveTo>
                      <a:pt x="480" y="21"/>
                    </a:moveTo>
                    <a:cubicBezTo>
                      <a:pt x="479" y="20"/>
                      <a:pt x="481" y="21"/>
                      <a:pt x="480" y="21"/>
                    </a:cubicBezTo>
                    <a:close/>
                    <a:moveTo>
                      <a:pt x="473" y="29"/>
                    </a:moveTo>
                    <a:cubicBezTo>
                      <a:pt x="472" y="28"/>
                      <a:pt x="472" y="30"/>
                      <a:pt x="473" y="29"/>
                    </a:cubicBezTo>
                    <a:close/>
                    <a:moveTo>
                      <a:pt x="488" y="10"/>
                    </a:moveTo>
                    <a:cubicBezTo>
                      <a:pt x="487" y="10"/>
                      <a:pt x="488" y="11"/>
                      <a:pt x="488" y="10"/>
                    </a:cubicBezTo>
                    <a:close/>
                    <a:moveTo>
                      <a:pt x="345" y="184"/>
                    </a:moveTo>
                    <a:cubicBezTo>
                      <a:pt x="345" y="184"/>
                      <a:pt x="345" y="184"/>
                      <a:pt x="345" y="184"/>
                    </a:cubicBezTo>
                    <a:close/>
                    <a:moveTo>
                      <a:pt x="487" y="10"/>
                    </a:moveTo>
                    <a:cubicBezTo>
                      <a:pt x="485" y="11"/>
                      <a:pt x="484" y="9"/>
                      <a:pt x="482" y="11"/>
                    </a:cubicBezTo>
                    <a:cubicBezTo>
                      <a:pt x="483" y="11"/>
                      <a:pt x="483" y="11"/>
                      <a:pt x="483" y="11"/>
                    </a:cubicBezTo>
                    <a:cubicBezTo>
                      <a:pt x="484" y="10"/>
                      <a:pt x="486" y="12"/>
                      <a:pt x="487" y="11"/>
                    </a:cubicBezTo>
                    <a:cubicBezTo>
                      <a:pt x="487" y="11"/>
                      <a:pt x="487" y="10"/>
                      <a:pt x="487" y="10"/>
                    </a:cubicBezTo>
                    <a:close/>
                    <a:moveTo>
                      <a:pt x="470" y="31"/>
                    </a:moveTo>
                    <a:cubicBezTo>
                      <a:pt x="469" y="32"/>
                      <a:pt x="469" y="32"/>
                      <a:pt x="468" y="32"/>
                    </a:cubicBezTo>
                    <a:cubicBezTo>
                      <a:pt x="469" y="33"/>
                      <a:pt x="469" y="33"/>
                      <a:pt x="469" y="33"/>
                    </a:cubicBezTo>
                    <a:cubicBezTo>
                      <a:pt x="469" y="32"/>
                      <a:pt x="470" y="33"/>
                      <a:pt x="470" y="32"/>
                    </a:cubicBezTo>
                    <a:cubicBezTo>
                      <a:pt x="469" y="32"/>
                      <a:pt x="470" y="32"/>
                      <a:pt x="470" y="31"/>
                    </a:cubicBezTo>
                    <a:close/>
                    <a:moveTo>
                      <a:pt x="345" y="184"/>
                    </a:moveTo>
                    <a:cubicBezTo>
                      <a:pt x="344" y="183"/>
                      <a:pt x="344" y="184"/>
                      <a:pt x="345" y="184"/>
                    </a:cubicBezTo>
                    <a:close/>
                    <a:moveTo>
                      <a:pt x="484" y="14"/>
                    </a:moveTo>
                    <a:cubicBezTo>
                      <a:pt x="484" y="14"/>
                      <a:pt x="484" y="14"/>
                      <a:pt x="484" y="14"/>
                    </a:cubicBezTo>
                    <a:cubicBezTo>
                      <a:pt x="484" y="14"/>
                      <a:pt x="484" y="14"/>
                      <a:pt x="485" y="14"/>
                    </a:cubicBezTo>
                    <a:cubicBezTo>
                      <a:pt x="484" y="14"/>
                      <a:pt x="484" y="14"/>
                      <a:pt x="484" y="14"/>
                    </a:cubicBezTo>
                    <a:close/>
                    <a:moveTo>
                      <a:pt x="351" y="173"/>
                    </a:moveTo>
                    <a:cubicBezTo>
                      <a:pt x="352" y="174"/>
                      <a:pt x="352" y="174"/>
                      <a:pt x="352" y="174"/>
                    </a:cubicBezTo>
                    <a:cubicBezTo>
                      <a:pt x="352" y="173"/>
                      <a:pt x="352" y="173"/>
                      <a:pt x="351" y="173"/>
                    </a:cubicBezTo>
                    <a:close/>
                    <a:moveTo>
                      <a:pt x="351" y="174"/>
                    </a:moveTo>
                    <a:cubicBezTo>
                      <a:pt x="351" y="174"/>
                      <a:pt x="352" y="175"/>
                      <a:pt x="351" y="174"/>
                    </a:cubicBezTo>
                    <a:close/>
                    <a:moveTo>
                      <a:pt x="467" y="32"/>
                    </a:moveTo>
                    <a:cubicBezTo>
                      <a:pt x="468" y="32"/>
                      <a:pt x="468" y="32"/>
                      <a:pt x="468" y="32"/>
                    </a:cubicBezTo>
                    <a:cubicBezTo>
                      <a:pt x="468" y="32"/>
                      <a:pt x="467" y="32"/>
                      <a:pt x="467" y="32"/>
                    </a:cubicBezTo>
                    <a:close/>
                    <a:moveTo>
                      <a:pt x="471" y="28"/>
                    </a:moveTo>
                    <a:cubicBezTo>
                      <a:pt x="471" y="28"/>
                      <a:pt x="471" y="28"/>
                      <a:pt x="471" y="28"/>
                    </a:cubicBezTo>
                    <a:close/>
                    <a:moveTo>
                      <a:pt x="482" y="13"/>
                    </a:moveTo>
                    <a:cubicBezTo>
                      <a:pt x="482" y="13"/>
                      <a:pt x="482" y="13"/>
                      <a:pt x="482" y="13"/>
                    </a:cubicBezTo>
                    <a:close/>
                    <a:moveTo>
                      <a:pt x="469" y="28"/>
                    </a:moveTo>
                    <a:cubicBezTo>
                      <a:pt x="468" y="28"/>
                      <a:pt x="469" y="29"/>
                      <a:pt x="469" y="29"/>
                    </a:cubicBezTo>
                    <a:cubicBezTo>
                      <a:pt x="469" y="28"/>
                      <a:pt x="469" y="28"/>
                      <a:pt x="469" y="28"/>
                    </a:cubicBezTo>
                    <a:close/>
                    <a:moveTo>
                      <a:pt x="350" y="173"/>
                    </a:moveTo>
                    <a:cubicBezTo>
                      <a:pt x="349" y="173"/>
                      <a:pt x="350" y="174"/>
                      <a:pt x="350" y="173"/>
                    </a:cubicBezTo>
                    <a:close/>
                    <a:moveTo>
                      <a:pt x="476" y="18"/>
                    </a:moveTo>
                    <a:cubicBezTo>
                      <a:pt x="476" y="19"/>
                      <a:pt x="476" y="19"/>
                      <a:pt x="476" y="19"/>
                    </a:cubicBezTo>
                    <a:cubicBezTo>
                      <a:pt x="476" y="20"/>
                      <a:pt x="476" y="19"/>
                      <a:pt x="476" y="19"/>
                    </a:cubicBezTo>
                    <a:cubicBezTo>
                      <a:pt x="476" y="19"/>
                      <a:pt x="476" y="19"/>
                      <a:pt x="476" y="18"/>
                    </a:cubicBezTo>
                    <a:close/>
                    <a:moveTo>
                      <a:pt x="467" y="31"/>
                    </a:moveTo>
                    <a:cubicBezTo>
                      <a:pt x="467" y="31"/>
                      <a:pt x="467" y="31"/>
                      <a:pt x="467" y="31"/>
                    </a:cubicBezTo>
                    <a:cubicBezTo>
                      <a:pt x="467" y="31"/>
                      <a:pt x="467" y="31"/>
                      <a:pt x="467" y="31"/>
                    </a:cubicBezTo>
                    <a:close/>
                    <a:moveTo>
                      <a:pt x="465" y="31"/>
                    </a:moveTo>
                    <a:cubicBezTo>
                      <a:pt x="465" y="31"/>
                      <a:pt x="465" y="32"/>
                      <a:pt x="465" y="32"/>
                    </a:cubicBezTo>
                    <a:cubicBezTo>
                      <a:pt x="465" y="32"/>
                      <a:pt x="465" y="32"/>
                      <a:pt x="465" y="32"/>
                    </a:cubicBezTo>
                    <a:cubicBezTo>
                      <a:pt x="465" y="32"/>
                      <a:pt x="466" y="31"/>
                      <a:pt x="465" y="31"/>
                    </a:cubicBezTo>
                    <a:close/>
                    <a:moveTo>
                      <a:pt x="347" y="174"/>
                    </a:moveTo>
                    <a:cubicBezTo>
                      <a:pt x="347" y="174"/>
                      <a:pt x="348" y="175"/>
                      <a:pt x="348" y="174"/>
                    </a:cubicBezTo>
                    <a:cubicBezTo>
                      <a:pt x="348" y="173"/>
                      <a:pt x="347" y="173"/>
                      <a:pt x="347" y="174"/>
                    </a:cubicBezTo>
                    <a:close/>
                    <a:moveTo>
                      <a:pt x="479" y="14"/>
                    </a:moveTo>
                    <a:cubicBezTo>
                      <a:pt x="480" y="14"/>
                      <a:pt x="480" y="14"/>
                      <a:pt x="480" y="14"/>
                    </a:cubicBezTo>
                    <a:cubicBezTo>
                      <a:pt x="480" y="13"/>
                      <a:pt x="480" y="14"/>
                      <a:pt x="479" y="14"/>
                    </a:cubicBezTo>
                    <a:close/>
                    <a:moveTo>
                      <a:pt x="464" y="32"/>
                    </a:moveTo>
                    <a:cubicBezTo>
                      <a:pt x="464" y="33"/>
                      <a:pt x="464" y="33"/>
                      <a:pt x="465" y="32"/>
                    </a:cubicBezTo>
                    <a:cubicBezTo>
                      <a:pt x="464" y="32"/>
                      <a:pt x="464" y="32"/>
                      <a:pt x="464" y="32"/>
                    </a:cubicBezTo>
                    <a:close/>
                    <a:moveTo>
                      <a:pt x="482" y="10"/>
                    </a:moveTo>
                    <a:cubicBezTo>
                      <a:pt x="480" y="10"/>
                      <a:pt x="477" y="9"/>
                      <a:pt x="476" y="11"/>
                    </a:cubicBezTo>
                    <a:cubicBezTo>
                      <a:pt x="475" y="10"/>
                      <a:pt x="475" y="11"/>
                      <a:pt x="475" y="10"/>
                    </a:cubicBezTo>
                    <a:cubicBezTo>
                      <a:pt x="474" y="10"/>
                      <a:pt x="474" y="11"/>
                      <a:pt x="474" y="11"/>
                    </a:cubicBezTo>
                    <a:cubicBezTo>
                      <a:pt x="474" y="11"/>
                      <a:pt x="474" y="10"/>
                      <a:pt x="473" y="10"/>
                    </a:cubicBezTo>
                    <a:cubicBezTo>
                      <a:pt x="473" y="10"/>
                      <a:pt x="473" y="11"/>
                      <a:pt x="472" y="11"/>
                    </a:cubicBezTo>
                    <a:cubicBezTo>
                      <a:pt x="473" y="11"/>
                      <a:pt x="475" y="12"/>
                      <a:pt x="476" y="11"/>
                    </a:cubicBezTo>
                    <a:cubicBezTo>
                      <a:pt x="477" y="11"/>
                      <a:pt x="478" y="11"/>
                      <a:pt x="480" y="11"/>
                    </a:cubicBezTo>
                    <a:cubicBezTo>
                      <a:pt x="480" y="11"/>
                      <a:pt x="481" y="11"/>
                      <a:pt x="482" y="11"/>
                    </a:cubicBezTo>
                    <a:cubicBezTo>
                      <a:pt x="482" y="10"/>
                      <a:pt x="483" y="10"/>
                      <a:pt x="482" y="10"/>
                    </a:cubicBezTo>
                    <a:close/>
                    <a:moveTo>
                      <a:pt x="347" y="174"/>
                    </a:moveTo>
                    <a:cubicBezTo>
                      <a:pt x="345" y="173"/>
                      <a:pt x="344" y="173"/>
                      <a:pt x="342" y="174"/>
                    </a:cubicBezTo>
                    <a:cubicBezTo>
                      <a:pt x="344" y="175"/>
                      <a:pt x="346" y="175"/>
                      <a:pt x="347" y="174"/>
                    </a:cubicBezTo>
                    <a:close/>
                    <a:moveTo>
                      <a:pt x="466" y="28"/>
                    </a:moveTo>
                    <a:cubicBezTo>
                      <a:pt x="466" y="29"/>
                      <a:pt x="466" y="29"/>
                      <a:pt x="466" y="29"/>
                    </a:cubicBezTo>
                    <a:cubicBezTo>
                      <a:pt x="466" y="29"/>
                      <a:pt x="466" y="29"/>
                      <a:pt x="466" y="29"/>
                    </a:cubicBezTo>
                    <a:cubicBezTo>
                      <a:pt x="466" y="29"/>
                      <a:pt x="466" y="28"/>
                      <a:pt x="466" y="28"/>
                    </a:cubicBezTo>
                    <a:close/>
                    <a:moveTo>
                      <a:pt x="477" y="12"/>
                    </a:moveTo>
                    <a:cubicBezTo>
                      <a:pt x="477" y="12"/>
                      <a:pt x="477" y="12"/>
                      <a:pt x="477" y="12"/>
                    </a:cubicBezTo>
                    <a:cubicBezTo>
                      <a:pt x="478" y="13"/>
                      <a:pt x="478" y="12"/>
                      <a:pt x="478" y="12"/>
                    </a:cubicBezTo>
                    <a:cubicBezTo>
                      <a:pt x="478" y="12"/>
                      <a:pt x="478" y="12"/>
                      <a:pt x="477" y="12"/>
                    </a:cubicBezTo>
                    <a:close/>
                    <a:moveTo>
                      <a:pt x="473" y="19"/>
                    </a:moveTo>
                    <a:cubicBezTo>
                      <a:pt x="473" y="19"/>
                      <a:pt x="472" y="19"/>
                      <a:pt x="473" y="19"/>
                    </a:cubicBezTo>
                    <a:close/>
                    <a:moveTo>
                      <a:pt x="462" y="31"/>
                    </a:moveTo>
                    <a:cubicBezTo>
                      <a:pt x="461" y="32"/>
                      <a:pt x="460" y="31"/>
                      <a:pt x="459" y="32"/>
                    </a:cubicBezTo>
                    <a:cubicBezTo>
                      <a:pt x="459" y="33"/>
                      <a:pt x="463" y="33"/>
                      <a:pt x="462" y="31"/>
                    </a:cubicBezTo>
                    <a:close/>
                    <a:moveTo>
                      <a:pt x="476" y="13"/>
                    </a:moveTo>
                    <a:cubicBezTo>
                      <a:pt x="476" y="13"/>
                      <a:pt x="476" y="13"/>
                      <a:pt x="476" y="13"/>
                    </a:cubicBezTo>
                    <a:close/>
                    <a:moveTo>
                      <a:pt x="463" y="28"/>
                    </a:moveTo>
                    <a:cubicBezTo>
                      <a:pt x="463" y="29"/>
                      <a:pt x="462" y="28"/>
                      <a:pt x="462" y="28"/>
                    </a:cubicBezTo>
                    <a:cubicBezTo>
                      <a:pt x="462" y="28"/>
                      <a:pt x="462" y="29"/>
                      <a:pt x="462" y="29"/>
                    </a:cubicBezTo>
                    <a:cubicBezTo>
                      <a:pt x="462" y="29"/>
                      <a:pt x="462" y="29"/>
                      <a:pt x="461" y="29"/>
                    </a:cubicBezTo>
                    <a:cubicBezTo>
                      <a:pt x="462" y="29"/>
                      <a:pt x="463" y="29"/>
                      <a:pt x="463" y="29"/>
                    </a:cubicBezTo>
                    <a:cubicBezTo>
                      <a:pt x="463" y="29"/>
                      <a:pt x="463" y="28"/>
                      <a:pt x="463" y="28"/>
                    </a:cubicBezTo>
                    <a:close/>
                    <a:moveTo>
                      <a:pt x="342" y="174"/>
                    </a:moveTo>
                    <a:cubicBezTo>
                      <a:pt x="342" y="173"/>
                      <a:pt x="342" y="174"/>
                      <a:pt x="342" y="174"/>
                    </a:cubicBezTo>
                    <a:close/>
                    <a:moveTo>
                      <a:pt x="459" y="31"/>
                    </a:moveTo>
                    <a:cubicBezTo>
                      <a:pt x="459" y="30"/>
                      <a:pt x="460" y="31"/>
                      <a:pt x="459" y="31"/>
                    </a:cubicBezTo>
                    <a:close/>
                    <a:moveTo>
                      <a:pt x="468" y="19"/>
                    </a:moveTo>
                    <a:cubicBezTo>
                      <a:pt x="468" y="19"/>
                      <a:pt x="468" y="19"/>
                      <a:pt x="469" y="19"/>
                    </a:cubicBezTo>
                    <a:cubicBezTo>
                      <a:pt x="468" y="19"/>
                      <a:pt x="468" y="19"/>
                      <a:pt x="468" y="19"/>
                    </a:cubicBezTo>
                    <a:close/>
                    <a:moveTo>
                      <a:pt x="459" y="28"/>
                    </a:moveTo>
                    <a:cubicBezTo>
                      <a:pt x="460" y="29"/>
                      <a:pt x="460" y="29"/>
                      <a:pt x="460" y="29"/>
                    </a:cubicBezTo>
                    <a:cubicBezTo>
                      <a:pt x="460" y="28"/>
                      <a:pt x="460" y="29"/>
                      <a:pt x="461" y="29"/>
                    </a:cubicBezTo>
                    <a:cubicBezTo>
                      <a:pt x="461" y="28"/>
                      <a:pt x="460" y="28"/>
                      <a:pt x="459" y="28"/>
                    </a:cubicBezTo>
                    <a:close/>
                    <a:moveTo>
                      <a:pt x="458" y="31"/>
                    </a:moveTo>
                    <a:cubicBezTo>
                      <a:pt x="457" y="30"/>
                      <a:pt x="457" y="31"/>
                      <a:pt x="456" y="31"/>
                    </a:cubicBezTo>
                    <a:cubicBezTo>
                      <a:pt x="455" y="30"/>
                      <a:pt x="454" y="30"/>
                      <a:pt x="453" y="30"/>
                    </a:cubicBezTo>
                    <a:cubicBezTo>
                      <a:pt x="453" y="29"/>
                      <a:pt x="451" y="30"/>
                      <a:pt x="451" y="30"/>
                    </a:cubicBezTo>
                    <a:cubicBezTo>
                      <a:pt x="451" y="31"/>
                      <a:pt x="451" y="30"/>
                      <a:pt x="452" y="30"/>
                    </a:cubicBezTo>
                    <a:cubicBezTo>
                      <a:pt x="452" y="31"/>
                      <a:pt x="451" y="31"/>
                      <a:pt x="452" y="32"/>
                    </a:cubicBezTo>
                    <a:cubicBezTo>
                      <a:pt x="452" y="32"/>
                      <a:pt x="452" y="32"/>
                      <a:pt x="452" y="33"/>
                    </a:cubicBezTo>
                    <a:cubicBezTo>
                      <a:pt x="453" y="33"/>
                      <a:pt x="453" y="33"/>
                      <a:pt x="453" y="33"/>
                    </a:cubicBezTo>
                    <a:cubicBezTo>
                      <a:pt x="453" y="32"/>
                      <a:pt x="455" y="31"/>
                      <a:pt x="456" y="32"/>
                    </a:cubicBezTo>
                    <a:cubicBezTo>
                      <a:pt x="456" y="32"/>
                      <a:pt x="456" y="32"/>
                      <a:pt x="455" y="32"/>
                    </a:cubicBezTo>
                    <a:cubicBezTo>
                      <a:pt x="457" y="32"/>
                      <a:pt x="457" y="32"/>
                      <a:pt x="457" y="32"/>
                    </a:cubicBezTo>
                    <a:cubicBezTo>
                      <a:pt x="457" y="32"/>
                      <a:pt x="457" y="31"/>
                      <a:pt x="458" y="31"/>
                    </a:cubicBezTo>
                    <a:close/>
                    <a:moveTo>
                      <a:pt x="472" y="14"/>
                    </a:moveTo>
                    <a:cubicBezTo>
                      <a:pt x="472" y="14"/>
                      <a:pt x="472" y="14"/>
                      <a:pt x="472" y="14"/>
                    </a:cubicBezTo>
                    <a:cubicBezTo>
                      <a:pt x="472" y="14"/>
                      <a:pt x="472" y="14"/>
                      <a:pt x="472" y="14"/>
                    </a:cubicBezTo>
                    <a:close/>
                    <a:moveTo>
                      <a:pt x="465" y="19"/>
                    </a:moveTo>
                    <a:cubicBezTo>
                      <a:pt x="465" y="19"/>
                      <a:pt x="466" y="19"/>
                      <a:pt x="466" y="19"/>
                    </a:cubicBezTo>
                    <a:cubicBezTo>
                      <a:pt x="466" y="19"/>
                      <a:pt x="466" y="19"/>
                      <a:pt x="466" y="19"/>
                    </a:cubicBezTo>
                    <a:cubicBezTo>
                      <a:pt x="466" y="19"/>
                      <a:pt x="466" y="19"/>
                      <a:pt x="465" y="19"/>
                    </a:cubicBezTo>
                    <a:close/>
                    <a:moveTo>
                      <a:pt x="458" y="28"/>
                    </a:moveTo>
                    <a:cubicBezTo>
                      <a:pt x="458" y="28"/>
                      <a:pt x="458" y="28"/>
                      <a:pt x="458" y="28"/>
                    </a:cubicBezTo>
                    <a:close/>
                    <a:moveTo>
                      <a:pt x="472" y="10"/>
                    </a:moveTo>
                    <a:cubicBezTo>
                      <a:pt x="471" y="10"/>
                      <a:pt x="470" y="10"/>
                      <a:pt x="469" y="9"/>
                    </a:cubicBezTo>
                    <a:cubicBezTo>
                      <a:pt x="468" y="9"/>
                      <a:pt x="466" y="10"/>
                      <a:pt x="465" y="9"/>
                    </a:cubicBezTo>
                    <a:cubicBezTo>
                      <a:pt x="465" y="10"/>
                      <a:pt x="464" y="10"/>
                      <a:pt x="464" y="11"/>
                    </a:cubicBezTo>
                    <a:cubicBezTo>
                      <a:pt x="465" y="11"/>
                      <a:pt x="464" y="10"/>
                      <a:pt x="465" y="11"/>
                    </a:cubicBezTo>
                    <a:cubicBezTo>
                      <a:pt x="465" y="11"/>
                      <a:pt x="465" y="11"/>
                      <a:pt x="465" y="11"/>
                    </a:cubicBezTo>
                    <a:cubicBezTo>
                      <a:pt x="467" y="10"/>
                      <a:pt x="470" y="11"/>
                      <a:pt x="472" y="11"/>
                    </a:cubicBezTo>
                    <a:cubicBezTo>
                      <a:pt x="472" y="11"/>
                      <a:pt x="472" y="11"/>
                      <a:pt x="472" y="10"/>
                    </a:cubicBezTo>
                    <a:close/>
                    <a:moveTo>
                      <a:pt x="469" y="14"/>
                    </a:moveTo>
                    <a:cubicBezTo>
                      <a:pt x="469" y="14"/>
                      <a:pt x="469" y="15"/>
                      <a:pt x="470" y="14"/>
                    </a:cubicBezTo>
                    <a:cubicBezTo>
                      <a:pt x="470" y="14"/>
                      <a:pt x="469" y="13"/>
                      <a:pt x="469" y="14"/>
                    </a:cubicBezTo>
                    <a:close/>
                    <a:moveTo>
                      <a:pt x="457" y="28"/>
                    </a:moveTo>
                    <a:cubicBezTo>
                      <a:pt x="457" y="29"/>
                      <a:pt x="456" y="27"/>
                      <a:pt x="455" y="28"/>
                    </a:cubicBezTo>
                    <a:cubicBezTo>
                      <a:pt x="457" y="28"/>
                      <a:pt x="456" y="29"/>
                      <a:pt x="458" y="29"/>
                    </a:cubicBezTo>
                    <a:cubicBezTo>
                      <a:pt x="457" y="28"/>
                      <a:pt x="458" y="28"/>
                      <a:pt x="457" y="28"/>
                    </a:cubicBezTo>
                    <a:close/>
                    <a:moveTo>
                      <a:pt x="463" y="19"/>
                    </a:moveTo>
                    <a:cubicBezTo>
                      <a:pt x="464" y="19"/>
                      <a:pt x="464" y="19"/>
                      <a:pt x="464" y="19"/>
                    </a:cubicBezTo>
                    <a:cubicBezTo>
                      <a:pt x="464" y="19"/>
                      <a:pt x="464" y="18"/>
                      <a:pt x="463" y="19"/>
                    </a:cubicBezTo>
                    <a:close/>
                    <a:moveTo>
                      <a:pt x="463" y="20"/>
                    </a:moveTo>
                    <a:cubicBezTo>
                      <a:pt x="462" y="19"/>
                      <a:pt x="463" y="21"/>
                      <a:pt x="463" y="20"/>
                    </a:cubicBezTo>
                    <a:close/>
                    <a:moveTo>
                      <a:pt x="454" y="28"/>
                    </a:moveTo>
                    <a:cubicBezTo>
                      <a:pt x="453" y="28"/>
                      <a:pt x="453" y="28"/>
                      <a:pt x="452" y="28"/>
                    </a:cubicBezTo>
                    <a:cubicBezTo>
                      <a:pt x="452" y="28"/>
                      <a:pt x="453" y="28"/>
                      <a:pt x="452" y="27"/>
                    </a:cubicBezTo>
                    <a:cubicBezTo>
                      <a:pt x="452" y="27"/>
                      <a:pt x="452" y="28"/>
                      <a:pt x="451" y="28"/>
                    </a:cubicBezTo>
                    <a:cubicBezTo>
                      <a:pt x="452" y="28"/>
                      <a:pt x="453" y="29"/>
                      <a:pt x="454" y="28"/>
                    </a:cubicBezTo>
                    <a:cubicBezTo>
                      <a:pt x="454" y="28"/>
                      <a:pt x="454" y="28"/>
                      <a:pt x="454" y="28"/>
                    </a:cubicBezTo>
                    <a:close/>
                    <a:moveTo>
                      <a:pt x="460" y="18"/>
                    </a:moveTo>
                    <a:cubicBezTo>
                      <a:pt x="460" y="19"/>
                      <a:pt x="461" y="19"/>
                      <a:pt x="461" y="19"/>
                    </a:cubicBezTo>
                    <a:cubicBezTo>
                      <a:pt x="461" y="18"/>
                      <a:pt x="461" y="18"/>
                      <a:pt x="460" y="18"/>
                    </a:cubicBezTo>
                    <a:close/>
                    <a:moveTo>
                      <a:pt x="451" y="31"/>
                    </a:moveTo>
                    <a:cubicBezTo>
                      <a:pt x="450" y="30"/>
                      <a:pt x="450" y="31"/>
                      <a:pt x="449" y="31"/>
                    </a:cubicBezTo>
                    <a:cubicBezTo>
                      <a:pt x="450" y="32"/>
                      <a:pt x="449" y="32"/>
                      <a:pt x="450" y="32"/>
                    </a:cubicBezTo>
                    <a:cubicBezTo>
                      <a:pt x="450" y="32"/>
                      <a:pt x="450" y="31"/>
                      <a:pt x="451" y="31"/>
                    </a:cubicBezTo>
                    <a:close/>
                    <a:moveTo>
                      <a:pt x="465" y="14"/>
                    </a:moveTo>
                    <a:cubicBezTo>
                      <a:pt x="464" y="13"/>
                      <a:pt x="465" y="14"/>
                      <a:pt x="465" y="14"/>
                    </a:cubicBezTo>
                    <a:close/>
                    <a:moveTo>
                      <a:pt x="453" y="27"/>
                    </a:moveTo>
                    <a:cubicBezTo>
                      <a:pt x="453" y="27"/>
                      <a:pt x="453" y="27"/>
                      <a:pt x="453" y="28"/>
                    </a:cubicBezTo>
                    <a:cubicBezTo>
                      <a:pt x="453" y="28"/>
                      <a:pt x="453" y="28"/>
                      <a:pt x="453" y="28"/>
                    </a:cubicBezTo>
                    <a:cubicBezTo>
                      <a:pt x="453" y="28"/>
                      <a:pt x="453" y="28"/>
                      <a:pt x="453" y="28"/>
                    </a:cubicBezTo>
                    <a:cubicBezTo>
                      <a:pt x="453" y="27"/>
                      <a:pt x="453" y="27"/>
                      <a:pt x="453" y="27"/>
                    </a:cubicBezTo>
                    <a:close/>
                    <a:moveTo>
                      <a:pt x="459" y="17"/>
                    </a:moveTo>
                    <a:cubicBezTo>
                      <a:pt x="460" y="17"/>
                      <a:pt x="461" y="17"/>
                      <a:pt x="461" y="17"/>
                    </a:cubicBezTo>
                    <a:cubicBezTo>
                      <a:pt x="461" y="16"/>
                      <a:pt x="460" y="17"/>
                      <a:pt x="459" y="17"/>
                    </a:cubicBezTo>
                    <a:close/>
                    <a:moveTo>
                      <a:pt x="462" y="15"/>
                    </a:moveTo>
                    <a:cubicBezTo>
                      <a:pt x="462" y="15"/>
                      <a:pt x="463" y="15"/>
                      <a:pt x="463" y="15"/>
                    </a:cubicBezTo>
                    <a:cubicBezTo>
                      <a:pt x="463" y="14"/>
                      <a:pt x="462" y="14"/>
                      <a:pt x="462" y="15"/>
                    </a:cubicBezTo>
                    <a:close/>
                    <a:moveTo>
                      <a:pt x="458" y="20"/>
                    </a:moveTo>
                    <a:cubicBezTo>
                      <a:pt x="458" y="20"/>
                      <a:pt x="459" y="21"/>
                      <a:pt x="458" y="20"/>
                    </a:cubicBezTo>
                    <a:close/>
                    <a:moveTo>
                      <a:pt x="457" y="19"/>
                    </a:moveTo>
                    <a:cubicBezTo>
                      <a:pt x="458" y="19"/>
                      <a:pt x="459" y="19"/>
                      <a:pt x="460" y="18"/>
                    </a:cubicBezTo>
                    <a:cubicBezTo>
                      <a:pt x="459" y="18"/>
                      <a:pt x="458" y="18"/>
                      <a:pt x="457" y="19"/>
                    </a:cubicBezTo>
                    <a:close/>
                    <a:moveTo>
                      <a:pt x="437" y="32"/>
                    </a:moveTo>
                    <a:cubicBezTo>
                      <a:pt x="436" y="32"/>
                      <a:pt x="437" y="32"/>
                      <a:pt x="437" y="32"/>
                    </a:cubicBezTo>
                    <a:cubicBezTo>
                      <a:pt x="436" y="31"/>
                      <a:pt x="435" y="31"/>
                      <a:pt x="435" y="30"/>
                    </a:cubicBezTo>
                    <a:cubicBezTo>
                      <a:pt x="436" y="31"/>
                      <a:pt x="436" y="29"/>
                      <a:pt x="437" y="30"/>
                    </a:cubicBezTo>
                    <a:cubicBezTo>
                      <a:pt x="437" y="31"/>
                      <a:pt x="439" y="31"/>
                      <a:pt x="438" y="32"/>
                    </a:cubicBezTo>
                    <a:cubicBezTo>
                      <a:pt x="439" y="32"/>
                      <a:pt x="440" y="32"/>
                      <a:pt x="440" y="32"/>
                    </a:cubicBezTo>
                    <a:cubicBezTo>
                      <a:pt x="441" y="32"/>
                      <a:pt x="442" y="31"/>
                      <a:pt x="442" y="32"/>
                    </a:cubicBezTo>
                    <a:cubicBezTo>
                      <a:pt x="442" y="31"/>
                      <a:pt x="443" y="31"/>
                      <a:pt x="443" y="31"/>
                    </a:cubicBezTo>
                    <a:cubicBezTo>
                      <a:pt x="444" y="32"/>
                      <a:pt x="444" y="32"/>
                      <a:pt x="445" y="32"/>
                    </a:cubicBezTo>
                    <a:cubicBezTo>
                      <a:pt x="445" y="32"/>
                      <a:pt x="445" y="32"/>
                      <a:pt x="445" y="32"/>
                    </a:cubicBezTo>
                    <a:cubicBezTo>
                      <a:pt x="446" y="32"/>
                      <a:pt x="447" y="32"/>
                      <a:pt x="448" y="32"/>
                    </a:cubicBezTo>
                    <a:cubicBezTo>
                      <a:pt x="448" y="32"/>
                      <a:pt x="449" y="32"/>
                      <a:pt x="448" y="31"/>
                    </a:cubicBezTo>
                    <a:cubicBezTo>
                      <a:pt x="448" y="32"/>
                      <a:pt x="448" y="31"/>
                      <a:pt x="448" y="31"/>
                    </a:cubicBezTo>
                    <a:cubicBezTo>
                      <a:pt x="447" y="32"/>
                      <a:pt x="446" y="31"/>
                      <a:pt x="445" y="31"/>
                    </a:cubicBezTo>
                    <a:cubicBezTo>
                      <a:pt x="445" y="31"/>
                      <a:pt x="445" y="32"/>
                      <a:pt x="445" y="31"/>
                    </a:cubicBezTo>
                    <a:cubicBezTo>
                      <a:pt x="444" y="30"/>
                      <a:pt x="443" y="31"/>
                      <a:pt x="443" y="30"/>
                    </a:cubicBezTo>
                    <a:cubicBezTo>
                      <a:pt x="441" y="31"/>
                      <a:pt x="439" y="29"/>
                      <a:pt x="438" y="30"/>
                    </a:cubicBezTo>
                    <a:cubicBezTo>
                      <a:pt x="438" y="30"/>
                      <a:pt x="437" y="30"/>
                      <a:pt x="437" y="29"/>
                    </a:cubicBezTo>
                    <a:cubicBezTo>
                      <a:pt x="436" y="29"/>
                      <a:pt x="435" y="29"/>
                      <a:pt x="434" y="30"/>
                    </a:cubicBezTo>
                    <a:cubicBezTo>
                      <a:pt x="434" y="29"/>
                      <a:pt x="433" y="28"/>
                      <a:pt x="432" y="28"/>
                    </a:cubicBezTo>
                    <a:cubicBezTo>
                      <a:pt x="433" y="29"/>
                      <a:pt x="433" y="29"/>
                      <a:pt x="432" y="29"/>
                    </a:cubicBezTo>
                    <a:cubicBezTo>
                      <a:pt x="435" y="30"/>
                      <a:pt x="435" y="32"/>
                      <a:pt x="437" y="32"/>
                    </a:cubicBezTo>
                    <a:close/>
                    <a:moveTo>
                      <a:pt x="450" y="28"/>
                    </a:moveTo>
                    <a:cubicBezTo>
                      <a:pt x="450" y="28"/>
                      <a:pt x="451" y="29"/>
                      <a:pt x="450" y="28"/>
                    </a:cubicBezTo>
                    <a:close/>
                    <a:moveTo>
                      <a:pt x="457" y="19"/>
                    </a:moveTo>
                    <a:cubicBezTo>
                      <a:pt x="457" y="19"/>
                      <a:pt x="457" y="19"/>
                      <a:pt x="457" y="19"/>
                    </a:cubicBezTo>
                    <a:cubicBezTo>
                      <a:pt x="457" y="19"/>
                      <a:pt x="457" y="19"/>
                      <a:pt x="457" y="19"/>
                    </a:cubicBezTo>
                    <a:cubicBezTo>
                      <a:pt x="457" y="19"/>
                      <a:pt x="457" y="19"/>
                      <a:pt x="458" y="19"/>
                    </a:cubicBezTo>
                    <a:cubicBezTo>
                      <a:pt x="457" y="19"/>
                      <a:pt x="457" y="19"/>
                      <a:pt x="457" y="19"/>
                    </a:cubicBezTo>
                    <a:close/>
                    <a:moveTo>
                      <a:pt x="462" y="13"/>
                    </a:moveTo>
                    <a:cubicBezTo>
                      <a:pt x="462" y="13"/>
                      <a:pt x="462" y="13"/>
                      <a:pt x="462" y="13"/>
                    </a:cubicBezTo>
                    <a:close/>
                    <a:moveTo>
                      <a:pt x="462" y="13"/>
                    </a:moveTo>
                    <a:cubicBezTo>
                      <a:pt x="461" y="13"/>
                      <a:pt x="462" y="14"/>
                      <a:pt x="462" y="13"/>
                    </a:cubicBezTo>
                    <a:close/>
                    <a:moveTo>
                      <a:pt x="460" y="14"/>
                    </a:moveTo>
                    <a:cubicBezTo>
                      <a:pt x="460" y="15"/>
                      <a:pt x="461" y="14"/>
                      <a:pt x="461" y="14"/>
                    </a:cubicBezTo>
                    <a:cubicBezTo>
                      <a:pt x="460" y="14"/>
                      <a:pt x="460" y="14"/>
                      <a:pt x="460" y="14"/>
                    </a:cubicBezTo>
                    <a:close/>
                    <a:moveTo>
                      <a:pt x="461" y="14"/>
                    </a:moveTo>
                    <a:cubicBezTo>
                      <a:pt x="461" y="14"/>
                      <a:pt x="461" y="14"/>
                      <a:pt x="461" y="13"/>
                    </a:cubicBezTo>
                    <a:cubicBezTo>
                      <a:pt x="461" y="14"/>
                      <a:pt x="461" y="14"/>
                      <a:pt x="461" y="14"/>
                    </a:cubicBezTo>
                    <a:close/>
                    <a:moveTo>
                      <a:pt x="443" y="34"/>
                    </a:moveTo>
                    <a:cubicBezTo>
                      <a:pt x="443" y="35"/>
                      <a:pt x="444" y="34"/>
                      <a:pt x="443" y="34"/>
                    </a:cubicBezTo>
                    <a:close/>
                    <a:moveTo>
                      <a:pt x="463" y="9"/>
                    </a:moveTo>
                    <a:cubicBezTo>
                      <a:pt x="462" y="10"/>
                      <a:pt x="462" y="9"/>
                      <a:pt x="461" y="9"/>
                    </a:cubicBezTo>
                    <a:cubicBezTo>
                      <a:pt x="461" y="10"/>
                      <a:pt x="461" y="10"/>
                      <a:pt x="461" y="10"/>
                    </a:cubicBezTo>
                    <a:cubicBezTo>
                      <a:pt x="462" y="11"/>
                      <a:pt x="462" y="11"/>
                      <a:pt x="463" y="10"/>
                    </a:cubicBezTo>
                    <a:cubicBezTo>
                      <a:pt x="463" y="10"/>
                      <a:pt x="464" y="10"/>
                      <a:pt x="463" y="9"/>
                    </a:cubicBezTo>
                    <a:close/>
                    <a:moveTo>
                      <a:pt x="443" y="34"/>
                    </a:moveTo>
                    <a:cubicBezTo>
                      <a:pt x="444" y="34"/>
                      <a:pt x="443" y="34"/>
                      <a:pt x="443" y="34"/>
                    </a:cubicBezTo>
                    <a:close/>
                    <a:moveTo>
                      <a:pt x="455" y="20"/>
                    </a:moveTo>
                    <a:cubicBezTo>
                      <a:pt x="454" y="20"/>
                      <a:pt x="455" y="21"/>
                      <a:pt x="455" y="20"/>
                    </a:cubicBezTo>
                    <a:close/>
                    <a:moveTo>
                      <a:pt x="444" y="33"/>
                    </a:moveTo>
                    <a:cubicBezTo>
                      <a:pt x="444" y="33"/>
                      <a:pt x="444" y="33"/>
                      <a:pt x="444" y="33"/>
                    </a:cubicBezTo>
                    <a:close/>
                    <a:moveTo>
                      <a:pt x="456" y="17"/>
                    </a:moveTo>
                    <a:cubicBezTo>
                      <a:pt x="456" y="17"/>
                      <a:pt x="456" y="18"/>
                      <a:pt x="456" y="18"/>
                    </a:cubicBezTo>
                    <a:cubicBezTo>
                      <a:pt x="456" y="18"/>
                      <a:pt x="457" y="17"/>
                      <a:pt x="456" y="17"/>
                    </a:cubicBezTo>
                    <a:close/>
                    <a:moveTo>
                      <a:pt x="459" y="14"/>
                    </a:moveTo>
                    <a:cubicBezTo>
                      <a:pt x="459" y="14"/>
                      <a:pt x="459" y="14"/>
                      <a:pt x="459" y="14"/>
                    </a:cubicBezTo>
                    <a:close/>
                    <a:moveTo>
                      <a:pt x="455" y="18"/>
                    </a:moveTo>
                    <a:cubicBezTo>
                      <a:pt x="454" y="18"/>
                      <a:pt x="454" y="18"/>
                      <a:pt x="454" y="19"/>
                    </a:cubicBezTo>
                    <a:cubicBezTo>
                      <a:pt x="454" y="19"/>
                      <a:pt x="455" y="19"/>
                      <a:pt x="455" y="19"/>
                    </a:cubicBezTo>
                    <a:cubicBezTo>
                      <a:pt x="454" y="18"/>
                      <a:pt x="456" y="18"/>
                      <a:pt x="455" y="18"/>
                    </a:cubicBezTo>
                    <a:close/>
                    <a:moveTo>
                      <a:pt x="448" y="27"/>
                    </a:moveTo>
                    <a:cubicBezTo>
                      <a:pt x="448" y="28"/>
                      <a:pt x="446" y="27"/>
                      <a:pt x="446" y="28"/>
                    </a:cubicBezTo>
                    <a:cubicBezTo>
                      <a:pt x="447" y="28"/>
                      <a:pt x="447" y="28"/>
                      <a:pt x="448" y="28"/>
                    </a:cubicBezTo>
                    <a:cubicBezTo>
                      <a:pt x="447" y="27"/>
                      <a:pt x="448" y="27"/>
                      <a:pt x="448" y="27"/>
                    </a:cubicBezTo>
                    <a:close/>
                    <a:moveTo>
                      <a:pt x="459" y="14"/>
                    </a:moveTo>
                    <a:cubicBezTo>
                      <a:pt x="458" y="14"/>
                      <a:pt x="459" y="14"/>
                      <a:pt x="459" y="14"/>
                    </a:cubicBezTo>
                    <a:cubicBezTo>
                      <a:pt x="459" y="14"/>
                      <a:pt x="459" y="14"/>
                      <a:pt x="459" y="14"/>
                    </a:cubicBezTo>
                    <a:close/>
                    <a:moveTo>
                      <a:pt x="459" y="14"/>
                    </a:moveTo>
                    <a:cubicBezTo>
                      <a:pt x="459" y="13"/>
                      <a:pt x="458" y="13"/>
                      <a:pt x="459" y="14"/>
                    </a:cubicBezTo>
                    <a:close/>
                    <a:moveTo>
                      <a:pt x="457" y="14"/>
                    </a:moveTo>
                    <a:cubicBezTo>
                      <a:pt x="456" y="13"/>
                      <a:pt x="457" y="15"/>
                      <a:pt x="457" y="14"/>
                    </a:cubicBezTo>
                    <a:close/>
                    <a:moveTo>
                      <a:pt x="445" y="27"/>
                    </a:moveTo>
                    <a:cubicBezTo>
                      <a:pt x="445" y="27"/>
                      <a:pt x="444" y="27"/>
                      <a:pt x="444" y="28"/>
                    </a:cubicBezTo>
                    <a:cubicBezTo>
                      <a:pt x="444" y="28"/>
                      <a:pt x="445" y="28"/>
                      <a:pt x="445" y="28"/>
                    </a:cubicBezTo>
                    <a:cubicBezTo>
                      <a:pt x="445" y="27"/>
                      <a:pt x="445" y="26"/>
                      <a:pt x="445" y="27"/>
                    </a:cubicBezTo>
                    <a:close/>
                    <a:moveTo>
                      <a:pt x="445" y="26"/>
                    </a:moveTo>
                    <a:cubicBezTo>
                      <a:pt x="445" y="26"/>
                      <a:pt x="445" y="26"/>
                      <a:pt x="445" y="26"/>
                    </a:cubicBezTo>
                    <a:cubicBezTo>
                      <a:pt x="445" y="25"/>
                      <a:pt x="444" y="26"/>
                      <a:pt x="445" y="26"/>
                    </a:cubicBezTo>
                    <a:close/>
                    <a:moveTo>
                      <a:pt x="438" y="34"/>
                    </a:moveTo>
                    <a:cubicBezTo>
                      <a:pt x="438" y="34"/>
                      <a:pt x="438" y="34"/>
                      <a:pt x="438" y="34"/>
                    </a:cubicBezTo>
                    <a:cubicBezTo>
                      <a:pt x="438" y="34"/>
                      <a:pt x="438" y="35"/>
                      <a:pt x="438" y="34"/>
                    </a:cubicBezTo>
                    <a:cubicBezTo>
                      <a:pt x="438" y="34"/>
                      <a:pt x="438" y="34"/>
                      <a:pt x="438" y="34"/>
                    </a:cubicBezTo>
                    <a:close/>
                    <a:moveTo>
                      <a:pt x="324" y="172"/>
                    </a:moveTo>
                    <a:cubicBezTo>
                      <a:pt x="324" y="172"/>
                      <a:pt x="324" y="172"/>
                      <a:pt x="323" y="172"/>
                    </a:cubicBezTo>
                    <a:cubicBezTo>
                      <a:pt x="323" y="172"/>
                      <a:pt x="324" y="172"/>
                      <a:pt x="324" y="172"/>
                    </a:cubicBezTo>
                    <a:cubicBezTo>
                      <a:pt x="324" y="172"/>
                      <a:pt x="324" y="173"/>
                      <a:pt x="324" y="172"/>
                    </a:cubicBezTo>
                    <a:close/>
                    <a:moveTo>
                      <a:pt x="451" y="18"/>
                    </a:moveTo>
                    <a:cubicBezTo>
                      <a:pt x="452" y="18"/>
                      <a:pt x="452" y="17"/>
                      <a:pt x="452" y="17"/>
                    </a:cubicBezTo>
                    <a:cubicBezTo>
                      <a:pt x="452" y="16"/>
                      <a:pt x="451" y="17"/>
                      <a:pt x="451" y="18"/>
                    </a:cubicBezTo>
                    <a:close/>
                    <a:moveTo>
                      <a:pt x="450" y="18"/>
                    </a:moveTo>
                    <a:cubicBezTo>
                      <a:pt x="450" y="18"/>
                      <a:pt x="451" y="18"/>
                      <a:pt x="451" y="18"/>
                    </a:cubicBezTo>
                    <a:cubicBezTo>
                      <a:pt x="450" y="18"/>
                      <a:pt x="450" y="18"/>
                      <a:pt x="450" y="18"/>
                    </a:cubicBezTo>
                    <a:close/>
                    <a:moveTo>
                      <a:pt x="442" y="27"/>
                    </a:moveTo>
                    <a:cubicBezTo>
                      <a:pt x="442" y="27"/>
                      <a:pt x="442" y="27"/>
                      <a:pt x="442" y="27"/>
                    </a:cubicBezTo>
                    <a:cubicBezTo>
                      <a:pt x="442" y="28"/>
                      <a:pt x="443" y="28"/>
                      <a:pt x="443" y="28"/>
                    </a:cubicBezTo>
                    <a:cubicBezTo>
                      <a:pt x="443" y="27"/>
                      <a:pt x="443" y="27"/>
                      <a:pt x="442" y="27"/>
                    </a:cubicBezTo>
                    <a:close/>
                    <a:moveTo>
                      <a:pt x="437" y="32"/>
                    </a:moveTo>
                    <a:cubicBezTo>
                      <a:pt x="438" y="33"/>
                      <a:pt x="438" y="33"/>
                      <a:pt x="438" y="33"/>
                    </a:cubicBezTo>
                    <a:cubicBezTo>
                      <a:pt x="438" y="33"/>
                      <a:pt x="438" y="33"/>
                      <a:pt x="439" y="33"/>
                    </a:cubicBezTo>
                    <a:cubicBezTo>
                      <a:pt x="438" y="33"/>
                      <a:pt x="438" y="32"/>
                      <a:pt x="437" y="32"/>
                    </a:cubicBezTo>
                    <a:close/>
                    <a:moveTo>
                      <a:pt x="452" y="13"/>
                    </a:moveTo>
                    <a:cubicBezTo>
                      <a:pt x="452" y="13"/>
                      <a:pt x="452" y="14"/>
                      <a:pt x="452" y="14"/>
                    </a:cubicBezTo>
                    <a:cubicBezTo>
                      <a:pt x="452" y="14"/>
                      <a:pt x="453" y="14"/>
                      <a:pt x="452" y="13"/>
                    </a:cubicBezTo>
                    <a:close/>
                    <a:moveTo>
                      <a:pt x="441" y="27"/>
                    </a:moveTo>
                    <a:cubicBezTo>
                      <a:pt x="441" y="28"/>
                      <a:pt x="441" y="27"/>
                      <a:pt x="441" y="27"/>
                    </a:cubicBezTo>
                    <a:cubicBezTo>
                      <a:pt x="441" y="27"/>
                      <a:pt x="441" y="27"/>
                      <a:pt x="441" y="27"/>
                    </a:cubicBezTo>
                    <a:close/>
                    <a:moveTo>
                      <a:pt x="439" y="29"/>
                    </a:moveTo>
                    <a:cubicBezTo>
                      <a:pt x="439" y="29"/>
                      <a:pt x="440" y="29"/>
                      <a:pt x="440" y="29"/>
                    </a:cubicBezTo>
                    <a:cubicBezTo>
                      <a:pt x="440" y="29"/>
                      <a:pt x="440" y="29"/>
                      <a:pt x="439" y="29"/>
                    </a:cubicBezTo>
                    <a:close/>
                    <a:moveTo>
                      <a:pt x="439" y="29"/>
                    </a:moveTo>
                    <a:cubicBezTo>
                      <a:pt x="438" y="29"/>
                      <a:pt x="439" y="29"/>
                      <a:pt x="439" y="29"/>
                    </a:cubicBezTo>
                    <a:close/>
                    <a:moveTo>
                      <a:pt x="439" y="27"/>
                    </a:moveTo>
                    <a:cubicBezTo>
                      <a:pt x="439" y="27"/>
                      <a:pt x="439" y="27"/>
                      <a:pt x="439" y="27"/>
                    </a:cubicBezTo>
                    <a:cubicBezTo>
                      <a:pt x="439" y="27"/>
                      <a:pt x="440" y="28"/>
                      <a:pt x="440" y="27"/>
                    </a:cubicBezTo>
                    <a:cubicBezTo>
                      <a:pt x="440" y="27"/>
                      <a:pt x="440" y="27"/>
                      <a:pt x="439" y="27"/>
                    </a:cubicBezTo>
                    <a:close/>
                    <a:moveTo>
                      <a:pt x="454" y="9"/>
                    </a:moveTo>
                    <a:cubicBezTo>
                      <a:pt x="454" y="9"/>
                      <a:pt x="453" y="9"/>
                      <a:pt x="453" y="9"/>
                    </a:cubicBezTo>
                    <a:cubicBezTo>
                      <a:pt x="453" y="9"/>
                      <a:pt x="454" y="10"/>
                      <a:pt x="454" y="10"/>
                    </a:cubicBezTo>
                    <a:cubicBezTo>
                      <a:pt x="454" y="9"/>
                      <a:pt x="454" y="9"/>
                      <a:pt x="454" y="9"/>
                    </a:cubicBezTo>
                    <a:close/>
                    <a:moveTo>
                      <a:pt x="437" y="28"/>
                    </a:moveTo>
                    <a:cubicBezTo>
                      <a:pt x="437" y="29"/>
                      <a:pt x="437" y="29"/>
                      <a:pt x="437" y="29"/>
                    </a:cubicBezTo>
                    <a:cubicBezTo>
                      <a:pt x="437" y="29"/>
                      <a:pt x="437" y="29"/>
                      <a:pt x="437" y="29"/>
                    </a:cubicBezTo>
                    <a:cubicBezTo>
                      <a:pt x="438" y="29"/>
                      <a:pt x="438" y="29"/>
                      <a:pt x="438" y="29"/>
                    </a:cubicBezTo>
                    <a:cubicBezTo>
                      <a:pt x="438" y="29"/>
                      <a:pt x="437" y="29"/>
                      <a:pt x="437" y="28"/>
                    </a:cubicBezTo>
                    <a:close/>
                    <a:moveTo>
                      <a:pt x="438" y="26"/>
                    </a:moveTo>
                    <a:cubicBezTo>
                      <a:pt x="437" y="27"/>
                      <a:pt x="437" y="27"/>
                      <a:pt x="436" y="27"/>
                    </a:cubicBezTo>
                    <a:cubicBezTo>
                      <a:pt x="436" y="27"/>
                      <a:pt x="436" y="28"/>
                      <a:pt x="437" y="28"/>
                    </a:cubicBezTo>
                    <a:cubicBezTo>
                      <a:pt x="436" y="28"/>
                      <a:pt x="437" y="27"/>
                      <a:pt x="437" y="27"/>
                    </a:cubicBezTo>
                    <a:cubicBezTo>
                      <a:pt x="437" y="27"/>
                      <a:pt x="438" y="28"/>
                      <a:pt x="439" y="27"/>
                    </a:cubicBezTo>
                    <a:cubicBezTo>
                      <a:pt x="438" y="27"/>
                      <a:pt x="438" y="27"/>
                      <a:pt x="438" y="26"/>
                    </a:cubicBezTo>
                    <a:close/>
                    <a:moveTo>
                      <a:pt x="453" y="9"/>
                    </a:moveTo>
                    <a:cubicBezTo>
                      <a:pt x="452" y="9"/>
                      <a:pt x="453" y="10"/>
                      <a:pt x="453" y="9"/>
                    </a:cubicBezTo>
                    <a:close/>
                    <a:moveTo>
                      <a:pt x="450" y="13"/>
                    </a:moveTo>
                    <a:cubicBezTo>
                      <a:pt x="450" y="13"/>
                      <a:pt x="450" y="13"/>
                      <a:pt x="450" y="13"/>
                    </a:cubicBezTo>
                    <a:close/>
                    <a:moveTo>
                      <a:pt x="449" y="14"/>
                    </a:moveTo>
                    <a:cubicBezTo>
                      <a:pt x="449" y="14"/>
                      <a:pt x="449" y="13"/>
                      <a:pt x="449" y="14"/>
                    </a:cubicBezTo>
                    <a:close/>
                    <a:moveTo>
                      <a:pt x="449" y="14"/>
                    </a:moveTo>
                    <a:cubicBezTo>
                      <a:pt x="448" y="14"/>
                      <a:pt x="449" y="14"/>
                      <a:pt x="449" y="14"/>
                    </a:cubicBezTo>
                    <a:close/>
                    <a:moveTo>
                      <a:pt x="445" y="18"/>
                    </a:moveTo>
                    <a:cubicBezTo>
                      <a:pt x="444" y="18"/>
                      <a:pt x="445" y="19"/>
                      <a:pt x="445" y="18"/>
                    </a:cubicBezTo>
                    <a:close/>
                    <a:moveTo>
                      <a:pt x="442" y="18"/>
                    </a:moveTo>
                    <a:cubicBezTo>
                      <a:pt x="443" y="19"/>
                      <a:pt x="444" y="19"/>
                      <a:pt x="444" y="18"/>
                    </a:cubicBezTo>
                    <a:cubicBezTo>
                      <a:pt x="444" y="18"/>
                      <a:pt x="443" y="18"/>
                      <a:pt x="442" y="18"/>
                    </a:cubicBezTo>
                    <a:close/>
                    <a:moveTo>
                      <a:pt x="437" y="26"/>
                    </a:moveTo>
                    <a:cubicBezTo>
                      <a:pt x="438" y="26"/>
                      <a:pt x="438" y="26"/>
                      <a:pt x="438" y="26"/>
                    </a:cubicBezTo>
                    <a:cubicBezTo>
                      <a:pt x="438" y="25"/>
                      <a:pt x="438" y="25"/>
                      <a:pt x="437" y="26"/>
                    </a:cubicBezTo>
                    <a:close/>
                    <a:moveTo>
                      <a:pt x="448" y="14"/>
                    </a:moveTo>
                    <a:cubicBezTo>
                      <a:pt x="448" y="12"/>
                      <a:pt x="447" y="13"/>
                      <a:pt x="448" y="14"/>
                    </a:cubicBezTo>
                    <a:close/>
                    <a:moveTo>
                      <a:pt x="447" y="11"/>
                    </a:moveTo>
                    <a:cubicBezTo>
                      <a:pt x="448" y="12"/>
                      <a:pt x="448" y="12"/>
                      <a:pt x="448" y="12"/>
                    </a:cubicBezTo>
                    <a:cubicBezTo>
                      <a:pt x="448" y="11"/>
                      <a:pt x="448" y="11"/>
                      <a:pt x="447" y="11"/>
                    </a:cubicBezTo>
                    <a:close/>
                    <a:moveTo>
                      <a:pt x="436" y="27"/>
                    </a:moveTo>
                    <a:cubicBezTo>
                      <a:pt x="436" y="26"/>
                      <a:pt x="435" y="26"/>
                      <a:pt x="435" y="26"/>
                    </a:cubicBezTo>
                    <a:cubicBezTo>
                      <a:pt x="435" y="26"/>
                      <a:pt x="435" y="26"/>
                      <a:pt x="435" y="26"/>
                    </a:cubicBezTo>
                    <a:cubicBezTo>
                      <a:pt x="435" y="26"/>
                      <a:pt x="435" y="26"/>
                      <a:pt x="435" y="26"/>
                    </a:cubicBezTo>
                    <a:cubicBezTo>
                      <a:pt x="435" y="27"/>
                      <a:pt x="435" y="27"/>
                      <a:pt x="435" y="27"/>
                    </a:cubicBezTo>
                    <a:cubicBezTo>
                      <a:pt x="435" y="27"/>
                      <a:pt x="435" y="27"/>
                      <a:pt x="436" y="27"/>
                    </a:cubicBezTo>
                    <a:cubicBezTo>
                      <a:pt x="436" y="27"/>
                      <a:pt x="436" y="27"/>
                      <a:pt x="436" y="27"/>
                    </a:cubicBezTo>
                    <a:close/>
                    <a:moveTo>
                      <a:pt x="434" y="27"/>
                    </a:moveTo>
                    <a:cubicBezTo>
                      <a:pt x="434" y="26"/>
                      <a:pt x="434" y="28"/>
                      <a:pt x="434" y="27"/>
                    </a:cubicBezTo>
                    <a:close/>
                    <a:moveTo>
                      <a:pt x="315" y="172"/>
                    </a:moveTo>
                    <a:cubicBezTo>
                      <a:pt x="315" y="172"/>
                      <a:pt x="315" y="171"/>
                      <a:pt x="315" y="172"/>
                    </a:cubicBezTo>
                    <a:close/>
                    <a:moveTo>
                      <a:pt x="431" y="29"/>
                    </a:moveTo>
                    <a:cubicBezTo>
                      <a:pt x="431" y="30"/>
                      <a:pt x="432" y="30"/>
                      <a:pt x="432" y="30"/>
                    </a:cubicBezTo>
                    <a:cubicBezTo>
                      <a:pt x="432" y="30"/>
                      <a:pt x="432" y="29"/>
                      <a:pt x="432" y="29"/>
                    </a:cubicBezTo>
                    <a:cubicBezTo>
                      <a:pt x="432" y="29"/>
                      <a:pt x="432" y="29"/>
                      <a:pt x="431" y="29"/>
                    </a:cubicBezTo>
                    <a:close/>
                    <a:moveTo>
                      <a:pt x="315" y="172"/>
                    </a:moveTo>
                    <a:cubicBezTo>
                      <a:pt x="315" y="172"/>
                      <a:pt x="315" y="172"/>
                      <a:pt x="315" y="172"/>
                    </a:cubicBezTo>
                    <a:cubicBezTo>
                      <a:pt x="315" y="171"/>
                      <a:pt x="315" y="172"/>
                      <a:pt x="315" y="172"/>
                    </a:cubicBezTo>
                    <a:close/>
                    <a:moveTo>
                      <a:pt x="445" y="11"/>
                    </a:moveTo>
                    <a:cubicBezTo>
                      <a:pt x="445" y="11"/>
                      <a:pt x="446" y="12"/>
                      <a:pt x="446" y="12"/>
                    </a:cubicBezTo>
                    <a:cubicBezTo>
                      <a:pt x="445" y="12"/>
                      <a:pt x="446" y="11"/>
                      <a:pt x="445" y="11"/>
                    </a:cubicBezTo>
                    <a:close/>
                    <a:moveTo>
                      <a:pt x="439" y="18"/>
                    </a:moveTo>
                    <a:cubicBezTo>
                      <a:pt x="440" y="18"/>
                      <a:pt x="440" y="19"/>
                      <a:pt x="440" y="18"/>
                    </a:cubicBezTo>
                    <a:cubicBezTo>
                      <a:pt x="440" y="18"/>
                      <a:pt x="440" y="18"/>
                      <a:pt x="439" y="18"/>
                    </a:cubicBezTo>
                    <a:close/>
                    <a:moveTo>
                      <a:pt x="429" y="31"/>
                    </a:moveTo>
                    <a:cubicBezTo>
                      <a:pt x="428" y="31"/>
                      <a:pt x="429" y="32"/>
                      <a:pt x="429" y="31"/>
                    </a:cubicBezTo>
                    <a:close/>
                    <a:moveTo>
                      <a:pt x="428" y="32"/>
                    </a:moveTo>
                    <a:cubicBezTo>
                      <a:pt x="428" y="32"/>
                      <a:pt x="427" y="32"/>
                      <a:pt x="428" y="32"/>
                    </a:cubicBezTo>
                    <a:cubicBezTo>
                      <a:pt x="428" y="32"/>
                      <a:pt x="428" y="32"/>
                      <a:pt x="428" y="32"/>
                    </a:cubicBezTo>
                    <a:close/>
                    <a:moveTo>
                      <a:pt x="427" y="33"/>
                    </a:moveTo>
                    <a:cubicBezTo>
                      <a:pt x="428" y="33"/>
                      <a:pt x="428" y="33"/>
                      <a:pt x="428" y="32"/>
                    </a:cubicBezTo>
                    <a:cubicBezTo>
                      <a:pt x="428" y="33"/>
                      <a:pt x="427" y="32"/>
                      <a:pt x="427" y="33"/>
                    </a:cubicBezTo>
                    <a:close/>
                    <a:moveTo>
                      <a:pt x="443" y="11"/>
                    </a:moveTo>
                    <a:cubicBezTo>
                      <a:pt x="444" y="11"/>
                      <a:pt x="444" y="12"/>
                      <a:pt x="445" y="11"/>
                    </a:cubicBezTo>
                    <a:cubicBezTo>
                      <a:pt x="444" y="11"/>
                      <a:pt x="444" y="11"/>
                      <a:pt x="443" y="11"/>
                    </a:cubicBezTo>
                    <a:close/>
                    <a:moveTo>
                      <a:pt x="442" y="13"/>
                    </a:moveTo>
                    <a:cubicBezTo>
                      <a:pt x="443" y="13"/>
                      <a:pt x="443" y="13"/>
                      <a:pt x="443" y="13"/>
                    </a:cubicBezTo>
                    <a:cubicBezTo>
                      <a:pt x="443" y="13"/>
                      <a:pt x="443" y="13"/>
                      <a:pt x="442" y="13"/>
                    </a:cubicBezTo>
                    <a:close/>
                    <a:moveTo>
                      <a:pt x="438" y="18"/>
                    </a:moveTo>
                    <a:cubicBezTo>
                      <a:pt x="438" y="19"/>
                      <a:pt x="438" y="19"/>
                      <a:pt x="439" y="18"/>
                    </a:cubicBezTo>
                    <a:cubicBezTo>
                      <a:pt x="438" y="18"/>
                      <a:pt x="438" y="18"/>
                      <a:pt x="438" y="18"/>
                    </a:cubicBezTo>
                    <a:close/>
                    <a:moveTo>
                      <a:pt x="427" y="32"/>
                    </a:moveTo>
                    <a:cubicBezTo>
                      <a:pt x="427" y="32"/>
                      <a:pt x="427" y="31"/>
                      <a:pt x="427" y="32"/>
                    </a:cubicBezTo>
                    <a:close/>
                    <a:moveTo>
                      <a:pt x="437" y="19"/>
                    </a:moveTo>
                    <a:cubicBezTo>
                      <a:pt x="437" y="19"/>
                      <a:pt x="437" y="19"/>
                      <a:pt x="437" y="19"/>
                    </a:cubicBezTo>
                    <a:close/>
                    <a:moveTo>
                      <a:pt x="442" y="13"/>
                    </a:moveTo>
                    <a:cubicBezTo>
                      <a:pt x="442" y="13"/>
                      <a:pt x="442" y="13"/>
                      <a:pt x="442" y="13"/>
                    </a:cubicBezTo>
                    <a:close/>
                    <a:moveTo>
                      <a:pt x="426" y="32"/>
                    </a:moveTo>
                    <a:cubicBezTo>
                      <a:pt x="427" y="32"/>
                      <a:pt x="426" y="31"/>
                      <a:pt x="426" y="32"/>
                    </a:cubicBezTo>
                    <a:close/>
                    <a:moveTo>
                      <a:pt x="426" y="30"/>
                    </a:moveTo>
                    <a:cubicBezTo>
                      <a:pt x="426" y="30"/>
                      <a:pt x="426" y="30"/>
                      <a:pt x="425" y="30"/>
                    </a:cubicBezTo>
                    <a:cubicBezTo>
                      <a:pt x="426" y="31"/>
                      <a:pt x="426" y="30"/>
                      <a:pt x="427" y="31"/>
                    </a:cubicBezTo>
                    <a:cubicBezTo>
                      <a:pt x="427" y="31"/>
                      <a:pt x="427" y="31"/>
                      <a:pt x="427" y="31"/>
                    </a:cubicBezTo>
                    <a:cubicBezTo>
                      <a:pt x="427" y="30"/>
                      <a:pt x="427" y="30"/>
                      <a:pt x="426" y="30"/>
                    </a:cubicBezTo>
                    <a:close/>
                    <a:moveTo>
                      <a:pt x="425" y="33"/>
                    </a:moveTo>
                    <a:cubicBezTo>
                      <a:pt x="425" y="33"/>
                      <a:pt x="425" y="33"/>
                      <a:pt x="425" y="33"/>
                    </a:cubicBezTo>
                    <a:cubicBezTo>
                      <a:pt x="425" y="33"/>
                      <a:pt x="425" y="33"/>
                      <a:pt x="425" y="33"/>
                    </a:cubicBezTo>
                    <a:close/>
                    <a:moveTo>
                      <a:pt x="445" y="9"/>
                    </a:moveTo>
                    <a:cubicBezTo>
                      <a:pt x="445" y="9"/>
                      <a:pt x="445" y="9"/>
                      <a:pt x="445" y="9"/>
                    </a:cubicBezTo>
                    <a:close/>
                    <a:moveTo>
                      <a:pt x="443" y="11"/>
                    </a:moveTo>
                    <a:cubicBezTo>
                      <a:pt x="442" y="10"/>
                      <a:pt x="443" y="11"/>
                      <a:pt x="443" y="11"/>
                    </a:cubicBezTo>
                    <a:close/>
                    <a:moveTo>
                      <a:pt x="437" y="18"/>
                    </a:moveTo>
                    <a:cubicBezTo>
                      <a:pt x="436" y="18"/>
                      <a:pt x="436" y="17"/>
                      <a:pt x="435" y="16"/>
                    </a:cubicBezTo>
                    <a:cubicBezTo>
                      <a:pt x="434" y="16"/>
                      <a:pt x="435" y="17"/>
                      <a:pt x="435" y="17"/>
                    </a:cubicBezTo>
                    <a:cubicBezTo>
                      <a:pt x="434" y="17"/>
                      <a:pt x="434" y="17"/>
                      <a:pt x="434" y="17"/>
                    </a:cubicBezTo>
                    <a:cubicBezTo>
                      <a:pt x="434" y="16"/>
                      <a:pt x="434" y="16"/>
                      <a:pt x="433" y="16"/>
                    </a:cubicBezTo>
                    <a:cubicBezTo>
                      <a:pt x="433" y="16"/>
                      <a:pt x="433" y="17"/>
                      <a:pt x="433" y="17"/>
                    </a:cubicBezTo>
                    <a:cubicBezTo>
                      <a:pt x="433" y="17"/>
                      <a:pt x="432" y="17"/>
                      <a:pt x="432" y="17"/>
                    </a:cubicBezTo>
                    <a:cubicBezTo>
                      <a:pt x="432" y="17"/>
                      <a:pt x="431" y="17"/>
                      <a:pt x="431" y="17"/>
                    </a:cubicBezTo>
                    <a:cubicBezTo>
                      <a:pt x="432" y="18"/>
                      <a:pt x="433" y="18"/>
                      <a:pt x="434" y="18"/>
                    </a:cubicBezTo>
                    <a:cubicBezTo>
                      <a:pt x="433" y="17"/>
                      <a:pt x="436" y="18"/>
                      <a:pt x="436" y="19"/>
                    </a:cubicBezTo>
                    <a:cubicBezTo>
                      <a:pt x="437" y="19"/>
                      <a:pt x="437" y="18"/>
                      <a:pt x="437" y="18"/>
                    </a:cubicBezTo>
                    <a:close/>
                    <a:moveTo>
                      <a:pt x="429" y="27"/>
                    </a:moveTo>
                    <a:cubicBezTo>
                      <a:pt x="429" y="27"/>
                      <a:pt x="429" y="27"/>
                      <a:pt x="429" y="27"/>
                    </a:cubicBezTo>
                    <a:cubicBezTo>
                      <a:pt x="429" y="27"/>
                      <a:pt x="429" y="26"/>
                      <a:pt x="429" y="27"/>
                    </a:cubicBezTo>
                    <a:close/>
                    <a:moveTo>
                      <a:pt x="425" y="30"/>
                    </a:moveTo>
                    <a:cubicBezTo>
                      <a:pt x="425" y="30"/>
                      <a:pt x="426" y="31"/>
                      <a:pt x="425" y="30"/>
                    </a:cubicBezTo>
                    <a:close/>
                    <a:moveTo>
                      <a:pt x="424" y="32"/>
                    </a:moveTo>
                    <a:cubicBezTo>
                      <a:pt x="423" y="32"/>
                      <a:pt x="424" y="32"/>
                      <a:pt x="424" y="32"/>
                    </a:cubicBezTo>
                    <a:close/>
                    <a:moveTo>
                      <a:pt x="423" y="32"/>
                    </a:moveTo>
                    <a:cubicBezTo>
                      <a:pt x="423" y="33"/>
                      <a:pt x="422" y="32"/>
                      <a:pt x="422" y="33"/>
                    </a:cubicBezTo>
                    <a:cubicBezTo>
                      <a:pt x="423" y="33"/>
                      <a:pt x="422" y="33"/>
                      <a:pt x="423" y="33"/>
                    </a:cubicBezTo>
                    <a:cubicBezTo>
                      <a:pt x="423" y="33"/>
                      <a:pt x="423" y="33"/>
                      <a:pt x="423" y="33"/>
                    </a:cubicBezTo>
                    <a:cubicBezTo>
                      <a:pt x="423" y="33"/>
                      <a:pt x="423" y="33"/>
                      <a:pt x="423" y="32"/>
                    </a:cubicBezTo>
                    <a:close/>
                    <a:moveTo>
                      <a:pt x="439" y="11"/>
                    </a:moveTo>
                    <a:cubicBezTo>
                      <a:pt x="439" y="11"/>
                      <a:pt x="440" y="11"/>
                      <a:pt x="440" y="11"/>
                    </a:cubicBezTo>
                    <a:cubicBezTo>
                      <a:pt x="440" y="11"/>
                      <a:pt x="439" y="10"/>
                      <a:pt x="439" y="11"/>
                    </a:cubicBezTo>
                    <a:close/>
                    <a:moveTo>
                      <a:pt x="442" y="9"/>
                    </a:moveTo>
                    <a:cubicBezTo>
                      <a:pt x="441" y="8"/>
                      <a:pt x="442" y="9"/>
                      <a:pt x="442" y="9"/>
                    </a:cubicBezTo>
                    <a:close/>
                    <a:moveTo>
                      <a:pt x="440" y="10"/>
                    </a:moveTo>
                    <a:cubicBezTo>
                      <a:pt x="441" y="11"/>
                      <a:pt x="440" y="10"/>
                      <a:pt x="440" y="10"/>
                    </a:cubicBezTo>
                    <a:close/>
                    <a:moveTo>
                      <a:pt x="438" y="12"/>
                    </a:moveTo>
                    <a:cubicBezTo>
                      <a:pt x="438" y="13"/>
                      <a:pt x="438" y="13"/>
                      <a:pt x="438" y="13"/>
                    </a:cubicBezTo>
                    <a:cubicBezTo>
                      <a:pt x="438" y="12"/>
                      <a:pt x="438" y="12"/>
                      <a:pt x="438" y="12"/>
                    </a:cubicBezTo>
                    <a:close/>
                    <a:moveTo>
                      <a:pt x="437" y="12"/>
                    </a:moveTo>
                    <a:cubicBezTo>
                      <a:pt x="438" y="13"/>
                      <a:pt x="437" y="13"/>
                      <a:pt x="438" y="13"/>
                    </a:cubicBezTo>
                    <a:cubicBezTo>
                      <a:pt x="438" y="13"/>
                      <a:pt x="437" y="12"/>
                      <a:pt x="437" y="12"/>
                    </a:cubicBezTo>
                    <a:close/>
                    <a:moveTo>
                      <a:pt x="441" y="8"/>
                    </a:moveTo>
                    <a:cubicBezTo>
                      <a:pt x="441" y="8"/>
                      <a:pt x="441" y="9"/>
                      <a:pt x="441" y="9"/>
                    </a:cubicBezTo>
                    <a:cubicBezTo>
                      <a:pt x="441" y="9"/>
                      <a:pt x="441" y="9"/>
                      <a:pt x="441" y="9"/>
                    </a:cubicBezTo>
                    <a:cubicBezTo>
                      <a:pt x="441" y="9"/>
                      <a:pt x="441" y="9"/>
                      <a:pt x="441" y="9"/>
                    </a:cubicBezTo>
                    <a:cubicBezTo>
                      <a:pt x="441" y="9"/>
                      <a:pt x="441" y="8"/>
                      <a:pt x="441" y="8"/>
                    </a:cubicBezTo>
                    <a:close/>
                    <a:moveTo>
                      <a:pt x="422" y="32"/>
                    </a:moveTo>
                    <a:cubicBezTo>
                      <a:pt x="422" y="32"/>
                      <a:pt x="422" y="32"/>
                      <a:pt x="422" y="32"/>
                    </a:cubicBezTo>
                    <a:close/>
                    <a:moveTo>
                      <a:pt x="434" y="10"/>
                    </a:moveTo>
                    <a:cubicBezTo>
                      <a:pt x="433" y="10"/>
                      <a:pt x="433" y="10"/>
                      <a:pt x="433" y="10"/>
                    </a:cubicBezTo>
                    <a:cubicBezTo>
                      <a:pt x="430" y="9"/>
                      <a:pt x="428" y="10"/>
                      <a:pt x="426" y="9"/>
                    </a:cubicBezTo>
                    <a:cubicBezTo>
                      <a:pt x="425" y="9"/>
                      <a:pt x="424" y="10"/>
                      <a:pt x="424" y="10"/>
                    </a:cubicBezTo>
                    <a:cubicBezTo>
                      <a:pt x="425" y="11"/>
                      <a:pt x="426" y="10"/>
                      <a:pt x="426" y="10"/>
                    </a:cubicBezTo>
                    <a:cubicBezTo>
                      <a:pt x="427" y="11"/>
                      <a:pt x="428" y="10"/>
                      <a:pt x="429" y="11"/>
                    </a:cubicBezTo>
                    <a:cubicBezTo>
                      <a:pt x="430" y="11"/>
                      <a:pt x="429" y="10"/>
                      <a:pt x="430" y="10"/>
                    </a:cubicBezTo>
                    <a:cubicBezTo>
                      <a:pt x="431" y="11"/>
                      <a:pt x="431" y="11"/>
                      <a:pt x="432" y="11"/>
                    </a:cubicBezTo>
                    <a:cubicBezTo>
                      <a:pt x="434" y="10"/>
                      <a:pt x="436" y="11"/>
                      <a:pt x="438" y="11"/>
                    </a:cubicBezTo>
                    <a:cubicBezTo>
                      <a:pt x="437" y="10"/>
                      <a:pt x="435" y="11"/>
                      <a:pt x="434" y="10"/>
                    </a:cubicBezTo>
                    <a:close/>
                    <a:moveTo>
                      <a:pt x="436" y="12"/>
                    </a:moveTo>
                    <a:cubicBezTo>
                      <a:pt x="436" y="12"/>
                      <a:pt x="436" y="13"/>
                      <a:pt x="436" y="12"/>
                    </a:cubicBezTo>
                    <a:close/>
                    <a:moveTo>
                      <a:pt x="425" y="26"/>
                    </a:moveTo>
                    <a:cubicBezTo>
                      <a:pt x="424" y="25"/>
                      <a:pt x="425" y="26"/>
                      <a:pt x="425" y="26"/>
                    </a:cubicBezTo>
                    <a:close/>
                    <a:moveTo>
                      <a:pt x="424" y="26"/>
                    </a:moveTo>
                    <a:cubicBezTo>
                      <a:pt x="424" y="26"/>
                      <a:pt x="424" y="27"/>
                      <a:pt x="425" y="26"/>
                    </a:cubicBezTo>
                    <a:cubicBezTo>
                      <a:pt x="424" y="26"/>
                      <a:pt x="424" y="26"/>
                      <a:pt x="424" y="26"/>
                    </a:cubicBezTo>
                    <a:close/>
                    <a:moveTo>
                      <a:pt x="423" y="27"/>
                    </a:moveTo>
                    <a:cubicBezTo>
                      <a:pt x="423" y="26"/>
                      <a:pt x="424" y="27"/>
                      <a:pt x="423" y="27"/>
                    </a:cubicBezTo>
                    <a:close/>
                    <a:moveTo>
                      <a:pt x="435" y="13"/>
                    </a:moveTo>
                    <a:cubicBezTo>
                      <a:pt x="434" y="12"/>
                      <a:pt x="435" y="13"/>
                      <a:pt x="435" y="13"/>
                    </a:cubicBezTo>
                    <a:close/>
                    <a:moveTo>
                      <a:pt x="430" y="17"/>
                    </a:moveTo>
                    <a:cubicBezTo>
                      <a:pt x="429" y="17"/>
                      <a:pt x="430" y="18"/>
                      <a:pt x="430" y="17"/>
                    </a:cubicBezTo>
                    <a:close/>
                    <a:moveTo>
                      <a:pt x="416" y="33"/>
                    </a:moveTo>
                    <a:cubicBezTo>
                      <a:pt x="416" y="34"/>
                      <a:pt x="416" y="34"/>
                      <a:pt x="416" y="34"/>
                    </a:cubicBezTo>
                    <a:cubicBezTo>
                      <a:pt x="416" y="33"/>
                      <a:pt x="416" y="33"/>
                      <a:pt x="416" y="33"/>
                    </a:cubicBezTo>
                    <a:close/>
                    <a:moveTo>
                      <a:pt x="433" y="13"/>
                    </a:moveTo>
                    <a:cubicBezTo>
                      <a:pt x="432" y="13"/>
                      <a:pt x="432" y="12"/>
                      <a:pt x="431" y="13"/>
                    </a:cubicBezTo>
                    <a:cubicBezTo>
                      <a:pt x="430" y="13"/>
                      <a:pt x="430" y="12"/>
                      <a:pt x="430" y="12"/>
                    </a:cubicBezTo>
                    <a:cubicBezTo>
                      <a:pt x="430" y="11"/>
                      <a:pt x="431" y="12"/>
                      <a:pt x="431" y="11"/>
                    </a:cubicBezTo>
                    <a:cubicBezTo>
                      <a:pt x="432" y="12"/>
                      <a:pt x="432" y="12"/>
                      <a:pt x="433" y="12"/>
                    </a:cubicBezTo>
                    <a:cubicBezTo>
                      <a:pt x="433" y="13"/>
                      <a:pt x="433" y="13"/>
                      <a:pt x="433" y="13"/>
                    </a:cubicBezTo>
                    <a:close/>
                    <a:moveTo>
                      <a:pt x="430" y="12"/>
                    </a:moveTo>
                    <a:cubicBezTo>
                      <a:pt x="430" y="12"/>
                      <a:pt x="431" y="12"/>
                      <a:pt x="430" y="12"/>
                    </a:cubicBezTo>
                    <a:close/>
                    <a:moveTo>
                      <a:pt x="418" y="31"/>
                    </a:moveTo>
                    <a:cubicBezTo>
                      <a:pt x="418" y="31"/>
                      <a:pt x="418" y="31"/>
                      <a:pt x="418" y="31"/>
                    </a:cubicBezTo>
                    <a:close/>
                    <a:moveTo>
                      <a:pt x="437" y="7"/>
                    </a:moveTo>
                    <a:cubicBezTo>
                      <a:pt x="436" y="7"/>
                      <a:pt x="437" y="8"/>
                      <a:pt x="437" y="7"/>
                    </a:cubicBezTo>
                    <a:close/>
                    <a:moveTo>
                      <a:pt x="429" y="16"/>
                    </a:moveTo>
                    <a:cubicBezTo>
                      <a:pt x="429" y="16"/>
                      <a:pt x="430" y="16"/>
                      <a:pt x="429" y="16"/>
                    </a:cubicBezTo>
                    <a:close/>
                    <a:moveTo>
                      <a:pt x="428" y="17"/>
                    </a:moveTo>
                    <a:cubicBezTo>
                      <a:pt x="427" y="17"/>
                      <a:pt x="429" y="18"/>
                      <a:pt x="428" y="17"/>
                    </a:cubicBezTo>
                    <a:close/>
                    <a:moveTo>
                      <a:pt x="421" y="27"/>
                    </a:moveTo>
                    <a:cubicBezTo>
                      <a:pt x="420" y="26"/>
                      <a:pt x="421" y="27"/>
                      <a:pt x="421" y="27"/>
                    </a:cubicBezTo>
                    <a:close/>
                    <a:moveTo>
                      <a:pt x="425" y="17"/>
                    </a:moveTo>
                    <a:cubicBezTo>
                      <a:pt x="426" y="18"/>
                      <a:pt x="427" y="18"/>
                      <a:pt x="427" y="18"/>
                    </a:cubicBezTo>
                    <a:cubicBezTo>
                      <a:pt x="427" y="17"/>
                      <a:pt x="426" y="17"/>
                      <a:pt x="425" y="17"/>
                    </a:cubicBezTo>
                    <a:close/>
                    <a:moveTo>
                      <a:pt x="415" y="31"/>
                    </a:moveTo>
                    <a:cubicBezTo>
                      <a:pt x="415" y="31"/>
                      <a:pt x="415" y="31"/>
                      <a:pt x="415" y="31"/>
                    </a:cubicBezTo>
                    <a:cubicBezTo>
                      <a:pt x="415" y="32"/>
                      <a:pt x="416" y="31"/>
                      <a:pt x="415" y="31"/>
                    </a:cubicBezTo>
                    <a:close/>
                    <a:moveTo>
                      <a:pt x="415" y="32"/>
                    </a:moveTo>
                    <a:cubicBezTo>
                      <a:pt x="415" y="32"/>
                      <a:pt x="415" y="32"/>
                      <a:pt x="415" y="31"/>
                    </a:cubicBezTo>
                    <a:cubicBezTo>
                      <a:pt x="414" y="32"/>
                      <a:pt x="414" y="32"/>
                      <a:pt x="414" y="32"/>
                    </a:cubicBezTo>
                    <a:cubicBezTo>
                      <a:pt x="414" y="32"/>
                      <a:pt x="415" y="32"/>
                      <a:pt x="415" y="32"/>
                    </a:cubicBezTo>
                    <a:close/>
                    <a:moveTo>
                      <a:pt x="420" y="25"/>
                    </a:moveTo>
                    <a:cubicBezTo>
                      <a:pt x="419" y="25"/>
                      <a:pt x="420" y="26"/>
                      <a:pt x="420" y="25"/>
                    </a:cubicBezTo>
                    <a:close/>
                    <a:moveTo>
                      <a:pt x="432" y="8"/>
                    </a:moveTo>
                    <a:cubicBezTo>
                      <a:pt x="433" y="9"/>
                      <a:pt x="433" y="9"/>
                      <a:pt x="434" y="8"/>
                    </a:cubicBezTo>
                    <a:cubicBezTo>
                      <a:pt x="433" y="8"/>
                      <a:pt x="432" y="8"/>
                      <a:pt x="432" y="8"/>
                    </a:cubicBezTo>
                    <a:close/>
                    <a:moveTo>
                      <a:pt x="427" y="17"/>
                    </a:moveTo>
                    <a:cubicBezTo>
                      <a:pt x="427" y="16"/>
                      <a:pt x="426" y="16"/>
                      <a:pt x="426" y="17"/>
                    </a:cubicBezTo>
                    <a:cubicBezTo>
                      <a:pt x="426" y="17"/>
                      <a:pt x="427" y="17"/>
                      <a:pt x="427" y="17"/>
                    </a:cubicBezTo>
                    <a:close/>
                    <a:moveTo>
                      <a:pt x="413" y="33"/>
                    </a:moveTo>
                    <a:cubicBezTo>
                      <a:pt x="413" y="33"/>
                      <a:pt x="413" y="33"/>
                      <a:pt x="412" y="34"/>
                    </a:cubicBezTo>
                    <a:cubicBezTo>
                      <a:pt x="413" y="34"/>
                      <a:pt x="413" y="34"/>
                      <a:pt x="413" y="34"/>
                    </a:cubicBezTo>
                    <a:cubicBezTo>
                      <a:pt x="413" y="34"/>
                      <a:pt x="413" y="34"/>
                      <a:pt x="413" y="33"/>
                    </a:cubicBezTo>
                    <a:cubicBezTo>
                      <a:pt x="413" y="33"/>
                      <a:pt x="413" y="33"/>
                      <a:pt x="413" y="33"/>
                    </a:cubicBezTo>
                    <a:close/>
                    <a:moveTo>
                      <a:pt x="413" y="32"/>
                    </a:moveTo>
                    <a:cubicBezTo>
                      <a:pt x="414" y="32"/>
                      <a:pt x="414" y="32"/>
                      <a:pt x="414" y="32"/>
                    </a:cubicBezTo>
                    <a:cubicBezTo>
                      <a:pt x="414" y="32"/>
                      <a:pt x="414" y="32"/>
                      <a:pt x="413" y="32"/>
                    </a:cubicBezTo>
                    <a:close/>
                    <a:moveTo>
                      <a:pt x="425" y="16"/>
                    </a:moveTo>
                    <a:cubicBezTo>
                      <a:pt x="425" y="16"/>
                      <a:pt x="425" y="16"/>
                      <a:pt x="425" y="16"/>
                    </a:cubicBezTo>
                    <a:cubicBezTo>
                      <a:pt x="425" y="17"/>
                      <a:pt x="426" y="17"/>
                      <a:pt x="426" y="17"/>
                    </a:cubicBezTo>
                    <a:cubicBezTo>
                      <a:pt x="426" y="16"/>
                      <a:pt x="426" y="16"/>
                      <a:pt x="425" y="16"/>
                    </a:cubicBezTo>
                    <a:close/>
                    <a:moveTo>
                      <a:pt x="428" y="11"/>
                    </a:moveTo>
                    <a:cubicBezTo>
                      <a:pt x="428" y="11"/>
                      <a:pt x="427" y="12"/>
                      <a:pt x="426" y="12"/>
                    </a:cubicBezTo>
                    <a:cubicBezTo>
                      <a:pt x="426" y="13"/>
                      <a:pt x="427" y="12"/>
                      <a:pt x="427" y="13"/>
                    </a:cubicBezTo>
                    <a:cubicBezTo>
                      <a:pt x="428" y="12"/>
                      <a:pt x="428" y="12"/>
                      <a:pt x="429" y="12"/>
                    </a:cubicBezTo>
                    <a:cubicBezTo>
                      <a:pt x="429" y="12"/>
                      <a:pt x="429" y="11"/>
                      <a:pt x="428" y="11"/>
                    </a:cubicBezTo>
                    <a:close/>
                    <a:moveTo>
                      <a:pt x="417" y="25"/>
                    </a:moveTo>
                    <a:cubicBezTo>
                      <a:pt x="417" y="25"/>
                      <a:pt x="416" y="25"/>
                      <a:pt x="416" y="26"/>
                    </a:cubicBezTo>
                    <a:cubicBezTo>
                      <a:pt x="417" y="26"/>
                      <a:pt x="418" y="25"/>
                      <a:pt x="417" y="25"/>
                    </a:cubicBezTo>
                    <a:close/>
                    <a:moveTo>
                      <a:pt x="424" y="16"/>
                    </a:moveTo>
                    <a:cubicBezTo>
                      <a:pt x="423" y="17"/>
                      <a:pt x="423" y="17"/>
                      <a:pt x="423" y="17"/>
                    </a:cubicBezTo>
                    <a:cubicBezTo>
                      <a:pt x="424" y="17"/>
                      <a:pt x="424" y="17"/>
                      <a:pt x="424" y="17"/>
                    </a:cubicBezTo>
                    <a:cubicBezTo>
                      <a:pt x="424" y="17"/>
                      <a:pt x="424" y="17"/>
                      <a:pt x="424" y="16"/>
                    </a:cubicBezTo>
                    <a:close/>
                    <a:moveTo>
                      <a:pt x="430" y="8"/>
                    </a:moveTo>
                    <a:cubicBezTo>
                      <a:pt x="430" y="8"/>
                      <a:pt x="431" y="9"/>
                      <a:pt x="431" y="8"/>
                    </a:cubicBezTo>
                    <a:cubicBezTo>
                      <a:pt x="431" y="8"/>
                      <a:pt x="430" y="8"/>
                      <a:pt x="430" y="8"/>
                    </a:cubicBezTo>
                    <a:close/>
                    <a:moveTo>
                      <a:pt x="424" y="16"/>
                    </a:moveTo>
                    <a:cubicBezTo>
                      <a:pt x="424" y="16"/>
                      <a:pt x="424" y="16"/>
                      <a:pt x="424" y="16"/>
                    </a:cubicBezTo>
                    <a:cubicBezTo>
                      <a:pt x="424" y="16"/>
                      <a:pt x="423" y="16"/>
                      <a:pt x="424" y="16"/>
                    </a:cubicBezTo>
                    <a:close/>
                    <a:moveTo>
                      <a:pt x="422" y="16"/>
                    </a:moveTo>
                    <a:cubicBezTo>
                      <a:pt x="422" y="16"/>
                      <a:pt x="422" y="16"/>
                      <a:pt x="422" y="16"/>
                    </a:cubicBezTo>
                    <a:cubicBezTo>
                      <a:pt x="422" y="16"/>
                      <a:pt x="422" y="16"/>
                      <a:pt x="422" y="16"/>
                    </a:cubicBezTo>
                    <a:cubicBezTo>
                      <a:pt x="422" y="16"/>
                      <a:pt x="422" y="16"/>
                      <a:pt x="422" y="16"/>
                    </a:cubicBezTo>
                    <a:cubicBezTo>
                      <a:pt x="422" y="16"/>
                      <a:pt x="422" y="16"/>
                      <a:pt x="422" y="16"/>
                    </a:cubicBezTo>
                    <a:close/>
                    <a:moveTo>
                      <a:pt x="428" y="8"/>
                    </a:moveTo>
                    <a:cubicBezTo>
                      <a:pt x="428" y="8"/>
                      <a:pt x="429" y="8"/>
                      <a:pt x="429" y="8"/>
                    </a:cubicBezTo>
                    <a:cubicBezTo>
                      <a:pt x="428" y="8"/>
                      <a:pt x="428" y="8"/>
                      <a:pt x="428" y="8"/>
                    </a:cubicBezTo>
                    <a:close/>
                    <a:moveTo>
                      <a:pt x="409" y="31"/>
                    </a:moveTo>
                    <a:cubicBezTo>
                      <a:pt x="409" y="31"/>
                      <a:pt x="409" y="32"/>
                      <a:pt x="409" y="31"/>
                    </a:cubicBezTo>
                    <a:close/>
                    <a:moveTo>
                      <a:pt x="424" y="12"/>
                    </a:moveTo>
                    <a:cubicBezTo>
                      <a:pt x="424" y="11"/>
                      <a:pt x="424" y="13"/>
                      <a:pt x="424" y="12"/>
                    </a:cubicBezTo>
                    <a:close/>
                    <a:moveTo>
                      <a:pt x="427" y="8"/>
                    </a:moveTo>
                    <a:cubicBezTo>
                      <a:pt x="427" y="8"/>
                      <a:pt x="427" y="8"/>
                      <a:pt x="427" y="8"/>
                    </a:cubicBezTo>
                    <a:close/>
                    <a:moveTo>
                      <a:pt x="420" y="12"/>
                    </a:moveTo>
                    <a:cubicBezTo>
                      <a:pt x="421" y="13"/>
                      <a:pt x="421" y="11"/>
                      <a:pt x="421" y="12"/>
                    </a:cubicBezTo>
                    <a:cubicBezTo>
                      <a:pt x="422" y="12"/>
                      <a:pt x="422" y="12"/>
                      <a:pt x="423" y="11"/>
                    </a:cubicBezTo>
                    <a:cubicBezTo>
                      <a:pt x="422" y="11"/>
                      <a:pt x="421" y="11"/>
                      <a:pt x="420" y="12"/>
                    </a:cubicBezTo>
                    <a:close/>
                    <a:moveTo>
                      <a:pt x="422" y="10"/>
                    </a:moveTo>
                    <a:cubicBezTo>
                      <a:pt x="422" y="10"/>
                      <a:pt x="423" y="10"/>
                      <a:pt x="423" y="10"/>
                    </a:cubicBezTo>
                    <a:cubicBezTo>
                      <a:pt x="423" y="10"/>
                      <a:pt x="422" y="10"/>
                      <a:pt x="422" y="10"/>
                    </a:cubicBezTo>
                    <a:close/>
                    <a:moveTo>
                      <a:pt x="417" y="15"/>
                    </a:moveTo>
                    <a:cubicBezTo>
                      <a:pt x="417" y="15"/>
                      <a:pt x="416" y="14"/>
                      <a:pt x="416" y="15"/>
                    </a:cubicBezTo>
                    <a:cubicBezTo>
                      <a:pt x="416" y="15"/>
                      <a:pt x="417" y="15"/>
                      <a:pt x="417" y="16"/>
                    </a:cubicBezTo>
                    <a:cubicBezTo>
                      <a:pt x="416" y="15"/>
                      <a:pt x="416" y="15"/>
                      <a:pt x="416" y="16"/>
                    </a:cubicBezTo>
                    <a:cubicBezTo>
                      <a:pt x="416" y="16"/>
                      <a:pt x="416" y="16"/>
                      <a:pt x="416" y="16"/>
                    </a:cubicBezTo>
                    <a:cubicBezTo>
                      <a:pt x="416" y="15"/>
                      <a:pt x="417" y="16"/>
                      <a:pt x="418" y="16"/>
                    </a:cubicBezTo>
                    <a:cubicBezTo>
                      <a:pt x="417" y="15"/>
                      <a:pt x="417" y="15"/>
                      <a:pt x="417" y="15"/>
                    </a:cubicBezTo>
                    <a:close/>
                    <a:moveTo>
                      <a:pt x="420" y="9"/>
                    </a:moveTo>
                    <a:cubicBezTo>
                      <a:pt x="420" y="9"/>
                      <a:pt x="420" y="9"/>
                      <a:pt x="420" y="9"/>
                    </a:cubicBezTo>
                    <a:cubicBezTo>
                      <a:pt x="420" y="10"/>
                      <a:pt x="421" y="11"/>
                      <a:pt x="422" y="10"/>
                    </a:cubicBezTo>
                    <a:cubicBezTo>
                      <a:pt x="421" y="10"/>
                      <a:pt x="421" y="9"/>
                      <a:pt x="420" y="9"/>
                    </a:cubicBezTo>
                    <a:close/>
                    <a:moveTo>
                      <a:pt x="281" y="179"/>
                    </a:moveTo>
                    <a:cubicBezTo>
                      <a:pt x="282" y="179"/>
                      <a:pt x="282" y="178"/>
                      <a:pt x="283" y="179"/>
                    </a:cubicBezTo>
                    <a:cubicBezTo>
                      <a:pt x="283" y="179"/>
                      <a:pt x="283" y="179"/>
                      <a:pt x="283" y="179"/>
                    </a:cubicBezTo>
                    <a:cubicBezTo>
                      <a:pt x="282" y="178"/>
                      <a:pt x="282" y="179"/>
                      <a:pt x="281" y="179"/>
                    </a:cubicBezTo>
                    <a:close/>
                    <a:moveTo>
                      <a:pt x="414" y="17"/>
                    </a:moveTo>
                    <a:cubicBezTo>
                      <a:pt x="414" y="17"/>
                      <a:pt x="415" y="18"/>
                      <a:pt x="415" y="18"/>
                    </a:cubicBezTo>
                    <a:cubicBezTo>
                      <a:pt x="415" y="17"/>
                      <a:pt x="414" y="17"/>
                      <a:pt x="414" y="17"/>
                    </a:cubicBezTo>
                    <a:close/>
                    <a:moveTo>
                      <a:pt x="279" y="180"/>
                    </a:moveTo>
                    <a:cubicBezTo>
                      <a:pt x="280" y="180"/>
                      <a:pt x="280" y="180"/>
                      <a:pt x="281" y="180"/>
                    </a:cubicBezTo>
                    <a:cubicBezTo>
                      <a:pt x="281" y="179"/>
                      <a:pt x="280" y="180"/>
                      <a:pt x="279" y="180"/>
                    </a:cubicBezTo>
                    <a:close/>
                    <a:moveTo>
                      <a:pt x="415" y="17"/>
                    </a:moveTo>
                    <a:cubicBezTo>
                      <a:pt x="414" y="17"/>
                      <a:pt x="415" y="18"/>
                      <a:pt x="415" y="17"/>
                    </a:cubicBezTo>
                    <a:close/>
                    <a:moveTo>
                      <a:pt x="418" y="10"/>
                    </a:moveTo>
                    <a:cubicBezTo>
                      <a:pt x="418" y="11"/>
                      <a:pt x="418" y="11"/>
                      <a:pt x="418" y="11"/>
                    </a:cubicBezTo>
                    <a:cubicBezTo>
                      <a:pt x="418" y="12"/>
                      <a:pt x="419" y="12"/>
                      <a:pt x="419" y="11"/>
                    </a:cubicBezTo>
                    <a:cubicBezTo>
                      <a:pt x="419" y="11"/>
                      <a:pt x="419" y="11"/>
                      <a:pt x="418" y="10"/>
                    </a:cubicBezTo>
                    <a:close/>
                    <a:moveTo>
                      <a:pt x="415" y="16"/>
                    </a:moveTo>
                    <a:cubicBezTo>
                      <a:pt x="415" y="15"/>
                      <a:pt x="416" y="16"/>
                      <a:pt x="415" y="16"/>
                    </a:cubicBezTo>
                    <a:close/>
                    <a:moveTo>
                      <a:pt x="418" y="9"/>
                    </a:moveTo>
                    <a:cubicBezTo>
                      <a:pt x="419" y="10"/>
                      <a:pt x="419" y="10"/>
                      <a:pt x="420" y="9"/>
                    </a:cubicBezTo>
                    <a:cubicBezTo>
                      <a:pt x="419" y="9"/>
                      <a:pt x="419" y="9"/>
                      <a:pt x="418" y="9"/>
                    </a:cubicBezTo>
                    <a:close/>
                    <a:moveTo>
                      <a:pt x="417" y="11"/>
                    </a:moveTo>
                    <a:cubicBezTo>
                      <a:pt x="416" y="12"/>
                      <a:pt x="417" y="11"/>
                      <a:pt x="417" y="11"/>
                    </a:cubicBezTo>
                    <a:close/>
                    <a:moveTo>
                      <a:pt x="417" y="11"/>
                    </a:moveTo>
                    <a:cubicBezTo>
                      <a:pt x="417" y="11"/>
                      <a:pt x="417" y="11"/>
                      <a:pt x="417" y="10"/>
                    </a:cubicBezTo>
                    <a:cubicBezTo>
                      <a:pt x="417" y="11"/>
                      <a:pt x="417" y="11"/>
                      <a:pt x="417" y="11"/>
                    </a:cubicBezTo>
                    <a:cubicBezTo>
                      <a:pt x="417" y="11"/>
                      <a:pt x="417" y="11"/>
                      <a:pt x="417" y="11"/>
                    </a:cubicBezTo>
                    <a:close/>
                    <a:moveTo>
                      <a:pt x="278" y="179"/>
                    </a:moveTo>
                    <a:cubicBezTo>
                      <a:pt x="277" y="179"/>
                      <a:pt x="277" y="179"/>
                      <a:pt x="276" y="179"/>
                    </a:cubicBezTo>
                    <a:cubicBezTo>
                      <a:pt x="277" y="180"/>
                      <a:pt x="278" y="180"/>
                      <a:pt x="278" y="179"/>
                    </a:cubicBezTo>
                    <a:close/>
                    <a:moveTo>
                      <a:pt x="417" y="9"/>
                    </a:moveTo>
                    <a:cubicBezTo>
                      <a:pt x="417" y="10"/>
                      <a:pt x="418" y="9"/>
                      <a:pt x="418" y="9"/>
                    </a:cubicBezTo>
                    <a:cubicBezTo>
                      <a:pt x="418" y="9"/>
                      <a:pt x="417" y="9"/>
                      <a:pt x="417" y="9"/>
                    </a:cubicBezTo>
                    <a:close/>
                    <a:moveTo>
                      <a:pt x="279" y="178"/>
                    </a:moveTo>
                    <a:cubicBezTo>
                      <a:pt x="279" y="178"/>
                      <a:pt x="279" y="178"/>
                      <a:pt x="279" y="178"/>
                    </a:cubicBezTo>
                    <a:close/>
                    <a:moveTo>
                      <a:pt x="416" y="9"/>
                    </a:moveTo>
                    <a:cubicBezTo>
                      <a:pt x="416" y="9"/>
                      <a:pt x="416" y="9"/>
                      <a:pt x="416" y="9"/>
                    </a:cubicBezTo>
                    <a:cubicBezTo>
                      <a:pt x="417" y="9"/>
                      <a:pt x="416" y="8"/>
                      <a:pt x="416" y="9"/>
                    </a:cubicBezTo>
                    <a:close/>
                    <a:moveTo>
                      <a:pt x="417" y="7"/>
                    </a:moveTo>
                    <a:cubicBezTo>
                      <a:pt x="417" y="7"/>
                      <a:pt x="417" y="7"/>
                      <a:pt x="416" y="7"/>
                    </a:cubicBezTo>
                    <a:cubicBezTo>
                      <a:pt x="416" y="7"/>
                      <a:pt x="416" y="8"/>
                      <a:pt x="416" y="8"/>
                    </a:cubicBezTo>
                    <a:cubicBezTo>
                      <a:pt x="417" y="8"/>
                      <a:pt x="416" y="7"/>
                      <a:pt x="417" y="7"/>
                    </a:cubicBezTo>
                    <a:close/>
                    <a:moveTo>
                      <a:pt x="414" y="8"/>
                    </a:moveTo>
                    <a:cubicBezTo>
                      <a:pt x="414" y="9"/>
                      <a:pt x="413" y="8"/>
                      <a:pt x="413" y="9"/>
                    </a:cubicBezTo>
                    <a:cubicBezTo>
                      <a:pt x="413" y="10"/>
                      <a:pt x="414" y="9"/>
                      <a:pt x="415" y="10"/>
                    </a:cubicBezTo>
                    <a:cubicBezTo>
                      <a:pt x="415" y="9"/>
                      <a:pt x="416" y="9"/>
                      <a:pt x="416" y="9"/>
                    </a:cubicBezTo>
                    <a:cubicBezTo>
                      <a:pt x="415" y="9"/>
                      <a:pt x="414" y="9"/>
                      <a:pt x="414" y="8"/>
                    </a:cubicBezTo>
                    <a:close/>
                    <a:moveTo>
                      <a:pt x="275" y="179"/>
                    </a:moveTo>
                    <a:cubicBezTo>
                      <a:pt x="275" y="179"/>
                      <a:pt x="275" y="179"/>
                      <a:pt x="275" y="179"/>
                    </a:cubicBezTo>
                    <a:close/>
                    <a:moveTo>
                      <a:pt x="274" y="179"/>
                    </a:moveTo>
                    <a:cubicBezTo>
                      <a:pt x="275" y="180"/>
                      <a:pt x="275" y="179"/>
                      <a:pt x="275" y="179"/>
                    </a:cubicBezTo>
                    <a:cubicBezTo>
                      <a:pt x="275" y="179"/>
                      <a:pt x="274" y="179"/>
                      <a:pt x="274" y="179"/>
                    </a:cubicBezTo>
                    <a:close/>
                    <a:moveTo>
                      <a:pt x="416" y="8"/>
                    </a:moveTo>
                    <a:cubicBezTo>
                      <a:pt x="415" y="7"/>
                      <a:pt x="416" y="8"/>
                      <a:pt x="416" y="8"/>
                    </a:cubicBezTo>
                    <a:close/>
                    <a:moveTo>
                      <a:pt x="409" y="15"/>
                    </a:moveTo>
                    <a:cubicBezTo>
                      <a:pt x="409" y="15"/>
                      <a:pt x="409" y="16"/>
                      <a:pt x="410" y="15"/>
                    </a:cubicBezTo>
                    <a:cubicBezTo>
                      <a:pt x="410" y="15"/>
                      <a:pt x="409" y="15"/>
                      <a:pt x="409" y="15"/>
                    </a:cubicBezTo>
                    <a:close/>
                    <a:moveTo>
                      <a:pt x="415" y="7"/>
                    </a:moveTo>
                    <a:cubicBezTo>
                      <a:pt x="416" y="7"/>
                      <a:pt x="415" y="7"/>
                      <a:pt x="415" y="7"/>
                    </a:cubicBezTo>
                    <a:close/>
                    <a:moveTo>
                      <a:pt x="414" y="8"/>
                    </a:moveTo>
                    <a:cubicBezTo>
                      <a:pt x="414" y="8"/>
                      <a:pt x="414" y="8"/>
                      <a:pt x="415" y="8"/>
                    </a:cubicBezTo>
                    <a:cubicBezTo>
                      <a:pt x="414" y="8"/>
                      <a:pt x="414" y="8"/>
                      <a:pt x="414" y="8"/>
                    </a:cubicBezTo>
                    <a:close/>
                    <a:moveTo>
                      <a:pt x="411" y="11"/>
                    </a:moveTo>
                    <a:cubicBezTo>
                      <a:pt x="410" y="10"/>
                      <a:pt x="411" y="11"/>
                      <a:pt x="411" y="11"/>
                    </a:cubicBezTo>
                    <a:close/>
                    <a:moveTo>
                      <a:pt x="410" y="9"/>
                    </a:moveTo>
                    <a:cubicBezTo>
                      <a:pt x="411" y="9"/>
                      <a:pt x="411" y="9"/>
                      <a:pt x="411" y="8"/>
                    </a:cubicBezTo>
                    <a:cubicBezTo>
                      <a:pt x="411" y="8"/>
                      <a:pt x="411" y="9"/>
                      <a:pt x="410" y="9"/>
                    </a:cubicBezTo>
                    <a:close/>
                    <a:moveTo>
                      <a:pt x="409" y="9"/>
                    </a:moveTo>
                    <a:cubicBezTo>
                      <a:pt x="409" y="9"/>
                      <a:pt x="409" y="9"/>
                      <a:pt x="409" y="9"/>
                    </a:cubicBezTo>
                    <a:cubicBezTo>
                      <a:pt x="409" y="9"/>
                      <a:pt x="409" y="10"/>
                      <a:pt x="409" y="10"/>
                    </a:cubicBezTo>
                    <a:cubicBezTo>
                      <a:pt x="409" y="10"/>
                      <a:pt x="409" y="9"/>
                      <a:pt x="409" y="9"/>
                    </a:cubicBezTo>
                    <a:cubicBezTo>
                      <a:pt x="409" y="9"/>
                      <a:pt x="409" y="9"/>
                      <a:pt x="409" y="9"/>
                    </a:cubicBezTo>
                    <a:close/>
                    <a:moveTo>
                      <a:pt x="408" y="10"/>
                    </a:moveTo>
                    <a:cubicBezTo>
                      <a:pt x="408" y="11"/>
                      <a:pt x="407" y="11"/>
                      <a:pt x="407" y="11"/>
                    </a:cubicBezTo>
                    <a:cubicBezTo>
                      <a:pt x="407" y="11"/>
                      <a:pt x="408" y="11"/>
                      <a:pt x="408" y="11"/>
                    </a:cubicBezTo>
                    <a:cubicBezTo>
                      <a:pt x="408" y="11"/>
                      <a:pt x="408" y="11"/>
                      <a:pt x="408" y="11"/>
                    </a:cubicBezTo>
                    <a:cubicBezTo>
                      <a:pt x="408" y="11"/>
                      <a:pt x="408" y="11"/>
                      <a:pt x="408" y="10"/>
                    </a:cubicBezTo>
                    <a:close/>
                    <a:moveTo>
                      <a:pt x="410" y="7"/>
                    </a:moveTo>
                    <a:cubicBezTo>
                      <a:pt x="410" y="7"/>
                      <a:pt x="410" y="7"/>
                      <a:pt x="410" y="7"/>
                    </a:cubicBezTo>
                    <a:cubicBezTo>
                      <a:pt x="410" y="7"/>
                      <a:pt x="410" y="7"/>
                      <a:pt x="410" y="7"/>
                    </a:cubicBezTo>
                    <a:close/>
                    <a:moveTo>
                      <a:pt x="408" y="9"/>
                    </a:moveTo>
                    <a:cubicBezTo>
                      <a:pt x="408" y="9"/>
                      <a:pt x="409" y="9"/>
                      <a:pt x="409" y="9"/>
                    </a:cubicBezTo>
                    <a:cubicBezTo>
                      <a:pt x="409" y="8"/>
                      <a:pt x="408" y="9"/>
                      <a:pt x="408" y="9"/>
                    </a:cubicBezTo>
                    <a:close/>
                    <a:moveTo>
                      <a:pt x="407" y="11"/>
                    </a:moveTo>
                    <a:cubicBezTo>
                      <a:pt x="406" y="11"/>
                      <a:pt x="407" y="11"/>
                      <a:pt x="407" y="11"/>
                    </a:cubicBezTo>
                    <a:close/>
                    <a:moveTo>
                      <a:pt x="407" y="8"/>
                    </a:moveTo>
                    <a:cubicBezTo>
                      <a:pt x="406" y="9"/>
                      <a:pt x="405" y="7"/>
                      <a:pt x="404" y="8"/>
                    </a:cubicBezTo>
                    <a:cubicBezTo>
                      <a:pt x="405" y="9"/>
                      <a:pt x="406" y="8"/>
                      <a:pt x="407" y="9"/>
                    </a:cubicBezTo>
                    <a:cubicBezTo>
                      <a:pt x="407" y="9"/>
                      <a:pt x="406" y="9"/>
                      <a:pt x="407" y="10"/>
                    </a:cubicBezTo>
                    <a:cubicBezTo>
                      <a:pt x="407" y="10"/>
                      <a:pt x="408" y="9"/>
                      <a:pt x="408" y="9"/>
                    </a:cubicBezTo>
                    <a:cubicBezTo>
                      <a:pt x="407" y="9"/>
                      <a:pt x="408" y="8"/>
                      <a:pt x="407" y="8"/>
                    </a:cubicBezTo>
                    <a:close/>
                    <a:moveTo>
                      <a:pt x="402" y="14"/>
                    </a:moveTo>
                    <a:cubicBezTo>
                      <a:pt x="401" y="14"/>
                      <a:pt x="401" y="14"/>
                      <a:pt x="401" y="14"/>
                    </a:cubicBezTo>
                    <a:cubicBezTo>
                      <a:pt x="401" y="15"/>
                      <a:pt x="400" y="16"/>
                      <a:pt x="399" y="16"/>
                    </a:cubicBezTo>
                    <a:cubicBezTo>
                      <a:pt x="400" y="16"/>
                      <a:pt x="400" y="16"/>
                      <a:pt x="399" y="16"/>
                    </a:cubicBezTo>
                    <a:cubicBezTo>
                      <a:pt x="400" y="16"/>
                      <a:pt x="402" y="16"/>
                      <a:pt x="402" y="14"/>
                    </a:cubicBezTo>
                    <a:close/>
                    <a:moveTo>
                      <a:pt x="407" y="7"/>
                    </a:moveTo>
                    <a:cubicBezTo>
                      <a:pt x="407" y="7"/>
                      <a:pt x="407" y="7"/>
                      <a:pt x="407" y="7"/>
                    </a:cubicBezTo>
                    <a:close/>
                    <a:moveTo>
                      <a:pt x="387" y="29"/>
                    </a:moveTo>
                    <a:cubicBezTo>
                      <a:pt x="387" y="30"/>
                      <a:pt x="387" y="30"/>
                      <a:pt x="387" y="30"/>
                    </a:cubicBezTo>
                    <a:cubicBezTo>
                      <a:pt x="387" y="30"/>
                      <a:pt x="387" y="30"/>
                      <a:pt x="387" y="30"/>
                    </a:cubicBezTo>
                    <a:cubicBezTo>
                      <a:pt x="388" y="30"/>
                      <a:pt x="387" y="30"/>
                      <a:pt x="388" y="30"/>
                    </a:cubicBezTo>
                    <a:cubicBezTo>
                      <a:pt x="388" y="30"/>
                      <a:pt x="387" y="29"/>
                      <a:pt x="387" y="29"/>
                    </a:cubicBezTo>
                    <a:close/>
                    <a:moveTo>
                      <a:pt x="385" y="30"/>
                    </a:moveTo>
                    <a:cubicBezTo>
                      <a:pt x="386" y="30"/>
                      <a:pt x="386" y="30"/>
                      <a:pt x="387" y="30"/>
                    </a:cubicBezTo>
                    <a:cubicBezTo>
                      <a:pt x="386" y="29"/>
                      <a:pt x="386" y="29"/>
                      <a:pt x="385" y="30"/>
                    </a:cubicBezTo>
                    <a:close/>
                    <a:moveTo>
                      <a:pt x="244" y="203"/>
                    </a:moveTo>
                    <a:cubicBezTo>
                      <a:pt x="243" y="203"/>
                      <a:pt x="244" y="204"/>
                      <a:pt x="244" y="203"/>
                    </a:cubicBezTo>
                    <a:close/>
                    <a:moveTo>
                      <a:pt x="405" y="7"/>
                    </a:moveTo>
                    <a:cubicBezTo>
                      <a:pt x="405" y="7"/>
                      <a:pt x="405" y="7"/>
                      <a:pt x="405" y="7"/>
                    </a:cubicBezTo>
                    <a:cubicBezTo>
                      <a:pt x="405" y="7"/>
                      <a:pt x="404" y="7"/>
                      <a:pt x="405" y="7"/>
                    </a:cubicBezTo>
                    <a:close/>
                    <a:moveTo>
                      <a:pt x="398" y="14"/>
                    </a:moveTo>
                    <a:cubicBezTo>
                      <a:pt x="398" y="14"/>
                      <a:pt x="399" y="15"/>
                      <a:pt x="399" y="14"/>
                    </a:cubicBezTo>
                    <a:cubicBezTo>
                      <a:pt x="399" y="14"/>
                      <a:pt x="398" y="14"/>
                      <a:pt x="398" y="14"/>
                    </a:cubicBezTo>
                    <a:close/>
                    <a:moveTo>
                      <a:pt x="397" y="16"/>
                    </a:moveTo>
                    <a:cubicBezTo>
                      <a:pt x="397" y="15"/>
                      <a:pt x="398" y="16"/>
                      <a:pt x="397" y="16"/>
                    </a:cubicBezTo>
                    <a:close/>
                    <a:moveTo>
                      <a:pt x="403" y="8"/>
                    </a:moveTo>
                    <a:cubicBezTo>
                      <a:pt x="402" y="9"/>
                      <a:pt x="402" y="9"/>
                      <a:pt x="402" y="10"/>
                    </a:cubicBezTo>
                    <a:cubicBezTo>
                      <a:pt x="402" y="9"/>
                      <a:pt x="403" y="9"/>
                      <a:pt x="403" y="8"/>
                    </a:cubicBezTo>
                    <a:close/>
                    <a:moveTo>
                      <a:pt x="241" y="203"/>
                    </a:moveTo>
                    <a:cubicBezTo>
                      <a:pt x="241" y="203"/>
                      <a:pt x="242" y="204"/>
                      <a:pt x="242" y="203"/>
                    </a:cubicBezTo>
                    <a:cubicBezTo>
                      <a:pt x="242" y="203"/>
                      <a:pt x="242" y="203"/>
                      <a:pt x="241" y="203"/>
                    </a:cubicBezTo>
                    <a:close/>
                    <a:moveTo>
                      <a:pt x="385" y="29"/>
                    </a:moveTo>
                    <a:cubicBezTo>
                      <a:pt x="385" y="29"/>
                      <a:pt x="385" y="28"/>
                      <a:pt x="385" y="29"/>
                    </a:cubicBezTo>
                    <a:close/>
                    <a:moveTo>
                      <a:pt x="384" y="29"/>
                    </a:moveTo>
                    <a:cubicBezTo>
                      <a:pt x="384" y="29"/>
                      <a:pt x="384" y="29"/>
                      <a:pt x="384" y="29"/>
                    </a:cubicBezTo>
                    <a:cubicBezTo>
                      <a:pt x="384" y="29"/>
                      <a:pt x="384" y="29"/>
                      <a:pt x="385" y="29"/>
                    </a:cubicBezTo>
                    <a:cubicBezTo>
                      <a:pt x="384" y="29"/>
                      <a:pt x="384" y="29"/>
                      <a:pt x="384" y="29"/>
                    </a:cubicBezTo>
                    <a:close/>
                    <a:moveTo>
                      <a:pt x="400" y="7"/>
                    </a:moveTo>
                    <a:cubicBezTo>
                      <a:pt x="399" y="8"/>
                      <a:pt x="399" y="7"/>
                      <a:pt x="398" y="8"/>
                    </a:cubicBezTo>
                    <a:cubicBezTo>
                      <a:pt x="400" y="9"/>
                      <a:pt x="401" y="8"/>
                      <a:pt x="402" y="8"/>
                    </a:cubicBezTo>
                    <a:cubicBezTo>
                      <a:pt x="401" y="7"/>
                      <a:pt x="401" y="8"/>
                      <a:pt x="400" y="7"/>
                    </a:cubicBezTo>
                    <a:close/>
                    <a:moveTo>
                      <a:pt x="382" y="29"/>
                    </a:moveTo>
                    <a:cubicBezTo>
                      <a:pt x="382" y="29"/>
                      <a:pt x="382" y="29"/>
                      <a:pt x="381" y="30"/>
                    </a:cubicBezTo>
                    <a:cubicBezTo>
                      <a:pt x="383" y="30"/>
                      <a:pt x="383" y="29"/>
                      <a:pt x="384" y="29"/>
                    </a:cubicBezTo>
                    <a:cubicBezTo>
                      <a:pt x="383" y="29"/>
                      <a:pt x="383" y="29"/>
                      <a:pt x="382" y="29"/>
                    </a:cubicBezTo>
                    <a:close/>
                    <a:moveTo>
                      <a:pt x="240" y="203"/>
                    </a:moveTo>
                    <a:cubicBezTo>
                      <a:pt x="240" y="203"/>
                      <a:pt x="241" y="203"/>
                      <a:pt x="240" y="203"/>
                    </a:cubicBezTo>
                    <a:close/>
                    <a:moveTo>
                      <a:pt x="392" y="15"/>
                    </a:moveTo>
                    <a:cubicBezTo>
                      <a:pt x="392" y="16"/>
                      <a:pt x="393" y="16"/>
                      <a:pt x="394" y="15"/>
                    </a:cubicBezTo>
                    <a:cubicBezTo>
                      <a:pt x="393" y="15"/>
                      <a:pt x="393" y="15"/>
                      <a:pt x="392" y="15"/>
                    </a:cubicBezTo>
                    <a:close/>
                    <a:moveTo>
                      <a:pt x="393" y="14"/>
                    </a:moveTo>
                    <a:cubicBezTo>
                      <a:pt x="392" y="13"/>
                      <a:pt x="393" y="14"/>
                      <a:pt x="393" y="14"/>
                    </a:cubicBezTo>
                    <a:close/>
                    <a:moveTo>
                      <a:pt x="380" y="29"/>
                    </a:moveTo>
                    <a:cubicBezTo>
                      <a:pt x="379" y="29"/>
                      <a:pt x="380" y="30"/>
                      <a:pt x="380" y="29"/>
                    </a:cubicBezTo>
                    <a:close/>
                    <a:moveTo>
                      <a:pt x="392" y="15"/>
                    </a:moveTo>
                    <a:cubicBezTo>
                      <a:pt x="391" y="15"/>
                      <a:pt x="391" y="15"/>
                      <a:pt x="391" y="15"/>
                    </a:cubicBezTo>
                    <a:cubicBezTo>
                      <a:pt x="392" y="15"/>
                      <a:pt x="392" y="15"/>
                      <a:pt x="392" y="15"/>
                    </a:cubicBezTo>
                    <a:close/>
                    <a:moveTo>
                      <a:pt x="395" y="9"/>
                    </a:moveTo>
                    <a:cubicBezTo>
                      <a:pt x="395" y="9"/>
                      <a:pt x="395" y="10"/>
                      <a:pt x="396" y="10"/>
                    </a:cubicBezTo>
                    <a:cubicBezTo>
                      <a:pt x="395" y="10"/>
                      <a:pt x="395" y="9"/>
                      <a:pt x="395" y="9"/>
                    </a:cubicBezTo>
                    <a:close/>
                    <a:moveTo>
                      <a:pt x="396" y="7"/>
                    </a:moveTo>
                    <a:cubicBezTo>
                      <a:pt x="396" y="8"/>
                      <a:pt x="396" y="7"/>
                      <a:pt x="396" y="7"/>
                    </a:cubicBezTo>
                    <a:close/>
                    <a:moveTo>
                      <a:pt x="391" y="13"/>
                    </a:moveTo>
                    <a:cubicBezTo>
                      <a:pt x="391" y="13"/>
                      <a:pt x="391" y="13"/>
                      <a:pt x="391" y="13"/>
                    </a:cubicBezTo>
                    <a:cubicBezTo>
                      <a:pt x="391" y="14"/>
                      <a:pt x="391" y="14"/>
                      <a:pt x="392" y="13"/>
                    </a:cubicBezTo>
                    <a:cubicBezTo>
                      <a:pt x="391" y="13"/>
                      <a:pt x="391" y="13"/>
                      <a:pt x="391" y="13"/>
                    </a:cubicBezTo>
                    <a:close/>
                    <a:moveTo>
                      <a:pt x="395" y="7"/>
                    </a:moveTo>
                    <a:cubicBezTo>
                      <a:pt x="396" y="7"/>
                      <a:pt x="396" y="8"/>
                      <a:pt x="396" y="7"/>
                    </a:cubicBezTo>
                    <a:cubicBezTo>
                      <a:pt x="396" y="7"/>
                      <a:pt x="396" y="7"/>
                      <a:pt x="395" y="7"/>
                    </a:cubicBezTo>
                    <a:close/>
                    <a:moveTo>
                      <a:pt x="390" y="15"/>
                    </a:moveTo>
                    <a:cubicBezTo>
                      <a:pt x="390" y="15"/>
                      <a:pt x="390" y="15"/>
                      <a:pt x="390" y="15"/>
                    </a:cubicBezTo>
                    <a:cubicBezTo>
                      <a:pt x="390" y="15"/>
                      <a:pt x="390" y="15"/>
                      <a:pt x="390" y="15"/>
                    </a:cubicBezTo>
                    <a:close/>
                    <a:moveTo>
                      <a:pt x="391" y="12"/>
                    </a:moveTo>
                    <a:cubicBezTo>
                      <a:pt x="391" y="12"/>
                      <a:pt x="391" y="13"/>
                      <a:pt x="392" y="13"/>
                    </a:cubicBezTo>
                    <a:cubicBezTo>
                      <a:pt x="391" y="12"/>
                      <a:pt x="391" y="12"/>
                      <a:pt x="391" y="12"/>
                    </a:cubicBezTo>
                    <a:close/>
                    <a:moveTo>
                      <a:pt x="394" y="9"/>
                    </a:moveTo>
                    <a:cubicBezTo>
                      <a:pt x="394" y="9"/>
                      <a:pt x="394" y="9"/>
                      <a:pt x="394" y="9"/>
                    </a:cubicBezTo>
                    <a:close/>
                    <a:moveTo>
                      <a:pt x="377" y="28"/>
                    </a:moveTo>
                    <a:cubicBezTo>
                      <a:pt x="377" y="28"/>
                      <a:pt x="378" y="28"/>
                      <a:pt x="377" y="28"/>
                    </a:cubicBezTo>
                    <a:close/>
                    <a:moveTo>
                      <a:pt x="392" y="9"/>
                    </a:moveTo>
                    <a:cubicBezTo>
                      <a:pt x="392" y="9"/>
                      <a:pt x="392" y="10"/>
                      <a:pt x="392" y="9"/>
                    </a:cubicBezTo>
                    <a:close/>
                    <a:moveTo>
                      <a:pt x="388" y="15"/>
                    </a:moveTo>
                    <a:cubicBezTo>
                      <a:pt x="388" y="15"/>
                      <a:pt x="388" y="15"/>
                      <a:pt x="387" y="15"/>
                    </a:cubicBezTo>
                    <a:cubicBezTo>
                      <a:pt x="388" y="15"/>
                      <a:pt x="388" y="15"/>
                      <a:pt x="388" y="15"/>
                    </a:cubicBezTo>
                    <a:cubicBezTo>
                      <a:pt x="388" y="15"/>
                      <a:pt x="388" y="15"/>
                      <a:pt x="388" y="15"/>
                    </a:cubicBezTo>
                    <a:close/>
                    <a:moveTo>
                      <a:pt x="395" y="6"/>
                    </a:moveTo>
                    <a:cubicBezTo>
                      <a:pt x="394" y="6"/>
                      <a:pt x="394" y="6"/>
                      <a:pt x="393" y="6"/>
                    </a:cubicBezTo>
                    <a:cubicBezTo>
                      <a:pt x="394" y="7"/>
                      <a:pt x="393" y="7"/>
                      <a:pt x="393" y="8"/>
                    </a:cubicBezTo>
                    <a:cubicBezTo>
                      <a:pt x="394" y="8"/>
                      <a:pt x="394" y="7"/>
                      <a:pt x="395" y="6"/>
                    </a:cubicBezTo>
                    <a:close/>
                    <a:moveTo>
                      <a:pt x="375" y="29"/>
                    </a:moveTo>
                    <a:cubicBezTo>
                      <a:pt x="375" y="29"/>
                      <a:pt x="375" y="29"/>
                      <a:pt x="375" y="29"/>
                    </a:cubicBezTo>
                    <a:cubicBezTo>
                      <a:pt x="376" y="28"/>
                      <a:pt x="375" y="28"/>
                      <a:pt x="375" y="29"/>
                    </a:cubicBezTo>
                    <a:close/>
                    <a:moveTo>
                      <a:pt x="389" y="7"/>
                    </a:moveTo>
                    <a:cubicBezTo>
                      <a:pt x="390" y="7"/>
                      <a:pt x="389" y="8"/>
                      <a:pt x="390" y="8"/>
                    </a:cubicBezTo>
                    <a:cubicBezTo>
                      <a:pt x="390" y="7"/>
                      <a:pt x="392" y="8"/>
                      <a:pt x="393" y="7"/>
                    </a:cubicBezTo>
                    <a:cubicBezTo>
                      <a:pt x="392" y="7"/>
                      <a:pt x="390" y="7"/>
                      <a:pt x="389" y="7"/>
                    </a:cubicBezTo>
                    <a:close/>
                    <a:moveTo>
                      <a:pt x="374" y="29"/>
                    </a:moveTo>
                    <a:cubicBezTo>
                      <a:pt x="373" y="29"/>
                      <a:pt x="373" y="29"/>
                      <a:pt x="373" y="29"/>
                    </a:cubicBezTo>
                    <a:cubicBezTo>
                      <a:pt x="373" y="29"/>
                      <a:pt x="373" y="29"/>
                      <a:pt x="373" y="29"/>
                    </a:cubicBezTo>
                    <a:cubicBezTo>
                      <a:pt x="373" y="28"/>
                      <a:pt x="372" y="28"/>
                      <a:pt x="372" y="28"/>
                    </a:cubicBezTo>
                    <a:cubicBezTo>
                      <a:pt x="373" y="29"/>
                      <a:pt x="372" y="29"/>
                      <a:pt x="373" y="29"/>
                    </a:cubicBezTo>
                    <a:cubicBezTo>
                      <a:pt x="373" y="29"/>
                      <a:pt x="374" y="30"/>
                      <a:pt x="374" y="30"/>
                    </a:cubicBezTo>
                    <a:cubicBezTo>
                      <a:pt x="374" y="29"/>
                      <a:pt x="374" y="29"/>
                      <a:pt x="374" y="29"/>
                    </a:cubicBezTo>
                    <a:close/>
                    <a:moveTo>
                      <a:pt x="389" y="9"/>
                    </a:moveTo>
                    <a:cubicBezTo>
                      <a:pt x="389" y="9"/>
                      <a:pt x="389" y="9"/>
                      <a:pt x="389" y="9"/>
                    </a:cubicBezTo>
                    <a:close/>
                    <a:moveTo>
                      <a:pt x="386" y="14"/>
                    </a:moveTo>
                    <a:cubicBezTo>
                      <a:pt x="386" y="14"/>
                      <a:pt x="386" y="13"/>
                      <a:pt x="386" y="13"/>
                    </a:cubicBezTo>
                    <a:cubicBezTo>
                      <a:pt x="385" y="13"/>
                      <a:pt x="386" y="14"/>
                      <a:pt x="386" y="14"/>
                    </a:cubicBezTo>
                    <a:close/>
                    <a:moveTo>
                      <a:pt x="386" y="13"/>
                    </a:moveTo>
                    <a:cubicBezTo>
                      <a:pt x="386" y="13"/>
                      <a:pt x="386" y="13"/>
                      <a:pt x="386" y="13"/>
                    </a:cubicBezTo>
                    <a:close/>
                    <a:moveTo>
                      <a:pt x="383" y="13"/>
                    </a:moveTo>
                    <a:cubicBezTo>
                      <a:pt x="384" y="13"/>
                      <a:pt x="385" y="14"/>
                      <a:pt x="385" y="13"/>
                    </a:cubicBezTo>
                    <a:cubicBezTo>
                      <a:pt x="384" y="13"/>
                      <a:pt x="384" y="13"/>
                      <a:pt x="383" y="13"/>
                    </a:cubicBezTo>
                    <a:close/>
                    <a:moveTo>
                      <a:pt x="371" y="29"/>
                    </a:moveTo>
                    <a:cubicBezTo>
                      <a:pt x="371" y="29"/>
                      <a:pt x="371" y="29"/>
                      <a:pt x="371" y="29"/>
                    </a:cubicBezTo>
                    <a:close/>
                    <a:moveTo>
                      <a:pt x="387" y="8"/>
                    </a:moveTo>
                    <a:cubicBezTo>
                      <a:pt x="387" y="9"/>
                      <a:pt x="387" y="9"/>
                      <a:pt x="387" y="9"/>
                    </a:cubicBezTo>
                    <a:cubicBezTo>
                      <a:pt x="388" y="8"/>
                      <a:pt x="387" y="8"/>
                      <a:pt x="387" y="8"/>
                    </a:cubicBezTo>
                    <a:close/>
                    <a:moveTo>
                      <a:pt x="381" y="14"/>
                    </a:moveTo>
                    <a:cubicBezTo>
                      <a:pt x="381" y="15"/>
                      <a:pt x="382" y="15"/>
                      <a:pt x="382" y="14"/>
                    </a:cubicBezTo>
                    <a:cubicBezTo>
                      <a:pt x="382" y="14"/>
                      <a:pt x="382" y="14"/>
                      <a:pt x="381" y="14"/>
                    </a:cubicBezTo>
                    <a:close/>
                    <a:moveTo>
                      <a:pt x="381" y="14"/>
                    </a:moveTo>
                    <a:cubicBezTo>
                      <a:pt x="381" y="14"/>
                      <a:pt x="380" y="14"/>
                      <a:pt x="380" y="14"/>
                    </a:cubicBezTo>
                    <a:cubicBezTo>
                      <a:pt x="380" y="15"/>
                      <a:pt x="381" y="16"/>
                      <a:pt x="381" y="15"/>
                    </a:cubicBezTo>
                    <a:cubicBezTo>
                      <a:pt x="381" y="15"/>
                      <a:pt x="381" y="14"/>
                      <a:pt x="381" y="14"/>
                    </a:cubicBezTo>
                    <a:close/>
                    <a:moveTo>
                      <a:pt x="382" y="13"/>
                    </a:moveTo>
                    <a:cubicBezTo>
                      <a:pt x="382" y="13"/>
                      <a:pt x="383" y="13"/>
                      <a:pt x="383" y="13"/>
                    </a:cubicBezTo>
                    <a:cubicBezTo>
                      <a:pt x="383" y="12"/>
                      <a:pt x="382" y="12"/>
                      <a:pt x="382" y="13"/>
                    </a:cubicBezTo>
                    <a:close/>
                    <a:moveTo>
                      <a:pt x="369" y="29"/>
                    </a:moveTo>
                    <a:cubicBezTo>
                      <a:pt x="369" y="28"/>
                      <a:pt x="368" y="29"/>
                      <a:pt x="369" y="29"/>
                    </a:cubicBezTo>
                    <a:close/>
                    <a:moveTo>
                      <a:pt x="388" y="4"/>
                    </a:moveTo>
                    <a:cubicBezTo>
                      <a:pt x="386" y="4"/>
                      <a:pt x="386" y="5"/>
                      <a:pt x="385" y="6"/>
                    </a:cubicBezTo>
                    <a:cubicBezTo>
                      <a:pt x="385" y="5"/>
                      <a:pt x="385" y="5"/>
                      <a:pt x="385" y="5"/>
                    </a:cubicBezTo>
                    <a:cubicBezTo>
                      <a:pt x="385" y="5"/>
                      <a:pt x="386" y="4"/>
                      <a:pt x="386" y="4"/>
                    </a:cubicBezTo>
                    <a:cubicBezTo>
                      <a:pt x="384" y="4"/>
                      <a:pt x="383" y="5"/>
                      <a:pt x="382" y="7"/>
                    </a:cubicBezTo>
                    <a:cubicBezTo>
                      <a:pt x="383" y="8"/>
                      <a:pt x="383" y="7"/>
                      <a:pt x="384" y="7"/>
                    </a:cubicBezTo>
                    <a:cubicBezTo>
                      <a:pt x="385" y="7"/>
                      <a:pt x="384" y="7"/>
                      <a:pt x="385" y="7"/>
                    </a:cubicBezTo>
                    <a:cubicBezTo>
                      <a:pt x="385" y="7"/>
                      <a:pt x="386" y="7"/>
                      <a:pt x="386" y="8"/>
                    </a:cubicBezTo>
                    <a:cubicBezTo>
                      <a:pt x="387" y="7"/>
                      <a:pt x="389" y="6"/>
                      <a:pt x="388" y="4"/>
                    </a:cubicBezTo>
                    <a:close/>
                    <a:moveTo>
                      <a:pt x="373" y="23"/>
                    </a:moveTo>
                    <a:cubicBezTo>
                      <a:pt x="374" y="24"/>
                      <a:pt x="374" y="23"/>
                      <a:pt x="374" y="23"/>
                    </a:cubicBezTo>
                    <a:cubicBezTo>
                      <a:pt x="374" y="23"/>
                      <a:pt x="374" y="23"/>
                      <a:pt x="373" y="23"/>
                    </a:cubicBezTo>
                    <a:close/>
                    <a:moveTo>
                      <a:pt x="382" y="12"/>
                    </a:moveTo>
                    <a:cubicBezTo>
                      <a:pt x="383" y="12"/>
                      <a:pt x="383" y="12"/>
                      <a:pt x="383" y="12"/>
                    </a:cubicBezTo>
                    <a:cubicBezTo>
                      <a:pt x="383" y="12"/>
                      <a:pt x="383" y="12"/>
                      <a:pt x="383" y="12"/>
                    </a:cubicBezTo>
                    <a:cubicBezTo>
                      <a:pt x="383" y="12"/>
                      <a:pt x="383" y="12"/>
                      <a:pt x="382" y="12"/>
                    </a:cubicBezTo>
                    <a:close/>
                    <a:moveTo>
                      <a:pt x="381" y="13"/>
                    </a:moveTo>
                    <a:cubicBezTo>
                      <a:pt x="381" y="13"/>
                      <a:pt x="382" y="14"/>
                      <a:pt x="381" y="13"/>
                    </a:cubicBezTo>
                    <a:close/>
                    <a:moveTo>
                      <a:pt x="379" y="15"/>
                    </a:moveTo>
                    <a:cubicBezTo>
                      <a:pt x="379" y="15"/>
                      <a:pt x="379" y="15"/>
                      <a:pt x="379" y="15"/>
                    </a:cubicBezTo>
                    <a:cubicBezTo>
                      <a:pt x="379" y="15"/>
                      <a:pt x="379" y="15"/>
                      <a:pt x="379" y="15"/>
                    </a:cubicBezTo>
                    <a:cubicBezTo>
                      <a:pt x="379" y="15"/>
                      <a:pt x="380" y="15"/>
                      <a:pt x="380" y="15"/>
                    </a:cubicBezTo>
                    <a:cubicBezTo>
                      <a:pt x="380" y="15"/>
                      <a:pt x="379" y="14"/>
                      <a:pt x="379" y="15"/>
                    </a:cubicBezTo>
                    <a:close/>
                    <a:moveTo>
                      <a:pt x="367" y="28"/>
                    </a:moveTo>
                    <a:cubicBezTo>
                      <a:pt x="368" y="29"/>
                      <a:pt x="367" y="29"/>
                      <a:pt x="368" y="29"/>
                    </a:cubicBezTo>
                    <a:cubicBezTo>
                      <a:pt x="368" y="29"/>
                      <a:pt x="368" y="28"/>
                      <a:pt x="367" y="28"/>
                    </a:cubicBezTo>
                    <a:close/>
                    <a:moveTo>
                      <a:pt x="380" y="12"/>
                    </a:moveTo>
                    <a:cubicBezTo>
                      <a:pt x="380" y="13"/>
                      <a:pt x="381" y="13"/>
                      <a:pt x="381" y="13"/>
                    </a:cubicBezTo>
                    <a:cubicBezTo>
                      <a:pt x="381" y="13"/>
                      <a:pt x="381" y="12"/>
                      <a:pt x="380" y="12"/>
                    </a:cubicBezTo>
                    <a:close/>
                    <a:moveTo>
                      <a:pt x="379" y="13"/>
                    </a:moveTo>
                    <a:cubicBezTo>
                      <a:pt x="379" y="13"/>
                      <a:pt x="380" y="13"/>
                      <a:pt x="381" y="13"/>
                    </a:cubicBezTo>
                    <a:cubicBezTo>
                      <a:pt x="380" y="13"/>
                      <a:pt x="379" y="12"/>
                      <a:pt x="379" y="13"/>
                    </a:cubicBezTo>
                    <a:close/>
                    <a:moveTo>
                      <a:pt x="377" y="14"/>
                    </a:moveTo>
                    <a:cubicBezTo>
                      <a:pt x="378" y="14"/>
                      <a:pt x="378" y="15"/>
                      <a:pt x="378" y="15"/>
                    </a:cubicBezTo>
                    <a:cubicBezTo>
                      <a:pt x="378" y="15"/>
                      <a:pt x="378" y="15"/>
                      <a:pt x="379" y="15"/>
                    </a:cubicBezTo>
                    <a:cubicBezTo>
                      <a:pt x="378" y="14"/>
                      <a:pt x="378" y="14"/>
                      <a:pt x="377" y="14"/>
                    </a:cubicBezTo>
                    <a:close/>
                    <a:moveTo>
                      <a:pt x="366" y="29"/>
                    </a:moveTo>
                    <a:cubicBezTo>
                      <a:pt x="366" y="29"/>
                      <a:pt x="367" y="29"/>
                      <a:pt x="367" y="29"/>
                    </a:cubicBezTo>
                    <a:cubicBezTo>
                      <a:pt x="367" y="29"/>
                      <a:pt x="366" y="29"/>
                      <a:pt x="366" y="29"/>
                    </a:cubicBezTo>
                    <a:close/>
                    <a:moveTo>
                      <a:pt x="367" y="28"/>
                    </a:moveTo>
                    <a:cubicBezTo>
                      <a:pt x="367" y="28"/>
                      <a:pt x="367" y="28"/>
                      <a:pt x="368" y="28"/>
                    </a:cubicBezTo>
                    <a:cubicBezTo>
                      <a:pt x="367" y="27"/>
                      <a:pt x="366" y="27"/>
                      <a:pt x="367" y="28"/>
                    </a:cubicBezTo>
                    <a:close/>
                    <a:moveTo>
                      <a:pt x="366" y="27"/>
                    </a:moveTo>
                    <a:cubicBezTo>
                      <a:pt x="366" y="27"/>
                      <a:pt x="366" y="27"/>
                      <a:pt x="365" y="27"/>
                    </a:cubicBezTo>
                    <a:cubicBezTo>
                      <a:pt x="366" y="28"/>
                      <a:pt x="366" y="28"/>
                      <a:pt x="366" y="28"/>
                    </a:cubicBezTo>
                    <a:cubicBezTo>
                      <a:pt x="366" y="28"/>
                      <a:pt x="366" y="28"/>
                      <a:pt x="366" y="28"/>
                    </a:cubicBezTo>
                    <a:cubicBezTo>
                      <a:pt x="366" y="27"/>
                      <a:pt x="366" y="27"/>
                      <a:pt x="366" y="27"/>
                    </a:cubicBezTo>
                    <a:close/>
                    <a:moveTo>
                      <a:pt x="380" y="8"/>
                    </a:moveTo>
                    <a:cubicBezTo>
                      <a:pt x="380" y="8"/>
                      <a:pt x="380" y="8"/>
                      <a:pt x="380" y="8"/>
                    </a:cubicBezTo>
                    <a:cubicBezTo>
                      <a:pt x="380" y="9"/>
                      <a:pt x="381" y="9"/>
                      <a:pt x="381" y="8"/>
                    </a:cubicBezTo>
                    <a:cubicBezTo>
                      <a:pt x="381" y="8"/>
                      <a:pt x="381" y="8"/>
                      <a:pt x="380" y="8"/>
                    </a:cubicBezTo>
                    <a:close/>
                    <a:moveTo>
                      <a:pt x="375" y="14"/>
                    </a:moveTo>
                    <a:cubicBezTo>
                      <a:pt x="374" y="14"/>
                      <a:pt x="374" y="15"/>
                      <a:pt x="374" y="15"/>
                    </a:cubicBezTo>
                    <a:cubicBezTo>
                      <a:pt x="374" y="15"/>
                      <a:pt x="374" y="15"/>
                      <a:pt x="375" y="15"/>
                    </a:cubicBezTo>
                    <a:cubicBezTo>
                      <a:pt x="375" y="15"/>
                      <a:pt x="375" y="15"/>
                      <a:pt x="375" y="15"/>
                    </a:cubicBezTo>
                    <a:cubicBezTo>
                      <a:pt x="375" y="15"/>
                      <a:pt x="375" y="14"/>
                      <a:pt x="375" y="14"/>
                    </a:cubicBezTo>
                    <a:close/>
                    <a:moveTo>
                      <a:pt x="379" y="8"/>
                    </a:moveTo>
                    <a:cubicBezTo>
                      <a:pt x="379" y="8"/>
                      <a:pt x="380" y="8"/>
                      <a:pt x="379" y="8"/>
                    </a:cubicBezTo>
                    <a:close/>
                    <a:moveTo>
                      <a:pt x="374" y="7"/>
                    </a:moveTo>
                    <a:cubicBezTo>
                      <a:pt x="373" y="6"/>
                      <a:pt x="372" y="7"/>
                      <a:pt x="371" y="6"/>
                    </a:cubicBezTo>
                    <a:cubicBezTo>
                      <a:pt x="371" y="7"/>
                      <a:pt x="370" y="7"/>
                      <a:pt x="370" y="7"/>
                    </a:cubicBezTo>
                    <a:cubicBezTo>
                      <a:pt x="370" y="7"/>
                      <a:pt x="368" y="6"/>
                      <a:pt x="367" y="6"/>
                    </a:cubicBezTo>
                    <a:cubicBezTo>
                      <a:pt x="366" y="5"/>
                      <a:pt x="365" y="6"/>
                      <a:pt x="364" y="5"/>
                    </a:cubicBezTo>
                    <a:cubicBezTo>
                      <a:pt x="364" y="6"/>
                      <a:pt x="364" y="6"/>
                      <a:pt x="364" y="7"/>
                    </a:cubicBezTo>
                    <a:cubicBezTo>
                      <a:pt x="363" y="7"/>
                      <a:pt x="362" y="7"/>
                      <a:pt x="362" y="6"/>
                    </a:cubicBezTo>
                    <a:cubicBezTo>
                      <a:pt x="363" y="6"/>
                      <a:pt x="362" y="5"/>
                      <a:pt x="362" y="5"/>
                    </a:cubicBezTo>
                    <a:cubicBezTo>
                      <a:pt x="361" y="5"/>
                      <a:pt x="361" y="5"/>
                      <a:pt x="361" y="5"/>
                    </a:cubicBezTo>
                    <a:cubicBezTo>
                      <a:pt x="360" y="4"/>
                      <a:pt x="360" y="4"/>
                      <a:pt x="359" y="5"/>
                    </a:cubicBezTo>
                    <a:cubicBezTo>
                      <a:pt x="359" y="6"/>
                      <a:pt x="359" y="6"/>
                      <a:pt x="360" y="6"/>
                    </a:cubicBezTo>
                    <a:cubicBezTo>
                      <a:pt x="359" y="7"/>
                      <a:pt x="359" y="6"/>
                      <a:pt x="359" y="6"/>
                    </a:cubicBezTo>
                    <a:cubicBezTo>
                      <a:pt x="359" y="6"/>
                      <a:pt x="359" y="5"/>
                      <a:pt x="358" y="5"/>
                    </a:cubicBezTo>
                    <a:cubicBezTo>
                      <a:pt x="357" y="5"/>
                      <a:pt x="358" y="4"/>
                      <a:pt x="358" y="4"/>
                    </a:cubicBezTo>
                    <a:cubicBezTo>
                      <a:pt x="358" y="4"/>
                      <a:pt x="357" y="4"/>
                      <a:pt x="357" y="4"/>
                    </a:cubicBezTo>
                    <a:cubicBezTo>
                      <a:pt x="357" y="3"/>
                      <a:pt x="358" y="3"/>
                      <a:pt x="358" y="3"/>
                    </a:cubicBezTo>
                    <a:cubicBezTo>
                      <a:pt x="358" y="2"/>
                      <a:pt x="358" y="2"/>
                      <a:pt x="357" y="2"/>
                    </a:cubicBezTo>
                    <a:cubicBezTo>
                      <a:pt x="356" y="3"/>
                      <a:pt x="355" y="2"/>
                      <a:pt x="354" y="3"/>
                    </a:cubicBezTo>
                    <a:cubicBezTo>
                      <a:pt x="354" y="3"/>
                      <a:pt x="354" y="3"/>
                      <a:pt x="355" y="4"/>
                    </a:cubicBezTo>
                    <a:cubicBezTo>
                      <a:pt x="355" y="3"/>
                      <a:pt x="356" y="3"/>
                      <a:pt x="357" y="4"/>
                    </a:cubicBezTo>
                    <a:cubicBezTo>
                      <a:pt x="357" y="4"/>
                      <a:pt x="356" y="5"/>
                      <a:pt x="356" y="5"/>
                    </a:cubicBezTo>
                    <a:cubicBezTo>
                      <a:pt x="356" y="6"/>
                      <a:pt x="355" y="5"/>
                      <a:pt x="355" y="6"/>
                    </a:cubicBezTo>
                    <a:cubicBezTo>
                      <a:pt x="355" y="5"/>
                      <a:pt x="354" y="6"/>
                      <a:pt x="354" y="6"/>
                    </a:cubicBezTo>
                    <a:cubicBezTo>
                      <a:pt x="354" y="6"/>
                      <a:pt x="354" y="6"/>
                      <a:pt x="355" y="6"/>
                    </a:cubicBezTo>
                    <a:cubicBezTo>
                      <a:pt x="355" y="6"/>
                      <a:pt x="355" y="6"/>
                      <a:pt x="355" y="6"/>
                    </a:cubicBezTo>
                    <a:cubicBezTo>
                      <a:pt x="355" y="6"/>
                      <a:pt x="356" y="6"/>
                      <a:pt x="356" y="6"/>
                    </a:cubicBezTo>
                    <a:cubicBezTo>
                      <a:pt x="355" y="7"/>
                      <a:pt x="354" y="6"/>
                      <a:pt x="353" y="6"/>
                    </a:cubicBezTo>
                    <a:cubicBezTo>
                      <a:pt x="353" y="6"/>
                      <a:pt x="354" y="6"/>
                      <a:pt x="354" y="5"/>
                    </a:cubicBezTo>
                    <a:cubicBezTo>
                      <a:pt x="354" y="5"/>
                      <a:pt x="354" y="5"/>
                      <a:pt x="354" y="5"/>
                    </a:cubicBezTo>
                    <a:cubicBezTo>
                      <a:pt x="353" y="4"/>
                      <a:pt x="352" y="5"/>
                      <a:pt x="352" y="3"/>
                    </a:cubicBezTo>
                    <a:cubicBezTo>
                      <a:pt x="352" y="3"/>
                      <a:pt x="352" y="4"/>
                      <a:pt x="352" y="3"/>
                    </a:cubicBezTo>
                    <a:cubicBezTo>
                      <a:pt x="353" y="3"/>
                      <a:pt x="352" y="3"/>
                      <a:pt x="352" y="3"/>
                    </a:cubicBezTo>
                    <a:cubicBezTo>
                      <a:pt x="351" y="2"/>
                      <a:pt x="351" y="3"/>
                      <a:pt x="350" y="2"/>
                    </a:cubicBezTo>
                    <a:cubicBezTo>
                      <a:pt x="349" y="2"/>
                      <a:pt x="349" y="3"/>
                      <a:pt x="348" y="3"/>
                    </a:cubicBezTo>
                    <a:cubicBezTo>
                      <a:pt x="348" y="3"/>
                      <a:pt x="349" y="3"/>
                      <a:pt x="349" y="4"/>
                    </a:cubicBezTo>
                    <a:cubicBezTo>
                      <a:pt x="348" y="4"/>
                      <a:pt x="348" y="4"/>
                      <a:pt x="348" y="3"/>
                    </a:cubicBezTo>
                    <a:cubicBezTo>
                      <a:pt x="347" y="4"/>
                      <a:pt x="349" y="5"/>
                      <a:pt x="349" y="5"/>
                    </a:cubicBezTo>
                    <a:cubicBezTo>
                      <a:pt x="349" y="5"/>
                      <a:pt x="349" y="5"/>
                      <a:pt x="350" y="5"/>
                    </a:cubicBezTo>
                    <a:cubicBezTo>
                      <a:pt x="350" y="5"/>
                      <a:pt x="350" y="4"/>
                      <a:pt x="349" y="4"/>
                    </a:cubicBezTo>
                    <a:cubicBezTo>
                      <a:pt x="349" y="4"/>
                      <a:pt x="350" y="3"/>
                      <a:pt x="350" y="3"/>
                    </a:cubicBezTo>
                    <a:cubicBezTo>
                      <a:pt x="350" y="3"/>
                      <a:pt x="351" y="3"/>
                      <a:pt x="351" y="3"/>
                    </a:cubicBezTo>
                    <a:cubicBezTo>
                      <a:pt x="351" y="3"/>
                      <a:pt x="351" y="4"/>
                      <a:pt x="351" y="4"/>
                    </a:cubicBezTo>
                    <a:cubicBezTo>
                      <a:pt x="351" y="4"/>
                      <a:pt x="351" y="4"/>
                      <a:pt x="351" y="5"/>
                    </a:cubicBezTo>
                    <a:cubicBezTo>
                      <a:pt x="351" y="5"/>
                      <a:pt x="351" y="5"/>
                      <a:pt x="351" y="6"/>
                    </a:cubicBezTo>
                    <a:cubicBezTo>
                      <a:pt x="351" y="6"/>
                      <a:pt x="351" y="6"/>
                      <a:pt x="351" y="6"/>
                    </a:cubicBezTo>
                    <a:cubicBezTo>
                      <a:pt x="350" y="6"/>
                      <a:pt x="350" y="7"/>
                      <a:pt x="349" y="6"/>
                    </a:cubicBezTo>
                    <a:cubicBezTo>
                      <a:pt x="349" y="6"/>
                      <a:pt x="349" y="6"/>
                      <a:pt x="349" y="7"/>
                    </a:cubicBezTo>
                    <a:cubicBezTo>
                      <a:pt x="348" y="6"/>
                      <a:pt x="348" y="7"/>
                      <a:pt x="348" y="6"/>
                    </a:cubicBezTo>
                    <a:cubicBezTo>
                      <a:pt x="348" y="6"/>
                      <a:pt x="348" y="6"/>
                      <a:pt x="348" y="6"/>
                    </a:cubicBezTo>
                    <a:cubicBezTo>
                      <a:pt x="347" y="6"/>
                      <a:pt x="347" y="6"/>
                      <a:pt x="347" y="6"/>
                    </a:cubicBezTo>
                    <a:cubicBezTo>
                      <a:pt x="347" y="6"/>
                      <a:pt x="346" y="6"/>
                      <a:pt x="346" y="6"/>
                    </a:cubicBezTo>
                    <a:cubicBezTo>
                      <a:pt x="346" y="5"/>
                      <a:pt x="347" y="6"/>
                      <a:pt x="347" y="6"/>
                    </a:cubicBezTo>
                    <a:cubicBezTo>
                      <a:pt x="347" y="5"/>
                      <a:pt x="346" y="5"/>
                      <a:pt x="346" y="4"/>
                    </a:cubicBezTo>
                    <a:cubicBezTo>
                      <a:pt x="347" y="4"/>
                      <a:pt x="347" y="5"/>
                      <a:pt x="347" y="5"/>
                    </a:cubicBezTo>
                    <a:cubicBezTo>
                      <a:pt x="347" y="4"/>
                      <a:pt x="345" y="4"/>
                      <a:pt x="345" y="3"/>
                    </a:cubicBezTo>
                    <a:cubicBezTo>
                      <a:pt x="345" y="2"/>
                      <a:pt x="345" y="3"/>
                      <a:pt x="346" y="3"/>
                    </a:cubicBezTo>
                    <a:cubicBezTo>
                      <a:pt x="346" y="2"/>
                      <a:pt x="346" y="2"/>
                      <a:pt x="346" y="2"/>
                    </a:cubicBezTo>
                    <a:cubicBezTo>
                      <a:pt x="346" y="1"/>
                      <a:pt x="346" y="1"/>
                      <a:pt x="346" y="1"/>
                    </a:cubicBezTo>
                    <a:cubicBezTo>
                      <a:pt x="347" y="1"/>
                      <a:pt x="347" y="1"/>
                      <a:pt x="347" y="1"/>
                    </a:cubicBezTo>
                    <a:cubicBezTo>
                      <a:pt x="349" y="0"/>
                      <a:pt x="352" y="1"/>
                      <a:pt x="355" y="1"/>
                    </a:cubicBezTo>
                    <a:cubicBezTo>
                      <a:pt x="355" y="1"/>
                      <a:pt x="355" y="2"/>
                      <a:pt x="355" y="2"/>
                    </a:cubicBezTo>
                    <a:cubicBezTo>
                      <a:pt x="358" y="0"/>
                      <a:pt x="361" y="3"/>
                      <a:pt x="363" y="2"/>
                    </a:cubicBezTo>
                    <a:cubicBezTo>
                      <a:pt x="364" y="2"/>
                      <a:pt x="365" y="3"/>
                      <a:pt x="365" y="2"/>
                    </a:cubicBezTo>
                    <a:cubicBezTo>
                      <a:pt x="366" y="3"/>
                      <a:pt x="367" y="3"/>
                      <a:pt x="368" y="2"/>
                    </a:cubicBezTo>
                    <a:cubicBezTo>
                      <a:pt x="368" y="3"/>
                      <a:pt x="369" y="2"/>
                      <a:pt x="370" y="3"/>
                    </a:cubicBezTo>
                    <a:cubicBezTo>
                      <a:pt x="371" y="3"/>
                      <a:pt x="370" y="4"/>
                      <a:pt x="371" y="4"/>
                    </a:cubicBezTo>
                    <a:cubicBezTo>
                      <a:pt x="371" y="4"/>
                      <a:pt x="371" y="3"/>
                      <a:pt x="371" y="3"/>
                    </a:cubicBezTo>
                    <a:cubicBezTo>
                      <a:pt x="372" y="3"/>
                      <a:pt x="372" y="3"/>
                      <a:pt x="373" y="3"/>
                    </a:cubicBezTo>
                    <a:cubicBezTo>
                      <a:pt x="374" y="3"/>
                      <a:pt x="375" y="3"/>
                      <a:pt x="375" y="3"/>
                    </a:cubicBezTo>
                    <a:cubicBezTo>
                      <a:pt x="376" y="3"/>
                      <a:pt x="375" y="4"/>
                      <a:pt x="375" y="5"/>
                    </a:cubicBezTo>
                    <a:cubicBezTo>
                      <a:pt x="376" y="5"/>
                      <a:pt x="376" y="5"/>
                      <a:pt x="376" y="5"/>
                    </a:cubicBezTo>
                    <a:cubicBezTo>
                      <a:pt x="377" y="4"/>
                      <a:pt x="377" y="3"/>
                      <a:pt x="378" y="3"/>
                    </a:cubicBezTo>
                    <a:cubicBezTo>
                      <a:pt x="380" y="4"/>
                      <a:pt x="382" y="3"/>
                      <a:pt x="383" y="4"/>
                    </a:cubicBezTo>
                    <a:cubicBezTo>
                      <a:pt x="381" y="4"/>
                      <a:pt x="381" y="5"/>
                      <a:pt x="380" y="6"/>
                    </a:cubicBezTo>
                    <a:cubicBezTo>
                      <a:pt x="380" y="6"/>
                      <a:pt x="379" y="6"/>
                      <a:pt x="378" y="6"/>
                    </a:cubicBezTo>
                    <a:cubicBezTo>
                      <a:pt x="377" y="6"/>
                      <a:pt x="375" y="6"/>
                      <a:pt x="374" y="7"/>
                    </a:cubicBezTo>
                    <a:close/>
                    <a:moveTo>
                      <a:pt x="368" y="3"/>
                    </a:moveTo>
                    <a:cubicBezTo>
                      <a:pt x="367" y="3"/>
                      <a:pt x="367" y="3"/>
                      <a:pt x="366" y="4"/>
                    </a:cubicBezTo>
                    <a:cubicBezTo>
                      <a:pt x="367" y="6"/>
                      <a:pt x="370" y="4"/>
                      <a:pt x="371" y="4"/>
                    </a:cubicBezTo>
                    <a:cubicBezTo>
                      <a:pt x="370" y="3"/>
                      <a:pt x="368" y="5"/>
                      <a:pt x="368" y="3"/>
                    </a:cubicBezTo>
                    <a:close/>
                    <a:moveTo>
                      <a:pt x="361" y="3"/>
                    </a:moveTo>
                    <a:cubicBezTo>
                      <a:pt x="360" y="3"/>
                      <a:pt x="361" y="4"/>
                      <a:pt x="362" y="4"/>
                    </a:cubicBezTo>
                    <a:cubicBezTo>
                      <a:pt x="361" y="3"/>
                      <a:pt x="361" y="3"/>
                      <a:pt x="361" y="3"/>
                    </a:cubicBezTo>
                    <a:close/>
                    <a:moveTo>
                      <a:pt x="359" y="2"/>
                    </a:moveTo>
                    <a:cubicBezTo>
                      <a:pt x="359" y="2"/>
                      <a:pt x="359" y="2"/>
                      <a:pt x="358" y="2"/>
                    </a:cubicBezTo>
                    <a:cubicBezTo>
                      <a:pt x="358" y="2"/>
                      <a:pt x="358" y="3"/>
                      <a:pt x="359" y="3"/>
                    </a:cubicBezTo>
                    <a:cubicBezTo>
                      <a:pt x="359" y="3"/>
                      <a:pt x="359" y="3"/>
                      <a:pt x="359" y="2"/>
                    </a:cubicBezTo>
                    <a:close/>
                    <a:moveTo>
                      <a:pt x="347" y="5"/>
                    </a:moveTo>
                    <a:cubicBezTo>
                      <a:pt x="347" y="5"/>
                      <a:pt x="347" y="6"/>
                      <a:pt x="348" y="6"/>
                    </a:cubicBezTo>
                    <a:cubicBezTo>
                      <a:pt x="348" y="6"/>
                      <a:pt x="348" y="5"/>
                      <a:pt x="347" y="5"/>
                    </a:cubicBezTo>
                    <a:close/>
                    <a:moveTo>
                      <a:pt x="378" y="8"/>
                    </a:moveTo>
                    <a:cubicBezTo>
                      <a:pt x="378" y="8"/>
                      <a:pt x="379" y="9"/>
                      <a:pt x="378" y="8"/>
                    </a:cubicBezTo>
                    <a:close/>
                    <a:moveTo>
                      <a:pt x="361" y="28"/>
                    </a:moveTo>
                    <a:cubicBezTo>
                      <a:pt x="361" y="28"/>
                      <a:pt x="361" y="28"/>
                      <a:pt x="362" y="28"/>
                    </a:cubicBezTo>
                    <a:cubicBezTo>
                      <a:pt x="362" y="28"/>
                      <a:pt x="362" y="28"/>
                      <a:pt x="362" y="27"/>
                    </a:cubicBezTo>
                    <a:cubicBezTo>
                      <a:pt x="362" y="27"/>
                      <a:pt x="361" y="27"/>
                      <a:pt x="361" y="28"/>
                    </a:cubicBezTo>
                    <a:close/>
                    <a:moveTo>
                      <a:pt x="373" y="13"/>
                    </a:moveTo>
                    <a:cubicBezTo>
                      <a:pt x="373" y="13"/>
                      <a:pt x="372" y="13"/>
                      <a:pt x="372" y="13"/>
                    </a:cubicBezTo>
                    <a:cubicBezTo>
                      <a:pt x="372" y="14"/>
                      <a:pt x="373" y="14"/>
                      <a:pt x="373" y="14"/>
                    </a:cubicBezTo>
                    <a:cubicBezTo>
                      <a:pt x="373" y="14"/>
                      <a:pt x="373" y="14"/>
                      <a:pt x="373" y="13"/>
                    </a:cubicBezTo>
                    <a:close/>
                    <a:moveTo>
                      <a:pt x="373" y="12"/>
                    </a:moveTo>
                    <a:cubicBezTo>
                      <a:pt x="373" y="12"/>
                      <a:pt x="374" y="13"/>
                      <a:pt x="374" y="12"/>
                    </a:cubicBezTo>
                    <a:cubicBezTo>
                      <a:pt x="374" y="12"/>
                      <a:pt x="373" y="11"/>
                      <a:pt x="373" y="12"/>
                    </a:cubicBezTo>
                    <a:close/>
                    <a:moveTo>
                      <a:pt x="359" y="28"/>
                    </a:moveTo>
                    <a:cubicBezTo>
                      <a:pt x="359" y="28"/>
                      <a:pt x="359" y="28"/>
                      <a:pt x="359" y="28"/>
                    </a:cubicBezTo>
                    <a:cubicBezTo>
                      <a:pt x="359" y="28"/>
                      <a:pt x="359" y="28"/>
                      <a:pt x="359" y="28"/>
                    </a:cubicBezTo>
                    <a:cubicBezTo>
                      <a:pt x="359" y="28"/>
                      <a:pt x="359" y="28"/>
                      <a:pt x="360" y="28"/>
                    </a:cubicBezTo>
                    <a:cubicBezTo>
                      <a:pt x="359" y="28"/>
                      <a:pt x="359" y="28"/>
                      <a:pt x="359" y="28"/>
                    </a:cubicBezTo>
                    <a:close/>
                    <a:moveTo>
                      <a:pt x="372" y="13"/>
                    </a:moveTo>
                    <a:cubicBezTo>
                      <a:pt x="372" y="13"/>
                      <a:pt x="372" y="12"/>
                      <a:pt x="373" y="12"/>
                    </a:cubicBezTo>
                    <a:cubicBezTo>
                      <a:pt x="372" y="11"/>
                      <a:pt x="371" y="12"/>
                      <a:pt x="372" y="13"/>
                    </a:cubicBezTo>
                    <a:close/>
                    <a:moveTo>
                      <a:pt x="371" y="13"/>
                    </a:moveTo>
                    <a:cubicBezTo>
                      <a:pt x="371" y="13"/>
                      <a:pt x="371" y="13"/>
                      <a:pt x="371" y="13"/>
                    </a:cubicBezTo>
                    <a:cubicBezTo>
                      <a:pt x="371" y="13"/>
                      <a:pt x="371" y="13"/>
                      <a:pt x="371" y="13"/>
                    </a:cubicBezTo>
                    <a:cubicBezTo>
                      <a:pt x="371" y="13"/>
                      <a:pt x="371" y="13"/>
                      <a:pt x="371" y="13"/>
                    </a:cubicBezTo>
                    <a:cubicBezTo>
                      <a:pt x="371" y="13"/>
                      <a:pt x="371" y="13"/>
                      <a:pt x="371" y="13"/>
                    </a:cubicBezTo>
                    <a:close/>
                    <a:moveTo>
                      <a:pt x="370" y="14"/>
                    </a:moveTo>
                    <a:cubicBezTo>
                      <a:pt x="370" y="14"/>
                      <a:pt x="371" y="14"/>
                      <a:pt x="370" y="14"/>
                    </a:cubicBezTo>
                    <a:cubicBezTo>
                      <a:pt x="370" y="14"/>
                      <a:pt x="370" y="14"/>
                      <a:pt x="370" y="14"/>
                    </a:cubicBezTo>
                    <a:close/>
                    <a:moveTo>
                      <a:pt x="369" y="13"/>
                    </a:moveTo>
                    <a:cubicBezTo>
                      <a:pt x="369" y="13"/>
                      <a:pt x="370" y="14"/>
                      <a:pt x="370" y="14"/>
                    </a:cubicBezTo>
                    <a:cubicBezTo>
                      <a:pt x="370" y="14"/>
                      <a:pt x="370" y="13"/>
                      <a:pt x="369" y="13"/>
                    </a:cubicBezTo>
                    <a:close/>
                    <a:moveTo>
                      <a:pt x="372" y="10"/>
                    </a:moveTo>
                    <a:cubicBezTo>
                      <a:pt x="371" y="10"/>
                      <a:pt x="373" y="11"/>
                      <a:pt x="372" y="10"/>
                    </a:cubicBezTo>
                    <a:close/>
                    <a:moveTo>
                      <a:pt x="373" y="8"/>
                    </a:moveTo>
                    <a:cubicBezTo>
                      <a:pt x="373" y="8"/>
                      <a:pt x="375" y="7"/>
                      <a:pt x="374" y="7"/>
                    </a:cubicBezTo>
                    <a:cubicBezTo>
                      <a:pt x="374" y="7"/>
                      <a:pt x="373" y="7"/>
                      <a:pt x="373" y="8"/>
                    </a:cubicBezTo>
                    <a:close/>
                    <a:moveTo>
                      <a:pt x="356" y="28"/>
                    </a:moveTo>
                    <a:cubicBezTo>
                      <a:pt x="357" y="28"/>
                      <a:pt x="356" y="28"/>
                      <a:pt x="356" y="28"/>
                    </a:cubicBezTo>
                    <a:cubicBezTo>
                      <a:pt x="357" y="28"/>
                      <a:pt x="357" y="28"/>
                      <a:pt x="357" y="28"/>
                    </a:cubicBezTo>
                    <a:cubicBezTo>
                      <a:pt x="357" y="28"/>
                      <a:pt x="357" y="27"/>
                      <a:pt x="356" y="28"/>
                    </a:cubicBezTo>
                    <a:close/>
                    <a:moveTo>
                      <a:pt x="370" y="12"/>
                    </a:moveTo>
                    <a:cubicBezTo>
                      <a:pt x="370" y="12"/>
                      <a:pt x="370" y="12"/>
                      <a:pt x="370" y="12"/>
                    </a:cubicBezTo>
                    <a:cubicBezTo>
                      <a:pt x="370" y="12"/>
                      <a:pt x="370" y="12"/>
                      <a:pt x="370" y="12"/>
                    </a:cubicBezTo>
                    <a:close/>
                    <a:moveTo>
                      <a:pt x="368" y="13"/>
                    </a:moveTo>
                    <a:cubicBezTo>
                      <a:pt x="368" y="13"/>
                      <a:pt x="368" y="13"/>
                      <a:pt x="367" y="14"/>
                    </a:cubicBezTo>
                    <a:cubicBezTo>
                      <a:pt x="368" y="14"/>
                      <a:pt x="368" y="14"/>
                      <a:pt x="368" y="14"/>
                    </a:cubicBezTo>
                    <a:cubicBezTo>
                      <a:pt x="369" y="14"/>
                      <a:pt x="368" y="13"/>
                      <a:pt x="368" y="13"/>
                    </a:cubicBezTo>
                    <a:close/>
                    <a:moveTo>
                      <a:pt x="372" y="8"/>
                    </a:moveTo>
                    <a:cubicBezTo>
                      <a:pt x="372" y="8"/>
                      <a:pt x="373" y="8"/>
                      <a:pt x="372" y="8"/>
                    </a:cubicBezTo>
                    <a:close/>
                    <a:moveTo>
                      <a:pt x="368" y="13"/>
                    </a:moveTo>
                    <a:cubicBezTo>
                      <a:pt x="367" y="12"/>
                      <a:pt x="368" y="13"/>
                      <a:pt x="368" y="13"/>
                    </a:cubicBezTo>
                    <a:close/>
                    <a:moveTo>
                      <a:pt x="367" y="13"/>
                    </a:moveTo>
                    <a:cubicBezTo>
                      <a:pt x="367" y="13"/>
                      <a:pt x="367" y="13"/>
                      <a:pt x="366" y="14"/>
                    </a:cubicBezTo>
                    <a:cubicBezTo>
                      <a:pt x="367" y="14"/>
                      <a:pt x="367" y="14"/>
                      <a:pt x="367" y="14"/>
                    </a:cubicBezTo>
                    <a:cubicBezTo>
                      <a:pt x="367" y="14"/>
                      <a:pt x="367" y="13"/>
                      <a:pt x="367" y="13"/>
                    </a:cubicBezTo>
                    <a:cubicBezTo>
                      <a:pt x="367" y="13"/>
                      <a:pt x="367" y="13"/>
                      <a:pt x="367" y="13"/>
                    </a:cubicBezTo>
                    <a:close/>
                    <a:moveTo>
                      <a:pt x="232" y="176"/>
                    </a:moveTo>
                    <a:cubicBezTo>
                      <a:pt x="232" y="176"/>
                      <a:pt x="233" y="176"/>
                      <a:pt x="233" y="176"/>
                    </a:cubicBezTo>
                    <a:cubicBezTo>
                      <a:pt x="233" y="176"/>
                      <a:pt x="232" y="175"/>
                      <a:pt x="232" y="176"/>
                    </a:cubicBezTo>
                    <a:close/>
                    <a:moveTo>
                      <a:pt x="371" y="8"/>
                    </a:moveTo>
                    <a:cubicBezTo>
                      <a:pt x="371" y="8"/>
                      <a:pt x="370" y="7"/>
                      <a:pt x="371" y="8"/>
                    </a:cubicBezTo>
                    <a:close/>
                    <a:moveTo>
                      <a:pt x="368" y="11"/>
                    </a:moveTo>
                    <a:cubicBezTo>
                      <a:pt x="367" y="11"/>
                      <a:pt x="368" y="12"/>
                      <a:pt x="368" y="11"/>
                    </a:cubicBezTo>
                    <a:cubicBezTo>
                      <a:pt x="368" y="11"/>
                      <a:pt x="368" y="11"/>
                      <a:pt x="368" y="11"/>
                    </a:cubicBezTo>
                    <a:close/>
                    <a:moveTo>
                      <a:pt x="368" y="10"/>
                    </a:moveTo>
                    <a:cubicBezTo>
                      <a:pt x="368" y="10"/>
                      <a:pt x="368" y="10"/>
                      <a:pt x="368" y="10"/>
                    </a:cubicBezTo>
                    <a:close/>
                    <a:moveTo>
                      <a:pt x="365" y="13"/>
                    </a:moveTo>
                    <a:cubicBezTo>
                      <a:pt x="365" y="14"/>
                      <a:pt x="366" y="13"/>
                      <a:pt x="365" y="13"/>
                    </a:cubicBezTo>
                    <a:close/>
                    <a:moveTo>
                      <a:pt x="366" y="13"/>
                    </a:moveTo>
                    <a:cubicBezTo>
                      <a:pt x="365" y="13"/>
                      <a:pt x="364" y="14"/>
                      <a:pt x="363" y="12"/>
                    </a:cubicBezTo>
                    <a:cubicBezTo>
                      <a:pt x="363" y="12"/>
                      <a:pt x="362" y="13"/>
                      <a:pt x="362" y="13"/>
                    </a:cubicBezTo>
                    <a:cubicBezTo>
                      <a:pt x="362" y="14"/>
                      <a:pt x="364" y="13"/>
                      <a:pt x="365" y="14"/>
                    </a:cubicBezTo>
                    <a:cubicBezTo>
                      <a:pt x="364" y="14"/>
                      <a:pt x="365" y="13"/>
                      <a:pt x="365" y="13"/>
                    </a:cubicBezTo>
                    <a:cubicBezTo>
                      <a:pt x="366" y="13"/>
                      <a:pt x="366" y="13"/>
                      <a:pt x="366" y="13"/>
                    </a:cubicBezTo>
                    <a:close/>
                    <a:moveTo>
                      <a:pt x="366" y="10"/>
                    </a:moveTo>
                    <a:cubicBezTo>
                      <a:pt x="365" y="11"/>
                      <a:pt x="365" y="10"/>
                      <a:pt x="364" y="11"/>
                    </a:cubicBezTo>
                    <a:cubicBezTo>
                      <a:pt x="365" y="12"/>
                      <a:pt x="367" y="11"/>
                      <a:pt x="366" y="10"/>
                    </a:cubicBezTo>
                    <a:close/>
                    <a:moveTo>
                      <a:pt x="228" y="176"/>
                    </a:moveTo>
                    <a:cubicBezTo>
                      <a:pt x="227" y="176"/>
                      <a:pt x="227" y="176"/>
                      <a:pt x="227" y="176"/>
                    </a:cubicBezTo>
                    <a:cubicBezTo>
                      <a:pt x="227" y="176"/>
                      <a:pt x="227" y="177"/>
                      <a:pt x="228" y="176"/>
                    </a:cubicBezTo>
                    <a:close/>
                    <a:moveTo>
                      <a:pt x="363" y="10"/>
                    </a:moveTo>
                    <a:cubicBezTo>
                      <a:pt x="363" y="10"/>
                      <a:pt x="363" y="11"/>
                      <a:pt x="363" y="11"/>
                    </a:cubicBezTo>
                    <a:cubicBezTo>
                      <a:pt x="364" y="11"/>
                      <a:pt x="364" y="11"/>
                      <a:pt x="363" y="10"/>
                    </a:cubicBezTo>
                    <a:close/>
                    <a:moveTo>
                      <a:pt x="353" y="22"/>
                    </a:moveTo>
                    <a:cubicBezTo>
                      <a:pt x="353" y="22"/>
                      <a:pt x="354" y="23"/>
                      <a:pt x="354" y="22"/>
                    </a:cubicBezTo>
                    <a:cubicBezTo>
                      <a:pt x="354" y="22"/>
                      <a:pt x="353" y="22"/>
                      <a:pt x="353" y="22"/>
                    </a:cubicBezTo>
                    <a:close/>
                    <a:moveTo>
                      <a:pt x="360" y="14"/>
                    </a:moveTo>
                    <a:cubicBezTo>
                      <a:pt x="359" y="14"/>
                      <a:pt x="360" y="15"/>
                      <a:pt x="360" y="14"/>
                    </a:cubicBezTo>
                    <a:close/>
                    <a:moveTo>
                      <a:pt x="362" y="12"/>
                    </a:moveTo>
                    <a:cubicBezTo>
                      <a:pt x="361" y="12"/>
                      <a:pt x="362" y="13"/>
                      <a:pt x="362" y="12"/>
                    </a:cubicBezTo>
                    <a:close/>
                    <a:moveTo>
                      <a:pt x="361" y="10"/>
                    </a:moveTo>
                    <a:cubicBezTo>
                      <a:pt x="362" y="10"/>
                      <a:pt x="362" y="10"/>
                      <a:pt x="362" y="11"/>
                    </a:cubicBezTo>
                    <a:cubicBezTo>
                      <a:pt x="362" y="11"/>
                      <a:pt x="363" y="11"/>
                      <a:pt x="363" y="10"/>
                    </a:cubicBezTo>
                    <a:cubicBezTo>
                      <a:pt x="363" y="10"/>
                      <a:pt x="362" y="9"/>
                      <a:pt x="361" y="10"/>
                    </a:cubicBezTo>
                    <a:close/>
                    <a:moveTo>
                      <a:pt x="360" y="14"/>
                    </a:moveTo>
                    <a:cubicBezTo>
                      <a:pt x="360" y="14"/>
                      <a:pt x="359" y="14"/>
                      <a:pt x="360" y="14"/>
                    </a:cubicBezTo>
                    <a:close/>
                    <a:moveTo>
                      <a:pt x="365" y="7"/>
                    </a:moveTo>
                    <a:cubicBezTo>
                      <a:pt x="364" y="6"/>
                      <a:pt x="365" y="7"/>
                      <a:pt x="365" y="7"/>
                    </a:cubicBezTo>
                    <a:close/>
                    <a:moveTo>
                      <a:pt x="351" y="22"/>
                    </a:moveTo>
                    <a:cubicBezTo>
                      <a:pt x="351" y="23"/>
                      <a:pt x="352" y="23"/>
                      <a:pt x="352" y="23"/>
                    </a:cubicBezTo>
                    <a:cubicBezTo>
                      <a:pt x="352" y="22"/>
                      <a:pt x="351" y="22"/>
                      <a:pt x="351" y="22"/>
                    </a:cubicBezTo>
                    <a:close/>
                    <a:moveTo>
                      <a:pt x="225" y="176"/>
                    </a:moveTo>
                    <a:cubicBezTo>
                      <a:pt x="225" y="176"/>
                      <a:pt x="224" y="176"/>
                      <a:pt x="224" y="176"/>
                    </a:cubicBezTo>
                    <a:cubicBezTo>
                      <a:pt x="224" y="176"/>
                      <a:pt x="225" y="177"/>
                      <a:pt x="225" y="176"/>
                    </a:cubicBezTo>
                    <a:close/>
                    <a:moveTo>
                      <a:pt x="361" y="11"/>
                    </a:moveTo>
                    <a:cubicBezTo>
                      <a:pt x="361" y="11"/>
                      <a:pt x="361" y="11"/>
                      <a:pt x="361" y="11"/>
                    </a:cubicBezTo>
                    <a:close/>
                    <a:moveTo>
                      <a:pt x="360" y="11"/>
                    </a:moveTo>
                    <a:cubicBezTo>
                      <a:pt x="360" y="11"/>
                      <a:pt x="361" y="11"/>
                      <a:pt x="361" y="11"/>
                    </a:cubicBezTo>
                    <a:cubicBezTo>
                      <a:pt x="360" y="11"/>
                      <a:pt x="360" y="11"/>
                      <a:pt x="360" y="11"/>
                    </a:cubicBezTo>
                    <a:close/>
                    <a:moveTo>
                      <a:pt x="223" y="176"/>
                    </a:moveTo>
                    <a:cubicBezTo>
                      <a:pt x="224" y="176"/>
                      <a:pt x="224" y="177"/>
                      <a:pt x="224" y="176"/>
                    </a:cubicBezTo>
                    <a:cubicBezTo>
                      <a:pt x="224" y="176"/>
                      <a:pt x="223" y="176"/>
                      <a:pt x="223" y="176"/>
                    </a:cubicBezTo>
                    <a:close/>
                    <a:moveTo>
                      <a:pt x="359" y="10"/>
                    </a:moveTo>
                    <a:cubicBezTo>
                      <a:pt x="359" y="10"/>
                      <a:pt x="359" y="10"/>
                      <a:pt x="359" y="10"/>
                    </a:cubicBezTo>
                    <a:close/>
                    <a:moveTo>
                      <a:pt x="360" y="7"/>
                    </a:moveTo>
                    <a:cubicBezTo>
                      <a:pt x="361" y="7"/>
                      <a:pt x="361" y="7"/>
                      <a:pt x="361" y="7"/>
                    </a:cubicBezTo>
                    <a:cubicBezTo>
                      <a:pt x="361" y="6"/>
                      <a:pt x="361" y="6"/>
                      <a:pt x="360" y="7"/>
                    </a:cubicBezTo>
                    <a:close/>
                    <a:moveTo>
                      <a:pt x="356" y="10"/>
                    </a:moveTo>
                    <a:cubicBezTo>
                      <a:pt x="357" y="10"/>
                      <a:pt x="357" y="11"/>
                      <a:pt x="358" y="11"/>
                    </a:cubicBezTo>
                    <a:cubicBezTo>
                      <a:pt x="357" y="10"/>
                      <a:pt x="357" y="9"/>
                      <a:pt x="356" y="10"/>
                    </a:cubicBezTo>
                    <a:close/>
                    <a:moveTo>
                      <a:pt x="354" y="8"/>
                    </a:moveTo>
                    <a:cubicBezTo>
                      <a:pt x="354" y="9"/>
                      <a:pt x="354" y="9"/>
                      <a:pt x="354" y="9"/>
                    </a:cubicBezTo>
                    <a:cubicBezTo>
                      <a:pt x="354" y="9"/>
                      <a:pt x="354" y="9"/>
                      <a:pt x="355" y="9"/>
                    </a:cubicBezTo>
                    <a:cubicBezTo>
                      <a:pt x="355" y="10"/>
                      <a:pt x="354" y="10"/>
                      <a:pt x="354" y="10"/>
                    </a:cubicBezTo>
                    <a:cubicBezTo>
                      <a:pt x="355" y="10"/>
                      <a:pt x="355" y="11"/>
                      <a:pt x="356" y="11"/>
                    </a:cubicBezTo>
                    <a:cubicBezTo>
                      <a:pt x="356" y="10"/>
                      <a:pt x="356" y="10"/>
                      <a:pt x="356" y="10"/>
                    </a:cubicBezTo>
                    <a:cubicBezTo>
                      <a:pt x="356" y="9"/>
                      <a:pt x="355" y="9"/>
                      <a:pt x="354" y="8"/>
                    </a:cubicBezTo>
                    <a:close/>
                    <a:moveTo>
                      <a:pt x="352" y="9"/>
                    </a:moveTo>
                    <a:cubicBezTo>
                      <a:pt x="352" y="10"/>
                      <a:pt x="351" y="9"/>
                      <a:pt x="351" y="10"/>
                    </a:cubicBezTo>
                    <a:cubicBezTo>
                      <a:pt x="352" y="11"/>
                      <a:pt x="352" y="10"/>
                      <a:pt x="353" y="10"/>
                    </a:cubicBezTo>
                    <a:cubicBezTo>
                      <a:pt x="353" y="10"/>
                      <a:pt x="353" y="9"/>
                      <a:pt x="352" y="9"/>
                    </a:cubicBezTo>
                    <a:close/>
                    <a:moveTo>
                      <a:pt x="354" y="8"/>
                    </a:moveTo>
                    <a:cubicBezTo>
                      <a:pt x="353" y="8"/>
                      <a:pt x="354" y="9"/>
                      <a:pt x="354" y="8"/>
                    </a:cubicBezTo>
                    <a:close/>
                    <a:moveTo>
                      <a:pt x="353" y="9"/>
                    </a:moveTo>
                    <a:cubicBezTo>
                      <a:pt x="352" y="8"/>
                      <a:pt x="352" y="9"/>
                      <a:pt x="353" y="9"/>
                    </a:cubicBezTo>
                    <a:close/>
                    <a:moveTo>
                      <a:pt x="349" y="9"/>
                    </a:moveTo>
                    <a:cubicBezTo>
                      <a:pt x="348" y="9"/>
                      <a:pt x="349" y="10"/>
                      <a:pt x="349" y="9"/>
                    </a:cubicBezTo>
                    <a:close/>
                    <a:moveTo>
                      <a:pt x="348" y="9"/>
                    </a:moveTo>
                    <a:cubicBezTo>
                      <a:pt x="348" y="9"/>
                      <a:pt x="348" y="9"/>
                      <a:pt x="348" y="9"/>
                    </a:cubicBezTo>
                    <a:cubicBezTo>
                      <a:pt x="348" y="10"/>
                      <a:pt x="348" y="10"/>
                      <a:pt x="348" y="10"/>
                    </a:cubicBezTo>
                    <a:cubicBezTo>
                      <a:pt x="348" y="10"/>
                      <a:pt x="348" y="10"/>
                      <a:pt x="348" y="9"/>
                    </a:cubicBezTo>
                    <a:cubicBezTo>
                      <a:pt x="348" y="9"/>
                      <a:pt x="348" y="9"/>
                      <a:pt x="348" y="9"/>
                    </a:cubicBezTo>
                    <a:close/>
                    <a:moveTo>
                      <a:pt x="347" y="10"/>
                    </a:moveTo>
                    <a:cubicBezTo>
                      <a:pt x="347" y="9"/>
                      <a:pt x="346" y="9"/>
                      <a:pt x="347" y="10"/>
                    </a:cubicBezTo>
                    <a:close/>
                    <a:moveTo>
                      <a:pt x="347" y="8"/>
                    </a:moveTo>
                    <a:cubicBezTo>
                      <a:pt x="347" y="8"/>
                      <a:pt x="347" y="8"/>
                      <a:pt x="347" y="8"/>
                    </a:cubicBezTo>
                    <a:close/>
                    <a:moveTo>
                      <a:pt x="344" y="8"/>
                    </a:moveTo>
                    <a:cubicBezTo>
                      <a:pt x="345" y="8"/>
                      <a:pt x="345" y="8"/>
                      <a:pt x="346" y="8"/>
                    </a:cubicBezTo>
                    <a:cubicBezTo>
                      <a:pt x="345" y="8"/>
                      <a:pt x="345" y="7"/>
                      <a:pt x="344" y="8"/>
                    </a:cubicBezTo>
                    <a:close/>
                    <a:moveTo>
                      <a:pt x="344" y="9"/>
                    </a:moveTo>
                    <a:cubicBezTo>
                      <a:pt x="344" y="10"/>
                      <a:pt x="345" y="9"/>
                      <a:pt x="345" y="9"/>
                    </a:cubicBezTo>
                    <a:cubicBezTo>
                      <a:pt x="345" y="8"/>
                      <a:pt x="344" y="9"/>
                      <a:pt x="344" y="9"/>
                    </a:cubicBezTo>
                    <a:close/>
                    <a:moveTo>
                      <a:pt x="343" y="10"/>
                    </a:moveTo>
                    <a:cubicBezTo>
                      <a:pt x="343" y="10"/>
                      <a:pt x="343" y="10"/>
                      <a:pt x="343" y="10"/>
                    </a:cubicBezTo>
                    <a:cubicBezTo>
                      <a:pt x="343" y="10"/>
                      <a:pt x="343" y="11"/>
                      <a:pt x="343" y="11"/>
                    </a:cubicBezTo>
                    <a:cubicBezTo>
                      <a:pt x="343" y="11"/>
                      <a:pt x="343" y="10"/>
                      <a:pt x="343" y="10"/>
                    </a:cubicBezTo>
                    <a:cubicBezTo>
                      <a:pt x="343" y="10"/>
                      <a:pt x="343" y="10"/>
                      <a:pt x="343" y="10"/>
                    </a:cubicBezTo>
                    <a:close/>
                    <a:moveTo>
                      <a:pt x="342" y="10"/>
                    </a:moveTo>
                    <a:cubicBezTo>
                      <a:pt x="342" y="10"/>
                      <a:pt x="342" y="10"/>
                      <a:pt x="342" y="10"/>
                    </a:cubicBezTo>
                    <a:close/>
                    <a:moveTo>
                      <a:pt x="342" y="9"/>
                    </a:moveTo>
                    <a:cubicBezTo>
                      <a:pt x="341" y="8"/>
                      <a:pt x="341" y="9"/>
                      <a:pt x="342" y="9"/>
                    </a:cubicBezTo>
                    <a:close/>
                    <a:moveTo>
                      <a:pt x="340" y="9"/>
                    </a:moveTo>
                    <a:cubicBezTo>
                      <a:pt x="340" y="9"/>
                      <a:pt x="340" y="9"/>
                      <a:pt x="340" y="9"/>
                    </a:cubicBezTo>
                    <a:cubicBezTo>
                      <a:pt x="340" y="9"/>
                      <a:pt x="340" y="8"/>
                      <a:pt x="340" y="9"/>
                    </a:cubicBezTo>
                    <a:close/>
                    <a:moveTo>
                      <a:pt x="337" y="8"/>
                    </a:moveTo>
                    <a:cubicBezTo>
                      <a:pt x="338" y="9"/>
                      <a:pt x="338" y="9"/>
                      <a:pt x="339" y="9"/>
                    </a:cubicBezTo>
                    <a:cubicBezTo>
                      <a:pt x="338" y="8"/>
                      <a:pt x="338" y="8"/>
                      <a:pt x="337" y="8"/>
                    </a:cubicBezTo>
                    <a:close/>
                    <a:moveTo>
                      <a:pt x="330" y="20"/>
                    </a:moveTo>
                    <a:cubicBezTo>
                      <a:pt x="329" y="19"/>
                      <a:pt x="331" y="20"/>
                      <a:pt x="330" y="20"/>
                    </a:cubicBezTo>
                    <a:close/>
                    <a:moveTo>
                      <a:pt x="336" y="9"/>
                    </a:moveTo>
                    <a:cubicBezTo>
                      <a:pt x="336" y="8"/>
                      <a:pt x="336" y="9"/>
                      <a:pt x="336" y="8"/>
                    </a:cubicBezTo>
                    <a:cubicBezTo>
                      <a:pt x="336" y="7"/>
                      <a:pt x="334" y="8"/>
                      <a:pt x="334" y="8"/>
                    </a:cubicBezTo>
                    <a:cubicBezTo>
                      <a:pt x="335" y="8"/>
                      <a:pt x="335" y="11"/>
                      <a:pt x="336" y="10"/>
                    </a:cubicBezTo>
                    <a:cubicBezTo>
                      <a:pt x="336" y="9"/>
                      <a:pt x="335" y="9"/>
                      <a:pt x="336" y="9"/>
                    </a:cubicBezTo>
                    <a:close/>
                    <a:moveTo>
                      <a:pt x="336" y="10"/>
                    </a:moveTo>
                    <a:cubicBezTo>
                      <a:pt x="336" y="10"/>
                      <a:pt x="335" y="10"/>
                      <a:pt x="336" y="10"/>
                    </a:cubicBezTo>
                    <a:close/>
                    <a:moveTo>
                      <a:pt x="327" y="21"/>
                    </a:moveTo>
                    <a:cubicBezTo>
                      <a:pt x="327" y="20"/>
                      <a:pt x="327" y="20"/>
                      <a:pt x="327" y="20"/>
                    </a:cubicBezTo>
                    <a:cubicBezTo>
                      <a:pt x="327" y="20"/>
                      <a:pt x="327" y="20"/>
                      <a:pt x="327" y="21"/>
                    </a:cubicBezTo>
                    <a:close/>
                    <a:moveTo>
                      <a:pt x="337" y="7"/>
                    </a:moveTo>
                    <a:cubicBezTo>
                      <a:pt x="337" y="7"/>
                      <a:pt x="337" y="8"/>
                      <a:pt x="338" y="7"/>
                    </a:cubicBezTo>
                    <a:cubicBezTo>
                      <a:pt x="337" y="7"/>
                      <a:pt x="337" y="7"/>
                      <a:pt x="337" y="7"/>
                    </a:cubicBezTo>
                    <a:close/>
                    <a:moveTo>
                      <a:pt x="332" y="11"/>
                    </a:moveTo>
                    <a:cubicBezTo>
                      <a:pt x="331" y="11"/>
                      <a:pt x="332" y="12"/>
                      <a:pt x="332" y="11"/>
                    </a:cubicBezTo>
                    <a:close/>
                    <a:moveTo>
                      <a:pt x="333" y="7"/>
                    </a:moveTo>
                    <a:cubicBezTo>
                      <a:pt x="333" y="7"/>
                      <a:pt x="333" y="7"/>
                      <a:pt x="333" y="7"/>
                    </a:cubicBezTo>
                    <a:close/>
                    <a:moveTo>
                      <a:pt x="331" y="7"/>
                    </a:moveTo>
                    <a:cubicBezTo>
                      <a:pt x="330" y="8"/>
                      <a:pt x="331" y="8"/>
                      <a:pt x="331" y="8"/>
                    </a:cubicBezTo>
                    <a:cubicBezTo>
                      <a:pt x="331" y="8"/>
                      <a:pt x="331" y="8"/>
                      <a:pt x="332" y="8"/>
                    </a:cubicBezTo>
                    <a:cubicBezTo>
                      <a:pt x="331" y="7"/>
                      <a:pt x="331" y="8"/>
                      <a:pt x="331" y="7"/>
                    </a:cubicBezTo>
                    <a:close/>
                    <a:moveTo>
                      <a:pt x="326" y="12"/>
                    </a:moveTo>
                    <a:cubicBezTo>
                      <a:pt x="326" y="12"/>
                      <a:pt x="326" y="12"/>
                      <a:pt x="327" y="12"/>
                    </a:cubicBezTo>
                    <a:cubicBezTo>
                      <a:pt x="327" y="12"/>
                      <a:pt x="327" y="12"/>
                      <a:pt x="326" y="12"/>
                    </a:cubicBezTo>
                    <a:close/>
                    <a:moveTo>
                      <a:pt x="324" y="12"/>
                    </a:moveTo>
                    <a:cubicBezTo>
                      <a:pt x="325" y="12"/>
                      <a:pt x="324" y="12"/>
                      <a:pt x="324" y="12"/>
                    </a:cubicBezTo>
                    <a:close/>
                    <a:moveTo>
                      <a:pt x="328" y="7"/>
                    </a:moveTo>
                    <a:cubicBezTo>
                      <a:pt x="328" y="6"/>
                      <a:pt x="328" y="7"/>
                      <a:pt x="328" y="7"/>
                    </a:cubicBezTo>
                    <a:close/>
                    <a:moveTo>
                      <a:pt x="327" y="7"/>
                    </a:moveTo>
                    <a:cubicBezTo>
                      <a:pt x="326" y="7"/>
                      <a:pt x="326" y="7"/>
                      <a:pt x="326" y="7"/>
                    </a:cubicBezTo>
                    <a:cubicBezTo>
                      <a:pt x="326" y="7"/>
                      <a:pt x="327" y="8"/>
                      <a:pt x="327" y="8"/>
                    </a:cubicBezTo>
                    <a:cubicBezTo>
                      <a:pt x="327" y="7"/>
                      <a:pt x="327" y="7"/>
                      <a:pt x="327" y="7"/>
                    </a:cubicBezTo>
                    <a:close/>
                    <a:moveTo>
                      <a:pt x="326" y="8"/>
                    </a:moveTo>
                    <a:cubicBezTo>
                      <a:pt x="327" y="8"/>
                      <a:pt x="326" y="8"/>
                      <a:pt x="326" y="8"/>
                    </a:cubicBezTo>
                    <a:close/>
                    <a:moveTo>
                      <a:pt x="322" y="12"/>
                    </a:moveTo>
                    <a:cubicBezTo>
                      <a:pt x="321" y="12"/>
                      <a:pt x="322" y="13"/>
                      <a:pt x="322" y="12"/>
                    </a:cubicBezTo>
                    <a:cubicBezTo>
                      <a:pt x="322" y="12"/>
                      <a:pt x="322" y="12"/>
                      <a:pt x="322" y="12"/>
                    </a:cubicBezTo>
                    <a:close/>
                    <a:moveTo>
                      <a:pt x="324" y="7"/>
                    </a:moveTo>
                    <a:cubicBezTo>
                      <a:pt x="323" y="7"/>
                      <a:pt x="323" y="6"/>
                      <a:pt x="322" y="6"/>
                    </a:cubicBezTo>
                    <a:cubicBezTo>
                      <a:pt x="322" y="7"/>
                      <a:pt x="324" y="8"/>
                      <a:pt x="325" y="8"/>
                    </a:cubicBezTo>
                    <a:cubicBezTo>
                      <a:pt x="325" y="8"/>
                      <a:pt x="325" y="7"/>
                      <a:pt x="325" y="7"/>
                    </a:cubicBezTo>
                    <a:cubicBezTo>
                      <a:pt x="325" y="7"/>
                      <a:pt x="324" y="7"/>
                      <a:pt x="324" y="7"/>
                    </a:cubicBezTo>
                    <a:close/>
                    <a:moveTo>
                      <a:pt x="321" y="10"/>
                    </a:moveTo>
                    <a:cubicBezTo>
                      <a:pt x="321" y="10"/>
                      <a:pt x="322" y="11"/>
                      <a:pt x="321" y="10"/>
                    </a:cubicBezTo>
                    <a:close/>
                    <a:moveTo>
                      <a:pt x="319" y="11"/>
                    </a:moveTo>
                    <a:cubicBezTo>
                      <a:pt x="319" y="11"/>
                      <a:pt x="320" y="11"/>
                      <a:pt x="320" y="12"/>
                    </a:cubicBezTo>
                    <a:cubicBezTo>
                      <a:pt x="320" y="11"/>
                      <a:pt x="320" y="11"/>
                      <a:pt x="320" y="11"/>
                    </a:cubicBezTo>
                    <a:cubicBezTo>
                      <a:pt x="320" y="11"/>
                      <a:pt x="319" y="11"/>
                      <a:pt x="319" y="11"/>
                    </a:cubicBezTo>
                    <a:close/>
                    <a:moveTo>
                      <a:pt x="317" y="10"/>
                    </a:moveTo>
                    <a:cubicBezTo>
                      <a:pt x="317" y="11"/>
                      <a:pt x="318" y="11"/>
                      <a:pt x="319" y="11"/>
                    </a:cubicBezTo>
                    <a:cubicBezTo>
                      <a:pt x="319" y="10"/>
                      <a:pt x="318" y="10"/>
                      <a:pt x="317" y="10"/>
                    </a:cubicBezTo>
                    <a:close/>
                    <a:moveTo>
                      <a:pt x="319" y="7"/>
                    </a:moveTo>
                    <a:cubicBezTo>
                      <a:pt x="320" y="8"/>
                      <a:pt x="319" y="6"/>
                      <a:pt x="319" y="7"/>
                    </a:cubicBezTo>
                    <a:close/>
                    <a:moveTo>
                      <a:pt x="317" y="8"/>
                    </a:moveTo>
                    <a:cubicBezTo>
                      <a:pt x="317" y="8"/>
                      <a:pt x="318" y="8"/>
                      <a:pt x="317" y="8"/>
                    </a:cubicBezTo>
                    <a:close/>
                    <a:moveTo>
                      <a:pt x="313" y="10"/>
                    </a:moveTo>
                    <a:cubicBezTo>
                      <a:pt x="312" y="11"/>
                      <a:pt x="309" y="9"/>
                      <a:pt x="308" y="10"/>
                    </a:cubicBezTo>
                    <a:cubicBezTo>
                      <a:pt x="308" y="11"/>
                      <a:pt x="308" y="11"/>
                      <a:pt x="308" y="11"/>
                    </a:cubicBezTo>
                    <a:cubicBezTo>
                      <a:pt x="309" y="11"/>
                      <a:pt x="309" y="10"/>
                      <a:pt x="310" y="10"/>
                    </a:cubicBezTo>
                    <a:cubicBezTo>
                      <a:pt x="310" y="11"/>
                      <a:pt x="310" y="11"/>
                      <a:pt x="310" y="12"/>
                    </a:cubicBezTo>
                    <a:cubicBezTo>
                      <a:pt x="311" y="10"/>
                      <a:pt x="313" y="12"/>
                      <a:pt x="314" y="11"/>
                    </a:cubicBezTo>
                    <a:cubicBezTo>
                      <a:pt x="314" y="11"/>
                      <a:pt x="314" y="12"/>
                      <a:pt x="315" y="11"/>
                    </a:cubicBezTo>
                    <a:cubicBezTo>
                      <a:pt x="315" y="11"/>
                      <a:pt x="314" y="11"/>
                      <a:pt x="313" y="10"/>
                    </a:cubicBezTo>
                    <a:close/>
                    <a:moveTo>
                      <a:pt x="315" y="8"/>
                    </a:moveTo>
                    <a:cubicBezTo>
                      <a:pt x="315" y="8"/>
                      <a:pt x="315" y="8"/>
                      <a:pt x="315" y="8"/>
                    </a:cubicBezTo>
                    <a:cubicBezTo>
                      <a:pt x="315" y="8"/>
                      <a:pt x="315" y="8"/>
                      <a:pt x="315" y="8"/>
                    </a:cubicBezTo>
                    <a:cubicBezTo>
                      <a:pt x="315" y="8"/>
                      <a:pt x="315" y="8"/>
                      <a:pt x="315" y="8"/>
                    </a:cubicBezTo>
                    <a:cubicBezTo>
                      <a:pt x="315" y="8"/>
                      <a:pt x="315" y="8"/>
                      <a:pt x="316" y="8"/>
                    </a:cubicBezTo>
                    <a:cubicBezTo>
                      <a:pt x="315" y="8"/>
                      <a:pt x="315" y="8"/>
                      <a:pt x="315" y="8"/>
                    </a:cubicBezTo>
                    <a:close/>
                    <a:moveTo>
                      <a:pt x="315" y="8"/>
                    </a:moveTo>
                    <a:cubicBezTo>
                      <a:pt x="314" y="8"/>
                      <a:pt x="315" y="9"/>
                      <a:pt x="315" y="8"/>
                    </a:cubicBezTo>
                    <a:close/>
                    <a:moveTo>
                      <a:pt x="311" y="7"/>
                    </a:moveTo>
                    <a:cubicBezTo>
                      <a:pt x="311" y="7"/>
                      <a:pt x="311" y="7"/>
                      <a:pt x="311" y="7"/>
                    </a:cubicBezTo>
                    <a:close/>
                    <a:moveTo>
                      <a:pt x="309" y="7"/>
                    </a:moveTo>
                    <a:cubicBezTo>
                      <a:pt x="309" y="8"/>
                      <a:pt x="309" y="8"/>
                      <a:pt x="310" y="7"/>
                    </a:cubicBezTo>
                    <a:cubicBezTo>
                      <a:pt x="309" y="7"/>
                      <a:pt x="309" y="7"/>
                      <a:pt x="309" y="7"/>
                    </a:cubicBezTo>
                    <a:close/>
                    <a:moveTo>
                      <a:pt x="307" y="10"/>
                    </a:moveTo>
                    <a:cubicBezTo>
                      <a:pt x="307" y="10"/>
                      <a:pt x="307" y="10"/>
                      <a:pt x="307" y="10"/>
                    </a:cubicBezTo>
                    <a:close/>
                    <a:moveTo>
                      <a:pt x="304" y="10"/>
                    </a:moveTo>
                    <a:cubicBezTo>
                      <a:pt x="305" y="11"/>
                      <a:pt x="306" y="11"/>
                      <a:pt x="307" y="10"/>
                    </a:cubicBezTo>
                    <a:cubicBezTo>
                      <a:pt x="306" y="9"/>
                      <a:pt x="305" y="10"/>
                      <a:pt x="304" y="10"/>
                    </a:cubicBezTo>
                    <a:close/>
                    <a:moveTo>
                      <a:pt x="302" y="6"/>
                    </a:moveTo>
                    <a:cubicBezTo>
                      <a:pt x="301" y="7"/>
                      <a:pt x="302" y="8"/>
                      <a:pt x="302" y="7"/>
                    </a:cubicBezTo>
                    <a:cubicBezTo>
                      <a:pt x="302" y="7"/>
                      <a:pt x="302" y="7"/>
                      <a:pt x="302" y="6"/>
                    </a:cubicBezTo>
                    <a:close/>
                    <a:moveTo>
                      <a:pt x="287" y="19"/>
                    </a:moveTo>
                    <a:cubicBezTo>
                      <a:pt x="287" y="19"/>
                      <a:pt x="288" y="20"/>
                      <a:pt x="288" y="19"/>
                    </a:cubicBezTo>
                    <a:cubicBezTo>
                      <a:pt x="288" y="19"/>
                      <a:pt x="288" y="19"/>
                      <a:pt x="287" y="19"/>
                    </a:cubicBezTo>
                    <a:close/>
                    <a:moveTo>
                      <a:pt x="263" y="10"/>
                    </a:moveTo>
                    <a:cubicBezTo>
                      <a:pt x="263" y="10"/>
                      <a:pt x="262" y="10"/>
                      <a:pt x="262" y="10"/>
                    </a:cubicBezTo>
                    <a:cubicBezTo>
                      <a:pt x="262" y="10"/>
                      <a:pt x="263" y="10"/>
                      <a:pt x="263" y="10"/>
                    </a:cubicBezTo>
                    <a:close/>
                    <a:moveTo>
                      <a:pt x="261" y="9"/>
                    </a:moveTo>
                    <a:cubicBezTo>
                      <a:pt x="261" y="10"/>
                      <a:pt x="260" y="9"/>
                      <a:pt x="260" y="10"/>
                    </a:cubicBezTo>
                    <a:cubicBezTo>
                      <a:pt x="260" y="10"/>
                      <a:pt x="261" y="10"/>
                      <a:pt x="262" y="10"/>
                    </a:cubicBezTo>
                    <a:cubicBezTo>
                      <a:pt x="262" y="10"/>
                      <a:pt x="262" y="10"/>
                      <a:pt x="262" y="10"/>
                    </a:cubicBezTo>
                    <a:cubicBezTo>
                      <a:pt x="262" y="10"/>
                      <a:pt x="262" y="9"/>
                      <a:pt x="261" y="9"/>
                    </a:cubicBezTo>
                    <a:close/>
                    <a:moveTo>
                      <a:pt x="258" y="10"/>
                    </a:moveTo>
                    <a:cubicBezTo>
                      <a:pt x="257" y="9"/>
                      <a:pt x="259" y="10"/>
                      <a:pt x="258" y="10"/>
                    </a:cubicBezTo>
                    <a:close/>
                    <a:moveTo>
                      <a:pt x="249" y="10"/>
                    </a:moveTo>
                    <a:cubicBezTo>
                      <a:pt x="249" y="10"/>
                      <a:pt x="249" y="10"/>
                      <a:pt x="249" y="10"/>
                    </a:cubicBezTo>
                    <a:cubicBezTo>
                      <a:pt x="249" y="10"/>
                      <a:pt x="249" y="10"/>
                      <a:pt x="249" y="10"/>
                    </a:cubicBezTo>
                    <a:cubicBezTo>
                      <a:pt x="249" y="10"/>
                      <a:pt x="249" y="10"/>
                      <a:pt x="249" y="10"/>
                    </a:cubicBezTo>
                    <a:close/>
                    <a:moveTo>
                      <a:pt x="208" y="8"/>
                    </a:moveTo>
                    <a:cubicBezTo>
                      <a:pt x="209" y="8"/>
                      <a:pt x="208" y="9"/>
                      <a:pt x="208" y="8"/>
                    </a:cubicBezTo>
                    <a:close/>
                    <a:moveTo>
                      <a:pt x="163" y="27"/>
                    </a:moveTo>
                    <a:cubicBezTo>
                      <a:pt x="162" y="27"/>
                      <a:pt x="162" y="27"/>
                      <a:pt x="162" y="28"/>
                    </a:cubicBezTo>
                    <a:cubicBezTo>
                      <a:pt x="162" y="28"/>
                      <a:pt x="163" y="28"/>
                      <a:pt x="164" y="28"/>
                    </a:cubicBezTo>
                    <a:cubicBezTo>
                      <a:pt x="163" y="28"/>
                      <a:pt x="163" y="27"/>
                      <a:pt x="163" y="27"/>
                    </a:cubicBezTo>
                    <a:close/>
                    <a:moveTo>
                      <a:pt x="178" y="7"/>
                    </a:moveTo>
                    <a:cubicBezTo>
                      <a:pt x="178" y="7"/>
                      <a:pt x="179" y="8"/>
                      <a:pt x="178" y="7"/>
                    </a:cubicBezTo>
                    <a:close/>
                    <a:moveTo>
                      <a:pt x="160" y="27"/>
                    </a:moveTo>
                    <a:cubicBezTo>
                      <a:pt x="160" y="27"/>
                      <a:pt x="160" y="28"/>
                      <a:pt x="161" y="28"/>
                    </a:cubicBezTo>
                    <a:cubicBezTo>
                      <a:pt x="161" y="28"/>
                      <a:pt x="161" y="28"/>
                      <a:pt x="161" y="27"/>
                    </a:cubicBezTo>
                    <a:cubicBezTo>
                      <a:pt x="161" y="27"/>
                      <a:pt x="161" y="27"/>
                      <a:pt x="160" y="27"/>
                    </a:cubicBezTo>
                    <a:close/>
                    <a:moveTo>
                      <a:pt x="160" y="16"/>
                    </a:moveTo>
                    <a:cubicBezTo>
                      <a:pt x="160" y="16"/>
                      <a:pt x="160" y="16"/>
                      <a:pt x="160" y="16"/>
                    </a:cubicBezTo>
                    <a:cubicBezTo>
                      <a:pt x="160" y="16"/>
                      <a:pt x="160" y="16"/>
                      <a:pt x="160" y="16"/>
                    </a:cubicBezTo>
                    <a:close/>
                    <a:moveTo>
                      <a:pt x="159" y="16"/>
                    </a:moveTo>
                    <a:cubicBezTo>
                      <a:pt x="159" y="16"/>
                      <a:pt x="159" y="16"/>
                      <a:pt x="159" y="15"/>
                    </a:cubicBezTo>
                    <a:cubicBezTo>
                      <a:pt x="159" y="16"/>
                      <a:pt x="159" y="16"/>
                      <a:pt x="159" y="16"/>
                    </a:cubicBezTo>
                    <a:close/>
                    <a:moveTo>
                      <a:pt x="150" y="15"/>
                    </a:moveTo>
                    <a:cubicBezTo>
                      <a:pt x="150" y="15"/>
                      <a:pt x="149" y="15"/>
                      <a:pt x="149" y="16"/>
                    </a:cubicBezTo>
                    <a:cubicBezTo>
                      <a:pt x="149" y="16"/>
                      <a:pt x="149" y="16"/>
                      <a:pt x="149" y="16"/>
                    </a:cubicBezTo>
                    <a:cubicBezTo>
                      <a:pt x="149" y="16"/>
                      <a:pt x="150" y="16"/>
                      <a:pt x="150" y="15"/>
                    </a:cubicBezTo>
                    <a:close/>
                    <a:moveTo>
                      <a:pt x="147" y="14"/>
                    </a:moveTo>
                    <a:cubicBezTo>
                      <a:pt x="148" y="15"/>
                      <a:pt x="148" y="15"/>
                      <a:pt x="148" y="15"/>
                    </a:cubicBezTo>
                    <a:cubicBezTo>
                      <a:pt x="148" y="15"/>
                      <a:pt x="148" y="14"/>
                      <a:pt x="147" y="14"/>
                    </a:cubicBezTo>
                    <a:close/>
                    <a:moveTo>
                      <a:pt x="146" y="14"/>
                    </a:moveTo>
                    <a:cubicBezTo>
                      <a:pt x="146" y="14"/>
                      <a:pt x="146" y="15"/>
                      <a:pt x="146" y="14"/>
                    </a:cubicBezTo>
                    <a:cubicBezTo>
                      <a:pt x="146" y="14"/>
                      <a:pt x="146" y="14"/>
                      <a:pt x="146" y="14"/>
                    </a:cubicBezTo>
                    <a:close/>
                    <a:moveTo>
                      <a:pt x="134" y="25"/>
                    </a:moveTo>
                    <a:cubicBezTo>
                      <a:pt x="134" y="25"/>
                      <a:pt x="134" y="25"/>
                      <a:pt x="134" y="25"/>
                    </a:cubicBezTo>
                    <a:close/>
                    <a:moveTo>
                      <a:pt x="135" y="13"/>
                    </a:moveTo>
                    <a:cubicBezTo>
                      <a:pt x="136" y="13"/>
                      <a:pt x="135" y="13"/>
                      <a:pt x="135" y="13"/>
                    </a:cubicBezTo>
                    <a:close/>
                    <a:moveTo>
                      <a:pt x="134" y="12"/>
                    </a:moveTo>
                    <a:cubicBezTo>
                      <a:pt x="133" y="12"/>
                      <a:pt x="133" y="12"/>
                      <a:pt x="133" y="12"/>
                    </a:cubicBezTo>
                    <a:cubicBezTo>
                      <a:pt x="133" y="13"/>
                      <a:pt x="133" y="13"/>
                      <a:pt x="134" y="12"/>
                    </a:cubicBezTo>
                    <a:close/>
                    <a:moveTo>
                      <a:pt x="132" y="12"/>
                    </a:moveTo>
                    <a:cubicBezTo>
                      <a:pt x="132" y="12"/>
                      <a:pt x="133" y="13"/>
                      <a:pt x="133" y="12"/>
                    </a:cubicBezTo>
                    <a:cubicBezTo>
                      <a:pt x="133" y="12"/>
                      <a:pt x="132" y="12"/>
                      <a:pt x="132" y="12"/>
                    </a:cubicBezTo>
                    <a:close/>
                    <a:moveTo>
                      <a:pt x="121" y="23"/>
                    </a:moveTo>
                    <a:cubicBezTo>
                      <a:pt x="120" y="23"/>
                      <a:pt x="121" y="23"/>
                      <a:pt x="121" y="23"/>
                    </a:cubicBezTo>
                    <a:close/>
                    <a:moveTo>
                      <a:pt x="128" y="12"/>
                    </a:moveTo>
                    <a:cubicBezTo>
                      <a:pt x="129" y="12"/>
                      <a:pt x="129" y="12"/>
                      <a:pt x="129" y="12"/>
                    </a:cubicBezTo>
                    <a:cubicBezTo>
                      <a:pt x="129" y="12"/>
                      <a:pt x="129" y="12"/>
                      <a:pt x="128" y="12"/>
                    </a:cubicBezTo>
                    <a:close/>
                    <a:moveTo>
                      <a:pt x="127" y="12"/>
                    </a:moveTo>
                    <a:cubicBezTo>
                      <a:pt x="127" y="12"/>
                      <a:pt x="128" y="12"/>
                      <a:pt x="128" y="12"/>
                    </a:cubicBezTo>
                    <a:cubicBezTo>
                      <a:pt x="128" y="11"/>
                      <a:pt x="127" y="11"/>
                      <a:pt x="127" y="12"/>
                    </a:cubicBezTo>
                    <a:close/>
                    <a:moveTo>
                      <a:pt x="126" y="12"/>
                    </a:moveTo>
                    <a:cubicBezTo>
                      <a:pt x="126" y="12"/>
                      <a:pt x="126" y="12"/>
                      <a:pt x="126" y="12"/>
                    </a:cubicBezTo>
                    <a:close/>
                    <a:moveTo>
                      <a:pt x="124" y="12"/>
                    </a:moveTo>
                    <a:cubicBezTo>
                      <a:pt x="124" y="12"/>
                      <a:pt x="124" y="12"/>
                      <a:pt x="124" y="12"/>
                    </a:cubicBezTo>
                    <a:cubicBezTo>
                      <a:pt x="124" y="12"/>
                      <a:pt x="125" y="12"/>
                      <a:pt x="125" y="11"/>
                    </a:cubicBezTo>
                    <a:cubicBezTo>
                      <a:pt x="124" y="12"/>
                      <a:pt x="124" y="12"/>
                      <a:pt x="124" y="12"/>
                    </a:cubicBezTo>
                    <a:close/>
                    <a:moveTo>
                      <a:pt x="123" y="11"/>
                    </a:moveTo>
                    <a:cubicBezTo>
                      <a:pt x="123" y="11"/>
                      <a:pt x="122" y="11"/>
                      <a:pt x="122" y="12"/>
                    </a:cubicBezTo>
                    <a:cubicBezTo>
                      <a:pt x="123" y="12"/>
                      <a:pt x="123" y="11"/>
                      <a:pt x="123" y="11"/>
                    </a:cubicBezTo>
                    <a:close/>
                    <a:moveTo>
                      <a:pt x="121" y="11"/>
                    </a:moveTo>
                    <a:cubicBezTo>
                      <a:pt x="121" y="12"/>
                      <a:pt x="121" y="12"/>
                      <a:pt x="121" y="11"/>
                    </a:cubicBezTo>
                    <a:cubicBezTo>
                      <a:pt x="121" y="11"/>
                      <a:pt x="121" y="11"/>
                      <a:pt x="121" y="11"/>
                    </a:cubicBezTo>
                    <a:close/>
                    <a:moveTo>
                      <a:pt x="119" y="10"/>
                    </a:moveTo>
                    <a:cubicBezTo>
                      <a:pt x="119" y="11"/>
                      <a:pt x="118" y="11"/>
                      <a:pt x="118" y="11"/>
                    </a:cubicBezTo>
                    <a:cubicBezTo>
                      <a:pt x="118" y="11"/>
                      <a:pt x="119" y="11"/>
                      <a:pt x="119" y="11"/>
                    </a:cubicBezTo>
                    <a:cubicBezTo>
                      <a:pt x="119" y="11"/>
                      <a:pt x="119" y="11"/>
                      <a:pt x="119" y="10"/>
                    </a:cubicBezTo>
                    <a:close/>
                    <a:moveTo>
                      <a:pt x="120" y="8"/>
                    </a:moveTo>
                    <a:cubicBezTo>
                      <a:pt x="119" y="8"/>
                      <a:pt x="120" y="9"/>
                      <a:pt x="120" y="9"/>
                    </a:cubicBezTo>
                    <a:cubicBezTo>
                      <a:pt x="120" y="9"/>
                      <a:pt x="120" y="8"/>
                      <a:pt x="120" y="8"/>
                    </a:cubicBezTo>
                    <a:close/>
                    <a:moveTo>
                      <a:pt x="120" y="6"/>
                    </a:moveTo>
                    <a:cubicBezTo>
                      <a:pt x="120" y="6"/>
                      <a:pt x="120" y="7"/>
                      <a:pt x="120" y="7"/>
                    </a:cubicBezTo>
                    <a:cubicBezTo>
                      <a:pt x="120" y="7"/>
                      <a:pt x="120" y="7"/>
                      <a:pt x="121" y="7"/>
                    </a:cubicBezTo>
                    <a:cubicBezTo>
                      <a:pt x="121" y="7"/>
                      <a:pt x="121" y="7"/>
                      <a:pt x="121" y="7"/>
                    </a:cubicBezTo>
                    <a:cubicBezTo>
                      <a:pt x="121" y="6"/>
                      <a:pt x="120" y="6"/>
                      <a:pt x="120" y="6"/>
                    </a:cubicBezTo>
                    <a:close/>
                    <a:moveTo>
                      <a:pt x="117" y="8"/>
                    </a:moveTo>
                    <a:cubicBezTo>
                      <a:pt x="116" y="8"/>
                      <a:pt x="116" y="8"/>
                      <a:pt x="115" y="8"/>
                    </a:cubicBezTo>
                    <a:cubicBezTo>
                      <a:pt x="115" y="7"/>
                      <a:pt x="115" y="7"/>
                      <a:pt x="114" y="7"/>
                    </a:cubicBezTo>
                    <a:cubicBezTo>
                      <a:pt x="114" y="7"/>
                      <a:pt x="114" y="8"/>
                      <a:pt x="114" y="8"/>
                    </a:cubicBezTo>
                    <a:cubicBezTo>
                      <a:pt x="116" y="10"/>
                      <a:pt x="117" y="8"/>
                      <a:pt x="119" y="9"/>
                    </a:cubicBezTo>
                    <a:cubicBezTo>
                      <a:pt x="119" y="8"/>
                      <a:pt x="119" y="7"/>
                      <a:pt x="118" y="8"/>
                    </a:cubicBezTo>
                    <a:cubicBezTo>
                      <a:pt x="118" y="8"/>
                      <a:pt x="118" y="8"/>
                      <a:pt x="118" y="8"/>
                    </a:cubicBezTo>
                    <a:cubicBezTo>
                      <a:pt x="117" y="9"/>
                      <a:pt x="117" y="7"/>
                      <a:pt x="117" y="8"/>
                    </a:cubicBezTo>
                    <a:cubicBezTo>
                      <a:pt x="117" y="8"/>
                      <a:pt x="117" y="8"/>
                      <a:pt x="117" y="8"/>
                    </a:cubicBezTo>
                    <a:close/>
                    <a:moveTo>
                      <a:pt x="117" y="11"/>
                    </a:moveTo>
                    <a:cubicBezTo>
                      <a:pt x="117" y="11"/>
                      <a:pt x="117" y="11"/>
                      <a:pt x="117" y="11"/>
                    </a:cubicBezTo>
                    <a:close/>
                    <a:moveTo>
                      <a:pt x="116" y="10"/>
                    </a:moveTo>
                    <a:cubicBezTo>
                      <a:pt x="115" y="11"/>
                      <a:pt x="116" y="11"/>
                      <a:pt x="116" y="11"/>
                    </a:cubicBezTo>
                    <a:cubicBezTo>
                      <a:pt x="116" y="11"/>
                      <a:pt x="116" y="10"/>
                      <a:pt x="116" y="10"/>
                    </a:cubicBezTo>
                    <a:close/>
                    <a:moveTo>
                      <a:pt x="113" y="10"/>
                    </a:moveTo>
                    <a:cubicBezTo>
                      <a:pt x="114" y="11"/>
                      <a:pt x="114" y="11"/>
                      <a:pt x="114" y="11"/>
                    </a:cubicBezTo>
                    <a:cubicBezTo>
                      <a:pt x="114" y="11"/>
                      <a:pt x="113" y="10"/>
                      <a:pt x="113" y="10"/>
                    </a:cubicBezTo>
                    <a:close/>
                    <a:moveTo>
                      <a:pt x="116" y="7"/>
                    </a:moveTo>
                    <a:cubicBezTo>
                      <a:pt x="116" y="8"/>
                      <a:pt x="116" y="8"/>
                      <a:pt x="117" y="8"/>
                    </a:cubicBezTo>
                    <a:cubicBezTo>
                      <a:pt x="116" y="7"/>
                      <a:pt x="116" y="7"/>
                      <a:pt x="116" y="7"/>
                    </a:cubicBezTo>
                    <a:close/>
                    <a:moveTo>
                      <a:pt x="114" y="10"/>
                    </a:moveTo>
                    <a:cubicBezTo>
                      <a:pt x="114" y="10"/>
                      <a:pt x="114" y="10"/>
                      <a:pt x="114" y="10"/>
                    </a:cubicBezTo>
                    <a:cubicBezTo>
                      <a:pt x="114" y="10"/>
                      <a:pt x="114" y="10"/>
                      <a:pt x="114" y="10"/>
                    </a:cubicBezTo>
                    <a:close/>
                    <a:moveTo>
                      <a:pt x="112" y="6"/>
                    </a:moveTo>
                    <a:cubicBezTo>
                      <a:pt x="112" y="7"/>
                      <a:pt x="112" y="6"/>
                      <a:pt x="112" y="6"/>
                    </a:cubicBezTo>
                    <a:cubicBezTo>
                      <a:pt x="111" y="7"/>
                      <a:pt x="112" y="8"/>
                      <a:pt x="111" y="8"/>
                    </a:cubicBezTo>
                    <a:cubicBezTo>
                      <a:pt x="112" y="8"/>
                      <a:pt x="112" y="8"/>
                      <a:pt x="113" y="8"/>
                    </a:cubicBezTo>
                    <a:cubicBezTo>
                      <a:pt x="113" y="7"/>
                      <a:pt x="113" y="7"/>
                      <a:pt x="112" y="6"/>
                    </a:cubicBezTo>
                    <a:close/>
                    <a:moveTo>
                      <a:pt x="110" y="10"/>
                    </a:moveTo>
                    <a:cubicBezTo>
                      <a:pt x="110" y="9"/>
                      <a:pt x="111" y="10"/>
                      <a:pt x="110" y="10"/>
                    </a:cubicBezTo>
                    <a:close/>
                    <a:moveTo>
                      <a:pt x="109" y="9"/>
                    </a:moveTo>
                    <a:cubicBezTo>
                      <a:pt x="109" y="10"/>
                      <a:pt x="110" y="10"/>
                      <a:pt x="110" y="10"/>
                    </a:cubicBezTo>
                    <a:cubicBezTo>
                      <a:pt x="109" y="9"/>
                      <a:pt x="109" y="9"/>
                      <a:pt x="109" y="9"/>
                    </a:cubicBezTo>
                    <a:close/>
                    <a:moveTo>
                      <a:pt x="110" y="6"/>
                    </a:moveTo>
                    <a:cubicBezTo>
                      <a:pt x="109" y="7"/>
                      <a:pt x="110" y="8"/>
                      <a:pt x="110" y="7"/>
                    </a:cubicBezTo>
                    <a:cubicBezTo>
                      <a:pt x="111" y="7"/>
                      <a:pt x="110" y="6"/>
                      <a:pt x="110" y="6"/>
                    </a:cubicBezTo>
                    <a:close/>
                    <a:moveTo>
                      <a:pt x="106" y="11"/>
                    </a:moveTo>
                    <a:cubicBezTo>
                      <a:pt x="106" y="11"/>
                      <a:pt x="106" y="11"/>
                      <a:pt x="105" y="11"/>
                    </a:cubicBezTo>
                    <a:cubicBezTo>
                      <a:pt x="106" y="11"/>
                      <a:pt x="106" y="11"/>
                      <a:pt x="106" y="11"/>
                    </a:cubicBezTo>
                    <a:cubicBezTo>
                      <a:pt x="106" y="11"/>
                      <a:pt x="106" y="11"/>
                      <a:pt x="106" y="11"/>
                    </a:cubicBezTo>
                    <a:cubicBezTo>
                      <a:pt x="106" y="11"/>
                      <a:pt x="106" y="11"/>
                      <a:pt x="106" y="11"/>
                    </a:cubicBezTo>
                    <a:close/>
                    <a:moveTo>
                      <a:pt x="108" y="8"/>
                    </a:moveTo>
                    <a:cubicBezTo>
                      <a:pt x="109" y="7"/>
                      <a:pt x="109" y="7"/>
                      <a:pt x="108" y="6"/>
                    </a:cubicBezTo>
                    <a:cubicBezTo>
                      <a:pt x="108" y="7"/>
                      <a:pt x="108" y="6"/>
                      <a:pt x="107" y="6"/>
                    </a:cubicBezTo>
                    <a:cubicBezTo>
                      <a:pt x="108" y="7"/>
                      <a:pt x="108" y="8"/>
                      <a:pt x="108" y="8"/>
                    </a:cubicBezTo>
                    <a:close/>
                    <a:moveTo>
                      <a:pt x="107" y="10"/>
                    </a:moveTo>
                    <a:cubicBezTo>
                      <a:pt x="106" y="9"/>
                      <a:pt x="107" y="10"/>
                      <a:pt x="107" y="10"/>
                    </a:cubicBezTo>
                    <a:close/>
                    <a:moveTo>
                      <a:pt x="105" y="11"/>
                    </a:moveTo>
                    <a:cubicBezTo>
                      <a:pt x="105" y="11"/>
                      <a:pt x="105" y="11"/>
                      <a:pt x="105" y="11"/>
                    </a:cubicBezTo>
                    <a:cubicBezTo>
                      <a:pt x="105" y="11"/>
                      <a:pt x="105" y="11"/>
                      <a:pt x="105" y="11"/>
                    </a:cubicBezTo>
                    <a:cubicBezTo>
                      <a:pt x="105" y="11"/>
                      <a:pt x="105" y="11"/>
                      <a:pt x="105" y="11"/>
                    </a:cubicBezTo>
                    <a:close/>
                    <a:moveTo>
                      <a:pt x="104" y="11"/>
                    </a:moveTo>
                    <a:cubicBezTo>
                      <a:pt x="104" y="11"/>
                      <a:pt x="104" y="11"/>
                      <a:pt x="105" y="11"/>
                    </a:cubicBezTo>
                    <a:cubicBezTo>
                      <a:pt x="104" y="11"/>
                      <a:pt x="104" y="11"/>
                      <a:pt x="104" y="11"/>
                    </a:cubicBezTo>
                    <a:close/>
                    <a:moveTo>
                      <a:pt x="107" y="7"/>
                    </a:moveTo>
                    <a:cubicBezTo>
                      <a:pt x="106" y="7"/>
                      <a:pt x="106" y="7"/>
                      <a:pt x="106" y="7"/>
                    </a:cubicBezTo>
                    <a:cubicBezTo>
                      <a:pt x="106" y="7"/>
                      <a:pt x="106" y="8"/>
                      <a:pt x="106" y="8"/>
                    </a:cubicBezTo>
                    <a:cubicBezTo>
                      <a:pt x="107" y="7"/>
                      <a:pt x="107" y="7"/>
                      <a:pt x="107" y="7"/>
                    </a:cubicBezTo>
                    <a:close/>
                    <a:moveTo>
                      <a:pt x="103" y="9"/>
                    </a:moveTo>
                    <a:cubicBezTo>
                      <a:pt x="103" y="8"/>
                      <a:pt x="103" y="9"/>
                      <a:pt x="103" y="9"/>
                    </a:cubicBezTo>
                    <a:close/>
                    <a:moveTo>
                      <a:pt x="101" y="10"/>
                    </a:moveTo>
                    <a:cubicBezTo>
                      <a:pt x="101" y="10"/>
                      <a:pt x="102" y="11"/>
                      <a:pt x="102" y="11"/>
                    </a:cubicBezTo>
                    <a:cubicBezTo>
                      <a:pt x="102" y="10"/>
                      <a:pt x="102" y="10"/>
                      <a:pt x="101" y="10"/>
                    </a:cubicBezTo>
                    <a:close/>
                    <a:moveTo>
                      <a:pt x="102" y="9"/>
                    </a:moveTo>
                    <a:cubicBezTo>
                      <a:pt x="102" y="9"/>
                      <a:pt x="101" y="9"/>
                      <a:pt x="101" y="9"/>
                    </a:cubicBezTo>
                    <a:cubicBezTo>
                      <a:pt x="101" y="9"/>
                      <a:pt x="102" y="9"/>
                      <a:pt x="102" y="9"/>
                    </a:cubicBezTo>
                    <a:cubicBezTo>
                      <a:pt x="102" y="9"/>
                      <a:pt x="102" y="9"/>
                      <a:pt x="102" y="9"/>
                    </a:cubicBezTo>
                    <a:cubicBezTo>
                      <a:pt x="102" y="9"/>
                      <a:pt x="102" y="9"/>
                      <a:pt x="102" y="9"/>
                    </a:cubicBezTo>
                    <a:close/>
                    <a:moveTo>
                      <a:pt x="88" y="17"/>
                    </a:moveTo>
                    <a:cubicBezTo>
                      <a:pt x="88" y="17"/>
                      <a:pt x="88" y="17"/>
                      <a:pt x="89" y="17"/>
                    </a:cubicBezTo>
                    <a:cubicBezTo>
                      <a:pt x="89" y="17"/>
                      <a:pt x="88" y="16"/>
                      <a:pt x="88" y="17"/>
                    </a:cubicBezTo>
                    <a:close/>
                    <a:moveTo>
                      <a:pt x="81" y="17"/>
                    </a:moveTo>
                    <a:cubicBezTo>
                      <a:pt x="82" y="18"/>
                      <a:pt x="85" y="19"/>
                      <a:pt x="87" y="18"/>
                    </a:cubicBezTo>
                    <a:cubicBezTo>
                      <a:pt x="85" y="16"/>
                      <a:pt x="83" y="17"/>
                      <a:pt x="81" y="17"/>
                    </a:cubicBezTo>
                    <a:close/>
                    <a:moveTo>
                      <a:pt x="85" y="16"/>
                    </a:moveTo>
                    <a:cubicBezTo>
                      <a:pt x="85" y="16"/>
                      <a:pt x="86" y="17"/>
                      <a:pt x="86" y="16"/>
                    </a:cubicBezTo>
                    <a:cubicBezTo>
                      <a:pt x="86" y="16"/>
                      <a:pt x="85" y="16"/>
                      <a:pt x="85" y="16"/>
                    </a:cubicBezTo>
                    <a:close/>
                    <a:moveTo>
                      <a:pt x="93" y="7"/>
                    </a:moveTo>
                    <a:cubicBezTo>
                      <a:pt x="92" y="6"/>
                      <a:pt x="93" y="7"/>
                      <a:pt x="93" y="7"/>
                    </a:cubicBezTo>
                    <a:close/>
                  </a:path>
                </a:pathLst>
              </a:custGeom>
              <a:blipFill dpi="0" rotWithShape="1">
                <a:blip r:embed="rId2"/>
                <a:srcRect/>
                <a:stretch>
                  <a:fillRect l="-1000" r="-2000"/>
                </a:stretch>
              </a:blipFill>
              <a:ln>
                <a:noFill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1B87BFE1-B11F-462A-B18E-C463B0361773}"/>
                  </a:ext>
                </a:extLst>
              </p:cNvPr>
              <p:cNvSpPr txBox="1"/>
              <p:nvPr/>
            </p:nvSpPr>
            <p:spPr>
              <a:xfrm>
                <a:off x="1917718" y="2323190"/>
                <a:ext cx="62920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dirty="0">
                    <a:solidFill>
                      <a:schemeClr val="bg1"/>
                    </a:solidFill>
                    <a:cs typeface="+mn-ea"/>
                    <a:sym typeface="+mn-lt"/>
                  </a:rPr>
                  <a:t>01</a:t>
                </a:r>
                <a:endParaRPr lang="zh-CN" altLang="en-US" sz="2800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48FFCB70-7E29-4E9E-B3DA-3449B1ACB053}"/>
                </a:ext>
              </a:extLst>
            </p:cNvPr>
            <p:cNvSpPr txBox="1"/>
            <p:nvPr/>
          </p:nvSpPr>
          <p:spPr>
            <a:xfrm>
              <a:off x="2813753" y="2152368"/>
              <a:ext cx="5400600" cy="6640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800" spc="3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平均情况：</a:t>
              </a:r>
              <a:r>
                <a:rPr lang="en-US" altLang="zh-CN" sz="2800" dirty="0"/>
                <a:t> O(N*(log(N/M)+1))</a:t>
              </a:r>
              <a:endParaRPr lang="en-US" altLang="zh-CN" sz="2800" spc="3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3A8CF9DE-6DE4-4DBA-83FE-2DD2F7C8071C}"/>
              </a:ext>
            </a:extLst>
          </p:cNvPr>
          <p:cNvGrpSpPr/>
          <p:nvPr/>
        </p:nvGrpSpPr>
        <p:grpSpPr>
          <a:xfrm>
            <a:off x="937465" y="3429000"/>
            <a:ext cx="10860319" cy="807331"/>
            <a:chOff x="937465" y="3429000"/>
            <a:chExt cx="10860319" cy="807331"/>
          </a:xfrm>
        </p:grpSpPr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3558736C-C71D-4082-9833-15B355FB0D5B}"/>
                </a:ext>
              </a:extLst>
            </p:cNvPr>
            <p:cNvGrpSpPr/>
            <p:nvPr/>
          </p:nvGrpSpPr>
          <p:grpSpPr>
            <a:xfrm>
              <a:off x="937465" y="3463679"/>
              <a:ext cx="1556547" cy="772652"/>
              <a:chOff x="1224446" y="3463679"/>
              <a:chExt cx="1556547" cy="772652"/>
            </a:xfrm>
          </p:grpSpPr>
          <p:sp>
            <p:nvSpPr>
              <p:cNvPr id="5" name="Freeform 9" descr="e7d195523061f1c0c989bbdf341b111e769f2ee359bd8df638E53E9931A62DC22263A6E1A75FFBC630BB5D77BA969D9175F253EB94D93A1189E24A7D909BAD0376573965191318DE1FD009565C070D0758BE63ED47B2EDEACC9DDA8B42E936ECE29EDFDA81561272DB585C1D388AC69375A15CCDB3BFD0D7CC0E05F9CB208AB1AC036AD4A87015E98F8F7194A9B2E73A">
                <a:extLst>
                  <a:ext uri="{FF2B5EF4-FFF2-40B4-BE49-F238E27FC236}">
                    <a16:creationId xmlns:a16="http://schemas.microsoft.com/office/drawing/2014/main" id="{C12B0917-5084-47D0-B844-14E24B7A4709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 rot="10800000" flipH="1" flipV="1">
                <a:off x="1224446" y="3463679"/>
                <a:ext cx="1556547" cy="772652"/>
              </a:xfrm>
              <a:custGeom>
                <a:avLst/>
                <a:gdLst>
                  <a:gd name="T0" fmla="*/ 164 w 626"/>
                  <a:gd name="T1" fmla="*/ 164 h 204"/>
                  <a:gd name="T2" fmla="*/ 39 w 626"/>
                  <a:gd name="T3" fmla="*/ 74 h 204"/>
                  <a:gd name="T4" fmla="*/ 122 w 626"/>
                  <a:gd name="T5" fmla="*/ 31 h 204"/>
                  <a:gd name="T6" fmla="*/ 97 w 626"/>
                  <a:gd name="T7" fmla="*/ 19 h 204"/>
                  <a:gd name="T8" fmla="*/ 112 w 626"/>
                  <a:gd name="T9" fmla="*/ 14 h 204"/>
                  <a:gd name="T10" fmla="*/ 121 w 626"/>
                  <a:gd name="T11" fmla="*/ 9 h 204"/>
                  <a:gd name="T12" fmla="*/ 235 w 626"/>
                  <a:gd name="T13" fmla="*/ 11 h 204"/>
                  <a:gd name="T14" fmla="*/ 361 w 626"/>
                  <a:gd name="T15" fmla="*/ 12 h 204"/>
                  <a:gd name="T16" fmla="*/ 497 w 626"/>
                  <a:gd name="T17" fmla="*/ 27 h 204"/>
                  <a:gd name="T18" fmla="*/ 415 w 626"/>
                  <a:gd name="T19" fmla="*/ 24 h 204"/>
                  <a:gd name="T20" fmla="*/ 416 w 626"/>
                  <a:gd name="T21" fmla="*/ 31 h 204"/>
                  <a:gd name="T22" fmla="*/ 507 w 626"/>
                  <a:gd name="T23" fmla="*/ 36 h 204"/>
                  <a:gd name="T24" fmla="*/ 575 w 626"/>
                  <a:gd name="T25" fmla="*/ 45 h 204"/>
                  <a:gd name="T26" fmla="*/ 593 w 626"/>
                  <a:gd name="T27" fmla="*/ 125 h 204"/>
                  <a:gd name="T28" fmla="*/ 576 w 626"/>
                  <a:gd name="T29" fmla="*/ 160 h 204"/>
                  <a:gd name="T30" fmla="*/ 565 w 626"/>
                  <a:gd name="T31" fmla="*/ 169 h 204"/>
                  <a:gd name="T32" fmla="*/ 359 w 626"/>
                  <a:gd name="T33" fmla="*/ 168 h 204"/>
                  <a:gd name="T34" fmla="*/ 401 w 626"/>
                  <a:gd name="T35" fmla="*/ 32 h 204"/>
                  <a:gd name="T36" fmla="*/ 353 w 626"/>
                  <a:gd name="T37" fmla="*/ 28 h 204"/>
                  <a:gd name="T38" fmla="*/ 350 w 626"/>
                  <a:gd name="T39" fmla="*/ 23 h 204"/>
                  <a:gd name="T40" fmla="*/ 341 w 626"/>
                  <a:gd name="T41" fmla="*/ 21 h 204"/>
                  <a:gd name="T42" fmla="*/ 315 w 626"/>
                  <a:gd name="T43" fmla="*/ 22 h 204"/>
                  <a:gd name="T44" fmla="*/ 270 w 626"/>
                  <a:gd name="T45" fmla="*/ 18 h 204"/>
                  <a:gd name="T46" fmla="*/ 171 w 626"/>
                  <a:gd name="T47" fmla="*/ 16 h 204"/>
                  <a:gd name="T48" fmla="*/ 379 w 626"/>
                  <a:gd name="T49" fmla="*/ 187 h 204"/>
                  <a:gd name="T50" fmla="*/ 235 w 626"/>
                  <a:gd name="T51" fmla="*/ 182 h 204"/>
                  <a:gd name="T52" fmla="*/ 477 w 626"/>
                  <a:gd name="T53" fmla="*/ 184 h 204"/>
                  <a:gd name="T54" fmla="*/ 553 w 626"/>
                  <a:gd name="T55" fmla="*/ 100 h 204"/>
                  <a:gd name="T56" fmla="*/ 452 w 626"/>
                  <a:gd name="T57" fmla="*/ 186 h 204"/>
                  <a:gd name="T58" fmla="*/ 568 w 626"/>
                  <a:gd name="T59" fmla="*/ 35 h 204"/>
                  <a:gd name="T60" fmla="*/ 546 w 626"/>
                  <a:gd name="T61" fmla="*/ 37 h 204"/>
                  <a:gd name="T62" fmla="*/ 536 w 626"/>
                  <a:gd name="T63" fmla="*/ 15 h 204"/>
                  <a:gd name="T64" fmla="*/ 512 w 626"/>
                  <a:gd name="T65" fmla="*/ 28 h 204"/>
                  <a:gd name="T66" fmla="*/ 514 w 626"/>
                  <a:gd name="T67" fmla="*/ 10 h 204"/>
                  <a:gd name="T68" fmla="*/ 368 w 626"/>
                  <a:gd name="T69" fmla="*/ 183 h 204"/>
                  <a:gd name="T70" fmla="*/ 487 w 626"/>
                  <a:gd name="T71" fmla="*/ 29 h 204"/>
                  <a:gd name="T72" fmla="*/ 354 w 626"/>
                  <a:gd name="T73" fmla="*/ 184 h 204"/>
                  <a:gd name="T74" fmla="*/ 487 w 626"/>
                  <a:gd name="T75" fmla="*/ 14 h 204"/>
                  <a:gd name="T76" fmla="*/ 482 w 626"/>
                  <a:gd name="T77" fmla="*/ 13 h 204"/>
                  <a:gd name="T78" fmla="*/ 463 w 626"/>
                  <a:gd name="T79" fmla="*/ 28 h 204"/>
                  <a:gd name="T80" fmla="*/ 463 w 626"/>
                  <a:gd name="T81" fmla="*/ 19 h 204"/>
                  <a:gd name="T82" fmla="*/ 437 w 626"/>
                  <a:gd name="T83" fmla="*/ 32 h 204"/>
                  <a:gd name="T84" fmla="*/ 445 w 626"/>
                  <a:gd name="T85" fmla="*/ 26 h 204"/>
                  <a:gd name="T86" fmla="*/ 453 w 626"/>
                  <a:gd name="T87" fmla="*/ 9 h 204"/>
                  <a:gd name="T88" fmla="*/ 443 w 626"/>
                  <a:gd name="T89" fmla="*/ 11 h 204"/>
                  <a:gd name="T90" fmla="*/ 440 w 626"/>
                  <a:gd name="T91" fmla="*/ 10 h 204"/>
                  <a:gd name="T92" fmla="*/ 428 w 626"/>
                  <a:gd name="T93" fmla="*/ 17 h 204"/>
                  <a:gd name="T94" fmla="*/ 422 w 626"/>
                  <a:gd name="T95" fmla="*/ 16 h 204"/>
                  <a:gd name="T96" fmla="*/ 417 w 626"/>
                  <a:gd name="T97" fmla="*/ 11 h 204"/>
                  <a:gd name="T98" fmla="*/ 409 w 626"/>
                  <a:gd name="T99" fmla="*/ 9 h 204"/>
                  <a:gd name="T100" fmla="*/ 240 w 626"/>
                  <a:gd name="T101" fmla="*/ 203 h 204"/>
                  <a:gd name="T102" fmla="*/ 373 w 626"/>
                  <a:gd name="T103" fmla="*/ 29 h 204"/>
                  <a:gd name="T104" fmla="*/ 367 w 626"/>
                  <a:gd name="T105" fmla="*/ 28 h 204"/>
                  <a:gd name="T106" fmla="*/ 354 w 626"/>
                  <a:gd name="T107" fmla="*/ 6 h 204"/>
                  <a:gd name="T108" fmla="*/ 366 w 626"/>
                  <a:gd name="T109" fmla="*/ 4 h 204"/>
                  <a:gd name="T110" fmla="*/ 370 w 626"/>
                  <a:gd name="T111" fmla="*/ 12 h 204"/>
                  <a:gd name="T112" fmla="*/ 365 w 626"/>
                  <a:gd name="T113" fmla="*/ 7 h 204"/>
                  <a:gd name="T114" fmla="*/ 344 w 626"/>
                  <a:gd name="T115" fmla="*/ 9 h 204"/>
                  <a:gd name="T116" fmla="*/ 324 w 626"/>
                  <a:gd name="T117" fmla="*/ 7 h 204"/>
                  <a:gd name="T118" fmla="*/ 262 w 626"/>
                  <a:gd name="T119" fmla="*/ 10 h 204"/>
                  <a:gd name="T120" fmla="*/ 126 w 626"/>
                  <a:gd name="T121" fmla="*/ 12 h 204"/>
                  <a:gd name="T122" fmla="*/ 110 w 626"/>
                  <a:gd name="T123" fmla="*/ 10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626" h="204">
                    <a:moveTo>
                      <a:pt x="315" y="172"/>
                    </a:moveTo>
                    <a:cubicBezTo>
                      <a:pt x="315" y="173"/>
                      <a:pt x="317" y="172"/>
                      <a:pt x="318" y="173"/>
                    </a:cubicBezTo>
                    <a:cubicBezTo>
                      <a:pt x="320" y="172"/>
                      <a:pt x="322" y="173"/>
                      <a:pt x="324" y="172"/>
                    </a:cubicBezTo>
                    <a:cubicBezTo>
                      <a:pt x="326" y="173"/>
                      <a:pt x="329" y="172"/>
                      <a:pt x="331" y="173"/>
                    </a:cubicBezTo>
                    <a:cubicBezTo>
                      <a:pt x="331" y="173"/>
                      <a:pt x="331" y="173"/>
                      <a:pt x="331" y="173"/>
                    </a:cubicBezTo>
                    <a:cubicBezTo>
                      <a:pt x="334" y="173"/>
                      <a:pt x="336" y="173"/>
                      <a:pt x="339" y="173"/>
                    </a:cubicBezTo>
                    <a:cubicBezTo>
                      <a:pt x="339" y="173"/>
                      <a:pt x="339" y="174"/>
                      <a:pt x="340" y="174"/>
                    </a:cubicBezTo>
                    <a:cubicBezTo>
                      <a:pt x="340" y="174"/>
                      <a:pt x="341" y="173"/>
                      <a:pt x="341" y="174"/>
                    </a:cubicBezTo>
                    <a:cubicBezTo>
                      <a:pt x="338" y="176"/>
                      <a:pt x="335" y="174"/>
                      <a:pt x="332" y="175"/>
                    </a:cubicBezTo>
                    <a:cubicBezTo>
                      <a:pt x="332" y="175"/>
                      <a:pt x="331" y="174"/>
                      <a:pt x="331" y="174"/>
                    </a:cubicBezTo>
                    <a:cubicBezTo>
                      <a:pt x="331" y="174"/>
                      <a:pt x="330" y="175"/>
                      <a:pt x="330" y="175"/>
                    </a:cubicBezTo>
                    <a:cubicBezTo>
                      <a:pt x="328" y="174"/>
                      <a:pt x="326" y="175"/>
                      <a:pt x="324" y="174"/>
                    </a:cubicBezTo>
                    <a:cubicBezTo>
                      <a:pt x="324" y="174"/>
                      <a:pt x="323" y="175"/>
                      <a:pt x="323" y="175"/>
                    </a:cubicBezTo>
                    <a:cubicBezTo>
                      <a:pt x="321" y="173"/>
                      <a:pt x="320" y="175"/>
                      <a:pt x="318" y="174"/>
                    </a:cubicBezTo>
                    <a:cubicBezTo>
                      <a:pt x="318" y="174"/>
                      <a:pt x="317" y="174"/>
                      <a:pt x="317" y="174"/>
                    </a:cubicBezTo>
                    <a:cubicBezTo>
                      <a:pt x="315" y="173"/>
                      <a:pt x="313" y="175"/>
                      <a:pt x="311" y="173"/>
                    </a:cubicBezTo>
                    <a:cubicBezTo>
                      <a:pt x="309" y="174"/>
                      <a:pt x="307" y="174"/>
                      <a:pt x="305" y="173"/>
                    </a:cubicBezTo>
                    <a:cubicBezTo>
                      <a:pt x="302" y="174"/>
                      <a:pt x="299" y="173"/>
                      <a:pt x="296" y="173"/>
                    </a:cubicBezTo>
                    <a:cubicBezTo>
                      <a:pt x="295" y="173"/>
                      <a:pt x="293" y="173"/>
                      <a:pt x="292" y="172"/>
                    </a:cubicBezTo>
                    <a:cubicBezTo>
                      <a:pt x="292" y="172"/>
                      <a:pt x="291" y="173"/>
                      <a:pt x="291" y="173"/>
                    </a:cubicBezTo>
                    <a:cubicBezTo>
                      <a:pt x="291" y="172"/>
                      <a:pt x="291" y="172"/>
                      <a:pt x="290" y="172"/>
                    </a:cubicBezTo>
                    <a:cubicBezTo>
                      <a:pt x="288" y="173"/>
                      <a:pt x="285" y="171"/>
                      <a:pt x="282" y="172"/>
                    </a:cubicBezTo>
                    <a:cubicBezTo>
                      <a:pt x="282" y="172"/>
                      <a:pt x="281" y="172"/>
                      <a:pt x="281" y="172"/>
                    </a:cubicBezTo>
                    <a:cubicBezTo>
                      <a:pt x="277" y="172"/>
                      <a:pt x="272" y="171"/>
                      <a:pt x="268" y="171"/>
                    </a:cubicBezTo>
                    <a:cubicBezTo>
                      <a:pt x="265" y="171"/>
                      <a:pt x="263" y="171"/>
                      <a:pt x="260" y="170"/>
                    </a:cubicBezTo>
                    <a:cubicBezTo>
                      <a:pt x="257" y="171"/>
                      <a:pt x="253" y="169"/>
                      <a:pt x="250" y="170"/>
                    </a:cubicBezTo>
                    <a:cubicBezTo>
                      <a:pt x="250" y="169"/>
                      <a:pt x="250" y="169"/>
                      <a:pt x="250" y="169"/>
                    </a:cubicBezTo>
                    <a:cubicBezTo>
                      <a:pt x="247" y="171"/>
                      <a:pt x="244" y="172"/>
                      <a:pt x="241" y="172"/>
                    </a:cubicBezTo>
                    <a:cubicBezTo>
                      <a:pt x="241" y="172"/>
                      <a:pt x="241" y="172"/>
                      <a:pt x="241" y="173"/>
                    </a:cubicBezTo>
                    <a:cubicBezTo>
                      <a:pt x="238" y="172"/>
                      <a:pt x="237" y="174"/>
                      <a:pt x="234" y="172"/>
                    </a:cubicBezTo>
                    <a:cubicBezTo>
                      <a:pt x="234" y="174"/>
                      <a:pt x="232" y="174"/>
                      <a:pt x="231" y="174"/>
                    </a:cubicBezTo>
                    <a:cubicBezTo>
                      <a:pt x="230" y="174"/>
                      <a:pt x="231" y="174"/>
                      <a:pt x="231" y="175"/>
                    </a:cubicBezTo>
                    <a:cubicBezTo>
                      <a:pt x="231" y="175"/>
                      <a:pt x="231" y="176"/>
                      <a:pt x="230" y="176"/>
                    </a:cubicBezTo>
                    <a:cubicBezTo>
                      <a:pt x="230" y="176"/>
                      <a:pt x="229" y="176"/>
                      <a:pt x="228" y="176"/>
                    </a:cubicBezTo>
                    <a:cubicBezTo>
                      <a:pt x="228" y="176"/>
                      <a:pt x="228" y="176"/>
                      <a:pt x="228" y="176"/>
                    </a:cubicBezTo>
                    <a:cubicBezTo>
                      <a:pt x="228" y="176"/>
                      <a:pt x="227" y="175"/>
                      <a:pt x="227" y="176"/>
                    </a:cubicBezTo>
                    <a:cubicBezTo>
                      <a:pt x="227" y="175"/>
                      <a:pt x="226" y="175"/>
                      <a:pt x="226" y="175"/>
                    </a:cubicBezTo>
                    <a:cubicBezTo>
                      <a:pt x="227" y="175"/>
                      <a:pt x="228" y="174"/>
                      <a:pt x="229" y="174"/>
                    </a:cubicBezTo>
                    <a:cubicBezTo>
                      <a:pt x="230" y="175"/>
                      <a:pt x="229" y="175"/>
                      <a:pt x="229" y="176"/>
                    </a:cubicBezTo>
                    <a:cubicBezTo>
                      <a:pt x="230" y="176"/>
                      <a:pt x="230" y="175"/>
                      <a:pt x="230" y="176"/>
                    </a:cubicBezTo>
                    <a:cubicBezTo>
                      <a:pt x="230" y="175"/>
                      <a:pt x="230" y="175"/>
                      <a:pt x="230" y="174"/>
                    </a:cubicBezTo>
                    <a:cubicBezTo>
                      <a:pt x="227" y="173"/>
                      <a:pt x="225" y="175"/>
                      <a:pt x="222" y="174"/>
                    </a:cubicBezTo>
                    <a:cubicBezTo>
                      <a:pt x="221" y="174"/>
                      <a:pt x="221" y="174"/>
                      <a:pt x="221" y="174"/>
                    </a:cubicBezTo>
                    <a:cubicBezTo>
                      <a:pt x="220" y="174"/>
                      <a:pt x="220" y="173"/>
                      <a:pt x="219" y="173"/>
                    </a:cubicBezTo>
                    <a:cubicBezTo>
                      <a:pt x="218" y="174"/>
                      <a:pt x="215" y="173"/>
                      <a:pt x="214" y="174"/>
                    </a:cubicBezTo>
                    <a:cubicBezTo>
                      <a:pt x="213" y="174"/>
                      <a:pt x="214" y="173"/>
                      <a:pt x="213" y="173"/>
                    </a:cubicBezTo>
                    <a:cubicBezTo>
                      <a:pt x="211" y="172"/>
                      <a:pt x="208" y="174"/>
                      <a:pt x="206" y="171"/>
                    </a:cubicBezTo>
                    <a:cubicBezTo>
                      <a:pt x="206" y="171"/>
                      <a:pt x="206" y="171"/>
                      <a:pt x="207" y="171"/>
                    </a:cubicBezTo>
                    <a:cubicBezTo>
                      <a:pt x="206" y="170"/>
                      <a:pt x="204" y="170"/>
                      <a:pt x="203" y="169"/>
                    </a:cubicBezTo>
                    <a:cubicBezTo>
                      <a:pt x="204" y="168"/>
                      <a:pt x="204" y="168"/>
                      <a:pt x="205" y="167"/>
                    </a:cubicBezTo>
                    <a:cubicBezTo>
                      <a:pt x="204" y="166"/>
                      <a:pt x="201" y="167"/>
                      <a:pt x="200" y="166"/>
                    </a:cubicBezTo>
                    <a:cubicBezTo>
                      <a:pt x="200" y="166"/>
                      <a:pt x="199" y="166"/>
                      <a:pt x="199" y="167"/>
                    </a:cubicBezTo>
                    <a:cubicBezTo>
                      <a:pt x="199" y="166"/>
                      <a:pt x="198" y="167"/>
                      <a:pt x="198" y="166"/>
                    </a:cubicBezTo>
                    <a:cubicBezTo>
                      <a:pt x="197" y="166"/>
                      <a:pt x="197" y="166"/>
                      <a:pt x="196" y="166"/>
                    </a:cubicBezTo>
                    <a:cubicBezTo>
                      <a:pt x="185" y="165"/>
                      <a:pt x="175" y="165"/>
                      <a:pt x="164" y="164"/>
                    </a:cubicBezTo>
                    <a:cubicBezTo>
                      <a:pt x="158" y="163"/>
                      <a:pt x="152" y="163"/>
                      <a:pt x="146" y="163"/>
                    </a:cubicBezTo>
                    <a:cubicBezTo>
                      <a:pt x="142" y="163"/>
                      <a:pt x="137" y="163"/>
                      <a:pt x="132" y="162"/>
                    </a:cubicBezTo>
                    <a:cubicBezTo>
                      <a:pt x="131" y="162"/>
                      <a:pt x="128" y="162"/>
                      <a:pt x="126" y="161"/>
                    </a:cubicBezTo>
                    <a:cubicBezTo>
                      <a:pt x="125" y="162"/>
                      <a:pt x="125" y="161"/>
                      <a:pt x="124" y="162"/>
                    </a:cubicBezTo>
                    <a:cubicBezTo>
                      <a:pt x="124" y="162"/>
                      <a:pt x="124" y="161"/>
                      <a:pt x="124" y="161"/>
                    </a:cubicBezTo>
                    <a:cubicBezTo>
                      <a:pt x="117" y="161"/>
                      <a:pt x="109" y="160"/>
                      <a:pt x="102" y="160"/>
                    </a:cubicBezTo>
                    <a:cubicBezTo>
                      <a:pt x="102" y="160"/>
                      <a:pt x="101" y="160"/>
                      <a:pt x="101" y="159"/>
                    </a:cubicBezTo>
                    <a:cubicBezTo>
                      <a:pt x="104" y="158"/>
                      <a:pt x="102" y="156"/>
                      <a:pt x="104" y="154"/>
                    </a:cubicBezTo>
                    <a:cubicBezTo>
                      <a:pt x="103" y="154"/>
                      <a:pt x="103" y="154"/>
                      <a:pt x="103" y="153"/>
                    </a:cubicBezTo>
                    <a:cubicBezTo>
                      <a:pt x="102" y="153"/>
                      <a:pt x="100" y="153"/>
                      <a:pt x="99" y="153"/>
                    </a:cubicBezTo>
                    <a:cubicBezTo>
                      <a:pt x="97" y="154"/>
                      <a:pt x="96" y="154"/>
                      <a:pt x="95" y="152"/>
                    </a:cubicBezTo>
                    <a:cubicBezTo>
                      <a:pt x="94" y="152"/>
                      <a:pt x="94" y="151"/>
                      <a:pt x="93" y="151"/>
                    </a:cubicBezTo>
                    <a:cubicBezTo>
                      <a:pt x="93" y="150"/>
                      <a:pt x="92" y="150"/>
                      <a:pt x="91" y="150"/>
                    </a:cubicBezTo>
                    <a:cubicBezTo>
                      <a:pt x="90" y="149"/>
                      <a:pt x="88" y="149"/>
                      <a:pt x="87" y="147"/>
                    </a:cubicBezTo>
                    <a:cubicBezTo>
                      <a:pt x="87" y="147"/>
                      <a:pt x="88" y="147"/>
                      <a:pt x="88" y="146"/>
                    </a:cubicBezTo>
                    <a:cubicBezTo>
                      <a:pt x="85" y="145"/>
                      <a:pt x="77" y="143"/>
                      <a:pt x="80" y="139"/>
                    </a:cubicBezTo>
                    <a:cubicBezTo>
                      <a:pt x="79" y="138"/>
                      <a:pt x="79" y="138"/>
                      <a:pt x="79" y="137"/>
                    </a:cubicBezTo>
                    <a:cubicBezTo>
                      <a:pt x="81" y="135"/>
                      <a:pt x="83" y="134"/>
                      <a:pt x="85" y="134"/>
                    </a:cubicBezTo>
                    <a:cubicBezTo>
                      <a:pt x="86" y="133"/>
                      <a:pt x="87" y="132"/>
                      <a:pt x="88" y="133"/>
                    </a:cubicBezTo>
                    <a:cubicBezTo>
                      <a:pt x="89" y="132"/>
                      <a:pt x="89" y="132"/>
                      <a:pt x="90" y="132"/>
                    </a:cubicBezTo>
                    <a:cubicBezTo>
                      <a:pt x="90" y="133"/>
                      <a:pt x="91" y="133"/>
                      <a:pt x="91" y="133"/>
                    </a:cubicBezTo>
                    <a:cubicBezTo>
                      <a:pt x="91" y="132"/>
                      <a:pt x="91" y="132"/>
                      <a:pt x="91" y="132"/>
                    </a:cubicBezTo>
                    <a:cubicBezTo>
                      <a:pt x="90" y="131"/>
                      <a:pt x="89" y="131"/>
                      <a:pt x="88" y="131"/>
                    </a:cubicBezTo>
                    <a:cubicBezTo>
                      <a:pt x="86" y="130"/>
                      <a:pt x="90" y="127"/>
                      <a:pt x="89" y="125"/>
                    </a:cubicBezTo>
                    <a:cubicBezTo>
                      <a:pt x="89" y="125"/>
                      <a:pt x="88" y="125"/>
                      <a:pt x="88" y="124"/>
                    </a:cubicBezTo>
                    <a:cubicBezTo>
                      <a:pt x="88" y="123"/>
                      <a:pt x="88" y="122"/>
                      <a:pt x="88" y="121"/>
                    </a:cubicBezTo>
                    <a:cubicBezTo>
                      <a:pt x="86" y="119"/>
                      <a:pt x="83" y="119"/>
                      <a:pt x="83" y="117"/>
                    </a:cubicBezTo>
                    <a:cubicBezTo>
                      <a:pt x="80" y="116"/>
                      <a:pt x="78" y="114"/>
                      <a:pt x="77" y="112"/>
                    </a:cubicBezTo>
                    <a:cubicBezTo>
                      <a:pt x="78" y="111"/>
                      <a:pt x="81" y="111"/>
                      <a:pt x="83" y="112"/>
                    </a:cubicBezTo>
                    <a:cubicBezTo>
                      <a:pt x="86" y="110"/>
                      <a:pt x="93" y="113"/>
                      <a:pt x="93" y="109"/>
                    </a:cubicBezTo>
                    <a:cubicBezTo>
                      <a:pt x="92" y="109"/>
                      <a:pt x="92" y="110"/>
                      <a:pt x="91" y="110"/>
                    </a:cubicBezTo>
                    <a:cubicBezTo>
                      <a:pt x="91" y="110"/>
                      <a:pt x="90" y="109"/>
                      <a:pt x="90" y="109"/>
                    </a:cubicBezTo>
                    <a:cubicBezTo>
                      <a:pt x="85" y="109"/>
                      <a:pt x="80" y="108"/>
                      <a:pt x="75" y="106"/>
                    </a:cubicBezTo>
                    <a:cubicBezTo>
                      <a:pt x="76" y="105"/>
                      <a:pt x="77" y="106"/>
                      <a:pt x="78" y="106"/>
                    </a:cubicBezTo>
                    <a:cubicBezTo>
                      <a:pt x="78" y="106"/>
                      <a:pt x="78" y="105"/>
                      <a:pt x="78" y="105"/>
                    </a:cubicBezTo>
                    <a:cubicBezTo>
                      <a:pt x="75" y="104"/>
                      <a:pt x="72" y="104"/>
                      <a:pt x="70" y="102"/>
                    </a:cubicBezTo>
                    <a:cubicBezTo>
                      <a:pt x="69" y="102"/>
                      <a:pt x="67" y="102"/>
                      <a:pt x="66" y="101"/>
                    </a:cubicBezTo>
                    <a:cubicBezTo>
                      <a:pt x="64" y="100"/>
                      <a:pt x="62" y="99"/>
                      <a:pt x="60" y="98"/>
                    </a:cubicBezTo>
                    <a:cubicBezTo>
                      <a:pt x="61" y="98"/>
                      <a:pt x="61" y="98"/>
                      <a:pt x="61" y="97"/>
                    </a:cubicBezTo>
                    <a:cubicBezTo>
                      <a:pt x="59" y="95"/>
                      <a:pt x="56" y="96"/>
                      <a:pt x="53" y="94"/>
                    </a:cubicBezTo>
                    <a:cubicBezTo>
                      <a:pt x="53" y="93"/>
                      <a:pt x="56" y="92"/>
                      <a:pt x="56" y="91"/>
                    </a:cubicBezTo>
                    <a:cubicBezTo>
                      <a:pt x="54" y="90"/>
                      <a:pt x="52" y="90"/>
                      <a:pt x="50" y="89"/>
                    </a:cubicBezTo>
                    <a:cubicBezTo>
                      <a:pt x="51" y="89"/>
                      <a:pt x="51" y="89"/>
                      <a:pt x="52" y="89"/>
                    </a:cubicBezTo>
                    <a:cubicBezTo>
                      <a:pt x="52" y="89"/>
                      <a:pt x="52" y="89"/>
                      <a:pt x="52" y="89"/>
                    </a:cubicBezTo>
                    <a:cubicBezTo>
                      <a:pt x="56" y="88"/>
                      <a:pt x="59" y="91"/>
                      <a:pt x="63" y="91"/>
                    </a:cubicBezTo>
                    <a:cubicBezTo>
                      <a:pt x="63" y="90"/>
                      <a:pt x="64" y="90"/>
                      <a:pt x="64" y="89"/>
                    </a:cubicBezTo>
                    <a:cubicBezTo>
                      <a:pt x="59" y="88"/>
                      <a:pt x="55" y="87"/>
                      <a:pt x="51" y="83"/>
                    </a:cubicBezTo>
                    <a:cubicBezTo>
                      <a:pt x="50" y="83"/>
                      <a:pt x="50" y="84"/>
                      <a:pt x="49" y="84"/>
                    </a:cubicBezTo>
                    <a:cubicBezTo>
                      <a:pt x="49" y="83"/>
                      <a:pt x="48" y="82"/>
                      <a:pt x="48" y="82"/>
                    </a:cubicBezTo>
                    <a:cubicBezTo>
                      <a:pt x="48" y="81"/>
                      <a:pt x="49" y="81"/>
                      <a:pt x="49" y="80"/>
                    </a:cubicBezTo>
                    <a:cubicBezTo>
                      <a:pt x="49" y="80"/>
                      <a:pt x="48" y="80"/>
                      <a:pt x="47" y="79"/>
                    </a:cubicBezTo>
                    <a:cubicBezTo>
                      <a:pt x="48" y="78"/>
                      <a:pt x="48" y="78"/>
                      <a:pt x="48" y="78"/>
                    </a:cubicBezTo>
                    <a:cubicBezTo>
                      <a:pt x="46" y="77"/>
                      <a:pt x="44" y="76"/>
                      <a:pt x="42" y="75"/>
                    </a:cubicBezTo>
                    <a:cubicBezTo>
                      <a:pt x="42" y="74"/>
                      <a:pt x="41" y="74"/>
                      <a:pt x="40" y="73"/>
                    </a:cubicBezTo>
                    <a:cubicBezTo>
                      <a:pt x="40" y="73"/>
                      <a:pt x="40" y="74"/>
                      <a:pt x="39" y="74"/>
                    </a:cubicBezTo>
                    <a:cubicBezTo>
                      <a:pt x="39" y="73"/>
                      <a:pt x="39" y="73"/>
                      <a:pt x="38" y="72"/>
                    </a:cubicBezTo>
                    <a:cubicBezTo>
                      <a:pt x="38" y="72"/>
                      <a:pt x="39" y="72"/>
                      <a:pt x="39" y="72"/>
                    </a:cubicBezTo>
                    <a:cubicBezTo>
                      <a:pt x="39" y="71"/>
                      <a:pt x="38" y="72"/>
                      <a:pt x="37" y="71"/>
                    </a:cubicBezTo>
                    <a:cubicBezTo>
                      <a:pt x="37" y="68"/>
                      <a:pt x="32" y="67"/>
                      <a:pt x="30" y="65"/>
                    </a:cubicBezTo>
                    <a:cubicBezTo>
                      <a:pt x="34" y="62"/>
                      <a:pt x="28" y="62"/>
                      <a:pt x="28" y="60"/>
                    </a:cubicBezTo>
                    <a:cubicBezTo>
                      <a:pt x="24" y="60"/>
                      <a:pt x="23" y="53"/>
                      <a:pt x="19" y="52"/>
                    </a:cubicBezTo>
                    <a:cubicBezTo>
                      <a:pt x="18" y="49"/>
                      <a:pt x="14" y="46"/>
                      <a:pt x="13" y="42"/>
                    </a:cubicBezTo>
                    <a:cubicBezTo>
                      <a:pt x="12" y="42"/>
                      <a:pt x="11" y="40"/>
                      <a:pt x="9" y="39"/>
                    </a:cubicBezTo>
                    <a:cubicBezTo>
                      <a:pt x="9" y="39"/>
                      <a:pt x="9" y="38"/>
                      <a:pt x="10" y="37"/>
                    </a:cubicBezTo>
                    <a:cubicBezTo>
                      <a:pt x="7" y="34"/>
                      <a:pt x="8" y="31"/>
                      <a:pt x="6" y="28"/>
                    </a:cubicBezTo>
                    <a:cubicBezTo>
                      <a:pt x="7" y="27"/>
                      <a:pt x="4" y="25"/>
                      <a:pt x="4" y="24"/>
                    </a:cubicBezTo>
                    <a:cubicBezTo>
                      <a:pt x="2" y="22"/>
                      <a:pt x="3" y="21"/>
                      <a:pt x="2" y="19"/>
                    </a:cubicBezTo>
                    <a:cubicBezTo>
                      <a:pt x="2" y="18"/>
                      <a:pt x="2" y="18"/>
                      <a:pt x="2" y="17"/>
                    </a:cubicBezTo>
                    <a:cubicBezTo>
                      <a:pt x="1" y="16"/>
                      <a:pt x="1" y="15"/>
                      <a:pt x="1" y="13"/>
                    </a:cubicBezTo>
                    <a:cubicBezTo>
                      <a:pt x="0" y="12"/>
                      <a:pt x="2" y="10"/>
                      <a:pt x="2" y="8"/>
                    </a:cubicBezTo>
                    <a:cubicBezTo>
                      <a:pt x="3" y="7"/>
                      <a:pt x="5" y="8"/>
                      <a:pt x="7" y="7"/>
                    </a:cubicBezTo>
                    <a:cubicBezTo>
                      <a:pt x="7" y="8"/>
                      <a:pt x="7" y="8"/>
                      <a:pt x="8" y="9"/>
                    </a:cubicBezTo>
                    <a:cubicBezTo>
                      <a:pt x="8" y="8"/>
                      <a:pt x="9" y="9"/>
                      <a:pt x="10" y="8"/>
                    </a:cubicBezTo>
                    <a:cubicBezTo>
                      <a:pt x="10" y="8"/>
                      <a:pt x="11" y="9"/>
                      <a:pt x="11" y="9"/>
                    </a:cubicBezTo>
                    <a:cubicBezTo>
                      <a:pt x="12" y="9"/>
                      <a:pt x="14" y="11"/>
                      <a:pt x="16" y="11"/>
                    </a:cubicBezTo>
                    <a:cubicBezTo>
                      <a:pt x="17" y="13"/>
                      <a:pt x="21" y="14"/>
                      <a:pt x="24" y="15"/>
                    </a:cubicBezTo>
                    <a:cubicBezTo>
                      <a:pt x="24" y="15"/>
                      <a:pt x="24" y="14"/>
                      <a:pt x="25" y="14"/>
                    </a:cubicBezTo>
                    <a:cubicBezTo>
                      <a:pt x="28" y="16"/>
                      <a:pt x="33" y="17"/>
                      <a:pt x="36" y="19"/>
                    </a:cubicBezTo>
                    <a:cubicBezTo>
                      <a:pt x="37" y="19"/>
                      <a:pt x="38" y="19"/>
                      <a:pt x="39" y="20"/>
                    </a:cubicBezTo>
                    <a:cubicBezTo>
                      <a:pt x="41" y="20"/>
                      <a:pt x="43" y="21"/>
                      <a:pt x="44" y="22"/>
                    </a:cubicBezTo>
                    <a:cubicBezTo>
                      <a:pt x="46" y="22"/>
                      <a:pt x="47" y="22"/>
                      <a:pt x="48" y="22"/>
                    </a:cubicBezTo>
                    <a:cubicBezTo>
                      <a:pt x="49" y="23"/>
                      <a:pt x="50" y="23"/>
                      <a:pt x="51" y="23"/>
                    </a:cubicBezTo>
                    <a:cubicBezTo>
                      <a:pt x="52" y="23"/>
                      <a:pt x="52" y="24"/>
                      <a:pt x="52" y="24"/>
                    </a:cubicBezTo>
                    <a:cubicBezTo>
                      <a:pt x="55" y="25"/>
                      <a:pt x="57" y="25"/>
                      <a:pt x="59" y="26"/>
                    </a:cubicBezTo>
                    <a:cubicBezTo>
                      <a:pt x="62" y="26"/>
                      <a:pt x="64" y="27"/>
                      <a:pt x="66" y="28"/>
                    </a:cubicBezTo>
                    <a:cubicBezTo>
                      <a:pt x="67" y="27"/>
                      <a:pt x="68" y="28"/>
                      <a:pt x="69" y="28"/>
                    </a:cubicBezTo>
                    <a:cubicBezTo>
                      <a:pt x="70" y="28"/>
                      <a:pt x="70" y="28"/>
                      <a:pt x="70" y="29"/>
                    </a:cubicBezTo>
                    <a:cubicBezTo>
                      <a:pt x="71" y="26"/>
                      <a:pt x="67" y="26"/>
                      <a:pt x="66" y="24"/>
                    </a:cubicBezTo>
                    <a:cubicBezTo>
                      <a:pt x="67" y="25"/>
                      <a:pt x="69" y="25"/>
                      <a:pt x="69" y="26"/>
                    </a:cubicBezTo>
                    <a:cubicBezTo>
                      <a:pt x="70" y="26"/>
                      <a:pt x="71" y="26"/>
                      <a:pt x="71" y="25"/>
                    </a:cubicBezTo>
                    <a:cubicBezTo>
                      <a:pt x="73" y="26"/>
                      <a:pt x="74" y="26"/>
                      <a:pt x="76" y="27"/>
                    </a:cubicBezTo>
                    <a:cubicBezTo>
                      <a:pt x="76" y="26"/>
                      <a:pt x="76" y="26"/>
                      <a:pt x="76" y="26"/>
                    </a:cubicBezTo>
                    <a:cubicBezTo>
                      <a:pt x="78" y="27"/>
                      <a:pt x="80" y="27"/>
                      <a:pt x="82" y="27"/>
                    </a:cubicBezTo>
                    <a:cubicBezTo>
                      <a:pt x="80" y="25"/>
                      <a:pt x="76" y="26"/>
                      <a:pt x="73" y="24"/>
                    </a:cubicBezTo>
                    <a:cubicBezTo>
                      <a:pt x="75" y="23"/>
                      <a:pt x="76" y="24"/>
                      <a:pt x="77" y="25"/>
                    </a:cubicBezTo>
                    <a:cubicBezTo>
                      <a:pt x="78" y="25"/>
                      <a:pt x="78" y="24"/>
                      <a:pt x="79" y="25"/>
                    </a:cubicBezTo>
                    <a:cubicBezTo>
                      <a:pt x="79" y="25"/>
                      <a:pt x="80" y="25"/>
                      <a:pt x="80" y="25"/>
                    </a:cubicBezTo>
                    <a:cubicBezTo>
                      <a:pt x="81" y="25"/>
                      <a:pt x="81" y="25"/>
                      <a:pt x="81" y="25"/>
                    </a:cubicBezTo>
                    <a:cubicBezTo>
                      <a:pt x="83" y="25"/>
                      <a:pt x="84" y="26"/>
                      <a:pt x="86" y="26"/>
                    </a:cubicBezTo>
                    <a:cubicBezTo>
                      <a:pt x="88" y="27"/>
                      <a:pt x="89" y="26"/>
                      <a:pt x="91" y="27"/>
                    </a:cubicBezTo>
                    <a:cubicBezTo>
                      <a:pt x="92" y="27"/>
                      <a:pt x="93" y="27"/>
                      <a:pt x="94" y="27"/>
                    </a:cubicBezTo>
                    <a:cubicBezTo>
                      <a:pt x="94" y="27"/>
                      <a:pt x="94" y="28"/>
                      <a:pt x="94" y="28"/>
                    </a:cubicBezTo>
                    <a:cubicBezTo>
                      <a:pt x="95" y="28"/>
                      <a:pt x="96" y="28"/>
                      <a:pt x="97" y="28"/>
                    </a:cubicBezTo>
                    <a:cubicBezTo>
                      <a:pt x="100" y="28"/>
                      <a:pt x="102" y="29"/>
                      <a:pt x="104" y="29"/>
                    </a:cubicBezTo>
                    <a:cubicBezTo>
                      <a:pt x="104" y="29"/>
                      <a:pt x="104" y="28"/>
                      <a:pt x="105" y="28"/>
                    </a:cubicBezTo>
                    <a:cubicBezTo>
                      <a:pt x="105" y="29"/>
                      <a:pt x="106" y="29"/>
                      <a:pt x="106" y="29"/>
                    </a:cubicBezTo>
                    <a:cubicBezTo>
                      <a:pt x="106" y="29"/>
                      <a:pt x="106" y="29"/>
                      <a:pt x="106" y="29"/>
                    </a:cubicBezTo>
                    <a:cubicBezTo>
                      <a:pt x="111" y="30"/>
                      <a:pt x="116" y="31"/>
                      <a:pt x="121" y="31"/>
                    </a:cubicBezTo>
                    <a:cubicBezTo>
                      <a:pt x="121" y="31"/>
                      <a:pt x="121" y="31"/>
                      <a:pt x="121" y="31"/>
                    </a:cubicBezTo>
                    <a:cubicBezTo>
                      <a:pt x="121" y="31"/>
                      <a:pt x="122" y="31"/>
                      <a:pt x="122" y="31"/>
                    </a:cubicBezTo>
                    <a:cubicBezTo>
                      <a:pt x="123" y="32"/>
                      <a:pt x="124" y="31"/>
                      <a:pt x="125" y="31"/>
                    </a:cubicBezTo>
                    <a:cubicBezTo>
                      <a:pt x="127" y="31"/>
                      <a:pt x="127" y="32"/>
                      <a:pt x="128" y="31"/>
                    </a:cubicBezTo>
                    <a:cubicBezTo>
                      <a:pt x="129" y="33"/>
                      <a:pt x="131" y="31"/>
                      <a:pt x="132" y="33"/>
                    </a:cubicBezTo>
                    <a:cubicBezTo>
                      <a:pt x="135" y="32"/>
                      <a:pt x="139" y="34"/>
                      <a:pt x="142" y="33"/>
                    </a:cubicBezTo>
                    <a:cubicBezTo>
                      <a:pt x="138" y="31"/>
                      <a:pt x="133" y="31"/>
                      <a:pt x="128" y="31"/>
                    </a:cubicBezTo>
                    <a:cubicBezTo>
                      <a:pt x="128" y="30"/>
                      <a:pt x="128" y="30"/>
                      <a:pt x="127" y="30"/>
                    </a:cubicBezTo>
                    <a:cubicBezTo>
                      <a:pt x="126" y="30"/>
                      <a:pt x="125" y="30"/>
                      <a:pt x="123" y="30"/>
                    </a:cubicBezTo>
                    <a:cubicBezTo>
                      <a:pt x="121" y="30"/>
                      <a:pt x="120" y="29"/>
                      <a:pt x="119" y="29"/>
                    </a:cubicBezTo>
                    <a:cubicBezTo>
                      <a:pt x="119" y="28"/>
                      <a:pt x="119" y="29"/>
                      <a:pt x="120" y="28"/>
                    </a:cubicBezTo>
                    <a:cubicBezTo>
                      <a:pt x="121" y="29"/>
                      <a:pt x="123" y="27"/>
                      <a:pt x="124" y="28"/>
                    </a:cubicBezTo>
                    <a:cubicBezTo>
                      <a:pt x="126" y="28"/>
                      <a:pt x="127" y="29"/>
                      <a:pt x="129" y="29"/>
                    </a:cubicBezTo>
                    <a:cubicBezTo>
                      <a:pt x="129" y="29"/>
                      <a:pt x="130" y="29"/>
                      <a:pt x="130" y="28"/>
                    </a:cubicBezTo>
                    <a:cubicBezTo>
                      <a:pt x="131" y="29"/>
                      <a:pt x="132" y="29"/>
                      <a:pt x="132" y="29"/>
                    </a:cubicBezTo>
                    <a:cubicBezTo>
                      <a:pt x="135" y="28"/>
                      <a:pt x="139" y="30"/>
                      <a:pt x="142" y="29"/>
                    </a:cubicBezTo>
                    <a:cubicBezTo>
                      <a:pt x="144" y="30"/>
                      <a:pt x="145" y="29"/>
                      <a:pt x="146" y="29"/>
                    </a:cubicBezTo>
                    <a:cubicBezTo>
                      <a:pt x="146" y="30"/>
                      <a:pt x="146" y="30"/>
                      <a:pt x="146" y="30"/>
                    </a:cubicBezTo>
                    <a:cubicBezTo>
                      <a:pt x="149" y="28"/>
                      <a:pt x="151" y="31"/>
                      <a:pt x="154" y="30"/>
                    </a:cubicBezTo>
                    <a:cubicBezTo>
                      <a:pt x="155" y="31"/>
                      <a:pt x="156" y="31"/>
                      <a:pt x="157" y="30"/>
                    </a:cubicBezTo>
                    <a:cubicBezTo>
                      <a:pt x="158" y="30"/>
                      <a:pt x="159" y="31"/>
                      <a:pt x="160" y="30"/>
                    </a:cubicBezTo>
                    <a:cubicBezTo>
                      <a:pt x="161" y="31"/>
                      <a:pt x="163" y="31"/>
                      <a:pt x="164" y="29"/>
                    </a:cubicBezTo>
                    <a:cubicBezTo>
                      <a:pt x="165" y="30"/>
                      <a:pt x="164" y="30"/>
                      <a:pt x="165" y="30"/>
                    </a:cubicBezTo>
                    <a:cubicBezTo>
                      <a:pt x="165" y="30"/>
                      <a:pt x="165" y="30"/>
                      <a:pt x="165" y="29"/>
                    </a:cubicBezTo>
                    <a:cubicBezTo>
                      <a:pt x="166" y="29"/>
                      <a:pt x="167" y="30"/>
                      <a:pt x="168" y="29"/>
                    </a:cubicBezTo>
                    <a:cubicBezTo>
                      <a:pt x="167" y="29"/>
                      <a:pt x="165" y="28"/>
                      <a:pt x="165" y="29"/>
                    </a:cubicBezTo>
                    <a:cubicBezTo>
                      <a:pt x="164" y="28"/>
                      <a:pt x="164" y="28"/>
                      <a:pt x="164" y="28"/>
                    </a:cubicBezTo>
                    <a:cubicBezTo>
                      <a:pt x="164" y="28"/>
                      <a:pt x="164" y="28"/>
                      <a:pt x="164" y="27"/>
                    </a:cubicBezTo>
                    <a:cubicBezTo>
                      <a:pt x="168" y="27"/>
                      <a:pt x="172" y="28"/>
                      <a:pt x="177" y="27"/>
                    </a:cubicBezTo>
                    <a:cubicBezTo>
                      <a:pt x="175" y="26"/>
                      <a:pt x="173" y="27"/>
                      <a:pt x="171" y="26"/>
                    </a:cubicBezTo>
                    <a:cubicBezTo>
                      <a:pt x="170" y="27"/>
                      <a:pt x="169" y="27"/>
                      <a:pt x="167" y="26"/>
                    </a:cubicBezTo>
                    <a:cubicBezTo>
                      <a:pt x="166" y="27"/>
                      <a:pt x="165" y="26"/>
                      <a:pt x="163" y="26"/>
                    </a:cubicBezTo>
                    <a:cubicBezTo>
                      <a:pt x="163" y="26"/>
                      <a:pt x="163" y="26"/>
                      <a:pt x="163" y="27"/>
                    </a:cubicBezTo>
                    <a:cubicBezTo>
                      <a:pt x="154" y="26"/>
                      <a:pt x="145" y="25"/>
                      <a:pt x="136" y="25"/>
                    </a:cubicBezTo>
                    <a:cubicBezTo>
                      <a:pt x="136" y="25"/>
                      <a:pt x="135" y="25"/>
                      <a:pt x="135" y="24"/>
                    </a:cubicBezTo>
                    <a:cubicBezTo>
                      <a:pt x="133" y="24"/>
                      <a:pt x="131" y="24"/>
                      <a:pt x="130" y="24"/>
                    </a:cubicBezTo>
                    <a:cubicBezTo>
                      <a:pt x="129" y="24"/>
                      <a:pt x="129" y="24"/>
                      <a:pt x="129" y="24"/>
                    </a:cubicBezTo>
                    <a:cubicBezTo>
                      <a:pt x="127" y="24"/>
                      <a:pt x="126" y="24"/>
                      <a:pt x="125" y="23"/>
                    </a:cubicBezTo>
                    <a:cubicBezTo>
                      <a:pt x="123" y="24"/>
                      <a:pt x="121" y="22"/>
                      <a:pt x="121" y="23"/>
                    </a:cubicBezTo>
                    <a:cubicBezTo>
                      <a:pt x="119" y="23"/>
                      <a:pt x="118" y="23"/>
                      <a:pt x="116" y="22"/>
                    </a:cubicBezTo>
                    <a:cubicBezTo>
                      <a:pt x="116" y="23"/>
                      <a:pt x="115" y="23"/>
                      <a:pt x="115" y="23"/>
                    </a:cubicBezTo>
                    <a:cubicBezTo>
                      <a:pt x="114" y="22"/>
                      <a:pt x="113" y="22"/>
                      <a:pt x="112" y="22"/>
                    </a:cubicBezTo>
                    <a:cubicBezTo>
                      <a:pt x="112" y="22"/>
                      <a:pt x="111" y="22"/>
                      <a:pt x="111" y="23"/>
                    </a:cubicBezTo>
                    <a:cubicBezTo>
                      <a:pt x="107" y="21"/>
                      <a:pt x="104" y="21"/>
                      <a:pt x="100" y="21"/>
                    </a:cubicBezTo>
                    <a:cubicBezTo>
                      <a:pt x="99" y="20"/>
                      <a:pt x="100" y="20"/>
                      <a:pt x="99" y="20"/>
                    </a:cubicBezTo>
                    <a:cubicBezTo>
                      <a:pt x="97" y="20"/>
                      <a:pt x="94" y="20"/>
                      <a:pt x="93" y="19"/>
                    </a:cubicBezTo>
                    <a:cubicBezTo>
                      <a:pt x="92" y="19"/>
                      <a:pt x="93" y="20"/>
                      <a:pt x="92" y="20"/>
                    </a:cubicBezTo>
                    <a:cubicBezTo>
                      <a:pt x="90" y="18"/>
                      <a:pt x="89" y="20"/>
                      <a:pt x="87" y="18"/>
                    </a:cubicBezTo>
                    <a:cubicBezTo>
                      <a:pt x="88" y="18"/>
                      <a:pt x="89" y="18"/>
                      <a:pt x="89" y="18"/>
                    </a:cubicBezTo>
                    <a:cubicBezTo>
                      <a:pt x="89" y="17"/>
                      <a:pt x="90" y="17"/>
                      <a:pt x="91" y="17"/>
                    </a:cubicBezTo>
                    <a:cubicBezTo>
                      <a:pt x="92" y="17"/>
                      <a:pt x="92" y="18"/>
                      <a:pt x="93" y="18"/>
                    </a:cubicBezTo>
                    <a:cubicBezTo>
                      <a:pt x="94" y="18"/>
                      <a:pt x="93" y="18"/>
                      <a:pt x="93" y="17"/>
                    </a:cubicBezTo>
                    <a:cubicBezTo>
                      <a:pt x="93" y="17"/>
                      <a:pt x="94" y="18"/>
                      <a:pt x="95" y="18"/>
                    </a:cubicBezTo>
                    <a:cubicBezTo>
                      <a:pt x="95" y="18"/>
                      <a:pt x="95" y="19"/>
                      <a:pt x="96" y="19"/>
                    </a:cubicBezTo>
                    <a:cubicBezTo>
                      <a:pt x="96" y="19"/>
                      <a:pt x="96" y="17"/>
                      <a:pt x="97" y="18"/>
                    </a:cubicBezTo>
                    <a:cubicBezTo>
                      <a:pt x="97" y="18"/>
                      <a:pt x="96" y="18"/>
                      <a:pt x="96" y="18"/>
                    </a:cubicBezTo>
                    <a:cubicBezTo>
                      <a:pt x="97" y="19"/>
                      <a:pt x="97" y="19"/>
                      <a:pt x="97" y="19"/>
                    </a:cubicBezTo>
                    <a:cubicBezTo>
                      <a:pt x="98" y="18"/>
                      <a:pt x="99" y="18"/>
                      <a:pt x="100" y="18"/>
                    </a:cubicBezTo>
                    <a:cubicBezTo>
                      <a:pt x="100" y="18"/>
                      <a:pt x="100" y="19"/>
                      <a:pt x="100" y="19"/>
                    </a:cubicBezTo>
                    <a:cubicBezTo>
                      <a:pt x="100" y="20"/>
                      <a:pt x="101" y="19"/>
                      <a:pt x="101" y="19"/>
                    </a:cubicBezTo>
                    <a:cubicBezTo>
                      <a:pt x="101" y="19"/>
                      <a:pt x="101" y="19"/>
                      <a:pt x="101" y="19"/>
                    </a:cubicBezTo>
                    <a:cubicBezTo>
                      <a:pt x="101" y="18"/>
                      <a:pt x="102" y="18"/>
                      <a:pt x="102" y="17"/>
                    </a:cubicBezTo>
                    <a:cubicBezTo>
                      <a:pt x="103" y="18"/>
                      <a:pt x="104" y="18"/>
                      <a:pt x="105" y="17"/>
                    </a:cubicBezTo>
                    <a:cubicBezTo>
                      <a:pt x="105" y="18"/>
                      <a:pt x="105" y="19"/>
                      <a:pt x="106" y="18"/>
                    </a:cubicBezTo>
                    <a:cubicBezTo>
                      <a:pt x="106" y="19"/>
                      <a:pt x="106" y="19"/>
                      <a:pt x="107" y="19"/>
                    </a:cubicBezTo>
                    <a:cubicBezTo>
                      <a:pt x="107" y="19"/>
                      <a:pt x="107" y="19"/>
                      <a:pt x="107" y="18"/>
                    </a:cubicBezTo>
                    <a:cubicBezTo>
                      <a:pt x="108" y="18"/>
                      <a:pt x="108" y="18"/>
                      <a:pt x="109" y="19"/>
                    </a:cubicBezTo>
                    <a:cubicBezTo>
                      <a:pt x="110" y="19"/>
                      <a:pt x="109" y="18"/>
                      <a:pt x="110" y="19"/>
                    </a:cubicBezTo>
                    <a:cubicBezTo>
                      <a:pt x="110" y="19"/>
                      <a:pt x="110" y="18"/>
                      <a:pt x="110" y="18"/>
                    </a:cubicBezTo>
                    <a:cubicBezTo>
                      <a:pt x="109" y="17"/>
                      <a:pt x="107" y="18"/>
                      <a:pt x="106" y="17"/>
                    </a:cubicBezTo>
                    <a:cubicBezTo>
                      <a:pt x="105" y="17"/>
                      <a:pt x="106" y="17"/>
                      <a:pt x="105" y="17"/>
                    </a:cubicBezTo>
                    <a:cubicBezTo>
                      <a:pt x="104" y="17"/>
                      <a:pt x="103" y="16"/>
                      <a:pt x="103" y="17"/>
                    </a:cubicBezTo>
                    <a:cubicBezTo>
                      <a:pt x="102" y="16"/>
                      <a:pt x="101" y="16"/>
                      <a:pt x="100" y="16"/>
                    </a:cubicBezTo>
                    <a:cubicBezTo>
                      <a:pt x="99" y="16"/>
                      <a:pt x="100" y="16"/>
                      <a:pt x="100" y="15"/>
                    </a:cubicBezTo>
                    <a:cubicBezTo>
                      <a:pt x="99" y="15"/>
                      <a:pt x="99" y="16"/>
                      <a:pt x="98" y="16"/>
                    </a:cubicBezTo>
                    <a:cubicBezTo>
                      <a:pt x="97" y="16"/>
                      <a:pt x="95" y="16"/>
                      <a:pt x="93" y="15"/>
                    </a:cubicBezTo>
                    <a:cubicBezTo>
                      <a:pt x="93" y="15"/>
                      <a:pt x="93" y="15"/>
                      <a:pt x="92" y="15"/>
                    </a:cubicBezTo>
                    <a:cubicBezTo>
                      <a:pt x="92" y="15"/>
                      <a:pt x="92" y="15"/>
                      <a:pt x="91" y="15"/>
                    </a:cubicBezTo>
                    <a:cubicBezTo>
                      <a:pt x="89" y="15"/>
                      <a:pt x="86" y="13"/>
                      <a:pt x="83" y="13"/>
                    </a:cubicBezTo>
                    <a:cubicBezTo>
                      <a:pt x="83" y="13"/>
                      <a:pt x="83" y="12"/>
                      <a:pt x="82" y="12"/>
                    </a:cubicBezTo>
                    <a:cubicBezTo>
                      <a:pt x="83" y="11"/>
                      <a:pt x="85" y="13"/>
                      <a:pt x="87" y="12"/>
                    </a:cubicBezTo>
                    <a:cubicBezTo>
                      <a:pt x="88" y="13"/>
                      <a:pt x="89" y="13"/>
                      <a:pt x="90" y="12"/>
                    </a:cubicBezTo>
                    <a:cubicBezTo>
                      <a:pt x="90" y="13"/>
                      <a:pt x="90" y="13"/>
                      <a:pt x="90" y="13"/>
                    </a:cubicBezTo>
                    <a:cubicBezTo>
                      <a:pt x="91" y="13"/>
                      <a:pt x="91" y="13"/>
                      <a:pt x="91" y="13"/>
                    </a:cubicBezTo>
                    <a:cubicBezTo>
                      <a:pt x="93" y="14"/>
                      <a:pt x="95" y="13"/>
                      <a:pt x="97" y="14"/>
                    </a:cubicBezTo>
                    <a:cubicBezTo>
                      <a:pt x="97" y="13"/>
                      <a:pt x="95" y="12"/>
                      <a:pt x="95" y="13"/>
                    </a:cubicBezTo>
                    <a:cubicBezTo>
                      <a:pt x="94" y="12"/>
                      <a:pt x="95" y="12"/>
                      <a:pt x="95" y="12"/>
                    </a:cubicBezTo>
                    <a:cubicBezTo>
                      <a:pt x="94" y="11"/>
                      <a:pt x="93" y="11"/>
                      <a:pt x="93" y="11"/>
                    </a:cubicBezTo>
                    <a:cubicBezTo>
                      <a:pt x="93" y="12"/>
                      <a:pt x="93" y="12"/>
                      <a:pt x="93" y="12"/>
                    </a:cubicBezTo>
                    <a:cubicBezTo>
                      <a:pt x="92" y="13"/>
                      <a:pt x="91" y="12"/>
                      <a:pt x="90" y="12"/>
                    </a:cubicBezTo>
                    <a:cubicBezTo>
                      <a:pt x="89" y="11"/>
                      <a:pt x="88" y="12"/>
                      <a:pt x="87" y="10"/>
                    </a:cubicBezTo>
                    <a:cubicBezTo>
                      <a:pt x="87" y="10"/>
                      <a:pt x="87" y="11"/>
                      <a:pt x="86" y="11"/>
                    </a:cubicBezTo>
                    <a:cubicBezTo>
                      <a:pt x="85" y="10"/>
                      <a:pt x="83" y="10"/>
                      <a:pt x="81" y="11"/>
                    </a:cubicBezTo>
                    <a:cubicBezTo>
                      <a:pt x="80" y="10"/>
                      <a:pt x="79" y="9"/>
                      <a:pt x="79" y="10"/>
                    </a:cubicBezTo>
                    <a:cubicBezTo>
                      <a:pt x="78" y="10"/>
                      <a:pt x="78" y="10"/>
                      <a:pt x="77" y="9"/>
                    </a:cubicBezTo>
                    <a:cubicBezTo>
                      <a:pt x="76" y="10"/>
                      <a:pt x="74" y="9"/>
                      <a:pt x="73" y="8"/>
                    </a:cubicBezTo>
                    <a:cubicBezTo>
                      <a:pt x="73" y="8"/>
                      <a:pt x="74" y="9"/>
                      <a:pt x="75" y="8"/>
                    </a:cubicBezTo>
                    <a:cubicBezTo>
                      <a:pt x="74" y="7"/>
                      <a:pt x="72" y="8"/>
                      <a:pt x="71" y="7"/>
                    </a:cubicBezTo>
                    <a:cubicBezTo>
                      <a:pt x="72" y="6"/>
                      <a:pt x="74" y="7"/>
                      <a:pt x="75" y="7"/>
                    </a:cubicBezTo>
                    <a:cubicBezTo>
                      <a:pt x="78" y="8"/>
                      <a:pt x="81" y="8"/>
                      <a:pt x="83" y="9"/>
                    </a:cubicBezTo>
                    <a:cubicBezTo>
                      <a:pt x="84" y="9"/>
                      <a:pt x="85" y="9"/>
                      <a:pt x="85" y="10"/>
                    </a:cubicBezTo>
                    <a:cubicBezTo>
                      <a:pt x="85" y="10"/>
                      <a:pt x="86" y="9"/>
                      <a:pt x="86" y="9"/>
                    </a:cubicBezTo>
                    <a:cubicBezTo>
                      <a:pt x="87" y="10"/>
                      <a:pt x="87" y="10"/>
                      <a:pt x="88" y="10"/>
                    </a:cubicBezTo>
                    <a:cubicBezTo>
                      <a:pt x="89" y="9"/>
                      <a:pt x="91" y="11"/>
                      <a:pt x="92" y="10"/>
                    </a:cubicBezTo>
                    <a:cubicBezTo>
                      <a:pt x="93" y="11"/>
                      <a:pt x="95" y="10"/>
                      <a:pt x="96" y="11"/>
                    </a:cubicBezTo>
                    <a:cubicBezTo>
                      <a:pt x="97" y="10"/>
                      <a:pt x="99" y="12"/>
                      <a:pt x="99" y="11"/>
                    </a:cubicBezTo>
                    <a:cubicBezTo>
                      <a:pt x="102" y="12"/>
                      <a:pt x="103" y="11"/>
                      <a:pt x="105" y="13"/>
                    </a:cubicBezTo>
                    <a:cubicBezTo>
                      <a:pt x="106" y="13"/>
                      <a:pt x="106" y="12"/>
                      <a:pt x="106" y="12"/>
                    </a:cubicBezTo>
                    <a:cubicBezTo>
                      <a:pt x="107" y="13"/>
                      <a:pt x="107" y="13"/>
                      <a:pt x="108" y="14"/>
                    </a:cubicBezTo>
                    <a:cubicBezTo>
                      <a:pt x="109" y="13"/>
                      <a:pt x="109" y="12"/>
                      <a:pt x="108" y="12"/>
                    </a:cubicBezTo>
                    <a:cubicBezTo>
                      <a:pt x="109" y="12"/>
                      <a:pt x="109" y="12"/>
                      <a:pt x="110" y="12"/>
                    </a:cubicBezTo>
                    <a:cubicBezTo>
                      <a:pt x="110" y="14"/>
                      <a:pt x="111" y="13"/>
                      <a:pt x="112" y="14"/>
                    </a:cubicBezTo>
                    <a:cubicBezTo>
                      <a:pt x="112" y="13"/>
                      <a:pt x="114" y="13"/>
                      <a:pt x="114" y="13"/>
                    </a:cubicBezTo>
                    <a:cubicBezTo>
                      <a:pt x="117" y="12"/>
                      <a:pt x="120" y="12"/>
                      <a:pt x="124" y="13"/>
                    </a:cubicBezTo>
                    <a:cubicBezTo>
                      <a:pt x="124" y="14"/>
                      <a:pt x="123" y="15"/>
                      <a:pt x="124" y="16"/>
                    </a:cubicBezTo>
                    <a:cubicBezTo>
                      <a:pt x="125" y="15"/>
                      <a:pt x="126" y="15"/>
                      <a:pt x="126" y="15"/>
                    </a:cubicBezTo>
                    <a:cubicBezTo>
                      <a:pt x="127" y="14"/>
                      <a:pt x="126" y="14"/>
                      <a:pt x="126" y="14"/>
                    </a:cubicBezTo>
                    <a:cubicBezTo>
                      <a:pt x="127" y="13"/>
                      <a:pt x="127" y="13"/>
                      <a:pt x="128" y="13"/>
                    </a:cubicBezTo>
                    <a:cubicBezTo>
                      <a:pt x="128" y="13"/>
                      <a:pt x="128" y="14"/>
                      <a:pt x="128" y="14"/>
                    </a:cubicBezTo>
                    <a:cubicBezTo>
                      <a:pt x="128" y="14"/>
                      <a:pt x="127" y="14"/>
                      <a:pt x="127" y="15"/>
                    </a:cubicBezTo>
                    <a:cubicBezTo>
                      <a:pt x="128" y="15"/>
                      <a:pt x="128" y="14"/>
                      <a:pt x="129" y="14"/>
                    </a:cubicBezTo>
                    <a:cubicBezTo>
                      <a:pt x="129" y="14"/>
                      <a:pt x="130" y="14"/>
                      <a:pt x="130" y="14"/>
                    </a:cubicBezTo>
                    <a:cubicBezTo>
                      <a:pt x="131" y="12"/>
                      <a:pt x="134" y="14"/>
                      <a:pt x="136" y="14"/>
                    </a:cubicBezTo>
                    <a:cubicBezTo>
                      <a:pt x="137" y="14"/>
                      <a:pt x="136" y="15"/>
                      <a:pt x="137" y="15"/>
                    </a:cubicBezTo>
                    <a:cubicBezTo>
                      <a:pt x="137" y="15"/>
                      <a:pt x="137" y="14"/>
                      <a:pt x="138" y="14"/>
                    </a:cubicBezTo>
                    <a:cubicBezTo>
                      <a:pt x="138" y="15"/>
                      <a:pt x="139" y="16"/>
                      <a:pt x="139" y="15"/>
                    </a:cubicBezTo>
                    <a:cubicBezTo>
                      <a:pt x="140" y="15"/>
                      <a:pt x="140" y="15"/>
                      <a:pt x="140" y="15"/>
                    </a:cubicBezTo>
                    <a:cubicBezTo>
                      <a:pt x="142" y="15"/>
                      <a:pt x="143" y="16"/>
                      <a:pt x="144" y="15"/>
                    </a:cubicBezTo>
                    <a:cubicBezTo>
                      <a:pt x="145" y="15"/>
                      <a:pt x="144" y="14"/>
                      <a:pt x="143" y="14"/>
                    </a:cubicBezTo>
                    <a:cubicBezTo>
                      <a:pt x="144" y="14"/>
                      <a:pt x="144" y="14"/>
                      <a:pt x="145" y="14"/>
                    </a:cubicBezTo>
                    <a:cubicBezTo>
                      <a:pt x="145" y="15"/>
                      <a:pt x="145" y="15"/>
                      <a:pt x="145" y="15"/>
                    </a:cubicBezTo>
                    <a:cubicBezTo>
                      <a:pt x="146" y="15"/>
                      <a:pt x="148" y="17"/>
                      <a:pt x="149" y="16"/>
                    </a:cubicBezTo>
                    <a:cubicBezTo>
                      <a:pt x="150" y="17"/>
                      <a:pt x="152" y="17"/>
                      <a:pt x="153" y="17"/>
                    </a:cubicBezTo>
                    <a:cubicBezTo>
                      <a:pt x="153" y="17"/>
                      <a:pt x="154" y="17"/>
                      <a:pt x="154" y="17"/>
                    </a:cubicBezTo>
                    <a:cubicBezTo>
                      <a:pt x="153" y="17"/>
                      <a:pt x="152" y="16"/>
                      <a:pt x="151" y="16"/>
                    </a:cubicBezTo>
                    <a:cubicBezTo>
                      <a:pt x="151" y="16"/>
                      <a:pt x="152" y="15"/>
                      <a:pt x="151" y="15"/>
                    </a:cubicBezTo>
                    <a:cubicBezTo>
                      <a:pt x="151" y="14"/>
                      <a:pt x="152" y="16"/>
                      <a:pt x="153" y="15"/>
                    </a:cubicBezTo>
                    <a:cubicBezTo>
                      <a:pt x="153" y="15"/>
                      <a:pt x="153" y="15"/>
                      <a:pt x="153" y="16"/>
                    </a:cubicBezTo>
                    <a:cubicBezTo>
                      <a:pt x="154" y="15"/>
                      <a:pt x="154" y="15"/>
                      <a:pt x="154" y="14"/>
                    </a:cubicBezTo>
                    <a:cubicBezTo>
                      <a:pt x="156" y="15"/>
                      <a:pt x="157" y="14"/>
                      <a:pt x="158" y="15"/>
                    </a:cubicBezTo>
                    <a:cubicBezTo>
                      <a:pt x="157" y="15"/>
                      <a:pt x="157" y="15"/>
                      <a:pt x="158" y="16"/>
                    </a:cubicBezTo>
                    <a:cubicBezTo>
                      <a:pt x="157" y="16"/>
                      <a:pt x="157" y="15"/>
                      <a:pt x="156" y="16"/>
                    </a:cubicBezTo>
                    <a:cubicBezTo>
                      <a:pt x="156" y="17"/>
                      <a:pt x="157" y="18"/>
                      <a:pt x="158" y="17"/>
                    </a:cubicBezTo>
                    <a:cubicBezTo>
                      <a:pt x="159" y="18"/>
                      <a:pt x="160" y="18"/>
                      <a:pt x="161" y="17"/>
                    </a:cubicBezTo>
                    <a:cubicBezTo>
                      <a:pt x="162" y="19"/>
                      <a:pt x="163" y="17"/>
                      <a:pt x="164" y="18"/>
                    </a:cubicBezTo>
                    <a:cubicBezTo>
                      <a:pt x="165" y="17"/>
                      <a:pt x="164" y="17"/>
                      <a:pt x="164" y="16"/>
                    </a:cubicBezTo>
                    <a:cubicBezTo>
                      <a:pt x="165" y="16"/>
                      <a:pt x="166" y="16"/>
                      <a:pt x="166" y="16"/>
                    </a:cubicBezTo>
                    <a:cubicBezTo>
                      <a:pt x="167" y="17"/>
                      <a:pt x="166" y="16"/>
                      <a:pt x="165" y="17"/>
                    </a:cubicBezTo>
                    <a:cubicBezTo>
                      <a:pt x="165" y="17"/>
                      <a:pt x="166" y="17"/>
                      <a:pt x="166" y="17"/>
                    </a:cubicBezTo>
                    <a:cubicBezTo>
                      <a:pt x="167" y="17"/>
                      <a:pt x="167" y="17"/>
                      <a:pt x="167" y="16"/>
                    </a:cubicBezTo>
                    <a:cubicBezTo>
                      <a:pt x="167" y="16"/>
                      <a:pt x="167" y="15"/>
                      <a:pt x="167" y="15"/>
                    </a:cubicBezTo>
                    <a:cubicBezTo>
                      <a:pt x="166" y="14"/>
                      <a:pt x="165" y="14"/>
                      <a:pt x="164" y="14"/>
                    </a:cubicBezTo>
                    <a:cubicBezTo>
                      <a:pt x="163" y="15"/>
                      <a:pt x="163" y="14"/>
                      <a:pt x="162" y="15"/>
                    </a:cubicBezTo>
                    <a:cubicBezTo>
                      <a:pt x="162" y="15"/>
                      <a:pt x="163" y="15"/>
                      <a:pt x="163" y="15"/>
                    </a:cubicBezTo>
                    <a:cubicBezTo>
                      <a:pt x="163" y="16"/>
                      <a:pt x="162" y="15"/>
                      <a:pt x="162" y="15"/>
                    </a:cubicBezTo>
                    <a:cubicBezTo>
                      <a:pt x="161" y="15"/>
                      <a:pt x="162" y="15"/>
                      <a:pt x="162" y="14"/>
                    </a:cubicBezTo>
                    <a:cubicBezTo>
                      <a:pt x="161" y="13"/>
                      <a:pt x="160" y="14"/>
                      <a:pt x="159" y="14"/>
                    </a:cubicBezTo>
                    <a:cubicBezTo>
                      <a:pt x="159" y="14"/>
                      <a:pt x="160" y="14"/>
                      <a:pt x="159" y="15"/>
                    </a:cubicBezTo>
                    <a:cubicBezTo>
                      <a:pt x="159" y="15"/>
                      <a:pt x="159" y="15"/>
                      <a:pt x="158" y="15"/>
                    </a:cubicBezTo>
                    <a:cubicBezTo>
                      <a:pt x="158" y="14"/>
                      <a:pt x="158" y="15"/>
                      <a:pt x="159" y="14"/>
                    </a:cubicBezTo>
                    <a:cubicBezTo>
                      <a:pt x="154" y="13"/>
                      <a:pt x="149" y="14"/>
                      <a:pt x="144" y="12"/>
                    </a:cubicBezTo>
                    <a:cubicBezTo>
                      <a:pt x="141" y="13"/>
                      <a:pt x="139" y="10"/>
                      <a:pt x="137" y="12"/>
                    </a:cubicBezTo>
                    <a:cubicBezTo>
                      <a:pt x="135" y="11"/>
                      <a:pt x="133" y="10"/>
                      <a:pt x="131" y="9"/>
                    </a:cubicBezTo>
                    <a:cubicBezTo>
                      <a:pt x="131" y="9"/>
                      <a:pt x="131" y="9"/>
                      <a:pt x="131" y="10"/>
                    </a:cubicBezTo>
                    <a:cubicBezTo>
                      <a:pt x="129" y="10"/>
                      <a:pt x="127" y="8"/>
                      <a:pt x="125" y="10"/>
                    </a:cubicBezTo>
                    <a:cubicBezTo>
                      <a:pt x="125" y="9"/>
                      <a:pt x="125" y="9"/>
                      <a:pt x="125" y="9"/>
                    </a:cubicBezTo>
                    <a:cubicBezTo>
                      <a:pt x="124" y="10"/>
                      <a:pt x="122" y="8"/>
                      <a:pt x="121" y="9"/>
                    </a:cubicBezTo>
                    <a:cubicBezTo>
                      <a:pt x="121" y="9"/>
                      <a:pt x="121" y="8"/>
                      <a:pt x="121" y="7"/>
                    </a:cubicBezTo>
                    <a:cubicBezTo>
                      <a:pt x="122" y="6"/>
                      <a:pt x="124" y="7"/>
                      <a:pt x="125" y="6"/>
                    </a:cubicBezTo>
                    <a:cubicBezTo>
                      <a:pt x="126" y="7"/>
                      <a:pt x="126" y="7"/>
                      <a:pt x="127" y="7"/>
                    </a:cubicBezTo>
                    <a:cubicBezTo>
                      <a:pt x="127" y="6"/>
                      <a:pt x="126" y="5"/>
                      <a:pt x="126" y="6"/>
                    </a:cubicBezTo>
                    <a:cubicBezTo>
                      <a:pt x="125" y="6"/>
                      <a:pt x="126" y="5"/>
                      <a:pt x="126" y="5"/>
                    </a:cubicBezTo>
                    <a:cubicBezTo>
                      <a:pt x="127" y="5"/>
                      <a:pt x="127" y="5"/>
                      <a:pt x="127" y="6"/>
                    </a:cubicBezTo>
                    <a:cubicBezTo>
                      <a:pt x="128" y="6"/>
                      <a:pt x="127" y="5"/>
                      <a:pt x="128" y="5"/>
                    </a:cubicBezTo>
                    <a:cubicBezTo>
                      <a:pt x="129" y="6"/>
                      <a:pt x="130" y="5"/>
                      <a:pt x="130" y="5"/>
                    </a:cubicBezTo>
                    <a:cubicBezTo>
                      <a:pt x="131" y="5"/>
                      <a:pt x="131" y="5"/>
                      <a:pt x="132" y="5"/>
                    </a:cubicBezTo>
                    <a:cubicBezTo>
                      <a:pt x="133" y="6"/>
                      <a:pt x="134" y="5"/>
                      <a:pt x="135" y="6"/>
                    </a:cubicBezTo>
                    <a:cubicBezTo>
                      <a:pt x="138" y="5"/>
                      <a:pt x="142" y="5"/>
                      <a:pt x="146" y="6"/>
                    </a:cubicBezTo>
                    <a:cubicBezTo>
                      <a:pt x="146" y="6"/>
                      <a:pt x="146" y="6"/>
                      <a:pt x="146" y="5"/>
                    </a:cubicBezTo>
                    <a:cubicBezTo>
                      <a:pt x="148" y="7"/>
                      <a:pt x="150" y="6"/>
                      <a:pt x="152" y="6"/>
                    </a:cubicBezTo>
                    <a:cubicBezTo>
                      <a:pt x="152" y="6"/>
                      <a:pt x="153" y="7"/>
                      <a:pt x="154" y="7"/>
                    </a:cubicBezTo>
                    <a:cubicBezTo>
                      <a:pt x="155" y="7"/>
                      <a:pt x="157" y="6"/>
                      <a:pt x="158" y="6"/>
                    </a:cubicBezTo>
                    <a:cubicBezTo>
                      <a:pt x="159" y="6"/>
                      <a:pt x="159" y="7"/>
                      <a:pt x="160" y="7"/>
                    </a:cubicBezTo>
                    <a:cubicBezTo>
                      <a:pt x="163" y="6"/>
                      <a:pt x="166" y="7"/>
                      <a:pt x="169" y="7"/>
                    </a:cubicBezTo>
                    <a:cubicBezTo>
                      <a:pt x="168" y="7"/>
                      <a:pt x="167" y="7"/>
                      <a:pt x="167" y="7"/>
                    </a:cubicBezTo>
                    <a:cubicBezTo>
                      <a:pt x="167" y="8"/>
                      <a:pt x="167" y="8"/>
                      <a:pt x="168" y="8"/>
                    </a:cubicBezTo>
                    <a:cubicBezTo>
                      <a:pt x="169" y="7"/>
                      <a:pt x="170" y="9"/>
                      <a:pt x="171" y="7"/>
                    </a:cubicBezTo>
                    <a:cubicBezTo>
                      <a:pt x="171" y="7"/>
                      <a:pt x="171" y="7"/>
                      <a:pt x="172" y="8"/>
                    </a:cubicBezTo>
                    <a:cubicBezTo>
                      <a:pt x="173" y="6"/>
                      <a:pt x="176" y="6"/>
                      <a:pt x="177" y="7"/>
                    </a:cubicBezTo>
                    <a:cubicBezTo>
                      <a:pt x="177" y="8"/>
                      <a:pt x="176" y="8"/>
                      <a:pt x="176" y="8"/>
                    </a:cubicBezTo>
                    <a:cubicBezTo>
                      <a:pt x="176" y="9"/>
                      <a:pt x="177" y="8"/>
                      <a:pt x="178" y="8"/>
                    </a:cubicBezTo>
                    <a:cubicBezTo>
                      <a:pt x="178" y="8"/>
                      <a:pt x="178" y="9"/>
                      <a:pt x="179" y="9"/>
                    </a:cubicBezTo>
                    <a:cubicBezTo>
                      <a:pt x="179" y="8"/>
                      <a:pt x="179" y="8"/>
                      <a:pt x="180" y="7"/>
                    </a:cubicBezTo>
                    <a:cubicBezTo>
                      <a:pt x="180" y="8"/>
                      <a:pt x="180" y="8"/>
                      <a:pt x="179" y="8"/>
                    </a:cubicBezTo>
                    <a:cubicBezTo>
                      <a:pt x="180" y="9"/>
                      <a:pt x="180" y="9"/>
                      <a:pt x="180" y="9"/>
                    </a:cubicBezTo>
                    <a:cubicBezTo>
                      <a:pt x="181" y="9"/>
                      <a:pt x="181" y="8"/>
                      <a:pt x="181" y="7"/>
                    </a:cubicBezTo>
                    <a:cubicBezTo>
                      <a:pt x="183" y="7"/>
                      <a:pt x="184" y="7"/>
                      <a:pt x="186" y="7"/>
                    </a:cubicBezTo>
                    <a:cubicBezTo>
                      <a:pt x="186" y="8"/>
                      <a:pt x="186" y="8"/>
                      <a:pt x="186" y="8"/>
                    </a:cubicBezTo>
                    <a:cubicBezTo>
                      <a:pt x="187" y="9"/>
                      <a:pt x="187" y="8"/>
                      <a:pt x="188" y="8"/>
                    </a:cubicBezTo>
                    <a:cubicBezTo>
                      <a:pt x="188" y="8"/>
                      <a:pt x="188" y="8"/>
                      <a:pt x="188" y="8"/>
                    </a:cubicBezTo>
                    <a:cubicBezTo>
                      <a:pt x="189" y="8"/>
                      <a:pt x="190" y="8"/>
                      <a:pt x="191" y="7"/>
                    </a:cubicBezTo>
                    <a:cubicBezTo>
                      <a:pt x="194" y="8"/>
                      <a:pt x="196" y="8"/>
                      <a:pt x="198" y="8"/>
                    </a:cubicBezTo>
                    <a:cubicBezTo>
                      <a:pt x="199" y="8"/>
                      <a:pt x="200" y="8"/>
                      <a:pt x="201" y="8"/>
                    </a:cubicBezTo>
                    <a:cubicBezTo>
                      <a:pt x="201" y="9"/>
                      <a:pt x="200" y="9"/>
                      <a:pt x="201" y="9"/>
                    </a:cubicBezTo>
                    <a:cubicBezTo>
                      <a:pt x="201" y="9"/>
                      <a:pt x="202" y="9"/>
                      <a:pt x="202" y="8"/>
                    </a:cubicBezTo>
                    <a:cubicBezTo>
                      <a:pt x="203" y="8"/>
                      <a:pt x="203" y="9"/>
                      <a:pt x="203" y="9"/>
                    </a:cubicBezTo>
                    <a:cubicBezTo>
                      <a:pt x="203" y="9"/>
                      <a:pt x="203" y="8"/>
                      <a:pt x="204" y="8"/>
                    </a:cubicBezTo>
                    <a:cubicBezTo>
                      <a:pt x="205" y="8"/>
                      <a:pt x="205" y="8"/>
                      <a:pt x="206" y="9"/>
                    </a:cubicBezTo>
                    <a:cubicBezTo>
                      <a:pt x="207" y="9"/>
                      <a:pt x="206" y="8"/>
                      <a:pt x="207" y="8"/>
                    </a:cubicBezTo>
                    <a:cubicBezTo>
                      <a:pt x="208" y="8"/>
                      <a:pt x="207" y="9"/>
                      <a:pt x="208" y="9"/>
                    </a:cubicBezTo>
                    <a:cubicBezTo>
                      <a:pt x="208" y="10"/>
                      <a:pt x="209" y="9"/>
                      <a:pt x="209" y="8"/>
                    </a:cubicBezTo>
                    <a:cubicBezTo>
                      <a:pt x="211" y="9"/>
                      <a:pt x="213" y="8"/>
                      <a:pt x="215" y="8"/>
                    </a:cubicBezTo>
                    <a:cubicBezTo>
                      <a:pt x="215" y="9"/>
                      <a:pt x="214" y="9"/>
                      <a:pt x="214" y="10"/>
                    </a:cubicBezTo>
                    <a:cubicBezTo>
                      <a:pt x="215" y="10"/>
                      <a:pt x="216" y="10"/>
                      <a:pt x="217" y="9"/>
                    </a:cubicBezTo>
                    <a:cubicBezTo>
                      <a:pt x="217" y="9"/>
                      <a:pt x="217" y="9"/>
                      <a:pt x="217" y="9"/>
                    </a:cubicBezTo>
                    <a:cubicBezTo>
                      <a:pt x="216" y="9"/>
                      <a:pt x="216" y="9"/>
                      <a:pt x="216" y="9"/>
                    </a:cubicBezTo>
                    <a:cubicBezTo>
                      <a:pt x="220" y="9"/>
                      <a:pt x="223" y="10"/>
                      <a:pt x="227" y="9"/>
                    </a:cubicBezTo>
                    <a:cubicBezTo>
                      <a:pt x="227" y="9"/>
                      <a:pt x="227" y="9"/>
                      <a:pt x="227" y="9"/>
                    </a:cubicBezTo>
                    <a:cubicBezTo>
                      <a:pt x="229" y="9"/>
                      <a:pt x="232" y="8"/>
                      <a:pt x="233" y="11"/>
                    </a:cubicBezTo>
                    <a:cubicBezTo>
                      <a:pt x="233" y="11"/>
                      <a:pt x="234" y="11"/>
                      <a:pt x="234" y="11"/>
                    </a:cubicBezTo>
                    <a:cubicBezTo>
                      <a:pt x="234" y="10"/>
                      <a:pt x="234" y="10"/>
                      <a:pt x="234" y="10"/>
                    </a:cubicBezTo>
                    <a:cubicBezTo>
                      <a:pt x="234" y="10"/>
                      <a:pt x="235" y="10"/>
                      <a:pt x="235" y="11"/>
                    </a:cubicBezTo>
                    <a:cubicBezTo>
                      <a:pt x="236" y="9"/>
                      <a:pt x="239" y="10"/>
                      <a:pt x="241" y="10"/>
                    </a:cubicBezTo>
                    <a:cubicBezTo>
                      <a:pt x="241" y="9"/>
                      <a:pt x="241" y="9"/>
                      <a:pt x="241" y="9"/>
                    </a:cubicBezTo>
                    <a:cubicBezTo>
                      <a:pt x="243" y="10"/>
                      <a:pt x="245" y="10"/>
                      <a:pt x="246" y="9"/>
                    </a:cubicBezTo>
                    <a:cubicBezTo>
                      <a:pt x="248" y="11"/>
                      <a:pt x="251" y="11"/>
                      <a:pt x="251" y="10"/>
                    </a:cubicBezTo>
                    <a:cubicBezTo>
                      <a:pt x="251" y="10"/>
                      <a:pt x="252" y="10"/>
                      <a:pt x="252" y="10"/>
                    </a:cubicBezTo>
                    <a:cubicBezTo>
                      <a:pt x="253" y="9"/>
                      <a:pt x="255" y="10"/>
                      <a:pt x="257" y="9"/>
                    </a:cubicBezTo>
                    <a:cubicBezTo>
                      <a:pt x="256" y="10"/>
                      <a:pt x="256" y="10"/>
                      <a:pt x="255" y="10"/>
                    </a:cubicBezTo>
                    <a:cubicBezTo>
                      <a:pt x="255" y="11"/>
                      <a:pt x="256" y="11"/>
                      <a:pt x="256" y="12"/>
                    </a:cubicBezTo>
                    <a:cubicBezTo>
                      <a:pt x="257" y="12"/>
                      <a:pt x="257" y="11"/>
                      <a:pt x="258" y="11"/>
                    </a:cubicBezTo>
                    <a:cubicBezTo>
                      <a:pt x="258" y="11"/>
                      <a:pt x="259" y="11"/>
                      <a:pt x="259" y="11"/>
                    </a:cubicBezTo>
                    <a:cubicBezTo>
                      <a:pt x="260" y="11"/>
                      <a:pt x="258" y="10"/>
                      <a:pt x="259" y="10"/>
                    </a:cubicBezTo>
                    <a:cubicBezTo>
                      <a:pt x="260" y="11"/>
                      <a:pt x="263" y="12"/>
                      <a:pt x="264" y="11"/>
                    </a:cubicBezTo>
                    <a:cubicBezTo>
                      <a:pt x="265" y="11"/>
                      <a:pt x="265" y="11"/>
                      <a:pt x="266" y="11"/>
                    </a:cubicBezTo>
                    <a:cubicBezTo>
                      <a:pt x="265" y="11"/>
                      <a:pt x="264" y="10"/>
                      <a:pt x="263" y="10"/>
                    </a:cubicBezTo>
                    <a:cubicBezTo>
                      <a:pt x="264" y="9"/>
                      <a:pt x="266" y="10"/>
                      <a:pt x="268" y="9"/>
                    </a:cubicBezTo>
                    <a:cubicBezTo>
                      <a:pt x="270" y="9"/>
                      <a:pt x="272" y="8"/>
                      <a:pt x="275" y="10"/>
                    </a:cubicBezTo>
                    <a:cubicBezTo>
                      <a:pt x="277" y="9"/>
                      <a:pt x="280" y="9"/>
                      <a:pt x="283" y="9"/>
                    </a:cubicBezTo>
                    <a:cubicBezTo>
                      <a:pt x="284" y="10"/>
                      <a:pt x="285" y="10"/>
                      <a:pt x="286" y="9"/>
                    </a:cubicBezTo>
                    <a:cubicBezTo>
                      <a:pt x="287" y="10"/>
                      <a:pt x="288" y="10"/>
                      <a:pt x="290" y="10"/>
                    </a:cubicBezTo>
                    <a:cubicBezTo>
                      <a:pt x="291" y="12"/>
                      <a:pt x="292" y="10"/>
                      <a:pt x="294" y="9"/>
                    </a:cubicBezTo>
                    <a:cubicBezTo>
                      <a:pt x="295" y="10"/>
                      <a:pt x="296" y="10"/>
                      <a:pt x="297" y="9"/>
                    </a:cubicBezTo>
                    <a:cubicBezTo>
                      <a:pt x="298" y="9"/>
                      <a:pt x="299" y="10"/>
                      <a:pt x="299" y="11"/>
                    </a:cubicBezTo>
                    <a:cubicBezTo>
                      <a:pt x="301" y="11"/>
                      <a:pt x="302" y="10"/>
                      <a:pt x="304" y="10"/>
                    </a:cubicBezTo>
                    <a:cubicBezTo>
                      <a:pt x="304" y="10"/>
                      <a:pt x="304" y="11"/>
                      <a:pt x="303" y="11"/>
                    </a:cubicBezTo>
                    <a:cubicBezTo>
                      <a:pt x="305" y="12"/>
                      <a:pt x="307" y="12"/>
                      <a:pt x="308" y="11"/>
                    </a:cubicBezTo>
                    <a:cubicBezTo>
                      <a:pt x="308" y="11"/>
                      <a:pt x="308" y="12"/>
                      <a:pt x="308" y="13"/>
                    </a:cubicBezTo>
                    <a:cubicBezTo>
                      <a:pt x="310" y="13"/>
                      <a:pt x="312" y="12"/>
                      <a:pt x="313" y="13"/>
                    </a:cubicBezTo>
                    <a:cubicBezTo>
                      <a:pt x="314" y="13"/>
                      <a:pt x="315" y="12"/>
                      <a:pt x="317" y="13"/>
                    </a:cubicBezTo>
                    <a:cubicBezTo>
                      <a:pt x="317" y="13"/>
                      <a:pt x="317" y="12"/>
                      <a:pt x="318" y="13"/>
                    </a:cubicBezTo>
                    <a:cubicBezTo>
                      <a:pt x="318" y="13"/>
                      <a:pt x="318" y="13"/>
                      <a:pt x="318" y="13"/>
                    </a:cubicBezTo>
                    <a:cubicBezTo>
                      <a:pt x="318" y="12"/>
                      <a:pt x="318" y="12"/>
                      <a:pt x="318" y="13"/>
                    </a:cubicBezTo>
                    <a:cubicBezTo>
                      <a:pt x="316" y="11"/>
                      <a:pt x="316" y="12"/>
                      <a:pt x="315" y="11"/>
                    </a:cubicBezTo>
                    <a:cubicBezTo>
                      <a:pt x="315" y="11"/>
                      <a:pt x="316" y="11"/>
                      <a:pt x="316" y="11"/>
                    </a:cubicBezTo>
                    <a:cubicBezTo>
                      <a:pt x="317" y="12"/>
                      <a:pt x="318" y="12"/>
                      <a:pt x="319" y="12"/>
                    </a:cubicBezTo>
                    <a:cubicBezTo>
                      <a:pt x="320" y="12"/>
                      <a:pt x="319" y="12"/>
                      <a:pt x="319" y="13"/>
                    </a:cubicBezTo>
                    <a:cubicBezTo>
                      <a:pt x="322" y="14"/>
                      <a:pt x="324" y="13"/>
                      <a:pt x="327" y="14"/>
                    </a:cubicBezTo>
                    <a:cubicBezTo>
                      <a:pt x="327" y="13"/>
                      <a:pt x="328" y="13"/>
                      <a:pt x="329" y="13"/>
                    </a:cubicBezTo>
                    <a:cubicBezTo>
                      <a:pt x="329" y="12"/>
                      <a:pt x="330" y="12"/>
                      <a:pt x="331" y="12"/>
                    </a:cubicBezTo>
                    <a:cubicBezTo>
                      <a:pt x="332" y="13"/>
                      <a:pt x="333" y="12"/>
                      <a:pt x="334" y="12"/>
                    </a:cubicBezTo>
                    <a:cubicBezTo>
                      <a:pt x="334" y="12"/>
                      <a:pt x="334" y="11"/>
                      <a:pt x="334" y="11"/>
                    </a:cubicBezTo>
                    <a:cubicBezTo>
                      <a:pt x="335" y="10"/>
                      <a:pt x="336" y="12"/>
                      <a:pt x="337" y="11"/>
                    </a:cubicBezTo>
                    <a:cubicBezTo>
                      <a:pt x="337" y="11"/>
                      <a:pt x="337" y="11"/>
                      <a:pt x="338" y="10"/>
                    </a:cubicBezTo>
                    <a:cubicBezTo>
                      <a:pt x="338" y="10"/>
                      <a:pt x="338" y="10"/>
                      <a:pt x="338" y="10"/>
                    </a:cubicBezTo>
                    <a:cubicBezTo>
                      <a:pt x="339" y="11"/>
                      <a:pt x="338" y="10"/>
                      <a:pt x="338" y="11"/>
                    </a:cubicBezTo>
                    <a:cubicBezTo>
                      <a:pt x="338" y="11"/>
                      <a:pt x="339" y="11"/>
                      <a:pt x="339" y="11"/>
                    </a:cubicBezTo>
                    <a:cubicBezTo>
                      <a:pt x="340" y="11"/>
                      <a:pt x="340" y="11"/>
                      <a:pt x="340" y="10"/>
                    </a:cubicBezTo>
                    <a:cubicBezTo>
                      <a:pt x="341" y="13"/>
                      <a:pt x="344" y="11"/>
                      <a:pt x="346" y="12"/>
                    </a:cubicBezTo>
                    <a:cubicBezTo>
                      <a:pt x="346" y="12"/>
                      <a:pt x="346" y="12"/>
                      <a:pt x="346" y="12"/>
                    </a:cubicBezTo>
                    <a:cubicBezTo>
                      <a:pt x="347" y="12"/>
                      <a:pt x="348" y="12"/>
                      <a:pt x="349" y="13"/>
                    </a:cubicBezTo>
                    <a:cubicBezTo>
                      <a:pt x="350" y="12"/>
                      <a:pt x="350" y="11"/>
                      <a:pt x="351" y="10"/>
                    </a:cubicBezTo>
                    <a:cubicBezTo>
                      <a:pt x="351" y="11"/>
                      <a:pt x="351" y="11"/>
                      <a:pt x="351" y="12"/>
                    </a:cubicBezTo>
                    <a:cubicBezTo>
                      <a:pt x="353" y="11"/>
                      <a:pt x="356" y="11"/>
                      <a:pt x="358" y="11"/>
                    </a:cubicBezTo>
                    <a:cubicBezTo>
                      <a:pt x="358" y="12"/>
                      <a:pt x="358" y="12"/>
                      <a:pt x="358" y="12"/>
                    </a:cubicBezTo>
                    <a:cubicBezTo>
                      <a:pt x="359" y="12"/>
                      <a:pt x="360" y="12"/>
                      <a:pt x="360" y="12"/>
                    </a:cubicBezTo>
                    <a:cubicBezTo>
                      <a:pt x="360" y="12"/>
                      <a:pt x="361" y="12"/>
                      <a:pt x="361" y="12"/>
                    </a:cubicBezTo>
                    <a:cubicBezTo>
                      <a:pt x="361" y="13"/>
                      <a:pt x="360" y="12"/>
                      <a:pt x="360" y="13"/>
                    </a:cubicBezTo>
                    <a:cubicBezTo>
                      <a:pt x="358" y="13"/>
                      <a:pt x="356" y="14"/>
                      <a:pt x="354" y="13"/>
                    </a:cubicBezTo>
                    <a:cubicBezTo>
                      <a:pt x="353" y="13"/>
                      <a:pt x="353" y="14"/>
                      <a:pt x="352" y="14"/>
                    </a:cubicBezTo>
                    <a:cubicBezTo>
                      <a:pt x="352" y="13"/>
                      <a:pt x="352" y="13"/>
                      <a:pt x="351" y="13"/>
                    </a:cubicBezTo>
                    <a:cubicBezTo>
                      <a:pt x="351" y="13"/>
                      <a:pt x="350" y="13"/>
                      <a:pt x="350" y="14"/>
                    </a:cubicBezTo>
                    <a:cubicBezTo>
                      <a:pt x="347" y="13"/>
                      <a:pt x="344" y="13"/>
                      <a:pt x="341" y="14"/>
                    </a:cubicBezTo>
                    <a:cubicBezTo>
                      <a:pt x="340" y="13"/>
                      <a:pt x="339" y="13"/>
                      <a:pt x="339" y="13"/>
                    </a:cubicBezTo>
                    <a:cubicBezTo>
                      <a:pt x="340" y="15"/>
                      <a:pt x="342" y="14"/>
                      <a:pt x="343" y="15"/>
                    </a:cubicBezTo>
                    <a:cubicBezTo>
                      <a:pt x="343" y="15"/>
                      <a:pt x="343" y="14"/>
                      <a:pt x="344" y="14"/>
                    </a:cubicBezTo>
                    <a:cubicBezTo>
                      <a:pt x="345" y="15"/>
                      <a:pt x="346" y="14"/>
                      <a:pt x="347" y="15"/>
                    </a:cubicBezTo>
                    <a:cubicBezTo>
                      <a:pt x="347" y="15"/>
                      <a:pt x="348" y="14"/>
                      <a:pt x="349" y="15"/>
                    </a:cubicBezTo>
                    <a:cubicBezTo>
                      <a:pt x="352" y="14"/>
                      <a:pt x="354" y="15"/>
                      <a:pt x="357" y="15"/>
                    </a:cubicBezTo>
                    <a:cubicBezTo>
                      <a:pt x="358" y="16"/>
                      <a:pt x="359" y="16"/>
                      <a:pt x="360" y="15"/>
                    </a:cubicBezTo>
                    <a:cubicBezTo>
                      <a:pt x="361" y="16"/>
                      <a:pt x="362" y="16"/>
                      <a:pt x="363" y="16"/>
                    </a:cubicBezTo>
                    <a:cubicBezTo>
                      <a:pt x="364" y="16"/>
                      <a:pt x="364" y="16"/>
                      <a:pt x="364" y="16"/>
                    </a:cubicBezTo>
                    <a:cubicBezTo>
                      <a:pt x="366" y="15"/>
                      <a:pt x="369" y="17"/>
                      <a:pt x="370" y="15"/>
                    </a:cubicBezTo>
                    <a:cubicBezTo>
                      <a:pt x="372" y="17"/>
                      <a:pt x="373" y="16"/>
                      <a:pt x="375" y="17"/>
                    </a:cubicBezTo>
                    <a:cubicBezTo>
                      <a:pt x="376" y="16"/>
                      <a:pt x="378" y="16"/>
                      <a:pt x="379" y="17"/>
                    </a:cubicBezTo>
                    <a:cubicBezTo>
                      <a:pt x="379" y="17"/>
                      <a:pt x="380" y="16"/>
                      <a:pt x="380" y="16"/>
                    </a:cubicBezTo>
                    <a:cubicBezTo>
                      <a:pt x="385" y="18"/>
                      <a:pt x="389" y="16"/>
                      <a:pt x="394" y="18"/>
                    </a:cubicBezTo>
                    <a:cubicBezTo>
                      <a:pt x="395" y="18"/>
                      <a:pt x="395" y="18"/>
                      <a:pt x="396" y="18"/>
                    </a:cubicBezTo>
                    <a:cubicBezTo>
                      <a:pt x="396" y="18"/>
                      <a:pt x="397" y="17"/>
                      <a:pt x="397" y="18"/>
                    </a:cubicBezTo>
                    <a:cubicBezTo>
                      <a:pt x="397" y="19"/>
                      <a:pt x="398" y="17"/>
                      <a:pt x="399" y="19"/>
                    </a:cubicBezTo>
                    <a:cubicBezTo>
                      <a:pt x="402" y="18"/>
                      <a:pt x="405" y="18"/>
                      <a:pt x="408" y="19"/>
                    </a:cubicBezTo>
                    <a:cubicBezTo>
                      <a:pt x="408" y="19"/>
                      <a:pt x="408" y="19"/>
                      <a:pt x="409" y="18"/>
                    </a:cubicBezTo>
                    <a:cubicBezTo>
                      <a:pt x="409" y="18"/>
                      <a:pt x="409" y="19"/>
                      <a:pt x="409" y="19"/>
                    </a:cubicBezTo>
                    <a:cubicBezTo>
                      <a:pt x="413" y="19"/>
                      <a:pt x="416" y="19"/>
                      <a:pt x="420" y="20"/>
                    </a:cubicBezTo>
                    <a:cubicBezTo>
                      <a:pt x="421" y="19"/>
                      <a:pt x="423" y="21"/>
                      <a:pt x="425" y="20"/>
                    </a:cubicBezTo>
                    <a:cubicBezTo>
                      <a:pt x="425" y="20"/>
                      <a:pt x="426" y="20"/>
                      <a:pt x="426" y="21"/>
                    </a:cubicBezTo>
                    <a:cubicBezTo>
                      <a:pt x="426" y="20"/>
                      <a:pt x="428" y="20"/>
                      <a:pt x="428" y="21"/>
                    </a:cubicBezTo>
                    <a:cubicBezTo>
                      <a:pt x="429" y="20"/>
                      <a:pt x="430" y="21"/>
                      <a:pt x="431" y="20"/>
                    </a:cubicBezTo>
                    <a:cubicBezTo>
                      <a:pt x="431" y="21"/>
                      <a:pt x="432" y="20"/>
                      <a:pt x="432" y="21"/>
                    </a:cubicBezTo>
                    <a:cubicBezTo>
                      <a:pt x="433" y="21"/>
                      <a:pt x="433" y="21"/>
                      <a:pt x="434" y="21"/>
                    </a:cubicBezTo>
                    <a:cubicBezTo>
                      <a:pt x="435" y="21"/>
                      <a:pt x="438" y="20"/>
                      <a:pt x="439" y="22"/>
                    </a:cubicBezTo>
                    <a:cubicBezTo>
                      <a:pt x="440" y="22"/>
                      <a:pt x="441" y="22"/>
                      <a:pt x="442" y="21"/>
                    </a:cubicBezTo>
                    <a:cubicBezTo>
                      <a:pt x="443" y="22"/>
                      <a:pt x="445" y="22"/>
                      <a:pt x="446" y="22"/>
                    </a:cubicBezTo>
                    <a:cubicBezTo>
                      <a:pt x="447" y="22"/>
                      <a:pt x="446" y="22"/>
                      <a:pt x="447" y="23"/>
                    </a:cubicBezTo>
                    <a:cubicBezTo>
                      <a:pt x="448" y="22"/>
                      <a:pt x="449" y="22"/>
                      <a:pt x="449" y="22"/>
                    </a:cubicBezTo>
                    <a:cubicBezTo>
                      <a:pt x="451" y="23"/>
                      <a:pt x="453" y="22"/>
                      <a:pt x="454" y="23"/>
                    </a:cubicBezTo>
                    <a:cubicBezTo>
                      <a:pt x="458" y="22"/>
                      <a:pt x="463" y="24"/>
                      <a:pt x="467" y="23"/>
                    </a:cubicBezTo>
                    <a:cubicBezTo>
                      <a:pt x="468" y="24"/>
                      <a:pt x="468" y="24"/>
                      <a:pt x="468" y="24"/>
                    </a:cubicBezTo>
                    <a:cubicBezTo>
                      <a:pt x="469" y="24"/>
                      <a:pt x="468" y="24"/>
                      <a:pt x="469" y="24"/>
                    </a:cubicBezTo>
                    <a:cubicBezTo>
                      <a:pt x="469" y="25"/>
                      <a:pt x="470" y="24"/>
                      <a:pt x="470" y="25"/>
                    </a:cubicBezTo>
                    <a:cubicBezTo>
                      <a:pt x="471" y="24"/>
                      <a:pt x="473" y="25"/>
                      <a:pt x="475" y="24"/>
                    </a:cubicBezTo>
                    <a:cubicBezTo>
                      <a:pt x="475" y="26"/>
                      <a:pt x="477" y="25"/>
                      <a:pt x="477" y="24"/>
                    </a:cubicBezTo>
                    <a:cubicBezTo>
                      <a:pt x="478" y="24"/>
                      <a:pt x="478" y="25"/>
                      <a:pt x="478" y="25"/>
                    </a:cubicBezTo>
                    <a:cubicBezTo>
                      <a:pt x="479" y="25"/>
                      <a:pt x="480" y="24"/>
                      <a:pt x="481" y="25"/>
                    </a:cubicBezTo>
                    <a:cubicBezTo>
                      <a:pt x="482" y="25"/>
                      <a:pt x="481" y="24"/>
                      <a:pt x="482" y="24"/>
                    </a:cubicBezTo>
                    <a:cubicBezTo>
                      <a:pt x="482" y="24"/>
                      <a:pt x="482" y="26"/>
                      <a:pt x="483" y="26"/>
                    </a:cubicBezTo>
                    <a:cubicBezTo>
                      <a:pt x="484" y="25"/>
                      <a:pt x="483" y="25"/>
                      <a:pt x="483" y="25"/>
                    </a:cubicBezTo>
                    <a:cubicBezTo>
                      <a:pt x="485" y="25"/>
                      <a:pt x="487" y="25"/>
                      <a:pt x="489" y="26"/>
                    </a:cubicBezTo>
                    <a:cubicBezTo>
                      <a:pt x="489" y="26"/>
                      <a:pt x="489" y="26"/>
                      <a:pt x="490" y="25"/>
                    </a:cubicBezTo>
                    <a:cubicBezTo>
                      <a:pt x="490" y="26"/>
                      <a:pt x="490" y="26"/>
                      <a:pt x="491" y="26"/>
                    </a:cubicBezTo>
                    <a:cubicBezTo>
                      <a:pt x="492" y="27"/>
                      <a:pt x="493" y="25"/>
                      <a:pt x="494" y="26"/>
                    </a:cubicBezTo>
                    <a:cubicBezTo>
                      <a:pt x="495" y="26"/>
                      <a:pt x="496" y="26"/>
                      <a:pt x="497" y="27"/>
                    </a:cubicBezTo>
                    <a:cubicBezTo>
                      <a:pt x="496" y="27"/>
                      <a:pt x="495" y="28"/>
                      <a:pt x="495" y="28"/>
                    </a:cubicBezTo>
                    <a:cubicBezTo>
                      <a:pt x="494" y="28"/>
                      <a:pt x="495" y="28"/>
                      <a:pt x="495" y="29"/>
                    </a:cubicBezTo>
                    <a:cubicBezTo>
                      <a:pt x="494" y="29"/>
                      <a:pt x="494" y="29"/>
                      <a:pt x="493" y="29"/>
                    </a:cubicBezTo>
                    <a:cubicBezTo>
                      <a:pt x="493" y="29"/>
                      <a:pt x="492" y="28"/>
                      <a:pt x="492" y="28"/>
                    </a:cubicBezTo>
                    <a:cubicBezTo>
                      <a:pt x="492" y="28"/>
                      <a:pt x="492" y="27"/>
                      <a:pt x="492" y="27"/>
                    </a:cubicBezTo>
                    <a:cubicBezTo>
                      <a:pt x="490" y="27"/>
                      <a:pt x="489" y="28"/>
                      <a:pt x="487" y="28"/>
                    </a:cubicBezTo>
                    <a:cubicBezTo>
                      <a:pt x="486" y="27"/>
                      <a:pt x="485" y="28"/>
                      <a:pt x="485" y="28"/>
                    </a:cubicBezTo>
                    <a:cubicBezTo>
                      <a:pt x="484" y="28"/>
                      <a:pt x="483" y="28"/>
                      <a:pt x="482" y="27"/>
                    </a:cubicBezTo>
                    <a:cubicBezTo>
                      <a:pt x="482" y="27"/>
                      <a:pt x="482" y="28"/>
                      <a:pt x="482" y="28"/>
                    </a:cubicBezTo>
                    <a:cubicBezTo>
                      <a:pt x="480" y="27"/>
                      <a:pt x="479" y="28"/>
                      <a:pt x="478" y="27"/>
                    </a:cubicBezTo>
                    <a:cubicBezTo>
                      <a:pt x="477" y="27"/>
                      <a:pt x="476" y="27"/>
                      <a:pt x="476" y="29"/>
                    </a:cubicBezTo>
                    <a:cubicBezTo>
                      <a:pt x="475" y="28"/>
                      <a:pt x="476" y="28"/>
                      <a:pt x="476" y="27"/>
                    </a:cubicBezTo>
                    <a:cubicBezTo>
                      <a:pt x="475" y="27"/>
                      <a:pt x="473" y="26"/>
                      <a:pt x="472" y="27"/>
                    </a:cubicBezTo>
                    <a:cubicBezTo>
                      <a:pt x="471" y="27"/>
                      <a:pt x="472" y="27"/>
                      <a:pt x="472" y="27"/>
                    </a:cubicBezTo>
                    <a:cubicBezTo>
                      <a:pt x="471" y="26"/>
                      <a:pt x="471" y="27"/>
                      <a:pt x="470" y="27"/>
                    </a:cubicBezTo>
                    <a:cubicBezTo>
                      <a:pt x="469" y="27"/>
                      <a:pt x="469" y="27"/>
                      <a:pt x="469" y="26"/>
                    </a:cubicBezTo>
                    <a:cubicBezTo>
                      <a:pt x="468" y="26"/>
                      <a:pt x="468" y="26"/>
                      <a:pt x="467" y="26"/>
                    </a:cubicBezTo>
                    <a:cubicBezTo>
                      <a:pt x="467" y="27"/>
                      <a:pt x="467" y="26"/>
                      <a:pt x="467" y="27"/>
                    </a:cubicBezTo>
                    <a:cubicBezTo>
                      <a:pt x="466" y="27"/>
                      <a:pt x="466" y="26"/>
                      <a:pt x="466" y="26"/>
                    </a:cubicBezTo>
                    <a:cubicBezTo>
                      <a:pt x="464" y="27"/>
                      <a:pt x="461" y="27"/>
                      <a:pt x="459" y="26"/>
                    </a:cubicBezTo>
                    <a:cubicBezTo>
                      <a:pt x="458" y="26"/>
                      <a:pt x="457" y="26"/>
                      <a:pt x="457" y="26"/>
                    </a:cubicBezTo>
                    <a:cubicBezTo>
                      <a:pt x="457" y="26"/>
                      <a:pt x="456" y="26"/>
                      <a:pt x="456" y="25"/>
                    </a:cubicBezTo>
                    <a:cubicBezTo>
                      <a:pt x="456" y="26"/>
                      <a:pt x="455" y="26"/>
                      <a:pt x="456" y="27"/>
                    </a:cubicBezTo>
                    <a:cubicBezTo>
                      <a:pt x="455" y="27"/>
                      <a:pt x="454" y="27"/>
                      <a:pt x="455" y="27"/>
                    </a:cubicBezTo>
                    <a:cubicBezTo>
                      <a:pt x="455" y="28"/>
                      <a:pt x="454" y="27"/>
                      <a:pt x="454" y="27"/>
                    </a:cubicBezTo>
                    <a:cubicBezTo>
                      <a:pt x="454" y="26"/>
                      <a:pt x="453" y="27"/>
                      <a:pt x="453" y="27"/>
                    </a:cubicBezTo>
                    <a:cubicBezTo>
                      <a:pt x="452" y="26"/>
                      <a:pt x="453" y="26"/>
                      <a:pt x="454" y="26"/>
                    </a:cubicBezTo>
                    <a:cubicBezTo>
                      <a:pt x="454" y="25"/>
                      <a:pt x="453" y="25"/>
                      <a:pt x="453" y="25"/>
                    </a:cubicBezTo>
                    <a:cubicBezTo>
                      <a:pt x="452" y="26"/>
                      <a:pt x="452" y="25"/>
                      <a:pt x="451" y="26"/>
                    </a:cubicBezTo>
                    <a:cubicBezTo>
                      <a:pt x="450" y="25"/>
                      <a:pt x="448" y="25"/>
                      <a:pt x="447" y="25"/>
                    </a:cubicBezTo>
                    <a:cubicBezTo>
                      <a:pt x="446" y="25"/>
                      <a:pt x="446" y="25"/>
                      <a:pt x="446" y="25"/>
                    </a:cubicBezTo>
                    <a:cubicBezTo>
                      <a:pt x="446" y="25"/>
                      <a:pt x="445" y="25"/>
                      <a:pt x="445" y="25"/>
                    </a:cubicBezTo>
                    <a:cubicBezTo>
                      <a:pt x="443" y="24"/>
                      <a:pt x="442" y="25"/>
                      <a:pt x="440" y="24"/>
                    </a:cubicBezTo>
                    <a:cubicBezTo>
                      <a:pt x="440" y="24"/>
                      <a:pt x="439" y="24"/>
                      <a:pt x="439" y="25"/>
                    </a:cubicBezTo>
                    <a:cubicBezTo>
                      <a:pt x="438" y="24"/>
                      <a:pt x="438" y="25"/>
                      <a:pt x="437" y="25"/>
                    </a:cubicBezTo>
                    <a:cubicBezTo>
                      <a:pt x="436" y="25"/>
                      <a:pt x="437" y="25"/>
                      <a:pt x="437" y="26"/>
                    </a:cubicBezTo>
                    <a:cubicBezTo>
                      <a:pt x="436" y="25"/>
                      <a:pt x="435" y="24"/>
                      <a:pt x="435" y="24"/>
                    </a:cubicBezTo>
                    <a:cubicBezTo>
                      <a:pt x="434" y="24"/>
                      <a:pt x="433" y="25"/>
                      <a:pt x="432" y="26"/>
                    </a:cubicBezTo>
                    <a:cubicBezTo>
                      <a:pt x="431" y="26"/>
                      <a:pt x="433" y="25"/>
                      <a:pt x="434" y="24"/>
                    </a:cubicBezTo>
                    <a:cubicBezTo>
                      <a:pt x="434" y="24"/>
                      <a:pt x="433" y="24"/>
                      <a:pt x="433" y="24"/>
                    </a:cubicBezTo>
                    <a:cubicBezTo>
                      <a:pt x="433" y="23"/>
                      <a:pt x="432" y="24"/>
                      <a:pt x="432" y="23"/>
                    </a:cubicBezTo>
                    <a:cubicBezTo>
                      <a:pt x="431" y="24"/>
                      <a:pt x="430" y="24"/>
                      <a:pt x="430" y="25"/>
                    </a:cubicBezTo>
                    <a:cubicBezTo>
                      <a:pt x="429" y="24"/>
                      <a:pt x="428" y="25"/>
                      <a:pt x="427" y="24"/>
                    </a:cubicBezTo>
                    <a:cubicBezTo>
                      <a:pt x="427" y="24"/>
                      <a:pt x="426" y="24"/>
                      <a:pt x="426" y="25"/>
                    </a:cubicBezTo>
                    <a:cubicBezTo>
                      <a:pt x="426" y="25"/>
                      <a:pt x="425" y="24"/>
                      <a:pt x="425" y="24"/>
                    </a:cubicBezTo>
                    <a:cubicBezTo>
                      <a:pt x="425" y="24"/>
                      <a:pt x="424" y="25"/>
                      <a:pt x="424" y="24"/>
                    </a:cubicBezTo>
                    <a:cubicBezTo>
                      <a:pt x="423" y="25"/>
                      <a:pt x="422" y="27"/>
                      <a:pt x="421" y="26"/>
                    </a:cubicBezTo>
                    <a:cubicBezTo>
                      <a:pt x="421" y="26"/>
                      <a:pt x="421" y="26"/>
                      <a:pt x="421" y="26"/>
                    </a:cubicBezTo>
                    <a:cubicBezTo>
                      <a:pt x="421" y="26"/>
                      <a:pt x="422" y="25"/>
                      <a:pt x="422" y="25"/>
                    </a:cubicBezTo>
                    <a:cubicBezTo>
                      <a:pt x="421" y="23"/>
                      <a:pt x="419" y="25"/>
                      <a:pt x="418" y="25"/>
                    </a:cubicBezTo>
                    <a:cubicBezTo>
                      <a:pt x="417" y="24"/>
                      <a:pt x="417" y="24"/>
                      <a:pt x="417" y="23"/>
                    </a:cubicBezTo>
                    <a:cubicBezTo>
                      <a:pt x="417" y="23"/>
                      <a:pt x="417" y="23"/>
                      <a:pt x="417" y="23"/>
                    </a:cubicBezTo>
                    <a:cubicBezTo>
                      <a:pt x="416" y="24"/>
                      <a:pt x="415" y="25"/>
                      <a:pt x="414" y="25"/>
                    </a:cubicBezTo>
                    <a:cubicBezTo>
                      <a:pt x="413" y="25"/>
                      <a:pt x="413" y="24"/>
                      <a:pt x="413" y="24"/>
                    </a:cubicBezTo>
                    <a:cubicBezTo>
                      <a:pt x="414" y="24"/>
                      <a:pt x="415" y="24"/>
                      <a:pt x="415" y="24"/>
                    </a:cubicBezTo>
                    <a:cubicBezTo>
                      <a:pt x="415" y="23"/>
                      <a:pt x="414" y="23"/>
                      <a:pt x="414" y="23"/>
                    </a:cubicBezTo>
                    <a:cubicBezTo>
                      <a:pt x="413" y="23"/>
                      <a:pt x="414" y="23"/>
                      <a:pt x="413" y="24"/>
                    </a:cubicBezTo>
                    <a:cubicBezTo>
                      <a:pt x="413" y="23"/>
                      <a:pt x="412" y="24"/>
                      <a:pt x="412" y="24"/>
                    </a:cubicBezTo>
                    <a:cubicBezTo>
                      <a:pt x="411" y="24"/>
                      <a:pt x="412" y="24"/>
                      <a:pt x="411" y="24"/>
                    </a:cubicBezTo>
                    <a:cubicBezTo>
                      <a:pt x="411" y="25"/>
                      <a:pt x="410" y="24"/>
                      <a:pt x="409" y="25"/>
                    </a:cubicBezTo>
                    <a:cubicBezTo>
                      <a:pt x="409" y="24"/>
                      <a:pt x="410" y="24"/>
                      <a:pt x="409" y="23"/>
                    </a:cubicBezTo>
                    <a:cubicBezTo>
                      <a:pt x="408" y="23"/>
                      <a:pt x="408" y="23"/>
                      <a:pt x="408" y="24"/>
                    </a:cubicBezTo>
                    <a:cubicBezTo>
                      <a:pt x="407" y="24"/>
                      <a:pt x="407" y="24"/>
                      <a:pt x="406" y="24"/>
                    </a:cubicBezTo>
                    <a:cubicBezTo>
                      <a:pt x="406" y="25"/>
                      <a:pt x="406" y="26"/>
                      <a:pt x="405" y="26"/>
                    </a:cubicBezTo>
                    <a:cubicBezTo>
                      <a:pt x="405" y="26"/>
                      <a:pt x="405" y="25"/>
                      <a:pt x="405" y="24"/>
                    </a:cubicBezTo>
                    <a:cubicBezTo>
                      <a:pt x="404" y="24"/>
                      <a:pt x="403" y="25"/>
                      <a:pt x="402" y="25"/>
                    </a:cubicBezTo>
                    <a:cubicBezTo>
                      <a:pt x="402" y="24"/>
                      <a:pt x="401" y="25"/>
                      <a:pt x="401" y="24"/>
                    </a:cubicBezTo>
                    <a:cubicBezTo>
                      <a:pt x="401" y="24"/>
                      <a:pt x="402" y="24"/>
                      <a:pt x="402" y="23"/>
                    </a:cubicBezTo>
                    <a:cubicBezTo>
                      <a:pt x="401" y="22"/>
                      <a:pt x="398" y="23"/>
                      <a:pt x="399" y="24"/>
                    </a:cubicBezTo>
                    <a:cubicBezTo>
                      <a:pt x="399" y="25"/>
                      <a:pt x="398" y="25"/>
                      <a:pt x="398" y="25"/>
                    </a:cubicBezTo>
                    <a:cubicBezTo>
                      <a:pt x="398" y="24"/>
                      <a:pt x="398" y="24"/>
                      <a:pt x="398" y="23"/>
                    </a:cubicBezTo>
                    <a:cubicBezTo>
                      <a:pt x="396" y="22"/>
                      <a:pt x="395" y="25"/>
                      <a:pt x="392" y="24"/>
                    </a:cubicBezTo>
                    <a:cubicBezTo>
                      <a:pt x="391" y="25"/>
                      <a:pt x="389" y="23"/>
                      <a:pt x="387" y="24"/>
                    </a:cubicBezTo>
                    <a:cubicBezTo>
                      <a:pt x="387" y="24"/>
                      <a:pt x="388" y="24"/>
                      <a:pt x="387" y="25"/>
                    </a:cubicBezTo>
                    <a:cubicBezTo>
                      <a:pt x="388" y="25"/>
                      <a:pt x="389" y="25"/>
                      <a:pt x="389" y="25"/>
                    </a:cubicBezTo>
                    <a:cubicBezTo>
                      <a:pt x="390" y="25"/>
                      <a:pt x="390" y="25"/>
                      <a:pt x="390" y="26"/>
                    </a:cubicBezTo>
                    <a:cubicBezTo>
                      <a:pt x="391" y="26"/>
                      <a:pt x="391" y="26"/>
                      <a:pt x="392" y="25"/>
                    </a:cubicBezTo>
                    <a:cubicBezTo>
                      <a:pt x="394" y="25"/>
                      <a:pt x="396" y="26"/>
                      <a:pt x="398" y="25"/>
                    </a:cubicBezTo>
                    <a:cubicBezTo>
                      <a:pt x="398" y="26"/>
                      <a:pt x="398" y="25"/>
                      <a:pt x="399" y="26"/>
                    </a:cubicBezTo>
                    <a:cubicBezTo>
                      <a:pt x="401" y="25"/>
                      <a:pt x="403" y="27"/>
                      <a:pt x="405" y="26"/>
                    </a:cubicBezTo>
                    <a:cubicBezTo>
                      <a:pt x="405" y="26"/>
                      <a:pt x="405" y="26"/>
                      <a:pt x="405" y="26"/>
                    </a:cubicBezTo>
                    <a:cubicBezTo>
                      <a:pt x="406" y="26"/>
                      <a:pt x="406" y="26"/>
                      <a:pt x="407" y="27"/>
                    </a:cubicBezTo>
                    <a:cubicBezTo>
                      <a:pt x="409" y="26"/>
                      <a:pt x="410" y="25"/>
                      <a:pt x="411" y="24"/>
                    </a:cubicBezTo>
                    <a:cubicBezTo>
                      <a:pt x="411" y="24"/>
                      <a:pt x="412" y="24"/>
                      <a:pt x="412" y="24"/>
                    </a:cubicBezTo>
                    <a:cubicBezTo>
                      <a:pt x="412" y="26"/>
                      <a:pt x="410" y="26"/>
                      <a:pt x="410" y="27"/>
                    </a:cubicBezTo>
                    <a:cubicBezTo>
                      <a:pt x="410" y="28"/>
                      <a:pt x="412" y="28"/>
                      <a:pt x="413" y="27"/>
                    </a:cubicBezTo>
                    <a:cubicBezTo>
                      <a:pt x="414" y="27"/>
                      <a:pt x="415" y="28"/>
                      <a:pt x="416" y="27"/>
                    </a:cubicBezTo>
                    <a:cubicBezTo>
                      <a:pt x="416" y="27"/>
                      <a:pt x="416" y="28"/>
                      <a:pt x="416" y="28"/>
                    </a:cubicBezTo>
                    <a:cubicBezTo>
                      <a:pt x="418" y="27"/>
                      <a:pt x="419" y="28"/>
                      <a:pt x="420" y="27"/>
                    </a:cubicBezTo>
                    <a:cubicBezTo>
                      <a:pt x="421" y="28"/>
                      <a:pt x="421" y="28"/>
                      <a:pt x="422" y="29"/>
                    </a:cubicBezTo>
                    <a:cubicBezTo>
                      <a:pt x="422" y="28"/>
                      <a:pt x="421" y="28"/>
                      <a:pt x="422" y="27"/>
                    </a:cubicBezTo>
                    <a:cubicBezTo>
                      <a:pt x="422" y="28"/>
                      <a:pt x="422" y="28"/>
                      <a:pt x="423" y="27"/>
                    </a:cubicBezTo>
                    <a:cubicBezTo>
                      <a:pt x="423" y="28"/>
                      <a:pt x="425" y="29"/>
                      <a:pt x="425" y="28"/>
                    </a:cubicBezTo>
                    <a:cubicBezTo>
                      <a:pt x="427" y="30"/>
                      <a:pt x="429" y="27"/>
                      <a:pt x="431" y="28"/>
                    </a:cubicBezTo>
                    <a:cubicBezTo>
                      <a:pt x="430" y="29"/>
                      <a:pt x="430" y="29"/>
                      <a:pt x="430" y="29"/>
                    </a:cubicBezTo>
                    <a:cubicBezTo>
                      <a:pt x="430" y="30"/>
                      <a:pt x="430" y="29"/>
                      <a:pt x="429" y="30"/>
                    </a:cubicBezTo>
                    <a:cubicBezTo>
                      <a:pt x="429" y="31"/>
                      <a:pt x="431" y="31"/>
                      <a:pt x="430" y="32"/>
                    </a:cubicBezTo>
                    <a:cubicBezTo>
                      <a:pt x="430" y="31"/>
                      <a:pt x="429" y="31"/>
                      <a:pt x="429" y="31"/>
                    </a:cubicBezTo>
                    <a:cubicBezTo>
                      <a:pt x="429" y="30"/>
                      <a:pt x="429" y="30"/>
                      <a:pt x="429" y="30"/>
                    </a:cubicBezTo>
                    <a:cubicBezTo>
                      <a:pt x="428" y="29"/>
                      <a:pt x="426" y="30"/>
                      <a:pt x="426" y="29"/>
                    </a:cubicBezTo>
                    <a:cubicBezTo>
                      <a:pt x="424" y="28"/>
                      <a:pt x="424" y="31"/>
                      <a:pt x="422" y="30"/>
                    </a:cubicBezTo>
                    <a:cubicBezTo>
                      <a:pt x="422" y="30"/>
                      <a:pt x="423" y="30"/>
                      <a:pt x="423" y="29"/>
                    </a:cubicBezTo>
                    <a:cubicBezTo>
                      <a:pt x="422" y="29"/>
                      <a:pt x="422" y="29"/>
                      <a:pt x="421" y="29"/>
                    </a:cubicBezTo>
                    <a:cubicBezTo>
                      <a:pt x="422" y="30"/>
                      <a:pt x="420" y="31"/>
                      <a:pt x="421" y="32"/>
                    </a:cubicBezTo>
                    <a:cubicBezTo>
                      <a:pt x="420" y="32"/>
                      <a:pt x="419" y="32"/>
                      <a:pt x="419" y="33"/>
                    </a:cubicBezTo>
                    <a:cubicBezTo>
                      <a:pt x="418" y="32"/>
                      <a:pt x="419" y="32"/>
                      <a:pt x="420" y="32"/>
                    </a:cubicBezTo>
                    <a:cubicBezTo>
                      <a:pt x="420" y="31"/>
                      <a:pt x="420" y="29"/>
                      <a:pt x="421" y="29"/>
                    </a:cubicBezTo>
                    <a:cubicBezTo>
                      <a:pt x="421" y="29"/>
                      <a:pt x="421" y="29"/>
                      <a:pt x="421" y="29"/>
                    </a:cubicBezTo>
                    <a:cubicBezTo>
                      <a:pt x="420" y="29"/>
                      <a:pt x="418" y="30"/>
                      <a:pt x="417" y="29"/>
                    </a:cubicBezTo>
                    <a:cubicBezTo>
                      <a:pt x="417" y="30"/>
                      <a:pt x="416" y="30"/>
                      <a:pt x="416" y="31"/>
                    </a:cubicBezTo>
                    <a:cubicBezTo>
                      <a:pt x="415" y="28"/>
                      <a:pt x="414" y="30"/>
                      <a:pt x="412" y="30"/>
                    </a:cubicBezTo>
                    <a:cubicBezTo>
                      <a:pt x="412" y="29"/>
                      <a:pt x="412" y="29"/>
                      <a:pt x="412" y="29"/>
                    </a:cubicBezTo>
                    <a:cubicBezTo>
                      <a:pt x="411" y="28"/>
                      <a:pt x="411" y="29"/>
                      <a:pt x="411" y="30"/>
                    </a:cubicBezTo>
                    <a:cubicBezTo>
                      <a:pt x="410" y="29"/>
                      <a:pt x="410" y="29"/>
                      <a:pt x="409" y="29"/>
                    </a:cubicBezTo>
                    <a:cubicBezTo>
                      <a:pt x="408" y="29"/>
                      <a:pt x="407" y="30"/>
                      <a:pt x="406" y="30"/>
                    </a:cubicBezTo>
                    <a:cubicBezTo>
                      <a:pt x="407" y="31"/>
                      <a:pt x="406" y="32"/>
                      <a:pt x="406" y="32"/>
                    </a:cubicBezTo>
                    <a:cubicBezTo>
                      <a:pt x="407" y="33"/>
                      <a:pt x="407" y="33"/>
                      <a:pt x="408" y="33"/>
                    </a:cubicBezTo>
                    <a:cubicBezTo>
                      <a:pt x="408" y="33"/>
                      <a:pt x="408" y="32"/>
                      <a:pt x="408" y="32"/>
                    </a:cubicBezTo>
                    <a:cubicBezTo>
                      <a:pt x="409" y="32"/>
                      <a:pt x="409" y="32"/>
                      <a:pt x="410" y="32"/>
                    </a:cubicBezTo>
                    <a:cubicBezTo>
                      <a:pt x="410" y="32"/>
                      <a:pt x="410" y="33"/>
                      <a:pt x="410" y="33"/>
                    </a:cubicBezTo>
                    <a:cubicBezTo>
                      <a:pt x="411" y="33"/>
                      <a:pt x="410" y="31"/>
                      <a:pt x="411" y="31"/>
                    </a:cubicBezTo>
                    <a:cubicBezTo>
                      <a:pt x="412" y="32"/>
                      <a:pt x="410" y="34"/>
                      <a:pt x="412" y="34"/>
                    </a:cubicBezTo>
                    <a:cubicBezTo>
                      <a:pt x="413" y="34"/>
                      <a:pt x="415" y="34"/>
                      <a:pt x="417" y="34"/>
                    </a:cubicBezTo>
                    <a:cubicBezTo>
                      <a:pt x="417" y="34"/>
                      <a:pt x="417" y="34"/>
                      <a:pt x="417" y="34"/>
                    </a:cubicBezTo>
                    <a:cubicBezTo>
                      <a:pt x="417" y="33"/>
                      <a:pt x="418" y="34"/>
                      <a:pt x="418" y="33"/>
                    </a:cubicBezTo>
                    <a:cubicBezTo>
                      <a:pt x="420" y="35"/>
                      <a:pt x="421" y="33"/>
                      <a:pt x="422" y="32"/>
                    </a:cubicBezTo>
                    <a:cubicBezTo>
                      <a:pt x="423" y="32"/>
                      <a:pt x="421" y="33"/>
                      <a:pt x="422" y="33"/>
                    </a:cubicBezTo>
                    <a:cubicBezTo>
                      <a:pt x="422" y="34"/>
                      <a:pt x="422" y="34"/>
                      <a:pt x="423" y="35"/>
                    </a:cubicBezTo>
                    <a:cubicBezTo>
                      <a:pt x="424" y="34"/>
                      <a:pt x="425" y="34"/>
                      <a:pt x="426" y="34"/>
                    </a:cubicBezTo>
                    <a:cubicBezTo>
                      <a:pt x="427" y="36"/>
                      <a:pt x="429" y="34"/>
                      <a:pt x="430" y="36"/>
                    </a:cubicBezTo>
                    <a:cubicBezTo>
                      <a:pt x="430" y="35"/>
                      <a:pt x="430" y="35"/>
                      <a:pt x="430" y="35"/>
                    </a:cubicBezTo>
                    <a:cubicBezTo>
                      <a:pt x="431" y="35"/>
                      <a:pt x="432" y="34"/>
                      <a:pt x="433" y="35"/>
                    </a:cubicBezTo>
                    <a:cubicBezTo>
                      <a:pt x="434" y="34"/>
                      <a:pt x="435" y="35"/>
                      <a:pt x="437" y="35"/>
                    </a:cubicBezTo>
                    <a:cubicBezTo>
                      <a:pt x="437" y="34"/>
                      <a:pt x="436" y="34"/>
                      <a:pt x="437" y="34"/>
                    </a:cubicBezTo>
                    <a:cubicBezTo>
                      <a:pt x="438" y="36"/>
                      <a:pt x="440" y="34"/>
                      <a:pt x="442" y="36"/>
                    </a:cubicBezTo>
                    <a:cubicBezTo>
                      <a:pt x="443" y="35"/>
                      <a:pt x="443" y="35"/>
                      <a:pt x="443" y="35"/>
                    </a:cubicBezTo>
                    <a:cubicBezTo>
                      <a:pt x="443" y="35"/>
                      <a:pt x="443" y="35"/>
                      <a:pt x="443" y="35"/>
                    </a:cubicBezTo>
                    <a:cubicBezTo>
                      <a:pt x="444" y="36"/>
                      <a:pt x="444" y="35"/>
                      <a:pt x="444" y="35"/>
                    </a:cubicBezTo>
                    <a:cubicBezTo>
                      <a:pt x="445" y="35"/>
                      <a:pt x="445" y="35"/>
                      <a:pt x="445" y="35"/>
                    </a:cubicBezTo>
                    <a:cubicBezTo>
                      <a:pt x="446" y="35"/>
                      <a:pt x="446" y="35"/>
                      <a:pt x="447" y="35"/>
                    </a:cubicBezTo>
                    <a:cubicBezTo>
                      <a:pt x="447" y="35"/>
                      <a:pt x="448" y="36"/>
                      <a:pt x="448" y="36"/>
                    </a:cubicBezTo>
                    <a:cubicBezTo>
                      <a:pt x="449" y="35"/>
                      <a:pt x="448" y="35"/>
                      <a:pt x="448" y="35"/>
                    </a:cubicBezTo>
                    <a:cubicBezTo>
                      <a:pt x="448" y="35"/>
                      <a:pt x="449" y="36"/>
                      <a:pt x="449" y="36"/>
                    </a:cubicBezTo>
                    <a:cubicBezTo>
                      <a:pt x="450" y="36"/>
                      <a:pt x="450" y="36"/>
                      <a:pt x="451" y="36"/>
                    </a:cubicBezTo>
                    <a:cubicBezTo>
                      <a:pt x="452" y="35"/>
                      <a:pt x="455" y="36"/>
                      <a:pt x="456" y="36"/>
                    </a:cubicBezTo>
                    <a:cubicBezTo>
                      <a:pt x="458" y="35"/>
                      <a:pt x="459" y="36"/>
                      <a:pt x="461" y="35"/>
                    </a:cubicBezTo>
                    <a:cubicBezTo>
                      <a:pt x="462" y="36"/>
                      <a:pt x="462" y="35"/>
                      <a:pt x="463" y="36"/>
                    </a:cubicBezTo>
                    <a:cubicBezTo>
                      <a:pt x="464" y="36"/>
                      <a:pt x="464" y="36"/>
                      <a:pt x="465" y="36"/>
                    </a:cubicBezTo>
                    <a:cubicBezTo>
                      <a:pt x="467" y="34"/>
                      <a:pt x="470" y="38"/>
                      <a:pt x="472" y="36"/>
                    </a:cubicBezTo>
                    <a:cubicBezTo>
                      <a:pt x="472" y="36"/>
                      <a:pt x="473" y="36"/>
                      <a:pt x="473" y="36"/>
                    </a:cubicBezTo>
                    <a:cubicBezTo>
                      <a:pt x="474" y="36"/>
                      <a:pt x="473" y="36"/>
                      <a:pt x="473" y="37"/>
                    </a:cubicBezTo>
                    <a:cubicBezTo>
                      <a:pt x="474" y="37"/>
                      <a:pt x="474" y="36"/>
                      <a:pt x="474" y="36"/>
                    </a:cubicBezTo>
                    <a:cubicBezTo>
                      <a:pt x="475" y="36"/>
                      <a:pt x="477" y="35"/>
                      <a:pt x="477" y="37"/>
                    </a:cubicBezTo>
                    <a:cubicBezTo>
                      <a:pt x="479" y="37"/>
                      <a:pt x="479" y="36"/>
                      <a:pt x="481" y="37"/>
                    </a:cubicBezTo>
                    <a:cubicBezTo>
                      <a:pt x="481" y="36"/>
                      <a:pt x="481" y="36"/>
                      <a:pt x="481" y="36"/>
                    </a:cubicBezTo>
                    <a:cubicBezTo>
                      <a:pt x="482" y="35"/>
                      <a:pt x="485" y="35"/>
                      <a:pt x="486" y="36"/>
                    </a:cubicBezTo>
                    <a:cubicBezTo>
                      <a:pt x="487" y="36"/>
                      <a:pt x="487" y="35"/>
                      <a:pt x="487" y="36"/>
                    </a:cubicBezTo>
                    <a:cubicBezTo>
                      <a:pt x="488" y="37"/>
                      <a:pt x="489" y="36"/>
                      <a:pt x="491" y="37"/>
                    </a:cubicBezTo>
                    <a:cubicBezTo>
                      <a:pt x="491" y="36"/>
                      <a:pt x="491" y="36"/>
                      <a:pt x="491" y="36"/>
                    </a:cubicBezTo>
                    <a:cubicBezTo>
                      <a:pt x="492" y="36"/>
                      <a:pt x="493" y="37"/>
                      <a:pt x="493" y="36"/>
                    </a:cubicBezTo>
                    <a:cubicBezTo>
                      <a:pt x="496" y="36"/>
                      <a:pt x="498" y="36"/>
                      <a:pt x="500" y="37"/>
                    </a:cubicBezTo>
                    <a:cubicBezTo>
                      <a:pt x="501" y="36"/>
                      <a:pt x="503" y="36"/>
                      <a:pt x="505" y="36"/>
                    </a:cubicBezTo>
                    <a:cubicBezTo>
                      <a:pt x="506" y="36"/>
                      <a:pt x="505" y="36"/>
                      <a:pt x="505" y="36"/>
                    </a:cubicBezTo>
                    <a:cubicBezTo>
                      <a:pt x="506" y="36"/>
                      <a:pt x="506" y="36"/>
                      <a:pt x="506" y="35"/>
                    </a:cubicBezTo>
                    <a:cubicBezTo>
                      <a:pt x="507" y="36"/>
                      <a:pt x="507" y="36"/>
                      <a:pt x="507" y="36"/>
                    </a:cubicBezTo>
                    <a:cubicBezTo>
                      <a:pt x="507" y="36"/>
                      <a:pt x="507" y="36"/>
                      <a:pt x="508" y="36"/>
                    </a:cubicBezTo>
                    <a:cubicBezTo>
                      <a:pt x="508" y="36"/>
                      <a:pt x="508" y="36"/>
                      <a:pt x="508" y="37"/>
                    </a:cubicBezTo>
                    <a:cubicBezTo>
                      <a:pt x="509" y="36"/>
                      <a:pt x="508" y="36"/>
                      <a:pt x="509" y="36"/>
                    </a:cubicBezTo>
                    <a:cubicBezTo>
                      <a:pt x="509" y="35"/>
                      <a:pt x="508" y="36"/>
                      <a:pt x="508" y="36"/>
                    </a:cubicBezTo>
                    <a:cubicBezTo>
                      <a:pt x="509" y="35"/>
                      <a:pt x="510" y="36"/>
                      <a:pt x="510" y="36"/>
                    </a:cubicBezTo>
                    <a:cubicBezTo>
                      <a:pt x="511" y="37"/>
                      <a:pt x="512" y="36"/>
                      <a:pt x="513" y="36"/>
                    </a:cubicBezTo>
                    <a:cubicBezTo>
                      <a:pt x="513" y="36"/>
                      <a:pt x="513" y="36"/>
                      <a:pt x="514" y="36"/>
                    </a:cubicBezTo>
                    <a:cubicBezTo>
                      <a:pt x="514" y="36"/>
                      <a:pt x="514" y="36"/>
                      <a:pt x="515" y="36"/>
                    </a:cubicBezTo>
                    <a:cubicBezTo>
                      <a:pt x="515" y="36"/>
                      <a:pt x="515" y="36"/>
                      <a:pt x="516" y="36"/>
                    </a:cubicBezTo>
                    <a:cubicBezTo>
                      <a:pt x="516" y="36"/>
                      <a:pt x="516" y="35"/>
                      <a:pt x="516" y="35"/>
                    </a:cubicBezTo>
                    <a:cubicBezTo>
                      <a:pt x="517" y="35"/>
                      <a:pt x="516" y="35"/>
                      <a:pt x="516" y="36"/>
                    </a:cubicBezTo>
                    <a:cubicBezTo>
                      <a:pt x="518" y="35"/>
                      <a:pt x="519" y="35"/>
                      <a:pt x="520" y="36"/>
                    </a:cubicBezTo>
                    <a:cubicBezTo>
                      <a:pt x="521" y="36"/>
                      <a:pt x="521" y="36"/>
                      <a:pt x="521" y="35"/>
                    </a:cubicBezTo>
                    <a:cubicBezTo>
                      <a:pt x="522" y="35"/>
                      <a:pt x="522" y="35"/>
                      <a:pt x="523" y="36"/>
                    </a:cubicBezTo>
                    <a:cubicBezTo>
                      <a:pt x="524" y="35"/>
                      <a:pt x="526" y="37"/>
                      <a:pt x="527" y="35"/>
                    </a:cubicBezTo>
                    <a:cubicBezTo>
                      <a:pt x="528" y="36"/>
                      <a:pt x="529" y="35"/>
                      <a:pt x="530" y="35"/>
                    </a:cubicBezTo>
                    <a:cubicBezTo>
                      <a:pt x="531" y="36"/>
                      <a:pt x="530" y="36"/>
                      <a:pt x="530" y="37"/>
                    </a:cubicBezTo>
                    <a:cubicBezTo>
                      <a:pt x="531" y="37"/>
                      <a:pt x="531" y="37"/>
                      <a:pt x="531" y="37"/>
                    </a:cubicBezTo>
                    <a:cubicBezTo>
                      <a:pt x="531" y="36"/>
                      <a:pt x="531" y="36"/>
                      <a:pt x="531" y="35"/>
                    </a:cubicBezTo>
                    <a:cubicBezTo>
                      <a:pt x="533" y="36"/>
                      <a:pt x="534" y="35"/>
                      <a:pt x="536" y="35"/>
                    </a:cubicBezTo>
                    <a:cubicBezTo>
                      <a:pt x="536" y="35"/>
                      <a:pt x="536" y="36"/>
                      <a:pt x="536" y="36"/>
                    </a:cubicBezTo>
                    <a:cubicBezTo>
                      <a:pt x="538" y="37"/>
                      <a:pt x="539" y="35"/>
                      <a:pt x="540" y="35"/>
                    </a:cubicBezTo>
                    <a:cubicBezTo>
                      <a:pt x="540" y="35"/>
                      <a:pt x="540" y="35"/>
                      <a:pt x="540" y="36"/>
                    </a:cubicBezTo>
                    <a:cubicBezTo>
                      <a:pt x="541" y="36"/>
                      <a:pt x="541" y="35"/>
                      <a:pt x="541" y="35"/>
                    </a:cubicBezTo>
                    <a:cubicBezTo>
                      <a:pt x="542" y="36"/>
                      <a:pt x="543" y="35"/>
                      <a:pt x="544" y="34"/>
                    </a:cubicBezTo>
                    <a:cubicBezTo>
                      <a:pt x="545" y="35"/>
                      <a:pt x="544" y="35"/>
                      <a:pt x="544" y="36"/>
                    </a:cubicBezTo>
                    <a:cubicBezTo>
                      <a:pt x="545" y="36"/>
                      <a:pt x="545" y="37"/>
                      <a:pt x="545" y="38"/>
                    </a:cubicBezTo>
                    <a:cubicBezTo>
                      <a:pt x="546" y="39"/>
                      <a:pt x="547" y="39"/>
                      <a:pt x="548" y="39"/>
                    </a:cubicBezTo>
                    <a:cubicBezTo>
                      <a:pt x="548" y="38"/>
                      <a:pt x="548" y="38"/>
                      <a:pt x="549" y="37"/>
                    </a:cubicBezTo>
                    <a:cubicBezTo>
                      <a:pt x="549" y="37"/>
                      <a:pt x="549" y="36"/>
                      <a:pt x="548" y="36"/>
                    </a:cubicBezTo>
                    <a:cubicBezTo>
                      <a:pt x="549" y="36"/>
                      <a:pt x="550" y="36"/>
                      <a:pt x="551" y="36"/>
                    </a:cubicBezTo>
                    <a:cubicBezTo>
                      <a:pt x="550" y="37"/>
                      <a:pt x="551" y="37"/>
                      <a:pt x="551" y="38"/>
                    </a:cubicBezTo>
                    <a:cubicBezTo>
                      <a:pt x="553" y="39"/>
                      <a:pt x="554" y="39"/>
                      <a:pt x="556" y="39"/>
                    </a:cubicBezTo>
                    <a:cubicBezTo>
                      <a:pt x="556" y="38"/>
                      <a:pt x="556" y="38"/>
                      <a:pt x="556" y="38"/>
                    </a:cubicBezTo>
                    <a:cubicBezTo>
                      <a:pt x="556" y="38"/>
                      <a:pt x="557" y="38"/>
                      <a:pt x="557" y="38"/>
                    </a:cubicBezTo>
                    <a:cubicBezTo>
                      <a:pt x="558" y="39"/>
                      <a:pt x="559" y="39"/>
                      <a:pt x="560" y="39"/>
                    </a:cubicBezTo>
                    <a:cubicBezTo>
                      <a:pt x="560" y="38"/>
                      <a:pt x="561" y="38"/>
                      <a:pt x="561" y="38"/>
                    </a:cubicBezTo>
                    <a:cubicBezTo>
                      <a:pt x="562" y="40"/>
                      <a:pt x="564" y="39"/>
                      <a:pt x="566" y="39"/>
                    </a:cubicBezTo>
                    <a:cubicBezTo>
                      <a:pt x="566" y="39"/>
                      <a:pt x="566" y="39"/>
                      <a:pt x="566" y="38"/>
                    </a:cubicBezTo>
                    <a:cubicBezTo>
                      <a:pt x="567" y="38"/>
                      <a:pt x="569" y="39"/>
                      <a:pt x="570" y="38"/>
                    </a:cubicBezTo>
                    <a:cubicBezTo>
                      <a:pt x="570" y="39"/>
                      <a:pt x="571" y="39"/>
                      <a:pt x="572" y="40"/>
                    </a:cubicBezTo>
                    <a:cubicBezTo>
                      <a:pt x="572" y="39"/>
                      <a:pt x="572" y="39"/>
                      <a:pt x="572" y="39"/>
                    </a:cubicBezTo>
                    <a:cubicBezTo>
                      <a:pt x="574" y="39"/>
                      <a:pt x="575" y="40"/>
                      <a:pt x="576" y="38"/>
                    </a:cubicBezTo>
                    <a:cubicBezTo>
                      <a:pt x="578" y="39"/>
                      <a:pt x="580" y="38"/>
                      <a:pt x="582" y="39"/>
                    </a:cubicBezTo>
                    <a:cubicBezTo>
                      <a:pt x="582" y="39"/>
                      <a:pt x="582" y="38"/>
                      <a:pt x="583" y="38"/>
                    </a:cubicBezTo>
                    <a:cubicBezTo>
                      <a:pt x="584" y="39"/>
                      <a:pt x="584" y="39"/>
                      <a:pt x="585" y="38"/>
                    </a:cubicBezTo>
                    <a:cubicBezTo>
                      <a:pt x="586" y="38"/>
                      <a:pt x="587" y="38"/>
                      <a:pt x="588" y="38"/>
                    </a:cubicBezTo>
                    <a:cubicBezTo>
                      <a:pt x="588" y="38"/>
                      <a:pt x="588" y="39"/>
                      <a:pt x="588" y="40"/>
                    </a:cubicBezTo>
                    <a:cubicBezTo>
                      <a:pt x="589" y="40"/>
                      <a:pt x="589" y="40"/>
                      <a:pt x="590" y="40"/>
                    </a:cubicBezTo>
                    <a:cubicBezTo>
                      <a:pt x="589" y="40"/>
                      <a:pt x="588" y="41"/>
                      <a:pt x="588" y="43"/>
                    </a:cubicBezTo>
                    <a:cubicBezTo>
                      <a:pt x="585" y="44"/>
                      <a:pt x="582" y="44"/>
                      <a:pt x="579" y="44"/>
                    </a:cubicBezTo>
                    <a:cubicBezTo>
                      <a:pt x="579" y="45"/>
                      <a:pt x="579" y="45"/>
                      <a:pt x="578" y="45"/>
                    </a:cubicBezTo>
                    <a:cubicBezTo>
                      <a:pt x="578" y="45"/>
                      <a:pt x="578" y="45"/>
                      <a:pt x="577" y="45"/>
                    </a:cubicBezTo>
                    <a:cubicBezTo>
                      <a:pt x="577" y="45"/>
                      <a:pt x="577" y="45"/>
                      <a:pt x="577" y="45"/>
                    </a:cubicBezTo>
                    <a:cubicBezTo>
                      <a:pt x="576" y="45"/>
                      <a:pt x="576" y="46"/>
                      <a:pt x="575" y="45"/>
                    </a:cubicBezTo>
                    <a:cubicBezTo>
                      <a:pt x="574" y="45"/>
                      <a:pt x="573" y="45"/>
                      <a:pt x="573" y="45"/>
                    </a:cubicBezTo>
                    <a:cubicBezTo>
                      <a:pt x="571" y="44"/>
                      <a:pt x="569" y="46"/>
                      <a:pt x="567" y="46"/>
                    </a:cubicBezTo>
                    <a:cubicBezTo>
                      <a:pt x="567" y="46"/>
                      <a:pt x="567" y="47"/>
                      <a:pt x="567" y="47"/>
                    </a:cubicBezTo>
                    <a:cubicBezTo>
                      <a:pt x="568" y="47"/>
                      <a:pt x="569" y="47"/>
                      <a:pt x="569" y="47"/>
                    </a:cubicBezTo>
                    <a:cubicBezTo>
                      <a:pt x="570" y="48"/>
                      <a:pt x="572" y="47"/>
                      <a:pt x="573" y="48"/>
                    </a:cubicBezTo>
                    <a:cubicBezTo>
                      <a:pt x="574" y="48"/>
                      <a:pt x="573" y="48"/>
                      <a:pt x="574" y="47"/>
                    </a:cubicBezTo>
                    <a:cubicBezTo>
                      <a:pt x="574" y="48"/>
                      <a:pt x="575" y="48"/>
                      <a:pt x="575" y="47"/>
                    </a:cubicBezTo>
                    <a:cubicBezTo>
                      <a:pt x="576" y="48"/>
                      <a:pt x="577" y="47"/>
                      <a:pt x="578" y="47"/>
                    </a:cubicBezTo>
                    <a:cubicBezTo>
                      <a:pt x="577" y="49"/>
                      <a:pt x="577" y="50"/>
                      <a:pt x="577" y="52"/>
                    </a:cubicBezTo>
                    <a:cubicBezTo>
                      <a:pt x="577" y="52"/>
                      <a:pt x="577" y="52"/>
                      <a:pt x="578" y="53"/>
                    </a:cubicBezTo>
                    <a:cubicBezTo>
                      <a:pt x="577" y="53"/>
                      <a:pt x="577" y="53"/>
                      <a:pt x="577" y="54"/>
                    </a:cubicBezTo>
                    <a:cubicBezTo>
                      <a:pt x="578" y="55"/>
                      <a:pt x="578" y="56"/>
                      <a:pt x="578" y="57"/>
                    </a:cubicBezTo>
                    <a:cubicBezTo>
                      <a:pt x="580" y="58"/>
                      <a:pt x="582" y="59"/>
                      <a:pt x="584" y="60"/>
                    </a:cubicBezTo>
                    <a:cubicBezTo>
                      <a:pt x="586" y="58"/>
                      <a:pt x="589" y="59"/>
                      <a:pt x="591" y="58"/>
                    </a:cubicBezTo>
                    <a:cubicBezTo>
                      <a:pt x="591" y="58"/>
                      <a:pt x="592" y="58"/>
                      <a:pt x="592" y="59"/>
                    </a:cubicBezTo>
                    <a:cubicBezTo>
                      <a:pt x="593" y="58"/>
                      <a:pt x="594" y="58"/>
                      <a:pt x="595" y="58"/>
                    </a:cubicBezTo>
                    <a:cubicBezTo>
                      <a:pt x="595" y="58"/>
                      <a:pt x="595" y="59"/>
                      <a:pt x="595" y="59"/>
                    </a:cubicBezTo>
                    <a:cubicBezTo>
                      <a:pt x="592" y="60"/>
                      <a:pt x="590" y="59"/>
                      <a:pt x="587" y="60"/>
                    </a:cubicBezTo>
                    <a:cubicBezTo>
                      <a:pt x="586" y="59"/>
                      <a:pt x="584" y="61"/>
                      <a:pt x="583" y="62"/>
                    </a:cubicBezTo>
                    <a:cubicBezTo>
                      <a:pt x="583" y="62"/>
                      <a:pt x="584" y="63"/>
                      <a:pt x="585" y="63"/>
                    </a:cubicBezTo>
                    <a:cubicBezTo>
                      <a:pt x="589" y="63"/>
                      <a:pt x="594" y="61"/>
                      <a:pt x="598" y="62"/>
                    </a:cubicBezTo>
                    <a:cubicBezTo>
                      <a:pt x="598" y="62"/>
                      <a:pt x="599" y="62"/>
                      <a:pt x="599" y="62"/>
                    </a:cubicBezTo>
                    <a:cubicBezTo>
                      <a:pt x="599" y="63"/>
                      <a:pt x="600" y="63"/>
                      <a:pt x="601" y="63"/>
                    </a:cubicBezTo>
                    <a:cubicBezTo>
                      <a:pt x="601" y="63"/>
                      <a:pt x="601" y="63"/>
                      <a:pt x="601" y="64"/>
                    </a:cubicBezTo>
                    <a:cubicBezTo>
                      <a:pt x="601" y="63"/>
                      <a:pt x="600" y="63"/>
                      <a:pt x="600" y="64"/>
                    </a:cubicBezTo>
                    <a:cubicBezTo>
                      <a:pt x="598" y="63"/>
                      <a:pt x="597" y="64"/>
                      <a:pt x="596" y="65"/>
                    </a:cubicBezTo>
                    <a:cubicBezTo>
                      <a:pt x="594" y="63"/>
                      <a:pt x="593" y="68"/>
                      <a:pt x="591" y="66"/>
                    </a:cubicBezTo>
                    <a:cubicBezTo>
                      <a:pt x="590" y="67"/>
                      <a:pt x="589" y="67"/>
                      <a:pt x="588" y="68"/>
                    </a:cubicBezTo>
                    <a:cubicBezTo>
                      <a:pt x="587" y="67"/>
                      <a:pt x="586" y="67"/>
                      <a:pt x="585" y="67"/>
                    </a:cubicBezTo>
                    <a:cubicBezTo>
                      <a:pt x="585" y="67"/>
                      <a:pt x="584" y="68"/>
                      <a:pt x="584" y="69"/>
                    </a:cubicBezTo>
                    <a:cubicBezTo>
                      <a:pt x="583" y="68"/>
                      <a:pt x="583" y="68"/>
                      <a:pt x="583" y="68"/>
                    </a:cubicBezTo>
                    <a:cubicBezTo>
                      <a:pt x="582" y="68"/>
                      <a:pt x="581" y="70"/>
                      <a:pt x="579" y="68"/>
                    </a:cubicBezTo>
                    <a:cubicBezTo>
                      <a:pt x="579" y="68"/>
                      <a:pt x="579" y="69"/>
                      <a:pt x="579" y="69"/>
                    </a:cubicBezTo>
                    <a:cubicBezTo>
                      <a:pt x="578" y="69"/>
                      <a:pt x="578" y="69"/>
                      <a:pt x="578" y="69"/>
                    </a:cubicBezTo>
                    <a:cubicBezTo>
                      <a:pt x="575" y="70"/>
                      <a:pt x="573" y="70"/>
                      <a:pt x="570" y="70"/>
                    </a:cubicBezTo>
                    <a:cubicBezTo>
                      <a:pt x="570" y="70"/>
                      <a:pt x="570" y="69"/>
                      <a:pt x="570" y="69"/>
                    </a:cubicBezTo>
                    <a:cubicBezTo>
                      <a:pt x="570" y="69"/>
                      <a:pt x="570" y="69"/>
                      <a:pt x="569" y="69"/>
                    </a:cubicBezTo>
                    <a:cubicBezTo>
                      <a:pt x="569" y="69"/>
                      <a:pt x="569" y="70"/>
                      <a:pt x="569" y="70"/>
                    </a:cubicBezTo>
                    <a:cubicBezTo>
                      <a:pt x="568" y="70"/>
                      <a:pt x="567" y="71"/>
                      <a:pt x="566" y="70"/>
                    </a:cubicBezTo>
                    <a:cubicBezTo>
                      <a:pt x="566" y="70"/>
                      <a:pt x="565" y="71"/>
                      <a:pt x="565" y="71"/>
                    </a:cubicBezTo>
                    <a:cubicBezTo>
                      <a:pt x="565" y="71"/>
                      <a:pt x="565" y="72"/>
                      <a:pt x="565" y="73"/>
                    </a:cubicBezTo>
                    <a:cubicBezTo>
                      <a:pt x="563" y="73"/>
                      <a:pt x="560" y="74"/>
                      <a:pt x="560" y="76"/>
                    </a:cubicBezTo>
                    <a:cubicBezTo>
                      <a:pt x="561" y="77"/>
                      <a:pt x="561" y="77"/>
                      <a:pt x="562" y="77"/>
                    </a:cubicBezTo>
                    <a:cubicBezTo>
                      <a:pt x="560" y="77"/>
                      <a:pt x="559" y="78"/>
                      <a:pt x="557" y="78"/>
                    </a:cubicBezTo>
                    <a:cubicBezTo>
                      <a:pt x="552" y="81"/>
                      <a:pt x="555" y="87"/>
                      <a:pt x="558" y="91"/>
                    </a:cubicBezTo>
                    <a:cubicBezTo>
                      <a:pt x="557" y="92"/>
                      <a:pt x="557" y="93"/>
                      <a:pt x="558" y="95"/>
                    </a:cubicBezTo>
                    <a:cubicBezTo>
                      <a:pt x="557" y="97"/>
                      <a:pt x="555" y="98"/>
                      <a:pt x="553" y="99"/>
                    </a:cubicBezTo>
                    <a:cubicBezTo>
                      <a:pt x="553" y="100"/>
                      <a:pt x="553" y="101"/>
                      <a:pt x="553" y="102"/>
                    </a:cubicBezTo>
                    <a:cubicBezTo>
                      <a:pt x="556" y="106"/>
                      <a:pt x="561" y="108"/>
                      <a:pt x="564" y="112"/>
                    </a:cubicBezTo>
                    <a:cubicBezTo>
                      <a:pt x="565" y="112"/>
                      <a:pt x="565" y="112"/>
                      <a:pt x="565" y="112"/>
                    </a:cubicBezTo>
                    <a:cubicBezTo>
                      <a:pt x="566" y="114"/>
                      <a:pt x="568" y="113"/>
                      <a:pt x="569" y="114"/>
                    </a:cubicBezTo>
                    <a:cubicBezTo>
                      <a:pt x="570" y="115"/>
                      <a:pt x="570" y="115"/>
                      <a:pt x="571" y="116"/>
                    </a:cubicBezTo>
                    <a:cubicBezTo>
                      <a:pt x="573" y="118"/>
                      <a:pt x="577" y="120"/>
                      <a:pt x="579" y="122"/>
                    </a:cubicBezTo>
                    <a:cubicBezTo>
                      <a:pt x="582" y="124"/>
                      <a:pt x="586" y="124"/>
                      <a:pt x="589" y="125"/>
                    </a:cubicBezTo>
                    <a:cubicBezTo>
                      <a:pt x="590" y="125"/>
                      <a:pt x="592" y="124"/>
                      <a:pt x="593" y="125"/>
                    </a:cubicBezTo>
                    <a:cubicBezTo>
                      <a:pt x="594" y="125"/>
                      <a:pt x="594" y="125"/>
                      <a:pt x="594" y="125"/>
                    </a:cubicBezTo>
                    <a:cubicBezTo>
                      <a:pt x="595" y="127"/>
                      <a:pt x="599" y="126"/>
                      <a:pt x="601" y="127"/>
                    </a:cubicBezTo>
                    <a:cubicBezTo>
                      <a:pt x="604" y="128"/>
                      <a:pt x="606" y="127"/>
                      <a:pt x="609" y="130"/>
                    </a:cubicBezTo>
                    <a:cubicBezTo>
                      <a:pt x="609" y="130"/>
                      <a:pt x="609" y="130"/>
                      <a:pt x="609" y="130"/>
                    </a:cubicBezTo>
                    <a:cubicBezTo>
                      <a:pt x="610" y="131"/>
                      <a:pt x="610" y="132"/>
                      <a:pt x="611" y="131"/>
                    </a:cubicBezTo>
                    <a:cubicBezTo>
                      <a:pt x="614" y="133"/>
                      <a:pt x="616" y="131"/>
                      <a:pt x="619" y="134"/>
                    </a:cubicBezTo>
                    <a:cubicBezTo>
                      <a:pt x="620" y="134"/>
                      <a:pt x="621" y="134"/>
                      <a:pt x="623" y="135"/>
                    </a:cubicBezTo>
                    <a:cubicBezTo>
                      <a:pt x="622" y="137"/>
                      <a:pt x="621" y="136"/>
                      <a:pt x="619" y="136"/>
                    </a:cubicBezTo>
                    <a:cubicBezTo>
                      <a:pt x="618" y="136"/>
                      <a:pt x="617" y="137"/>
                      <a:pt x="616" y="137"/>
                    </a:cubicBezTo>
                    <a:cubicBezTo>
                      <a:pt x="616" y="137"/>
                      <a:pt x="616" y="138"/>
                      <a:pt x="616" y="138"/>
                    </a:cubicBezTo>
                    <a:cubicBezTo>
                      <a:pt x="615" y="138"/>
                      <a:pt x="613" y="139"/>
                      <a:pt x="611" y="139"/>
                    </a:cubicBezTo>
                    <a:cubicBezTo>
                      <a:pt x="610" y="140"/>
                      <a:pt x="608" y="138"/>
                      <a:pt x="607" y="139"/>
                    </a:cubicBezTo>
                    <a:cubicBezTo>
                      <a:pt x="606" y="139"/>
                      <a:pt x="607" y="139"/>
                      <a:pt x="606" y="138"/>
                    </a:cubicBezTo>
                    <a:cubicBezTo>
                      <a:pt x="606" y="139"/>
                      <a:pt x="605" y="140"/>
                      <a:pt x="604" y="139"/>
                    </a:cubicBezTo>
                    <a:cubicBezTo>
                      <a:pt x="604" y="139"/>
                      <a:pt x="604" y="139"/>
                      <a:pt x="603" y="139"/>
                    </a:cubicBezTo>
                    <a:cubicBezTo>
                      <a:pt x="603" y="139"/>
                      <a:pt x="603" y="139"/>
                      <a:pt x="603" y="139"/>
                    </a:cubicBezTo>
                    <a:cubicBezTo>
                      <a:pt x="601" y="139"/>
                      <a:pt x="600" y="139"/>
                      <a:pt x="599" y="140"/>
                    </a:cubicBezTo>
                    <a:cubicBezTo>
                      <a:pt x="598" y="138"/>
                      <a:pt x="597" y="139"/>
                      <a:pt x="596" y="139"/>
                    </a:cubicBezTo>
                    <a:cubicBezTo>
                      <a:pt x="593" y="138"/>
                      <a:pt x="590" y="138"/>
                      <a:pt x="587" y="139"/>
                    </a:cubicBezTo>
                    <a:cubicBezTo>
                      <a:pt x="586" y="138"/>
                      <a:pt x="586" y="138"/>
                      <a:pt x="586" y="138"/>
                    </a:cubicBezTo>
                    <a:cubicBezTo>
                      <a:pt x="584" y="138"/>
                      <a:pt x="582" y="139"/>
                      <a:pt x="580" y="138"/>
                    </a:cubicBezTo>
                    <a:cubicBezTo>
                      <a:pt x="579" y="138"/>
                      <a:pt x="579" y="139"/>
                      <a:pt x="578" y="139"/>
                    </a:cubicBezTo>
                    <a:cubicBezTo>
                      <a:pt x="578" y="138"/>
                      <a:pt x="578" y="138"/>
                      <a:pt x="577" y="138"/>
                    </a:cubicBezTo>
                    <a:cubicBezTo>
                      <a:pt x="577" y="139"/>
                      <a:pt x="575" y="138"/>
                      <a:pt x="574" y="139"/>
                    </a:cubicBezTo>
                    <a:cubicBezTo>
                      <a:pt x="573" y="139"/>
                      <a:pt x="573" y="139"/>
                      <a:pt x="573" y="138"/>
                    </a:cubicBezTo>
                    <a:cubicBezTo>
                      <a:pt x="572" y="140"/>
                      <a:pt x="575" y="141"/>
                      <a:pt x="574" y="143"/>
                    </a:cubicBezTo>
                    <a:cubicBezTo>
                      <a:pt x="575" y="143"/>
                      <a:pt x="575" y="143"/>
                      <a:pt x="576" y="143"/>
                    </a:cubicBezTo>
                    <a:cubicBezTo>
                      <a:pt x="577" y="145"/>
                      <a:pt x="580" y="145"/>
                      <a:pt x="582" y="146"/>
                    </a:cubicBezTo>
                    <a:cubicBezTo>
                      <a:pt x="584" y="145"/>
                      <a:pt x="587" y="147"/>
                      <a:pt x="589" y="147"/>
                    </a:cubicBezTo>
                    <a:cubicBezTo>
                      <a:pt x="592" y="148"/>
                      <a:pt x="594" y="149"/>
                      <a:pt x="596" y="149"/>
                    </a:cubicBezTo>
                    <a:cubicBezTo>
                      <a:pt x="597" y="150"/>
                      <a:pt x="597" y="150"/>
                      <a:pt x="598" y="150"/>
                    </a:cubicBezTo>
                    <a:cubicBezTo>
                      <a:pt x="598" y="150"/>
                      <a:pt x="598" y="150"/>
                      <a:pt x="597" y="150"/>
                    </a:cubicBezTo>
                    <a:cubicBezTo>
                      <a:pt x="598" y="150"/>
                      <a:pt x="598" y="150"/>
                      <a:pt x="599" y="150"/>
                    </a:cubicBezTo>
                    <a:cubicBezTo>
                      <a:pt x="598" y="150"/>
                      <a:pt x="598" y="150"/>
                      <a:pt x="598" y="151"/>
                    </a:cubicBezTo>
                    <a:cubicBezTo>
                      <a:pt x="599" y="153"/>
                      <a:pt x="600" y="152"/>
                      <a:pt x="602" y="151"/>
                    </a:cubicBezTo>
                    <a:cubicBezTo>
                      <a:pt x="603" y="151"/>
                      <a:pt x="604" y="153"/>
                      <a:pt x="606" y="152"/>
                    </a:cubicBezTo>
                    <a:cubicBezTo>
                      <a:pt x="606" y="153"/>
                      <a:pt x="606" y="153"/>
                      <a:pt x="607" y="153"/>
                    </a:cubicBezTo>
                    <a:cubicBezTo>
                      <a:pt x="606" y="154"/>
                      <a:pt x="606" y="153"/>
                      <a:pt x="605" y="154"/>
                    </a:cubicBezTo>
                    <a:cubicBezTo>
                      <a:pt x="605" y="155"/>
                      <a:pt x="605" y="155"/>
                      <a:pt x="606" y="155"/>
                    </a:cubicBezTo>
                    <a:cubicBezTo>
                      <a:pt x="605" y="156"/>
                      <a:pt x="605" y="157"/>
                      <a:pt x="605" y="157"/>
                    </a:cubicBezTo>
                    <a:cubicBezTo>
                      <a:pt x="605" y="158"/>
                      <a:pt x="604" y="157"/>
                      <a:pt x="603" y="159"/>
                    </a:cubicBezTo>
                    <a:cubicBezTo>
                      <a:pt x="603" y="159"/>
                      <a:pt x="602" y="158"/>
                      <a:pt x="601" y="159"/>
                    </a:cubicBezTo>
                    <a:cubicBezTo>
                      <a:pt x="599" y="158"/>
                      <a:pt x="597" y="159"/>
                      <a:pt x="595" y="159"/>
                    </a:cubicBezTo>
                    <a:cubicBezTo>
                      <a:pt x="595" y="159"/>
                      <a:pt x="596" y="159"/>
                      <a:pt x="596" y="160"/>
                    </a:cubicBezTo>
                    <a:cubicBezTo>
                      <a:pt x="596" y="160"/>
                      <a:pt x="597" y="159"/>
                      <a:pt x="598" y="160"/>
                    </a:cubicBezTo>
                    <a:cubicBezTo>
                      <a:pt x="598" y="160"/>
                      <a:pt x="598" y="160"/>
                      <a:pt x="598" y="160"/>
                    </a:cubicBezTo>
                    <a:cubicBezTo>
                      <a:pt x="595" y="161"/>
                      <a:pt x="592" y="159"/>
                      <a:pt x="589" y="161"/>
                    </a:cubicBezTo>
                    <a:cubicBezTo>
                      <a:pt x="588" y="160"/>
                      <a:pt x="589" y="160"/>
                      <a:pt x="589" y="160"/>
                    </a:cubicBezTo>
                    <a:cubicBezTo>
                      <a:pt x="588" y="159"/>
                      <a:pt x="588" y="160"/>
                      <a:pt x="588" y="161"/>
                    </a:cubicBezTo>
                    <a:cubicBezTo>
                      <a:pt x="587" y="160"/>
                      <a:pt x="586" y="160"/>
                      <a:pt x="586" y="161"/>
                    </a:cubicBezTo>
                    <a:cubicBezTo>
                      <a:pt x="585" y="161"/>
                      <a:pt x="586" y="160"/>
                      <a:pt x="586" y="160"/>
                    </a:cubicBezTo>
                    <a:cubicBezTo>
                      <a:pt x="585" y="160"/>
                      <a:pt x="584" y="162"/>
                      <a:pt x="583" y="161"/>
                    </a:cubicBezTo>
                    <a:cubicBezTo>
                      <a:pt x="582" y="161"/>
                      <a:pt x="582" y="161"/>
                      <a:pt x="581" y="161"/>
                    </a:cubicBezTo>
                    <a:cubicBezTo>
                      <a:pt x="581" y="160"/>
                      <a:pt x="580" y="161"/>
                      <a:pt x="579" y="161"/>
                    </a:cubicBezTo>
                    <a:cubicBezTo>
                      <a:pt x="578" y="161"/>
                      <a:pt x="577" y="160"/>
                      <a:pt x="576" y="160"/>
                    </a:cubicBezTo>
                    <a:cubicBezTo>
                      <a:pt x="576" y="160"/>
                      <a:pt x="575" y="161"/>
                      <a:pt x="575" y="161"/>
                    </a:cubicBezTo>
                    <a:cubicBezTo>
                      <a:pt x="574" y="161"/>
                      <a:pt x="573" y="161"/>
                      <a:pt x="572" y="161"/>
                    </a:cubicBezTo>
                    <a:cubicBezTo>
                      <a:pt x="571" y="161"/>
                      <a:pt x="570" y="161"/>
                      <a:pt x="569" y="161"/>
                    </a:cubicBezTo>
                    <a:cubicBezTo>
                      <a:pt x="568" y="161"/>
                      <a:pt x="568" y="160"/>
                      <a:pt x="567" y="161"/>
                    </a:cubicBezTo>
                    <a:cubicBezTo>
                      <a:pt x="563" y="160"/>
                      <a:pt x="559" y="161"/>
                      <a:pt x="554" y="162"/>
                    </a:cubicBezTo>
                    <a:cubicBezTo>
                      <a:pt x="555" y="162"/>
                      <a:pt x="556" y="162"/>
                      <a:pt x="556" y="163"/>
                    </a:cubicBezTo>
                    <a:cubicBezTo>
                      <a:pt x="557" y="164"/>
                      <a:pt x="558" y="163"/>
                      <a:pt x="559" y="163"/>
                    </a:cubicBezTo>
                    <a:cubicBezTo>
                      <a:pt x="559" y="163"/>
                      <a:pt x="558" y="164"/>
                      <a:pt x="559" y="164"/>
                    </a:cubicBezTo>
                    <a:cubicBezTo>
                      <a:pt x="561" y="165"/>
                      <a:pt x="560" y="163"/>
                      <a:pt x="561" y="163"/>
                    </a:cubicBezTo>
                    <a:cubicBezTo>
                      <a:pt x="562" y="163"/>
                      <a:pt x="562" y="163"/>
                      <a:pt x="562" y="164"/>
                    </a:cubicBezTo>
                    <a:cubicBezTo>
                      <a:pt x="562" y="164"/>
                      <a:pt x="563" y="163"/>
                      <a:pt x="564" y="163"/>
                    </a:cubicBezTo>
                    <a:cubicBezTo>
                      <a:pt x="564" y="163"/>
                      <a:pt x="564" y="164"/>
                      <a:pt x="565" y="163"/>
                    </a:cubicBezTo>
                    <a:cubicBezTo>
                      <a:pt x="566" y="165"/>
                      <a:pt x="567" y="164"/>
                      <a:pt x="568" y="165"/>
                    </a:cubicBezTo>
                    <a:cubicBezTo>
                      <a:pt x="568" y="165"/>
                      <a:pt x="568" y="164"/>
                      <a:pt x="568" y="164"/>
                    </a:cubicBezTo>
                    <a:cubicBezTo>
                      <a:pt x="569" y="163"/>
                      <a:pt x="570" y="163"/>
                      <a:pt x="571" y="163"/>
                    </a:cubicBezTo>
                    <a:cubicBezTo>
                      <a:pt x="571" y="164"/>
                      <a:pt x="570" y="164"/>
                      <a:pt x="570" y="165"/>
                    </a:cubicBezTo>
                    <a:cubicBezTo>
                      <a:pt x="571" y="166"/>
                      <a:pt x="571" y="164"/>
                      <a:pt x="572" y="165"/>
                    </a:cubicBezTo>
                    <a:cubicBezTo>
                      <a:pt x="572" y="165"/>
                      <a:pt x="572" y="165"/>
                      <a:pt x="572" y="166"/>
                    </a:cubicBezTo>
                    <a:cubicBezTo>
                      <a:pt x="573" y="165"/>
                      <a:pt x="573" y="165"/>
                      <a:pt x="572" y="165"/>
                    </a:cubicBezTo>
                    <a:cubicBezTo>
                      <a:pt x="573" y="165"/>
                      <a:pt x="574" y="164"/>
                      <a:pt x="575" y="164"/>
                    </a:cubicBezTo>
                    <a:cubicBezTo>
                      <a:pt x="575" y="164"/>
                      <a:pt x="575" y="165"/>
                      <a:pt x="575" y="165"/>
                    </a:cubicBezTo>
                    <a:cubicBezTo>
                      <a:pt x="577" y="164"/>
                      <a:pt x="578" y="165"/>
                      <a:pt x="579" y="165"/>
                    </a:cubicBezTo>
                    <a:cubicBezTo>
                      <a:pt x="580" y="164"/>
                      <a:pt x="579" y="165"/>
                      <a:pt x="578" y="164"/>
                    </a:cubicBezTo>
                    <a:cubicBezTo>
                      <a:pt x="579" y="164"/>
                      <a:pt x="579" y="164"/>
                      <a:pt x="579" y="164"/>
                    </a:cubicBezTo>
                    <a:cubicBezTo>
                      <a:pt x="580" y="164"/>
                      <a:pt x="580" y="164"/>
                      <a:pt x="580" y="165"/>
                    </a:cubicBezTo>
                    <a:cubicBezTo>
                      <a:pt x="581" y="165"/>
                      <a:pt x="583" y="166"/>
                      <a:pt x="584" y="165"/>
                    </a:cubicBezTo>
                    <a:cubicBezTo>
                      <a:pt x="585" y="166"/>
                      <a:pt x="586" y="166"/>
                      <a:pt x="586" y="165"/>
                    </a:cubicBezTo>
                    <a:cubicBezTo>
                      <a:pt x="587" y="166"/>
                      <a:pt x="589" y="165"/>
                      <a:pt x="590" y="166"/>
                    </a:cubicBezTo>
                    <a:cubicBezTo>
                      <a:pt x="591" y="166"/>
                      <a:pt x="590" y="165"/>
                      <a:pt x="590" y="165"/>
                    </a:cubicBezTo>
                    <a:cubicBezTo>
                      <a:pt x="591" y="166"/>
                      <a:pt x="593" y="165"/>
                      <a:pt x="594" y="166"/>
                    </a:cubicBezTo>
                    <a:cubicBezTo>
                      <a:pt x="594" y="166"/>
                      <a:pt x="596" y="167"/>
                      <a:pt x="597" y="166"/>
                    </a:cubicBezTo>
                    <a:cubicBezTo>
                      <a:pt x="598" y="166"/>
                      <a:pt x="597" y="166"/>
                      <a:pt x="598" y="165"/>
                    </a:cubicBezTo>
                    <a:cubicBezTo>
                      <a:pt x="599" y="165"/>
                      <a:pt x="601" y="166"/>
                      <a:pt x="603" y="165"/>
                    </a:cubicBezTo>
                    <a:cubicBezTo>
                      <a:pt x="605" y="168"/>
                      <a:pt x="607" y="166"/>
                      <a:pt x="608" y="167"/>
                    </a:cubicBezTo>
                    <a:cubicBezTo>
                      <a:pt x="609" y="167"/>
                      <a:pt x="609" y="167"/>
                      <a:pt x="609" y="166"/>
                    </a:cubicBezTo>
                    <a:cubicBezTo>
                      <a:pt x="610" y="167"/>
                      <a:pt x="611" y="167"/>
                      <a:pt x="612" y="166"/>
                    </a:cubicBezTo>
                    <a:cubicBezTo>
                      <a:pt x="613" y="167"/>
                      <a:pt x="613" y="167"/>
                      <a:pt x="614" y="166"/>
                    </a:cubicBezTo>
                    <a:cubicBezTo>
                      <a:pt x="615" y="167"/>
                      <a:pt x="615" y="167"/>
                      <a:pt x="615" y="167"/>
                    </a:cubicBezTo>
                    <a:cubicBezTo>
                      <a:pt x="619" y="166"/>
                      <a:pt x="622" y="166"/>
                      <a:pt x="626" y="168"/>
                    </a:cubicBezTo>
                    <a:cubicBezTo>
                      <a:pt x="624" y="168"/>
                      <a:pt x="621" y="167"/>
                      <a:pt x="619" y="168"/>
                    </a:cubicBezTo>
                    <a:cubicBezTo>
                      <a:pt x="619" y="168"/>
                      <a:pt x="619" y="168"/>
                      <a:pt x="618" y="168"/>
                    </a:cubicBezTo>
                    <a:cubicBezTo>
                      <a:pt x="618" y="168"/>
                      <a:pt x="618" y="168"/>
                      <a:pt x="618" y="168"/>
                    </a:cubicBezTo>
                    <a:cubicBezTo>
                      <a:pt x="617" y="167"/>
                      <a:pt x="616" y="169"/>
                      <a:pt x="614" y="167"/>
                    </a:cubicBezTo>
                    <a:cubicBezTo>
                      <a:pt x="614" y="168"/>
                      <a:pt x="614" y="168"/>
                      <a:pt x="614" y="168"/>
                    </a:cubicBezTo>
                    <a:cubicBezTo>
                      <a:pt x="612" y="167"/>
                      <a:pt x="609" y="168"/>
                      <a:pt x="607" y="168"/>
                    </a:cubicBezTo>
                    <a:cubicBezTo>
                      <a:pt x="607" y="168"/>
                      <a:pt x="607" y="168"/>
                      <a:pt x="606" y="168"/>
                    </a:cubicBezTo>
                    <a:cubicBezTo>
                      <a:pt x="606" y="168"/>
                      <a:pt x="606" y="168"/>
                      <a:pt x="606" y="167"/>
                    </a:cubicBezTo>
                    <a:cubicBezTo>
                      <a:pt x="603" y="168"/>
                      <a:pt x="600" y="169"/>
                      <a:pt x="597" y="168"/>
                    </a:cubicBezTo>
                    <a:cubicBezTo>
                      <a:pt x="596" y="169"/>
                      <a:pt x="594" y="169"/>
                      <a:pt x="593" y="168"/>
                    </a:cubicBezTo>
                    <a:cubicBezTo>
                      <a:pt x="592" y="168"/>
                      <a:pt x="591" y="169"/>
                      <a:pt x="590" y="168"/>
                    </a:cubicBezTo>
                    <a:cubicBezTo>
                      <a:pt x="589" y="169"/>
                      <a:pt x="588" y="169"/>
                      <a:pt x="587" y="168"/>
                    </a:cubicBezTo>
                    <a:cubicBezTo>
                      <a:pt x="587" y="168"/>
                      <a:pt x="587" y="168"/>
                      <a:pt x="587" y="168"/>
                    </a:cubicBezTo>
                    <a:cubicBezTo>
                      <a:pt x="582" y="168"/>
                      <a:pt x="577" y="169"/>
                      <a:pt x="573" y="168"/>
                    </a:cubicBezTo>
                    <a:cubicBezTo>
                      <a:pt x="572" y="169"/>
                      <a:pt x="571" y="169"/>
                      <a:pt x="570" y="169"/>
                    </a:cubicBezTo>
                    <a:cubicBezTo>
                      <a:pt x="568" y="168"/>
                      <a:pt x="567" y="169"/>
                      <a:pt x="565" y="169"/>
                    </a:cubicBezTo>
                    <a:cubicBezTo>
                      <a:pt x="563" y="168"/>
                      <a:pt x="560" y="168"/>
                      <a:pt x="558" y="169"/>
                    </a:cubicBezTo>
                    <a:cubicBezTo>
                      <a:pt x="558" y="169"/>
                      <a:pt x="558" y="169"/>
                      <a:pt x="557" y="168"/>
                    </a:cubicBezTo>
                    <a:cubicBezTo>
                      <a:pt x="557" y="168"/>
                      <a:pt x="557" y="168"/>
                      <a:pt x="556" y="169"/>
                    </a:cubicBezTo>
                    <a:cubicBezTo>
                      <a:pt x="555" y="168"/>
                      <a:pt x="552" y="169"/>
                      <a:pt x="551" y="169"/>
                    </a:cubicBezTo>
                    <a:cubicBezTo>
                      <a:pt x="550" y="169"/>
                      <a:pt x="548" y="168"/>
                      <a:pt x="547" y="168"/>
                    </a:cubicBezTo>
                    <a:cubicBezTo>
                      <a:pt x="546" y="168"/>
                      <a:pt x="546" y="168"/>
                      <a:pt x="545" y="168"/>
                    </a:cubicBezTo>
                    <a:cubicBezTo>
                      <a:pt x="545" y="168"/>
                      <a:pt x="545" y="168"/>
                      <a:pt x="544" y="168"/>
                    </a:cubicBezTo>
                    <a:cubicBezTo>
                      <a:pt x="540" y="169"/>
                      <a:pt x="535" y="169"/>
                      <a:pt x="531" y="168"/>
                    </a:cubicBezTo>
                    <a:cubicBezTo>
                      <a:pt x="530" y="168"/>
                      <a:pt x="529" y="169"/>
                      <a:pt x="528" y="168"/>
                    </a:cubicBezTo>
                    <a:cubicBezTo>
                      <a:pt x="527" y="167"/>
                      <a:pt x="528" y="168"/>
                      <a:pt x="527" y="168"/>
                    </a:cubicBezTo>
                    <a:cubicBezTo>
                      <a:pt x="522" y="168"/>
                      <a:pt x="516" y="169"/>
                      <a:pt x="510" y="168"/>
                    </a:cubicBezTo>
                    <a:cubicBezTo>
                      <a:pt x="510" y="169"/>
                      <a:pt x="508" y="169"/>
                      <a:pt x="508" y="168"/>
                    </a:cubicBezTo>
                    <a:cubicBezTo>
                      <a:pt x="507" y="169"/>
                      <a:pt x="506" y="169"/>
                      <a:pt x="504" y="168"/>
                    </a:cubicBezTo>
                    <a:cubicBezTo>
                      <a:pt x="503" y="168"/>
                      <a:pt x="502" y="169"/>
                      <a:pt x="502" y="168"/>
                    </a:cubicBezTo>
                    <a:cubicBezTo>
                      <a:pt x="501" y="168"/>
                      <a:pt x="501" y="169"/>
                      <a:pt x="501" y="169"/>
                    </a:cubicBezTo>
                    <a:cubicBezTo>
                      <a:pt x="496" y="168"/>
                      <a:pt x="492" y="170"/>
                      <a:pt x="488" y="169"/>
                    </a:cubicBezTo>
                    <a:cubicBezTo>
                      <a:pt x="488" y="168"/>
                      <a:pt x="487" y="169"/>
                      <a:pt x="487" y="169"/>
                    </a:cubicBezTo>
                    <a:cubicBezTo>
                      <a:pt x="482" y="168"/>
                      <a:pt x="478" y="170"/>
                      <a:pt x="473" y="169"/>
                    </a:cubicBezTo>
                    <a:cubicBezTo>
                      <a:pt x="470" y="170"/>
                      <a:pt x="467" y="169"/>
                      <a:pt x="464" y="169"/>
                    </a:cubicBezTo>
                    <a:cubicBezTo>
                      <a:pt x="463" y="169"/>
                      <a:pt x="463" y="169"/>
                      <a:pt x="463" y="169"/>
                    </a:cubicBezTo>
                    <a:cubicBezTo>
                      <a:pt x="460" y="169"/>
                      <a:pt x="457" y="169"/>
                      <a:pt x="454" y="169"/>
                    </a:cubicBezTo>
                    <a:cubicBezTo>
                      <a:pt x="453" y="169"/>
                      <a:pt x="451" y="168"/>
                      <a:pt x="450" y="169"/>
                    </a:cubicBezTo>
                    <a:cubicBezTo>
                      <a:pt x="447" y="169"/>
                      <a:pt x="445" y="168"/>
                      <a:pt x="443" y="169"/>
                    </a:cubicBezTo>
                    <a:cubicBezTo>
                      <a:pt x="441" y="168"/>
                      <a:pt x="439" y="170"/>
                      <a:pt x="437" y="169"/>
                    </a:cubicBezTo>
                    <a:cubicBezTo>
                      <a:pt x="436" y="170"/>
                      <a:pt x="433" y="168"/>
                      <a:pt x="431" y="169"/>
                    </a:cubicBezTo>
                    <a:cubicBezTo>
                      <a:pt x="431" y="168"/>
                      <a:pt x="430" y="168"/>
                      <a:pt x="430" y="168"/>
                    </a:cubicBezTo>
                    <a:cubicBezTo>
                      <a:pt x="429" y="168"/>
                      <a:pt x="430" y="169"/>
                      <a:pt x="429" y="169"/>
                    </a:cubicBezTo>
                    <a:cubicBezTo>
                      <a:pt x="429" y="169"/>
                      <a:pt x="428" y="169"/>
                      <a:pt x="427" y="168"/>
                    </a:cubicBezTo>
                    <a:cubicBezTo>
                      <a:pt x="426" y="168"/>
                      <a:pt x="425" y="170"/>
                      <a:pt x="423" y="168"/>
                    </a:cubicBezTo>
                    <a:cubicBezTo>
                      <a:pt x="419" y="169"/>
                      <a:pt x="415" y="169"/>
                      <a:pt x="411" y="168"/>
                    </a:cubicBezTo>
                    <a:cubicBezTo>
                      <a:pt x="410" y="169"/>
                      <a:pt x="410" y="169"/>
                      <a:pt x="409" y="168"/>
                    </a:cubicBezTo>
                    <a:cubicBezTo>
                      <a:pt x="408" y="169"/>
                      <a:pt x="406" y="169"/>
                      <a:pt x="405" y="168"/>
                    </a:cubicBezTo>
                    <a:cubicBezTo>
                      <a:pt x="404" y="168"/>
                      <a:pt x="405" y="168"/>
                      <a:pt x="404" y="169"/>
                    </a:cubicBezTo>
                    <a:cubicBezTo>
                      <a:pt x="402" y="168"/>
                      <a:pt x="399" y="170"/>
                      <a:pt x="396" y="168"/>
                    </a:cubicBezTo>
                    <a:cubicBezTo>
                      <a:pt x="396" y="168"/>
                      <a:pt x="396" y="168"/>
                      <a:pt x="395" y="168"/>
                    </a:cubicBezTo>
                    <a:cubicBezTo>
                      <a:pt x="395" y="168"/>
                      <a:pt x="395" y="168"/>
                      <a:pt x="395" y="168"/>
                    </a:cubicBezTo>
                    <a:cubicBezTo>
                      <a:pt x="394" y="168"/>
                      <a:pt x="393" y="169"/>
                      <a:pt x="392" y="168"/>
                    </a:cubicBezTo>
                    <a:cubicBezTo>
                      <a:pt x="391" y="169"/>
                      <a:pt x="389" y="169"/>
                      <a:pt x="388" y="168"/>
                    </a:cubicBezTo>
                    <a:cubicBezTo>
                      <a:pt x="388" y="168"/>
                      <a:pt x="389" y="168"/>
                      <a:pt x="389" y="168"/>
                    </a:cubicBezTo>
                    <a:cubicBezTo>
                      <a:pt x="388" y="167"/>
                      <a:pt x="386" y="167"/>
                      <a:pt x="386" y="168"/>
                    </a:cubicBezTo>
                    <a:cubicBezTo>
                      <a:pt x="384" y="167"/>
                      <a:pt x="383" y="168"/>
                      <a:pt x="382" y="168"/>
                    </a:cubicBezTo>
                    <a:cubicBezTo>
                      <a:pt x="382" y="168"/>
                      <a:pt x="382" y="168"/>
                      <a:pt x="382" y="169"/>
                    </a:cubicBezTo>
                    <a:cubicBezTo>
                      <a:pt x="381" y="169"/>
                      <a:pt x="381" y="168"/>
                      <a:pt x="381" y="168"/>
                    </a:cubicBezTo>
                    <a:cubicBezTo>
                      <a:pt x="381" y="168"/>
                      <a:pt x="381" y="168"/>
                      <a:pt x="381" y="168"/>
                    </a:cubicBezTo>
                    <a:cubicBezTo>
                      <a:pt x="381" y="167"/>
                      <a:pt x="380" y="167"/>
                      <a:pt x="379" y="167"/>
                    </a:cubicBezTo>
                    <a:cubicBezTo>
                      <a:pt x="379" y="167"/>
                      <a:pt x="378" y="168"/>
                      <a:pt x="378" y="168"/>
                    </a:cubicBezTo>
                    <a:cubicBezTo>
                      <a:pt x="378" y="168"/>
                      <a:pt x="377" y="167"/>
                      <a:pt x="376" y="167"/>
                    </a:cubicBezTo>
                    <a:cubicBezTo>
                      <a:pt x="374" y="167"/>
                      <a:pt x="373" y="168"/>
                      <a:pt x="371" y="167"/>
                    </a:cubicBezTo>
                    <a:cubicBezTo>
                      <a:pt x="371" y="168"/>
                      <a:pt x="370" y="168"/>
                      <a:pt x="370" y="168"/>
                    </a:cubicBezTo>
                    <a:cubicBezTo>
                      <a:pt x="369" y="167"/>
                      <a:pt x="369" y="168"/>
                      <a:pt x="369" y="167"/>
                    </a:cubicBezTo>
                    <a:cubicBezTo>
                      <a:pt x="368" y="168"/>
                      <a:pt x="367" y="168"/>
                      <a:pt x="366" y="167"/>
                    </a:cubicBezTo>
                    <a:cubicBezTo>
                      <a:pt x="366" y="168"/>
                      <a:pt x="365" y="168"/>
                      <a:pt x="364" y="167"/>
                    </a:cubicBezTo>
                    <a:cubicBezTo>
                      <a:pt x="363" y="167"/>
                      <a:pt x="364" y="168"/>
                      <a:pt x="363" y="168"/>
                    </a:cubicBezTo>
                    <a:cubicBezTo>
                      <a:pt x="362" y="167"/>
                      <a:pt x="360" y="168"/>
                      <a:pt x="359" y="166"/>
                    </a:cubicBezTo>
                    <a:cubicBezTo>
                      <a:pt x="358" y="167"/>
                      <a:pt x="359" y="167"/>
                      <a:pt x="359" y="168"/>
                    </a:cubicBezTo>
                    <a:cubicBezTo>
                      <a:pt x="358" y="167"/>
                      <a:pt x="357" y="168"/>
                      <a:pt x="357" y="167"/>
                    </a:cubicBezTo>
                    <a:cubicBezTo>
                      <a:pt x="356" y="167"/>
                      <a:pt x="356" y="168"/>
                      <a:pt x="356" y="168"/>
                    </a:cubicBezTo>
                    <a:cubicBezTo>
                      <a:pt x="355" y="168"/>
                      <a:pt x="354" y="167"/>
                      <a:pt x="353" y="168"/>
                    </a:cubicBezTo>
                    <a:cubicBezTo>
                      <a:pt x="352" y="167"/>
                      <a:pt x="351" y="169"/>
                      <a:pt x="349" y="167"/>
                    </a:cubicBezTo>
                    <a:cubicBezTo>
                      <a:pt x="348" y="168"/>
                      <a:pt x="347" y="168"/>
                      <a:pt x="346" y="168"/>
                    </a:cubicBezTo>
                    <a:cubicBezTo>
                      <a:pt x="344" y="167"/>
                      <a:pt x="341" y="169"/>
                      <a:pt x="340" y="168"/>
                    </a:cubicBezTo>
                    <a:cubicBezTo>
                      <a:pt x="339" y="168"/>
                      <a:pt x="338" y="167"/>
                      <a:pt x="338" y="168"/>
                    </a:cubicBezTo>
                    <a:cubicBezTo>
                      <a:pt x="336" y="167"/>
                      <a:pt x="334" y="168"/>
                      <a:pt x="332" y="168"/>
                    </a:cubicBezTo>
                    <a:cubicBezTo>
                      <a:pt x="331" y="168"/>
                      <a:pt x="330" y="169"/>
                      <a:pt x="328" y="168"/>
                    </a:cubicBezTo>
                    <a:cubicBezTo>
                      <a:pt x="327" y="168"/>
                      <a:pt x="325" y="168"/>
                      <a:pt x="323" y="168"/>
                    </a:cubicBezTo>
                    <a:cubicBezTo>
                      <a:pt x="323" y="168"/>
                      <a:pt x="323" y="168"/>
                      <a:pt x="323" y="168"/>
                    </a:cubicBezTo>
                    <a:cubicBezTo>
                      <a:pt x="322" y="167"/>
                      <a:pt x="321" y="169"/>
                      <a:pt x="321" y="168"/>
                    </a:cubicBezTo>
                    <a:cubicBezTo>
                      <a:pt x="318" y="168"/>
                      <a:pt x="316" y="169"/>
                      <a:pt x="313" y="168"/>
                    </a:cubicBezTo>
                    <a:cubicBezTo>
                      <a:pt x="311" y="168"/>
                      <a:pt x="310" y="169"/>
                      <a:pt x="308" y="167"/>
                    </a:cubicBezTo>
                    <a:cubicBezTo>
                      <a:pt x="307" y="169"/>
                      <a:pt x="306" y="168"/>
                      <a:pt x="305" y="169"/>
                    </a:cubicBezTo>
                    <a:cubicBezTo>
                      <a:pt x="306" y="169"/>
                      <a:pt x="307" y="169"/>
                      <a:pt x="307" y="169"/>
                    </a:cubicBezTo>
                    <a:cubicBezTo>
                      <a:pt x="309" y="172"/>
                      <a:pt x="313" y="171"/>
                      <a:pt x="315" y="172"/>
                    </a:cubicBezTo>
                    <a:close/>
                    <a:moveTo>
                      <a:pt x="527" y="58"/>
                    </a:moveTo>
                    <a:cubicBezTo>
                      <a:pt x="527" y="57"/>
                      <a:pt x="527" y="58"/>
                      <a:pt x="527" y="58"/>
                    </a:cubicBezTo>
                    <a:close/>
                    <a:moveTo>
                      <a:pt x="391" y="168"/>
                    </a:moveTo>
                    <a:cubicBezTo>
                      <a:pt x="391" y="167"/>
                      <a:pt x="392" y="168"/>
                      <a:pt x="391" y="168"/>
                    </a:cubicBezTo>
                    <a:close/>
                    <a:moveTo>
                      <a:pt x="494" y="43"/>
                    </a:moveTo>
                    <a:cubicBezTo>
                      <a:pt x="494" y="43"/>
                      <a:pt x="494" y="43"/>
                      <a:pt x="494" y="43"/>
                    </a:cubicBezTo>
                    <a:close/>
                    <a:moveTo>
                      <a:pt x="454" y="25"/>
                    </a:moveTo>
                    <a:cubicBezTo>
                      <a:pt x="454" y="26"/>
                      <a:pt x="454" y="26"/>
                      <a:pt x="454" y="26"/>
                    </a:cubicBezTo>
                    <a:cubicBezTo>
                      <a:pt x="454" y="26"/>
                      <a:pt x="455" y="26"/>
                      <a:pt x="454" y="25"/>
                    </a:cubicBezTo>
                    <a:close/>
                    <a:moveTo>
                      <a:pt x="421" y="33"/>
                    </a:moveTo>
                    <a:cubicBezTo>
                      <a:pt x="421" y="33"/>
                      <a:pt x="421" y="33"/>
                      <a:pt x="421" y="34"/>
                    </a:cubicBezTo>
                    <a:cubicBezTo>
                      <a:pt x="421" y="34"/>
                      <a:pt x="421" y="34"/>
                      <a:pt x="421" y="34"/>
                    </a:cubicBezTo>
                    <a:cubicBezTo>
                      <a:pt x="421" y="34"/>
                      <a:pt x="421" y="34"/>
                      <a:pt x="422" y="34"/>
                    </a:cubicBezTo>
                    <a:cubicBezTo>
                      <a:pt x="421" y="33"/>
                      <a:pt x="421" y="33"/>
                      <a:pt x="421" y="33"/>
                    </a:cubicBezTo>
                    <a:close/>
                    <a:moveTo>
                      <a:pt x="423" y="30"/>
                    </a:moveTo>
                    <a:cubicBezTo>
                      <a:pt x="423" y="30"/>
                      <a:pt x="423" y="30"/>
                      <a:pt x="423" y="30"/>
                    </a:cubicBezTo>
                    <a:close/>
                    <a:moveTo>
                      <a:pt x="428" y="21"/>
                    </a:moveTo>
                    <a:cubicBezTo>
                      <a:pt x="427" y="21"/>
                      <a:pt x="429" y="22"/>
                      <a:pt x="428" y="21"/>
                    </a:cubicBezTo>
                    <a:close/>
                    <a:moveTo>
                      <a:pt x="304" y="168"/>
                    </a:moveTo>
                    <a:cubicBezTo>
                      <a:pt x="304" y="168"/>
                      <a:pt x="304" y="168"/>
                      <a:pt x="304" y="169"/>
                    </a:cubicBezTo>
                    <a:cubicBezTo>
                      <a:pt x="305" y="169"/>
                      <a:pt x="305" y="168"/>
                      <a:pt x="304" y="168"/>
                    </a:cubicBezTo>
                    <a:close/>
                    <a:moveTo>
                      <a:pt x="293" y="169"/>
                    </a:moveTo>
                    <a:cubicBezTo>
                      <a:pt x="293" y="169"/>
                      <a:pt x="292" y="169"/>
                      <a:pt x="292" y="169"/>
                    </a:cubicBezTo>
                    <a:cubicBezTo>
                      <a:pt x="292" y="170"/>
                      <a:pt x="293" y="170"/>
                      <a:pt x="294" y="170"/>
                    </a:cubicBezTo>
                    <a:cubicBezTo>
                      <a:pt x="294" y="169"/>
                      <a:pt x="293" y="169"/>
                      <a:pt x="293" y="169"/>
                    </a:cubicBezTo>
                    <a:close/>
                    <a:moveTo>
                      <a:pt x="406" y="31"/>
                    </a:moveTo>
                    <a:cubicBezTo>
                      <a:pt x="405" y="31"/>
                      <a:pt x="405" y="31"/>
                      <a:pt x="405" y="31"/>
                    </a:cubicBezTo>
                    <a:cubicBezTo>
                      <a:pt x="405" y="32"/>
                      <a:pt x="404" y="32"/>
                      <a:pt x="404" y="33"/>
                    </a:cubicBezTo>
                    <a:cubicBezTo>
                      <a:pt x="405" y="33"/>
                      <a:pt x="405" y="32"/>
                      <a:pt x="406" y="31"/>
                    </a:cubicBezTo>
                    <a:close/>
                    <a:moveTo>
                      <a:pt x="289" y="170"/>
                    </a:moveTo>
                    <a:cubicBezTo>
                      <a:pt x="290" y="170"/>
                      <a:pt x="290" y="170"/>
                      <a:pt x="291" y="170"/>
                    </a:cubicBezTo>
                    <a:cubicBezTo>
                      <a:pt x="290" y="170"/>
                      <a:pt x="290" y="169"/>
                      <a:pt x="289" y="170"/>
                    </a:cubicBezTo>
                    <a:close/>
                    <a:moveTo>
                      <a:pt x="406" y="29"/>
                    </a:moveTo>
                    <a:cubicBezTo>
                      <a:pt x="406" y="29"/>
                      <a:pt x="406" y="29"/>
                      <a:pt x="406" y="29"/>
                    </a:cubicBezTo>
                    <a:close/>
                    <a:moveTo>
                      <a:pt x="403" y="30"/>
                    </a:moveTo>
                    <a:cubicBezTo>
                      <a:pt x="403" y="30"/>
                      <a:pt x="404" y="30"/>
                      <a:pt x="404" y="29"/>
                    </a:cubicBezTo>
                    <a:cubicBezTo>
                      <a:pt x="403" y="29"/>
                      <a:pt x="402" y="29"/>
                      <a:pt x="402" y="29"/>
                    </a:cubicBezTo>
                    <a:cubicBezTo>
                      <a:pt x="402" y="30"/>
                      <a:pt x="401" y="31"/>
                      <a:pt x="401" y="32"/>
                    </a:cubicBezTo>
                    <a:cubicBezTo>
                      <a:pt x="402" y="32"/>
                      <a:pt x="402" y="32"/>
                      <a:pt x="403" y="32"/>
                    </a:cubicBezTo>
                    <a:cubicBezTo>
                      <a:pt x="402" y="31"/>
                      <a:pt x="403" y="31"/>
                      <a:pt x="403" y="30"/>
                    </a:cubicBezTo>
                    <a:close/>
                    <a:moveTo>
                      <a:pt x="405" y="27"/>
                    </a:moveTo>
                    <a:cubicBezTo>
                      <a:pt x="404" y="26"/>
                      <a:pt x="405" y="27"/>
                      <a:pt x="405" y="27"/>
                    </a:cubicBezTo>
                    <a:close/>
                    <a:moveTo>
                      <a:pt x="401" y="29"/>
                    </a:moveTo>
                    <a:cubicBezTo>
                      <a:pt x="400" y="29"/>
                      <a:pt x="400" y="29"/>
                      <a:pt x="400" y="29"/>
                    </a:cubicBezTo>
                    <a:cubicBezTo>
                      <a:pt x="400" y="29"/>
                      <a:pt x="399" y="30"/>
                      <a:pt x="399" y="30"/>
                    </a:cubicBezTo>
                    <a:cubicBezTo>
                      <a:pt x="399" y="29"/>
                      <a:pt x="399" y="29"/>
                      <a:pt x="399" y="29"/>
                    </a:cubicBezTo>
                    <a:cubicBezTo>
                      <a:pt x="398" y="28"/>
                      <a:pt x="397" y="30"/>
                      <a:pt x="396" y="30"/>
                    </a:cubicBezTo>
                    <a:cubicBezTo>
                      <a:pt x="397" y="31"/>
                      <a:pt x="399" y="30"/>
                      <a:pt x="400" y="32"/>
                    </a:cubicBezTo>
                    <a:cubicBezTo>
                      <a:pt x="401" y="31"/>
                      <a:pt x="401" y="30"/>
                      <a:pt x="401" y="29"/>
                    </a:cubicBezTo>
                    <a:close/>
                    <a:moveTo>
                      <a:pt x="402" y="21"/>
                    </a:moveTo>
                    <a:cubicBezTo>
                      <a:pt x="402" y="21"/>
                      <a:pt x="402" y="21"/>
                      <a:pt x="402" y="21"/>
                    </a:cubicBezTo>
                    <a:cubicBezTo>
                      <a:pt x="402" y="21"/>
                      <a:pt x="402" y="22"/>
                      <a:pt x="402" y="22"/>
                    </a:cubicBezTo>
                    <a:cubicBezTo>
                      <a:pt x="402" y="21"/>
                      <a:pt x="402" y="21"/>
                      <a:pt x="402" y="21"/>
                    </a:cubicBezTo>
                    <a:cubicBezTo>
                      <a:pt x="402" y="21"/>
                      <a:pt x="402" y="21"/>
                      <a:pt x="402" y="21"/>
                    </a:cubicBezTo>
                    <a:close/>
                    <a:moveTo>
                      <a:pt x="396" y="29"/>
                    </a:moveTo>
                    <a:cubicBezTo>
                      <a:pt x="395" y="29"/>
                      <a:pt x="396" y="29"/>
                      <a:pt x="396" y="29"/>
                    </a:cubicBezTo>
                    <a:close/>
                    <a:moveTo>
                      <a:pt x="393" y="29"/>
                    </a:moveTo>
                    <a:cubicBezTo>
                      <a:pt x="393" y="29"/>
                      <a:pt x="394" y="30"/>
                      <a:pt x="394" y="30"/>
                    </a:cubicBezTo>
                    <a:cubicBezTo>
                      <a:pt x="394" y="30"/>
                      <a:pt x="395" y="30"/>
                      <a:pt x="395" y="30"/>
                    </a:cubicBezTo>
                    <a:cubicBezTo>
                      <a:pt x="394" y="29"/>
                      <a:pt x="394" y="28"/>
                      <a:pt x="393" y="29"/>
                    </a:cubicBezTo>
                    <a:close/>
                    <a:moveTo>
                      <a:pt x="391" y="30"/>
                    </a:moveTo>
                    <a:cubicBezTo>
                      <a:pt x="390" y="29"/>
                      <a:pt x="390" y="30"/>
                      <a:pt x="391" y="30"/>
                    </a:cubicBezTo>
                    <a:cubicBezTo>
                      <a:pt x="390" y="30"/>
                      <a:pt x="391" y="30"/>
                      <a:pt x="391" y="30"/>
                    </a:cubicBezTo>
                    <a:cubicBezTo>
                      <a:pt x="391" y="30"/>
                      <a:pt x="392" y="29"/>
                      <a:pt x="392" y="30"/>
                    </a:cubicBezTo>
                    <a:cubicBezTo>
                      <a:pt x="392" y="28"/>
                      <a:pt x="391" y="28"/>
                      <a:pt x="390" y="29"/>
                    </a:cubicBezTo>
                    <a:cubicBezTo>
                      <a:pt x="390" y="29"/>
                      <a:pt x="391" y="29"/>
                      <a:pt x="391" y="30"/>
                    </a:cubicBezTo>
                    <a:close/>
                    <a:moveTo>
                      <a:pt x="389" y="29"/>
                    </a:moveTo>
                    <a:cubicBezTo>
                      <a:pt x="389" y="29"/>
                      <a:pt x="389" y="29"/>
                      <a:pt x="389" y="29"/>
                    </a:cubicBezTo>
                    <a:cubicBezTo>
                      <a:pt x="389" y="28"/>
                      <a:pt x="389" y="28"/>
                      <a:pt x="388" y="27"/>
                    </a:cubicBezTo>
                    <a:cubicBezTo>
                      <a:pt x="388" y="28"/>
                      <a:pt x="388" y="28"/>
                      <a:pt x="388" y="29"/>
                    </a:cubicBezTo>
                    <a:cubicBezTo>
                      <a:pt x="388" y="29"/>
                      <a:pt x="388" y="28"/>
                      <a:pt x="387" y="28"/>
                    </a:cubicBezTo>
                    <a:cubicBezTo>
                      <a:pt x="386" y="29"/>
                      <a:pt x="384" y="27"/>
                      <a:pt x="382" y="28"/>
                    </a:cubicBezTo>
                    <a:cubicBezTo>
                      <a:pt x="382" y="29"/>
                      <a:pt x="381" y="29"/>
                      <a:pt x="381" y="30"/>
                    </a:cubicBezTo>
                    <a:cubicBezTo>
                      <a:pt x="380" y="29"/>
                      <a:pt x="379" y="29"/>
                      <a:pt x="379" y="29"/>
                    </a:cubicBezTo>
                    <a:cubicBezTo>
                      <a:pt x="380" y="28"/>
                      <a:pt x="381" y="28"/>
                      <a:pt x="382" y="28"/>
                    </a:cubicBezTo>
                    <a:cubicBezTo>
                      <a:pt x="382" y="27"/>
                      <a:pt x="382" y="27"/>
                      <a:pt x="381" y="27"/>
                    </a:cubicBezTo>
                    <a:cubicBezTo>
                      <a:pt x="381" y="27"/>
                      <a:pt x="380" y="27"/>
                      <a:pt x="379" y="27"/>
                    </a:cubicBezTo>
                    <a:cubicBezTo>
                      <a:pt x="379" y="27"/>
                      <a:pt x="378" y="28"/>
                      <a:pt x="378" y="28"/>
                    </a:cubicBezTo>
                    <a:cubicBezTo>
                      <a:pt x="378" y="28"/>
                      <a:pt x="378" y="27"/>
                      <a:pt x="377" y="27"/>
                    </a:cubicBezTo>
                    <a:cubicBezTo>
                      <a:pt x="377" y="27"/>
                      <a:pt x="376" y="28"/>
                      <a:pt x="376" y="28"/>
                    </a:cubicBezTo>
                    <a:cubicBezTo>
                      <a:pt x="374" y="27"/>
                      <a:pt x="372" y="26"/>
                      <a:pt x="371" y="27"/>
                    </a:cubicBezTo>
                    <a:cubicBezTo>
                      <a:pt x="371" y="27"/>
                      <a:pt x="371" y="27"/>
                      <a:pt x="371" y="28"/>
                    </a:cubicBezTo>
                    <a:cubicBezTo>
                      <a:pt x="371" y="28"/>
                      <a:pt x="370" y="29"/>
                      <a:pt x="370" y="28"/>
                    </a:cubicBezTo>
                    <a:cubicBezTo>
                      <a:pt x="370" y="28"/>
                      <a:pt x="370" y="28"/>
                      <a:pt x="371" y="28"/>
                    </a:cubicBezTo>
                    <a:cubicBezTo>
                      <a:pt x="370" y="27"/>
                      <a:pt x="369" y="27"/>
                      <a:pt x="369" y="26"/>
                    </a:cubicBezTo>
                    <a:cubicBezTo>
                      <a:pt x="368" y="27"/>
                      <a:pt x="367" y="27"/>
                      <a:pt x="366" y="26"/>
                    </a:cubicBezTo>
                    <a:cubicBezTo>
                      <a:pt x="364" y="26"/>
                      <a:pt x="361" y="27"/>
                      <a:pt x="359" y="25"/>
                    </a:cubicBezTo>
                    <a:cubicBezTo>
                      <a:pt x="359" y="25"/>
                      <a:pt x="359" y="26"/>
                      <a:pt x="358" y="26"/>
                    </a:cubicBezTo>
                    <a:cubicBezTo>
                      <a:pt x="357" y="25"/>
                      <a:pt x="356" y="26"/>
                      <a:pt x="355" y="26"/>
                    </a:cubicBezTo>
                    <a:cubicBezTo>
                      <a:pt x="353" y="25"/>
                      <a:pt x="352" y="26"/>
                      <a:pt x="350" y="25"/>
                    </a:cubicBezTo>
                    <a:cubicBezTo>
                      <a:pt x="350" y="26"/>
                      <a:pt x="350" y="26"/>
                      <a:pt x="351" y="27"/>
                    </a:cubicBezTo>
                    <a:cubicBezTo>
                      <a:pt x="351" y="27"/>
                      <a:pt x="351" y="26"/>
                      <a:pt x="352" y="26"/>
                    </a:cubicBezTo>
                    <a:cubicBezTo>
                      <a:pt x="352" y="27"/>
                      <a:pt x="352" y="27"/>
                      <a:pt x="353" y="28"/>
                    </a:cubicBezTo>
                    <a:cubicBezTo>
                      <a:pt x="353" y="27"/>
                      <a:pt x="353" y="27"/>
                      <a:pt x="354" y="28"/>
                    </a:cubicBezTo>
                    <a:cubicBezTo>
                      <a:pt x="354" y="28"/>
                      <a:pt x="354" y="28"/>
                      <a:pt x="354" y="29"/>
                    </a:cubicBezTo>
                    <a:cubicBezTo>
                      <a:pt x="356" y="29"/>
                      <a:pt x="357" y="29"/>
                      <a:pt x="358" y="29"/>
                    </a:cubicBezTo>
                    <a:cubicBezTo>
                      <a:pt x="360" y="30"/>
                      <a:pt x="361" y="30"/>
                      <a:pt x="362" y="29"/>
                    </a:cubicBezTo>
                    <a:cubicBezTo>
                      <a:pt x="362" y="29"/>
                      <a:pt x="361" y="29"/>
                      <a:pt x="361" y="28"/>
                    </a:cubicBezTo>
                    <a:cubicBezTo>
                      <a:pt x="363" y="30"/>
                      <a:pt x="363" y="26"/>
                      <a:pt x="365" y="28"/>
                    </a:cubicBezTo>
                    <a:cubicBezTo>
                      <a:pt x="365" y="28"/>
                      <a:pt x="365" y="29"/>
                      <a:pt x="365" y="29"/>
                    </a:cubicBezTo>
                    <a:cubicBezTo>
                      <a:pt x="365" y="30"/>
                      <a:pt x="366" y="30"/>
                      <a:pt x="367" y="31"/>
                    </a:cubicBezTo>
                    <a:cubicBezTo>
                      <a:pt x="368" y="29"/>
                      <a:pt x="370" y="30"/>
                      <a:pt x="372" y="31"/>
                    </a:cubicBezTo>
                    <a:cubicBezTo>
                      <a:pt x="372" y="31"/>
                      <a:pt x="372" y="31"/>
                      <a:pt x="372" y="30"/>
                    </a:cubicBezTo>
                    <a:cubicBezTo>
                      <a:pt x="373" y="30"/>
                      <a:pt x="374" y="31"/>
                      <a:pt x="374" y="31"/>
                    </a:cubicBezTo>
                    <a:cubicBezTo>
                      <a:pt x="374" y="31"/>
                      <a:pt x="374" y="31"/>
                      <a:pt x="374" y="30"/>
                    </a:cubicBezTo>
                    <a:cubicBezTo>
                      <a:pt x="375" y="30"/>
                      <a:pt x="376" y="30"/>
                      <a:pt x="377" y="30"/>
                    </a:cubicBezTo>
                    <a:cubicBezTo>
                      <a:pt x="377" y="30"/>
                      <a:pt x="376" y="30"/>
                      <a:pt x="376" y="29"/>
                    </a:cubicBezTo>
                    <a:cubicBezTo>
                      <a:pt x="377" y="29"/>
                      <a:pt x="378" y="29"/>
                      <a:pt x="379" y="29"/>
                    </a:cubicBezTo>
                    <a:cubicBezTo>
                      <a:pt x="379" y="30"/>
                      <a:pt x="379" y="30"/>
                      <a:pt x="379" y="30"/>
                    </a:cubicBezTo>
                    <a:cubicBezTo>
                      <a:pt x="381" y="31"/>
                      <a:pt x="383" y="31"/>
                      <a:pt x="385" y="31"/>
                    </a:cubicBezTo>
                    <a:cubicBezTo>
                      <a:pt x="386" y="31"/>
                      <a:pt x="387" y="31"/>
                      <a:pt x="387" y="30"/>
                    </a:cubicBezTo>
                    <a:cubicBezTo>
                      <a:pt x="388" y="31"/>
                      <a:pt x="390" y="30"/>
                      <a:pt x="389" y="29"/>
                    </a:cubicBezTo>
                    <a:close/>
                    <a:moveTo>
                      <a:pt x="387" y="24"/>
                    </a:moveTo>
                    <a:cubicBezTo>
                      <a:pt x="386" y="23"/>
                      <a:pt x="385" y="23"/>
                      <a:pt x="384" y="24"/>
                    </a:cubicBezTo>
                    <a:cubicBezTo>
                      <a:pt x="384" y="23"/>
                      <a:pt x="383" y="23"/>
                      <a:pt x="383" y="23"/>
                    </a:cubicBezTo>
                    <a:cubicBezTo>
                      <a:pt x="383" y="23"/>
                      <a:pt x="383" y="23"/>
                      <a:pt x="383" y="23"/>
                    </a:cubicBezTo>
                    <a:cubicBezTo>
                      <a:pt x="382" y="23"/>
                      <a:pt x="382" y="23"/>
                      <a:pt x="381" y="24"/>
                    </a:cubicBezTo>
                    <a:cubicBezTo>
                      <a:pt x="381" y="25"/>
                      <a:pt x="382" y="25"/>
                      <a:pt x="383" y="25"/>
                    </a:cubicBezTo>
                    <a:cubicBezTo>
                      <a:pt x="383" y="25"/>
                      <a:pt x="383" y="24"/>
                      <a:pt x="383" y="24"/>
                    </a:cubicBezTo>
                    <a:cubicBezTo>
                      <a:pt x="384" y="25"/>
                      <a:pt x="383" y="25"/>
                      <a:pt x="384" y="25"/>
                    </a:cubicBezTo>
                    <a:cubicBezTo>
                      <a:pt x="385" y="24"/>
                      <a:pt x="386" y="26"/>
                      <a:pt x="387" y="25"/>
                    </a:cubicBezTo>
                    <a:cubicBezTo>
                      <a:pt x="386" y="24"/>
                      <a:pt x="387" y="24"/>
                      <a:pt x="387" y="24"/>
                    </a:cubicBezTo>
                    <a:close/>
                    <a:moveTo>
                      <a:pt x="382" y="28"/>
                    </a:moveTo>
                    <a:cubicBezTo>
                      <a:pt x="382" y="28"/>
                      <a:pt x="382" y="28"/>
                      <a:pt x="382" y="28"/>
                    </a:cubicBezTo>
                    <a:close/>
                    <a:moveTo>
                      <a:pt x="378" y="30"/>
                    </a:moveTo>
                    <a:cubicBezTo>
                      <a:pt x="379" y="31"/>
                      <a:pt x="378" y="29"/>
                      <a:pt x="378" y="30"/>
                    </a:cubicBezTo>
                    <a:close/>
                    <a:moveTo>
                      <a:pt x="380" y="22"/>
                    </a:moveTo>
                    <a:cubicBezTo>
                      <a:pt x="379" y="23"/>
                      <a:pt x="379" y="23"/>
                      <a:pt x="379" y="23"/>
                    </a:cubicBezTo>
                    <a:cubicBezTo>
                      <a:pt x="378" y="23"/>
                      <a:pt x="379" y="23"/>
                      <a:pt x="378" y="22"/>
                    </a:cubicBezTo>
                    <a:cubicBezTo>
                      <a:pt x="378" y="23"/>
                      <a:pt x="378" y="23"/>
                      <a:pt x="378" y="23"/>
                    </a:cubicBezTo>
                    <a:cubicBezTo>
                      <a:pt x="377" y="22"/>
                      <a:pt x="376" y="24"/>
                      <a:pt x="375" y="23"/>
                    </a:cubicBezTo>
                    <a:cubicBezTo>
                      <a:pt x="374" y="22"/>
                      <a:pt x="372" y="22"/>
                      <a:pt x="370" y="23"/>
                    </a:cubicBezTo>
                    <a:cubicBezTo>
                      <a:pt x="369" y="22"/>
                      <a:pt x="369" y="22"/>
                      <a:pt x="369" y="21"/>
                    </a:cubicBezTo>
                    <a:cubicBezTo>
                      <a:pt x="368" y="23"/>
                      <a:pt x="366" y="22"/>
                      <a:pt x="365" y="22"/>
                    </a:cubicBezTo>
                    <a:cubicBezTo>
                      <a:pt x="364" y="21"/>
                      <a:pt x="364" y="22"/>
                      <a:pt x="363" y="21"/>
                    </a:cubicBezTo>
                    <a:cubicBezTo>
                      <a:pt x="362" y="22"/>
                      <a:pt x="363" y="22"/>
                      <a:pt x="363" y="22"/>
                    </a:cubicBezTo>
                    <a:cubicBezTo>
                      <a:pt x="361" y="22"/>
                      <a:pt x="359" y="21"/>
                      <a:pt x="357" y="20"/>
                    </a:cubicBezTo>
                    <a:cubicBezTo>
                      <a:pt x="356" y="21"/>
                      <a:pt x="356" y="21"/>
                      <a:pt x="356" y="21"/>
                    </a:cubicBezTo>
                    <a:cubicBezTo>
                      <a:pt x="354" y="21"/>
                      <a:pt x="353" y="22"/>
                      <a:pt x="351" y="21"/>
                    </a:cubicBezTo>
                    <a:cubicBezTo>
                      <a:pt x="350" y="21"/>
                      <a:pt x="351" y="21"/>
                      <a:pt x="350" y="21"/>
                    </a:cubicBezTo>
                    <a:cubicBezTo>
                      <a:pt x="349" y="20"/>
                      <a:pt x="347" y="22"/>
                      <a:pt x="346" y="20"/>
                    </a:cubicBezTo>
                    <a:cubicBezTo>
                      <a:pt x="345" y="21"/>
                      <a:pt x="344" y="21"/>
                      <a:pt x="343" y="22"/>
                    </a:cubicBezTo>
                    <a:cubicBezTo>
                      <a:pt x="343" y="22"/>
                      <a:pt x="344" y="22"/>
                      <a:pt x="344" y="23"/>
                    </a:cubicBezTo>
                    <a:cubicBezTo>
                      <a:pt x="345" y="22"/>
                      <a:pt x="345" y="22"/>
                      <a:pt x="346" y="22"/>
                    </a:cubicBezTo>
                    <a:cubicBezTo>
                      <a:pt x="346" y="23"/>
                      <a:pt x="346" y="21"/>
                      <a:pt x="347" y="22"/>
                    </a:cubicBezTo>
                    <a:cubicBezTo>
                      <a:pt x="347" y="22"/>
                      <a:pt x="347" y="22"/>
                      <a:pt x="348" y="23"/>
                    </a:cubicBezTo>
                    <a:cubicBezTo>
                      <a:pt x="348" y="22"/>
                      <a:pt x="349" y="22"/>
                      <a:pt x="350" y="22"/>
                    </a:cubicBezTo>
                    <a:cubicBezTo>
                      <a:pt x="350" y="23"/>
                      <a:pt x="350" y="23"/>
                      <a:pt x="350" y="23"/>
                    </a:cubicBezTo>
                    <a:cubicBezTo>
                      <a:pt x="351" y="23"/>
                      <a:pt x="351" y="23"/>
                      <a:pt x="351" y="23"/>
                    </a:cubicBezTo>
                    <a:cubicBezTo>
                      <a:pt x="353" y="23"/>
                      <a:pt x="355" y="23"/>
                      <a:pt x="357" y="23"/>
                    </a:cubicBezTo>
                    <a:cubicBezTo>
                      <a:pt x="356" y="24"/>
                      <a:pt x="358" y="24"/>
                      <a:pt x="358" y="24"/>
                    </a:cubicBezTo>
                    <a:cubicBezTo>
                      <a:pt x="359" y="24"/>
                      <a:pt x="358" y="23"/>
                      <a:pt x="359" y="23"/>
                    </a:cubicBezTo>
                    <a:cubicBezTo>
                      <a:pt x="359" y="23"/>
                      <a:pt x="359" y="23"/>
                      <a:pt x="360" y="24"/>
                    </a:cubicBezTo>
                    <a:cubicBezTo>
                      <a:pt x="360" y="24"/>
                      <a:pt x="361" y="23"/>
                      <a:pt x="361" y="24"/>
                    </a:cubicBezTo>
                    <a:cubicBezTo>
                      <a:pt x="362" y="23"/>
                      <a:pt x="362" y="23"/>
                      <a:pt x="362" y="23"/>
                    </a:cubicBezTo>
                    <a:cubicBezTo>
                      <a:pt x="363" y="23"/>
                      <a:pt x="363" y="23"/>
                      <a:pt x="364" y="23"/>
                    </a:cubicBezTo>
                    <a:cubicBezTo>
                      <a:pt x="364" y="23"/>
                      <a:pt x="364" y="23"/>
                      <a:pt x="364" y="24"/>
                    </a:cubicBezTo>
                    <a:cubicBezTo>
                      <a:pt x="365" y="23"/>
                      <a:pt x="366" y="23"/>
                      <a:pt x="366" y="24"/>
                    </a:cubicBezTo>
                    <a:cubicBezTo>
                      <a:pt x="367" y="23"/>
                      <a:pt x="368" y="24"/>
                      <a:pt x="369" y="23"/>
                    </a:cubicBezTo>
                    <a:cubicBezTo>
                      <a:pt x="369" y="24"/>
                      <a:pt x="369" y="24"/>
                      <a:pt x="369" y="24"/>
                    </a:cubicBezTo>
                    <a:cubicBezTo>
                      <a:pt x="370" y="24"/>
                      <a:pt x="372" y="24"/>
                      <a:pt x="373" y="25"/>
                    </a:cubicBezTo>
                    <a:cubicBezTo>
                      <a:pt x="374" y="24"/>
                      <a:pt x="375" y="24"/>
                      <a:pt x="375" y="24"/>
                    </a:cubicBezTo>
                    <a:cubicBezTo>
                      <a:pt x="376" y="25"/>
                      <a:pt x="378" y="24"/>
                      <a:pt x="379" y="25"/>
                    </a:cubicBezTo>
                    <a:cubicBezTo>
                      <a:pt x="380" y="24"/>
                      <a:pt x="381" y="23"/>
                      <a:pt x="380" y="22"/>
                    </a:cubicBezTo>
                    <a:close/>
                    <a:moveTo>
                      <a:pt x="350" y="26"/>
                    </a:moveTo>
                    <a:cubicBezTo>
                      <a:pt x="350" y="26"/>
                      <a:pt x="351" y="27"/>
                      <a:pt x="350" y="26"/>
                    </a:cubicBezTo>
                    <a:close/>
                    <a:moveTo>
                      <a:pt x="350" y="25"/>
                    </a:moveTo>
                    <a:cubicBezTo>
                      <a:pt x="350" y="25"/>
                      <a:pt x="349" y="25"/>
                      <a:pt x="349" y="25"/>
                    </a:cubicBezTo>
                    <a:cubicBezTo>
                      <a:pt x="349" y="25"/>
                      <a:pt x="349" y="25"/>
                      <a:pt x="349" y="26"/>
                    </a:cubicBezTo>
                    <a:cubicBezTo>
                      <a:pt x="348" y="24"/>
                      <a:pt x="347" y="26"/>
                      <a:pt x="347" y="25"/>
                    </a:cubicBezTo>
                    <a:cubicBezTo>
                      <a:pt x="346" y="26"/>
                      <a:pt x="348" y="26"/>
                      <a:pt x="349" y="26"/>
                    </a:cubicBezTo>
                    <a:cubicBezTo>
                      <a:pt x="349" y="26"/>
                      <a:pt x="349" y="27"/>
                      <a:pt x="349" y="27"/>
                    </a:cubicBezTo>
                    <a:cubicBezTo>
                      <a:pt x="349" y="27"/>
                      <a:pt x="350" y="27"/>
                      <a:pt x="350" y="27"/>
                    </a:cubicBezTo>
                    <a:cubicBezTo>
                      <a:pt x="349" y="26"/>
                      <a:pt x="350" y="26"/>
                      <a:pt x="350" y="25"/>
                    </a:cubicBezTo>
                    <a:close/>
                    <a:moveTo>
                      <a:pt x="343" y="25"/>
                    </a:moveTo>
                    <a:cubicBezTo>
                      <a:pt x="343" y="25"/>
                      <a:pt x="343" y="25"/>
                      <a:pt x="343" y="26"/>
                    </a:cubicBezTo>
                    <a:cubicBezTo>
                      <a:pt x="343" y="25"/>
                      <a:pt x="344" y="25"/>
                      <a:pt x="344" y="25"/>
                    </a:cubicBezTo>
                    <a:cubicBezTo>
                      <a:pt x="344" y="25"/>
                      <a:pt x="344" y="25"/>
                      <a:pt x="343" y="25"/>
                    </a:cubicBezTo>
                    <a:close/>
                    <a:moveTo>
                      <a:pt x="342" y="25"/>
                    </a:moveTo>
                    <a:cubicBezTo>
                      <a:pt x="342" y="25"/>
                      <a:pt x="342" y="25"/>
                      <a:pt x="342" y="25"/>
                    </a:cubicBezTo>
                    <a:cubicBezTo>
                      <a:pt x="342" y="25"/>
                      <a:pt x="342" y="24"/>
                      <a:pt x="342" y="25"/>
                    </a:cubicBezTo>
                    <a:close/>
                    <a:moveTo>
                      <a:pt x="349" y="15"/>
                    </a:moveTo>
                    <a:cubicBezTo>
                      <a:pt x="349" y="15"/>
                      <a:pt x="349" y="15"/>
                      <a:pt x="349" y="15"/>
                    </a:cubicBezTo>
                    <a:close/>
                    <a:moveTo>
                      <a:pt x="325" y="19"/>
                    </a:moveTo>
                    <a:cubicBezTo>
                      <a:pt x="326" y="18"/>
                      <a:pt x="325" y="19"/>
                      <a:pt x="325" y="19"/>
                    </a:cubicBezTo>
                    <a:cubicBezTo>
                      <a:pt x="325" y="19"/>
                      <a:pt x="325" y="19"/>
                      <a:pt x="325" y="20"/>
                    </a:cubicBezTo>
                    <a:cubicBezTo>
                      <a:pt x="324" y="19"/>
                      <a:pt x="322" y="20"/>
                      <a:pt x="322" y="21"/>
                    </a:cubicBezTo>
                    <a:cubicBezTo>
                      <a:pt x="324" y="21"/>
                      <a:pt x="325" y="20"/>
                      <a:pt x="327" y="21"/>
                    </a:cubicBezTo>
                    <a:cubicBezTo>
                      <a:pt x="326" y="21"/>
                      <a:pt x="327" y="22"/>
                      <a:pt x="327" y="22"/>
                    </a:cubicBezTo>
                    <a:cubicBezTo>
                      <a:pt x="328" y="23"/>
                      <a:pt x="329" y="21"/>
                      <a:pt x="330" y="20"/>
                    </a:cubicBezTo>
                    <a:cubicBezTo>
                      <a:pt x="330" y="21"/>
                      <a:pt x="331" y="22"/>
                      <a:pt x="331" y="21"/>
                    </a:cubicBezTo>
                    <a:cubicBezTo>
                      <a:pt x="331" y="21"/>
                      <a:pt x="331" y="20"/>
                      <a:pt x="331" y="20"/>
                    </a:cubicBezTo>
                    <a:cubicBezTo>
                      <a:pt x="331" y="21"/>
                      <a:pt x="332" y="20"/>
                      <a:pt x="332" y="20"/>
                    </a:cubicBezTo>
                    <a:cubicBezTo>
                      <a:pt x="333" y="21"/>
                      <a:pt x="332" y="21"/>
                      <a:pt x="333" y="22"/>
                    </a:cubicBezTo>
                    <a:cubicBezTo>
                      <a:pt x="334" y="21"/>
                      <a:pt x="334" y="21"/>
                      <a:pt x="335" y="20"/>
                    </a:cubicBezTo>
                    <a:cubicBezTo>
                      <a:pt x="335" y="21"/>
                      <a:pt x="337" y="21"/>
                      <a:pt x="337" y="22"/>
                    </a:cubicBezTo>
                    <a:cubicBezTo>
                      <a:pt x="336" y="22"/>
                      <a:pt x="335" y="23"/>
                      <a:pt x="336" y="23"/>
                    </a:cubicBezTo>
                    <a:cubicBezTo>
                      <a:pt x="336" y="22"/>
                      <a:pt x="337" y="22"/>
                      <a:pt x="338" y="22"/>
                    </a:cubicBezTo>
                    <a:cubicBezTo>
                      <a:pt x="338" y="22"/>
                      <a:pt x="337" y="21"/>
                      <a:pt x="338" y="21"/>
                    </a:cubicBezTo>
                    <a:cubicBezTo>
                      <a:pt x="338" y="21"/>
                      <a:pt x="338" y="22"/>
                      <a:pt x="339" y="22"/>
                    </a:cubicBezTo>
                    <a:cubicBezTo>
                      <a:pt x="339" y="22"/>
                      <a:pt x="339" y="22"/>
                      <a:pt x="340" y="21"/>
                    </a:cubicBezTo>
                    <a:cubicBezTo>
                      <a:pt x="340" y="21"/>
                      <a:pt x="340" y="22"/>
                      <a:pt x="341" y="22"/>
                    </a:cubicBezTo>
                    <a:cubicBezTo>
                      <a:pt x="341" y="21"/>
                      <a:pt x="342" y="21"/>
                      <a:pt x="341" y="21"/>
                    </a:cubicBezTo>
                    <a:cubicBezTo>
                      <a:pt x="341" y="20"/>
                      <a:pt x="340" y="20"/>
                      <a:pt x="340" y="20"/>
                    </a:cubicBezTo>
                    <a:cubicBezTo>
                      <a:pt x="338" y="20"/>
                      <a:pt x="337" y="20"/>
                      <a:pt x="336" y="19"/>
                    </a:cubicBezTo>
                    <a:cubicBezTo>
                      <a:pt x="335" y="19"/>
                      <a:pt x="336" y="20"/>
                      <a:pt x="335" y="20"/>
                    </a:cubicBezTo>
                    <a:cubicBezTo>
                      <a:pt x="334" y="19"/>
                      <a:pt x="332" y="20"/>
                      <a:pt x="331" y="19"/>
                    </a:cubicBezTo>
                    <a:cubicBezTo>
                      <a:pt x="330" y="19"/>
                      <a:pt x="328" y="19"/>
                      <a:pt x="328" y="20"/>
                    </a:cubicBezTo>
                    <a:cubicBezTo>
                      <a:pt x="328" y="18"/>
                      <a:pt x="326" y="20"/>
                      <a:pt x="325" y="19"/>
                    </a:cubicBezTo>
                    <a:close/>
                    <a:moveTo>
                      <a:pt x="335" y="12"/>
                    </a:moveTo>
                    <a:cubicBezTo>
                      <a:pt x="335" y="13"/>
                      <a:pt x="335" y="13"/>
                      <a:pt x="335" y="13"/>
                    </a:cubicBezTo>
                    <a:cubicBezTo>
                      <a:pt x="336" y="13"/>
                      <a:pt x="336" y="14"/>
                      <a:pt x="336" y="14"/>
                    </a:cubicBezTo>
                    <a:cubicBezTo>
                      <a:pt x="337" y="14"/>
                      <a:pt x="338" y="14"/>
                      <a:pt x="338" y="14"/>
                    </a:cubicBezTo>
                    <a:cubicBezTo>
                      <a:pt x="337" y="13"/>
                      <a:pt x="336" y="13"/>
                      <a:pt x="335" y="12"/>
                    </a:cubicBezTo>
                    <a:close/>
                    <a:moveTo>
                      <a:pt x="268" y="97"/>
                    </a:moveTo>
                    <a:cubicBezTo>
                      <a:pt x="268" y="97"/>
                      <a:pt x="268" y="97"/>
                      <a:pt x="268" y="97"/>
                    </a:cubicBezTo>
                    <a:close/>
                    <a:moveTo>
                      <a:pt x="332" y="13"/>
                    </a:moveTo>
                    <a:cubicBezTo>
                      <a:pt x="332" y="14"/>
                      <a:pt x="333" y="14"/>
                      <a:pt x="334" y="13"/>
                    </a:cubicBezTo>
                    <a:cubicBezTo>
                      <a:pt x="334" y="12"/>
                      <a:pt x="332" y="12"/>
                      <a:pt x="332" y="13"/>
                    </a:cubicBezTo>
                    <a:close/>
                    <a:moveTo>
                      <a:pt x="333" y="14"/>
                    </a:moveTo>
                    <a:cubicBezTo>
                      <a:pt x="333" y="14"/>
                      <a:pt x="333" y="14"/>
                      <a:pt x="333" y="14"/>
                    </a:cubicBezTo>
                    <a:close/>
                    <a:moveTo>
                      <a:pt x="330" y="13"/>
                    </a:moveTo>
                    <a:cubicBezTo>
                      <a:pt x="331" y="13"/>
                      <a:pt x="330" y="13"/>
                      <a:pt x="331" y="14"/>
                    </a:cubicBezTo>
                    <a:cubicBezTo>
                      <a:pt x="331" y="13"/>
                      <a:pt x="331" y="13"/>
                      <a:pt x="331" y="13"/>
                    </a:cubicBezTo>
                    <a:cubicBezTo>
                      <a:pt x="331" y="13"/>
                      <a:pt x="331" y="13"/>
                      <a:pt x="330" y="13"/>
                    </a:cubicBezTo>
                    <a:close/>
                    <a:moveTo>
                      <a:pt x="295" y="18"/>
                    </a:moveTo>
                    <a:cubicBezTo>
                      <a:pt x="295" y="18"/>
                      <a:pt x="295" y="18"/>
                      <a:pt x="296" y="18"/>
                    </a:cubicBezTo>
                    <a:cubicBezTo>
                      <a:pt x="296" y="18"/>
                      <a:pt x="296" y="18"/>
                      <a:pt x="295" y="18"/>
                    </a:cubicBezTo>
                    <a:cubicBezTo>
                      <a:pt x="295" y="18"/>
                      <a:pt x="295" y="18"/>
                      <a:pt x="295" y="18"/>
                    </a:cubicBezTo>
                    <a:cubicBezTo>
                      <a:pt x="293" y="20"/>
                      <a:pt x="290" y="18"/>
                      <a:pt x="288" y="19"/>
                    </a:cubicBezTo>
                    <a:cubicBezTo>
                      <a:pt x="288" y="19"/>
                      <a:pt x="288" y="19"/>
                      <a:pt x="287" y="18"/>
                    </a:cubicBezTo>
                    <a:cubicBezTo>
                      <a:pt x="286" y="19"/>
                      <a:pt x="285" y="18"/>
                      <a:pt x="284" y="18"/>
                    </a:cubicBezTo>
                    <a:cubicBezTo>
                      <a:pt x="284" y="18"/>
                      <a:pt x="284" y="19"/>
                      <a:pt x="284" y="19"/>
                    </a:cubicBezTo>
                    <a:cubicBezTo>
                      <a:pt x="283" y="17"/>
                      <a:pt x="281" y="18"/>
                      <a:pt x="281" y="19"/>
                    </a:cubicBezTo>
                    <a:cubicBezTo>
                      <a:pt x="281" y="19"/>
                      <a:pt x="281" y="20"/>
                      <a:pt x="282" y="20"/>
                    </a:cubicBezTo>
                    <a:cubicBezTo>
                      <a:pt x="282" y="19"/>
                      <a:pt x="283" y="19"/>
                      <a:pt x="284" y="20"/>
                    </a:cubicBezTo>
                    <a:cubicBezTo>
                      <a:pt x="284" y="19"/>
                      <a:pt x="285" y="19"/>
                      <a:pt x="285" y="19"/>
                    </a:cubicBezTo>
                    <a:cubicBezTo>
                      <a:pt x="285" y="20"/>
                      <a:pt x="285" y="20"/>
                      <a:pt x="286" y="20"/>
                    </a:cubicBezTo>
                    <a:cubicBezTo>
                      <a:pt x="287" y="19"/>
                      <a:pt x="288" y="20"/>
                      <a:pt x="289" y="21"/>
                    </a:cubicBezTo>
                    <a:cubicBezTo>
                      <a:pt x="290" y="20"/>
                      <a:pt x="289" y="20"/>
                      <a:pt x="289" y="20"/>
                    </a:cubicBezTo>
                    <a:cubicBezTo>
                      <a:pt x="290" y="20"/>
                      <a:pt x="290" y="20"/>
                      <a:pt x="290" y="20"/>
                    </a:cubicBezTo>
                    <a:cubicBezTo>
                      <a:pt x="291" y="20"/>
                      <a:pt x="291" y="20"/>
                      <a:pt x="292" y="21"/>
                    </a:cubicBezTo>
                    <a:cubicBezTo>
                      <a:pt x="292" y="20"/>
                      <a:pt x="292" y="20"/>
                      <a:pt x="293" y="19"/>
                    </a:cubicBezTo>
                    <a:cubicBezTo>
                      <a:pt x="293" y="20"/>
                      <a:pt x="294" y="20"/>
                      <a:pt x="294" y="20"/>
                    </a:cubicBezTo>
                    <a:cubicBezTo>
                      <a:pt x="294" y="20"/>
                      <a:pt x="294" y="21"/>
                      <a:pt x="294" y="21"/>
                    </a:cubicBezTo>
                    <a:cubicBezTo>
                      <a:pt x="294" y="21"/>
                      <a:pt x="295" y="21"/>
                      <a:pt x="294" y="21"/>
                    </a:cubicBezTo>
                    <a:cubicBezTo>
                      <a:pt x="295" y="21"/>
                      <a:pt x="294" y="20"/>
                      <a:pt x="294" y="20"/>
                    </a:cubicBezTo>
                    <a:cubicBezTo>
                      <a:pt x="295" y="20"/>
                      <a:pt x="295" y="20"/>
                      <a:pt x="295" y="21"/>
                    </a:cubicBezTo>
                    <a:cubicBezTo>
                      <a:pt x="296" y="20"/>
                      <a:pt x="297" y="20"/>
                      <a:pt x="298" y="21"/>
                    </a:cubicBezTo>
                    <a:cubicBezTo>
                      <a:pt x="299" y="20"/>
                      <a:pt x="300" y="20"/>
                      <a:pt x="301" y="21"/>
                    </a:cubicBezTo>
                    <a:cubicBezTo>
                      <a:pt x="302" y="20"/>
                      <a:pt x="304" y="20"/>
                      <a:pt x="305" y="20"/>
                    </a:cubicBezTo>
                    <a:cubicBezTo>
                      <a:pt x="305" y="20"/>
                      <a:pt x="305" y="21"/>
                      <a:pt x="306" y="21"/>
                    </a:cubicBezTo>
                    <a:cubicBezTo>
                      <a:pt x="306" y="21"/>
                      <a:pt x="307" y="20"/>
                      <a:pt x="308" y="21"/>
                    </a:cubicBezTo>
                    <a:cubicBezTo>
                      <a:pt x="309" y="21"/>
                      <a:pt x="309" y="21"/>
                      <a:pt x="309" y="21"/>
                    </a:cubicBezTo>
                    <a:cubicBezTo>
                      <a:pt x="310" y="21"/>
                      <a:pt x="310" y="21"/>
                      <a:pt x="310" y="21"/>
                    </a:cubicBezTo>
                    <a:cubicBezTo>
                      <a:pt x="311" y="20"/>
                      <a:pt x="312" y="21"/>
                      <a:pt x="313" y="22"/>
                    </a:cubicBezTo>
                    <a:cubicBezTo>
                      <a:pt x="314" y="21"/>
                      <a:pt x="314" y="21"/>
                      <a:pt x="314" y="21"/>
                    </a:cubicBezTo>
                    <a:cubicBezTo>
                      <a:pt x="315" y="21"/>
                      <a:pt x="315" y="21"/>
                      <a:pt x="315" y="22"/>
                    </a:cubicBezTo>
                    <a:cubicBezTo>
                      <a:pt x="316" y="21"/>
                      <a:pt x="316" y="21"/>
                      <a:pt x="316" y="21"/>
                    </a:cubicBezTo>
                    <a:cubicBezTo>
                      <a:pt x="318" y="22"/>
                      <a:pt x="319" y="21"/>
                      <a:pt x="321" y="20"/>
                    </a:cubicBezTo>
                    <a:cubicBezTo>
                      <a:pt x="320" y="19"/>
                      <a:pt x="319" y="20"/>
                      <a:pt x="319" y="19"/>
                    </a:cubicBezTo>
                    <a:cubicBezTo>
                      <a:pt x="318" y="20"/>
                      <a:pt x="318" y="20"/>
                      <a:pt x="317" y="20"/>
                    </a:cubicBezTo>
                    <a:cubicBezTo>
                      <a:pt x="316" y="20"/>
                      <a:pt x="315" y="19"/>
                      <a:pt x="314" y="20"/>
                    </a:cubicBezTo>
                    <a:cubicBezTo>
                      <a:pt x="314" y="20"/>
                      <a:pt x="314" y="20"/>
                      <a:pt x="314" y="21"/>
                    </a:cubicBezTo>
                    <a:cubicBezTo>
                      <a:pt x="314" y="20"/>
                      <a:pt x="313" y="21"/>
                      <a:pt x="313" y="20"/>
                    </a:cubicBezTo>
                    <a:cubicBezTo>
                      <a:pt x="313" y="20"/>
                      <a:pt x="314" y="19"/>
                      <a:pt x="313" y="18"/>
                    </a:cubicBezTo>
                    <a:cubicBezTo>
                      <a:pt x="313" y="18"/>
                      <a:pt x="313" y="18"/>
                      <a:pt x="313" y="18"/>
                    </a:cubicBezTo>
                    <a:cubicBezTo>
                      <a:pt x="312" y="19"/>
                      <a:pt x="312" y="19"/>
                      <a:pt x="312" y="20"/>
                    </a:cubicBezTo>
                    <a:cubicBezTo>
                      <a:pt x="311" y="19"/>
                      <a:pt x="310" y="19"/>
                      <a:pt x="309" y="18"/>
                    </a:cubicBezTo>
                    <a:cubicBezTo>
                      <a:pt x="307" y="20"/>
                      <a:pt x="305" y="19"/>
                      <a:pt x="303" y="18"/>
                    </a:cubicBezTo>
                    <a:cubicBezTo>
                      <a:pt x="303" y="19"/>
                      <a:pt x="304" y="19"/>
                      <a:pt x="303" y="20"/>
                    </a:cubicBezTo>
                    <a:cubicBezTo>
                      <a:pt x="302" y="20"/>
                      <a:pt x="301" y="18"/>
                      <a:pt x="300" y="18"/>
                    </a:cubicBezTo>
                    <a:cubicBezTo>
                      <a:pt x="300" y="20"/>
                      <a:pt x="298" y="19"/>
                      <a:pt x="297" y="19"/>
                    </a:cubicBezTo>
                    <a:cubicBezTo>
                      <a:pt x="296" y="19"/>
                      <a:pt x="297" y="19"/>
                      <a:pt x="296" y="19"/>
                    </a:cubicBezTo>
                    <a:cubicBezTo>
                      <a:pt x="296" y="19"/>
                      <a:pt x="295" y="19"/>
                      <a:pt x="295" y="18"/>
                    </a:cubicBezTo>
                    <a:close/>
                    <a:moveTo>
                      <a:pt x="275" y="73"/>
                    </a:moveTo>
                    <a:cubicBezTo>
                      <a:pt x="275" y="73"/>
                      <a:pt x="276" y="73"/>
                      <a:pt x="275" y="73"/>
                    </a:cubicBezTo>
                    <a:close/>
                    <a:moveTo>
                      <a:pt x="302" y="18"/>
                    </a:moveTo>
                    <a:cubicBezTo>
                      <a:pt x="302" y="18"/>
                      <a:pt x="303" y="19"/>
                      <a:pt x="303" y="18"/>
                    </a:cubicBezTo>
                    <a:cubicBezTo>
                      <a:pt x="303" y="18"/>
                      <a:pt x="302" y="18"/>
                      <a:pt x="302" y="18"/>
                    </a:cubicBezTo>
                    <a:close/>
                    <a:moveTo>
                      <a:pt x="302" y="18"/>
                    </a:moveTo>
                    <a:cubicBezTo>
                      <a:pt x="302" y="18"/>
                      <a:pt x="302" y="18"/>
                      <a:pt x="302" y="18"/>
                    </a:cubicBezTo>
                    <a:cubicBezTo>
                      <a:pt x="302" y="19"/>
                      <a:pt x="302" y="19"/>
                      <a:pt x="302" y="18"/>
                    </a:cubicBezTo>
                    <a:close/>
                    <a:moveTo>
                      <a:pt x="297" y="11"/>
                    </a:moveTo>
                    <a:cubicBezTo>
                      <a:pt x="297" y="11"/>
                      <a:pt x="297" y="11"/>
                      <a:pt x="297" y="11"/>
                    </a:cubicBezTo>
                    <a:cubicBezTo>
                      <a:pt x="296" y="10"/>
                      <a:pt x="295" y="11"/>
                      <a:pt x="294" y="11"/>
                    </a:cubicBezTo>
                    <a:cubicBezTo>
                      <a:pt x="294" y="12"/>
                      <a:pt x="296" y="11"/>
                      <a:pt x="297" y="11"/>
                    </a:cubicBezTo>
                    <a:close/>
                    <a:moveTo>
                      <a:pt x="277" y="19"/>
                    </a:moveTo>
                    <a:cubicBezTo>
                      <a:pt x="278" y="20"/>
                      <a:pt x="279" y="20"/>
                      <a:pt x="280" y="19"/>
                    </a:cubicBezTo>
                    <a:cubicBezTo>
                      <a:pt x="279" y="18"/>
                      <a:pt x="278" y="19"/>
                      <a:pt x="277" y="19"/>
                    </a:cubicBezTo>
                    <a:close/>
                    <a:moveTo>
                      <a:pt x="285" y="11"/>
                    </a:moveTo>
                    <a:cubicBezTo>
                      <a:pt x="285" y="10"/>
                      <a:pt x="285" y="11"/>
                      <a:pt x="285" y="11"/>
                    </a:cubicBezTo>
                    <a:cubicBezTo>
                      <a:pt x="285" y="11"/>
                      <a:pt x="286" y="11"/>
                      <a:pt x="285" y="11"/>
                    </a:cubicBezTo>
                    <a:close/>
                    <a:moveTo>
                      <a:pt x="276" y="19"/>
                    </a:moveTo>
                    <a:cubicBezTo>
                      <a:pt x="276" y="19"/>
                      <a:pt x="276" y="19"/>
                      <a:pt x="276" y="19"/>
                    </a:cubicBezTo>
                    <a:cubicBezTo>
                      <a:pt x="276" y="19"/>
                      <a:pt x="277" y="19"/>
                      <a:pt x="277" y="19"/>
                    </a:cubicBezTo>
                    <a:cubicBezTo>
                      <a:pt x="276" y="19"/>
                      <a:pt x="276" y="19"/>
                      <a:pt x="276" y="19"/>
                    </a:cubicBezTo>
                    <a:close/>
                    <a:moveTo>
                      <a:pt x="272" y="19"/>
                    </a:moveTo>
                    <a:cubicBezTo>
                      <a:pt x="273" y="19"/>
                      <a:pt x="273" y="19"/>
                      <a:pt x="274" y="19"/>
                    </a:cubicBezTo>
                    <a:cubicBezTo>
                      <a:pt x="274" y="18"/>
                      <a:pt x="275" y="20"/>
                      <a:pt x="275" y="19"/>
                    </a:cubicBezTo>
                    <a:cubicBezTo>
                      <a:pt x="274" y="19"/>
                      <a:pt x="273" y="18"/>
                      <a:pt x="272" y="19"/>
                    </a:cubicBezTo>
                    <a:close/>
                    <a:moveTo>
                      <a:pt x="270" y="18"/>
                    </a:moveTo>
                    <a:cubicBezTo>
                      <a:pt x="270" y="18"/>
                      <a:pt x="269" y="18"/>
                      <a:pt x="269" y="17"/>
                    </a:cubicBezTo>
                    <a:cubicBezTo>
                      <a:pt x="270" y="18"/>
                      <a:pt x="270" y="17"/>
                      <a:pt x="270" y="17"/>
                    </a:cubicBezTo>
                    <a:cubicBezTo>
                      <a:pt x="270" y="17"/>
                      <a:pt x="269" y="16"/>
                      <a:pt x="269" y="16"/>
                    </a:cubicBezTo>
                    <a:cubicBezTo>
                      <a:pt x="268" y="16"/>
                      <a:pt x="268" y="16"/>
                      <a:pt x="268" y="17"/>
                    </a:cubicBezTo>
                    <a:cubicBezTo>
                      <a:pt x="267" y="16"/>
                      <a:pt x="266" y="17"/>
                      <a:pt x="265" y="17"/>
                    </a:cubicBezTo>
                    <a:cubicBezTo>
                      <a:pt x="264" y="17"/>
                      <a:pt x="265" y="18"/>
                      <a:pt x="264" y="19"/>
                    </a:cubicBezTo>
                    <a:cubicBezTo>
                      <a:pt x="265" y="19"/>
                      <a:pt x="266" y="19"/>
                      <a:pt x="267" y="20"/>
                    </a:cubicBezTo>
                    <a:cubicBezTo>
                      <a:pt x="267" y="19"/>
                      <a:pt x="269" y="20"/>
                      <a:pt x="270" y="19"/>
                    </a:cubicBezTo>
                    <a:cubicBezTo>
                      <a:pt x="270" y="19"/>
                      <a:pt x="270" y="19"/>
                      <a:pt x="270" y="18"/>
                    </a:cubicBezTo>
                    <a:cubicBezTo>
                      <a:pt x="270" y="19"/>
                      <a:pt x="271" y="19"/>
                      <a:pt x="271" y="18"/>
                    </a:cubicBezTo>
                    <a:cubicBezTo>
                      <a:pt x="271" y="19"/>
                      <a:pt x="270" y="18"/>
                      <a:pt x="270" y="18"/>
                    </a:cubicBezTo>
                    <a:close/>
                    <a:moveTo>
                      <a:pt x="269" y="11"/>
                    </a:moveTo>
                    <a:cubicBezTo>
                      <a:pt x="269" y="11"/>
                      <a:pt x="269" y="11"/>
                      <a:pt x="269" y="11"/>
                    </a:cubicBezTo>
                    <a:cubicBezTo>
                      <a:pt x="269" y="11"/>
                      <a:pt x="270" y="11"/>
                      <a:pt x="270" y="11"/>
                    </a:cubicBezTo>
                    <a:cubicBezTo>
                      <a:pt x="270" y="11"/>
                      <a:pt x="269" y="10"/>
                      <a:pt x="269" y="11"/>
                    </a:cubicBezTo>
                    <a:close/>
                    <a:moveTo>
                      <a:pt x="262" y="19"/>
                    </a:moveTo>
                    <a:cubicBezTo>
                      <a:pt x="263" y="19"/>
                      <a:pt x="263" y="19"/>
                      <a:pt x="263" y="19"/>
                    </a:cubicBezTo>
                    <a:cubicBezTo>
                      <a:pt x="263" y="19"/>
                      <a:pt x="263" y="19"/>
                      <a:pt x="262" y="19"/>
                    </a:cubicBezTo>
                    <a:close/>
                    <a:moveTo>
                      <a:pt x="261" y="20"/>
                    </a:moveTo>
                    <a:cubicBezTo>
                      <a:pt x="260" y="19"/>
                      <a:pt x="262" y="20"/>
                      <a:pt x="261" y="20"/>
                    </a:cubicBezTo>
                    <a:close/>
                    <a:moveTo>
                      <a:pt x="259" y="18"/>
                    </a:moveTo>
                    <a:cubicBezTo>
                      <a:pt x="259" y="18"/>
                      <a:pt x="259" y="19"/>
                      <a:pt x="259" y="19"/>
                    </a:cubicBezTo>
                    <a:cubicBezTo>
                      <a:pt x="259" y="19"/>
                      <a:pt x="260" y="19"/>
                      <a:pt x="260" y="19"/>
                    </a:cubicBezTo>
                    <a:cubicBezTo>
                      <a:pt x="260" y="18"/>
                      <a:pt x="259" y="18"/>
                      <a:pt x="259" y="18"/>
                    </a:cubicBezTo>
                    <a:close/>
                    <a:moveTo>
                      <a:pt x="256" y="18"/>
                    </a:moveTo>
                    <a:cubicBezTo>
                      <a:pt x="255" y="19"/>
                      <a:pt x="257" y="20"/>
                      <a:pt x="257" y="19"/>
                    </a:cubicBezTo>
                    <a:cubicBezTo>
                      <a:pt x="257" y="18"/>
                      <a:pt x="257" y="18"/>
                      <a:pt x="256" y="18"/>
                    </a:cubicBezTo>
                    <a:close/>
                    <a:moveTo>
                      <a:pt x="255" y="19"/>
                    </a:moveTo>
                    <a:cubicBezTo>
                      <a:pt x="255" y="19"/>
                      <a:pt x="255" y="20"/>
                      <a:pt x="255" y="20"/>
                    </a:cubicBezTo>
                    <a:cubicBezTo>
                      <a:pt x="255" y="20"/>
                      <a:pt x="255" y="20"/>
                      <a:pt x="256" y="20"/>
                    </a:cubicBezTo>
                    <a:cubicBezTo>
                      <a:pt x="256" y="20"/>
                      <a:pt x="256" y="20"/>
                      <a:pt x="256" y="20"/>
                    </a:cubicBezTo>
                    <a:cubicBezTo>
                      <a:pt x="256" y="20"/>
                      <a:pt x="256" y="19"/>
                      <a:pt x="255" y="19"/>
                    </a:cubicBezTo>
                    <a:close/>
                    <a:moveTo>
                      <a:pt x="253" y="10"/>
                    </a:moveTo>
                    <a:cubicBezTo>
                      <a:pt x="253" y="11"/>
                      <a:pt x="253" y="11"/>
                      <a:pt x="253" y="11"/>
                    </a:cubicBezTo>
                    <a:cubicBezTo>
                      <a:pt x="253" y="11"/>
                      <a:pt x="253" y="11"/>
                      <a:pt x="254" y="10"/>
                    </a:cubicBezTo>
                    <a:cubicBezTo>
                      <a:pt x="253" y="10"/>
                      <a:pt x="253" y="10"/>
                      <a:pt x="253" y="10"/>
                    </a:cubicBezTo>
                    <a:close/>
                    <a:moveTo>
                      <a:pt x="244" y="20"/>
                    </a:moveTo>
                    <a:cubicBezTo>
                      <a:pt x="244" y="19"/>
                      <a:pt x="245" y="20"/>
                      <a:pt x="244" y="20"/>
                    </a:cubicBezTo>
                    <a:close/>
                    <a:moveTo>
                      <a:pt x="237" y="18"/>
                    </a:moveTo>
                    <a:cubicBezTo>
                      <a:pt x="236" y="18"/>
                      <a:pt x="235" y="18"/>
                      <a:pt x="236" y="19"/>
                    </a:cubicBezTo>
                    <a:cubicBezTo>
                      <a:pt x="236" y="18"/>
                      <a:pt x="237" y="18"/>
                      <a:pt x="238" y="18"/>
                    </a:cubicBezTo>
                    <a:cubicBezTo>
                      <a:pt x="237" y="18"/>
                      <a:pt x="237" y="18"/>
                      <a:pt x="237" y="18"/>
                    </a:cubicBezTo>
                    <a:close/>
                    <a:moveTo>
                      <a:pt x="208" y="18"/>
                    </a:moveTo>
                    <a:cubicBezTo>
                      <a:pt x="208" y="18"/>
                      <a:pt x="208" y="18"/>
                      <a:pt x="207" y="19"/>
                    </a:cubicBezTo>
                    <a:cubicBezTo>
                      <a:pt x="208" y="19"/>
                      <a:pt x="208" y="19"/>
                      <a:pt x="208" y="19"/>
                    </a:cubicBezTo>
                    <a:cubicBezTo>
                      <a:pt x="208" y="19"/>
                      <a:pt x="209" y="18"/>
                      <a:pt x="208" y="18"/>
                    </a:cubicBezTo>
                    <a:close/>
                    <a:moveTo>
                      <a:pt x="186" y="18"/>
                    </a:moveTo>
                    <a:cubicBezTo>
                      <a:pt x="185" y="18"/>
                      <a:pt x="186" y="19"/>
                      <a:pt x="186" y="19"/>
                    </a:cubicBezTo>
                    <a:cubicBezTo>
                      <a:pt x="186" y="18"/>
                      <a:pt x="186" y="19"/>
                      <a:pt x="187" y="18"/>
                    </a:cubicBezTo>
                    <a:cubicBezTo>
                      <a:pt x="186" y="18"/>
                      <a:pt x="186" y="18"/>
                      <a:pt x="186" y="18"/>
                    </a:cubicBezTo>
                    <a:close/>
                    <a:moveTo>
                      <a:pt x="184" y="16"/>
                    </a:moveTo>
                    <a:cubicBezTo>
                      <a:pt x="183" y="16"/>
                      <a:pt x="184" y="17"/>
                      <a:pt x="185" y="17"/>
                    </a:cubicBezTo>
                    <a:cubicBezTo>
                      <a:pt x="185" y="17"/>
                      <a:pt x="185" y="16"/>
                      <a:pt x="184" y="16"/>
                    </a:cubicBezTo>
                    <a:close/>
                    <a:moveTo>
                      <a:pt x="182" y="16"/>
                    </a:moveTo>
                    <a:cubicBezTo>
                      <a:pt x="182" y="16"/>
                      <a:pt x="183" y="16"/>
                      <a:pt x="183" y="16"/>
                    </a:cubicBezTo>
                    <a:cubicBezTo>
                      <a:pt x="183" y="15"/>
                      <a:pt x="182" y="16"/>
                      <a:pt x="182" y="16"/>
                    </a:cubicBezTo>
                    <a:close/>
                    <a:moveTo>
                      <a:pt x="168" y="23"/>
                    </a:moveTo>
                    <a:cubicBezTo>
                      <a:pt x="168" y="24"/>
                      <a:pt x="168" y="24"/>
                      <a:pt x="168" y="25"/>
                    </a:cubicBezTo>
                    <a:cubicBezTo>
                      <a:pt x="169" y="25"/>
                      <a:pt x="169" y="24"/>
                      <a:pt x="170" y="24"/>
                    </a:cubicBezTo>
                    <a:cubicBezTo>
                      <a:pt x="169" y="23"/>
                      <a:pt x="169" y="23"/>
                      <a:pt x="168" y="23"/>
                    </a:cubicBezTo>
                    <a:close/>
                    <a:moveTo>
                      <a:pt x="124" y="76"/>
                    </a:moveTo>
                    <a:cubicBezTo>
                      <a:pt x="123" y="75"/>
                      <a:pt x="124" y="76"/>
                      <a:pt x="124" y="76"/>
                    </a:cubicBezTo>
                    <a:close/>
                    <a:moveTo>
                      <a:pt x="171" y="16"/>
                    </a:moveTo>
                    <a:cubicBezTo>
                      <a:pt x="171" y="16"/>
                      <a:pt x="171" y="16"/>
                      <a:pt x="170" y="16"/>
                    </a:cubicBezTo>
                    <a:cubicBezTo>
                      <a:pt x="171" y="16"/>
                      <a:pt x="171" y="16"/>
                      <a:pt x="171" y="16"/>
                    </a:cubicBezTo>
                    <a:cubicBezTo>
                      <a:pt x="171" y="16"/>
                      <a:pt x="171" y="16"/>
                      <a:pt x="171" y="16"/>
                    </a:cubicBezTo>
                    <a:close/>
                    <a:moveTo>
                      <a:pt x="169" y="16"/>
                    </a:moveTo>
                    <a:cubicBezTo>
                      <a:pt x="169" y="16"/>
                      <a:pt x="170" y="16"/>
                      <a:pt x="169" y="16"/>
                    </a:cubicBezTo>
                    <a:close/>
                    <a:moveTo>
                      <a:pt x="169" y="15"/>
                    </a:moveTo>
                    <a:cubicBezTo>
                      <a:pt x="168" y="14"/>
                      <a:pt x="169" y="15"/>
                      <a:pt x="169" y="15"/>
                    </a:cubicBezTo>
                    <a:close/>
                    <a:moveTo>
                      <a:pt x="167" y="15"/>
                    </a:moveTo>
                    <a:cubicBezTo>
                      <a:pt x="168" y="15"/>
                      <a:pt x="168" y="15"/>
                      <a:pt x="168" y="15"/>
                    </a:cubicBezTo>
                    <a:cubicBezTo>
                      <a:pt x="168" y="15"/>
                      <a:pt x="168" y="14"/>
                      <a:pt x="167" y="15"/>
                    </a:cubicBezTo>
                    <a:close/>
                    <a:moveTo>
                      <a:pt x="155" y="16"/>
                    </a:moveTo>
                    <a:cubicBezTo>
                      <a:pt x="155" y="17"/>
                      <a:pt x="155" y="17"/>
                      <a:pt x="154" y="17"/>
                    </a:cubicBezTo>
                    <a:cubicBezTo>
                      <a:pt x="155" y="17"/>
                      <a:pt x="156" y="17"/>
                      <a:pt x="155" y="16"/>
                    </a:cubicBezTo>
                    <a:close/>
                    <a:moveTo>
                      <a:pt x="135" y="6"/>
                    </a:moveTo>
                    <a:cubicBezTo>
                      <a:pt x="135" y="6"/>
                      <a:pt x="134" y="7"/>
                      <a:pt x="134" y="7"/>
                    </a:cubicBezTo>
                    <a:cubicBezTo>
                      <a:pt x="135" y="7"/>
                      <a:pt x="135" y="7"/>
                      <a:pt x="135" y="7"/>
                    </a:cubicBezTo>
                    <a:cubicBezTo>
                      <a:pt x="135" y="7"/>
                      <a:pt x="135" y="7"/>
                      <a:pt x="135" y="6"/>
                    </a:cubicBezTo>
                    <a:close/>
                    <a:moveTo>
                      <a:pt x="125" y="18"/>
                    </a:moveTo>
                    <a:cubicBezTo>
                      <a:pt x="124" y="18"/>
                      <a:pt x="125" y="18"/>
                      <a:pt x="125" y="18"/>
                    </a:cubicBezTo>
                    <a:close/>
                    <a:moveTo>
                      <a:pt x="133" y="6"/>
                    </a:moveTo>
                    <a:cubicBezTo>
                      <a:pt x="133" y="6"/>
                      <a:pt x="132" y="6"/>
                      <a:pt x="132" y="7"/>
                    </a:cubicBezTo>
                    <a:cubicBezTo>
                      <a:pt x="132" y="7"/>
                      <a:pt x="132" y="7"/>
                      <a:pt x="132" y="7"/>
                    </a:cubicBezTo>
                    <a:cubicBezTo>
                      <a:pt x="133" y="7"/>
                      <a:pt x="133" y="6"/>
                      <a:pt x="133" y="6"/>
                    </a:cubicBezTo>
                    <a:cubicBezTo>
                      <a:pt x="133" y="6"/>
                      <a:pt x="133" y="6"/>
                      <a:pt x="133" y="6"/>
                    </a:cubicBezTo>
                    <a:close/>
                    <a:moveTo>
                      <a:pt x="131" y="6"/>
                    </a:moveTo>
                    <a:cubicBezTo>
                      <a:pt x="130" y="7"/>
                      <a:pt x="131" y="7"/>
                      <a:pt x="131" y="7"/>
                    </a:cubicBezTo>
                    <a:cubicBezTo>
                      <a:pt x="131" y="6"/>
                      <a:pt x="131" y="6"/>
                      <a:pt x="131" y="6"/>
                    </a:cubicBezTo>
                    <a:close/>
                    <a:moveTo>
                      <a:pt x="123" y="7"/>
                    </a:moveTo>
                    <a:cubicBezTo>
                      <a:pt x="123" y="7"/>
                      <a:pt x="122" y="7"/>
                      <a:pt x="123" y="7"/>
                    </a:cubicBezTo>
                    <a:cubicBezTo>
                      <a:pt x="122" y="8"/>
                      <a:pt x="123" y="8"/>
                      <a:pt x="123" y="7"/>
                    </a:cubicBezTo>
                    <a:close/>
                    <a:moveTo>
                      <a:pt x="102" y="19"/>
                    </a:moveTo>
                    <a:cubicBezTo>
                      <a:pt x="102" y="19"/>
                      <a:pt x="102" y="19"/>
                      <a:pt x="102" y="20"/>
                    </a:cubicBezTo>
                    <a:cubicBezTo>
                      <a:pt x="103" y="20"/>
                      <a:pt x="103" y="20"/>
                      <a:pt x="103" y="19"/>
                    </a:cubicBezTo>
                    <a:cubicBezTo>
                      <a:pt x="102" y="19"/>
                      <a:pt x="103" y="19"/>
                      <a:pt x="102" y="19"/>
                    </a:cubicBezTo>
                    <a:close/>
                    <a:moveTo>
                      <a:pt x="100" y="12"/>
                    </a:moveTo>
                    <a:cubicBezTo>
                      <a:pt x="100" y="13"/>
                      <a:pt x="101" y="13"/>
                      <a:pt x="101" y="13"/>
                    </a:cubicBezTo>
                    <a:cubicBezTo>
                      <a:pt x="101" y="12"/>
                      <a:pt x="100" y="12"/>
                      <a:pt x="100" y="12"/>
                    </a:cubicBezTo>
                    <a:close/>
                    <a:moveTo>
                      <a:pt x="98" y="14"/>
                    </a:moveTo>
                    <a:cubicBezTo>
                      <a:pt x="98" y="14"/>
                      <a:pt x="99" y="14"/>
                      <a:pt x="99" y="14"/>
                    </a:cubicBezTo>
                    <a:cubicBezTo>
                      <a:pt x="99" y="14"/>
                      <a:pt x="98" y="13"/>
                      <a:pt x="98" y="14"/>
                    </a:cubicBezTo>
                    <a:close/>
                    <a:moveTo>
                      <a:pt x="101" y="12"/>
                    </a:moveTo>
                    <a:cubicBezTo>
                      <a:pt x="100" y="12"/>
                      <a:pt x="101" y="12"/>
                      <a:pt x="101" y="12"/>
                    </a:cubicBezTo>
                    <a:close/>
                    <a:moveTo>
                      <a:pt x="420" y="188"/>
                    </a:moveTo>
                    <a:cubicBezTo>
                      <a:pt x="418" y="186"/>
                      <a:pt x="416" y="188"/>
                      <a:pt x="414" y="187"/>
                    </a:cubicBezTo>
                    <a:cubicBezTo>
                      <a:pt x="414" y="187"/>
                      <a:pt x="414" y="188"/>
                      <a:pt x="414" y="188"/>
                    </a:cubicBezTo>
                    <a:cubicBezTo>
                      <a:pt x="413" y="189"/>
                      <a:pt x="412" y="188"/>
                      <a:pt x="411" y="188"/>
                    </a:cubicBezTo>
                    <a:cubicBezTo>
                      <a:pt x="411" y="188"/>
                      <a:pt x="412" y="188"/>
                      <a:pt x="412" y="187"/>
                    </a:cubicBezTo>
                    <a:cubicBezTo>
                      <a:pt x="411" y="187"/>
                      <a:pt x="410" y="187"/>
                      <a:pt x="410" y="188"/>
                    </a:cubicBezTo>
                    <a:cubicBezTo>
                      <a:pt x="409" y="188"/>
                      <a:pt x="408" y="188"/>
                      <a:pt x="408" y="188"/>
                    </a:cubicBezTo>
                    <a:cubicBezTo>
                      <a:pt x="407" y="188"/>
                      <a:pt x="408" y="188"/>
                      <a:pt x="408" y="187"/>
                    </a:cubicBezTo>
                    <a:cubicBezTo>
                      <a:pt x="405" y="187"/>
                      <a:pt x="402" y="185"/>
                      <a:pt x="400" y="187"/>
                    </a:cubicBezTo>
                    <a:cubicBezTo>
                      <a:pt x="400" y="187"/>
                      <a:pt x="399" y="187"/>
                      <a:pt x="399" y="186"/>
                    </a:cubicBezTo>
                    <a:cubicBezTo>
                      <a:pt x="399" y="186"/>
                      <a:pt x="399" y="187"/>
                      <a:pt x="398" y="187"/>
                    </a:cubicBezTo>
                    <a:cubicBezTo>
                      <a:pt x="398" y="187"/>
                      <a:pt x="397" y="187"/>
                      <a:pt x="397" y="186"/>
                    </a:cubicBezTo>
                    <a:cubicBezTo>
                      <a:pt x="394" y="187"/>
                      <a:pt x="392" y="186"/>
                      <a:pt x="389" y="187"/>
                    </a:cubicBezTo>
                    <a:cubicBezTo>
                      <a:pt x="389" y="187"/>
                      <a:pt x="388" y="187"/>
                      <a:pt x="388" y="186"/>
                    </a:cubicBezTo>
                    <a:cubicBezTo>
                      <a:pt x="386" y="186"/>
                      <a:pt x="384" y="186"/>
                      <a:pt x="382" y="186"/>
                    </a:cubicBezTo>
                    <a:cubicBezTo>
                      <a:pt x="381" y="185"/>
                      <a:pt x="380" y="186"/>
                      <a:pt x="379" y="187"/>
                    </a:cubicBezTo>
                    <a:cubicBezTo>
                      <a:pt x="378" y="186"/>
                      <a:pt x="377" y="186"/>
                      <a:pt x="377" y="187"/>
                    </a:cubicBezTo>
                    <a:cubicBezTo>
                      <a:pt x="376" y="186"/>
                      <a:pt x="375" y="187"/>
                      <a:pt x="374" y="186"/>
                    </a:cubicBezTo>
                    <a:cubicBezTo>
                      <a:pt x="373" y="186"/>
                      <a:pt x="372" y="187"/>
                      <a:pt x="372" y="186"/>
                    </a:cubicBezTo>
                    <a:cubicBezTo>
                      <a:pt x="373" y="186"/>
                      <a:pt x="374" y="185"/>
                      <a:pt x="376" y="186"/>
                    </a:cubicBezTo>
                    <a:cubicBezTo>
                      <a:pt x="378" y="185"/>
                      <a:pt x="380" y="185"/>
                      <a:pt x="382" y="186"/>
                    </a:cubicBezTo>
                    <a:cubicBezTo>
                      <a:pt x="382" y="185"/>
                      <a:pt x="383" y="185"/>
                      <a:pt x="384" y="185"/>
                    </a:cubicBezTo>
                    <a:cubicBezTo>
                      <a:pt x="384" y="185"/>
                      <a:pt x="384" y="185"/>
                      <a:pt x="383" y="184"/>
                    </a:cubicBezTo>
                    <a:cubicBezTo>
                      <a:pt x="384" y="184"/>
                      <a:pt x="384" y="184"/>
                      <a:pt x="385" y="184"/>
                    </a:cubicBezTo>
                    <a:cubicBezTo>
                      <a:pt x="385" y="184"/>
                      <a:pt x="386" y="185"/>
                      <a:pt x="386" y="185"/>
                    </a:cubicBezTo>
                    <a:cubicBezTo>
                      <a:pt x="388" y="183"/>
                      <a:pt x="389" y="182"/>
                      <a:pt x="391" y="183"/>
                    </a:cubicBezTo>
                    <a:cubicBezTo>
                      <a:pt x="391" y="183"/>
                      <a:pt x="390" y="183"/>
                      <a:pt x="391" y="184"/>
                    </a:cubicBezTo>
                    <a:cubicBezTo>
                      <a:pt x="391" y="184"/>
                      <a:pt x="392" y="184"/>
                      <a:pt x="392" y="184"/>
                    </a:cubicBezTo>
                    <a:cubicBezTo>
                      <a:pt x="393" y="185"/>
                      <a:pt x="395" y="185"/>
                      <a:pt x="397" y="185"/>
                    </a:cubicBezTo>
                    <a:cubicBezTo>
                      <a:pt x="397" y="184"/>
                      <a:pt x="395" y="185"/>
                      <a:pt x="396" y="184"/>
                    </a:cubicBezTo>
                    <a:cubicBezTo>
                      <a:pt x="398" y="185"/>
                      <a:pt x="399" y="182"/>
                      <a:pt x="402" y="184"/>
                    </a:cubicBezTo>
                    <a:cubicBezTo>
                      <a:pt x="402" y="184"/>
                      <a:pt x="402" y="183"/>
                      <a:pt x="402" y="183"/>
                    </a:cubicBezTo>
                    <a:cubicBezTo>
                      <a:pt x="404" y="184"/>
                      <a:pt x="405" y="184"/>
                      <a:pt x="407" y="183"/>
                    </a:cubicBezTo>
                    <a:cubicBezTo>
                      <a:pt x="406" y="182"/>
                      <a:pt x="404" y="183"/>
                      <a:pt x="403" y="182"/>
                    </a:cubicBezTo>
                    <a:cubicBezTo>
                      <a:pt x="401" y="183"/>
                      <a:pt x="399" y="182"/>
                      <a:pt x="398" y="183"/>
                    </a:cubicBezTo>
                    <a:cubicBezTo>
                      <a:pt x="396" y="181"/>
                      <a:pt x="394" y="184"/>
                      <a:pt x="392" y="182"/>
                    </a:cubicBezTo>
                    <a:cubicBezTo>
                      <a:pt x="392" y="182"/>
                      <a:pt x="392" y="183"/>
                      <a:pt x="392" y="183"/>
                    </a:cubicBezTo>
                    <a:cubicBezTo>
                      <a:pt x="390" y="181"/>
                      <a:pt x="389" y="183"/>
                      <a:pt x="386" y="182"/>
                    </a:cubicBezTo>
                    <a:cubicBezTo>
                      <a:pt x="386" y="182"/>
                      <a:pt x="385" y="182"/>
                      <a:pt x="384" y="183"/>
                    </a:cubicBezTo>
                    <a:cubicBezTo>
                      <a:pt x="383" y="182"/>
                      <a:pt x="382" y="183"/>
                      <a:pt x="382" y="182"/>
                    </a:cubicBezTo>
                    <a:cubicBezTo>
                      <a:pt x="381" y="181"/>
                      <a:pt x="381" y="183"/>
                      <a:pt x="381" y="182"/>
                    </a:cubicBezTo>
                    <a:cubicBezTo>
                      <a:pt x="381" y="182"/>
                      <a:pt x="380" y="182"/>
                      <a:pt x="380" y="182"/>
                    </a:cubicBezTo>
                    <a:cubicBezTo>
                      <a:pt x="380" y="182"/>
                      <a:pt x="378" y="182"/>
                      <a:pt x="378" y="183"/>
                    </a:cubicBezTo>
                    <a:cubicBezTo>
                      <a:pt x="376" y="182"/>
                      <a:pt x="374" y="182"/>
                      <a:pt x="371" y="182"/>
                    </a:cubicBezTo>
                    <a:cubicBezTo>
                      <a:pt x="371" y="182"/>
                      <a:pt x="372" y="183"/>
                      <a:pt x="372" y="183"/>
                    </a:cubicBezTo>
                    <a:cubicBezTo>
                      <a:pt x="371" y="183"/>
                      <a:pt x="371" y="182"/>
                      <a:pt x="370" y="182"/>
                    </a:cubicBezTo>
                    <a:cubicBezTo>
                      <a:pt x="369" y="182"/>
                      <a:pt x="369" y="182"/>
                      <a:pt x="368" y="183"/>
                    </a:cubicBezTo>
                    <a:cubicBezTo>
                      <a:pt x="367" y="181"/>
                      <a:pt x="366" y="182"/>
                      <a:pt x="364" y="183"/>
                    </a:cubicBezTo>
                    <a:cubicBezTo>
                      <a:pt x="362" y="181"/>
                      <a:pt x="360" y="183"/>
                      <a:pt x="357" y="182"/>
                    </a:cubicBezTo>
                    <a:cubicBezTo>
                      <a:pt x="355" y="182"/>
                      <a:pt x="353" y="182"/>
                      <a:pt x="351" y="182"/>
                    </a:cubicBezTo>
                    <a:cubicBezTo>
                      <a:pt x="350" y="182"/>
                      <a:pt x="349" y="183"/>
                      <a:pt x="349" y="182"/>
                    </a:cubicBezTo>
                    <a:cubicBezTo>
                      <a:pt x="348" y="182"/>
                      <a:pt x="348" y="183"/>
                      <a:pt x="347" y="183"/>
                    </a:cubicBezTo>
                    <a:cubicBezTo>
                      <a:pt x="347" y="183"/>
                      <a:pt x="346" y="182"/>
                      <a:pt x="346" y="182"/>
                    </a:cubicBezTo>
                    <a:cubicBezTo>
                      <a:pt x="346" y="182"/>
                      <a:pt x="345" y="183"/>
                      <a:pt x="345" y="182"/>
                    </a:cubicBezTo>
                    <a:cubicBezTo>
                      <a:pt x="345" y="182"/>
                      <a:pt x="344" y="182"/>
                      <a:pt x="344" y="182"/>
                    </a:cubicBezTo>
                    <a:cubicBezTo>
                      <a:pt x="341" y="183"/>
                      <a:pt x="339" y="182"/>
                      <a:pt x="336" y="182"/>
                    </a:cubicBezTo>
                    <a:cubicBezTo>
                      <a:pt x="336" y="182"/>
                      <a:pt x="336" y="183"/>
                      <a:pt x="336" y="182"/>
                    </a:cubicBezTo>
                    <a:cubicBezTo>
                      <a:pt x="331" y="181"/>
                      <a:pt x="326" y="183"/>
                      <a:pt x="321" y="182"/>
                    </a:cubicBezTo>
                    <a:cubicBezTo>
                      <a:pt x="318" y="183"/>
                      <a:pt x="314" y="182"/>
                      <a:pt x="311" y="182"/>
                    </a:cubicBezTo>
                    <a:cubicBezTo>
                      <a:pt x="310" y="183"/>
                      <a:pt x="310" y="182"/>
                      <a:pt x="309" y="183"/>
                    </a:cubicBezTo>
                    <a:cubicBezTo>
                      <a:pt x="308" y="182"/>
                      <a:pt x="307" y="182"/>
                      <a:pt x="307" y="183"/>
                    </a:cubicBezTo>
                    <a:cubicBezTo>
                      <a:pt x="299" y="183"/>
                      <a:pt x="292" y="183"/>
                      <a:pt x="284" y="183"/>
                    </a:cubicBezTo>
                    <a:cubicBezTo>
                      <a:pt x="279" y="184"/>
                      <a:pt x="274" y="182"/>
                      <a:pt x="269" y="183"/>
                    </a:cubicBezTo>
                    <a:cubicBezTo>
                      <a:pt x="268" y="182"/>
                      <a:pt x="267" y="183"/>
                      <a:pt x="266" y="183"/>
                    </a:cubicBezTo>
                    <a:cubicBezTo>
                      <a:pt x="266" y="183"/>
                      <a:pt x="266" y="183"/>
                      <a:pt x="266" y="183"/>
                    </a:cubicBezTo>
                    <a:cubicBezTo>
                      <a:pt x="261" y="182"/>
                      <a:pt x="256" y="183"/>
                      <a:pt x="251" y="182"/>
                    </a:cubicBezTo>
                    <a:cubicBezTo>
                      <a:pt x="251" y="182"/>
                      <a:pt x="250" y="182"/>
                      <a:pt x="250" y="183"/>
                    </a:cubicBezTo>
                    <a:cubicBezTo>
                      <a:pt x="248" y="182"/>
                      <a:pt x="245" y="182"/>
                      <a:pt x="243" y="183"/>
                    </a:cubicBezTo>
                    <a:cubicBezTo>
                      <a:pt x="242" y="182"/>
                      <a:pt x="241" y="182"/>
                      <a:pt x="240" y="182"/>
                    </a:cubicBezTo>
                    <a:cubicBezTo>
                      <a:pt x="239" y="182"/>
                      <a:pt x="237" y="182"/>
                      <a:pt x="236" y="182"/>
                    </a:cubicBezTo>
                    <a:cubicBezTo>
                      <a:pt x="236" y="182"/>
                      <a:pt x="236" y="182"/>
                      <a:pt x="235" y="182"/>
                    </a:cubicBezTo>
                    <a:cubicBezTo>
                      <a:pt x="234" y="182"/>
                      <a:pt x="233" y="181"/>
                      <a:pt x="232" y="181"/>
                    </a:cubicBezTo>
                    <a:cubicBezTo>
                      <a:pt x="233" y="180"/>
                      <a:pt x="235" y="181"/>
                      <a:pt x="236" y="180"/>
                    </a:cubicBezTo>
                    <a:cubicBezTo>
                      <a:pt x="237" y="181"/>
                      <a:pt x="237" y="181"/>
                      <a:pt x="237" y="181"/>
                    </a:cubicBezTo>
                    <a:cubicBezTo>
                      <a:pt x="238" y="181"/>
                      <a:pt x="239" y="181"/>
                      <a:pt x="240" y="181"/>
                    </a:cubicBezTo>
                    <a:cubicBezTo>
                      <a:pt x="240" y="181"/>
                      <a:pt x="240" y="180"/>
                      <a:pt x="240" y="180"/>
                    </a:cubicBezTo>
                    <a:cubicBezTo>
                      <a:pt x="241" y="180"/>
                      <a:pt x="242" y="180"/>
                      <a:pt x="242" y="181"/>
                    </a:cubicBezTo>
                    <a:cubicBezTo>
                      <a:pt x="249" y="181"/>
                      <a:pt x="255" y="181"/>
                      <a:pt x="262" y="182"/>
                    </a:cubicBezTo>
                    <a:cubicBezTo>
                      <a:pt x="264" y="181"/>
                      <a:pt x="267" y="182"/>
                      <a:pt x="269" y="181"/>
                    </a:cubicBezTo>
                    <a:cubicBezTo>
                      <a:pt x="269" y="181"/>
                      <a:pt x="270" y="181"/>
                      <a:pt x="270" y="181"/>
                    </a:cubicBezTo>
                    <a:cubicBezTo>
                      <a:pt x="273" y="181"/>
                      <a:pt x="277" y="181"/>
                      <a:pt x="280" y="181"/>
                    </a:cubicBezTo>
                    <a:cubicBezTo>
                      <a:pt x="282" y="182"/>
                      <a:pt x="284" y="181"/>
                      <a:pt x="286" y="181"/>
                    </a:cubicBezTo>
                    <a:cubicBezTo>
                      <a:pt x="285" y="180"/>
                      <a:pt x="283" y="181"/>
                      <a:pt x="281" y="180"/>
                    </a:cubicBezTo>
                    <a:cubicBezTo>
                      <a:pt x="283" y="179"/>
                      <a:pt x="285" y="180"/>
                      <a:pt x="287" y="179"/>
                    </a:cubicBezTo>
                    <a:cubicBezTo>
                      <a:pt x="286" y="179"/>
                      <a:pt x="285" y="179"/>
                      <a:pt x="284" y="179"/>
                    </a:cubicBezTo>
                    <a:cubicBezTo>
                      <a:pt x="284" y="178"/>
                      <a:pt x="284" y="178"/>
                      <a:pt x="284" y="178"/>
                    </a:cubicBezTo>
                    <a:cubicBezTo>
                      <a:pt x="285" y="177"/>
                      <a:pt x="287" y="177"/>
                      <a:pt x="288" y="178"/>
                    </a:cubicBezTo>
                    <a:cubicBezTo>
                      <a:pt x="288" y="178"/>
                      <a:pt x="288" y="177"/>
                      <a:pt x="288" y="177"/>
                    </a:cubicBezTo>
                    <a:cubicBezTo>
                      <a:pt x="291" y="178"/>
                      <a:pt x="293" y="177"/>
                      <a:pt x="296" y="178"/>
                    </a:cubicBezTo>
                    <a:cubicBezTo>
                      <a:pt x="296" y="177"/>
                      <a:pt x="296" y="177"/>
                      <a:pt x="296" y="177"/>
                    </a:cubicBezTo>
                    <a:cubicBezTo>
                      <a:pt x="297" y="177"/>
                      <a:pt x="297" y="177"/>
                      <a:pt x="297" y="177"/>
                    </a:cubicBezTo>
                    <a:cubicBezTo>
                      <a:pt x="298" y="177"/>
                      <a:pt x="297" y="177"/>
                      <a:pt x="297" y="177"/>
                    </a:cubicBezTo>
                    <a:cubicBezTo>
                      <a:pt x="297" y="178"/>
                      <a:pt x="298" y="177"/>
                      <a:pt x="298" y="178"/>
                    </a:cubicBezTo>
                    <a:cubicBezTo>
                      <a:pt x="298" y="177"/>
                      <a:pt x="298" y="177"/>
                      <a:pt x="298" y="177"/>
                    </a:cubicBezTo>
                    <a:cubicBezTo>
                      <a:pt x="299" y="177"/>
                      <a:pt x="300" y="177"/>
                      <a:pt x="301" y="177"/>
                    </a:cubicBezTo>
                    <a:cubicBezTo>
                      <a:pt x="302" y="177"/>
                      <a:pt x="301" y="177"/>
                      <a:pt x="301" y="177"/>
                    </a:cubicBezTo>
                    <a:cubicBezTo>
                      <a:pt x="303" y="179"/>
                      <a:pt x="305" y="177"/>
                      <a:pt x="308" y="178"/>
                    </a:cubicBezTo>
                    <a:cubicBezTo>
                      <a:pt x="312" y="178"/>
                      <a:pt x="316" y="178"/>
                      <a:pt x="320" y="178"/>
                    </a:cubicBezTo>
                    <a:cubicBezTo>
                      <a:pt x="321" y="178"/>
                      <a:pt x="321" y="178"/>
                      <a:pt x="321" y="178"/>
                    </a:cubicBezTo>
                    <a:cubicBezTo>
                      <a:pt x="325" y="178"/>
                      <a:pt x="329" y="177"/>
                      <a:pt x="333" y="178"/>
                    </a:cubicBezTo>
                    <a:cubicBezTo>
                      <a:pt x="336" y="177"/>
                      <a:pt x="340" y="178"/>
                      <a:pt x="343" y="177"/>
                    </a:cubicBezTo>
                    <a:cubicBezTo>
                      <a:pt x="343" y="177"/>
                      <a:pt x="344" y="177"/>
                      <a:pt x="344" y="178"/>
                    </a:cubicBezTo>
                    <a:cubicBezTo>
                      <a:pt x="345" y="178"/>
                      <a:pt x="345" y="177"/>
                      <a:pt x="345" y="177"/>
                    </a:cubicBezTo>
                    <a:cubicBezTo>
                      <a:pt x="352" y="177"/>
                      <a:pt x="358" y="177"/>
                      <a:pt x="364" y="177"/>
                    </a:cubicBezTo>
                    <a:cubicBezTo>
                      <a:pt x="365" y="177"/>
                      <a:pt x="367" y="177"/>
                      <a:pt x="368" y="177"/>
                    </a:cubicBezTo>
                    <a:cubicBezTo>
                      <a:pt x="369" y="177"/>
                      <a:pt x="370" y="177"/>
                      <a:pt x="371" y="178"/>
                    </a:cubicBezTo>
                    <a:cubicBezTo>
                      <a:pt x="373" y="177"/>
                      <a:pt x="375" y="177"/>
                      <a:pt x="377" y="178"/>
                    </a:cubicBezTo>
                    <a:cubicBezTo>
                      <a:pt x="377" y="178"/>
                      <a:pt x="377" y="177"/>
                      <a:pt x="377" y="177"/>
                    </a:cubicBezTo>
                    <a:cubicBezTo>
                      <a:pt x="377" y="178"/>
                      <a:pt x="378" y="177"/>
                      <a:pt x="378" y="177"/>
                    </a:cubicBezTo>
                    <a:cubicBezTo>
                      <a:pt x="390" y="177"/>
                      <a:pt x="402" y="177"/>
                      <a:pt x="414" y="178"/>
                    </a:cubicBezTo>
                    <a:cubicBezTo>
                      <a:pt x="419" y="177"/>
                      <a:pt x="423" y="178"/>
                      <a:pt x="428" y="177"/>
                    </a:cubicBezTo>
                    <a:cubicBezTo>
                      <a:pt x="428" y="178"/>
                      <a:pt x="428" y="178"/>
                      <a:pt x="428" y="178"/>
                    </a:cubicBezTo>
                    <a:cubicBezTo>
                      <a:pt x="433" y="178"/>
                      <a:pt x="438" y="178"/>
                      <a:pt x="443" y="178"/>
                    </a:cubicBezTo>
                    <a:cubicBezTo>
                      <a:pt x="446" y="178"/>
                      <a:pt x="448" y="178"/>
                      <a:pt x="451" y="179"/>
                    </a:cubicBezTo>
                    <a:cubicBezTo>
                      <a:pt x="455" y="178"/>
                      <a:pt x="459" y="179"/>
                      <a:pt x="463" y="179"/>
                    </a:cubicBezTo>
                    <a:cubicBezTo>
                      <a:pt x="473" y="179"/>
                      <a:pt x="483" y="180"/>
                      <a:pt x="492" y="180"/>
                    </a:cubicBezTo>
                    <a:cubicBezTo>
                      <a:pt x="493" y="181"/>
                      <a:pt x="493" y="181"/>
                      <a:pt x="494" y="181"/>
                    </a:cubicBezTo>
                    <a:cubicBezTo>
                      <a:pt x="496" y="181"/>
                      <a:pt x="498" y="181"/>
                      <a:pt x="500" y="181"/>
                    </a:cubicBezTo>
                    <a:cubicBezTo>
                      <a:pt x="501" y="181"/>
                      <a:pt x="501" y="182"/>
                      <a:pt x="501" y="182"/>
                    </a:cubicBezTo>
                    <a:cubicBezTo>
                      <a:pt x="503" y="181"/>
                      <a:pt x="505" y="182"/>
                      <a:pt x="507" y="182"/>
                    </a:cubicBezTo>
                    <a:cubicBezTo>
                      <a:pt x="509" y="183"/>
                      <a:pt x="510" y="182"/>
                      <a:pt x="511" y="183"/>
                    </a:cubicBezTo>
                    <a:cubicBezTo>
                      <a:pt x="509" y="184"/>
                      <a:pt x="506" y="185"/>
                      <a:pt x="503" y="184"/>
                    </a:cubicBezTo>
                    <a:cubicBezTo>
                      <a:pt x="502" y="184"/>
                      <a:pt x="501" y="185"/>
                      <a:pt x="500" y="184"/>
                    </a:cubicBezTo>
                    <a:cubicBezTo>
                      <a:pt x="494" y="185"/>
                      <a:pt x="488" y="184"/>
                      <a:pt x="482" y="184"/>
                    </a:cubicBezTo>
                    <a:cubicBezTo>
                      <a:pt x="481" y="185"/>
                      <a:pt x="480" y="184"/>
                      <a:pt x="480" y="185"/>
                    </a:cubicBezTo>
                    <a:cubicBezTo>
                      <a:pt x="479" y="184"/>
                      <a:pt x="478" y="185"/>
                      <a:pt x="477" y="184"/>
                    </a:cubicBezTo>
                    <a:cubicBezTo>
                      <a:pt x="474" y="185"/>
                      <a:pt x="470" y="183"/>
                      <a:pt x="466" y="184"/>
                    </a:cubicBezTo>
                    <a:cubicBezTo>
                      <a:pt x="466" y="184"/>
                      <a:pt x="466" y="183"/>
                      <a:pt x="466" y="183"/>
                    </a:cubicBezTo>
                    <a:cubicBezTo>
                      <a:pt x="465" y="183"/>
                      <a:pt x="465" y="184"/>
                      <a:pt x="464" y="184"/>
                    </a:cubicBezTo>
                    <a:cubicBezTo>
                      <a:pt x="462" y="183"/>
                      <a:pt x="459" y="184"/>
                      <a:pt x="457" y="183"/>
                    </a:cubicBezTo>
                    <a:cubicBezTo>
                      <a:pt x="456" y="184"/>
                      <a:pt x="455" y="184"/>
                      <a:pt x="453" y="183"/>
                    </a:cubicBezTo>
                    <a:cubicBezTo>
                      <a:pt x="452" y="183"/>
                      <a:pt x="451" y="184"/>
                      <a:pt x="450" y="183"/>
                    </a:cubicBezTo>
                    <a:cubicBezTo>
                      <a:pt x="450" y="183"/>
                      <a:pt x="449" y="183"/>
                      <a:pt x="449" y="184"/>
                    </a:cubicBezTo>
                    <a:cubicBezTo>
                      <a:pt x="446" y="183"/>
                      <a:pt x="444" y="183"/>
                      <a:pt x="442" y="183"/>
                    </a:cubicBezTo>
                    <a:cubicBezTo>
                      <a:pt x="441" y="184"/>
                      <a:pt x="440" y="185"/>
                      <a:pt x="440" y="185"/>
                    </a:cubicBezTo>
                    <a:cubicBezTo>
                      <a:pt x="440" y="185"/>
                      <a:pt x="440" y="186"/>
                      <a:pt x="440" y="186"/>
                    </a:cubicBezTo>
                    <a:cubicBezTo>
                      <a:pt x="438" y="187"/>
                      <a:pt x="435" y="186"/>
                      <a:pt x="433" y="187"/>
                    </a:cubicBezTo>
                    <a:cubicBezTo>
                      <a:pt x="430" y="186"/>
                      <a:pt x="427" y="188"/>
                      <a:pt x="424" y="187"/>
                    </a:cubicBezTo>
                    <a:cubicBezTo>
                      <a:pt x="424" y="188"/>
                      <a:pt x="423" y="187"/>
                      <a:pt x="423" y="188"/>
                    </a:cubicBezTo>
                    <a:cubicBezTo>
                      <a:pt x="422" y="187"/>
                      <a:pt x="421" y="187"/>
                      <a:pt x="420" y="188"/>
                    </a:cubicBezTo>
                    <a:close/>
                    <a:moveTo>
                      <a:pt x="420" y="183"/>
                    </a:moveTo>
                    <a:cubicBezTo>
                      <a:pt x="420" y="183"/>
                      <a:pt x="420" y="183"/>
                      <a:pt x="419" y="183"/>
                    </a:cubicBezTo>
                    <a:cubicBezTo>
                      <a:pt x="420" y="184"/>
                      <a:pt x="420" y="183"/>
                      <a:pt x="420" y="183"/>
                    </a:cubicBezTo>
                    <a:cubicBezTo>
                      <a:pt x="421" y="184"/>
                      <a:pt x="421" y="184"/>
                      <a:pt x="421" y="184"/>
                    </a:cubicBezTo>
                    <a:cubicBezTo>
                      <a:pt x="421" y="183"/>
                      <a:pt x="420" y="183"/>
                      <a:pt x="420" y="183"/>
                    </a:cubicBezTo>
                    <a:close/>
                    <a:moveTo>
                      <a:pt x="418" y="183"/>
                    </a:moveTo>
                    <a:cubicBezTo>
                      <a:pt x="418" y="183"/>
                      <a:pt x="419" y="184"/>
                      <a:pt x="418" y="183"/>
                    </a:cubicBezTo>
                    <a:close/>
                    <a:moveTo>
                      <a:pt x="414" y="183"/>
                    </a:moveTo>
                    <a:cubicBezTo>
                      <a:pt x="415" y="184"/>
                      <a:pt x="416" y="183"/>
                      <a:pt x="417" y="183"/>
                    </a:cubicBezTo>
                    <a:cubicBezTo>
                      <a:pt x="416" y="183"/>
                      <a:pt x="415" y="183"/>
                      <a:pt x="414" y="183"/>
                    </a:cubicBezTo>
                    <a:close/>
                    <a:moveTo>
                      <a:pt x="414" y="183"/>
                    </a:moveTo>
                    <a:cubicBezTo>
                      <a:pt x="414" y="183"/>
                      <a:pt x="414" y="183"/>
                      <a:pt x="414" y="183"/>
                    </a:cubicBezTo>
                    <a:cubicBezTo>
                      <a:pt x="414" y="184"/>
                      <a:pt x="414" y="183"/>
                      <a:pt x="414" y="183"/>
                    </a:cubicBezTo>
                    <a:close/>
                    <a:moveTo>
                      <a:pt x="413" y="183"/>
                    </a:moveTo>
                    <a:cubicBezTo>
                      <a:pt x="412" y="183"/>
                      <a:pt x="413" y="184"/>
                      <a:pt x="413" y="183"/>
                    </a:cubicBezTo>
                    <a:close/>
                    <a:moveTo>
                      <a:pt x="411" y="183"/>
                    </a:moveTo>
                    <a:cubicBezTo>
                      <a:pt x="412" y="184"/>
                      <a:pt x="412" y="183"/>
                      <a:pt x="413" y="183"/>
                    </a:cubicBezTo>
                    <a:cubicBezTo>
                      <a:pt x="412" y="183"/>
                      <a:pt x="411" y="182"/>
                      <a:pt x="411" y="183"/>
                    </a:cubicBezTo>
                    <a:close/>
                    <a:moveTo>
                      <a:pt x="407" y="183"/>
                    </a:moveTo>
                    <a:cubicBezTo>
                      <a:pt x="409" y="184"/>
                      <a:pt x="410" y="183"/>
                      <a:pt x="411" y="183"/>
                    </a:cubicBezTo>
                    <a:cubicBezTo>
                      <a:pt x="410" y="182"/>
                      <a:pt x="408" y="182"/>
                      <a:pt x="407" y="183"/>
                    </a:cubicBezTo>
                    <a:close/>
                    <a:moveTo>
                      <a:pt x="400" y="184"/>
                    </a:moveTo>
                    <a:cubicBezTo>
                      <a:pt x="401" y="184"/>
                      <a:pt x="401" y="184"/>
                      <a:pt x="401" y="184"/>
                    </a:cubicBezTo>
                    <a:cubicBezTo>
                      <a:pt x="401" y="184"/>
                      <a:pt x="401" y="184"/>
                      <a:pt x="400" y="184"/>
                    </a:cubicBezTo>
                    <a:close/>
                    <a:moveTo>
                      <a:pt x="370" y="180"/>
                    </a:moveTo>
                    <a:cubicBezTo>
                      <a:pt x="370" y="180"/>
                      <a:pt x="371" y="180"/>
                      <a:pt x="370" y="180"/>
                    </a:cubicBezTo>
                    <a:close/>
                    <a:moveTo>
                      <a:pt x="300" y="177"/>
                    </a:moveTo>
                    <a:cubicBezTo>
                      <a:pt x="300" y="178"/>
                      <a:pt x="301" y="178"/>
                      <a:pt x="301" y="178"/>
                    </a:cubicBezTo>
                    <a:cubicBezTo>
                      <a:pt x="301" y="177"/>
                      <a:pt x="300" y="177"/>
                      <a:pt x="300" y="177"/>
                    </a:cubicBezTo>
                    <a:close/>
                    <a:moveTo>
                      <a:pt x="298" y="177"/>
                    </a:moveTo>
                    <a:cubicBezTo>
                      <a:pt x="299" y="178"/>
                      <a:pt x="299" y="178"/>
                      <a:pt x="300" y="178"/>
                    </a:cubicBezTo>
                    <a:cubicBezTo>
                      <a:pt x="299" y="177"/>
                      <a:pt x="299" y="177"/>
                      <a:pt x="298" y="177"/>
                    </a:cubicBezTo>
                    <a:close/>
                    <a:moveTo>
                      <a:pt x="288" y="180"/>
                    </a:moveTo>
                    <a:cubicBezTo>
                      <a:pt x="288" y="180"/>
                      <a:pt x="288" y="180"/>
                      <a:pt x="288" y="180"/>
                    </a:cubicBezTo>
                    <a:close/>
                    <a:moveTo>
                      <a:pt x="590" y="61"/>
                    </a:moveTo>
                    <a:cubicBezTo>
                      <a:pt x="590" y="61"/>
                      <a:pt x="590" y="61"/>
                      <a:pt x="590" y="61"/>
                    </a:cubicBezTo>
                    <a:close/>
                    <a:moveTo>
                      <a:pt x="589" y="62"/>
                    </a:moveTo>
                    <a:cubicBezTo>
                      <a:pt x="589" y="61"/>
                      <a:pt x="589" y="62"/>
                      <a:pt x="589" y="62"/>
                    </a:cubicBezTo>
                    <a:close/>
                    <a:moveTo>
                      <a:pt x="553" y="100"/>
                    </a:moveTo>
                    <a:cubicBezTo>
                      <a:pt x="554" y="100"/>
                      <a:pt x="554" y="100"/>
                      <a:pt x="555" y="100"/>
                    </a:cubicBezTo>
                    <a:cubicBezTo>
                      <a:pt x="554" y="99"/>
                      <a:pt x="554" y="99"/>
                      <a:pt x="553" y="100"/>
                    </a:cubicBezTo>
                    <a:close/>
                    <a:moveTo>
                      <a:pt x="573" y="72"/>
                    </a:moveTo>
                    <a:cubicBezTo>
                      <a:pt x="574" y="72"/>
                      <a:pt x="574" y="72"/>
                      <a:pt x="574" y="72"/>
                    </a:cubicBezTo>
                    <a:cubicBezTo>
                      <a:pt x="574" y="72"/>
                      <a:pt x="573" y="71"/>
                      <a:pt x="573" y="72"/>
                    </a:cubicBezTo>
                    <a:close/>
                    <a:moveTo>
                      <a:pt x="571" y="73"/>
                    </a:moveTo>
                    <a:cubicBezTo>
                      <a:pt x="571" y="73"/>
                      <a:pt x="571" y="73"/>
                      <a:pt x="572" y="72"/>
                    </a:cubicBezTo>
                    <a:cubicBezTo>
                      <a:pt x="572" y="73"/>
                      <a:pt x="573" y="73"/>
                      <a:pt x="573" y="73"/>
                    </a:cubicBezTo>
                    <a:cubicBezTo>
                      <a:pt x="573" y="71"/>
                      <a:pt x="571" y="72"/>
                      <a:pt x="571" y="73"/>
                    </a:cubicBezTo>
                    <a:close/>
                    <a:moveTo>
                      <a:pt x="592" y="46"/>
                    </a:moveTo>
                    <a:cubicBezTo>
                      <a:pt x="592" y="46"/>
                      <a:pt x="592" y="46"/>
                      <a:pt x="591" y="46"/>
                    </a:cubicBezTo>
                    <a:cubicBezTo>
                      <a:pt x="591" y="46"/>
                      <a:pt x="589" y="46"/>
                      <a:pt x="590" y="47"/>
                    </a:cubicBezTo>
                    <a:cubicBezTo>
                      <a:pt x="590" y="47"/>
                      <a:pt x="591" y="46"/>
                      <a:pt x="592" y="47"/>
                    </a:cubicBezTo>
                    <a:cubicBezTo>
                      <a:pt x="593" y="47"/>
                      <a:pt x="593" y="46"/>
                      <a:pt x="594" y="46"/>
                    </a:cubicBezTo>
                    <a:cubicBezTo>
                      <a:pt x="593" y="45"/>
                      <a:pt x="593" y="46"/>
                      <a:pt x="592" y="46"/>
                    </a:cubicBezTo>
                    <a:close/>
                    <a:moveTo>
                      <a:pt x="586" y="52"/>
                    </a:moveTo>
                    <a:cubicBezTo>
                      <a:pt x="586" y="52"/>
                      <a:pt x="586" y="53"/>
                      <a:pt x="587" y="52"/>
                    </a:cubicBezTo>
                    <a:cubicBezTo>
                      <a:pt x="587" y="52"/>
                      <a:pt x="586" y="51"/>
                      <a:pt x="586" y="52"/>
                    </a:cubicBezTo>
                    <a:close/>
                    <a:moveTo>
                      <a:pt x="569" y="73"/>
                    </a:moveTo>
                    <a:cubicBezTo>
                      <a:pt x="569" y="72"/>
                      <a:pt x="568" y="73"/>
                      <a:pt x="568" y="73"/>
                    </a:cubicBezTo>
                    <a:cubicBezTo>
                      <a:pt x="568" y="73"/>
                      <a:pt x="568" y="73"/>
                      <a:pt x="568" y="73"/>
                    </a:cubicBezTo>
                    <a:cubicBezTo>
                      <a:pt x="568" y="73"/>
                      <a:pt x="569" y="73"/>
                      <a:pt x="569" y="73"/>
                    </a:cubicBezTo>
                    <a:cubicBezTo>
                      <a:pt x="569" y="73"/>
                      <a:pt x="569" y="73"/>
                      <a:pt x="569" y="73"/>
                    </a:cubicBezTo>
                    <a:close/>
                    <a:moveTo>
                      <a:pt x="586" y="51"/>
                    </a:moveTo>
                    <a:cubicBezTo>
                      <a:pt x="586" y="51"/>
                      <a:pt x="586" y="51"/>
                      <a:pt x="586" y="51"/>
                    </a:cubicBezTo>
                    <a:cubicBezTo>
                      <a:pt x="586" y="50"/>
                      <a:pt x="586" y="51"/>
                      <a:pt x="586" y="51"/>
                    </a:cubicBezTo>
                    <a:close/>
                    <a:moveTo>
                      <a:pt x="566" y="75"/>
                    </a:moveTo>
                    <a:cubicBezTo>
                      <a:pt x="565" y="74"/>
                      <a:pt x="566" y="75"/>
                      <a:pt x="566" y="75"/>
                    </a:cubicBezTo>
                    <a:close/>
                    <a:moveTo>
                      <a:pt x="587" y="47"/>
                    </a:moveTo>
                    <a:cubicBezTo>
                      <a:pt x="587" y="47"/>
                      <a:pt x="588" y="47"/>
                      <a:pt x="589" y="47"/>
                    </a:cubicBezTo>
                    <a:cubicBezTo>
                      <a:pt x="588" y="46"/>
                      <a:pt x="587" y="46"/>
                      <a:pt x="587" y="47"/>
                    </a:cubicBezTo>
                    <a:close/>
                    <a:moveTo>
                      <a:pt x="567" y="71"/>
                    </a:moveTo>
                    <a:cubicBezTo>
                      <a:pt x="567" y="72"/>
                      <a:pt x="568" y="72"/>
                      <a:pt x="568" y="71"/>
                    </a:cubicBezTo>
                    <a:cubicBezTo>
                      <a:pt x="568" y="71"/>
                      <a:pt x="567" y="71"/>
                      <a:pt x="567" y="71"/>
                    </a:cubicBezTo>
                    <a:close/>
                    <a:moveTo>
                      <a:pt x="562" y="75"/>
                    </a:moveTo>
                    <a:cubicBezTo>
                      <a:pt x="562" y="75"/>
                      <a:pt x="562" y="75"/>
                      <a:pt x="562" y="75"/>
                    </a:cubicBezTo>
                    <a:close/>
                    <a:moveTo>
                      <a:pt x="583" y="48"/>
                    </a:moveTo>
                    <a:cubicBezTo>
                      <a:pt x="583" y="48"/>
                      <a:pt x="583" y="48"/>
                      <a:pt x="583" y="48"/>
                    </a:cubicBezTo>
                    <a:cubicBezTo>
                      <a:pt x="583" y="48"/>
                      <a:pt x="583" y="48"/>
                      <a:pt x="583" y="48"/>
                    </a:cubicBezTo>
                    <a:cubicBezTo>
                      <a:pt x="583" y="48"/>
                      <a:pt x="583" y="48"/>
                      <a:pt x="584" y="48"/>
                    </a:cubicBezTo>
                    <a:cubicBezTo>
                      <a:pt x="583" y="48"/>
                      <a:pt x="583" y="48"/>
                      <a:pt x="583" y="48"/>
                    </a:cubicBezTo>
                    <a:close/>
                    <a:moveTo>
                      <a:pt x="582" y="48"/>
                    </a:moveTo>
                    <a:cubicBezTo>
                      <a:pt x="582" y="48"/>
                      <a:pt x="583" y="49"/>
                      <a:pt x="582" y="48"/>
                    </a:cubicBezTo>
                    <a:close/>
                    <a:moveTo>
                      <a:pt x="581" y="46"/>
                    </a:moveTo>
                    <a:cubicBezTo>
                      <a:pt x="581" y="47"/>
                      <a:pt x="580" y="47"/>
                      <a:pt x="580" y="48"/>
                    </a:cubicBezTo>
                    <a:cubicBezTo>
                      <a:pt x="581" y="48"/>
                      <a:pt x="582" y="48"/>
                      <a:pt x="582" y="47"/>
                    </a:cubicBezTo>
                    <a:cubicBezTo>
                      <a:pt x="582" y="47"/>
                      <a:pt x="582" y="47"/>
                      <a:pt x="581" y="46"/>
                    </a:cubicBezTo>
                    <a:close/>
                    <a:moveTo>
                      <a:pt x="578" y="49"/>
                    </a:moveTo>
                    <a:cubicBezTo>
                      <a:pt x="579" y="49"/>
                      <a:pt x="578" y="49"/>
                      <a:pt x="579" y="50"/>
                    </a:cubicBezTo>
                    <a:cubicBezTo>
                      <a:pt x="579" y="49"/>
                      <a:pt x="579" y="49"/>
                      <a:pt x="580" y="49"/>
                    </a:cubicBezTo>
                    <a:cubicBezTo>
                      <a:pt x="579" y="49"/>
                      <a:pt x="579" y="49"/>
                      <a:pt x="578" y="49"/>
                    </a:cubicBezTo>
                    <a:close/>
                    <a:moveTo>
                      <a:pt x="579" y="48"/>
                    </a:moveTo>
                    <a:cubicBezTo>
                      <a:pt x="579" y="48"/>
                      <a:pt x="579" y="47"/>
                      <a:pt x="579" y="47"/>
                    </a:cubicBezTo>
                    <a:cubicBezTo>
                      <a:pt x="579" y="47"/>
                      <a:pt x="578" y="48"/>
                      <a:pt x="579" y="48"/>
                    </a:cubicBezTo>
                    <a:close/>
                    <a:moveTo>
                      <a:pt x="456" y="185"/>
                    </a:moveTo>
                    <a:cubicBezTo>
                      <a:pt x="455" y="184"/>
                      <a:pt x="454" y="186"/>
                      <a:pt x="453" y="185"/>
                    </a:cubicBezTo>
                    <a:cubicBezTo>
                      <a:pt x="453" y="185"/>
                      <a:pt x="453" y="186"/>
                      <a:pt x="452" y="186"/>
                    </a:cubicBezTo>
                    <a:cubicBezTo>
                      <a:pt x="450" y="186"/>
                      <a:pt x="449" y="186"/>
                      <a:pt x="447" y="186"/>
                    </a:cubicBezTo>
                    <a:cubicBezTo>
                      <a:pt x="446" y="186"/>
                      <a:pt x="444" y="185"/>
                      <a:pt x="443" y="187"/>
                    </a:cubicBezTo>
                    <a:cubicBezTo>
                      <a:pt x="443" y="186"/>
                      <a:pt x="442" y="186"/>
                      <a:pt x="442" y="186"/>
                    </a:cubicBezTo>
                    <a:cubicBezTo>
                      <a:pt x="442" y="187"/>
                      <a:pt x="444" y="187"/>
                      <a:pt x="445" y="187"/>
                    </a:cubicBezTo>
                    <a:cubicBezTo>
                      <a:pt x="446" y="187"/>
                      <a:pt x="448" y="187"/>
                      <a:pt x="449" y="187"/>
                    </a:cubicBezTo>
                    <a:cubicBezTo>
                      <a:pt x="449" y="187"/>
                      <a:pt x="449" y="187"/>
                      <a:pt x="450" y="187"/>
                    </a:cubicBezTo>
                    <a:cubicBezTo>
                      <a:pt x="451" y="188"/>
                      <a:pt x="453" y="187"/>
                      <a:pt x="454" y="187"/>
                    </a:cubicBezTo>
                    <a:cubicBezTo>
                      <a:pt x="454" y="187"/>
                      <a:pt x="454" y="187"/>
                      <a:pt x="454" y="187"/>
                    </a:cubicBezTo>
                    <a:cubicBezTo>
                      <a:pt x="455" y="187"/>
                      <a:pt x="456" y="187"/>
                      <a:pt x="457" y="188"/>
                    </a:cubicBezTo>
                    <a:cubicBezTo>
                      <a:pt x="459" y="187"/>
                      <a:pt x="461" y="188"/>
                      <a:pt x="463" y="186"/>
                    </a:cubicBezTo>
                    <a:cubicBezTo>
                      <a:pt x="461" y="186"/>
                      <a:pt x="457" y="188"/>
                      <a:pt x="456" y="185"/>
                    </a:cubicBezTo>
                    <a:close/>
                    <a:moveTo>
                      <a:pt x="575" y="46"/>
                    </a:moveTo>
                    <a:cubicBezTo>
                      <a:pt x="575" y="46"/>
                      <a:pt x="574" y="46"/>
                      <a:pt x="575" y="46"/>
                    </a:cubicBezTo>
                    <a:close/>
                    <a:moveTo>
                      <a:pt x="458" y="185"/>
                    </a:moveTo>
                    <a:cubicBezTo>
                      <a:pt x="458" y="185"/>
                      <a:pt x="458" y="185"/>
                      <a:pt x="458" y="185"/>
                    </a:cubicBezTo>
                    <a:cubicBezTo>
                      <a:pt x="458" y="185"/>
                      <a:pt x="458" y="185"/>
                      <a:pt x="458" y="185"/>
                    </a:cubicBezTo>
                    <a:close/>
                    <a:moveTo>
                      <a:pt x="458" y="185"/>
                    </a:moveTo>
                    <a:cubicBezTo>
                      <a:pt x="457" y="185"/>
                      <a:pt x="458" y="185"/>
                      <a:pt x="458" y="185"/>
                    </a:cubicBezTo>
                    <a:close/>
                    <a:moveTo>
                      <a:pt x="457" y="185"/>
                    </a:moveTo>
                    <a:cubicBezTo>
                      <a:pt x="457" y="185"/>
                      <a:pt x="457" y="185"/>
                      <a:pt x="457" y="185"/>
                    </a:cubicBezTo>
                    <a:cubicBezTo>
                      <a:pt x="457" y="185"/>
                      <a:pt x="457" y="185"/>
                      <a:pt x="457" y="185"/>
                    </a:cubicBezTo>
                    <a:cubicBezTo>
                      <a:pt x="457" y="185"/>
                      <a:pt x="457" y="185"/>
                      <a:pt x="457" y="185"/>
                    </a:cubicBezTo>
                    <a:close/>
                    <a:moveTo>
                      <a:pt x="569" y="47"/>
                    </a:moveTo>
                    <a:cubicBezTo>
                      <a:pt x="569" y="47"/>
                      <a:pt x="569" y="47"/>
                      <a:pt x="569" y="47"/>
                    </a:cubicBezTo>
                    <a:close/>
                    <a:moveTo>
                      <a:pt x="576" y="38"/>
                    </a:moveTo>
                    <a:cubicBezTo>
                      <a:pt x="576" y="38"/>
                      <a:pt x="576" y="38"/>
                      <a:pt x="576" y="38"/>
                    </a:cubicBezTo>
                    <a:close/>
                    <a:moveTo>
                      <a:pt x="577" y="36"/>
                    </a:moveTo>
                    <a:cubicBezTo>
                      <a:pt x="578" y="36"/>
                      <a:pt x="577" y="35"/>
                      <a:pt x="577" y="36"/>
                    </a:cubicBezTo>
                    <a:close/>
                    <a:moveTo>
                      <a:pt x="577" y="36"/>
                    </a:moveTo>
                    <a:cubicBezTo>
                      <a:pt x="577" y="35"/>
                      <a:pt x="577" y="36"/>
                      <a:pt x="577" y="36"/>
                    </a:cubicBezTo>
                    <a:close/>
                    <a:moveTo>
                      <a:pt x="452" y="185"/>
                    </a:moveTo>
                    <a:cubicBezTo>
                      <a:pt x="452" y="186"/>
                      <a:pt x="451" y="185"/>
                      <a:pt x="452" y="185"/>
                    </a:cubicBezTo>
                    <a:close/>
                    <a:moveTo>
                      <a:pt x="573" y="37"/>
                    </a:moveTo>
                    <a:cubicBezTo>
                      <a:pt x="573" y="37"/>
                      <a:pt x="573" y="37"/>
                      <a:pt x="573" y="37"/>
                    </a:cubicBezTo>
                    <a:close/>
                    <a:moveTo>
                      <a:pt x="572" y="36"/>
                    </a:moveTo>
                    <a:cubicBezTo>
                      <a:pt x="571" y="36"/>
                      <a:pt x="570" y="36"/>
                      <a:pt x="570" y="36"/>
                    </a:cubicBezTo>
                    <a:cubicBezTo>
                      <a:pt x="570" y="36"/>
                      <a:pt x="571" y="37"/>
                      <a:pt x="572" y="37"/>
                    </a:cubicBezTo>
                    <a:cubicBezTo>
                      <a:pt x="571" y="36"/>
                      <a:pt x="572" y="36"/>
                      <a:pt x="572" y="36"/>
                    </a:cubicBezTo>
                    <a:close/>
                    <a:moveTo>
                      <a:pt x="448" y="185"/>
                    </a:moveTo>
                    <a:cubicBezTo>
                      <a:pt x="448" y="186"/>
                      <a:pt x="449" y="186"/>
                      <a:pt x="448" y="185"/>
                    </a:cubicBezTo>
                    <a:close/>
                    <a:moveTo>
                      <a:pt x="447" y="185"/>
                    </a:moveTo>
                    <a:cubicBezTo>
                      <a:pt x="448" y="185"/>
                      <a:pt x="448" y="185"/>
                      <a:pt x="448" y="185"/>
                    </a:cubicBezTo>
                    <a:cubicBezTo>
                      <a:pt x="448" y="185"/>
                      <a:pt x="448" y="184"/>
                      <a:pt x="447" y="185"/>
                    </a:cubicBezTo>
                    <a:close/>
                    <a:moveTo>
                      <a:pt x="569" y="36"/>
                    </a:moveTo>
                    <a:cubicBezTo>
                      <a:pt x="568" y="36"/>
                      <a:pt x="569" y="36"/>
                      <a:pt x="569" y="36"/>
                    </a:cubicBezTo>
                    <a:close/>
                    <a:moveTo>
                      <a:pt x="568" y="36"/>
                    </a:moveTo>
                    <a:cubicBezTo>
                      <a:pt x="568" y="36"/>
                      <a:pt x="568" y="36"/>
                      <a:pt x="567" y="36"/>
                    </a:cubicBezTo>
                    <a:cubicBezTo>
                      <a:pt x="568" y="37"/>
                      <a:pt x="568" y="37"/>
                      <a:pt x="568" y="36"/>
                    </a:cubicBezTo>
                    <a:cubicBezTo>
                      <a:pt x="568" y="36"/>
                      <a:pt x="568" y="36"/>
                      <a:pt x="568" y="36"/>
                    </a:cubicBezTo>
                    <a:close/>
                    <a:moveTo>
                      <a:pt x="567" y="36"/>
                    </a:moveTo>
                    <a:cubicBezTo>
                      <a:pt x="567" y="36"/>
                      <a:pt x="567" y="36"/>
                      <a:pt x="567" y="36"/>
                    </a:cubicBezTo>
                    <a:cubicBezTo>
                      <a:pt x="567" y="37"/>
                      <a:pt x="567" y="37"/>
                      <a:pt x="567" y="36"/>
                    </a:cubicBezTo>
                    <a:cubicBezTo>
                      <a:pt x="567" y="36"/>
                      <a:pt x="567" y="36"/>
                      <a:pt x="567" y="36"/>
                    </a:cubicBezTo>
                    <a:close/>
                    <a:moveTo>
                      <a:pt x="568" y="35"/>
                    </a:moveTo>
                    <a:cubicBezTo>
                      <a:pt x="568" y="34"/>
                      <a:pt x="569" y="35"/>
                      <a:pt x="568" y="35"/>
                    </a:cubicBezTo>
                    <a:close/>
                    <a:moveTo>
                      <a:pt x="566" y="36"/>
                    </a:moveTo>
                    <a:cubicBezTo>
                      <a:pt x="567" y="36"/>
                      <a:pt x="566" y="36"/>
                      <a:pt x="566" y="36"/>
                    </a:cubicBezTo>
                    <a:close/>
                    <a:moveTo>
                      <a:pt x="565" y="37"/>
                    </a:moveTo>
                    <a:cubicBezTo>
                      <a:pt x="565" y="37"/>
                      <a:pt x="566" y="37"/>
                      <a:pt x="566" y="37"/>
                    </a:cubicBezTo>
                    <a:cubicBezTo>
                      <a:pt x="565" y="36"/>
                      <a:pt x="565" y="37"/>
                      <a:pt x="565" y="37"/>
                    </a:cubicBezTo>
                    <a:close/>
                    <a:moveTo>
                      <a:pt x="564" y="37"/>
                    </a:moveTo>
                    <a:cubicBezTo>
                      <a:pt x="565" y="37"/>
                      <a:pt x="564" y="37"/>
                      <a:pt x="564" y="37"/>
                    </a:cubicBezTo>
                    <a:close/>
                    <a:moveTo>
                      <a:pt x="443" y="184"/>
                    </a:moveTo>
                    <a:cubicBezTo>
                      <a:pt x="443" y="184"/>
                      <a:pt x="442" y="184"/>
                      <a:pt x="442" y="184"/>
                    </a:cubicBezTo>
                    <a:cubicBezTo>
                      <a:pt x="442" y="184"/>
                      <a:pt x="441" y="185"/>
                      <a:pt x="442" y="186"/>
                    </a:cubicBezTo>
                    <a:cubicBezTo>
                      <a:pt x="443" y="185"/>
                      <a:pt x="442" y="185"/>
                      <a:pt x="443" y="184"/>
                    </a:cubicBezTo>
                    <a:close/>
                    <a:moveTo>
                      <a:pt x="441" y="186"/>
                    </a:moveTo>
                    <a:cubicBezTo>
                      <a:pt x="441" y="186"/>
                      <a:pt x="440" y="186"/>
                      <a:pt x="440" y="186"/>
                    </a:cubicBezTo>
                    <a:cubicBezTo>
                      <a:pt x="440" y="186"/>
                      <a:pt x="441" y="186"/>
                      <a:pt x="441" y="186"/>
                    </a:cubicBezTo>
                    <a:cubicBezTo>
                      <a:pt x="441" y="186"/>
                      <a:pt x="441" y="186"/>
                      <a:pt x="441" y="186"/>
                    </a:cubicBezTo>
                    <a:close/>
                    <a:moveTo>
                      <a:pt x="563" y="37"/>
                    </a:moveTo>
                    <a:cubicBezTo>
                      <a:pt x="562" y="37"/>
                      <a:pt x="563" y="37"/>
                      <a:pt x="563" y="37"/>
                    </a:cubicBezTo>
                    <a:cubicBezTo>
                      <a:pt x="563" y="37"/>
                      <a:pt x="563" y="37"/>
                      <a:pt x="563" y="37"/>
                    </a:cubicBezTo>
                    <a:close/>
                    <a:moveTo>
                      <a:pt x="559" y="37"/>
                    </a:moveTo>
                    <a:cubicBezTo>
                      <a:pt x="559" y="37"/>
                      <a:pt x="559" y="38"/>
                      <a:pt x="559" y="37"/>
                    </a:cubicBezTo>
                    <a:close/>
                    <a:moveTo>
                      <a:pt x="558" y="36"/>
                    </a:moveTo>
                    <a:cubicBezTo>
                      <a:pt x="558" y="36"/>
                      <a:pt x="559" y="36"/>
                      <a:pt x="559" y="36"/>
                    </a:cubicBezTo>
                    <a:cubicBezTo>
                      <a:pt x="559" y="36"/>
                      <a:pt x="558" y="35"/>
                      <a:pt x="558" y="36"/>
                    </a:cubicBezTo>
                    <a:close/>
                    <a:moveTo>
                      <a:pt x="557" y="36"/>
                    </a:moveTo>
                    <a:cubicBezTo>
                      <a:pt x="558" y="36"/>
                      <a:pt x="557" y="35"/>
                      <a:pt x="557" y="36"/>
                    </a:cubicBezTo>
                    <a:close/>
                    <a:moveTo>
                      <a:pt x="554" y="38"/>
                    </a:moveTo>
                    <a:cubicBezTo>
                      <a:pt x="554" y="38"/>
                      <a:pt x="554" y="38"/>
                      <a:pt x="554" y="38"/>
                    </a:cubicBezTo>
                    <a:close/>
                    <a:moveTo>
                      <a:pt x="554" y="36"/>
                    </a:moveTo>
                    <a:cubicBezTo>
                      <a:pt x="554" y="36"/>
                      <a:pt x="554" y="36"/>
                      <a:pt x="554" y="37"/>
                    </a:cubicBezTo>
                    <a:cubicBezTo>
                      <a:pt x="555" y="36"/>
                      <a:pt x="555" y="36"/>
                      <a:pt x="556" y="36"/>
                    </a:cubicBezTo>
                    <a:cubicBezTo>
                      <a:pt x="555" y="35"/>
                      <a:pt x="554" y="35"/>
                      <a:pt x="554" y="36"/>
                    </a:cubicBezTo>
                    <a:close/>
                    <a:moveTo>
                      <a:pt x="553" y="38"/>
                    </a:moveTo>
                    <a:cubicBezTo>
                      <a:pt x="553" y="38"/>
                      <a:pt x="554" y="38"/>
                      <a:pt x="554" y="38"/>
                    </a:cubicBezTo>
                    <a:cubicBezTo>
                      <a:pt x="554" y="38"/>
                      <a:pt x="553" y="37"/>
                      <a:pt x="553" y="38"/>
                    </a:cubicBezTo>
                    <a:close/>
                    <a:moveTo>
                      <a:pt x="555" y="35"/>
                    </a:moveTo>
                    <a:cubicBezTo>
                      <a:pt x="555" y="35"/>
                      <a:pt x="555" y="35"/>
                      <a:pt x="555" y="35"/>
                    </a:cubicBezTo>
                    <a:close/>
                    <a:moveTo>
                      <a:pt x="554" y="34"/>
                    </a:moveTo>
                    <a:cubicBezTo>
                      <a:pt x="554" y="34"/>
                      <a:pt x="555" y="35"/>
                      <a:pt x="554" y="34"/>
                    </a:cubicBezTo>
                    <a:close/>
                    <a:moveTo>
                      <a:pt x="552" y="36"/>
                    </a:moveTo>
                    <a:cubicBezTo>
                      <a:pt x="553" y="36"/>
                      <a:pt x="553" y="36"/>
                      <a:pt x="553" y="35"/>
                    </a:cubicBezTo>
                    <a:cubicBezTo>
                      <a:pt x="553" y="35"/>
                      <a:pt x="552" y="36"/>
                      <a:pt x="552" y="36"/>
                    </a:cubicBezTo>
                    <a:close/>
                    <a:moveTo>
                      <a:pt x="552" y="36"/>
                    </a:moveTo>
                    <a:cubicBezTo>
                      <a:pt x="551" y="36"/>
                      <a:pt x="552" y="37"/>
                      <a:pt x="552" y="36"/>
                    </a:cubicBezTo>
                    <a:close/>
                    <a:moveTo>
                      <a:pt x="551" y="35"/>
                    </a:moveTo>
                    <a:cubicBezTo>
                      <a:pt x="551" y="35"/>
                      <a:pt x="551" y="35"/>
                      <a:pt x="551" y="35"/>
                    </a:cubicBezTo>
                    <a:cubicBezTo>
                      <a:pt x="551" y="35"/>
                      <a:pt x="551" y="35"/>
                      <a:pt x="551" y="36"/>
                    </a:cubicBezTo>
                    <a:cubicBezTo>
                      <a:pt x="551" y="35"/>
                      <a:pt x="552" y="35"/>
                      <a:pt x="552" y="35"/>
                    </a:cubicBezTo>
                    <a:cubicBezTo>
                      <a:pt x="552" y="35"/>
                      <a:pt x="552" y="35"/>
                      <a:pt x="551" y="35"/>
                    </a:cubicBezTo>
                    <a:close/>
                    <a:moveTo>
                      <a:pt x="550" y="35"/>
                    </a:moveTo>
                    <a:cubicBezTo>
                      <a:pt x="550" y="35"/>
                      <a:pt x="550" y="35"/>
                      <a:pt x="550" y="35"/>
                    </a:cubicBezTo>
                    <a:cubicBezTo>
                      <a:pt x="550" y="34"/>
                      <a:pt x="549" y="35"/>
                      <a:pt x="550" y="35"/>
                    </a:cubicBezTo>
                    <a:close/>
                    <a:moveTo>
                      <a:pt x="547" y="36"/>
                    </a:moveTo>
                    <a:cubicBezTo>
                      <a:pt x="547" y="37"/>
                      <a:pt x="548" y="36"/>
                      <a:pt x="548" y="36"/>
                    </a:cubicBezTo>
                    <a:cubicBezTo>
                      <a:pt x="548" y="36"/>
                      <a:pt x="547" y="36"/>
                      <a:pt x="547" y="36"/>
                    </a:cubicBezTo>
                    <a:close/>
                    <a:moveTo>
                      <a:pt x="546" y="37"/>
                    </a:moveTo>
                    <a:cubicBezTo>
                      <a:pt x="546" y="37"/>
                      <a:pt x="547" y="37"/>
                      <a:pt x="547" y="36"/>
                    </a:cubicBezTo>
                    <a:cubicBezTo>
                      <a:pt x="547" y="36"/>
                      <a:pt x="546" y="36"/>
                      <a:pt x="546" y="37"/>
                    </a:cubicBezTo>
                    <a:close/>
                    <a:moveTo>
                      <a:pt x="546" y="34"/>
                    </a:moveTo>
                    <a:cubicBezTo>
                      <a:pt x="546" y="34"/>
                      <a:pt x="546" y="35"/>
                      <a:pt x="546" y="35"/>
                    </a:cubicBezTo>
                    <a:cubicBezTo>
                      <a:pt x="546" y="35"/>
                      <a:pt x="546" y="35"/>
                      <a:pt x="546" y="36"/>
                    </a:cubicBezTo>
                    <a:cubicBezTo>
                      <a:pt x="546" y="35"/>
                      <a:pt x="547" y="35"/>
                      <a:pt x="547" y="35"/>
                    </a:cubicBezTo>
                    <a:cubicBezTo>
                      <a:pt x="546" y="35"/>
                      <a:pt x="546" y="34"/>
                      <a:pt x="546" y="34"/>
                    </a:cubicBezTo>
                    <a:close/>
                    <a:moveTo>
                      <a:pt x="419" y="188"/>
                    </a:moveTo>
                    <a:cubicBezTo>
                      <a:pt x="420" y="188"/>
                      <a:pt x="420" y="188"/>
                      <a:pt x="420" y="188"/>
                    </a:cubicBezTo>
                    <a:cubicBezTo>
                      <a:pt x="420" y="188"/>
                      <a:pt x="420" y="188"/>
                      <a:pt x="420" y="188"/>
                    </a:cubicBezTo>
                    <a:cubicBezTo>
                      <a:pt x="420" y="188"/>
                      <a:pt x="419" y="188"/>
                      <a:pt x="419" y="188"/>
                    </a:cubicBezTo>
                    <a:close/>
                    <a:moveTo>
                      <a:pt x="546" y="33"/>
                    </a:moveTo>
                    <a:cubicBezTo>
                      <a:pt x="546" y="33"/>
                      <a:pt x="546" y="34"/>
                      <a:pt x="546" y="34"/>
                    </a:cubicBezTo>
                    <a:cubicBezTo>
                      <a:pt x="546" y="34"/>
                      <a:pt x="546" y="34"/>
                      <a:pt x="546" y="34"/>
                    </a:cubicBezTo>
                    <a:cubicBezTo>
                      <a:pt x="546" y="34"/>
                      <a:pt x="546" y="34"/>
                      <a:pt x="546" y="33"/>
                    </a:cubicBezTo>
                    <a:cubicBezTo>
                      <a:pt x="546" y="33"/>
                      <a:pt x="546" y="33"/>
                      <a:pt x="546" y="33"/>
                    </a:cubicBezTo>
                    <a:close/>
                    <a:moveTo>
                      <a:pt x="417" y="188"/>
                    </a:moveTo>
                    <a:cubicBezTo>
                      <a:pt x="417" y="188"/>
                      <a:pt x="416" y="188"/>
                      <a:pt x="416" y="188"/>
                    </a:cubicBezTo>
                    <a:cubicBezTo>
                      <a:pt x="416" y="188"/>
                      <a:pt x="417" y="188"/>
                      <a:pt x="417" y="188"/>
                    </a:cubicBezTo>
                    <a:close/>
                    <a:moveTo>
                      <a:pt x="416" y="188"/>
                    </a:moveTo>
                    <a:cubicBezTo>
                      <a:pt x="415" y="188"/>
                      <a:pt x="416" y="189"/>
                      <a:pt x="416" y="188"/>
                    </a:cubicBezTo>
                    <a:close/>
                    <a:moveTo>
                      <a:pt x="411" y="188"/>
                    </a:moveTo>
                    <a:cubicBezTo>
                      <a:pt x="411" y="188"/>
                      <a:pt x="411" y="188"/>
                      <a:pt x="411" y="188"/>
                    </a:cubicBezTo>
                    <a:close/>
                    <a:moveTo>
                      <a:pt x="539" y="30"/>
                    </a:moveTo>
                    <a:cubicBezTo>
                      <a:pt x="538" y="30"/>
                      <a:pt x="539" y="31"/>
                      <a:pt x="539" y="30"/>
                    </a:cubicBezTo>
                    <a:close/>
                    <a:moveTo>
                      <a:pt x="538" y="31"/>
                    </a:moveTo>
                    <a:cubicBezTo>
                      <a:pt x="538" y="31"/>
                      <a:pt x="538" y="31"/>
                      <a:pt x="538" y="31"/>
                    </a:cubicBezTo>
                    <a:close/>
                    <a:moveTo>
                      <a:pt x="534" y="34"/>
                    </a:moveTo>
                    <a:cubicBezTo>
                      <a:pt x="533" y="34"/>
                      <a:pt x="534" y="35"/>
                      <a:pt x="534" y="34"/>
                    </a:cubicBezTo>
                    <a:close/>
                    <a:moveTo>
                      <a:pt x="533" y="34"/>
                    </a:moveTo>
                    <a:cubicBezTo>
                      <a:pt x="533" y="34"/>
                      <a:pt x="533" y="34"/>
                      <a:pt x="533" y="34"/>
                    </a:cubicBezTo>
                    <a:close/>
                    <a:moveTo>
                      <a:pt x="406" y="188"/>
                    </a:moveTo>
                    <a:cubicBezTo>
                      <a:pt x="406" y="188"/>
                      <a:pt x="406" y="188"/>
                      <a:pt x="406" y="188"/>
                    </a:cubicBezTo>
                    <a:cubicBezTo>
                      <a:pt x="406" y="188"/>
                      <a:pt x="405" y="188"/>
                      <a:pt x="406" y="188"/>
                    </a:cubicBezTo>
                    <a:close/>
                    <a:moveTo>
                      <a:pt x="548" y="15"/>
                    </a:moveTo>
                    <a:cubicBezTo>
                      <a:pt x="548" y="15"/>
                      <a:pt x="548" y="15"/>
                      <a:pt x="548" y="15"/>
                    </a:cubicBezTo>
                    <a:close/>
                    <a:moveTo>
                      <a:pt x="529" y="35"/>
                    </a:moveTo>
                    <a:cubicBezTo>
                      <a:pt x="529" y="35"/>
                      <a:pt x="529" y="35"/>
                      <a:pt x="529" y="35"/>
                    </a:cubicBezTo>
                    <a:close/>
                    <a:moveTo>
                      <a:pt x="528" y="35"/>
                    </a:moveTo>
                    <a:cubicBezTo>
                      <a:pt x="528" y="35"/>
                      <a:pt x="528" y="35"/>
                      <a:pt x="529" y="35"/>
                    </a:cubicBezTo>
                    <a:cubicBezTo>
                      <a:pt x="528" y="35"/>
                      <a:pt x="528" y="34"/>
                      <a:pt x="528" y="35"/>
                    </a:cubicBezTo>
                    <a:close/>
                    <a:moveTo>
                      <a:pt x="528" y="31"/>
                    </a:moveTo>
                    <a:cubicBezTo>
                      <a:pt x="528" y="31"/>
                      <a:pt x="529" y="32"/>
                      <a:pt x="528" y="31"/>
                    </a:cubicBezTo>
                    <a:close/>
                    <a:moveTo>
                      <a:pt x="539" y="15"/>
                    </a:moveTo>
                    <a:cubicBezTo>
                      <a:pt x="539" y="15"/>
                      <a:pt x="540" y="16"/>
                      <a:pt x="539" y="15"/>
                    </a:cubicBezTo>
                    <a:close/>
                    <a:moveTo>
                      <a:pt x="539" y="16"/>
                    </a:moveTo>
                    <a:cubicBezTo>
                      <a:pt x="539" y="15"/>
                      <a:pt x="539" y="15"/>
                      <a:pt x="539" y="15"/>
                    </a:cubicBezTo>
                    <a:cubicBezTo>
                      <a:pt x="539" y="15"/>
                      <a:pt x="538" y="15"/>
                      <a:pt x="539" y="16"/>
                    </a:cubicBezTo>
                    <a:close/>
                    <a:moveTo>
                      <a:pt x="524" y="31"/>
                    </a:moveTo>
                    <a:cubicBezTo>
                      <a:pt x="525" y="31"/>
                      <a:pt x="525" y="31"/>
                      <a:pt x="526" y="31"/>
                    </a:cubicBezTo>
                    <a:cubicBezTo>
                      <a:pt x="525" y="30"/>
                      <a:pt x="525" y="30"/>
                      <a:pt x="524" y="31"/>
                    </a:cubicBezTo>
                    <a:close/>
                    <a:moveTo>
                      <a:pt x="537" y="16"/>
                    </a:moveTo>
                    <a:cubicBezTo>
                      <a:pt x="538" y="16"/>
                      <a:pt x="536" y="15"/>
                      <a:pt x="537" y="16"/>
                    </a:cubicBezTo>
                    <a:close/>
                    <a:moveTo>
                      <a:pt x="536" y="15"/>
                    </a:moveTo>
                    <a:cubicBezTo>
                      <a:pt x="535" y="15"/>
                      <a:pt x="536" y="16"/>
                      <a:pt x="536" y="15"/>
                    </a:cubicBezTo>
                    <a:close/>
                    <a:moveTo>
                      <a:pt x="527" y="26"/>
                    </a:moveTo>
                    <a:cubicBezTo>
                      <a:pt x="527" y="26"/>
                      <a:pt x="528" y="26"/>
                      <a:pt x="527" y="26"/>
                    </a:cubicBezTo>
                    <a:close/>
                    <a:moveTo>
                      <a:pt x="521" y="32"/>
                    </a:moveTo>
                    <a:cubicBezTo>
                      <a:pt x="521" y="32"/>
                      <a:pt x="522" y="32"/>
                      <a:pt x="522" y="32"/>
                    </a:cubicBezTo>
                    <a:cubicBezTo>
                      <a:pt x="522" y="32"/>
                      <a:pt x="522" y="31"/>
                      <a:pt x="521" y="32"/>
                    </a:cubicBezTo>
                    <a:close/>
                    <a:moveTo>
                      <a:pt x="519" y="34"/>
                    </a:moveTo>
                    <a:cubicBezTo>
                      <a:pt x="519" y="34"/>
                      <a:pt x="519" y="34"/>
                      <a:pt x="519" y="34"/>
                    </a:cubicBezTo>
                    <a:close/>
                    <a:moveTo>
                      <a:pt x="532" y="15"/>
                    </a:moveTo>
                    <a:cubicBezTo>
                      <a:pt x="532" y="15"/>
                      <a:pt x="532" y="16"/>
                      <a:pt x="532" y="16"/>
                    </a:cubicBezTo>
                    <a:cubicBezTo>
                      <a:pt x="533" y="16"/>
                      <a:pt x="533" y="16"/>
                      <a:pt x="534" y="16"/>
                    </a:cubicBezTo>
                    <a:cubicBezTo>
                      <a:pt x="533" y="15"/>
                      <a:pt x="533" y="16"/>
                      <a:pt x="532" y="15"/>
                    </a:cubicBezTo>
                    <a:close/>
                    <a:moveTo>
                      <a:pt x="524" y="26"/>
                    </a:moveTo>
                    <a:cubicBezTo>
                      <a:pt x="524" y="26"/>
                      <a:pt x="524" y="26"/>
                      <a:pt x="524" y="26"/>
                    </a:cubicBezTo>
                    <a:close/>
                    <a:moveTo>
                      <a:pt x="523" y="27"/>
                    </a:moveTo>
                    <a:cubicBezTo>
                      <a:pt x="522" y="27"/>
                      <a:pt x="524" y="28"/>
                      <a:pt x="523" y="27"/>
                    </a:cubicBezTo>
                    <a:close/>
                    <a:moveTo>
                      <a:pt x="531" y="16"/>
                    </a:moveTo>
                    <a:cubicBezTo>
                      <a:pt x="531" y="16"/>
                      <a:pt x="530" y="16"/>
                      <a:pt x="530" y="16"/>
                    </a:cubicBezTo>
                    <a:cubicBezTo>
                      <a:pt x="531" y="16"/>
                      <a:pt x="531" y="16"/>
                      <a:pt x="531" y="16"/>
                    </a:cubicBezTo>
                    <a:cubicBezTo>
                      <a:pt x="531" y="16"/>
                      <a:pt x="531" y="16"/>
                      <a:pt x="531" y="16"/>
                    </a:cubicBezTo>
                    <a:close/>
                    <a:moveTo>
                      <a:pt x="529" y="16"/>
                    </a:moveTo>
                    <a:cubicBezTo>
                      <a:pt x="529" y="16"/>
                      <a:pt x="529" y="16"/>
                      <a:pt x="529" y="16"/>
                    </a:cubicBezTo>
                    <a:cubicBezTo>
                      <a:pt x="529" y="16"/>
                      <a:pt x="529" y="16"/>
                      <a:pt x="530" y="16"/>
                    </a:cubicBezTo>
                    <a:cubicBezTo>
                      <a:pt x="530" y="16"/>
                      <a:pt x="529" y="16"/>
                      <a:pt x="529" y="16"/>
                    </a:cubicBezTo>
                    <a:close/>
                    <a:moveTo>
                      <a:pt x="520" y="26"/>
                    </a:moveTo>
                    <a:cubicBezTo>
                      <a:pt x="520" y="25"/>
                      <a:pt x="521" y="27"/>
                      <a:pt x="520" y="26"/>
                    </a:cubicBezTo>
                    <a:close/>
                    <a:moveTo>
                      <a:pt x="527" y="16"/>
                    </a:moveTo>
                    <a:cubicBezTo>
                      <a:pt x="528" y="16"/>
                      <a:pt x="528" y="17"/>
                      <a:pt x="528" y="16"/>
                    </a:cubicBezTo>
                    <a:cubicBezTo>
                      <a:pt x="528" y="15"/>
                      <a:pt x="527" y="16"/>
                      <a:pt x="527" y="16"/>
                    </a:cubicBezTo>
                    <a:close/>
                    <a:moveTo>
                      <a:pt x="511" y="35"/>
                    </a:moveTo>
                    <a:cubicBezTo>
                      <a:pt x="510" y="35"/>
                      <a:pt x="511" y="36"/>
                      <a:pt x="511" y="35"/>
                    </a:cubicBezTo>
                    <a:cubicBezTo>
                      <a:pt x="511" y="35"/>
                      <a:pt x="511" y="35"/>
                      <a:pt x="511" y="35"/>
                    </a:cubicBezTo>
                    <a:close/>
                    <a:moveTo>
                      <a:pt x="527" y="16"/>
                    </a:moveTo>
                    <a:cubicBezTo>
                      <a:pt x="526" y="16"/>
                      <a:pt x="527" y="17"/>
                      <a:pt x="527" y="16"/>
                    </a:cubicBezTo>
                    <a:close/>
                    <a:moveTo>
                      <a:pt x="514" y="31"/>
                    </a:moveTo>
                    <a:cubicBezTo>
                      <a:pt x="514" y="31"/>
                      <a:pt x="514" y="31"/>
                      <a:pt x="514" y="31"/>
                    </a:cubicBezTo>
                    <a:cubicBezTo>
                      <a:pt x="514" y="31"/>
                      <a:pt x="514" y="31"/>
                      <a:pt x="514" y="31"/>
                    </a:cubicBezTo>
                    <a:cubicBezTo>
                      <a:pt x="514" y="31"/>
                      <a:pt x="514" y="31"/>
                      <a:pt x="514" y="31"/>
                    </a:cubicBezTo>
                    <a:close/>
                    <a:moveTo>
                      <a:pt x="523" y="16"/>
                    </a:moveTo>
                    <a:cubicBezTo>
                      <a:pt x="524" y="17"/>
                      <a:pt x="525" y="16"/>
                      <a:pt x="526" y="16"/>
                    </a:cubicBezTo>
                    <a:cubicBezTo>
                      <a:pt x="525" y="15"/>
                      <a:pt x="524" y="15"/>
                      <a:pt x="523" y="16"/>
                    </a:cubicBezTo>
                    <a:close/>
                    <a:moveTo>
                      <a:pt x="514" y="28"/>
                    </a:moveTo>
                    <a:cubicBezTo>
                      <a:pt x="515" y="28"/>
                      <a:pt x="515" y="29"/>
                      <a:pt x="515" y="28"/>
                    </a:cubicBezTo>
                    <a:cubicBezTo>
                      <a:pt x="515" y="28"/>
                      <a:pt x="515" y="28"/>
                      <a:pt x="514" y="28"/>
                    </a:cubicBezTo>
                    <a:close/>
                    <a:moveTo>
                      <a:pt x="508" y="36"/>
                    </a:moveTo>
                    <a:cubicBezTo>
                      <a:pt x="508" y="35"/>
                      <a:pt x="507" y="36"/>
                      <a:pt x="508" y="36"/>
                    </a:cubicBezTo>
                    <a:cubicBezTo>
                      <a:pt x="508" y="36"/>
                      <a:pt x="508" y="36"/>
                      <a:pt x="508" y="36"/>
                    </a:cubicBezTo>
                    <a:close/>
                    <a:moveTo>
                      <a:pt x="383" y="187"/>
                    </a:moveTo>
                    <a:cubicBezTo>
                      <a:pt x="383" y="187"/>
                      <a:pt x="384" y="187"/>
                      <a:pt x="383" y="187"/>
                    </a:cubicBezTo>
                    <a:close/>
                    <a:moveTo>
                      <a:pt x="520" y="16"/>
                    </a:moveTo>
                    <a:cubicBezTo>
                      <a:pt x="521" y="17"/>
                      <a:pt x="522" y="16"/>
                      <a:pt x="523" y="16"/>
                    </a:cubicBezTo>
                    <a:cubicBezTo>
                      <a:pt x="522" y="16"/>
                      <a:pt x="521" y="16"/>
                      <a:pt x="520" y="16"/>
                    </a:cubicBezTo>
                    <a:close/>
                    <a:moveTo>
                      <a:pt x="512" y="27"/>
                    </a:moveTo>
                    <a:cubicBezTo>
                      <a:pt x="512" y="28"/>
                      <a:pt x="512" y="28"/>
                      <a:pt x="512" y="28"/>
                    </a:cubicBezTo>
                    <a:cubicBezTo>
                      <a:pt x="512" y="28"/>
                      <a:pt x="512" y="28"/>
                      <a:pt x="512" y="28"/>
                    </a:cubicBezTo>
                    <a:cubicBezTo>
                      <a:pt x="512" y="28"/>
                      <a:pt x="512" y="28"/>
                      <a:pt x="512" y="28"/>
                    </a:cubicBezTo>
                    <a:cubicBezTo>
                      <a:pt x="512" y="28"/>
                      <a:pt x="512" y="28"/>
                      <a:pt x="512" y="27"/>
                    </a:cubicBezTo>
                    <a:close/>
                    <a:moveTo>
                      <a:pt x="507" y="33"/>
                    </a:moveTo>
                    <a:cubicBezTo>
                      <a:pt x="507" y="33"/>
                      <a:pt x="507" y="32"/>
                      <a:pt x="507" y="32"/>
                    </a:cubicBezTo>
                    <a:cubicBezTo>
                      <a:pt x="507" y="32"/>
                      <a:pt x="507" y="32"/>
                      <a:pt x="507" y="33"/>
                    </a:cubicBezTo>
                    <a:close/>
                    <a:moveTo>
                      <a:pt x="382" y="184"/>
                    </a:moveTo>
                    <a:cubicBezTo>
                      <a:pt x="382" y="184"/>
                      <a:pt x="382" y="184"/>
                      <a:pt x="382" y="184"/>
                    </a:cubicBezTo>
                    <a:close/>
                    <a:moveTo>
                      <a:pt x="512" y="26"/>
                    </a:moveTo>
                    <a:cubicBezTo>
                      <a:pt x="511" y="26"/>
                      <a:pt x="512" y="27"/>
                      <a:pt x="512" y="26"/>
                    </a:cubicBezTo>
                    <a:close/>
                    <a:moveTo>
                      <a:pt x="382" y="184"/>
                    </a:moveTo>
                    <a:cubicBezTo>
                      <a:pt x="382" y="184"/>
                      <a:pt x="381" y="183"/>
                      <a:pt x="382" y="184"/>
                    </a:cubicBezTo>
                    <a:close/>
                    <a:moveTo>
                      <a:pt x="381" y="184"/>
                    </a:moveTo>
                    <a:cubicBezTo>
                      <a:pt x="381" y="184"/>
                      <a:pt x="381" y="184"/>
                      <a:pt x="381" y="184"/>
                    </a:cubicBezTo>
                    <a:close/>
                    <a:moveTo>
                      <a:pt x="519" y="16"/>
                    </a:moveTo>
                    <a:cubicBezTo>
                      <a:pt x="519" y="16"/>
                      <a:pt x="519" y="16"/>
                      <a:pt x="519" y="16"/>
                    </a:cubicBezTo>
                    <a:close/>
                    <a:moveTo>
                      <a:pt x="508" y="28"/>
                    </a:moveTo>
                    <a:cubicBezTo>
                      <a:pt x="509" y="28"/>
                      <a:pt x="509" y="28"/>
                      <a:pt x="510" y="28"/>
                    </a:cubicBezTo>
                    <a:cubicBezTo>
                      <a:pt x="509" y="27"/>
                      <a:pt x="508" y="28"/>
                      <a:pt x="508" y="28"/>
                    </a:cubicBezTo>
                    <a:close/>
                    <a:moveTo>
                      <a:pt x="504" y="31"/>
                    </a:moveTo>
                    <a:cubicBezTo>
                      <a:pt x="504" y="31"/>
                      <a:pt x="504" y="31"/>
                      <a:pt x="504" y="31"/>
                    </a:cubicBezTo>
                    <a:close/>
                    <a:moveTo>
                      <a:pt x="504" y="31"/>
                    </a:moveTo>
                    <a:cubicBezTo>
                      <a:pt x="503" y="31"/>
                      <a:pt x="504" y="31"/>
                      <a:pt x="504" y="31"/>
                    </a:cubicBezTo>
                    <a:close/>
                    <a:moveTo>
                      <a:pt x="377" y="184"/>
                    </a:moveTo>
                    <a:cubicBezTo>
                      <a:pt x="378" y="184"/>
                      <a:pt x="377" y="183"/>
                      <a:pt x="377" y="184"/>
                    </a:cubicBezTo>
                    <a:close/>
                    <a:moveTo>
                      <a:pt x="519" y="10"/>
                    </a:moveTo>
                    <a:cubicBezTo>
                      <a:pt x="520" y="10"/>
                      <a:pt x="520" y="10"/>
                      <a:pt x="521" y="10"/>
                    </a:cubicBezTo>
                    <a:cubicBezTo>
                      <a:pt x="520" y="9"/>
                      <a:pt x="520" y="10"/>
                      <a:pt x="519" y="10"/>
                    </a:cubicBezTo>
                    <a:close/>
                    <a:moveTo>
                      <a:pt x="507" y="27"/>
                    </a:moveTo>
                    <a:cubicBezTo>
                      <a:pt x="505" y="26"/>
                      <a:pt x="503" y="26"/>
                      <a:pt x="502" y="26"/>
                    </a:cubicBezTo>
                    <a:cubicBezTo>
                      <a:pt x="502" y="27"/>
                      <a:pt x="502" y="27"/>
                      <a:pt x="503" y="27"/>
                    </a:cubicBezTo>
                    <a:cubicBezTo>
                      <a:pt x="504" y="27"/>
                      <a:pt x="506" y="27"/>
                      <a:pt x="506" y="28"/>
                    </a:cubicBezTo>
                    <a:cubicBezTo>
                      <a:pt x="506" y="27"/>
                      <a:pt x="506" y="27"/>
                      <a:pt x="507" y="27"/>
                    </a:cubicBezTo>
                    <a:close/>
                    <a:moveTo>
                      <a:pt x="505" y="29"/>
                    </a:moveTo>
                    <a:cubicBezTo>
                      <a:pt x="504" y="28"/>
                      <a:pt x="505" y="29"/>
                      <a:pt x="505" y="29"/>
                    </a:cubicBezTo>
                    <a:close/>
                    <a:moveTo>
                      <a:pt x="504" y="28"/>
                    </a:moveTo>
                    <a:cubicBezTo>
                      <a:pt x="503" y="28"/>
                      <a:pt x="504" y="29"/>
                      <a:pt x="504" y="28"/>
                    </a:cubicBezTo>
                    <a:close/>
                    <a:moveTo>
                      <a:pt x="500" y="32"/>
                    </a:moveTo>
                    <a:cubicBezTo>
                      <a:pt x="499" y="32"/>
                      <a:pt x="500" y="33"/>
                      <a:pt x="500" y="32"/>
                    </a:cubicBezTo>
                    <a:close/>
                    <a:moveTo>
                      <a:pt x="499" y="33"/>
                    </a:moveTo>
                    <a:cubicBezTo>
                      <a:pt x="499" y="33"/>
                      <a:pt x="499" y="33"/>
                      <a:pt x="499" y="33"/>
                    </a:cubicBezTo>
                    <a:cubicBezTo>
                      <a:pt x="499" y="33"/>
                      <a:pt x="499" y="33"/>
                      <a:pt x="499" y="33"/>
                    </a:cubicBezTo>
                    <a:close/>
                    <a:moveTo>
                      <a:pt x="516" y="10"/>
                    </a:moveTo>
                    <a:cubicBezTo>
                      <a:pt x="517" y="10"/>
                      <a:pt x="518" y="11"/>
                      <a:pt x="518" y="10"/>
                    </a:cubicBezTo>
                    <a:cubicBezTo>
                      <a:pt x="517" y="10"/>
                      <a:pt x="517" y="9"/>
                      <a:pt x="516" y="10"/>
                    </a:cubicBezTo>
                    <a:close/>
                    <a:moveTo>
                      <a:pt x="374" y="183"/>
                    </a:moveTo>
                    <a:cubicBezTo>
                      <a:pt x="374" y="184"/>
                      <a:pt x="375" y="183"/>
                      <a:pt x="375" y="183"/>
                    </a:cubicBezTo>
                    <a:cubicBezTo>
                      <a:pt x="374" y="183"/>
                      <a:pt x="374" y="183"/>
                      <a:pt x="374" y="183"/>
                    </a:cubicBezTo>
                    <a:close/>
                    <a:moveTo>
                      <a:pt x="510" y="17"/>
                    </a:moveTo>
                    <a:cubicBezTo>
                      <a:pt x="510" y="17"/>
                      <a:pt x="510" y="17"/>
                      <a:pt x="511" y="17"/>
                    </a:cubicBezTo>
                    <a:cubicBezTo>
                      <a:pt x="510" y="17"/>
                      <a:pt x="510" y="16"/>
                      <a:pt x="510" y="17"/>
                    </a:cubicBezTo>
                    <a:close/>
                    <a:moveTo>
                      <a:pt x="370" y="186"/>
                    </a:moveTo>
                    <a:cubicBezTo>
                      <a:pt x="371" y="186"/>
                      <a:pt x="371" y="186"/>
                      <a:pt x="371" y="186"/>
                    </a:cubicBezTo>
                    <a:cubicBezTo>
                      <a:pt x="371" y="185"/>
                      <a:pt x="371" y="186"/>
                      <a:pt x="370" y="186"/>
                    </a:cubicBezTo>
                    <a:close/>
                    <a:moveTo>
                      <a:pt x="516" y="10"/>
                    </a:moveTo>
                    <a:cubicBezTo>
                      <a:pt x="515" y="9"/>
                      <a:pt x="516" y="10"/>
                      <a:pt x="516" y="10"/>
                    </a:cubicBezTo>
                    <a:close/>
                    <a:moveTo>
                      <a:pt x="514" y="10"/>
                    </a:moveTo>
                    <a:cubicBezTo>
                      <a:pt x="514" y="10"/>
                      <a:pt x="515" y="10"/>
                      <a:pt x="515" y="11"/>
                    </a:cubicBezTo>
                    <a:cubicBezTo>
                      <a:pt x="515" y="10"/>
                      <a:pt x="515" y="10"/>
                      <a:pt x="515" y="10"/>
                    </a:cubicBezTo>
                    <a:cubicBezTo>
                      <a:pt x="515" y="10"/>
                      <a:pt x="515" y="10"/>
                      <a:pt x="514" y="10"/>
                    </a:cubicBezTo>
                    <a:close/>
                    <a:moveTo>
                      <a:pt x="501" y="27"/>
                    </a:moveTo>
                    <a:cubicBezTo>
                      <a:pt x="501" y="27"/>
                      <a:pt x="502" y="27"/>
                      <a:pt x="502" y="27"/>
                    </a:cubicBezTo>
                    <a:cubicBezTo>
                      <a:pt x="501" y="27"/>
                      <a:pt x="501" y="27"/>
                      <a:pt x="501" y="27"/>
                    </a:cubicBezTo>
                    <a:close/>
                    <a:moveTo>
                      <a:pt x="510" y="17"/>
                    </a:moveTo>
                    <a:cubicBezTo>
                      <a:pt x="509" y="17"/>
                      <a:pt x="509" y="17"/>
                      <a:pt x="508" y="16"/>
                    </a:cubicBezTo>
                    <a:cubicBezTo>
                      <a:pt x="508" y="16"/>
                      <a:pt x="508" y="16"/>
                      <a:pt x="508" y="17"/>
                    </a:cubicBezTo>
                    <a:cubicBezTo>
                      <a:pt x="507" y="17"/>
                      <a:pt x="507" y="15"/>
                      <a:pt x="506" y="16"/>
                    </a:cubicBezTo>
                    <a:cubicBezTo>
                      <a:pt x="507" y="17"/>
                      <a:pt x="509" y="17"/>
                      <a:pt x="510" y="17"/>
                    </a:cubicBezTo>
                    <a:close/>
                    <a:moveTo>
                      <a:pt x="369" y="186"/>
                    </a:moveTo>
                    <a:cubicBezTo>
                      <a:pt x="369" y="186"/>
                      <a:pt x="369" y="186"/>
                      <a:pt x="369" y="186"/>
                    </a:cubicBezTo>
                    <a:cubicBezTo>
                      <a:pt x="369" y="186"/>
                      <a:pt x="369" y="187"/>
                      <a:pt x="370" y="186"/>
                    </a:cubicBezTo>
                    <a:cubicBezTo>
                      <a:pt x="369" y="186"/>
                      <a:pt x="369" y="186"/>
                      <a:pt x="369" y="186"/>
                    </a:cubicBezTo>
                    <a:close/>
                    <a:moveTo>
                      <a:pt x="495" y="32"/>
                    </a:moveTo>
                    <a:cubicBezTo>
                      <a:pt x="495" y="33"/>
                      <a:pt x="496" y="33"/>
                      <a:pt x="496" y="33"/>
                    </a:cubicBezTo>
                    <a:cubicBezTo>
                      <a:pt x="496" y="32"/>
                      <a:pt x="495" y="32"/>
                      <a:pt x="495" y="32"/>
                    </a:cubicBezTo>
                    <a:close/>
                    <a:moveTo>
                      <a:pt x="510" y="10"/>
                    </a:moveTo>
                    <a:cubicBezTo>
                      <a:pt x="509" y="10"/>
                      <a:pt x="508" y="10"/>
                      <a:pt x="507" y="10"/>
                    </a:cubicBezTo>
                    <a:cubicBezTo>
                      <a:pt x="506" y="10"/>
                      <a:pt x="506" y="10"/>
                      <a:pt x="506" y="11"/>
                    </a:cubicBezTo>
                    <a:cubicBezTo>
                      <a:pt x="505" y="10"/>
                      <a:pt x="505" y="10"/>
                      <a:pt x="505" y="10"/>
                    </a:cubicBezTo>
                    <a:cubicBezTo>
                      <a:pt x="506" y="12"/>
                      <a:pt x="508" y="11"/>
                      <a:pt x="510" y="11"/>
                    </a:cubicBezTo>
                    <a:cubicBezTo>
                      <a:pt x="511" y="11"/>
                      <a:pt x="513" y="10"/>
                      <a:pt x="514" y="11"/>
                    </a:cubicBezTo>
                    <a:cubicBezTo>
                      <a:pt x="514" y="10"/>
                      <a:pt x="514" y="10"/>
                      <a:pt x="514" y="10"/>
                    </a:cubicBezTo>
                    <a:cubicBezTo>
                      <a:pt x="513" y="10"/>
                      <a:pt x="511" y="9"/>
                      <a:pt x="510" y="10"/>
                    </a:cubicBezTo>
                    <a:close/>
                    <a:moveTo>
                      <a:pt x="370" y="184"/>
                    </a:moveTo>
                    <a:cubicBezTo>
                      <a:pt x="370" y="184"/>
                      <a:pt x="370" y="184"/>
                      <a:pt x="370" y="184"/>
                    </a:cubicBezTo>
                    <a:cubicBezTo>
                      <a:pt x="370" y="184"/>
                      <a:pt x="370" y="184"/>
                      <a:pt x="370" y="185"/>
                    </a:cubicBezTo>
                    <a:cubicBezTo>
                      <a:pt x="370" y="184"/>
                      <a:pt x="371" y="184"/>
                      <a:pt x="371" y="184"/>
                    </a:cubicBezTo>
                    <a:cubicBezTo>
                      <a:pt x="371" y="184"/>
                      <a:pt x="370" y="184"/>
                      <a:pt x="370" y="184"/>
                    </a:cubicBezTo>
                    <a:close/>
                    <a:moveTo>
                      <a:pt x="384" y="168"/>
                    </a:moveTo>
                    <a:cubicBezTo>
                      <a:pt x="383" y="168"/>
                      <a:pt x="384" y="169"/>
                      <a:pt x="384" y="168"/>
                    </a:cubicBezTo>
                    <a:close/>
                    <a:moveTo>
                      <a:pt x="368" y="186"/>
                    </a:moveTo>
                    <a:cubicBezTo>
                      <a:pt x="368" y="186"/>
                      <a:pt x="368" y="187"/>
                      <a:pt x="368" y="186"/>
                    </a:cubicBezTo>
                    <a:close/>
                    <a:moveTo>
                      <a:pt x="498" y="27"/>
                    </a:moveTo>
                    <a:cubicBezTo>
                      <a:pt x="499" y="27"/>
                      <a:pt x="499" y="27"/>
                      <a:pt x="499" y="27"/>
                    </a:cubicBezTo>
                    <a:cubicBezTo>
                      <a:pt x="499" y="26"/>
                      <a:pt x="499" y="27"/>
                      <a:pt x="498" y="27"/>
                    </a:cubicBezTo>
                    <a:close/>
                    <a:moveTo>
                      <a:pt x="369" y="184"/>
                    </a:moveTo>
                    <a:cubicBezTo>
                      <a:pt x="368" y="184"/>
                      <a:pt x="369" y="185"/>
                      <a:pt x="369" y="184"/>
                    </a:cubicBezTo>
                    <a:close/>
                    <a:moveTo>
                      <a:pt x="494" y="33"/>
                    </a:moveTo>
                    <a:cubicBezTo>
                      <a:pt x="493" y="32"/>
                      <a:pt x="494" y="33"/>
                      <a:pt x="494" y="33"/>
                    </a:cubicBezTo>
                    <a:close/>
                    <a:moveTo>
                      <a:pt x="368" y="185"/>
                    </a:moveTo>
                    <a:cubicBezTo>
                      <a:pt x="368" y="184"/>
                      <a:pt x="368" y="185"/>
                      <a:pt x="368" y="185"/>
                    </a:cubicBezTo>
                    <a:close/>
                    <a:moveTo>
                      <a:pt x="493" y="33"/>
                    </a:moveTo>
                    <a:cubicBezTo>
                      <a:pt x="493" y="33"/>
                      <a:pt x="493" y="33"/>
                      <a:pt x="493" y="33"/>
                    </a:cubicBezTo>
                    <a:cubicBezTo>
                      <a:pt x="493" y="33"/>
                      <a:pt x="493" y="33"/>
                      <a:pt x="493" y="33"/>
                    </a:cubicBezTo>
                    <a:cubicBezTo>
                      <a:pt x="493" y="33"/>
                      <a:pt x="493" y="33"/>
                      <a:pt x="493" y="33"/>
                    </a:cubicBezTo>
                    <a:cubicBezTo>
                      <a:pt x="493" y="33"/>
                      <a:pt x="493" y="33"/>
                      <a:pt x="493" y="33"/>
                    </a:cubicBezTo>
                    <a:close/>
                    <a:moveTo>
                      <a:pt x="497" y="27"/>
                    </a:moveTo>
                    <a:cubicBezTo>
                      <a:pt x="497" y="26"/>
                      <a:pt x="498" y="27"/>
                      <a:pt x="498" y="27"/>
                    </a:cubicBezTo>
                    <a:cubicBezTo>
                      <a:pt x="498" y="26"/>
                      <a:pt x="497" y="26"/>
                      <a:pt x="497" y="27"/>
                    </a:cubicBezTo>
                    <a:close/>
                    <a:moveTo>
                      <a:pt x="496" y="29"/>
                    </a:moveTo>
                    <a:cubicBezTo>
                      <a:pt x="496" y="29"/>
                      <a:pt x="496" y="29"/>
                      <a:pt x="496" y="29"/>
                    </a:cubicBezTo>
                    <a:close/>
                    <a:moveTo>
                      <a:pt x="368" y="183"/>
                    </a:moveTo>
                    <a:cubicBezTo>
                      <a:pt x="368" y="183"/>
                      <a:pt x="368" y="183"/>
                      <a:pt x="368" y="183"/>
                    </a:cubicBezTo>
                    <a:cubicBezTo>
                      <a:pt x="368" y="184"/>
                      <a:pt x="368" y="184"/>
                      <a:pt x="369" y="183"/>
                    </a:cubicBezTo>
                    <a:cubicBezTo>
                      <a:pt x="369" y="183"/>
                      <a:pt x="368" y="183"/>
                      <a:pt x="368" y="183"/>
                    </a:cubicBezTo>
                    <a:close/>
                    <a:moveTo>
                      <a:pt x="504" y="16"/>
                    </a:moveTo>
                    <a:cubicBezTo>
                      <a:pt x="504" y="17"/>
                      <a:pt x="505" y="17"/>
                      <a:pt x="505" y="17"/>
                    </a:cubicBezTo>
                    <a:cubicBezTo>
                      <a:pt x="505" y="16"/>
                      <a:pt x="506" y="16"/>
                      <a:pt x="506" y="16"/>
                    </a:cubicBezTo>
                    <a:cubicBezTo>
                      <a:pt x="505" y="16"/>
                      <a:pt x="504" y="16"/>
                      <a:pt x="504" y="16"/>
                    </a:cubicBezTo>
                    <a:close/>
                    <a:moveTo>
                      <a:pt x="491" y="32"/>
                    </a:moveTo>
                    <a:cubicBezTo>
                      <a:pt x="491" y="33"/>
                      <a:pt x="491" y="32"/>
                      <a:pt x="490" y="33"/>
                    </a:cubicBezTo>
                    <a:cubicBezTo>
                      <a:pt x="491" y="33"/>
                      <a:pt x="492" y="33"/>
                      <a:pt x="491" y="32"/>
                    </a:cubicBezTo>
                    <a:close/>
                    <a:moveTo>
                      <a:pt x="511" y="5"/>
                    </a:moveTo>
                    <a:cubicBezTo>
                      <a:pt x="510" y="5"/>
                      <a:pt x="509" y="6"/>
                      <a:pt x="508" y="5"/>
                    </a:cubicBezTo>
                    <a:cubicBezTo>
                      <a:pt x="508" y="5"/>
                      <a:pt x="507" y="5"/>
                      <a:pt x="507" y="6"/>
                    </a:cubicBezTo>
                    <a:cubicBezTo>
                      <a:pt x="507" y="6"/>
                      <a:pt x="507" y="6"/>
                      <a:pt x="507" y="7"/>
                    </a:cubicBezTo>
                    <a:cubicBezTo>
                      <a:pt x="508" y="6"/>
                      <a:pt x="509" y="6"/>
                      <a:pt x="509" y="6"/>
                    </a:cubicBezTo>
                    <a:cubicBezTo>
                      <a:pt x="510" y="6"/>
                      <a:pt x="512" y="6"/>
                      <a:pt x="513" y="6"/>
                    </a:cubicBezTo>
                    <a:cubicBezTo>
                      <a:pt x="513" y="5"/>
                      <a:pt x="512" y="6"/>
                      <a:pt x="511" y="5"/>
                    </a:cubicBezTo>
                    <a:close/>
                    <a:moveTo>
                      <a:pt x="367" y="183"/>
                    </a:moveTo>
                    <a:cubicBezTo>
                      <a:pt x="367" y="183"/>
                      <a:pt x="367" y="183"/>
                      <a:pt x="367" y="183"/>
                    </a:cubicBezTo>
                    <a:close/>
                    <a:moveTo>
                      <a:pt x="505" y="14"/>
                    </a:moveTo>
                    <a:cubicBezTo>
                      <a:pt x="505" y="14"/>
                      <a:pt x="506" y="14"/>
                      <a:pt x="506" y="14"/>
                    </a:cubicBezTo>
                    <a:cubicBezTo>
                      <a:pt x="506" y="14"/>
                      <a:pt x="506" y="14"/>
                      <a:pt x="506" y="14"/>
                    </a:cubicBezTo>
                    <a:cubicBezTo>
                      <a:pt x="506" y="13"/>
                      <a:pt x="506" y="13"/>
                      <a:pt x="505" y="14"/>
                    </a:cubicBezTo>
                    <a:close/>
                    <a:moveTo>
                      <a:pt x="503" y="17"/>
                    </a:moveTo>
                    <a:cubicBezTo>
                      <a:pt x="503" y="16"/>
                      <a:pt x="503" y="18"/>
                      <a:pt x="503" y="17"/>
                    </a:cubicBezTo>
                    <a:close/>
                    <a:moveTo>
                      <a:pt x="363" y="183"/>
                    </a:moveTo>
                    <a:cubicBezTo>
                      <a:pt x="364" y="184"/>
                      <a:pt x="365" y="184"/>
                      <a:pt x="365" y="183"/>
                    </a:cubicBezTo>
                    <a:cubicBezTo>
                      <a:pt x="365" y="183"/>
                      <a:pt x="365" y="183"/>
                      <a:pt x="365" y="183"/>
                    </a:cubicBezTo>
                    <a:cubicBezTo>
                      <a:pt x="365" y="183"/>
                      <a:pt x="365" y="183"/>
                      <a:pt x="365" y="183"/>
                    </a:cubicBezTo>
                    <a:cubicBezTo>
                      <a:pt x="365" y="183"/>
                      <a:pt x="365" y="183"/>
                      <a:pt x="364" y="183"/>
                    </a:cubicBezTo>
                    <a:cubicBezTo>
                      <a:pt x="364" y="183"/>
                      <a:pt x="364" y="183"/>
                      <a:pt x="365" y="183"/>
                    </a:cubicBezTo>
                    <a:cubicBezTo>
                      <a:pt x="364" y="183"/>
                      <a:pt x="364" y="183"/>
                      <a:pt x="363" y="183"/>
                    </a:cubicBezTo>
                    <a:close/>
                    <a:moveTo>
                      <a:pt x="501" y="17"/>
                    </a:moveTo>
                    <a:cubicBezTo>
                      <a:pt x="501" y="17"/>
                      <a:pt x="502" y="18"/>
                      <a:pt x="502" y="17"/>
                    </a:cubicBezTo>
                    <a:cubicBezTo>
                      <a:pt x="502" y="17"/>
                      <a:pt x="501" y="17"/>
                      <a:pt x="501" y="17"/>
                    </a:cubicBezTo>
                    <a:close/>
                    <a:moveTo>
                      <a:pt x="488" y="32"/>
                    </a:moveTo>
                    <a:cubicBezTo>
                      <a:pt x="488" y="33"/>
                      <a:pt x="489" y="33"/>
                      <a:pt x="489" y="33"/>
                    </a:cubicBezTo>
                    <a:cubicBezTo>
                      <a:pt x="489" y="32"/>
                      <a:pt x="488" y="32"/>
                      <a:pt x="488" y="32"/>
                    </a:cubicBezTo>
                    <a:close/>
                    <a:moveTo>
                      <a:pt x="504" y="13"/>
                    </a:moveTo>
                    <a:cubicBezTo>
                      <a:pt x="504" y="13"/>
                      <a:pt x="505" y="14"/>
                      <a:pt x="504" y="13"/>
                    </a:cubicBezTo>
                    <a:close/>
                    <a:moveTo>
                      <a:pt x="491" y="28"/>
                    </a:moveTo>
                    <a:cubicBezTo>
                      <a:pt x="491" y="28"/>
                      <a:pt x="492" y="28"/>
                      <a:pt x="492" y="28"/>
                    </a:cubicBezTo>
                    <a:cubicBezTo>
                      <a:pt x="491" y="28"/>
                      <a:pt x="491" y="28"/>
                      <a:pt x="491" y="28"/>
                    </a:cubicBezTo>
                    <a:close/>
                    <a:moveTo>
                      <a:pt x="502" y="10"/>
                    </a:moveTo>
                    <a:cubicBezTo>
                      <a:pt x="502" y="11"/>
                      <a:pt x="504" y="11"/>
                      <a:pt x="505" y="11"/>
                    </a:cubicBezTo>
                    <a:cubicBezTo>
                      <a:pt x="504" y="10"/>
                      <a:pt x="503" y="10"/>
                      <a:pt x="502" y="10"/>
                    </a:cubicBezTo>
                    <a:close/>
                    <a:moveTo>
                      <a:pt x="361" y="183"/>
                    </a:moveTo>
                    <a:cubicBezTo>
                      <a:pt x="361" y="183"/>
                      <a:pt x="361" y="183"/>
                      <a:pt x="361" y="184"/>
                    </a:cubicBezTo>
                    <a:cubicBezTo>
                      <a:pt x="361" y="183"/>
                      <a:pt x="362" y="184"/>
                      <a:pt x="362" y="183"/>
                    </a:cubicBezTo>
                    <a:cubicBezTo>
                      <a:pt x="362" y="183"/>
                      <a:pt x="361" y="183"/>
                      <a:pt x="361" y="183"/>
                    </a:cubicBezTo>
                    <a:close/>
                    <a:moveTo>
                      <a:pt x="497" y="16"/>
                    </a:moveTo>
                    <a:cubicBezTo>
                      <a:pt x="497" y="16"/>
                      <a:pt x="497" y="17"/>
                      <a:pt x="498" y="17"/>
                    </a:cubicBezTo>
                    <a:cubicBezTo>
                      <a:pt x="498" y="17"/>
                      <a:pt x="497" y="16"/>
                      <a:pt x="497" y="16"/>
                    </a:cubicBezTo>
                    <a:close/>
                    <a:moveTo>
                      <a:pt x="487" y="28"/>
                    </a:moveTo>
                    <a:cubicBezTo>
                      <a:pt x="487" y="29"/>
                      <a:pt x="487" y="28"/>
                      <a:pt x="487" y="29"/>
                    </a:cubicBezTo>
                    <a:cubicBezTo>
                      <a:pt x="487" y="29"/>
                      <a:pt x="487" y="29"/>
                      <a:pt x="487" y="29"/>
                    </a:cubicBezTo>
                    <a:cubicBezTo>
                      <a:pt x="487" y="29"/>
                      <a:pt x="487" y="28"/>
                      <a:pt x="487" y="28"/>
                    </a:cubicBezTo>
                    <a:close/>
                    <a:moveTo>
                      <a:pt x="360" y="183"/>
                    </a:moveTo>
                    <a:cubicBezTo>
                      <a:pt x="359" y="183"/>
                      <a:pt x="360" y="183"/>
                      <a:pt x="360" y="183"/>
                    </a:cubicBezTo>
                    <a:close/>
                    <a:moveTo>
                      <a:pt x="497" y="17"/>
                    </a:moveTo>
                    <a:cubicBezTo>
                      <a:pt x="496" y="16"/>
                      <a:pt x="497" y="17"/>
                      <a:pt x="497" y="17"/>
                    </a:cubicBezTo>
                    <a:close/>
                    <a:moveTo>
                      <a:pt x="486" y="29"/>
                    </a:moveTo>
                    <a:cubicBezTo>
                      <a:pt x="486" y="29"/>
                      <a:pt x="487" y="29"/>
                      <a:pt x="486" y="29"/>
                    </a:cubicBezTo>
                    <a:close/>
                    <a:moveTo>
                      <a:pt x="500" y="11"/>
                    </a:moveTo>
                    <a:cubicBezTo>
                      <a:pt x="501" y="11"/>
                      <a:pt x="501" y="11"/>
                      <a:pt x="501" y="10"/>
                    </a:cubicBezTo>
                    <a:cubicBezTo>
                      <a:pt x="501" y="10"/>
                      <a:pt x="500" y="10"/>
                      <a:pt x="500" y="11"/>
                    </a:cubicBezTo>
                    <a:close/>
                    <a:moveTo>
                      <a:pt x="503" y="5"/>
                    </a:moveTo>
                    <a:cubicBezTo>
                      <a:pt x="503" y="5"/>
                      <a:pt x="503" y="5"/>
                      <a:pt x="503" y="5"/>
                    </a:cubicBezTo>
                    <a:cubicBezTo>
                      <a:pt x="503" y="6"/>
                      <a:pt x="502" y="6"/>
                      <a:pt x="502" y="6"/>
                    </a:cubicBezTo>
                    <a:cubicBezTo>
                      <a:pt x="503" y="6"/>
                      <a:pt x="503" y="7"/>
                      <a:pt x="504" y="7"/>
                    </a:cubicBezTo>
                    <a:cubicBezTo>
                      <a:pt x="503" y="6"/>
                      <a:pt x="504" y="6"/>
                      <a:pt x="503" y="5"/>
                    </a:cubicBezTo>
                    <a:close/>
                    <a:moveTo>
                      <a:pt x="356" y="184"/>
                    </a:moveTo>
                    <a:cubicBezTo>
                      <a:pt x="357" y="184"/>
                      <a:pt x="357" y="184"/>
                      <a:pt x="358" y="184"/>
                    </a:cubicBezTo>
                    <a:cubicBezTo>
                      <a:pt x="358" y="183"/>
                      <a:pt x="356" y="184"/>
                      <a:pt x="356" y="184"/>
                    </a:cubicBezTo>
                    <a:close/>
                    <a:moveTo>
                      <a:pt x="479" y="36"/>
                    </a:moveTo>
                    <a:cubicBezTo>
                      <a:pt x="479" y="35"/>
                      <a:pt x="480" y="36"/>
                      <a:pt x="479" y="36"/>
                    </a:cubicBezTo>
                    <a:close/>
                    <a:moveTo>
                      <a:pt x="499" y="10"/>
                    </a:moveTo>
                    <a:cubicBezTo>
                      <a:pt x="499" y="11"/>
                      <a:pt x="498" y="10"/>
                      <a:pt x="498" y="10"/>
                    </a:cubicBezTo>
                    <a:cubicBezTo>
                      <a:pt x="498" y="11"/>
                      <a:pt x="500" y="11"/>
                      <a:pt x="500" y="11"/>
                    </a:cubicBezTo>
                    <a:cubicBezTo>
                      <a:pt x="500" y="11"/>
                      <a:pt x="499" y="10"/>
                      <a:pt x="499" y="10"/>
                    </a:cubicBezTo>
                    <a:close/>
                    <a:moveTo>
                      <a:pt x="485" y="28"/>
                    </a:moveTo>
                    <a:cubicBezTo>
                      <a:pt x="485" y="29"/>
                      <a:pt x="485" y="28"/>
                      <a:pt x="485" y="28"/>
                    </a:cubicBezTo>
                    <a:close/>
                    <a:moveTo>
                      <a:pt x="497" y="14"/>
                    </a:moveTo>
                    <a:cubicBezTo>
                      <a:pt x="497" y="14"/>
                      <a:pt x="497" y="13"/>
                      <a:pt x="497" y="14"/>
                    </a:cubicBezTo>
                    <a:close/>
                    <a:moveTo>
                      <a:pt x="497" y="14"/>
                    </a:moveTo>
                    <a:cubicBezTo>
                      <a:pt x="496" y="13"/>
                      <a:pt x="496" y="14"/>
                      <a:pt x="497" y="14"/>
                    </a:cubicBezTo>
                    <a:close/>
                    <a:moveTo>
                      <a:pt x="480" y="33"/>
                    </a:moveTo>
                    <a:cubicBezTo>
                      <a:pt x="480" y="33"/>
                      <a:pt x="479" y="33"/>
                      <a:pt x="480" y="33"/>
                    </a:cubicBezTo>
                    <a:close/>
                    <a:moveTo>
                      <a:pt x="354" y="184"/>
                    </a:moveTo>
                    <a:cubicBezTo>
                      <a:pt x="354" y="184"/>
                      <a:pt x="355" y="184"/>
                      <a:pt x="355" y="184"/>
                    </a:cubicBezTo>
                    <a:cubicBezTo>
                      <a:pt x="355" y="183"/>
                      <a:pt x="354" y="184"/>
                      <a:pt x="354" y="184"/>
                    </a:cubicBezTo>
                    <a:close/>
                    <a:moveTo>
                      <a:pt x="498" y="5"/>
                    </a:moveTo>
                    <a:cubicBezTo>
                      <a:pt x="497" y="5"/>
                      <a:pt x="497" y="6"/>
                      <a:pt x="496" y="6"/>
                    </a:cubicBezTo>
                    <a:cubicBezTo>
                      <a:pt x="495" y="5"/>
                      <a:pt x="493" y="5"/>
                      <a:pt x="492" y="5"/>
                    </a:cubicBezTo>
                    <a:cubicBezTo>
                      <a:pt x="492" y="6"/>
                      <a:pt x="492" y="6"/>
                      <a:pt x="493" y="7"/>
                    </a:cubicBezTo>
                    <a:cubicBezTo>
                      <a:pt x="494" y="6"/>
                      <a:pt x="496" y="7"/>
                      <a:pt x="498" y="6"/>
                    </a:cubicBezTo>
                    <a:cubicBezTo>
                      <a:pt x="499" y="7"/>
                      <a:pt x="500" y="7"/>
                      <a:pt x="500" y="6"/>
                    </a:cubicBezTo>
                    <a:cubicBezTo>
                      <a:pt x="500" y="6"/>
                      <a:pt x="498" y="6"/>
                      <a:pt x="498" y="5"/>
                    </a:cubicBezTo>
                    <a:close/>
                    <a:moveTo>
                      <a:pt x="479" y="32"/>
                    </a:moveTo>
                    <a:cubicBezTo>
                      <a:pt x="478" y="32"/>
                      <a:pt x="479" y="33"/>
                      <a:pt x="479" y="32"/>
                    </a:cubicBezTo>
                    <a:close/>
                    <a:moveTo>
                      <a:pt x="496" y="11"/>
                    </a:moveTo>
                    <a:cubicBezTo>
                      <a:pt x="496" y="11"/>
                      <a:pt x="496" y="11"/>
                      <a:pt x="496" y="11"/>
                    </a:cubicBezTo>
                    <a:cubicBezTo>
                      <a:pt x="496" y="11"/>
                      <a:pt x="496" y="11"/>
                      <a:pt x="496" y="11"/>
                    </a:cubicBezTo>
                    <a:close/>
                    <a:moveTo>
                      <a:pt x="491" y="16"/>
                    </a:moveTo>
                    <a:cubicBezTo>
                      <a:pt x="491" y="16"/>
                      <a:pt x="491" y="16"/>
                      <a:pt x="491" y="17"/>
                    </a:cubicBezTo>
                    <a:cubicBezTo>
                      <a:pt x="491" y="17"/>
                      <a:pt x="490" y="17"/>
                      <a:pt x="491" y="17"/>
                    </a:cubicBezTo>
                    <a:cubicBezTo>
                      <a:pt x="491" y="17"/>
                      <a:pt x="491" y="17"/>
                      <a:pt x="492" y="17"/>
                    </a:cubicBezTo>
                    <a:cubicBezTo>
                      <a:pt x="492" y="17"/>
                      <a:pt x="491" y="17"/>
                      <a:pt x="491" y="16"/>
                    </a:cubicBezTo>
                    <a:close/>
                    <a:moveTo>
                      <a:pt x="353" y="184"/>
                    </a:moveTo>
                    <a:cubicBezTo>
                      <a:pt x="353" y="184"/>
                      <a:pt x="354" y="184"/>
                      <a:pt x="354" y="184"/>
                    </a:cubicBezTo>
                    <a:cubicBezTo>
                      <a:pt x="353" y="184"/>
                      <a:pt x="353" y="183"/>
                      <a:pt x="353" y="184"/>
                    </a:cubicBezTo>
                    <a:close/>
                    <a:moveTo>
                      <a:pt x="495" y="10"/>
                    </a:moveTo>
                    <a:cubicBezTo>
                      <a:pt x="494" y="11"/>
                      <a:pt x="495" y="11"/>
                      <a:pt x="495" y="11"/>
                    </a:cubicBezTo>
                    <a:cubicBezTo>
                      <a:pt x="496" y="11"/>
                      <a:pt x="495" y="10"/>
                      <a:pt x="495" y="10"/>
                    </a:cubicBezTo>
                    <a:close/>
                    <a:moveTo>
                      <a:pt x="486" y="21"/>
                    </a:moveTo>
                    <a:cubicBezTo>
                      <a:pt x="486" y="21"/>
                      <a:pt x="487" y="21"/>
                      <a:pt x="486" y="21"/>
                    </a:cubicBezTo>
                    <a:close/>
                    <a:moveTo>
                      <a:pt x="352" y="184"/>
                    </a:moveTo>
                    <a:cubicBezTo>
                      <a:pt x="352" y="184"/>
                      <a:pt x="352" y="184"/>
                      <a:pt x="352" y="184"/>
                    </a:cubicBezTo>
                    <a:cubicBezTo>
                      <a:pt x="352" y="184"/>
                      <a:pt x="352" y="184"/>
                      <a:pt x="352" y="184"/>
                    </a:cubicBezTo>
                    <a:close/>
                    <a:moveTo>
                      <a:pt x="488" y="19"/>
                    </a:moveTo>
                    <a:cubicBezTo>
                      <a:pt x="488" y="18"/>
                      <a:pt x="488" y="20"/>
                      <a:pt x="488" y="19"/>
                    </a:cubicBezTo>
                    <a:close/>
                    <a:moveTo>
                      <a:pt x="478" y="28"/>
                    </a:moveTo>
                    <a:cubicBezTo>
                      <a:pt x="478" y="29"/>
                      <a:pt x="478" y="29"/>
                      <a:pt x="479" y="29"/>
                    </a:cubicBezTo>
                    <a:cubicBezTo>
                      <a:pt x="479" y="29"/>
                      <a:pt x="479" y="30"/>
                      <a:pt x="480" y="29"/>
                    </a:cubicBezTo>
                    <a:cubicBezTo>
                      <a:pt x="479" y="28"/>
                      <a:pt x="479" y="29"/>
                      <a:pt x="478" y="28"/>
                    </a:cubicBezTo>
                    <a:close/>
                    <a:moveTo>
                      <a:pt x="477" y="32"/>
                    </a:moveTo>
                    <a:cubicBezTo>
                      <a:pt x="476" y="32"/>
                      <a:pt x="476" y="33"/>
                      <a:pt x="477" y="32"/>
                    </a:cubicBezTo>
                    <a:close/>
                    <a:moveTo>
                      <a:pt x="352" y="184"/>
                    </a:moveTo>
                    <a:cubicBezTo>
                      <a:pt x="352" y="184"/>
                      <a:pt x="352" y="184"/>
                      <a:pt x="352" y="184"/>
                    </a:cubicBezTo>
                    <a:cubicBezTo>
                      <a:pt x="352" y="184"/>
                      <a:pt x="352" y="184"/>
                      <a:pt x="352" y="184"/>
                    </a:cubicBezTo>
                    <a:close/>
                    <a:moveTo>
                      <a:pt x="494" y="10"/>
                    </a:moveTo>
                    <a:cubicBezTo>
                      <a:pt x="494" y="10"/>
                      <a:pt x="494" y="10"/>
                      <a:pt x="494" y="10"/>
                    </a:cubicBezTo>
                    <a:close/>
                    <a:moveTo>
                      <a:pt x="351" y="184"/>
                    </a:moveTo>
                    <a:cubicBezTo>
                      <a:pt x="351" y="184"/>
                      <a:pt x="351" y="184"/>
                      <a:pt x="352" y="184"/>
                    </a:cubicBezTo>
                    <a:cubicBezTo>
                      <a:pt x="351" y="183"/>
                      <a:pt x="351" y="183"/>
                      <a:pt x="351" y="184"/>
                    </a:cubicBezTo>
                    <a:close/>
                    <a:moveTo>
                      <a:pt x="494" y="11"/>
                    </a:moveTo>
                    <a:cubicBezTo>
                      <a:pt x="494" y="11"/>
                      <a:pt x="494" y="11"/>
                      <a:pt x="493" y="11"/>
                    </a:cubicBezTo>
                    <a:cubicBezTo>
                      <a:pt x="494" y="11"/>
                      <a:pt x="494" y="11"/>
                      <a:pt x="494" y="11"/>
                    </a:cubicBezTo>
                    <a:cubicBezTo>
                      <a:pt x="494" y="11"/>
                      <a:pt x="494" y="11"/>
                      <a:pt x="494" y="11"/>
                    </a:cubicBezTo>
                    <a:cubicBezTo>
                      <a:pt x="494" y="11"/>
                      <a:pt x="494" y="11"/>
                      <a:pt x="494" y="11"/>
                    </a:cubicBezTo>
                    <a:close/>
                    <a:moveTo>
                      <a:pt x="488" y="10"/>
                    </a:moveTo>
                    <a:cubicBezTo>
                      <a:pt x="488" y="11"/>
                      <a:pt x="488" y="11"/>
                      <a:pt x="489" y="11"/>
                    </a:cubicBezTo>
                    <a:cubicBezTo>
                      <a:pt x="490" y="10"/>
                      <a:pt x="492" y="12"/>
                      <a:pt x="493" y="11"/>
                    </a:cubicBezTo>
                    <a:cubicBezTo>
                      <a:pt x="491" y="11"/>
                      <a:pt x="490" y="10"/>
                      <a:pt x="488" y="10"/>
                    </a:cubicBezTo>
                    <a:close/>
                    <a:moveTo>
                      <a:pt x="358" y="174"/>
                    </a:moveTo>
                    <a:cubicBezTo>
                      <a:pt x="358" y="174"/>
                      <a:pt x="357" y="174"/>
                      <a:pt x="358" y="174"/>
                    </a:cubicBezTo>
                    <a:cubicBezTo>
                      <a:pt x="358" y="174"/>
                      <a:pt x="358" y="174"/>
                      <a:pt x="358" y="174"/>
                    </a:cubicBezTo>
                    <a:cubicBezTo>
                      <a:pt x="358" y="174"/>
                      <a:pt x="358" y="174"/>
                      <a:pt x="358" y="174"/>
                    </a:cubicBezTo>
                    <a:close/>
                    <a:moveTo>
                      <a:pt x="350" y="184"/>
                    </a:moveTo>
                    <a:cubicBezTo>
                      <a:pt x="350" y="184"/>
                      <a:pt x="350" y="184"/>
                      <a:pt x="350" y="184"/>
                    </a:cubicBezTo>
                    <a:close/>
                    <a:moveTo>
                      <a:pt x="483" y="19"/>
                    </a:moveTo>
                    <a:cubicBezTo>
                      <a:pt x="484" y="20"/>
                      <a:pt x="484" y="19"/>
                      <a:pt x="485" y="19"/>
                    </a:cubicBezTo>
                    <a:cubicBezTo>
                      <a:pt x="484" y="19"/>
                      <a:pt x="484" y="19"/>
                      <a:pt x="483" y="19"/>
                    </a:cubicBezTo>
                    <a:close/>
                    <a:moveTo>
                      <a:pt x="348" y="184"/>
                    </a:moveTo>
                    <a:cubicBezTo>
                      <a:pt x="348" y="184"/>
                      <a:pt x="348" y="184"/>
                      <a:pt x="348" y="184"/>
                    </a:cubicBezTo>
                    <a:cubicBezTo>
                      <a:pt x="348" y="184"/>
                      <a:pt x="348" y="184"/>
                      <a:pt x="348" y="184"/>
                    </a:cubicBezTo>
                    <a:close/>
                    <a:moveTo>
                      <a:pt x="482" y="21"/>
                    </a:moveTo>
                    <a:cubicBezTo>
                      <a:pt x="482" y="21"/>
                      <a:pt x="482" y="21"/>
                      <a:pt x="482" y="21"/>
                    </a:cubicBezTo>
                    <a:cubicBezTo>
                      <a:pt x="482" y="21"/>
                      <a:pt x="482" y="21"/>
                      <a:pt x="482" y="21"/>
                    </a:cubicBezTo>
                    <a:cubicBezTo>
                      <a:pt x="482" y="21"/>
                      <a:pt x="482" y="21"/>
                      <a:pt x="482" y="21"/>
                    </a:cubicBezTo>
                    <a:cubicBezTo>
                      <a:pt x="482" y="21"/>
                      <a:pt x="482" y="21"/>
                      <a:pt x="482" y="21"/>
                    </a:cubicBezTo>
                    <a:close/>
                    <a:moveTo>
                      <a:pt x="347" y="184"/>
                    </a:moveTo>
                    <a:cubicBezTo>
                      <a:pt x="347" y="183"/>
                      <a:pt x="348" y="184"/>
                      <a:pt x="347" y="184"/>
                    </a:cubicBezTo>
                    <a:close/>
                    <a:moveTo>
                      <a:pt x="487" y="14"/>
                    </a:moveTo>
                    <a:cubicBezTo>
                      <a:pt x="486" y="13"/>
                      <a:pt x="487" y="14"/>
                      <a:pt x="487" y="14"/>
                    </a:cubicBezTo>
                    <a:close/>
                    <a:moveTo>
                      <a:pt x="481" y="21"/>
                    </a:moveTo>
                    <a:cubicBezTo>
                      <a:pt x="480" y="21"/>
                      <a:pt x="481" y="21"/>
                      <a:pt x="481" y="21"/>
                    </a:cubicBezTo>
                    <a:close/>
                    <a:moveTo>
                      <a:pt x="482" y="19"/>
                    </a:moveTo>
                    <a:cubicBezTo>
                      <a:pt x="483" y="19"/>
                      <a:pt x="482" y="19"/>
                      <a:pt x="482" y="19"/>
                    </a:cubicBezTo>
                    <a:close/>
                    <a:moveTo>
                      <a:pt x="471" y="32"/>
                    </a:moveTo>
                    <a:cubicBezTo>
                      <a:pt x="472" y="32"/>
                      <a:pt x="471" y="32"/>
                      <a:pt x="471" y="32"/>
                    </a:cubicBezTo>
                    <a:close/>
                    <a:moveTo>
                      <a:pt x="485" y="14"/>
                    </a:moveTo>
                    <a:cubicBezTo>
                      <a:pt x="486" y="15"/>
                      <a:pt x="486" y="14"/>
                      <a:pt x="487" y="14"/>
                    </a:cubicBezTo>
                    <a:cubicBezTo>
                      <a:pt x="486" y="14"/>
                      <a:pt x="486" y="14"/>
                      <a:pt x="485" y="14"/>
                    </a:cubicBezTo>
                    <a:close/>
                    <a:moveTo>
                      <a:pt x="482" y="19"/>
                    </a:moveTo>
                    <a:cubicBezTo>
                      <a:pt x="482" y="19"/>
                      <a:pt x="482" y="19"/>
                      <a:pt x="482" y="19"/>
                    </a:cubicBezTo>
                    <a:close/>
                    <a:moveTo>
                      <a:pt x="354" y="174"/>
                    </a:moveTo>
                    <a:cubicBezTo>
                      <a:pt x="354" y="174"/>
                      <a:pt x="354" y="174"/>
                      <a:pt x="353" y="174"/>
                    </a:cubicBezTo>
                    <a:cubicBezTo>
                      <a:pt x="354" y="174"/>
                      <a:pt x="354" y="174"/>
                      <a:pt x="354" y="174"/>
                    </a:cubicBezTo>
                    <a:cubicBezTo>
                      <a:pt x="354" y="174"/>
                      <a:pt x="354" y="174"/>
                      <a:pt x="354" y="174"/>
                    </a:cubicBezTo>
                    <a:cubicBezTo>
                      <a:pt x="354" y="174"/>
                      <a:pt x="354" y="174"/>
                      <a:pt x="354" y="174"/>
                    </a:cubicBezTo>
                    <a:close/>
                    <a:moveTo>
                      <a:pt x="481" y="18"/>
                    </a:moveTo>
                    <a:cubicBezTo>
                      <a:pt x="480" y="19"/>
                      <a:pt x="481" y="20"/>
                      <a:pt x="481" y="19"/>
                    </a:cubicBezTo>
                    <a:cubicBezTo>
                      <a:pt x="481" y="19"/>
                      <a:pt x="482" y="19"/>
                      <a:pt x="482" y="19"/>
                    </a:cubicBezTo>
                    <a:cubicBezTo>
                      <a:pt x="481" y="19"/>
                      <a:pt x="481" y="19"/>
                      <a:pt x="481" y="18"/>
                    </a:cubicBezTo>
                    <a:close/>
                    <a:moveTo>
                      <a:pt x="480" y="21"/>
                    </a:moveTo>
                    <a:cubicBezTo>
                      <a:pt x="479" y="20"/>
                      <a:pt x="481" y="21"/>
                      <a:pt x="480" y="21"/>
                    </a:cubicBezTo>
                    <a:close/>
                    <a:moveTo>
                      <a:pt x="473" y="29"/>
                    </a:moveTo>
                    <a:cubicBezTo>
                      <a:pt x="472" y="28"/>
                      <a:pt x="472" y="30"/>
                      <a:pt x="473" y="29"/>
                    </a:cubicBezTo>
                    <a:close/>
                    <a:moveTo>
                      <a:pt x="488" y="10"/>
                    </a:moveTo>
                    <a:cubicBezTo>
                      <a:pt x="487" y="10"/>
                      <a:pt x="488" y="11"/>
                      <a:pt x="488" y="10"/>
                    </a:cubicBezTo>
                    <a:close/>
                    <a:moveTo>
                      <a:pt x="345" y="184"/>
                    </a:moveTo>
                    <a:cubicBezTo>
                      <a:pt x="345" y="184"/>
                      <a:pt x="345" y="184"/>
                      <a:pt x="345" y="184"/>
                    </a:cubicBezTo>
                    <a:close/>
                    <a:moveTo>
                      <a:pt x="487" y="10"/>
                    </a:moveTo>
                    <a:cubicBezTo>
                      <a:pt x="485" y="11"/>
                      <a:pt x="484" y="9"/>
                      <a:pt x="482" y="11"/>
                    </a:cubicBezTo>
                    <a:cubicBezTo>
                      <a:pt x="483" y="11"/>
                      <a:pt x="483" y="11"/>
                      <a:pt x="483" y="11"/>
                    </a:cubicBezTo>
                    <a:cubicBezTo>
                      <a:pt x="484" y="10"/>
                      <a:pt x="486" y="12"/>
                      <a:pt x="487" y="11"/>
                    </a:cubicBezTo>
                    <a:cubicBezTo>
                      <a:pt x="487" y="11"/>
                      <a:pt x="487" y="10"/>
                      <a:pt x="487" y="10"/>
                    </a:cubicBezTo>
                    <a:close/>
                    <a:moveTo>
                      <a:pt x="470" y="31"/>
                    </a:moveTo>
                    <a:cubicBezTo>
                      <a:pt x="469" y="32"/>
                      <a:pt x="469" y="32"/>
                      <a:pt x="468" y="32"/>
                    </a:cubicBezTo>
                    <a:cubicBezTo>
                      <a:pt x="469" y="33"/>
                      <a:pt x="469" y="33"/>
                      <a:pt x="469" y="33"/>
                    </a:cubicBezTo>
                    <a:cubicBezTo>
                      <a:pt x="469" y="32"/>
                      <a:pt x="470" y="33"/>
                      <a:pt x="470" y="32"/>
                    </a:cubicBezTo>
                    <a:cubicBezTo>
                      <a:pt x="469" y="32"/>
                      <a:pt x="470" y="32"/>
                      <a:pt x="470" y="31"/>
                    </a:cubicBezTo>
                    <a:close/>
                    <a:moveTo>
                      <a:pt x="345" y="184"/>
                    </a:moveTo>
                    <a:cubicBezTo>
                      <a:pt x="344" y="183"/>
                      <a:pt x="344" y="184"/>
                      <a:pt x="345" y="184"/>
                    </a:cubicBezTo>
                    <a:close/>
                    <a:moveTo>
                      <a:pt x="484" y="14"/>
                    </a:moveTo>
                    <a:cubicBezTo>
                      <a:pt x="484" y="14"/>
                      <a:pt x="484" y="14"/>
                      <a:pt x="484" y="14"/>
                    </a:cubicBezTo>
                    <a:cubicBezTo>
                      <a:pt x="484" y="14"/>
                      <a:pt x="484" y="14"/>
                      <a:pt x="485" y="14"/>
                    </a:cubicBezTo>
                    <a:cubicBezTo>
                      <a:pt x="484" y="14"/>
                      <a:pt x="484" y="14"/>
                      <a:pt x="484" y="14"/>
                    </a:cubicBezTo>
                    <a:close/>
                    <a:moveTo>
                      <a:pt x="351" y="173"/>
                    </a:moveTo>
                    <a:cubicBezTo>
                      <a:pt x="352" y="174"/>
                      <a:pt x="352" y="174"/>
                      <a:pt x="352" y="174"/>
                    </a:cubicBezTo>
                    <a:cubicBezTo>
                      <a:pt x="352" y="173"/>
                      <a:pt x="352" y="173"/>
                      <a:pt x="351" y="173"/>
                    </a:cubicBezTo>
                    <a:close/>
                    <a:moveTo>
                      <a:pt x="351" y="174"/>
                    </a:moveTo>
                    <a:cubicBezTo>
                      <a:pt x="351" y="174"/>
                      <a:pt x="352" y="175"/>
                      <a:pt x="351" y="174"/>
                    </a:cubicBezTo>
                    <a:close/>
                    <a:moveTo>
                      <a:pt x="467" y="32"/>
                    </a:moveTo>
                    <a:cubicBezTo>
                      <a:pt x="468" y="32"/>
                      <a:pt x="468" y="32"/>
                      <a:pt x="468" y="32"/>
                    </a:cubicBezTo>
                    <a:cubicBezTo>
                      <a:pt x="468" y="32"/>
                      <a:pt x="467" y="32"/>
                      <a:pt x="467" y="32"/>
                    </a:cubicBezTo>
                    <a:close/>
                    <a:moveTo>
                      <a:pt x="471" y="28"/>
                    </a:moveTo>
                    <a:cubicBezTo>
                      <a:pt x="471" y="28"/>
                      <a:pt x="471" y="28"/>
                      <a:pt x="471" y="28"/>
                    </a:cubicBezTo>
                    <a:close/>
                    <a:moveTo>
                      <a:pt x="482" y="13"/>
                    </a:moveTo>
                    <a:cubicBezTo>
                      <a:pt x="482" y="13"/>
                      <a:pt x="482" y="13"/>
                      <a:pt x="482" y="13"/>
                    </a:cubicBezTo>
                    <a:close/>
                    <a:moveTo>
                      <a:pt x="469" y="28"/>
                    </a:moveTo>
                    <a:cubicBezTo>
                      <a:pt x="468" y="28"/>
                      <a:pt x="469" y="29"/>
                      <a:pt x="469" y="29"/>
                    </a:cubicBezTo>
                    <a:cubicBezTo>
                      <a:pt x="469" y="28"/>
                      <a:pt x="469" y="28"/>
                      <a:pt x="469" y="28"/>
                    </a:cubicBezTo>
                    <a:close/>
                    <a:moveTo>
                      <a:pt x="350" y="173"/>
                    </a:moveTo>
                    <a:cubicBezTo>
                      <a:pt x="349" y="173"/>
                      <a:pt x="350" y="174"/>
                      <a:pt x="350" y="173"/>
                    </a:cubicBezTo>
                    <a:close/>
                    <a:moveTo>
                      <a:pt x="476" y="18"/>
                    </a:moveTo>
                    <a:cubicBezTo>
                      <a:pt x="476" y="19"/>
                      <a:pt x="476" y="19"/>
                      <a:pt x="476" y="19"/>
                    </a:cubicBezTo>
                    <a:cubicBezTo>
                      <a:pt x="476" y="20"/>
                      <a:pt x="476" y="19"/>
                      <a:pt x="476" y="19"/>
                    </a:cubicBezTo>
                    <a:cubicBezTo>
                      <a:pt x="476" y="19"/>
                      <a:pt x="476" y="19"/>
                      <a:pt x="476" y="18"/>
                    </a:cubicBezTo>
                    <a:close/>
                    <a:moveTo>
                      <a:pt x="467" y="31"/>
                    </a:moveTo>
                    <a:cubicBezTo>
                      <a:pt x="467" y="31"/>
                      <a:pt x="467" y="31"/>
                      <a:pt x="467" y="31"/>
                    </a:cubicBezTo>
                    <a:cubicBezTo>
                      <a:pt x="467" y="31"/>
                      <a:pt x="467" y="31"/>
                      <a:pt x="467" y="31"/>
                    </a:cubicBezTo>
                    <a:close/>
                    <a:moveTo>
                      <a:pt x="465" y="31"/>
                    </a:moveTo>
                    <a:cubicBezTo>
                      <a:pt x="465" y="31"/>
                      <a:pt x="465" y="32"/>
                      <a:pt x="465" y="32"/>
                    </a:cubicBezTo>
                    <a:cubicBezTo>
                      <a:pt x="465" y="32"/>
                      <a:pt x="465" y="32"/>
                      <a:pt x="465" y="32"/>
                    </a:cubicBezTo>
                    <a:cubicBezTo>
                      <a:pt x="465" y="32"/>
                      <a:pt x="466" y="31"/>
                      <a:pt x="465" y="31"/>
                    </a:cubicBezTo>
                    <a:close/>
                    <a:moveTo>
                      <a:pt x="347" y="174"/>
                    </a:moveTo>
                    <a:cubicBezTo>
                      <a:pt x="347" y="174"/>
                      <a:pt x="348" y="175"/>
                      <a:pt x="348" y="174"/>
                    </a:cubicBezTo>
                    <a:cubicBezTo>
                      <a:pt x="348" y="173"/>
                      <a:pt x="347" y="173"/>
                      <a:pt x="347" y="174"/>
                    </a:cubicBezTo>
                    <a:close/>
                    <a:moveTo>
                      <a:pt x="479" y="14"/>
                    </a:moveTo>
                    <a:cubicBezTo>
                      <a:pt x="480" y="14"/>
                      <a:pt x="480" y="14"/>
                      <a:pt x="480" y="14"/>
                    </a:cubicBezTo>
                    <a:cubicBezTo>
                      <a:pt x="480" y="13"/>
                      <a:pt x="480" y="14"/>
                      <a:pt x="479" y="14"/>
                    </a:cubicBezTo>
                    <a:close/>
                    <a:moveTo>
                      <a:pt x="464" y="32"/>
                    </a:moveTo>
                    <a:cubicBezTo>
                      <a:pt x="464" y="33"/>
                      <a:pt x="464" y="33"/>
                      <a:pt x="465" y="32"/>
                    </a:cubicBezTo>
                    <a:cubicBezTo>
                      <a:pt x="464" y="32"/>
                      <a:pt x="464" y="32"/>
                      <a:pt x="464" y="32"/>
                    </a:cubicBezTo>
                    <a:close/>
                    <a:moveTo>
                      <a:pt x="482" y="10"/>
                    </a:moveTo>
                    <a:cubicBezTo>
                      <a:pt x="480" y="10"/>
                      <a:pt x="477" y="9"/>
                      <a:pt x="476" y="11"/>
                    </a:cubicBezTo>
                    <a:cubicBezTo>
                      <a:pt x="475" y="10"/>
                      <a:pt x="475" y="11"/>
                      <a:pt x="475" y="10"/>
                    </a:cubicBezTo>
                    <a:cubicBezTo>
                      <a:pt x="474" y="10"/>
                      <a:pt x="474" y="11"/>
                      <a:pt x="474" y="11"/>
                    </a:cubicBezTo>
                    <a:cubicBezTo>
                      <a:pt x="474" y="11"/>
                      <a:pt x="474" y="10"/>
                      <a:pt x="473" y="10"/>
                    </a:cubicBezTo>
                    <a:cubicBezTo>
                      <a:pt x="473" y="10"/>
                      <a:pt x="473" y="11"/>
                      <a:pt x="472" y="11"/>
                    </a:cubicBezTo>
                    <a:cubicBezTo>
                      <a:pt x="473" y="11"/>
                      <a:pt x="475" y="12"/>
                      <a:pt x="476" y="11"/>
                    </a:cubicBezTo>
                    <a:cubicBezTo>
                      <a:pt x="477" y="11"/>
                      <a:pt x="478" y="11"/>
                      <a:pt x="480" y="11"/>
                    </a:cubicBezTo>
                    <a:cubicBezTo>
                      <a:pt x="480" y="11"/>
                      <a:pt x="481" y="11"/>
                      <a:pt x="482" y="11"/>
                    </a:cubicBezTo>
                    <a:cubicBezTo>
                      <a:pt x="482" y="10"/>
                      <a:pt x="483" y="10"/>
                      <a:pt x="482" y="10"/>
                    </a:cubicBezTo>
                    <a:close/>
                    <a:moveTo>
                      <a:pt x="347" y="174"/>
                    </a:moveTo>
                    <a:cubicBezTo>
                      <a:pt x="345" y="173"/>
                      <a:pt x="344" y="173"/>
                      <a:pt x="342" y="174"/>
                    </a:cubicBezTo>
                    <a:cubicBezTo>
                      <a:pt x="344" y="175"/>
                      <a:pt x="346" y="175"/>
                      <a:pt x="347" y="174"/>
                    </a:cubicBezTo>
                    <a:close/>
                    <a:moveTo>
                      <a:pt x="466" y="28"/>
                    </a:moveTo>
                    <a:cubicBezTo>
                      <a:pt x="466" y="29"/>
                      <a:pt x="466" y="29"/>
                      <a:pt x="466" y="29"/>
                    </a:cubicBezTo>
                    <a:cubicBezTo>
                      <a:pt x="466" y="29"/>
                      <a:pt x="466" y="29"/>
                      <a:pt x="466" y="29"/>
                    </a:cubicBezTo>
                    <a:cubicBezTo>
                      <a:pt x="466" y="29"/>
                      <a:pt x="466" y="28"/>
                      <a:pt x="466" y="28"/>
                    </a:cubicBezTo>
                    <a:close/>
                    <a:moveTo>
                      <a:pt x="477" y="12"/>
                    </a:moveTo>
                    <a:cubicBezTo>
                      <a:pt x="477" y="12"/>
                      <a:pt x="477" y="12"/>
                      <a:pt x="477" y="12"/>
                    </a:cubicBezTo>
                    <a:cubicBezTo>
                      <a:pt x="478" y="13"/>
                      <a:pt x="478" y="12"/>
                      <a:pt x="478" y="12"/>
                    </a:cubicBezTo>
                    <a:cubicBezTo>
                      <a:pt x="478" y="12"/>
                      <a:pt x="478" y="12"/>
                      <a:pt x="477" y="12"/>
                    </a:cubicBezTo>
                    <a:close/>
                    <a:moveTo>
                      <a:pt x="473" y="19"/>
                    </a:moveTo>
                    <a:cubicBezTo>
                      <a:pt x="473" y="19"/>
                      <a:pt x="472" y="19"/>
                      <a:pt x="473" y="19"/>
                    </a:cubicBezTo>
                    <a:close/>
                    <a:moveTo>
                      <a:pt x="462" y="31"/>
                    </a:moveTo>
                    <a:cubicBezTo>
                      <a:pt x="461" y="32"/>
                      <a:pt x="460" y="31"/>
                      <a:pt x="459" y="32"/>
                    </a:cubicBezTo>
                    <a:cubicBezTo>
                      <a:pt x="459" y="33"/>
                      <a:pt x="463" y="33"/>
                      <a:pt x="462" y="31"/>
                    </a:cubicBezTo>
                    <a:close/>
                    <a:moveTo>
                      <a:pt x="476" y="13"/>
                    </a:moveTo>
                    <a:cubicBezTo>
                      <a:pt x="476" y="13"/>
                      <a:pt x="476" y="13"/>
                      <a:pt x="476" y="13"/>
                    </a:cubicBezTo>
                    <a:close/>
                    <a:moveTo>
                      <a:pt x="463" y="28"/>
                    </a:moveTo>
                    <a:cubicBezTo>
                      <a:pt x="463" y="29"/>
                      <a:pt x="462" y="28"/>
                      <a:pt x="462" y="28"/>
                    </a:cubicBezTo>
                    <a:cubicBezTo>
                      <a:pt x="462" y="28"/>
                      <a:pt x="462" y="29"/>
                      <a:pt x="462" y="29"/>
                    </a:cubicBezTo>
                    <a:cubicBezTo>
                      <a:pt x="462" y="29"/>
                      <a:pt x="462" y="29"/>
                      <a:pt x="461" y="29"/>
                    </a:cubicBezTo>
                    <a:cubicBezTo>
                      <a:pt x="462" y="29"/>
                      <a:pt x="463" y="29"/>
                      <a:pt x="463" y="29"/>
                    </a:cubicBezTo>
                    <a:cubicBezTo>
                      <a:pt x="463" y="29"/>
                      <a:pt x="463" y="28"/>
                      <a:pt x="463" y="28"/>
                    </a:cubicBezTo>
                    <a:close/>
                    <a:moveTo>
                      <a:pt x="342" y="174"/>
                    </a:moveTo>
                    <a:cubicBezTo>
                      <a:pt x="342" y="173"/>
                      <a:pt x="342" y="174"/>
                      <a:pt x="342" y="174"/>
                    </a:cubicBezTo>
                    <a:close/>
                    <a:moveTo>
                      <a:pt x="459" y="31"/>
                    </a:moveTo>
                    <a:cubicBezTo>
                      <a:pt x="459" y="30"/>
                      <a:pt x="460" y="31"/>
                      <a:pt x="459" y="31"/>
                    </a:cubicBezTo>
                    <a:close/>
                    <a:moveTo>
                      <a:pt x="468" y="19"/>
                    </a:moveTo>
                    <a:cubicBezTo>
                      <a:pt x="468" y="19"/>
                      <a:pt x="468" y="19"/>
                      <a:pt x="469" y="19"/>
                    </a:cubicBezTo>
                    <a:cubicBezTo>
                      <a:pt x="468" y="19"/>
                      <a:pt x="468" y="19"/>
                      <a:pt x="468" y="19"/>
                    </a:cubicBezTo>
                    <a:close/>
                    <a:moveTo>
                      <a:pt x="459" y="28"/>
                    </a:moveTo>
                    <a:cubicBezTo>
                      <a:pt x="460" y="29"/>
                      <a:pt x="460" y="29"/>
                      <a:pt x="460" y="29"/>
                    </a:cubicBezTo>
                    <a:cubicBezTo>
                      <a:pt x="460" y="28"/>
                      <a:pt x="460" y="29"/>
                      <a:pt x="461" y="29"/>
                    </a:cubicBezTo>
                    <a:cubicBezTo>
                      <a:pt x="461" y="28"/>
                      <a:pt x="460" y="28"/>
                      <a:pt x="459" y="28"/>
                    </a:cubicBezTo>
                    <a:close/>
                    <a:moveTo>
                      <a:pt x="458" y="31"/>
                    </a:moveTo>
                    <a:cubicBezTo>
                      <a:pt x="457" y="30"/>
                      <a:pt x="457" y="31"/>
                      <a:pt x="456" y="31"/>
                    </a:cubicBezTo>
                    <a:cubicBezTo>
                      <a:pt x="455" y="30"/>
                      <a:pt x="454" y="30"/>
                      <a:pt x="453" y="30"/>
                    </a:cubicBezTo>
                    <a:cubicBezTo>
                      <a:pt x="453" y="29"/>
                      <a:pt x="451" y="30"/>
                      <a:pt x="451" y="30"/>
                    </a:cubicBezTo>
                    <a:cubicBezTo>
                      <a:pt x="451" y="31"/>
                      <a:pt x="451" y="30"/>
                      <a:pt x="452" y="30"/>
                    </a:cubicBezTo>
                    <a:cubicBezTo>
                      <a:pt x="452" y="31"/>
                      <a:pt x="451" y="31"/>
                      <a:pt x="452" y="32"/>
                    </a:cubicBezTo>
                    <a:cubicBezTo>
                      <a:pt x="452" y="32"/>
                      <a:pt x="452" y="32"/>
                      <a:pt x="452" y="33"/>
                    </a:cubicBezTo>
                    <a:cubicBezTo>
                      <a:pt x="453" y="33"/>
                      <a:pt x="453" y="33"/>
                      <a:pt x="453" y="33"/>
                    </a:cubicBezTo>
                    <a:cubicBezTo>
                      <a:pt x="453" y="32"/>
                      <a:pt x="455" y="31"/>
                      <a:pt x="456" y="32"/>
                    </a:cubicBezTo>
                    <a:cubicBezTo>
                      <a:pt x="456" y="32"/>
                      <a:pt x="456" y="32"/>
                      <a:pt x="455" y="32"/>
                    </a:cubicBezTo>
                    <a:cubicBezTo>
                      <a:pt x="457" y="32"/>
                      <a:pt x="457" y="32"/>
                      <a:pt x="457" y="32"/>
                    </a:cubicBezTo>
                    <a:cubicBezTo>
                      <a:pt x="457" y="32"/>
                      <a:pt x="457" y="31"/>
                      <a:pt x="458" y="31"/>
                    </a:cubicBezTo>
                    <a:close/>
                    <a:moveTo>
                      <a:pt x="472" y="14"/>
                    </a:moveTo>
                    <a:cubicBezTo>
                      <a:pt x="472" y="14"/>
                      <a:pt x="472" y="14"/>
                      <a:pt x="472" y="14"/>
                    </a:cubicBezTo>
                    <a:cubicBezTo>
                      <a:pt x="472" y="14"/>
                      <a:pt x="472" y="14"/>
                      <a:pt x="472" y="14"/>
                    </a:cubicBezTo>
                    <a:close/>
                    <a:moveTo>
                      <a:pt x="465" y="19"/>
                    </a:moveTo>
                    <a:cubicBezTo>
                      <a:pt x="465" y="19"/>
                      <a:pt x="466" y="19"/>
                      <a:pt x="466" y="19"/>
                    </a:cubicBezTo>
                    <a:cubicBezTo>
                      <a:pt x="466" y="19"/>
                      <a:pt x="466" y="19"/>
                      <a:pt x="466" y="19"/>
                    </a:cubicBezTo>
                    <a:cubicBezTo>
                      <a:pt x="466" y="19"/>
                      <a:pt x="466" y="19"/>
                      <a:pt x="465" y="19"/>
                    </a:cubicBezTo>
                    <a:close/>
                    <a:moveTo>
                      <a:pt x="458" y="28"/>
                    </a:moveTo>
                    <a:cubicBezTo>
                      <a:pt x="458" y="28"/>
                      <a:pt x="458" y="28"/>
                      <a:pt x="458" y="28"/>
                    </a:cubicBezTo>
                    <a:close/>
                    <a:moveTo>
                      <a:pt x="472" y="10"/>
                    </a:moveTo>
                    <a:cubicBezTo>
                      <a:pt x="471" y="10"/>
                      <a:pt x="470" y="10"/>
                      <a:pt x="469" y="9"/>
                    </a:cubicBezTo>
                    <a:cubicBezTo>
                      <a:pt x="468" y="9"/>
                      <a:pt x="466" y="10"/>
                      <a:pt x="465" y="9"/>
                    </a:cubicBezTo>
                    <a:cubicBezTo>
                      <a:pt x="465" y="10"/>
                      <a:pt x="464" y="10"/>
                      <a:pt x="464" y="11"/>
                    </a:cubicBezTo>
                    <a:cubicBezTo>
                      <a:pt x="465" y="11"/>
                      <a:pt x="464" y="10"/>
                      <a:pt x="465" y="11"/>
                    </a:cubicBezTo>
                    <a:cubicBezTo>
                      <a:pt x="465" y="11"/>
                      <a:pt x="465" y="11"/>
                      <a:pt x="465" y="11"/>
                    </a:cubicBezTo>
                    <a:cubicBezTo>
                      <a:pt x="467" y="10"/>
                      <a:pt x="470" y="11"/>
                      <a:pt x="472" y="11"/>
                    </a:cubicBezTo>
                    <a:cubicBezTo>
                      <a:pt x="472" y="11"/>
                      <a:pt x="472" y="11"/>
                      <a:pt x="472" y="10"/>
                    </a:cubicBezTo>
                    <a:close/>
                    <a:moveTo>
                      <a:pt x="469" y="14"/>
                    </a:moveTo>
                    <a:cubicBezTo>
                      <a:pt x="469" y="14"/>
                      <a:pt x="469" y="15"/>
                      <a:pt x="470" y="14"/>
                    </a:cubicBezTo>
                    <a:cubicBezTo>
                      <a:pt x="470" y="14"/>
                      <a:pt x="469" y="13"/>
                      <a:pt x="469" y="14"/>
                    </a:cubicBezTo>
                    <a:close/>
                    <a:moveTo>
                      <a:pt x="457" y="28"/>
                    </a:moveTo>
                    <a:cubicBezTo>
                      <a:pt x="457" y="29"/>
                      <a:pt x="456" y="27"/>
                      <a:pt x="455" y="28"/>
                    </a:cubicBezTo>
                    <a:cubicBezTo>
                      <a:pt x="457" y="28"/>
                      <a:pt x="456" y="29"/>
                      <a:pt x="458" y="29"/>
                    </a:cubicBezTo>
                    <a:cubicBezTo>
                      <a:pt x="457" y="28"/>
                      <a:pt x="458" y="28"/>
                      <a:pt x="457" y="28"/>
                    </a:cubicBezTo>
                    <a:close/>
                    <a:moveTo>
                      <a:pt x="463" y="19"/>
                    </a:moveTo>
                    <a:cubicBezTo>
                      <a:pt x="464" y="19"/>
                      <a:pt x="464" y="19"/>
                      <a:pt x="464" y="19"/>
                    </a:cubicBezTo>
                    <a:cubicBezTo>
                      <a:pt x="464" y="19"/>
                      <a:pt x="464" y="18"/>
                      <a:pt x="463" y="19"/>
                    </a:cubicBezTo>
                    <a:close/>
                    <a:moveTo>
                      <a:pt x="463" y="20"/>
                    </a:moveTo>
                    <a:cubicBezTo>
                      <a:pt x="462" y="19"/>
                      <a:pt x="463" y="21"/>
                      <a:pt x="463" y="20"/>
                    </a:cubicBezTo>
                    <a:close/>
                    <a:moveTo>
                      <a:pt x="454" y="28"/>
                    </a:moveTo>
                    <a:cubicBezTo>
                      <a:pt x="453" y="28"/>
                      <a:pt x="453" y="28"/>
                      <a:pt x="452" y="28"/>
                    </a:cubicBezTo>
                    <a:cubicBezTo>
                      <a:pt x="452" y="28"/>
                      <a:pt x="453" y="28"/>
                      <a:pt x="452" y="27"/>
                    </a:cubicBezTo>
                    <a:cubicBezTo>
                      <a:pt x="452" y="27"/>
                      <a:pt x="452" y="28"/>
                      <a:pt x="451" y="28"/>
                    </a:cubicBezTo>
                    <a:cubicBezTo>
                      <a:pt x="452" y="28"/>
                      <a:pt x="453" y="29"/>
                      <a:pt x="454" y="28"/>
                    </a:cubicBezTo>
                    <a:cubicBezTo>
                      <a:pt x="454" y="28"/>
                      <a:pt x="454" y="28"/>
                      <a:pt x="454" y="28"/>
                    </a:cubicBezTo>
                    <a:close/>
                    <a:moveTo>
                      <a:pt x="460" y="18"/>
                    </a:moveTo>
                    <a:cubicBezTo>
                      <a:pt x="460" y="19"/>
                      <a:pt x="461" y="19"/>
                      <a:pt x="461" y="19"/>
                    </a:cubicBezTo>
                    <a:cubicBezTo>
                      <a:pt x="461" y="18"/>
                      <a:pt x="461" y="18"/>
                      <a:pt x="460" y="18"/>
                    </a:cubicBezTo>
                    <a:close/>
                    <a:moveTo>
                      <a:pt x="451" y="31"/>
                    </a:moveTo>
                    <a:cubicBezTo>
                      <a:pt x="450" y="30"/>
                      <a:pt x="450" y="31"/>
                      <a:pt x="449" y="31"/>
                    </a:cubicBezTo>
                    <a:cubicBezTo>
                      <a:pt x="450" y="32"/>
                      <a:pt x="449" y="32"/>
                      <a:pt x="450" y="32"/>
                    </a:cubicBezTo>
                    <a:cubicBezTo>
                      <a:pt x="450" y="32"/>
                      <a:pt x="450" y="31"/>
                      <a:pt x="451" y="31"/>
                    </a:cubicBezTo>
                    <a:close/>
                    <a:moveTo>
                      <a:pt x="465" y="14"/>
                    </a:moveTo>
                    <a:cubicBezTo>
                      <a:pt x="464" y="13"/>
                      <a:pt x="465" y="14"/>
                      <a:pt x="465" y="14"/>
                    </a:cubicBezTo>
                    <a:close/>
                    <a:moveTo>
                      <a:pt x="453" y="27"/>
                    </a:moveTo>
                    <a:cubicBezTo>
                      <a:pt x="453" y="27"/>
                      <a:pt x="453" y="27"/>
                      <a:pt x="453" y="28"/>
                    </a:cubicBezTo>
                    <a:cubicBezTo>
                      <a:pt x="453" y="28"/>
                      <a:pt x="453" y="28"/>
                      <a:pt x="453" y="28"/>
                    </a:cubicBezTo>
                    <a:cubicBezTo>
                      <a:pt x="453" y="28"/>
                      <a:pt x="453" y="28"/>
                      <a:pt x="453" y="28"/>
                    </a:cubicBezTo>
                    <a:cubicBezTo>
                      <a:pt x="453" y="27"/>
                      <a:pt x="453" y="27"/>
                      <a:pt x="453" y="27"/>
                    </a:cubicBezTo>
                    <a:close/>
                    <a:moveTo>
                      <a:pt x="459" y="17"/>
                    </a:moveTo>
                    <a:cubicBezTo>
                      <a:pt x="460" y="17"/>
                      <a:pt x="461" y="17"/>
                      <a:pt x="461" y="17"/>
                    </a:cubicBezTo>
                    <a:cubicBezTo>
                      <a:pt x="461" y="16"/>
                      <a:pt x="460" y="17"/>
                      <a:pt x="459" y="17"/>
                    </a:cubicBezTo>
                    <a:close/>
                    <a:moveTo>
                      <a:pt x="462" y="15"/>
                    </a:moveTo>
                    <a:cubicBezTo>
                      <a:pt x="462" y="15"/>
                      <a:pt x="463" y="15"/>
                      <a:pt x="463" y="15"/>
                    </a:cubicBezTo>
                    <a:cubicBezTo>
                      <a:pt x="463" y="14"/>
                      <a:pt x="462" y="14"/>
                      <a:pt x="462" y="15"/>
                    </a:cubicBezTo>
                    <a:close/>
                    <a:moveTo>
                      <a:pt x="458" y="20"/>
                    </a:moveTo>
                    <a:cubicBezTo>
                      <a:pt x="458" y="20"/>
                      <a:pt x="459" y="21"/>
                      <a:pt x="458" y="20"/>
                    </a:cubicBezTo>
                    <a:close/>
                    <a:moveTo>
                      <a:pt x="457" y="19"/>
                    </a:moveTo>
                    <a:cubicBezTo>
                      <a:pt x="458" y="19"/>
                      <a:pt x="459" y="19"/>
                      <a:pt x="460" y="18"/>
                    </a:cubicBezTo>
                    <a:cubicBezTo>
                      <a:pt x="459" y="18"/>
                      <a:pt x="458" y="18"/>
                      <a:pt x="457" y="19"/>
                    </a:cubicBezTo>
                    <a:close/>
                    <a:moveTo>
                      <a:pt x="437" y="32"/>
                    </a:moveTo>
                    <a:cubicBezTo>
                      <a:pt x="436" y="32"/>
                      <a:pt x="437" y="32"/>
                      <a:pt x="437" y="32"/>
                    </a:cubicBezTo>
                    <a:cubicBezTo>
                      <a:pt x="436" y="31"/>
                      <a:pt x="435" y="31"/>
                      <a:pt x="435" y="30"/>
                    </a:cubicBezTo>
                    <a:cubicBezTo>
                      <a:pt x="436" y="31"/>
                      <a:pt x="436" y="29"/>
                      <a:pt x="437" y="30"/>
                    </a:cubicBezTo>
                    <a:cubicBezTo>
                      <a:pt x="437" y="31"/>
                      <a:pt x="439" y="31"/>
                      <a:pt x="438" y="32"/>
                    </a:cubicBezTo>
                    <a:cubicBezTo>
                      <a:pt x="439" y="32"/>
                      <a:pt x="440" y="32"/>
                      <a:pt x="440" y="32"/>
                    </a:cubicBezTo>
                    <a:cubicBezTo>
                      <a:pt x="441" y="32"/>
                      <a:pt x="442" y="31"/>
                      <a:pt x="442" y="32"/>
                    </a:cubicBezTo>
                    <a:cubicBezTo>
                      <a:pt x="442" y="31"/>
                      <a:pt x="443" y="31"/>
                      <a:pt x="443" y="31"/>
                    </a:cubicBezTo>
                    <a:cubicBezTo>
                      <a:pt x="444" y="32"/>
                      <a:pt x="444" y="32"/>
                      <a:pt x="445" y="32"/>
                    </a:cubicBezTo>
                    <a:cubicBezTo>
                      <a:pt x="445" y="32"/>
                      <a:pt x="445" y="32"/>
                      <a:pt x="445" y="32"/>
                    </a:cubicBezTo>
                    <a:cubicBezTo>
                      <a:pt x="446" y="32"/>
                      <a:pt x="447" y="32"/>
                      <a:pt x="448" y="32"/>
                    </a:cubicBezTo>
                    <a:cubicBezTo>
                      <a:pt x="448" y="32"/>
                      <a:pt x="449" y="32"/>
                      <a:pt x="448" y="31"/>
                    </a:cubicBezTo>
                    <a:cubicBezTo>
                      <a:pt x="448" y="32"/>
                      <a:pt x="448" y="31"/>
                      <a:pt x="448" y="31"/>
                    </a:cubicBezTo>
                    <a:cubicBezTo>
                      <a:pt x="447" y="32"/>
                      <a:pt x="446" y="31"/>
                      <a:pt x="445" y="31"/>
                    </a:cubicBezTo>
                    <a:cubicBezTo>
                      <a:pt x="445" y="31"/>
                      <a:pt x="445" y="32"/>
                      <a:pt x="445" y="31"/>
                    </a:cubicBezTo>
                    <a:cubicBezTo>
                      <a:pt x="444" y="30"/>
                      <a:pt x="443" y="31"/>
                      <a:pt x="443" y="30"/>
                    </a:cubicBezTo>
                    <a:cubicBezTo>
                      <a:pt x="441" y="31"/>
                      <a:pt x="439" y="29"/>
                      <a:pt x="438" y="30"/>
                    </a:cubicBezTo>
                    <a:cubicBezTo>
                      <a:pt x="438" y="30"/>
                      <a:pt x="437" y="30"/>
                      <a:pt x="437" y="29"/>
                    </a:cubicBezTo>
                    <a:cubicBezTo>
                      <a:pt x="436" y="29"/>
                      <a:pt x="435" y="29"/>
                      <a:pt x="434" y="30"/>
                    </a:cubicBezTo>
                    <a:cubicBezTo>
                      <a:pt x="434" y="29"/>
                      <a:pt x="433" y="28"/>
                      <a:pt x="432" y="28"/>
                    </a:cubicBezTo>
                    <a:cubicBezTo>
                      <a:pt x="433" y="29"/>
                      <a:pt x="433" y="29"/>
                      <a:pt x="432" y="29"/>
                    </a:cubicBezTo>
                    <a:cubicBezTo>
                      <a:pt x="435" y="30"/>
                      <a:pt x="435" y="32"/>
                      <a:pt x="437" y="32"/>
                    </a:cubicBezTo>
                    <a:close/>
                    <a:moveTo>
                      <a:pt x="450" y="28"/>
                    </a:moveTo>
                    <a:cubicBezTo>
                      <a:pt x="450" y="28"/>
                      <a:pt x="451" y="29"/>
                      <a:pt x="450" y="28"/>
                    </a:cubicBezTo>
                    <a:close/>
                    <a:moveTo>
                      <a:pt x="457" y="19"/>
                    </a:moveTo>
                    <a:cubicBezTo>
                      <a:pt x="457" y="19"/>
                      <a:pt x="457" y="19"/>
                      <a:pt x="457" y="19"/>
                    </a:cubicBezTo>
                    <a:cubicBezTo>
                      <a:pt x="457" y="19"/>
                      <a:pt x="457" y="19"/>
                      <a:pt x="457" y="19"/>
                    </a:cubicBezTo>
                    <a:cubicBezTo>
                      <a:pt x="457" y="19"/>
                      <a:pt x="457" y="19"/>
                      <a:pt x="458" y="19"/>
                    </a:cubicBezTo>
                    <a:cubicBezTo>
                      <a:pt x="457" y="19"/>
                      <a:pt x="457" y="19"/>
                      <a:pt x="457" y="19"/>
                    </a:cubicBezTo>
                    <a:close/>
                    <a:moveTo>
                      <a:pt x="462" y="13"/>
                    </a:moveTo>
                    <a:cubicBezTo>
                      <a:pt x="462" y="13"/>
                      <a:pt x="462" y="13"/>
                      <a:pt x="462" y="13"/>
                    </a:cubicBezTo>
                    <a:close/>
                    <a:moveTo>
                      <a:pt x="462" y="13"/>
                    </a:moveTo>
                    <a:cubicBezTo>
                      <a:pt x="461" y="13"/>
                      <a:pt x="462" y="14"/>
                      <a:pt x="462" y="13"/>
                    </a:cubicBezTo>
                    <a:close/>
                    <a:moveTo>
                      <a:pt x="460" y="14"/>
                    </a:moveTo>
                    <a:cubicBezTo>
                      <a:pt x="460" y="15"/>
                      <a:pt x="461" y="14"/>
                      <a:pt x="461" y="14"/>
                    </a:cubicBezTo>
                    <a:cubicBezTo>
                      <a:pt x="460" y="14"/>
                      <a:pt x="460" y="14"/>
                      <a:pt x="460" y="14"/>
                    </a:cubicBezTo>
                    <a:close/>
                    <a:moveTo>
                      <a:pt x="461" y="14"/>
                    </a:moveTo>
                    <a:cubicBezTo>
                      <a:pt x="461" y="14"/>
                      <a:pt x="461" y="14"/>
                      <a:pt x="461" y="13"/>
                    </a:cubicBezTo>
                    <a:cubicBezTo>
                      <a:pt x="461" y="14"/>
                      <a:pt x="461" y="14"/>
                      <a:pt x="461" y="14"/>
                    </a:cubicBezTo>
                    <a:close/>
                    <a:moveTo>
                      <a:pt x="443" y="34"/>
                    </a:moveTo>
                    <a:cubicBezTo>
                      <a:pt x="443" y="35"/>
                      <a:pt x="444" y="34"/>
                      <a:pt x="443" y="34"/>
                    </a:cubicBezTo>
                    <a:close/>
                    <a:moveTo>
                      <a:pt x="463" y="9"/>
                    </a:moveTo>
                    <a:cubicBezTo>
                      <a:pt x="462" y="10"/>
                      <a:pt x="462" y="9"/>
                      <a:pt x="461" y="9"/>
                    </a:cubicBezTo>
                    <a:cubicBezTo>
                      <a:pt x="461" y="10"/>
                      <a:pt x="461" y="10"/>
                      <a:pt x="461" y="10"/>
                    </a:cubicBezTo>
                    <a:cubicBezTo>
                      <a:pt x="462" y="11"/>
                      <a:pt x="462" y="11"/>
                      <a:pt x="463" y="10"/>
                    </a:cubicBezTo>
                    <a:cubicBezTo>
                      <a:pt x="463" y="10"/>
                      <a:pt x="464" y="10"/>
                      <a:pt x="463" y="9"/>
                    </a:cubicBezTo>
                    <a:close/>
                    <a:moveTo>
                      <a:pt x="443" y="34"/>
                    </a:moveTo>
                    <a:cubicBezTo>
                      <a:pt x="444" y="34"/>
                      <a:pt x="443" y="34"/>
                      <a:pt x="443" y="34"/>
                    </a:cubicBezTo>
                    <a:close/>
                    <a:moveTo>
                      <a:pt x="455" y="20"/>
                    </a:moveTo>
                    <a:cubicBezTo>
                      <a:pt x="454" y="20"/>
                      <a:pt x="455" y="21"/>
                      <a:pt x="455" y="20"/>
                    </a:cubicBezTo>
                    <a:close/>
                    <a:moveTo>
                      <a:pt x="444" y="33"/>
                    </a:moveTo>
                    <a:cubicBezTo>
                      <a:pt x="444" y="33"/>
                      <a:pt x="444" y="33"/>
                      <a:pt x="444" y="33"/>
                    </a:cubicBezTo>
                    <a:close/>
                    <a:moveTo>
                      <a:pt x="456" y="17"/>
                    </a:moveTo>
                    <a:cubicBezTo>
                      <a:pt x="456" y="17"/>
                      <a:pt x="456" y="18"/>
                      <a:pt x="456" y="18"/>
                    </a:cubicBezTo>
                    <a:cubicBezTo>
                      <a:pt x="456" y="18"/>
                      <a:pt x="457" y="17"/>
                      <a:pt x="456" y="17"/>
                    </a:cubicBezTo>
                    <a:close/>
                    <a:moveTo>
                      <a:pt x="459" y="14"/>
                    </a:moveTo>
                    <a:cubicBezTo>
                      <a:pt x="459" y="14"/>
                      <a:pt x="459" y="14"/>
                      <a:pt x="459" y="14"/>
                    </a:cubicBezTo>
                    <a:close/>
                    <a:moveTo>
                      <a:pt x="455" y="18"/>
                    </a:moveTo>
                    <a:cubicBezTo>
                      <a:pt x="454" y="18"/>
                      <a:pt x="454" y="18"/>
                      <a:pt x="454" y="19"/>
                    </a:cubicBezTo>
                    <a:cubicBezTo>
                      <a:pt x="454" y="19"/>
                      <a:pt x="455" y="19"/>
                      <a:pt x="455" y="19"/>
                    </a:cubicBezTo>
                    <a:cubicBezTo>
                      <a:pt x="454" y="18"/>
                      <a:pt x="456" y="18"/>
                      <a:pt x="455" y="18"/>
                    </a:cubicBezTo>
                    <a:close/>
                    <a:moveTo>
                      <a:pt x="448" y="27"/>
                    </a:moveTo>
                    <a:cubicBezTo>
                      <a:pt x="448" y="28"/>
                      <a:pt x="446" y="27"/>
                      <a:pt x="446" y="28"/>
                    </a:cubicBezTo>
                    <a:cubicBezTo>
                      <a:pt x="447" y="28"/>
                      <a:pt x="447" y="28"/>
                      <a:pt x="448" y="28"/>
                    </a:cubicBezTo>
                    <a:cubicBezTo>
                      <a:pt x="447" y="27"/>
                      <a:pt x="448" y="27"/>
                      <a:pt x="448" y="27"/>
                    </a:cubicBezTo>
                    <a:close/>
                    <a:moveTo>
                      <a:pt x="459" y="14"/>
                    </a:moveTo>
                    <a:cubicBezTo>
                      <a:pt x="458" y="14"/>
                      <a:pt x="459" y="14"/>
                      <a:pt x="459" y="14"/>
                    </a:cubicBezTo>
                    <a:cubicBezTo>
                      <a:pt x="459" y="14"/>
                      <a:pt x="459" y="14"/>
                      <a:pt x="459" y="14"/>
                    </a:cubicBezTo>
                    <a:close/>
                    <a:moveTo>
                      <a:pt x="459" y="14"/>
                    </a:moveTo>
                    <a:cubicBezTo>
                      <a:pt x="459" y="13"/>
                      <a:pt x="458" y="13"/>
                      <a:pt x="459" y="14"/>
                    </a:cubicBezTo>
                    <a:close/>
                    <a:moveTo>
                      <a:pt x="457" y="14"/>
                    </a:moveTo>
                    <a:cubicBezTo>
                      <a:pt x="456" y="13"/>
                      <a:pt x="457" y="15"/>
                      <a:pt x="457" y="14"/>
                    </a:cubicBezTo>
                    <a:close/>
                    <a:moveTo>
                      <a:pt x="445" y="27"/>
                    </a:moveTo>
                    <a:cubicBezTo>
                      <a:pt x="445" y="27"/>
                      <a:pt x="444" y="27"/>
                      <a:pt x="444" y="28"/>
                    </a:cubicBezTo>
                    <a:cubicBezTo>
                      <a:pt x="444" y="28"/>
                      <a:pt x="445" y="28"/>
                      <a:pt x="445" y="28"/>
                    </a:cubicBezTo>
                    <a:cubicBezTo>
                      <a:pt x="445" y="27"/>
                      <a:pt x="445" y="26"/>
                      <a:pt x="445" y="27"/>
                    </a:cubicBezTo>
                    <a:close/>
                    <a:moveTo>
                      <a:pt x="445" y="26"/>
                    </a:moveTo>
                    <a:cubicBezTo>
                      <a:pt x="445" y="26"/>
                      <a:pt x="445" y="26"/>
                      <a:pt x="445" y="26"/>
                    </a:cubicBezTo>
                    <a:cubicBezTo>
                      <a:pt x="445" y="25"/>
                      <a:pt x="444" y="26"/>
                      <a:pt x="445" y="26"/>
                    </a:cubicBezTo>
                    <a:close/>
                    <a:moveTo>
                      <a:pt x="438" y="34"/>
                    </a:moveTo>
                    <a:cubicBezTo>
                      <a:pt x="438" y="34"/>
                      <a:pt x="438" y="34"/>
                      <a:pt x="438" y="34"/>
                    </a:cubicBezTo>
                    <a:cubicBezTo>
                      <a:pt x="438" y="34"/>
                      <a:pt x="438" y="35"/>
                      <a:pt x="438" y="34"/>
                    </a:cubicBezTo>
                    <a:cubicBezTo>
                      <a:pt x="438" y="34"/>
                      <a:pt x="438" y="34"/>
                      <a:pt x="438" y="34"/>
                    </a:cubicBezTo>
                    <a:close/>
                    <a:moveTo>
                      <a:pt x="324" y="172"/>
                    </a:moveTo>
                    <a:cubicBezTo>
                      <a:pt x="324" y="172"/>
                      <a:pt x="324" y="172"/>
                      <a:pt x="323" y="172"/>
                    </a:cubicBezTo>
                    <a:cubicBezTo>
                      <a:pt x="323" y="172"/>
                      <a:pt x="324" y="172"/>
                      <a:pt x="324" y="172"/>
                    </a:cubicBezTo>
                    <a:cubicBezTo>
                      <a:pt x="324" y="172"/>
                      <a:pt x="324" y="173"/>
                      <a:pt x="324" y="172"/>
                    </a:cubicBezTo>
                    <a:close/>
                    <a:moveTo>
                      <a:pt x="451" y="18"/>
                    </a:moveTo>
                    <a:cubicBezTo>
                      <a:pt x="452" y="18"/>
                      <a:pt x="452" y="17"/>
                      <a:pt x="452" y="17"/>
                    </a:cubicBezTo>
                    <a:cubicBezTo>
                      <a:pt x="452" y="16"/>
                      <a:pt x="451" y="17"/>
                      <a:pt x="451" y="18"/>
                    </a:cubicBezTo>
                    <a:close/>
                    <a:moveTo>
                      <a:pt x="450" y="18"/>
                    </a:moveTo>
                    <a:cubicBezTo>
                      <a:pt x="450" y="18"/>
                      <a:pt x="451" y="18"/>
                      <a:pt x="451" y="18"/>
                    </a:cubicBezTo>
                    <a:cubicBezTo>
                      <a:pt x="450" y="18"/>
                      <a:pt x="450" y="18"/>
                      <a:pt x="450" y="18"/>
                    </a:cubicBezTo>
                    <a:close/>
                    <a:moveTo>
                      <a:pt x="442" y="27"/>
                    </a:moveTo>
                    <a:cubicBezTo>
                      <a:pt x="442" y="27"/>
                      <a:pt x="442" y="27"/>
                      <a:pt x="442" y="27"/>
                    </a:cubicBezTo>
                    <a:cubicBezTo>
                      <a:pt x="442" y="28"/>
                      <a:pt x="443" y="28"/>
                      <a:pt x="443" y="28"/>
                    </a:cubicBezTo>
                    <a:cubicBezTo>
                      <a:pt x="443" y="27"/>
                      <a:pt x="443" y="27"/>
                      <a:pt x="442" y="27"/>
                    </a:cubicBezTo>
                    <a:close/>
                    <a:moveTo>
                      <a:pt x="437" y="32"/>
                    </a:moveTo>
                    <a:cubicBezTo>
                      <a:pt x="438" y="33"/>
                      <a:pt x="438" y="33"/>
                      <a:pt x="438" y="33"/>
                    </a:cubicBezTo>
                    <a:cubicBezTo>
                      <a:pt x="438" y="33"/>
                      <a:pt x="438" y="33"/>
                      <a:pt x="439" y="33"/>
                    </a:cubicBezTo>
                    <a:cubicBezTo>
                      <a:pt x="438" y="33"/>
                      <a:pt x="438" y="32"/>
                      <a:pt x="437" y="32"/>
                    </a:cubicBezTo>
                    <a:close/>
                    <a:moveTo>
                      <a:pt x="452" y="13"/>
                    </a:moveTo>
                    <a:cubicBezTo>
                      <a:pt x="452" y="13"/>
                      <a:pt x="452" y="14"/>
                      <a:pt x="452" y="14"/>
                    </a:cubicBezTo>
                    <a:cubicBezTo>
                      <a:pt x="452" y="14"/>
                      <a:pt x="453" y="14"/>
                      <a:pt x="452" y="13"/>
                    </a:cubicBezTo>
                    <a:close/>
                    <a:moveTo>
                      <a:pt x="441" y="27"/>
                    </a:moveTo>
                    <a:cubicBezTo>
                      <a:pt x="441" y="28"/>
                      <a:pt x="441" y="27"/>
                      <a:pt x="441" y="27"/>
                    </a:cubicBezTo>
                    <a:cubicBezTo>
                      <a:pt x="441" y="27"/>
                      <a:pt x="441" y="27"/>
                      <a:pt x="441" y="27"/>
                    </a:cubicBezTo>
                    <a:close/>
                    <a:moveTo>
                      <a:pt x="439" y="29"/>
                    </a:moveTo>
                    <a:cubicBezTo>
                      <a:pt x="439" y="29"/>
                      <a:pt x="440" y="29"/>
                      <a:pt x="440" y="29"/>
                    </a:cubicBezTo>
                    <a:cubicBezTo>
                      <a:pt x="440" y="29"/>
                      <a:pt x="440" y="29"/>
                      <a:pt x="439" y="29"/>
                    </a:cubicBezTo>
                    <a:close/>
                    <a:moveTo>
                      <a:pt x="439" y="29"/>
                    </a:moveTo>
                    <a:cubicBezTo>
                      <a:pt x="438" y="29"/>
                      <a:pt x="439" y="29"/>
                      <a:pt x="439" y="29"/>
                    </a:cubicBezTo>
                    <a:close/>
                    <a:moveTo>
                      <a:pt x="439" y="27"/>
                    </a:moveTo>
                    <a:cubicBezTo>
                      <a:pt x="439" y="27"/>
                      <a:pt x="439" y="27"/>
                      <a:pt x="439" y="27"/>
                    </a:cubicBezTo>
                    <a:cubicBezTo>
                      <a:pt x="439" y="27"/>
                      <a:pt x="440" y="28"/>
                      <a:pt x="440" y="27"/>
                    </a:cubicBezTo>
                    <a:cubicBezTo>
                      <a:pt x="440" y="27"/>
                      <a:pt x="440" y="27"/>
                      <a:pt x="439" y="27"/>
                    </a:cubicBezTo>
                    <a:close/>
                    <a:moveTo>
                      <a:pt x="454" y="9"/>
                    </a:moveTo>
                    <a:cubicBezTo>
                      <a:pt x="454" y="9"/>
                      <a:pt x="453" y="9"/>
                      <a:pt x="453" y="9"/>
                    </a:cubicBezTo>
                    <a:cubicBezTo>
                      <a:pt x="453" y="9"/>
                      <a:pt x="454" y="10"/>
                      <a:pt x="454" y="10"/>
                    </a:cubicBezTo>
                    <a:cubicBezTo>
                      <a:pt x="454" y="9"/>
                      <a:pt x="454" y="9"/>
                      <a:pt x="454" y="9"/>
                    </a:cubicBezTo>
                    <a:close/>
                    <a:moveTo>
                      <a:pt x="437" y="28"/>
                    </a:moveTo>
                    <a:cubicBezTo>
                      <a:pt x="437" y="29"/>
                      <a:pt x="437" y="29"/>
                      <a:pt x="437" y="29"/>
                    </a:cubicBezTo>
                    <a:cubicBezTo>
                      <a:pt x="437" y="29"/>
                      <a:pt x="437" y="29"/>
                      <a:pt x="437" y="29"/>
                    </a:cubicBezTo>
                    <a:cubicBezTo>
                      <a:pt x="438" y="29"/>
                      <a:pt x="438" y="29"/>
                      <a:pt x="438" y="29"/>
                    </a:cubicBezTo>
                    <a:cubicBezTo>
                      <a:pt x="438" y="29"/>
                      <a:pt x="437" y="29"/>
                      <a:pt x="437" y="28"/>
                    </a:cubicBezTo>
                    <a:close/>
                    <a:moveTo>
                      <a:pt x="438" y="26"/>
                    </a:moveTo>
                    <a:cubicBezTo>
                      <a:pt x="437" y="27"/>
                      <a:pt x="437" y="27"/>
                      <a:pt x="436" y="27"/>
                    </a:cubicBezTo>
                    <a:cubicBezTo>
                      <a:pt x="436" y="27"/>
                      <a:pt x="436" y="28"/>
                      <a:pt x="437" y="28"/>
                    </a:cubicBezTo>
                    <a:cubicBezTo>
                      <a:pt x="436" y="28"/>
                      <a:pt x="437" y="27"/>
                      <a:pt x="437" y="27"/>
                    </a:cubicBezTo>
                    <a:cubicBezTo>
                      <a:pt x="437" y="27"/>
                      <a:pt x="438" y="28"/>
                      <a:pt x="439" y="27"/>
                    </a:cubicBezTo>
                    <a:cubicBezTo>
                      <a:pt x="438" y="27"/>
                      <a:pt x="438" y="27"/>
                      <a:pt x="438" y="26"/>
                    </a:cubicBezTo>
                    <a:close/>
                    <a:moveTo>
                      <a:pt x="453" y="9"/>
                    </a:moveTo>
                    <a:cubicBezTo>
                      <a:pt x="452" y="9"/>
                      <a:pt x="453" y="10"/>
                      <a:pt x="453" y="9"/>
                    </a:cubicBezTo>
                    <a:close/>
                    <a:moveTo>
                      <a:pt x="450" y="13"/>
                    </a:moveTo>
                    <a:cubicBezTo>
                      <a:pt x="450" y="13"/>
                      <a:pt x="450" y="13"/>
                      <a:pt x="450" y="13"/>
                    </a:cubicBezTo>
                    <a:close/>
                    <a:moveTo>
                      <a:pt x="449" y="14"/>
                    </a:moveTo>
                    <a:cubicBezTo>
                      <a:pt x="449" y="14"/>
                      <a:pt x="449" y="13"/>
                      <a:pt x="449" y="14"/>
                    </a:cubicBezTo>
                    <a:close/>
                    <a:moveTo>
                      <a:pt x="449" y="14"/>
                    </a:moveTo>
                    <a:cubicBezTo>
                      <a:pt x="448" y="14"/>
                      <a:pt x="449" y="14"/>
                      <a:pt x="449" y="14"/>
                    </a:cubicBezTo>
                    <a:close/>
                    <a:moveTo>
                      <a:pt x="445" y="18"/>
                    </a:moveTo>
                    <a:cubicBezTo>
                      <a:pt x="444" y="18"/>
                      <a:pt x="445" y="19"/>
                      <a:pt x="445" y="18"/>
                    </a:cubicBezTo>
                    <a:close/>
                    <a:moveTo>
                      <a:pt x="442" y="18"/>
                    </a:moveTo>
                    <a:cubicBezTo>
                      <a:pt x="443" y="19"/>
                      <a:pt x="444" y="19"/>
                      <a:pt x="444" y="18"/>
                    </a:cubicBezTo>
                    <a:cubicBezTo>
                      <a:pt x="444" y="18"/>
                      <a:pt x="443" y="18"/>
                      <a:pt x="442" y="18"/>
                    </a:cubicBezTo>
                    <a:close/>
                    <a:moveTo>
                      <a:pt x="437" y="26"/>
                    </a:moveTo>
                    <a:cubicBezTo>
                      <a:pt x="438" y="26"/>
                      <a:pt x="438" y="26"/>
                      <a:pt x="438" y="26"/>
                    </a:cubicBezTo>
                    <a:cubicBezTo>
                      <a:pt x="438" y="25"/>
                      <a:pt x="438" y="25"/>
                      <a:pt x="437" y="26"/>
                    </a:cubicBezTo>
                    <a:close/>
                    <a:moveTo>
                      <a:pt x="448" y="14"/>
                    </a:moveTo>
                    <a:cubicBezTo>
                      <a:pt x="448" y="12"/>
                      <a:pt x="447" y="13"/>
                      <a:pt x="448" y="14"/>
                    </a:cubicBezTo>
                    <a:close/>
                    <a:moveTo>
                      <a:pt x="447" y="11"/>
                    </a:moveTo>
                    <a:cubicBezTo>
                      <a:pt x="448" y="12"/>
                      <a:pt x="448" y="12"/>
                      <a:pt x="448" y="12"/>
                    </a:cubicBezTo>
                    <a:cubicBezTo>
                      <a:pt x="448" y="11"/>
                      <a:pt x="448" y="11"/>
                      <a:pt x="447" y="11"/>
                    </a:cubicBezTo>
                    <a:close/>
                    <a:moveTo>
                      <a:pt x="436" y="27"/>
                    </a:moveTo>
                    <a:cubicBezTo>
                      <a:pt x="436" y="26"/>
                      <a:pt x="435" y="26"/>
                      <a:pt x="435" y="26"/>
                    </a:cubicBezTo>
                    <a:cubicBezTo>
                      <a:pt x="435" y="26"/>
                      <a:pt x="435" y="26"/>
                      <a:pt x="435" y="26"/>
                    </a:cubicBezTo>
                    <a:cubicBezTo>
                      <a:pt x="435" y="26"/>
                      <a:pt x="435" y="26"/>
                      <a:pt x="435" y="26"/>
                    </a:cubicBezTo>
                    <a:cubicBezTo>
                      <a:pt x="435" y="27"/>
                      <a:pt x="435" y="27"/>
                      <a:pt x="435" y="27"/>
                    </a:cubicBezTo>
                    <a:cubicBezTo>
                      <a:pt x="435" y="27"/>
                      <a:pt x="435" y="27"/>
                      <a:pt x="436" y="27"/>
                    </a:cubicBezTo>
                    <a:cubicBezTo>
                      <a:pt x="436" y="27"/>
                      <a:pt x="436" y="27"/>
                      <a:pt x="436" y="27"/>
                    </a:cubicBezTo>
                    <a:close/>
                    <a:moveTo>
                      <a:pt x="434" y="27"/>
                    </a:moveTo>
                    <a:cubicBezTo>
                      <a:pt x="434" y="26"/>
                      <a:pt x="434" y="28"/>
                      <a:pt x="434" y="27"/>
                    </a:cubicBezTo>
                    <a:close/>
                    <a:moveTo>
                      <a:pt x="315" y="172"/>
                    </a:moveTo>
                    <a:cubicBezTo>
                      <a:pt x="315" y="172"/>
                      <a:pt x="315" y="171"/>
                      <a:pt x="315" y="172"/>
                    </a:cubicBezTo>
                    <a:close/>
                    <a:moveTo>
                      <a:pt x="431" y="29"/>
                    </a:moveTo>
                    <a:cubicBezTo>
                      <a:pt x="431" y="30"/>
                      <a:pt x="432" y="30"/>
                      <a:pt x="432" y="30"/>
                    </a:cubicBezTo>
                    <a:cubicBezTo>
                      <a:pt x="432" y="30"/>
                      <a:pt x="432" y="29"/>
                      <a:pt x="432" y="29"/>
                    </a:cubicBezTo>
                    <a:cubicBezTo>
                      <a:pt x="432" y="29"/>
                      <a:pt x="432" y="29"/>
                      <a:pt x="431" y="29"/>
                    </a:cubicBezTo>
                    <a:close/>
                    <a:moveTo>
                      <a:pt x="315" y="172"/>
                    </a:moveTo>
                    <a:cubicBezTo>
                      <a:pt x="315" y="172"/>
                      <a:pt x="315" y="172"/>
                      <a:pt x="315" y="172"/>
                    </a:cubicBezTo>
                    <a:cubicBezTo>
                      <a:pt x="315" y="171"/>
                      <a:pt x="315" y="172"/>
                      <a:pt x="315" y="172"/>
                    </a:cubicBezTo>
                    <a:close/>
                    <a:moveTo>
                      <a:pt x="445" y="11"/>
                    </a:moveTo>
                    <a:cubicBezTo>
                      <a:pt x="445" y="11"/>
                      <a:pt x="446" y="12"/>
                      <a:pt x="446" y="12"/>
                    </a:cubicBezTo>
                    <a:cubicBezTo>
                      <a:pt x="445" y="12"/>
                      <a:pt x="446" y="11"/>
                      <a:pt x="445" y="11"/>
                    </a:cubicBezTo>
                    <a:close/>
                    <a:moveTo>
                      <a:pt x="439" y="18"/>
                    </a:moveTo>
                    <a:cubicBezTo>
                      <a:pt x="440" y="18"/>
                      <a:pt x="440" y="19"/>
                      <a:pt x="440" y="18"/>
                    </a:cubicBezTo>
                    <a:cubicBezTo>
                      <a:pt x="440" y="18"/>
                      <a:pt x="440" y="18"/>
                      <a:pt x="439" y="18"/>
                    </a:cubicBezTo>
                    <a:close/>
                    <a:moveTo>
                      <a:pt x="429" y="31"/>
                    </a:moveTo>
                    <a:cubicBezTo>
                      <a:pt x="428" y="31"/>
                      <a:pt x="429" y="32"/>
                      <a:pt x="429" y="31"/>
                    </a:cubicBezTo>
                    <a:close/>
                    <a:moveTo>
                      <a:pt x="428" y="32"/>
                    </a:moveTo>
                    <a:cubicBezTo>
                      <a:pt x="428" y="32"/>
                      <a:pt x="427" y="32"/>
                      <a:pt x="428" y="32"/>
                    </a:cubicBezTo>
                    <a:cubicBezTo>
                      <a:pt x="428" y="32"/>
                      <a:pt x="428" y="32"/>
                      <a:pt x="428" y="32"/>
                    </a:cubicBezTo>
                    <a:close/>
                    <a:moveTo>
                      <a:pt x="427" y="33"/>
                    </a:moveTo>
                    <a:cubicBezTo>
                      <a:pt x="428" y="33"/>
                      <a:pt x="428" y="33"/>
                      <a:pt x="428" y="32"/>
                    </a:cubicBezTo>
                    <a:cubicBezTo>
                      <a:pt x="428" y="33"/>
                      <a:pt x="427" y="32"/>
                      <a:pt x="427" y="33"/>
                    </a:cubicBezTo>
                    <a:close/>
                    <a:moveTo>
                      <a:pt x="443" y="11"/>
                    </a:moveTo>
                    <a:cubicBezTo>
                      <a:pt x="444" y="11"/>
                      <a:pt x="444" y="12"/>
                      <a:pt x="445" y="11"/>
                    </a:cubicBezTo>
                    <a:cubicBezTo>
                      <a:pt x="444" y="11"/>
                      <a:pt x="444" y="11"/>
                      <a:pt x="443" y="11"/>
                    </a:cubicBezTo>
                    <a:close/>
                    <a:moveTo>
                      <a:pt x="442" y="13"/>
                    </a:moveTo>
                    <a:cubicBezTo>
                      <a:pt x="443" y="13"/>
                      <a:pt x="443" y="13"/>
                      <a:pt x="443" y="13"/>
                    </a:cubicBezTo>
                    <a:cubicBezTo>
                      <a:pt x="443" y="13"/>
                      <a:pt x="443" y="13"/>
                      <a:pt x="442" y="13"/>
                    </a:cubicBezTo>
                    <a:close/>
                    <a:moveTo>
                      <a:pt x="438" y="18"/>
                    </a:moveTo>
                    <a:cubicBezTo>
                      <a:pt x="438" y="19"/>
                      <a:pt x="438" y="19"/>
                      <a:pt x="439" y="18"/>
                    </a:cubicBezTo>
                    <a:cubicBezTo>
                      <a:pt x="438" y="18"/>
                      <a:pt x="438" y="18"/>
                      <a:pt x="438" y="18"/>
                    </a:cubicBezTo>
                    <a:close/>
                    <a:moveTo>
                      <a:pt x="427" y="32"/>
                    </a:moveTo>
                    <a:cubicBezTo>
                      <a:pt x="427" y="32"/>
                      <a:pt x="427" y="31"/>
                      <a:pt x="427" y="32"/>
                    </a:cubicBezTo>
                    <a:close/>
                    <a:moveTo>
                      <a:pt x="437" y="19"/>
                    </a:moveTo>
                    <a:cubicBezTo>
                      <a:pt x="437" y="19"/>
                      <a:pt x="437" y="19"/>
                      <a:pt x="437" y="19"/>
                    </a:cubicBezTo>
                    <a:close/>
                    <a:moveTo>
                      <a:pt x="442" y="13"/>
                    </a:moveTo>
                    <a:cubicBezTo>
                      <a:pt x="442" y="13"/>
                      <a:pt x="442" y="13"/>
                      <a:pt x="442" y="13"/>
                    </a:cubicBezTo>
                    <a:close/>
                    <a:moveTo>
                      <a:pt x="426" y="32"/>
                    </a:moveTo>
                    <a:cubicBezTo>
                      <a:pt x="427" y="32"/>
                      <a:pt x="426" y="31"/>
                      <a:pt x="426" y="32"/>
                    </a:cubicBezTo>
                    <a:close/>
                    <a:moveTo>
                      <a:pt x="426" y="30"/>
                    </a:moveTo>
                    <a:cubicBezTo>
                      <a:pt x="426" y="30"/>
                      <a:pt x="426" y="30"/>
                      <a:pt x="425" y="30"/>
                    </a:cubicBezTo>
                    <a:cubicBezTo>
                      <a:pt x="426" y="31"/>
                      <a:pt x="426" y="30"/>
                      <a:pt x="427" y="31"/>
                    </a:cubicBezTo>
                    <a:cubicBezTo>
                      <a:pt x="427" y="31"/>
                      <a:pt x="427" y="31"/>
                      <a:pt x="427" y="31"/>
                    </a:cubicBezTo>
                    <a:cubicBezTo>
                      <a:pt x="427" y="30"/>
                      <a:pt x="427" y="30"/>
                      <a:pt x="426" y="30"/>
                    </a:cubicBezTo>
                    <a:close/>
                    <a:moveTo>
                      <a:pt x="425" y="33"/>
                    </a:moveTo>
                    <a:cubicBezTo>
                      <a:pt x="425" y="33"/>
                      <a:pt x="425" y="33"/>
                      <a:pt x="425" y="33"/>
                    </a:cubicBezTo>
                    <a:cubicBezTo>
                      <a:pt x="425" y="33"/>
                      <a:pt x="425" y="33"/>
                      <a:pt x="425" y="33"/>
                    </a:cubicBezTo>
                    <a:close/>
                    <a:moveTo>
                      <a:pt x="445" y="9"/>
                    </a:moveTo>
                    <a:cubicBezTo>
                      <a:pt x="445" y="9"/>
                      <a:pt x="445" y="9"/>
                      <a:pt x="445" y="9"/>
                    </a:cubicBezTo>
                    <a:close/>
                    <a:moveTo>
                      <a:pt x="443" y="11"/>
                    </a:moveTo>
                    <a:cubicBezTo>
                      <a:pt x="442" y="10"/>
                      <a:pt x="443" y="11"/>
                      <a:pt x="443" y="11"/>
                    </a:cubicBezTo>
                    <a:close/>
                    <a:moveTo>
                      <a:pt x="437" y="18"/>
                    </a:moveTo>
                    <a:cubicBezTo>
                      <a:pt x="436" y="18"/>
                      <a:pt x="436" y="17"/>
                      <a:pt x="435" y="16"/>
                    </a:cubicBezTo>
                    <a:cubicBezTo>
                      <a:pt x="434" y="16"/>
                      <a:pt x="435" y="17"/>
                      <a:pt x="435" y="17"/>
                    </a:cubicBezTo>
                    <a:cubicBezTo>
                      <a:pt x="434" y="17"/>
                      <a:pt x="434" y="17"/>
                      <a:pt x="434" y="17"/>
                    </a:cubicBezTo>
                    <a:cubicBezTo>
                      <a:pt x="434" y="16"/>
                      <a:pt x="434" y="16"/>
                      <a:pt x="433" y="16"/>
                    </a:cubicBezTo>
                    <a:cubicBezTo>
                      <a:pt x="433" y="16"/>
                      <a:pt x="433" y="17"/>
                      <a:pt x="433" y="17"/>
                    </a:cubicBezTo>
                    <a:cubicBezTo>
                      <a:pt x="433" y="17"/>
                      <a:pt x="432" y="17"/>
                      <a:pt x="432" y="17"/>
                    </a:cubicBezTo>
                    <a:cubicBezTo>
                      <a:pt x="432" y="17"/>
                      <a:pt x="431" y="17"/>
                      <a:pt x="431" y="17"/>
                    </a:cubicBezTo>
                    <a:cubicBezTo>
                      <a:pt x="432" y="18"/>
                      <a:pt x="433" y="18"/>
                      <a:pt x="434" y="18"/>
                    </a:cubicBezTo>
                    <a:cubicBezTo>
                      <a:pt x="433" y="17"/>
                      <a:pt x="436" y="18"/>
                      <a:pt x="436" y="19"/>
                    </a:cubicBezTo>
                    <a:cubicBezTo>
                      <a:pt x="437" y="19"/>
                      <a:pt x="437" y="18"/>
                      <a:pt x="437" y="18"/>
                    </a:cubicBezTo>
                    <a:close/>
                    <a:moveTo>
                      <a:pt x="429" y="27"/>
                    </a:moveTo>
                    <a:cubicBezTo>
                      <a:pt x="429" y="27"/>
                      <a:pt x="429" y="27"/>
                      <a:pt x="429" y="27"/>
                    </a:cubicBezTo>
                    <a:cubicBezTo>
                      <a:pt x="429" y="27"/>
                      <a:pt x="429" y="26"/>
                      <a:pt x="429" y="27"/>
                    </a:cubicBezTo>
                    <a:close/>
                    <a:moveTo>
                      <a:pt x="425" y="30"/>
                    </a:moveTo>
                    <a:cubicBezTo>
                      <a:pt x="425" y="30"/>
                      <a:pt x="426" y="31"/>
                      <a:pt x="425" y="30"/>
                    </a:cubicBezTo>
                    <a:close/>
                    <a:moveTo>
                      <a:pt x="424" y="32"/>
                    </a:moveTo>
                    <a:cubicBezTo>
                      <a:pt x="423" y="32"/>
                      <a:pt x="424" y="32"/>
                      <a:pt x="424" y="32"/>
                    </a:cubicBezTo>
                    <a:close/>
                    <a:moveTo>
                      <a:pt x="423" y="32"/>
                    </a:moveTo>
                    <a:cubicBezTo>
                      <a:pt x="423" y="33"/>
                      <a:pt x="422" y="32"/>
                      <a:pt x="422" y="33"/>
                    </a:cubicBezTo>
                    <a:cubicBezTo>
                      <a:pt x="423" y="33"/>
                      <a:pt x="422" y="33"/>
                      <a:pt x="423" y="33"/>
                    </a:cubicBezTo>
                    <a:cubicBezTo>
                      <a:pt x="423" y="33"/>
                      <a:pt x="423" y="33"/>
                      <a:pt x="423" y="33"/>
                    </a:cubicBezTo>
                    <a:cubicBezTo>
                      <a:pt x="423" y="33"/>
                      <a:pt x="423" y="33"/>
                      <a:pt x="423" y="32"/>
                    </a:cubicBezTo>
                    <a:close/>
                    <a:moveTo>
                      <a:pt x="439" y="11"/>
                    </a:moveTo>
                    <a:cubicBezTo>
                      <a:pt x="439" y="11"/>
                      <a:pt x="440" y="11"/>
                      <a:pt x="440" y="11"/>
                    </a:cubicBezTo>
                    <a:cubicBezTo>
                      <a:pt x="440" y="11"/>
                      <a:pt x="439" y="10"/>
                      <a:pt x="439" y="11"/>
                    </a:cubicBezTo>
                    <a:close/>
                    <a:moveTo>
                      <a:pt x="442" y="9"/>
                    </a:moveTo>
                    <a:cubicBezTo>
                      <a:pt x="441" y="8"/>
                      <a:pt x="442" y="9"/>
                      <a:pt x="442" y="9"/>
                    </a:cubicBezTo>
                    <a:close/>
                    <a:moveTo>
                      <a:pt x="440" y="10"/>
                    </a:moveTo>
                    <a:cubicBezTo>
                      <a:pt x="441" y="11"/>
                      <a:pt x="440" y="10"/>
                      <a:pt x="440" y="10"/>
                    </a:cubicBezTo>
                    <a:close/>
                    <a:moveTo>
                      <a:pt x="438" y="12"/>
                    </a:moveTo>
                    <a:cubicBezTo>
                      <a:pt x="438" y="13"/>
                      <a:pt x="438" y="13"/>
                      <a:pt x="438" y="13"/>
                    </a:cubicBezTo>
                    <a:cubicBezTo>
                      <a:pt x="438" y="12"/>
                      <a:pt x="438" y="12"/>
                      <a:pt x="438" y="12"/>
                    </a:cubicBezTo>
                    <a:close/>
                    <a:moveTo>
                      <a:pt x="437" y="12"/>
                    </a:moveTo>
                    <a:cubicBezTo>
                      <a:pt x="438" y="13"/>
                      <a:pt x="437" y="13"/>
                      <a:pt x="438" y="13"/>
                    </a:cubicBezTo>
                    <a:cubicBezTo>
                      <a:pt x="438" y="13"/>
                      <a:pt x="437" y="12"/>
                      <a:pt x="437" y="12"/>
                    </a:cubicBezTo>
                    <a:close/>
                    <a:moveTo>
                      <a:pt x="441" y="8"/>
                    </a:moveTo>
                    <a:cubicBezTo>
                      <a:pt x="441" y="8"/>
                      <a:pt x="441" y="9"/>
                      <a:pt x="441" y="9"/>
                    </a:cubicBezTo>
                    <a:cubicBezTo>
                      <a:pt x="441" y="9"/>
                      <a:pt x="441" y="9"/>
                      <a:pt x="441" y="9"/>
                    </a:cubicBezTo>
                    <a:cubicBezTo>
                      <a:pt x="441" y="9"/>
                      <a:pt x="441" y="9"/>
                      <a:pt x="441" y="9"/>
                    </a:cubicBezTo>
                    <a:cubicBezTo>
                      <a:pt x="441" y="9"/>
                      <a:pt x="441" y="8"/>
                      <a:pt x="441" y="8"/>
                    </a:cubicBezTo>
                    <a:close/>
                    <a:moveTo>
                      <a:pt x="422" y="32"/>
                    </a:moveTo>
                    <a:cubicBezTo>
                      <a:pt x="422" y="32"/>
                      <a:pt x="422" y="32"/>
                      <a:pt x="422" y="32"/>
                    </a:cubicBezTo>
                    <a:close/>
                    <a:moveTo>
                      <a:pt x="434" y="10"/>
                    </a:moveTo>
                    <a:cubicBezTo>
                      <a:pt x="433" y="10"/>
                      <a:pt x="433" y="10"/>
                      <a:pt x="433" y="10"/>
                    </a:cubicBezTo>
                    <a:cubicBezTo>
                      <a:pt x="430" y="9"/>
                      <a:pt x="428" y="10"/>
                      <a:pt x="426" y="9"/>
                    </a:cubicBezTo>
                    <a:cubicBezTo>
                      <a:pt x="425" y="9"/>
                      <a:pt x="424" y="10"/>
                      <a:pt x="424" y="10"/>
                    </a:cubicBezTo>
                    <a:cubicBezTo>
                      <a:pt x="425" y="11"/>
                      <a:pt x="426" y="10"/>
                      <a:pt x="426" y="10"/>
                    </a:cubicBezTo>
                    <a:cubicBezTo>
                      <a:pt x="427" y="11"/>
                      <a:pt x="428" y="10"/>
                      <a:pt x="429" y="11"/>
                    </a:cubicBezTo>
                    <a:cubicBezTo>
                      <a:pt x="430" y="11"/>
                      <a:pt x="429" y="10"/>
                      <a:pt x="430" y="10"/>
                    </a:cubicBezTo>
                    <a:cubicBezTo>
                      <a:pt x="431" y="11"/>
                      <a:pt x="431" y="11"/>
                      <a:pt x="432" y="11"/>
                    </a:cubicBezTo>
                    <a:cubicBezTo>
                      <a:pt x="434" y="10"/>
                      <a:pt x="436" y="11"/>
                      <a:pt x="438" y="11"/>
                    </a:cubicBezTo>
                    <a:cubicBezTo>
                      <a:pt x="437" y="10"/>
                      <a:pt x="435" y="11"/>
                      <a:pt x="434" y="10"/>
                    </a:cubicBezTo>
                    <a:close/>
                    <a:moveTo>
                      <a:pt x="436" y="12"/>
                    </a:moveTo>
                    <a:cubicBezTo>
                      <a:pt x="436" y="12"/>
                      <a:pt x="436" y="13"/>
                      <a:pt x="436" y="12"/>
                    </a:cubicBezTo>
                    <a:close/>
                    <a:moveTo>
                      <a:pt x="425" y="26"/>
                    </a:moveTo>
                    <a:cubicBezTo>
                      <a:pt x="424" y="25"/>
                      <a:pt x="425" y="26"/>
                      <a:pt x="425" y="26"/>
                    </a:cubicBezTo>
                    <a:close/>
                    <a:moveTo>
                      <a:pt x="424" y="26"/>
                    </a:moveTo>
                    <a:cubicBezTo>
                      <a:pt x="424" y="26"/>
                      <a:pt x="424" y="27"/>
                      <a:pt x="425" y="26"/>
                    </a:cubicBezTo>
                    <a:cubicBezTo>
                      <a:pt x="424" y="26"/>
                      <a:pt x="424" y="26"/>
                      <a:pt x="424" y="26"/>
                    </a:cubicBezTo>
                    <a:close/>
                    <a:moveTo>
                      <a:pt x="423" y="27"/>
                    </a:moveTo>
                    <a:cubicBezTo>
                      <a:pt x="423" y="26"/>
                      <a:pt x="424" y="27"/>
                      <a:pt x="423" y="27"/>
                    </a:cubicBezTo>
                    <a:close/>
                    <a:moveTo>
                      <a:pt x="435" y="13"/>
                    </a:moveTo>
                    <a:cubicBezTo>
                      <a:pt x="434" y="12"/>
                      <a:pt x="435" y="13"/>
                      <a:pt x="435" y="13"/>
                    </a:cubicBezTo>
                    <a:close/>
                    <a:moveTo>
                      <a:pt x="430" y="17"/>
                    </a:moveTo>
                    <a:cubicBezTo>
                      <a:pt x="429" y="17"/>
                      <a:pt x="430" y="18"/>
                      <a:pt x="430" y="17"/>
                    </a:cubicBezTo>
                    <a:close/>
                    <a:moveTo>
                      <a:pt x="416" y="33"/>
                    </a:moveTo>
                    <a:cubicBezTo>
                      <a:pt x="416" y="34"/>
                      <a:pt x="416" y="34"/>
                      <a:pt x="416" y="34"/>
                    </a:cubicBezTo>
                    <a:cubicBezTo>
                      <a:pt x="416" y="33"/>
                      <a:pt x="416" y="33"/>
                      <a:pt x="416" y="33"/>
                    </a:cubicBezTo>
                    <a:close/>
                    <a:moveTo>
                      <a:pt x="433" y="13"/>
                    </a:moveTo>
                    <a:cubicBezTo>
                      <a:pt x="432" y="13"/>
                      <a:pt x="432" y="12"/>
                      <a:pt x="431" y="13"/>
                    </a:cubicBezTo>
                    <a:cubicBezTo>
                      <a:pt x="430" y="13"/>
                      <a:pt x="430" y="12"/>
                      <a:pt x="430" y="12"/>
                    </a:cubicBezTo>
                    <a:cubicBezTo>
                      <a:pt x="430" y="11"/>
                      <a:pt x="431" y="12"/>
                      <a:pt x="431" y="11"/>
                    </a:cubicBezTo>
                    <a:cubicBezTo>
                      <a:pt x="432" y="12"/>
                      <a:pt x="432" y="12"/>
                      <a:pt x="433" y="12"/>
                    </a:cubicBezTo>
                    <a:cubicBezTo>
                      <a:pt x="433" y="13"/>
                      <a:pt x="433" y="13"/>
                      <a:pt x="433" y="13"/>
                    </a:cubicBezTo>
                    <a:close/>
                    <a:moveTo>
                      <a:pt x="430" y="12"/>
                    </a:moveTo>
                    <a:cubicBezTo>
                      <a:pt x="430" y="12"/>
                      <a:pt x="431" y="12"/>
                      <a:pt x="430" y="12"/>
                    </a:cubicBezTo>
                    <a:close/>
                    <a:moveTo>
                      <a:pt x="418" y="31"/>
                    </a:moveTo>
                    <a:cubicBezTo>
                      <a:pt x="418" y="31"/>
                      <a:pt x="418" y="31"/>
                      <a:pt x="418" y="31"/>
                    </a:cubicBezTo>
                    <a:close/>
                    <a:moveTo>
                      <a:pt x="437" y="7"/>
                    </a:moveTo>
                    <a:cubicBezTo>
                      <a:pt x="436" y="7"/>
                      <a:pt x="437" y="8"/>
                      <a:pt x="437" y="7"/>
                    </a:cubicBezTo>
                    <a:close/>
                    <a:moveTo>
                      <a:pt x="429" y="16"/>
                    </a:moveTo>
                    <a:cubicBezTo>
                      <a:pt x="429" y="16"/>
                      <a:pt x="430" y="16"/>
                      <a:pt x="429" y="16"/>
                    </a:cubicBezTo>
                    <a:close/>
                    <a:moveTo>
                      <a:pt x="428" y="17"/>
                    </a:moveTo>
                    <a:cubicBezTo>
                      <a:pt x="427" y="17"/>
                      <a:pt x="429" y="18"/>
                      <a:pt x="428" y="17"/>
                    </a:cubicBezTo>
                    <a:close/>
                    <a:moveTo>
                      <a:pt x="421" y="27"/>
                    </a:moveTo>
                    <a:cubicBezTo>
                      <a:pt x="420" y="26"/>
                      <a:pt x="421" y="27"/>
                      <a:pt x="421" y="27"/>
                    </a:cubicBezTo>
                    <a:close/>
                    <a:moveTo>
                      <a:pt x="425" y="17"/>
                    </a:moveTo>
                    <a:cubicBezTo>
                      <a:pt x="426" y="18"/>
                      <a:pt x="427" y="18"/>
                      <a:pt x="427" y="18"/>
                    </a:cubicBezTo>
                    <a:cubicBezTo>
                      <a:pt x="427" y="17"/>
                      <a:pt x="426" y="17"/>
                      <a:pt x="425" y="17"/>
                    </a:cubicBezTo>
                    <a:close/>
                    <a:moveTo>
                      <a:pt x="415" y="31"/>
                    </a:moveTo>
                    <a:cubicBezTo>
                      <a:pt x="415" y="31"/>
                      <a:pt x="415" y="31"/>
                      <a:pt x="415" y="31"/>
                    </a:cubicBezTo>
                    <a:cubicBezTo>
                      <a:pt x="415" y="32"/>
                      <a:pt x="416" y="31"/>
                      <a:pt x="415" y="31"/>
                    </a:cubicBezTo>
                    <a:close/>
                    <a:moveTo>
                      <a:pt x="415" y="32"/>
                    </a:moveTo>
                    <a:cubicBezTo>
                      <a:pt x="415" y="32"/>
                      <a:pt x="415" y="32"/>
                      <a:pt x="415" y="31"/>
                    </a:cubicBezTo>
                    <a:cubicBezTo>
                      <a:pt x="414" y="32"/>
                      <a:pt x="414" y="32"/>
                      <a:pt x="414" y="32"/>
                    </a:cubicBezTo>
                    <a:cubicBezTo>
                      <a:pt x="414" y="32"/>
                      <a:pt x="415" y="32"/>
                      <a:pt x="415" y="32"/>
                    </a:cubicBezTo>
                    <a:close/>
                    <a:moveTo>
                      <a:pt x="420" y="25"/>
                    </a:moveTo>
                    <a:cubicBezTo>
                      <a:pt x="419" y="25"/>
                      <a:pt x="420" y="26"/>
                      <a:pt x="420" y="25"/>
                    </a:cubicBezTo>
                    <a:close/>
                    <a:moveTo>
                      <a:pt x="432" y="8"/>
                    </a:moveTo>
                    <a:cubicBezTo>
                      <a:pt x="433" y="9"/>
                      <a:pt x="433" y="9"/>
                      <a:pt x="434" y="8"/>
                    </a:cubicBezTo>
                    <a:cubicBezTo>
                      <a:pt x="433" y="8"/>
                      <a:pt x="432" y="8"/>
                      <a:pt x="432" y="8"/>
                    </a:cubicBezTo>
                    <a:close/>
                    <a:moveTo>
                      <a:pt x="427" y="17"/>
                    </a:moveTo>
                    <a:cubicBezTo>
                      <a:pt x="427" y="16"/>
                      <a:pt x="426" y="16"/>
                      <a:pt x="426" y="17"/>
                    </a:cubicBezTo>
                    <a:cubicBezTo>
                      <a:pt x="426" y="17"/>
                      <a:pt x="427" y="17"/>
                      <a:pt x="427" y="17"/>
                    </a:cubicBezTo>
                    <a:close/>
                    <a:moveTo>
                      <a:pt x="413" y="33"/>
                    </a:moveTo>
                    <a:cubicBezTo>
                      <a:pt x="413" y="33"/>
                      <a:pt x="413" y="33"/>
                      <a:pt x="412" y="34"/>
                    </a:cubicBezTo>
                    <a:cubicBezTo>
                      <a:pt x="413" y="34"/>
                      <a:pt x="413" y="34"/>
                      <a:pt x="413" y="34"/>
                    </a:cubicBezTo>
                    <a:cubicBezTo>
                      <a:pt x="413" y="34"/>
                      <a:pt x="413" y="34"/>
                      <a:pt x="413" y="33"/>
                    </a:cubicBezTo>
                    <a:cubicBezTo>
                      <a:pt x="413" y="33"/>
                      <a:pt x="413" y="33"/>
                      <a:pt x="413" y="33"/>
                    </a:cubicBezTo>
                    <a:close/>
                    <a:moveTo>
                      <a:pt x="413" y="32"/>
                    </a:moveTo>
                    <a:cubicBezTo>
                      <a:pt x="414" y="32"/>
                      <a:pt x="414" y="32"/>
                      <a:pt x="414" y="32"/>
                    </a:cubicBezTo>
                    <a:cubicBezTo>
                      <a:pt x="414" y="32"/>
                      <a:pt x="414" y="32"/>
                      <a:pt x="413" y="32"/>
                    </a:cubicBezTo>
                    <a:close/>
                    <a:moveTo>
                      <a:pt x="425" y="16"/>
                    </a:moveTo>
                    <a:cubicBezTo>
                      <a:pt x="425" y="16"/>
                      <a:pt x="425" y="16"/>
                      <a:pt x="425" y="16"/>
                    </a:cubicBezTo>
                    <a:cubicBezTo>
                      <a:pt x="425" y="17"/>
                      <a:pt x="426" y="17"/>
                      <a:pt x="426" y="17"/>
                    </a:cubicBezTo>
                    <a:cubicBezTo>
                      <a:pt x="426" y="16"/>
                      <a:pt x="426" y="16"/>
                      <a:pt x="425" y="16"/>
                    </a:cubicBezTo>
                    <a:close/>
                    <a:moveTo>
                      <a:pt x="428" y="11"/>
                    </a:moveTo>
                    <a:cubicBezTo>
                      <a:pt x="428" y="11"/>
                      <a:pt x="427" y="12"/>
                      <a:pt x="426" y="12"/>
                    </a:cubicBezTo>
                    <a:cubicBezTo>
                      <a:pt x="426" y="13"/>
                      <a:pt x="427" y="12"/>
                      <a:pt x="427" y="13"/>
                    </a:cubicBezTo>
                    <a:cubicBezTo>
                      <a:pt x="428" y="12"/>
                      <a:pt x="428" y="12"/>
                      <a:pt x="429" y="12"/>
                    </a:cubicBezTo>
                    <a:cubicBezTo>
                      <a:pt x="429" y="12"/>
                      <a:pt x="429" y="11"/>
                      <a:pt x="428" y="11"/>
                    </a:cubicBezTo>
                    <a:close/>
                    <a:moveTo>
                      <a:pt x="417" y="25"/>
                    </a:moveTo>
                    <a:cubicBezTo>
                      <a:pt x="417" y="25"/>
                      <a:pt x="416" y="25"/>
                      <a:pt x="416" y="26"/>
                    </a:cubicBezTo>
                    <a:cubicBezTo>
                      <a:pt x="417" y="26"/>
                      <a:pt x="418" y="25"/>
                      <a:pt x="417" y="25"/>
                    </a:cubicBezTo>
                    <a:close/>
                    <a:moveTo>
                      <a:pt x="424" y="16"/>
                    </a:moveTo>
                    <a:cubicBezTo>
                      <a:pt x="423" y="17"/>
                      <a:pt x="423" y="17"/>
                      <a:pt x="423" y="17"/>
                    </a:cubicBezTo>
                    <a:cubicBezTo>
                      <a:pt x="424" y="17"/>
                      <a:pt x="424" y="17"/>
                      <a:pt x="424" y="17"/>
                    </a:cubicBezTo>
                    <a:cubicBezTo>
                      <a:pt x="424" y="17"/>
                      <a:pt x="424" y="17"/>
                      <a:pt x="424" y="16"/>
                    </a:cubicBezTo>
                    <a:close/>
                    <a:moveTo>
                      <a:pt x="430" y="8"/>
                    </a:moveTo>
                    <a:cubicBezTo>
                      <a:pt x="430" y="8"/>
                      <a:pt x="431" y="9"/>
                      <a:pt x="431" y="8"/>
                    </a:cubicBezTo>
                    <a:cubicBezTo>
                      <a:pt x="431" y="8"/>
                      <a:pt x="430" y="8"/>
                      <a:pt x="430" y="8"/>
                    </a:cubicBezTo>
                    <a:close/>
                    <a:moveTo>
                      <a:pt x="424" y="16"/>
                    </a:moveTo>
                    <a:cubicBezTo>
                      <a:pt x="424" y="16"/>
                      <a:pt x="424" y="16"/>
                      <a:pt x="424" y="16"/>
                    </a:cubicBezTo>
                    <a:cubicBezTo>
                      <a:pt x="424" y="16"/>
                      <a:pt x="423" y="16"/>
                      <a:pt x="424" y="16"/>
                    </a:cubicBezTo>
                    <a:close/>
                    <a:moveTo>
                      <a:pt x="422" y="16"/>
                    </a:moveTo>
                    <a:cubicBezTo>
                      <a:pt x="422" y="16"/>
                      <a:pt x="422" y="16"/>
                      <a:pt x="422" y="16"/>
                    </a:cubicBezTo>
                    <a:cubicBezTo>
                      <a:pt x="422" y="16"/>
                      <a:pt x="422" y="16"/>
                      <a:pt x="422" y="16"/>
                    </a:cubicBezTo>
                    <a:cubicBezTo>
                      <a:pt x="422" y="16"/>
                      <a:pt x="422" y="16"/>
                      <a:pt x="422" y="16"/>
                    </a:cubicBezTo>
                    <a:cubicBezTo>
                      <a:pt x="422" y="16"/>
                      <a:pt x="422" y="16"/>
                      <a:pt x="422" y="16"/>
                    </a:cubicBezTo>
                    <a:close/>
                    <a:moveTo>
                      <a:pt x="428" y="8"/>
                    </a:moveTo>
                    <a:cubicBezTo>
                      <a:pt x="428" y="8"/>
                      <a:pt x="429" y="8"/>
                      <a:pt x="429" y="8"/>
                    </a:cubicBezTo>
                    <a:cubicBezTo>
                      <a:pt x="428" y="8"/>
                      <a:pt x="428" y="8"/>
                      <a:pt x="428" y="8"/>
                    </a:cubicBezTo>
                    <a:close/>
                    <a:moveTo>
                      <a:pt x="409" y="31"/>
                    </a:moveTo>
                    <a:cubicBezTo>
                      <a:pt x="409" y="31"/>
                      <a:pt x="409" y="32"/>
                      <a:pt x="409" y="31"/>
                    </a:cubicBezTo>
                    <a:close/>
                    <a:moveTo>
                      <a:pt x="424" y="12"/>
                    </a:moveTo>
                    <a:cubicBezTo>
                      <a:pt x="424" y="11"/>
                      <a:pt x="424" y="13"/>
                      <a:pt x="424" y="12"/>
                    </a:cubicBezTo>
                    <a:close/>
                    <a:moveTo>
                      <a:pt x="427" y="8"/>
                    </a:moveTo>
                    <a:cubicBezTo>
                      <a:pt x="427" y="8"/>
                      <a:pt x="427" y="8"/>
                      <a:pt x="427" y="8"/>
                    </a:cubicBezTo>
                    <a:close/>
                    <a:moveTo>
                      <a:pt x="420" y="12"/>
                    </a:moveTo>
                    <a:cubicBezTo>
                      <a:pt x="421" y="13"/>
                      <a:pt x="421" y="11"/>
                      <a:pt x="421" y="12"/>
                    </a:cubicBezTo>
                    <a:cubicBezTo>
                      <a:pt x="422" y="12"/>
                      <a:pt x="422" y="12"/>
                      <a:pt x="423" y="11"/>
                    </a:cubicBezTo>
                    <a:cubicBezTo>
                      <a:pt x="422" y="11"/>
                      <a:pt x="421" y="11"/>
                      <a:pt x="420" y="12"/>
                    </a:cubicBezTo>
                    <a:close/>
                    <a:moveTo>
                      <a:pt x="422" y="10"/>
                    </a:moveTo>
                    <a:cubicBezTo>
                      <a:pt x="422" y="10"/>
                      <a:pt x="423" y="10"/>
                      <a:pt x="423" y="10"/>
                    </a:cubicBezTo>
                    <a:cubicBezTo>
                      <a:pt x="423" y="10"/>
                      <a:pt x="422" y="10"/>
                      <a:pt x="422" y="10"/>
                    </a:cubicBezTo>
                    <a:close/>
                    <a:moveTo>
                      <a:pt x="417" y="15"/>
                    </a:moveTo>
                    <a:cubicBezTo>
                      <a:pt x="417" y="15"/>
                      <a:pt x="416" y="14"/>
                      <a:pt x="416" y="15"/>
                    </a:cubicBezTo>
                    <a:cubicBezTo>
                      <a:pt x="416" y="15"/>
                      <a:pt x="417" y="15"/>
                      <a:pt x="417" y="16"/>
                    </a:cubicBezTo>
                    <a:cubicBezTo>
                      <a:pt x="416" y="15"/>
                      <a:pt x="416" y="15"/>
                      <a:pt x="416" y="16"/>
                    </a:cubicBezTo>
                    <a:cubicBezTo>
                      <a:pt x="416" y="16"/>
                      <a:pt x="416" y="16"/>
                      <a:pt x="416" y="16"/>
                    </a:cubicBezTo>
                    <a:cubicBezTo>
                      <a:pt x="416" y="15"/>
                      <a:pt x="417" y="16"/>
                      <a:pt x="418" y="16"/>
                    </a:cubicBezTo>
                    <a:cubicBezTo>
                      <a:pt x="417" y="15"/>
                      <a:pt x="417" y="15"/>
                      <a:pt x="417" y="15"/>
                    </a:cubicBezTo>
                    <a:close/>
                    <a:moveTo>
                      <a:pt x="420" y="9"/>
                    </a:moveTo>
                    <a:cubicBezTo>
                      <a:pt x="420" y="9"/>
                      <a:pt x="420" y="9"/>
                      <a:pt x="420" y="9"/>
                    </a:cubicBezTo>
                    <a:cubicBezTo>
                      <a:pt x="420" y="10"/>
                      <a:pt x="421" y="11"/>
                      <a:pt x="422" y="10"/>
                    </a:cubicBezTo>
                    <a:cubicBezTo>
                      <a:pt x="421" y="10"/>
                      <a:pt x="421" y="9"/>
                      <a:pt x="420" y="9"/>
                    </a:cubicBezTo>
                    <a:close/>
                    <a:moveTo>
                      <a:pt x="281" y="179"/>
                    </a:moveTo>
                    <a:cubicBezTo>
                      <a:pt x="282" y="179"/>
                      <a:pt x="282" y="178"/>
                      <a:pt x="283" y="179"/>
                    </a:cubicBezTo>
                    <a:cubicBezTo>
                      <a:pt x="283" y="179"/>
                      <a:pt x="283" y="179"/>
                      <a:pt x="283" y="179"/>
                    </a:cubicBezTo>
                    <a:cubicBezTo>
                      <a:pt x="282" y="178"/>
                      <a:pt x="282" y="179"/>
                      <a:pt x="281" y="179"/>
                    </a:cubicBezTo>
                    <a:close/>
                    <a:moveTo>
                      <a:pt x="414" y="17"/>
                    </a:moveTo>
                    <a:cubicBezTo>
                      <a:pt x="414" y="17"/>
                      <a:pt x="415" y="18"/>
                      <a:pt x="415" y="18"/>
                    </a:cubicBezTo>
                    <a:cubicBezTo>
                      <a:pt x="415" y="17"/>
                      <a:pt x="414" y="17"/>
                      <a:pt x="414" y="17"/>
                    </a:cubicBezTo>
                    <a:close/>
                    <a:moveTo>
                      <a:pt x="279" y="180"/>
                    </a:moveTo>
                    <a:cubicBezTo>
                      <a:pt x="280" y="180"/>
                      <a:pt x="280" y="180"/>
                      <a:pt x="281" y="180"/>
                    </a:cubicBezTo>
                    <a:cubicBezTo>
                      <a:pt x="281" y="179"/>
                      <a:pt x="280" y="180"/>
                      <a:pt x="279" y="180"/>
                    </a:cubicBezTo>
                    <a:close/>
                    <a:moveTo>
                      <a:pt x="415" y="17"/>
                    </a:moveTo>
                    <a:cubicBezTo>
                      <a:pt x="414" y="17"/>
                      <a:pt x="415" y="18"/>
                      <a:pt x="415" y="17"/>
                    </a:cubicBezTo>
                    <a:close/>
                    <a:moveTo>
                      <a:pt x="418" y="10"/>
                    </a:moveTo>
                    <a:cubicBezTo>
                      <a:pt x="418" y="11"/>
                      <a:pt x="418" y="11"/>
                      <a:pt x="418" y="11"/>
                    </a:cubicBezTo>
                    <a:cubicBezTo>
                      <a:pt x="418" y="12"/>
                      <a:pt x="419" y="12"/>
                      <a:pt x="419" y="11"/>
                    </a:cubicBezTo>
                    <a:cubicBezTo>
                      <a:pt x="419" y="11"/>
                      <a:pt x="419" y="11"/>
                      <a:pt x="418" y="10"/>
                    </a:cubicBezTo>
                    <a:close/>
                    <a:moveTo>
                      <a:pt x="415" y="16"/>
                    </a:moveTo>
                    <a:cubicBezTo>
                      <a:pt x="415" y="15"/>
                      <a:pt x="416" y="16"/>
                      <a:pt x="415" y="16"/>
                    </a:cubicBezTo>
                    <a:close/>
                    <a:moveTo>
                      <a:pt x="418" y="9"/>
                    </a:moveTo>
                    <a:cubicBezTo>
                      <a:pt x="419" y="10"/>
                      <a:pt x="419" y="10"/>
                      <a:pt x="420" y="9"/>
                    </a:cubicBezTo>
                    <a:cubicBezTo>
                      <a:pt x="419" y="9"/>
                      <a:pt x="419" y="9"/>
                      <a:pt x="418" y="9"/>
                    </a:cubicBezTo>
                    <a:close/>
                    <a:moveTo>
                      <a:pt x="417" y="11"/>
                    </a:moveTo>
                    <a:cubicBezTo>
                      <a:pt x="416" y="12"/>
                      <a:pt x="417" y="11"/>
                      <a:pt x="417" y="11"/>
                    </a:cubicBezTo>
                    <a:close/>
                    <a:moveTo>
                      <a:pt x="417" y="11"/>
                    </a:moveTo>
                    <a:cubicBezTo>
                      <a:pt x="417" y="11"/>
                      <a:pt x="417" y="11"/>
                      <a:pt x="417" y="10"/>
                    </a:cubicBezTo>
                    <a:cubicBezTo>
                      <a:pt x="417" y="11"/>
                      <a:pt x="417" y="11"/>
                      <a:pt x="417" y="11"/>
                    </a:cubicBezTo>
                    <a:cubicBezTo>
                      <a:pt x="417" y="11"/>
                      <a:pt x="417" y="11"/>
                      <a:pt x="417" y="11"/>
                    </a:cubicBezTo>
                    <a:close/>
                    <a:moveTo>
                      <a:pt x="278" y="179"/>
                    </a:moveTo>
                    <a:cubicBezTo>
                      <a:pt x="277" y="179"/>
                      <a:pt x="277" y="179"/>
                      <a:pt x="276" y="179"/>
                    </a:cubicBezTo>
                    <a:cubicBezTo>
                      <a:pt x="277" y="180"/>
                      <a:pt x="278" y="180"/>
                      <a:pt x="278" y="179"/>
                    </a:cubicBezTo>
                    <a:close/>
                    <a:moveTo>
                      <a:pt x="417" y="9"/>
                    </a:moveTo>
                    <a:cubicBezTo>
                      <a:pt x="417" y="10"/>
                      <a:pt x="418" y="9"/>
                      <a:pt x="418" y="9"/>
                    </a:cubicBezTo>
                    <a:cubicBezTo>
                      <a:pt x="418" y="9"/>
                      <a:pt x="417" y="9"/>
                      <a:pt x="417" y="9"/>
                    </a:cubicBezTo>
                    <a:close/>
                    <a:moveTo>
                      <a:pt x="279" y="178"/>
                    </a:moveTo>
                    <a:cubicBezTo>
                      <a:pt x="279" y="178"/>
                      <a:pt x="279" y="178"/>
                      <a:pt x="279" y="178"/>
                    </a:cubicBezTo>
                    <a:close/>
                    <a:moveTo>
                      <a:pt x="416" y="9"/>
                    </a:moveTo>
                    <a:cubicBezTo>
                      <a:pt x="416" y="9"/>
                      <a:pt x="416" y="9"/>
                      <a:pt x="416" y="9"/>
                    </a:cubicBezTo>
                    <a:cubicBezTo>
                      <a:pt x="417" y="9"/>
                      <a:pt x="416" y="8"/>
                      <a:pt x="416" y="9"/>
                    </a:cubicBezTo>
                    <a:close/>
                    <a:moveTo>
                      <a:pt x="417" y="7"/>
                    </a:moveTo>
                    <a:cubicBezTo>
                      <a:pt x="417" y="7"/>
                      <a:pt x="417" y="7"/>
                      <a:pt x="416" y="7"/>
                    </a:cubicBezTo>
                    <a:cubicBezTo>
                      <a:pt x="416" y="7"/>
                      <a:pt x="416" y="8"/>
                      <a:pt x="416" y="8"/>
                    </a:cubicBezTo>
                    <a:cubicBezTo>
                      <a:pt x="417" y="8"/>
                      <a:pt x="416" y="7"/>
                      <a:pt x="417" y="7"/>
                    </a:cubicBezTo>
                    <a:close/>
                    <a:moveTo>
                      <a:pt x="414" y="8"/>
                    </a:moveTo>
                    <a:cubicBezTo>
                      <a:pt x="414" y="9"/>
                      <a:pt x="413" y="8"/>
                      <a:pt x="413" y="9"/>
                    </a:cubicBezTo>
                    <a:cubicBezTo>
                      <a:pt x="413" y="10"/>
                      <a:pt x="414" y="9"/>
                      <a:pt x="415" y="10"/>
                    </a:cubicBezTo>
                    <a:cubicBezTo>
                      <a:pt x="415" y="9"/>
                      <a:pt x="416" y="9"/>
                      <a:pt x="416" y="9"/>
                    </a:cubicBezTo>
                    <a:cubicBezTo>
                      <a:pt x="415" y="9"/>
                      <a:pt x="414" y="9"/>
                      <a:pt x="414" y="8"/>
                    </a:cubicBezTo>
                    <a:close/>
                    <a:moveTo>
                      <a:pt x="275" y="179"/>
                    </a:moveTo>
                    <a:cubicBezTo>
                      <a:pt x="275" y="179"/>
                      <a:pt x="275" y="179"/>
                      <a:pt x="275" y="179"/>
                    </a:cubicBezTo>
                    <a:close/>
                    <a:moveTo>
                      <a:pt x="274" y="179"/>
                    </a:moveTo>
                    <a:cubicBezTo>
                      <a:pt x="275" y="180"/>
                      <a:pt x="275" y="179"/>
                      <a:pt x="275" y="179"/>
                    </a:cubicBezTo>
                    <a:cubicBezTo>
                      <a:pt x="275" y="179"/>
                      <a:pt x="274" y="179"/>
                      <a:pt x="274" y="179"/>
                    </a:cubicBezTo>
                    <a:close/>
                    <a:moveTo>
                      <a:pt x="416" y="8"/>
                    </a:moveTo>
                    <a:cubicBezTo>
                      <a:pt x="415" y="7"/>
                      <a:pt x="416" y="8"/>
                      <a:pt x="416" y="8"/>
                    </a:cubicBezTo>
                    <a:close/>
                    <a:moveTo>
                      <a:pt x="409" y="15"/>
                    </a:moveTo>
                    <a:cubicBezTo>
                      <a:pt x="409" y="15"/>
                      <a:pt x="409" y="16"/>
                      <a:pt x="410" y="15"/>
                    </a:cubicBezTo>
                    <a:cubicBezTo>
                      <a:pt x="410" y="15"/>
                      <a:pt x="409" y="15"/>
                      <a:pt x="409" y="15"/>
                    </a:cubicBezTo>
                    <a:close/>
                    <a:moveTo>
                      <a:pt x="415" y="7"/>
                    </a:moveTo>
                    <a:cubicBezTo>
                      <a:pt x="416" y="7"/>
                      <a:pt x="415" y="7"/>
                      <a:pt x="415" y="7"/>
                    </a:cubicBezTo>
                    <a:close/>
                    <a:moveTo>
                      <a:pt x="414" y="8"/>
                    </a:moveTo>
                    <a:cubicBezTo>
                      <a:pt x="414" y="8"/>
                      <a:pt x="414" y="8"/>
                      <a:pt x="415" y="8"/>
                    </a:cubicBezTo>
                    <a:cubicBezTo>
                      <a:pt x="414" y="8"/>
                      <a:pt x="414" y="8"/>
                      <a:pt x="414" y="8"/>
                    </a:cubicBezTo>
                    <a:close/>
                    <a:moveTo>
                      <a:pt x="411" y="11"/>
                    </a:moveTo>
                    <a:cubicBezTo>
                      <a:pt x="410" y="10"/>
                      <a:pt x="411" y="11"/>
                      <a:pt x="411" y="11"/>
                    </a:cubicBezTo>
                    <a:close/>
                    <a:moveTo>
                      <a:pt x="410" y="9"/>
                    </a:moveTo>
                    <a:cubicBezTo>
                      <a:pt x="411" y="9"/>
                      <a:pt x="411" y="9"/>
                      <a:pt x="411" y="8"/>
                    </a:cubicBezTo>
                    <a:cubicBezTo>
                      <a:pt x="411" y="8"/>
                      <a:pt x="411" y="9"/>
                      <a:pt x="410" y="9"/>
                    </a:cubicBezTo>
                    <a:close/>
                    <a:moveTo>
                      <a:pt x="409" y="9"/>
                    </a:moveTo>
                    <a:cubicBezTo>
                      <a:pt x="409" y="9"/>
                      <a:pt x="409" y="9"/>
                      <a:pt x="409" y="9"/>
                    </a:cubicBezTo>
                    <a:cubicBezTo>
                      <a:pt x="409" y="9"/>
                      <a:pt x="409" y="10"/>
                      <a:pt x="409" y="10"/>
                    </a:cubicBezTo>
                    <a:cubicBezTo>
                      <a:pt x="409" y="10"/>
                      <a:pt x="409" y="9"/>
                      <a:pt x="409" y="9"/>
                    </a:cubicBezTo>
                    <a:cubicBezTo>
                      <a:pt x="409" y="9"/>
                      <a:pt x="409" y="9"/>
                      <a:pt x="409" y="9"/>
                    </a:cubicBezTo>
                    <a:close/>
                    <a:moveTo>
                      <a:pt x="408" y="10"/>
                    </a:moveTo>
                    <a:cubicBezTo>
                      <a:pt x="408" y="11"/>
                      <a:pt x="407" y="11"/>
                      <a:pt x="407" y="11"/>
                    </a:cubicBezTo>
                    <a:cubicBezTo>
                      <a:pt x="407" y="11"/>
                      <a:pt x="408" y="11"/>
                      <a:pt x="408" y="11"/>
                    </a:cubicBezTo>
                    <a:cubicBezTo>
                      <a:pt x="408" y="11"/>
                      <a:pt x="408" y="11"/>
                      <a:pt x="408" y="11"/>
                    </a:cubicBezTo>
                    <a:cubicBezTo>
                      <a:pt x="408" y="11"/>
                      <a:pt x="408" y="11"/>
                      <a:pt x="408" y="10"/>
                    </a:cubicBezTo>
                    <a:close/>
                    <a:moveTo>
                      <a:pt x="410" y="7"/>
                    </a:moveTo>
                    <a:cubicBezTo>
                      <a:pt x="410" y="7"/>
                      <a:pt x="410" y="7"/>
                      <a:pt x="410" y="7"/>
                    </a:cubicBezTo>
                    <a:cubicBezTo>
                      <a:pt x="410" y="7"/>
                      <a:pt x="410" y="7"/>
                      <a:pt x="410" y="7"/>
                    </a:cubicBezTo>
                    <a:close/>
                    <a:moveTo>
                      <a:pt x="408" y="9"/>
                    </a:moveTo>
                    <a:cubicBezTo>
                      <a:pt x="408" y="9"/>
                      <a:pt x="409" y="9"/>
                      <a:pt x="409" y="9"/>
                    </a:cubicBezTo>
                    <a:cubicBezTo>
                      <a:pt x="409" y="8"/>
                      <a:pt x="408" y="9"/>
                      <a:pt x="408" y="9"/>
                    </a:cubicBezTo>
                    <a:close/>
                    <a:moveTo>
                      <a:pt x="407" y="11"/>
                    </a:moveTo>
                    <a:cubicBezTo>
                      <a:pt x="406" y="11"/>
                      <a:pt x="407" y="11"/>
                      <a:pt x="407" y="11"/>
                    </a:cubicBezTo>
                    <a:close/>
                    <a:moveTo>
                      <a:pt x="407" y="8"/>
                    </a:moveTo>
                    <a:cubicBezTo>
                      <a:pt x="406" y="9"/>
                      <a:pt x="405" y="7"/>
                      <a:pt x="404" y="8"/>
                    </a:cubicBezTo>
                    <a:cubicBezTo>
                      <a:pt x="405" y="9"/>
                      <a:pt x="406" y="8"/>
                      <a:pt x="407" y="9"/>
                    </a:cubicBezTo>
                    <a:cubicBezTo>
                      <a:pt x="407" y="9"/>
                      <a:pt x="406" y="9"/>
                      <a:pt x="407" y="10"/>
                    </a:cubicBezTo>
                    <a:cubicBezTo>
                      <a:pt x="407" y="10"/>
                      <a:pt x="408" y="9"/>
                      <a:pt x="408" y="9"/>
                    </a:cubicBezTo>
                    <a:cubicBezTo>
                      <a:pt x="407" y="9"/>
                      <a:pt x="408" y="8"/>
                      <a:pt x="407" y="8"/>
                    </a:cubicBezTo>
                    <a:close/>
                    <a:moveTo>
                      <a:pt x="402" y="14"/>
                    </a:moveTo>
                    <a:cubicBezTo>
                      <a:pt x="401" y="14"/>
                      <a:pt x="401" y="14"/>
                      <a:pt x="401" y="14"/>
                    </a:cubicBezTo>
                    <a:cubicBezTo>
                      <a:pt x="401" y="15"/>
                      <a:pt x="400" y="16"/>
                      <a:pt x="399" y="16"/>
                    </a:cubicBezTo>
                    <a:cubicBezTo>
                      <a:pt x="400" y="16"/>
                      <a:pt x="400" y="16"/>
                      <a:pt x="399" y="16"/>
                    </a:cubicBezTo>
                    <a:cubicBezTo>
                      <a:pt x="400" y="16"/>
                      <a:pt x="402" y="16"/>
                      <a:pt x="402" y="14"/>
                    </a:cubicBezTo>
                    <a:close/>
                    <a:moveTo>
                      <a:pt x="407" y="7"/>
                    </a:moveTo>
                    <a:cubicBezTo>
                      <a:pt x="407" y="7"/>
                      <a:pt x="407" y="7"/>
                      <a:pt x="407" y="7"/>
                    </a:cubicBezTo>
                    <a:close/>
                    <a:moveTo>
                      <a:pt x="387" y="29"/>
                    </a:moveTo>
                    <a:cubicBezTo>
                      <a:pt x="387" y="30"/>
                      <a:pt x="387" y="30"/>
                      <a:pt x="387" y="30"/>
                    </a:cubicBezTo>
                    <a:cubicBezTo>
                      <a:pt x="387" y="30"/>
                      <a:pt x="387" y="30"/>
                      <a:pt x="387" y="30"/>
                    </a:cubicBezTo>
                    <a:cubicBezTo>
                      <a:pt x="388" y="30"/>
                      <a:pt x="387" y="30"/>
                      <a:pt x="388" y="30"/>
                    </a:cubicBezTo>
                    <a:cubicBezTo>
                      <a:pt x="388" y="30"/>
                      <a:pt x="387" y="29"/>
                      <a:pt x="387" y="29"/>
                    </a:cubicBezTo>
                    <a:close/>
                    <a:moveTo>
                      <a:pt x="385" y="30"/>
                    </a:moveTo>
                    <a:cubicBezTo>
                      <a:pt x="386" y="30"/>
                      <a:pt x="386" y="30"/>
                      <a:pt x="387" y="30"/>
                    </a:cubicBezTo>
                    <a:cubicBezTo>
                      <a:pt x="386" y="29"/>
                      <a:pt x="386" y="29"/>
                      <a:pt x="385" y="30"/>
                    </a:cubicBezTo>
                    <a:close/>
                    <a:moveTo>
                      <a:pt x="244" y="203"/>
                    </a:moveTo>
                    <a:cubicBezTo>
                      <a:pt x="243" y="203"/>
                      <a:pt x="244" y="204"/>
                      <a:pt x="244" y="203"/>
                    </a:cubicBezTo>
                    <a:close/>
                    <a:moveTo>
                      <a:pt x="405" y="7"/>
                    </a:moveTo>
                    <a:cubicBezTo>
                      <a:pt x="405" y="7"/>
                      <a:pt x="405" y="7"/>
                      <a:pt x="405" y="7"/>
                    </a:cubicBezTo>
                    <a:cubicBezTo>
                      <a:pt x="405" y="7"/>
                      <a:pt x="404" y="7"/>
                      <a:pt x="405" y="7"/>
                    </a:cubicBezTo>
                    <a:close/>
                    <a:moveTo>
                      <a:pt x="398" y="14"/>
                    </a:moveTo>
                    <a:cubicBezTo>
                      <a:pt x="398" y="14"/>
                      <a:pt x="399" y="15"/>
                      <a:pt x="399" y="14"/>
                    </a:cubicBezTo>
                    <a:cubicBezTo>
                      <a:pt x="399" y="14"/>
                      <a:pt x="398" y="14"/>
                      <a:pt x="398" y="14"/>
                    </a:cubicBezTo>
                    <a:close/>
                    <a:moveTo>
                      <a:pt x="397" y="16"/>
                    </a:moveTo>
                    <a:cubicBezTo>
                      <a:pt x="397" y="15"/>
                      <a:pt x="398" y="16"/>
                      <a:pt x="397" y="16"/>
                    </a:cubicBezTo>
                    <a:close/>
                    <a:moveTo>
                      <a:pt x="403" y="8"/>
                    </a:moveTo>
                    <a:cubicBezTo>
                      <a:pt x="402" y="9"/>
                      <a:pt x="402" y="9"/>
                      <a:pt x="402" y="10"/>
                    </a:cubicBezTo>
                    <a:cubicBezTo>
                      <a:pt x="402" y="9"/>
                      <a:pt x="403" y="9"/>
                      <a:pt x="403" y="8"/>
                    </a:cubicBezTo>
                    <a:close/>
                    <a:moveTo>
                      <a:pt x="241" y="203"/>
                    </a:moveTo>
                    <a:cubicBezTo>
                      <a:pt x="241" y="203"/>
                      <a:pt x="242" y="204"/>
                      <a:pt x="242" y="203"/>
                    </a:cubicBezTo>
                    <a:cubicBezTo>
                      <a:pt x="242" y="203"/>
                      <a:pt x="242" y="203"/>
                      <a:pt x="241" y="203"/>
                    </a:cubicBezTo>
                    <a:close/>
                    <a:moveTo>
                      <a:pt x="385" y="29"/>
                    </a:moveTo>
                    <a:cubicBezTo>
                      <a:pt x="385" y="29"/>
                      <a:pt x="385" y="28"/>
                      <a:pt x="385" y="29"/>
                    </a:cubicBezTo>
                    <a:close/>
                    <a:moveTo>
                      <a:pt x="384" y="29"/>
                    </a:moveTo>
                    <a:cubicBezTo>
                      <a:pt x="384" y="29"/>
                      <a:pt x="384" y="29"/>
                      <a:pt x="384" y="29"/>
                    </a:cubicBezTo>
                    <a:cubicBezTo>
                      <a:pt x="384" y="29"/>
                      <a:pt x="384" y="29"/>
                      <a:pt x="385" y="29"/>
                    </a:cubicBezTo>
                    <a:cubicBezTo>
                      <a:pt x="384" y="29"/>
                      <a:pt x="384" y="29"/>
                      <a:pt x="384" y="29"/>
                    </a:cubicBezTo>
                    <a:close/>
                    <a:moveTo>
                      <a:pt x="400" y="7"/>
                    </a:moveTo>
                    <a:cubicBezTo>
                      <a:pt x="399" y="8"/>
                      <a:pt x="399" y="7"/>
                      <a:pt x="398" y="8"/>
                    </a:cubicBezTo>
                    <a:cubicBezTo>
                      <a:pt x="400" y="9"/>
                      <a:pt x="401" y="8"/>
                      <a:pt x="402" y="8"/>
                    </a:cubicBezTo>
                    <a:cubicBezTo>
                      <a:pt x="401" y="7"/>
                      <a:pt x="401" y="8"/>
                      <a:pt x="400" y="7"/>
                    </a:cubicBezTo>
                    <a:close/>
                    <a:moveTo>
                      <a:pt x="382" y="29"/>
                    </a:moveTo>
                    <a:cubicBezTo>
                      <a:pt x="382" y="29"/>
                      <a:pt x="382" y="29"/>
                      <a:pt x="381" y="30"/>
                    </a:cubicBezTo>
                    <a:cubicBezTo>
                      <a:pt x="383" y="30"/>
                      <a:pt x="383" y="29"/>
                      <a:pt x="384" y="29"/>
                    </a:cubicBezTo>
                    <a:cubicBezTo>
                      <a:pt x="383" y="29"/>
                      <a:pt x="383" y="29"/>
                      <a:pt x="382" y="29"/>
                    </a:cubicBezTo>
                    <a:close/>
                    <a:moveTo>
                      <a:pt x="240" y="203"/>
                    </a:moveTo>
                    <a:cubicBezTo>
                      <a:pt x="240" y="203"/>
                      <a:pt x="241" y="203"/>
                      <a:pt x="240" y="203"/>
                    </a:cubicBezTo>
                    <a:close/>
                    <a:moveTo>
                      <a:pt x="392" y="15"/>
                    </a:moveTo>
                    <a:cubicBezTo>
                      <a:pt x="392" y="16"/>
                      <a:pt x="393" y="16"/>
                      <a:pt x="394" y="15"/>
                    </a:cubicBezTo>
                    <a:cubicBezTo>
                      <a:pt x="393" y="15"/>
                      <a:pt x="393" y="15"/>
                      <a:pt x="392" y="15"/>
                    </a:cubicBezTo>
                    <a:close/>
                    <a:moveTo>
                      <a:pt x="393" y="14"/>
                    </a:moveTo>
                    <a:cubicBezTo>
                      <a:pt x="392" y="13"/>
                      <a:pt x="393" y="14"/>
                      <a:pt x="393" y="14"/>
                    </a:cubicBezTo>
                    <a:close/>
                    <a:moveTo>
                      <a:pt x="380" y="29"/>
                    </a:moveTo>
                    <a:cubicBezTo>
                      <a:pt x="379" y="29"/>
                      <a:pt x="380" y="30"/>
                      <a:pt x="380" y="29"/>
                    </a:cubicBezTo>
                    <a:close/>
                    <a:moveTo>
                      <a:pt x="392" y="15"/>
                    </a:moveTo>
                    <a:cubicBezTo>
                      <a:pt x="391" y="15"/>
                      <a:pt x="391" y="15"/>
                      <a:pt x="391" y="15"/>
                    </a:cubicBezTo>
                    <a:cubicBezTo>
                      <a:pt x="392" y="15"/>
                      <a:pt x="392" y="15"/>
                      <a:pt x="392" y="15"/>
                    </a:cubicBezTo>
                    <a:close/>
                    <a:moveTo>
                      <a:pt x="395" y="9"/>
                    </a:moveTo>
                    <a:cubicBezTo>
                      <a:pt x="395" y="9"/>
                      <a:pt x="395" y="10"/>
                      <a:pt x="396" y="10"/>
                    </a:cubicBezTo>
                    <a:cubicBezTo>
                      <a:pt x="395" y="10"/>
                      <a:pt x="395" y="9"/>
                      <a:pt x="395" y="9"/>
                    </a:cubicBezTo>
                    <a:close/>
                    <a:moveTo>
                      <a:pt x="396" y="7"/>
                    </a:moveTo>
                    <a:cubicBezTo>
                      <a:pt x="396" y="8"/>
                      <a:pt x="396" y="7"/>
                      <a:pt x="396" y="7"/>
                    </a:cubicBezTo>
                    <a:close/>
                    <a:moveTo>
                      <a:pt x="391" y="13"/>
                    </a:moveTo>
                    <a:cubicBezTo>
                      <a:pt x="391" y="13"/>
                      <a:pt x="391" y="13"/>
                      <a:pt x="391" y="13"/>
                    </a:cubicBezTo>
                    <a:cubicBezTo>
                      <a:pt x="391" y="14"/>
                      <a:pt x="391" y="14"/>
                      <a:pt x="392" y="13"/>
                    </a:cubicBezTo>
                    <a:cubicBezTo>
                      <a:pt x="391" y="13"/>
                      <a:pt x="391" y="13"/>
                      <a:pt x="391" y="13"/>
                    </a:cubicBezTo>
                    <a:close/>
                    <a:moveTo>
                      <a:pt x="395" y="7"/>
                    </a:moveTo>
                    <a:cubicBezTo>
                      <a:pt x="396" y="7"/>
                      <a:pt x="396" y="8"/>
                      <a:pt x="396" y="7"/>
                    </a:cubicBezTo>
                    <a:cubicBezTo>
                      <a:pt x="396" y="7"/>
                      <a:pt x="396" y="7"/>
                      <a:pt x="395" y="7"/>
                    </a:cubicBezTo>
                    <a:close/>
                    <a:moveTo>
                      <a:pt x="390" y="15"/>
                    </a:moveTo>
                    <a:cubicBezTo>
                      <a:pt x="390" y="15"/>
                      <a:pt x="390" y="15"/>
                      <a:pt x="390" y="15"/>
                    </a:cubicBezTo>
                    <a:cubicBezTo>
                      <a:pt x="390" y="15"/>
                      <a:pt x="390" y="15"/>
                      <a:pt x="390" y="15"/>
                    </a:cubicBezTo>
                    <a:close/>
                    <a:moveTo>
                      <a:pt x="391" y="12"/>
                    </a:moveTo>
                    <a:cubicBezTo>
                      <a:pt x="391" y="12"/>
                      <a:pt x="391" y="13"/>
                      <a:pt x="392" y="13"/>
                    </a:cubicBezTo>
                    <a:cubicBezTo>
                      <a:pt x="391" y="12"/>
                      <a:pt x="391" y="12"/>
                      <a:pt x="391" y="12"/>
                    </a:cubicBezTo>
                    <a:close/>
                    <a:moveTo>
                      <a:pt x="394" y="9"/>
                    </a:moveTo>
                    <a:cubicBezTo>
                      <a:pt x="394" y="9"/>
                      <a:pt x="394" y="9"/>
                      <a:pt x="394" y="9"/>
                    </a:cubicBezTo>
                    <a:close/>
                    <a:moveTo>
                      <a:pt x="377" y="28"/>
                    </a:moveTo>
                    <a:cubicBezTo>
                      <a:pt x="377" y="28"/>
                      <a:pt x="378" y="28"/>
                      <a:pt x="377" y="28"/>
                    </a:cubicBezTo>
                    <a:close/>
                    <a:moveTo>
                      <a:pt x="392" y="9"/>
                    </a:moveTo>
                    <a:cubicBezTo>
                      <a:pt x="392" y="9"/>
                      <a:pt x="392" y="10"/>
                      <a:pt x="392" y="9"/>
                    </a:cubicBezTo>
                    <a:close/>
                    <a:moveTo>
                      <a:pt x="388" y="15"/>
                    </a:moveTo>
                    <a:cubicBezTo>
                      <a:pt x="388" y="15"/>
                      <a:pt x="388" y="15"/>
                      <a:pt x="387" y="15"/>
                    </a:cubicBezTo>
                    <a:cubicBezTo>
                      <a:pt x="388" y="15"/>
                      <a:pt x="388" y="15"/>
                      <a:pt x="388" y="15"/>
                    </a:cubicBezTo>
                    <a:cubicBezTo>
                      <a:pt x="388" y="15"/>
                      <a:pt x="388" y="15"/>
                      <a:pt x="388" y="15"/>
                    </a:cubicBezTo>
                    <a:close/>
                    <a:moveTo>
                      <a:pt x="395" y="6"/>
                    </a:moveTo>
                    <a:cubicBezTo>
                      <a:pt x="394" y="6"/>
                      <a:pt x="394" y="6"/>
                      <a:pt x="393" y="6"/>
                    </a:cubicBezTo>
                    <a:cubicBezTo>
                      <a:pt x="394" y="7"/>
                      <a:pt x="393" y="7"/>
                      <a:pt x="393" y="8"/>
                    </a:cubicBezTo>
                    <a:cubicBezTo>
                      <a:pt x="394" y="8"/>
                      <a:pt x="394" y="7"/>
                      <a:pt x="395" y="6"/>
                    </a:cubicBezTo>
                    <a:close/>
                    <a:moveTo>
                      <a:pt x="375" y="29"/>
                    </a:moveTo>
                    <a:cubicBezTo>
                      <a:pt x="375" y="29"/>
                      <a:pt x="375" y="29"/>
                      <a:pt x="375" y="29"/>
                    </a:cubicBezTo>
                    <a:cubicBezTo>
                      <a:pt x="376" y="28"/>
                      <a:pt x="375" y="28"/>
                      <a:pt x="375" y="29"/>
                    </a:cubicBezTo>
                    <a:close/>
                    <a:moveTo>
                      <a:pt x="389" y="7"/>
                    </a:moveTo>
                    <a:cubicBezTo>
                      <a:pt x="390" y="7"/>
                      <a:pt x="389" y="8"/>
                      <a:pt x="390" y="8"/>
                    </a:cubicBezTo>
                    <a:cubicBezTo>
                      <a:pt x="390" y="7"/>
                      <a:pt x="392" y="8"/>
                      <a:pt x="393" y="7"/>
                    </a:cubicBezTo>
                    <a:cubicBezTo>
                      <a:pt x="392" y="7"/>
                      <a:pt x="390" y="7"/>
                      <a:pt x="389" y="7"/>
                    </a:cubicBezTo>
                    <a:close/>
                    <a:moveTo>
                      <a:pt x="374" y="29"/>
                    </a:moveTo>
                    <a:cubicBezTo>
                      <a:pt x="373" y="29"/>
                      <a:pt x="373" y="29"/>
                      <a:pt x="373" y="29"/>
                    </a:cubicBezTo>
                    <a:cubicBezTo>
                      <a:pt x="373" y="29"/>
                      <a:pt x="373" y="29"/>
                      <a:pt x="373" y="29"/>
                    </a:cubicBezTo>
                    <a:cubicBezTo>
                      <a:pt x="373" y="28"/>
                      <a:pt x="372" y="28"/>
                      <a:pt x="372" y="28"/>
                    </a:cubicBezTo>
                    <a:cubicBezTo>
                      <a:pt x="373" y="29"/>
                      <a:pt x="372" y="29"/>
                      <a:pt x="373" y="29"/>
                    </a:cubicBezTo>
                    <a:cubicBezTo>
                      <a:pt x="373" y="29"/>
                      <a:pt x="374" y="30"/>
                      <a:pt x="374" y="30"/>
                    </a:cubicBezTo>
                    <a:cubicBezTo>
                      <a:pt x="374" y="29"/>
                      <a:pt x="374" y="29"/>
                      <a:pt x="374" y="29"/>
                    </a:cubicBezTo>
                    <a:close/>
                    <a:moveTo>
                      <a:pt x="389" y="9"/>
                    </a:moveTo>
                    <a:cubicBezTo>
                      <a:pt x="389" y="9"/>
                      <a:pt x="389" y="9"/>
                      <a:pt x="389" y="9"/>
                    </a:cubicBezTo>
                    <a:close/>
                    <a:moveTo>
                      <a:pt x="386" y="14"/>
                    </a:moveTo>
                    <a:cubicBezTo>
                      <a:pt x="386" y="14"/>
                      <a:pt x="386" y="13"/>
                      <a:pt x="386" y="13"/>
                    </a:cubicBezTo>
                    <a:cubicBezTo>
                      <a:pt x="385" y="13"/>
                      <a:pt x="386" y="14"/>
                      <a:pt x="386" y="14"/>
                    </a:cubicBezTo>
                    <a:close/>
                    <a:moveTo>
                      <a:pt x="386" y="13"/>
                    </a:moveTo>
                    <a:cubicBezTo>
                      <a:pt x="386" y="13"/>
                      <a:pt x="386" y="13"/>
                      <a:pt x="386" y="13"/>
                    </a:cubicBezTo>
                    <a:close/>
                    <a:moveTo>
                      <a:pt x="383" y="13"/>
                    </a:moveTo>
                    <a:cubicBezTo>
                      <a:pt x="384" y="13"/>
                      <a:pt x="385" y="14"/>
                      <a:pt x="385" y="13"/>
                    </a:cubicBezTo>
                    <a:cubicBezTo>
                      <a:pt x="384" y="13"/>
                      <a:pt x="384" y="13"/>
                      <a:pt x="383" y="13"/>
                    </a:cubicBezTo>
                    <a:close/>
                    <a:moveTo>
                      <a:pt x="371" y="29"/>
                    </a:moveTo>
                    <a:cubicBezTo>
                      <a:pt x="371" y="29"/>
                      <a:pt x="371" y="29"/>
                      <a:pt x="371" y="29"/>
                    </a:cubicBezTo>
                    <a:close/>
                    <a:moveTo>
                      <a:pt x="387" y="8"/>
                    </a:moveTo>
                    <a:cubicBezTo>
                      <a:pt x="387" y="9"/>
                      <a:pt x="387" y="9"/>
                      <a:pt x="387" y="9"/>
                    </a:cubicBezTo>
                    <a:cubicBezTo>
                      <a:pt x="388" y="8"/>
                      <a:pt x="387" y="8"/>
                      <a:pt x="387" y="8"/>
                    </a:cubicBezTo>
                    <a:close/>
                    <a:moveTo>
                      <a:pt x="381" y="14"/>
                    </a:moveTo>
                    <a:cubicBezTo>
                      <a:pt x="381" y="15"/>
                      <a:pt x="382" y="15"/>
                      <a:pt x="382" y="14"/>
                    </a:cubicBezTo>
                    <a:cubicBezTo>
                      <a:pt x="382" y="14"/>
                      <a:pt x="382" y="14"/>
                      <a:pt x="381" y="14"/>
                    </a:cubicBezTo>
                    <a:close/>
                    <a:moveTo>
                      <a:pt x="381" y="14"/>
                    </a:moveTo>
                    <a:cubicBezTo>
                      <a:pt x="381" y="14"/>
                      <a:pt x="380" y="14"/>
                      <a:pt x="380" y="14"/>
                    </a:cubicBezTo>
                    <a:cubicBezTo>
                      <a:pt x="380" y="15"/>
                      <a:pt x="381" y="16"/>
                      <a:pt x="381" y="15"/>
                    </a:cubicBezTo>
                    <a:cubicBezTo>
                      <a:pt x="381" y="15"/>
                      <a:pt x="381" y="14"/>
                      <a:pt x="381" y="14"/>
                    </a:cubicBezTo>
                    <a:close/>
                    <a:moveTo>
                      <a:pt x="382" y="13"/>
                    </a:moveTo>
                    <a:cubicBezTo>
                      <a:pt x="382" y="13"/>
                      <a:pt x="383" y="13"/>
                      <a:pt x="383" y="13"/>
                    </a:cubicBezTo>
                    <a:cubicBezTo>
                      <a:pt x="383" y="12"/>
                      <a:pt x="382" y="12"/>
                      <a:pt x="382" y="13"/>
                    </a:cubicBezTo>
                    <a:close/>
                    <a:moveTo>
                      <a:pt x="369" y="29"/>
                    </a:moveTo>
                    <a:cubicBezTo>
                      <a:pt x="369" y="28"/>
                      <a:pt x="368" y="29"/>
                      <a:pt x="369" y="29"/>
                    </a:cubicBezTo>
                    <a:close/>
                    <a:moveTo>
                      <a:pt x="388" y="4"/>
                    </a:moveTo>
                    <a:cubicBezTo>
                      <a:pt x="386" y="4"/>
                      <a:pt x="386" y="5"/>
                      <a:pt x="385" y="6"/>
                    </a:cubicBezTo>
                    <a:cubicBezTo>
                      <a:pt x="385" y="5"/>
                      <a:pt x="385" y="5"/>
                      <a:pt x="385" y="5"/>
                    </a:cubicBezTo>
                    <a:cubicBezTo>
                      <a:pt x="385" y="5"/>
                      <a:pt x="386" y="4"/>
                      <a:pt x="386" y="4"/>
                    </a:cubicBezTo>
                    <a:cubicBezTo>
                      <a:pt x="384" y="4"/>
                      <a:pt x="383" y="5"/>
                      <a:pt x="382" y="7"/>
                    </a:cubicBezTo>
                    <a:cubicBezTo>
                      <a:pt x="383" y="8"/>
                      <a:pt x="383" y="7"/>
                      <a:pt x="384" y="7"/>
                    </a:cubicBezTo>
                    <a:cubicBezTo>
                      <a:pt x="385" y="7"/>
                      <a:pt x="384" y="7"/>
                      <a:pt x="385" y="7"/>
                    </a:cubicBezTo>
                    <a:cubicBezTo>
                      <a:pt x="385" y="7"/>
                      <a:pt x="386" y="7"/>
                      <a:pt x="386" y="8"/>
                    </a:cubicBezTo>
                    <a:cubicBezTo>
                      <a:pt x="387" y="7"/>
                      <a:pt x="389" y="6"/>
                      <a:pt x="388" y="4"/>
                    </a:cubicBezTo>
                    <a:close/>
                    <a:moveTo>
                      <a:pt x="373" y="23"/>
                    </a:moveTo>
                    <a:cubicBezTo>
                      <a:pt x="374" y="24"/>
                      <a:pt x="374" y="23"/>
                      <a:pt x="374" y="23"/>
                    </a:cubicBezTo>
                    <a:cubicBezTo>
                      <a:pt x="374" y="23"/>
                      <a:pt x="374" y="23"/>
                      <a:pt x="373" y="23"/>
                    </a:cubicBezTo>
                    <a:close/>
                    <a:moveTo>
                      <a:pt x="382" y="12"/>
                    </a:moveTo>
                    <a:cubicBezTo>
                      <a:pt x="383" y="12"/>
                      <a:pt x="383" y="12"/>
                      <a:pt x="383" y="12"/>
                    </a:cubicBezTo>
                    <a:cubicBezTo>
                      <a:pt x="383" y="12"/>
                      <a:pt x="383" y="12"/>
                      <a:pt x="383" y="12"/>
                    </a:cubicBezTo>
                    <a:cubicBezTo>
                      <a:pt x="383" y="12"/>
                      <a:pt x="383" y="12"/>
                      <a:pt x="382" y="12"/>
                    </a:cubicBezTo>
                    <a:close/>
                    <a:moveTo>
                      <a:pt x="381" y="13"/>
                    </a:moveTo>
                    <a:cubicBezTo>
                      <a:pt x="381" y="13"/>
                      <a:pt x="382" y="14"/>
                      <a:pt x="381" y="13"/>
                    </a:cubicBezTo>
                    <a:close/>
                    <a:moveTo>
                      <a:pt x="379" y="15"/>
                    </a:moveTo>
                    <a:cubicBezTo>
                      <a:pt x="379" y="15"/>
                      <a:pt x="379" y="15"/>
                      <a:pt x="379" y="15"/>
                    </a:cubicBezTo>
                    <a:cubicBezTo>
                      <a:pt x="379" y="15"/>
                      <a:pt x="379" y="15"/>
                      <a:pt x="379" y="15"/>
                    </a:cubicBezTo>
                    <a:cubicBezTo>
                      <a:pt x="379" y="15"/>
                      <a:pt x="380" y="15"/>
                      <a:pt x="380" y="15"/>
                    </a:cubicBezTo>
                    <a:cubicBezTo>
                      <a:pt x="380" y="15"/>
                      <a:pt x="379" y="14"/>
                      <a:pt x="379" y="15"/>
                    </a:cubicBezTo>
                    <a:close/>
                    <a:moveTo>
                      <a:pt x="367" y="28"/>
                    </a:moveTo>
                    <a:cubicBezTo>
                      <a:pt x="368" y="29"/>
                      <a:pt x="367" y="29"/>
                      <a:pt x="368" y="29"/>
                    </a:cubicBezTo>
                    <a:cubicBezTo>
                      <a:pt x="368" y="29"/>
                      <a:pt x="368" y="28"/>
                      <a:pt x="367" y="28"/>
                    </a:cubicBezTo>
                    <a:close/>
                    <a:moveTo>
                      <a:pt x="380" y="12"/>
                    </a:moveTo>
                    <a:cubicBezTo>
                      <a:pt x="380" y="13"/>
                      <a:pt x="381" y="13"/>
                      <a:pt x="381" y="13"/>
                    </a:cubicBezTo>
                    <a:cubicBezTo>
                      <a:pt x="381" y="13"/>
                      <a:pt x="381" y="12"/>
                      <a:pt x="380" y="12"/>
                    </a:cubicBezTo>
                    <a:close/>
                    <a:moveTo>
                      <a:pt x="379" y="13"/>
                    </a:moveTo>
                    <a:cubicBezTo>
                      <a:pt x="379" y="13"/>
                      <a:pt x="380" y="13"/>
                      <a:pt x="381" y="13"/>
                    </a:cubicBezTo>
                    <a:cubicBezTo>
                      <a:pt x="380" y="13"/>
                      <a:pt x="379" y="12"/>
                      <a:pt x="379" y="13"/>
                    </a:cubicBezTo>
                    <a:close/>
                    <a:moveTo>
                      <a:pt x="377" y="14"/>
                    </a:moveTo>
                    <a:cubicBezTo>
                      <a:pt x="378" y="14"/>
                      <a:pt x="378" y="15"/>
                      <a:pt x="378" y="15"/>
                    </a:cubicBezTo>
                    <a:cubicBezTo>
                      <a:pt x="378" y="15"/>
                      <a:pt x="378" y="15"/>
                      <a:pt x="379" y="15"/>
                    </a:cubicBezTo>
                    <a:cubicBezTo>
                      <a:pt x="378" y="14"/>
                      <a:pt x="378" y="14"/>
                      <a:pt x="377" y="14"/>
                    </a:cubicBezTo>
                    <a:close/>
                    <a:moveTo>
                      <a:pt x="366" y="29"/>
                    </a:moveTo>
                    <a:cubicBezTo>
                      <a:pt x="366" y="29"/>
                      <a:pt x="367" y="29"/>
                      <a:pt x="367" y="29"/>
                    </a:cubicBezTo>
                    <a:cubicBezTo>
                      <a:pt x="367" y="29"/>
                      <a:pt x="366" y="29"/>
                      <a:pt x="366" y="29"/>
                    </a:cubicBezTo>
                    <a:close/>
                    <a:moveTo>
                      <a:pt x="367" y="28"/>
                    </a:moveTo>
                    <a:cubicBezTo>
                      <a:pt x="367" y="28"/>
                      <a:pt x="367" y="28"/>
                      <a:pt x="368" y="28"/>
                    </a:cubicBezTo>
                    <a:cubicBezTo>
                      <a:pt x="367" y="27"/>
                      <a:pt x="366" y="27"/>
                      <a:pt x="367" y="28"/>
                    </a:cubicBezTo>
                    <a:close/>
                    <a:moveTo>
                      <a:pt x="366" y="27"/>
                    </a:moveTo>
                    <a:cubicBezTo>
                      <a:pt x="366" y="27"/>
                      <a:pt x="366" y="27"/>
                      <a:pt x="365" y="27"/>
                    </a:cubicBezTo>
                    <a:cubicBezTo>
                      <a:pt x="366" y="28"/>
                      <a:pt x="366" y="28"/>
                      <a:pt x="366" y="28"/>
                    </a:cubicBezTo>
                    <a:cubicBezTo>
                      <a:pt x="366" y="28"/>
                      <a:pt x="366" y="28"/>
                      <a:pt x="366" y="28"/>
                    </a:cubicBezTo>
                    <a:cubicBezTo>
                      <a:pt x="366" y="27"/>
                      <a:pt x="366" y="27"/>
                      <a:pt x="366" y="27"/>
                    </a:cubicBezTo>
                    <a:close/>
                    <a:moveTo>
                      <a:pt x="380" y="8"/>
                    </a:moveTo>
                    <a:cubicBezTo>
                      <a:pt x="380" y="8"/>
                      <a:pt x="380" y="8"/>
                      <a:pt x="380" y="8"/>
                    </a:cubicBezTo>
                    <a:cubicBezTo>
                      <a:pt x="380" y="9"/>
                      <a:pt x="381" y="9"/>
                      <a:pt x="381" y="8"/>
                    </a:cubicBezTo>
                    <a:cubicBezTo>
                      <a:pt x="381" y="8"/>
                      <a:pt x="381" y="8"/>
                      <a:pt x="380" y="8"/>
                    </a:cubicBezTo>
                    <a:close/>
                    <a:moveTo>
                      <a:pt x="375" y="14"/>
                    </a:moveTo>
                    <a:cubicBezTo>
                      <a:pt x="374" y="14"/>
                      <a:pt x="374" y="15"/>
                      <a:pt x="374" y="15"/>
                    </a:cubicBezTo>
                    <a:cubicBezTo>
                      <a:pt x="374" y="15"/>
                      <a:pt x="374" y="15"/>
                      <a:pt x="375" y="15"/>
                    </a:cubicBezTo>
                    <a:cubicBezTo>
                      <a:pt x="375" y="15"/>
                      <a:pt x="375" y="15"/>
                      <a:pt x="375" y="15"/>
                    </a:cubicBezTo>
                    <a:cubicBezTo>
                      <a:pt x="375" y="15"/>
                      <a:pt x="375" y="14"/>
                      <a:pt x="375" y="14"/>
                    </a:cubicBezTo>
                    <a:close/>
                    <a:moveTo>
                      <a:pt x="379" y="8"/>
                    </a:moveTo>
                    <a:cubicBezTo>
                      <a:pt x="379" y="8"/>
                      <a:pt x="380" y="8"/>
                      <a:pt x="379" y="8"/>
                    </a:cubicBezTo>
                    <a:close/>
                    <a:moveTo>
                      <a:pt x="374" y="7"/>
                    </a:moveTo>
                    <a:cubicBezTo>
                      <a:pt x="373" y="6"/>
                      <a:pt x="372" y="7"/>
                      <a:pt x="371" y="6"/>
                    </a:cubicBezTo>
                    <a:cubicBezTo>
                      <a:pt x="371" y="7"/>
                      <a:pt x="370" y="7"/>
                      <a:pt x="370" y="7"/>
                    </a:cubicBezTo>
                    <a:cubicBezTo>
                      <a:pt x="370" y="7"/>
                      <a:pt x="368" y="6"/>
                      <a:pt x="367" y="6"/>
                    </a:cubicBezTo>
                    <a:cubicBezTo>
                      <a:pt x="366" y="5"/>
                      <a:pt x="365" y="6"/>
                      <a:pt x="364" y="5"/>
                    </a:cubicBezTo>
                    <a:cubicBezTo>
                      <a:pt x="364" y="6"/>
                      <a:pt x="364" y="6"/>
                      <a:pt x="364" y="7"/>
                    </a:cubicBezTo>
                    <a:cubicBezTo>
                      <a:pt x="363" y="7"/>
                      <a:pt x="362" y="7"/>
                      <a:pt x="362" y="6"/>
                    </a:cubicBezTo>
                    <a:cubicBezTo>
                      <a:pt x="363" y="6"/>
                      <a:pt x="362" y="5"/>
                      <a:pt x="362" y="5"/>
                    </a:cubicBezTo>
                    <a:cubicBezTo>
                      <a:pt x="361" y="5"/>
                      <a:pt x="361" y="5"/>
                      <a:pt x="361" y="5"/>
                    </a:cubicBezTo>
                    <a:cubicBezTo>
                      <a:pt x="360" y="4"/>
                      <a:pt x="360" y="4"/>
                      <a:pt x="359" y="5"/>
                    </a:cubicBezTo>
                    <a:cubicBezTo>
                      <a:pt x="359" y="6"/>
                      <a:pt x="359" y="6"/>
                      <a:pt x="360" y="6"/>
                    </a:cubicBezTo>
                    <a:cubicBezTo>
                      <a:pt x="359" y="7"/>
                      <a:pt x="359" y="6"/>
                      <a:pt x="359" y="6"/>
                    </a:cubicBezTo>
                    <a:cubicBezTo>
                      <a:pt x="359" y="6"/>
                      <a:pt x="359" y="5"/>
                      <a:pt x="358" y="5"/>
                    </a:cubicBezTo>
                    <a:cubicBezTo>
                      <a:pt x="357" y="5"/>
                      <a:pt x="358" y="4"/>
                      <a:pt x="358" y="4"/>
                    </a:cubicBezTo>
                    <a:cubicBezTo>
                      <a:pt x="358" y="4"/>
                      <a:pt x="357" y="4"/>
                      <a:pt x="357" y="4"/>
                    </a:cubicBezTo>
                    <a:cubicBezTo>
                      <a:pt x="357" y="3"/>
                      <a:pt x="358" y="3"/>
                      <a:pt x="358" y="3"/>
                    </a:cubicBezTo>
                    <a:cubicBezTo>
                      <a:pt x="358" y="2"/>
                      <a:pt x="358" y="2"/>
                      <a:pt x="357" y="2"/>
                    </a:cubicBezTo>
                    <a:cubicBezTo>
                      <a:pt x="356" y="3"/>
                      <a:pt x="355" y="2"/>
                      <a:pt x="354" y="3"/>
                    </a:cubicBezTo>
                    <a:cubicBezTo>
                      <a:pt x="354" y="3"/>
                      <a:pt x="354" y="3"/>
                      <a:pt x="355" y="4"/>
                    </a:cubicBezTo>
                    <a:cubicBezTo>
                      <a:pt x="355" y="3"/>
                      <a:pt x="356" y="3"/>
                      <a:pt x="357" y="4"/>
                    </a:cubicBezTo>
                    <a:cubicBezTo>
                      <a:pt x="357" y="4"/>
                      <a:pt x="356" y="5"/>
                      <a:pt x="356" y="5"/>
                    </a:cubicBezTo>
                    <a:cubicBezTo>
                      <a:pt x="356" y="6"/>
                      <a:pt x="355" y="5"/>
                      <a:pt x="355" y="6"/>
                    </a:cubicBezTo>
                    <a:cubicBezTo>
                      <a:pt x="355" y="5"/>
                      <a:pt x="354" y="6"/>
                      <a:pt x="354" y="6"/>
                    </a:cubicBezTo>
                    <a:cubicBezTo>
                      <a:pt x="354" y="6"/>
                      <a:pt x="354" y="6"/>
                      <a:pt x="355" y="6"/>
                    </a:cubicBezTo>
                    <a:cubicBezTo>
                      <a:pt x="355" y="6"/>
                      <a:pt x="355" y="6"/>
                      <a:pt x="355" y="6"/>
                    </a:cubicBezTo>
                    <a:cubicBezTo>
                      <a:pt x="355" y="6"/>
                      <a:pt x="356" y="6"/>
                      <a:pt x="356" y="6"/>
                    </a:cubicBezTo>
                    <a:cubicBezTo>
                      <a:pt x="355" y="7"/>
                      <a:pt x="354" y="6"/>
                      <a:pt x="353" y="6"/>
                    </a:cubicBezTo>
                    <a:cubicBezTo>
                      <a:pt x="353" y="6"/>
                      <a:pt x="354" y="6"/>
                      <a:pt x="354" y="5"/>
                    </a:cubicBezTo>
                    <a:cubicBezTo>
                      <a:pt x="354" y="5"/>
                      <a:pt x="354" y="5"/>
                      <a:pt x="354" y="5"/>
                    </a:cubicBezTo>
                    <a:cubicBezTo>
                      <a:pt x="353" y="4"/>
                      <a:pt x="352" y="5"/>
                      <a:pt x="352" y="3"/>
                    </a:cubicBezTo>
                    <a:cubicBezTo>
                      <a:pt x="352" y="3"/>
                      <a:pt x="352" y="4"/>
                      <a:pt x="352" y="3"/>
                    </a:cubicBezTo>
                    <a:cubicBezTo>
                      <a:pt x="353" y="3"/>
                      <a:pt x="352" y="3"/>
                      <a:pt x="352" y="3"/>
                    </a:cubicBezTo>
                    <a:cubicBezTo>
                      <a:pt x="351" y="2"/>
                      <a:pt x="351" y="3"/>
                      <a:pt x="350" y="2"/>
                    </a:cubicBezTo>
                    <a:cubicBezTo>
                      <a:pt x="349" y="2"/>
                      <a:pt x="349" y="3"/>
                      <a:pt x="348" y="3"/>
                    </a:cubicBezTo>
                    <a:cubicBezTo>
                      <a:pt x="348" y="3"/>
                      <a:pt x="349" y="3"/>
                      <a:pt x="349" y="4"/>
                    </a:cubicBezTo>
                    <a:cubicBezTo>
                      <a:pt x="348" y="4"/>
                      <a:pt x="348" y="4"/>
                      <a:pt x="348" y="3"/>
                    </a:cubicBezTo>
                    <a:cubicBezTo>
                      <a:pt x="347" y="4"/>
                      <a:pt x="349" y="5"/>
                      <a:pt x="349" y="5"/>
                    </a:cubicBezTo>
                    <a:cubicBezTo>
                      <a:pt x="349" y="5"/>
                      <a:pt x="349" y="5"/>
                      <a:pt x="350" y="5"/>
                    </a:cubicBezTo>
                    <a:cubicBezTo>
                      <a:pt x="350" y="5"/>
                      <a:pt x="350" y="4"/>
                      <a:pt x="349" y="4"/>
                    </a:cubicBezTo>
                    <a:cubicBezTo>
                      <a:pt x="349" y="4"/>
                      <a:pt x="350" y="3"/>
                      <a:pt x="350" y="3"/>
                    </a:cubicBezTo>
                    <a:cubicBezTo>
                      <a:pt x="350" y="3"/>
                      <a:pt x="351" y="3"/>
                      <a:pt x="351" y="3"/>
                    </a:cubicBezTo>
                    <a:cubicBezTo>
                      <a:pt x="351" y="3"/>
                      <a:pt x="351" y="4"/>
                      <a:pt x="351" y="4"/>
                    </a:cubicBezTo>
                    <a:cubicBezTo>
                      <a:pt x="351" y="4"/>
                      <a:pt x="351" y="4"/>
                      <a:pt x="351" y="5"/>
                    </a:cubicBezTo>
                    <a:cubicBezTo>
                      <a:pt x="351" y="5"/>
                      <a:pt x="351" y="5"/>
                      <a:pt x="351" y="6"/>
                    </a:cubicBezTo>
                    <a:cubicBezTo>
                      <a:pt x="351" y="6"/>
                      <a:pt x="351" y="6"/>
                      <a:pt x="351" y="6"/>
                    </a:cubicBezTo>
                    <a:cubicBezTo>
                      <a:pt x="350" y="6"/>
                      <a:pt x="350" y="7"/>
                      <a:pt x="349" y="6"/>
                    </a:cubicBezTo>
                    <a:cubicBezTo>
                      <a:pt x="349" y="6"/>
                      <a:pt x="349" y="6"/>
                      <a:pt x="349" y="7"/>
                    </a:cubicBezTo>
                    <a:cubicBezTo>
                      <a:pt x="348" y="6"/>
                      <a:pt x="348" y="7"/>
                      <a:pt x="348" y="6"/>
                    </a:cubicBezTo>
                    <a:cubicBezTo>
                      <a:pt x="348" y="6"/>
                      <a:pt x="348" y="6"/>
                      <a:pt x="348" y="6"/>
                    </a:cubicBezTo>
                    <a:cubicBezTo>
                      <a:pt x="347" y="6"/>
                      <a:pt x="347" y="6"/>
                      <a:pt x="347" y="6"/>
                    </a:cubicBezTo>
                    <a:cubicBezTo>
                      <a:pt x="347" y="6"/>
                      <a:pt x="346" y="6"/>
                      <a:pt x="346" y="6"/>
                    </a:cubicBezTo>
                    <a:cubicBezTo>
                      <a:pt x="346" y="5"/>
                      <a:pt x="347" y="6"/>
                      <a:pt x="347" y="6"/>
                    </a:cubicBezTo>
                    <a:cubicBezTo>
                      <a:pt x="347" y="5"/>
                      <a:pt x="346" y="5"/>
                      <a:pt x="346" y="4"/>
                    </a:cubicBezTo>
                    <a:cubicBezTo>
                      <a:pt x="347" y="4"/>
                      <a:pt x="347" y="5"/>
                      <a:pt x="347" y="5"/>
                    </a:cubicBezTo>
                    <a:cubicBezTo>
                      <a:pt x="347" y="4"/>
                      <a:pt x="345" y="4"/>
                      <a:pt x="345" y="3"/>
                    </a:cubicBezTo>
                    <a:cubicBezTo>
                      <a:pt x="345" y="2"/>
                      <a:pt x="345" y="3"/>
                      <a:pt x="346" y="3"/>
                    </a:cubicBezTo>
                    <a:cubicBezTo>
                      <a:pt x="346" y="2"/>
                      <a:pt x="346" y="2"/>
                      <a:pt x="346" y="2"/>
                    </a:cubicBezTo>
                    <a:cubicBezTo>
                      <a:pt x="346" y="1"/>
                      <a:pt x="346" y="1"/>
                      <a:pt x="346" y="1"/>
                    </a:cubicBezTo>
                    <a:cubicBezTo>
                      <a:pt x="347" y="1"/>
                      <a:pt x="347" y="1"/>
                      <a:pt x="347" y="1"/>
                    </a:cubicBezTo>
                    <a:cubicBezTo>
                      <a:pt x="349" y="0"/>
                      <a:pt x="352" y="1"/>
                      <a:pt x="355" y="1"/>
                    </a:cubicBezTo>
                    <a:cubicBezTo>
                      <a:pt x="355" y="1"/>
                      <a:pt x="355" y="2"/>
                      <a:pt x="355" y="2"/>
                    </a:cubicBezTo>
                    <a:cubicBezTo>
                      <a:pt x="358" y="0"/>
                      <a:pt x="361" y="3"/>
                      <a:pt x="363" y="2"/>
                    </a:cubicBezTo>
                    <a:cubicBezTo>
                      <a:pt x="364" y="2"/>
                      <a:pt x="365" y="3"/>
                      <a:pt x="365" y="2"/>
                    </a:cubicBezTo>
                    <a:cubicBezTo>
                      <a:pt x="366" y="3"/>
                      <a:pt x="367" y="3"/>
                      <a:pt x="368" y="2"/>
                    </a:cubicBezTo>
                    <a:cubicBezTo>
                      <a:pt x="368" y="3"/>
                      <a:pt x="369" y="2"/>
                      <a:pt x="370" y="3"/>
                    </a:cubicBezTo>
                    <a:cubicBezTo>
                      <a:pt x="371" y="3"/>
                      <a:pt x="370" y="4"/>
                      <a:pt x="371" y="4"/>
                    </a:cubicBezTo>
                    <a:cubicBezTo>
                      <a:pt x="371" y="4"/>
                      <a:pt x="371" y="3"/>
                      <a:pt x="371" y="3"/>
                    </a:cubicBezTo>
                    <a:cubicBezTo>
                      <a:pt x="372" y="3"/>
                      <a:pt x="372" y="3"/>
                      <a:pt x="373" y="3"/>
                    </a:cubicBezTo>
                    <a:cubicBezTo>
                      <a:pt x="374" y="3"/>
                      <a:pt x="375" y="3"/>
                      <a:pt x="375" y="3"/>
                    </a:cubicBezTo>
                    <a:cubicBezTo>
                      <a:pt x="376" y="3"/>
                      <a:pt x="375" y="4"/>
                      <a:pt x="375" y="5"/>
                    </a:cubicBezTo>
                    <a:cubicBezTo>
                      <a:pt x="376" y="5"/>
                      <a:pt x="376" y="5"/>
                      <a:pt x="376" y="5"/>
                    </a:cubicBezTo>
                    <a:cubicBezTo>
                      <a:pt x="377" y="4"/>
                      <a:pt x="377" y="3"/>
                      <a:pt x="378" y="3"/>
                    </a:cubicBezTo>
                    <a:cubicBezTo>
                      <a:pt x="380" y="4"/>
                      <a:pt x="382" y="3"/>
                      <a:pt x="383" y="4"/>
                    </a:cubicBezTo>
                    <a:cubicBezTo>
                      <a:pt x="381" y="4"/>
                      <a:pt x="381" y="5"/>
                      <a:pt x="380" y="6"/>
                    </a:cubicBezTo>
                    <a:cubicBezTo>
                      <a:pt x="380" y="6"/>
                      <a:pt x="379" y="6"/>
                      <a:pt x="378" y="6"/>
                    </a:cubicBezTo>
                    <a:cubicBezTo>
                      <a:pt x="377" y="6"/>
                      <a:pt x="375" y="6"/>
                      <a:pt x="374" y="7"/>
                    </a:cubicBezTo>
                    <a:close/>
                    <a:moveTo>
                      <a:pt x="368" y="3"/>
                    </a:moveTo>
                    <a:cubicBezTo>
                      <a:pt x="367" y="3"/>
                      <a:pt x="367" y="3"/>
                      <a:pt x="366" y="4"/>
                    </a:cubicBezTo>
                    <a:cubicBezTo>
                      <a:pt x="367" y="6"/>
                      <a:pt x="370" y="4"/>
                      <a:pt x="371" y="4"/>
                    </a:cubicBezTo>
                    <a:cubicBezTo>
                      <a:pt x="370" y="3"/>
                      <a:pt x="368" y="5"/>
                      <a:pt x="368" y="3"/>
                    </a:cubicBezTo>
                    <a:close/>
                    <a:moveTo>
                      <a:pt x="361" y="3"/>
                    </a:moveTo>
                    <a:cubicBezTo>
                      <a:pt x="360" y="3"/>
                      <a:pt x="361" y="4"/>
                      <a:pt x="362" y="4"/>
                    </a:cubicBezTo>
                    <a:cubicBezTo>
                      <a:pt x="361" y="3"/>
                      <a:pt x="361" y="3"/>
                      <a:pt x="361" y="3"/>
                    </a:cubicBezTo>
                    <a:close/>
                    <a:moveTo>
                      <a:pt x="359" y="2"/>
                    </a:moveTo>
                    <a:cubicBezTo>
                      <a:pt x="359" y="2"/>
                      <a:pt x="359" y="2"/>
                      <a:pt x="358" y="2"/>
                    </a:cubicBezTo>
                    <a:cubicBezTo>
                      <a:pt x="358" y="2"/>
                      <a:pt x="358" y="3"/>
                      <a:pt x="359" y="3"/>
                    </a:cubicBezTo>
                    <a:cubicBezTo>
                      <a:pt x="359" y="3"/>
                      <a:pt x="359" y="3"/>
                      <a:pt x="359" y="2"/>
                    </a:cubicBezTo>
                    <a:close/>
                    <a:moveTo>
                      <a:pt x="347" y="5"/>
                    </a:moveTo>
                    <a:cubicBezTo>
                      <a:pt x="347" y="5"/>
                      <a:pt x="347" y="6"/>
                      <a:pt x="348" y="6"/>
                    </a:cubicBezTo>
                    <a:cubicBezTo>
                      <a:pt x="348" y="6"/>
                      <a:pt x="348" y="5"/>
                      <a:pt x="347" y="5"/>
                    </a:cubicBezTo>
                    <a:close/>
                    <a:moveTo>
                      <a:pt x="378" y="8"/>
                    </a:moveTo>
                    <a:cubicBezTo>
                      <a:pt x="378" y="8"/>
                      <a:pt x="379" y="9"/>
                      <a:pt x="378" y="8"/>
                    </a:cubicBezTo>
                    <a:close/>
                    <a:moveTo>
                      <a:pt x="361" y="28"/>
                    </a:moveTo>
                    <a:cubicBezTo>
                      <a:pt x="361" y="28"/>
                      <a:pt x="361" y="28"/>
                      <a:pt x="362" y="28"/>
                    </a:cubicBezTo>
                    <a:cubicBezTo>
                      <a:pt x="362" y="28"/>
                      <a:pt x="362" y="28"/>
                      <a:pt x="362" y="27"/>
                    </a:cubicBezTo>
                    <a:cubicBezTo>
                      <a:pt x="362" y="27"/>
                      <a:pt x="361" y="27"/>
                      <a:pt x="361" y="28"/>
                    </a:cubicBezTo>
                    <a:close/>
                    <a:moveTo>
                      <a:pt x="373" y="13"/>
                    </a:moveTo>
                    <a:cubicBezTo>
                      <a:pt x="373" y="13"/>
                      <a:pt x="372" y="13"/>
                      <a:pt x="372" y="13"/>
                    </a:cubicBezTo>
                    <a:cubicBezTo>
                      <a:pt x="372" y="14"/>
                      <a:pt x="373" y="14"/>
                      <a:pt x="373" y="14"/>
                    </a:cubicBezTo>
                    <a:cubicBezTo>
                      <a:pt x="373" y="14"/>
                      <a:pt x="373" y="14"/>
                      <a:pt x="373" y="13"/>
                    </a:cubicBezTo>
                    <a:close/>
                    <a:moveTo>
                      <a:pt x="373" y="12"/>
                    </a:moveTo>
                    <a:cubicBezTo>
                      <a:pt x="373" y="12"/>
                      <a:pt x="374" y="13"/>
                      <a:pt x="374" y="12"/>
                    </a:cubicBezTo>
                    <a:cubicBezTo>
                      <a:pt x="374" y="12"/>
                      <a:pt x="373" y="11"/>
                      <a:pt x="373" y="12"/>
                    </a:cubicBezTo>
                    <a:close/>
                    <a:moveTo>
                      <a:pt x="359" y="28"/>
                    </a:moveTo>
                    <a:cubicBezTo>
                      <a:pt x="359" y="28"/>
                      <a:pt x="359" y="28"/>
                      <a:pt x="359" y="28"/>
                    </a:cubicBezTo>
                    <a:cubicBezTo>
                      <a:pt x="359" y="28"/>
                      <a:pt x="359" y="28"/>
                      <a:pt x="359" y="28"/>
                    </a:cubicBezTo>
                    <a:cubicBezTo>
                      <a:pt x="359" y="28"/>
                      <a:pt x="359" y="28"/>
                      <a:pt x="360" y="28"/>
                    </a:cubicBezTo>
                    <a:cubicBezTo>
                      <a:pt x="359" y="28"/>
                      <a:pt x="359" y="28"/>
                      <a:pt x="359" y="28"/>
                    </a:cubicBezTo>
                    <a:close/>
                    <a:moveTo>
                      <a:pt x="372" y="13"/>
                    </a:moveTo>
                    <a:cubicBezTo>
                      <a:pt x="372" y="13"/>
                      <a:pt x="372" y="12"/>
                      <a:pt x="373" y="12"/>
                    </a:cubicBezTo>
                    <a:cubicBezTo>
                      <a:pt x="372" y="11"/>
                      <a:pt x="371" y="12"/>
                      <a:pt x="372" y="13"/>
                    </a:cubicBezTo>
                    <a:close/>
                    <a:moveTo>
                      <a:pt x="371" y="13"/>
                    </a:moveTo>
                    <a:cubicBezTo>
                      <a:pt x="371" y="13"/>
                      <a:pt x="371" y="13"/>
                      <a:pt x="371" y="13"/>
                    </a:cubicBezTo>
                    <a:cubicBezTo>
                      <a:pt x="371" y="13"/>
                      <a:pt x="371" y="13"/>
                      <a:pt x="371" y="13"/>
                    </a:cubicBezTo>
                    <a:cubicBezTo>
                      <a:pt x="371" y="13"/>
                      <a:pt x="371" y="13"/>
                      <a:pt x="371" y="13"/>
                    </a:cubicBezTo>
                    <a:cubicBezTo>
                      <a:pt x="371" y="13"/>
                      <a:pt x="371" y="13"/>
                      <a:pt x="371" y="13"/>
                    </a:cubicBezTo>
                    <a:close/>
                    <a:moveTo>
                      <a:pt x="370" y="14"/>
                    </a:moveTo>
                    <a:cubicBezTo>
                      <a:pt x="370" y="14"/>
                      <a:pt x="371" y="14"/>
                      <a:pt x="370" y="14"/>
                    </a:cubicBezTo>
                    <a:cubicBezTo>
                      <a:pt x="370" y="14"/>
                      <a:pt x="370" y="14"/>
                      <a:pt x="370" y="14"/>
                    </a:cubicBezTo>
                    <a:close/>
                    <a:moveTo>
                      <a:pt x="369" y="13"/>
                    </a:moveTo>
                    <a:cubicBezTo>
                      <a:pt x="369" y="13"/>
                      <a:pt x="370" y="14"/>
                      <a:pt x="370" y="14"/>
                    </a:cubicBezTo>
                    <a:cubicBezTo>
                      <a:pt x="370" y="14"/>
                      <a:pt x="370" y="13"/>
                      <a:pt x="369" y="13"/>
                    </a:cubicBezTo>
                    <a:close/>
                    <a:moveTo>
                      <a:pt x="372" y="10"/>
                    </a:moveTo>
                    <a:cubicBezTo>
                      <a:pt x="371" y="10"/>
                      <a:pt x="373" y="11"/>
                      <a:pt x="372" y="10"/>
                    </a:cubicBezTo>
                    <a:close/>
                    <a:moveTo>
                      <a:pt x="373" y="8"/>
                    </a:moveTo>
                    <a:cubicBezTo>
                      <a:pt x="373" y="8"/>
                      <a:pt x="375" y="7"/>
                      <a:pt x="374" y="7"/>
                    </a:cubicBezTo>
                    <a:cubicBezTo>
                      <a:pt x="374" y="7"/>
                      <a:pt x="373" y="7"/>
                      <a:pt x="373" y="8"/>
                    </a:cubicBezTo>
                    <a:close/>
                    <a:moveTo>
                      <a:pt x="356" y="28"/>
                    </a:moveTo>
                    <a:cubicBezTo>
                      <a:pt x="357" y="28"/>
                      <a:pt x="356" y="28"/>
                      <a:pt x="356" y="28"/>
                    </a:cubicBezTo>
                    <a:cubicBezTo>
                      <a:pt x="357" y="28"/>
                      <a:pt x="357" y="28"/>
                      <a:pt x="357" y="28"/>
                    </a:cubicBezTo>
                    <a:cubicBezTo>
                      <a:pt x="357" y="28"/>
                      <a:pt x="357" y="27"/>
                      <a:pt x="356" y="28"/>
                    </a:cubicBezTo>
                    <a:close/>
                    <a:moveTo>
                      <a:pt x="370" y="12"/>
                    </a:moveTo>
                    <a:cubicBezTo>
                      <a:pt x="370" y="12"/>
                      <a:pt x="370" y="12"/>
                      <a:pt x="370" y="12"/>
                    </a:cubicBezTo>
                    <a:cubicBezTo>
                      <a:pt x="370" y="12"/>
                      <a:pt x="370" y="12"/>
                      <a:pt x="370" y="12"/>
                    </a:cubicBezTo>
                    <a:close/>
                    <a:moveTo>
                      <a:pt x="368" y="13"/>
                    </a:moveTo>
                    <a:cubicBezTo>
                      <a:pt x="368" y="13"/>
                      <a:pt x="368" y="13"/>
                      <a:pt x="367" y="14"/>
                    </a:cubicBezTo>
                    <a:cubicBezTo>
                      <a:pt x="368" y="14"/>
                      <a:pt x="368" y="14"/>
                      <a:pt x="368" y="14"/>
                    </a:cubicBezTo>
                    <a:cubicBezTo>
                      <a:pt x="369" y="14"/>
                      <a:pt x="368" y="13"/>
                      <a:pt x="368" y="13"/>
                    </a:cubicBezTo>
                    <a:close/>
                    <a:moveTo>
                      <a:pt x="372" y="8"/>
                    </a:moveTo>
                    <a:cubicBezTo>
                      <a:pt x="372" y="8"/>
                      <a:pt x="373" y="8"/>
                      <a:pt x="372" y="8"/>
                    </a:cubicBezTo>
                    <a:close/>
                    <a:moveTo>
                      <a:pt x="368" y="13"/>
                    </a:moveTo>
                    <a:cubicBezTo>
                      <a:pt x="367" y="12"/>
                      <a:pt x="368" y="13"/>
                      <a:pt x="368" y="13"/>
                    </a:cubicBezTo>
                    <a:close/>
                    <a:moveTo>
                      <a:pt x="367" y="13"/>
                    </a:moveTo>
                    <a:cubicBezTo>
                      <a:pt x="367" y="13"/>
                      <a:pt x="367" y="13"/>
                      <a:pt x="366" y="14"/>
                    </a:cubicBezTo>
                    <a:cubicBezTo>
                      <a:pt x="367" y="14"/>
                      <a:pt x="367" y="14"/>
                      <a:pt x="367" y="14"/>
                    </a:cubicBezTo>
                    <a:cubicBezTo>
                      <a:pt x="367" y="14"/>
                      <a:pt x="367" y="13"/>
                      <a:pt x="367" y="13"/>
                    </a:cubicBezTo>
                    <a:cubicBezTo>
                      <a:pt x="367" y="13"/>
                      <a:pt x="367" y="13"/>
                      <a:pt x="367" y="13"/>
                    </a:cubicBezTo>
                    <a:close/>
                    <a:moveTo>
                      <a:pt x="232" y="176"/>
                    </a:moveTo>
                    <a:cubicBezTo>
                      <a:pt x="232" y="176"/>
                      <a:pt x="233" y="176"/>
                      <a:pt x="233" y="176"/>
                    </a:cubicBezTo>
                    <a:cubicBezTo>
                      <a:pt x="233" y="176"/>
                      <a:pt x="232" y="175"/>
                      <a:pt x="232" y="176"/>
                    </a:cubicBezTo>
                    <a:close/>
                    <a:moveTo>
                      <a:pt x="371" y="8"/>
                    </a:moveTo>
                    <a:cubicBezTo>
                      <a:pt x="371" y="8"/>
                      <a:pt x="370" y="7"/>
                      <a:pt x="371" y="8"/>
                    </a:cubicBezTo>
                    <a:close/>
                    <a:moveTo>
                      <a:pt x="368" y="11"/>
                    </a:moveTo>
                    <a:cubicBezTo>
                      <a:pt x="367" y="11"/>
                      <a:pt x="368" y="12"/>
                      <a:pt x="368" y="11"/>
                    </a:cubicBezTo>
                    <a:cubicBezTo>
                      <a:pt x="368" y="11"/>
                      <a:pt x="368" y="11"/>
                      <a:pt x="368" y="11"/>
                    </a:cubicBezTo>
                    <a:close/>
                    <a:moveTo>
                      <a:pt x="368" y="10"/>
                    </a:moveTo>
                    <a:cubicBezTo>
                      <a:pt x="368" y="10"/>
                      <a:pt x="368" y="10"/>
                      <a:pt x="368" y="10"/>
                    </a:cubicBezTo>
                    <a:close/>
                    <a:moveTo>
                      <a:pt x="365" y="13"/>
                    </a:moveTo>
                    <a:cubicBezTo>
                      <a:pt x="365" y="14"/>
                      <a:pt x="366" y="13"/>
                      <a:pt x="365" y="13"/>
                    </a:cubicBezTo>
                    <a:close/>
                    <a:moveTo>
                      <a:pt x="366" y="13"/>
                    </a:moveTo>
                    <a:cubicBezTo>
                      <a:pt x="365" y="13"/>
                      <a:pt x="364" y="14"/>
                      <a:pt x="363" y="12"/>
                    </a:cubicBezTo>
                    <a:cubicBezTo>
                      <a:pt x="363" y="12"/>
                      <a:pt x="362" y="13"/>
                      <a:pt x="362" y="13"/>
                    </a:cubicBezTo>
                    <a:cubicBezTo>
                      <a:pt x="362" y="14"/>
                      <a:pt x="364" y="13"/>
                      <a:pt x="365" y="14"/>
                    </a:cubicBezTo>
                    <a:cubicBezTo>
                      <a:pt x="364" y="14"/>
                      <a:pt x="365" y="13"/>
                      <a:pt x="365" y="13"/>
                    </a:cubicBezTo>
                    <a:cubicBezTo>
                      <a:pt x="366" y="13"/>
                      <a:pt x="366" y="13"/>
                      <a:pt x="366" y="13"/>
                    </a:cubicBezTo>
                    <a:close/>
                    <a:moveTo>
                      <a:pt x="366" y="10"/>
                    </a:moveTo>
                    <a:cubicBezTo>
                      <a:pt x="365" y="11"/>
                      <a:pt x="365" y="10"/>
                      <a:pt x="364" y="11"/>
                    </a:cubicBezTo>
                    <a:cubicBezTo>
                      <a:pt x="365" y="12"/>
                      <a:pt x="367" y="11"/>
                      <a:pt x="366" y="10"/>
                    </a:cubicBezTo>
                    <a:close/>
                    <a:moveTo>
                      <a:pt x="228" y="176"/>
                    </a:moveTo>
                    <a:cubicBezTo>
                      <a:pt x="227" y="176"/>
                      <a:pt x="227" y="176"/>
                      <a:pt x="227" y="176"/>
                    </a:cubicBezTo>
                    <a:cubicBezTo>
                      <a:pt x="227" y="176"/>
                      <a:pt x="227" y="177"/>
                      <a:pt x="228" y="176"/>
                    </a:cubicBezTo>
                    <a:close/>
                    <a:moveTo>
                      <a:pt x="363" y="10"/>
                    </a:moveTo>
                    <a:cubicBezTo>
                      <a:pt x="363" y="10"/>
                      <a:pt x="363" y="11"/>
                      <a:pt x="363" y="11"/>
                    </a:cubicBezTo>
                    <a:cubicBezTo>
                      <a:pt x="364" y="11"/>
                      <a:pt x="364" y="11"/>
                      <a:pt x="363" y="10"/>
                    </a:cubicBezTo>
                    <a:close/>
                    <a:moveTo>
                      <a:pt x="353" y="22"/>
                    </a:moveTo>
                    <a:cubicBezTo>
                      <a:pt x="353" y="22"/>
                      <a:pt x="354" y="23"/>
                      <a:pt x="354" y="22"/>
                    </a:cubicBezTo>
                    <a:cubicBezTo>
                      <a:pt x="354" y="22"/>
                      <a:pt x="353" y="22"/>
                      <a:pt x="353" y="22"/>
                    </a:cubicBezTo>
                    <a:close/>
                    <a:moveTo>
                      <a:pt x="360" y="14"/>
                    </a:moveTo>
                    <a:cubicBezTo>
                      <a:pt x="359" y="14"/>
                      <a:pt x="360" y="15"/>
                      <a:pt x="360" y="14"/>
                    </a:cubicBezTo>
                    <a:close/>
                    <a:moveTo>
                      <a:pt x="362" y="12"/>
                    </a:moveTo>
                    <a:cubicBezTo>
                      <a:pt x="361" y="12"/>
                      <a:pt x="362" y="13"/>
                      <a:pt x="362" y="12"/>
                    </a:cubicBezTo>
                    <a:close/>
                    <a:moveTo>
                      <a:pt x="361" y="10"/>
                    </a:moveTo>
                    <a:cubicBezTo>
                      <a:pt x="362" y="10"/>
                      <a:pt x="362" y="10"/>
                      <a:pt x="362" y="11"/>
                    </a:cubicBezTo>
                    <a:cubicBezTo>
                      <a:pt x="362" y="11"/>
                      <a:pt x="363" y="11"/>
                      <a:pt x="363" y="10"/>
                    </a:cubicBezTo>
                    <a:cubicBezTo>
                      <a:pt x="363" y="10"/>
                      <a:pt x="362" y="9"/>
                      <a:pt x="361" y="10"/>
                    </a:cubicBezTo>
                    <a:close/>
                    <a:moveTo>
                      <a:pt x="360" y="14"/>
                    </a:moveTo>
                    <a:cubicBezTo>
                      <a:pt x="360" y="14"/>
                      <a:pt x="359" y="14"/>
                      <a:pt x="360" y="14"/>
                    </a:cubicBezTo>
                    <a:close/>
                    <a:moveTo>
                      <a:pt x="365" y="7"/>
                    </a:moveTo>
                    <a:cubicBezTo>
                      <a:pt x="364" y="6"/>
                      <a:pt x="365" y="7"/>
                      <a:pt x="365" y="7"/>
                    </a:cubicBezTo>
                    <a:close/>
                    <a:moveTo>
                      <a:pt x="351" y="22"/>
                    </a:moveTo>
                    <a:cubicBezTo>
                      <a:pt x="351" y="23"/>
                      <a:pt x="352" y="23"/>
                      <a:pt x="352" y="23"/>
                    </a:cubicBezTo>
                    <a:cubicBezTo>
                      <a:pt x="352" y="22"/>
                      <a:pt x="351" y="22"/>
                      <a:pt x="351" y="22"/>
                    </a:cubicBezTo>
                    <a:close/>
                    <a:moveTo>
                      <a:pt x="225" y="176"/>
                    </a:moveTo>
                    <a:cubicBezTo>
                      <a:pt x="225" y="176"/>
                      <a:pt x="224" y="176"/>
                      <a:pt x="224" y="176"/>
                    </a:cubicBezTo>
                    <a:cubicBezTo>
                      <a:pt x="224" y="176"/>
                      <a:pt x="225" y="177"/>
                      <a:pt x="225" y="176"/>
                    </a:cubicBezTo>
                    <a:close/>
                    <a:moveTo>
                      <a:pt x="361" y="11"/>
                    </a:moveTo>
                    <a:cubicBezTo>
                      <a:pt x="361" y="11"/>
                      <a:pt x="361" y="11"/>
                      <a:pt x="361" y="11"/>
                    </a:cubicBezTo>
                    <a:close/>
                    <a:moveTo>
                      <a:pt x="360" y="11"/>
                    </a:moveTo>
                    <a:cubicBezTo>
                      <a:pt x="360" y="11"/>
                      <a:pt x="361" y="11"/>
                      <a:pt x="361" y="11"/>
                    </a:cubicBezTo>
                    <a:cubicBezTo>
                      <a:pt x="360" y="11"/>
                      <a:pt x="360" y="11"/>
                      <a:pt x="360" y="11"/>
                    </a:cubicBezTo>
                    <a:close/>
                    <a:moveTo>
                      <a:pt x="223" y="176"/>
                    </a:moveTo>
                    <a:cubicBezTo>
                      <a:pt x="224" y="176"/>
                      <a:pt x="224" y="177"/>
                      <a:pt x="224" y="176"/>
                    </a:cubicBezTo>
                    <a:cubicBezTo>
                      <a:pt x="224" y="176"/>
                      <a:pt x="223" y="176"/>
                      <a:pt x="223" y="176"/>
                    </a:cubicBezTo>
                    <a:close/>
                    <a:moveTo>
                      <a:pt x="359" y="10"/>
                    </a:moveTo>
                    <a:cubicBezTo>
                      <a:pt x="359" y="10"/>
                      <a:pt x="359" y="10"/>
                      <a:pt x="359" y="10"/>
                    </a:cubicBezTo>
                    <a:close/>
                    <a:moveTo>
                      <a:pt x="360" y="7"/>
                    </a:moveTo>
                    <a:cubicBezTo>
                      <a:pt x="361" y="7"/>
                      <a:pt x="361" y="7"/>
                      <a:pt x="361" y="7"/>
                    </a:cubicBezTo>
                    <a:cubicBezTo>
                      <a:pt x="361" y="6"/>
                      <a:pt x="361" y="6"/>
                      <a:pt x="360" y="7"/>
                    </a:cubicBezTo>
                    <a:close/>
                    <a:moveTo>
                      <a:pt x="356" y="10"/>
                    </a:moveTo>
                    <a:cubicBezTo>
                      <a:pt x="357" y="10"/>
                      <a:pt x="357" y="11"/>
                      <a:pt x="358" y="11"/>
                    </a:cubicBezTo>
                    <a:cubicBezTo>
                      <a:pt x="357" y="10"/>
                      <a:pt x="357" y="9"/>
                      <a:pt x="356" y="10"/>
                    </a:cubicBezTo>
                    <a:close/>
                    <a:moveTo>
                      <a:pt x="354" y="8"/>
                    </a:moveTo>
                    <a:cubicBezTo>
                      <a:pt x="354" y="9"/>
                      <a:pt x="354" y="9"/>
                      <a:pt x="354" y="9"/>
                    </a:cubicBezTo>
                    <a:cubicBezTo>
                      <a:pt x="354" y="9"/>
                      <a:pt x="354" y="9"/>
                      <a:pt x="355" y="9"/>
                    </a:cubicBezTo>
                    <a:cubicBezTo>
                      <a:pt x="355" y="10"/>
                      <a:pt x="354" y="10"/>
                      <a:pt x="354" y="10"/>
                    </a:cubicBezTo>
                    <a:cubicBezTo>
                      <a:pt x="355" y="10"/>
                      <a:pt x="355" y="11"/>
                      <a:pt x="356" y="11"/>
                    </a:cubicBezTo>
                    <a:cubicBezTo>
                      <a:pt x="356" y="10"/>
                      <a:pt x="356" y="10"/>
                      <a:pt x="356" y="10"/>
                    </a:cubicBezTo>
                    <a:cubicBezTo>
                      <a:pt x="356" y="9"/>
                      <a:pt x="355" y="9"/>
                      <a:pt x="354" y="8"/>
                    </a:cubicBezTo>
                    <a:close/>
                    <a:moveTo>
                      <a:pt x="352" y="9"/>
                    </a:moveTo>
                    <a:cubicBezTo>
                      <a:pt x="352" y="10"/>
                      <a:pt x="351" y="9"/>
                      <a:pt x="351" y="10"/>
                    </a:cubicBezTo>
                    <a:cubicBezTo>
                      <a:pt x="352" y="11"/>
                      <a:pt x="352" y="10"/>
                      <a:pt x="353" y="10"/>
                    </a:cubicBezTo>
                    <a:cubicBezTo>
                      <a:pt x="353" y="10"/>
                      <a:pt x="353" y="9"/>
                      <a:pt x="352" y="9"/>
                    </a:cubicBezTo>
                    <a:close/>
                    <a:moveTo>
                      <a:pt x="354" y="8"/>
                    </a:moveTo>
                    <a:cubicBezTo>
                      <a:pt x="353" y="8"/>
                      <a:pt x="354" y="9"/>
                      <a:pt x="354" y="8"/>
                    </a:cubicBezTo>
                    <a:close/>
                    <a:moveTo>
                      <a:pt x="353" y="9"/>
                    </a:moveTo>
                    <a:cubicBezTo>
                      <a:pt x="352" y="8"/>
                      <a:pt x="352" y="9"/>
                      <a:pt x="353" y="9"/>
                    </a:cubicBezTo>
                    <a:close/>
                    <a:moveTo>
                      <a:pt x="349" y="9"/>
                    </a:moveTo>
                    <a:cubicBezTo>
                      <a:pt x="348" y="9"/>
                      <a:pt x="349" y="10"/>
                      <a:pt x="349" y="9"/>
                    </a:cubicBezTo>
                    <a:close/>
                    <a:moveTo>
                      <a:pt x="348" y="9"/>
                    </a:moveTo>
                    <a:cubicBezTo>
                      <a:pt x="348" y="9"/>
                      <a:pt x="348" y="9"/>
                      <a:pt x="348" y="9"/>
                    </a:cubicBezTo>
                    <a:cubicBezTo>
                      <a:pt x="348" y="10"/>
                      <a:pt x="348" y="10"/>
                      <a:pt x="348" y="10"/>
                    </a:cubicBezTo>
                    <a:cubicBezTo>
                      <a:pt x="348" y="10"/>
                      <a:pt x="348" y="10"/>
                      <a:pt x="348" y="9"/>
                    </a:cubicBezTo>
                    <a:cubicBezTo>
                      <a:pt x="348" y="9"/>
                      <a:pt x="348" y="9"/>
                      <a:pt x="348" y="9"/>
                    </a:cubicBezTo>
                    <a:close/>
                    <a:moveTo>
                      <a:pt x="347" y="10"/>
                    </a:moveTo>
                    <a:cubicBezTo>
                      <a:pt x="347" y="9"/>
                      <a:pt x="346" y="9"/>
                      <a:pt x="347" y="10"/>
                    </a:cubicBezTo>
                    <a:close/>
                    <a:moveTo>
                      <a:pt x="347" y="8"/>
                    </a:moveTo>
                    <a:cubicBezTo>
                      <a:pt x="347" y="8"/>
                      <a:pt x="347" y="8"/>
                      <a:pt x="347" y="8"/>
                    </a:cubicBezTo>
                    <a:close/>
                    <a:moveTo>
                      <a:pt x="344" y="8"/>
                    </a:moveTo>
                    <a:cubicBezTo>
                      <a:pt x="345" y="8"/>
                      <a:pt x="345" y="8"/>
                      <a:pt x="346" y="8"/>
                    </a:cubicBezTo>
                    <a:cubicBezTo>
                      <a:pt x="345" y="8"/>
                      <a:pt x="345" y="7"/>
                      <a:pt x="344" y="8"/>
                    </a:cubicBezTo>
                    <a:close/>
                    <a:moveTo>
                      <a:pt x="344" y="9"/>
                    </a:moveTo>
                    <a:cubicBezTo>
                      <a:pt x="344" y="10"/>
                      <a:pt x="345" y="9"/>
                      <a:pt x="345" y="9"/>
                    </a:cubicBezTo>
                    <a:cubicBezTo>
                      <a:pt x="345" y="8"/>
                      <a:pt x="344" y="9"/>
                      <a:pt x="344" y="9"/>
                    </a:cubicBezTo>
                    <a:close/>
                    <a:moveTo>
                      <a:pt x="343" y="10"/>
                    </a:moveTo>
                    <a:cubicBezTo>
                      <a:pt x="343" y="10"/>
                      <a:pt x="343" y="10"/>
                      <a:pt x="343" y="10"/>
                    </a:cubicBezTo>
                    <a:cubicBezTo>
                      <a:pt x="343" y="10"/>
                      <a:pt x="343" y="11"/>
                      <a:pt x="343" y="11"/>
                    </a:cubicBezTo>
                    <a:cubicBezTo>
                      <a:pt x="343" y="11"/>
                      <a:pt x="343" y="10"/>
                      <a:pt x="343" y="10"/>
                    </a:cubicBezTo>
                    <a:cubicBezTo>
                      <a:pt x="343" y="10"/>
                      <a:pt x="343" y="10"/>
                      <a:pt x="343" y="10"/>
                    </a:cubicBezTo>
                    <a:close/>
                    <a:moveTo>
                      <a:pt x="342" y="10"/>
                    </a:moveTo>
                    <a:cubicBezTo>
                      <a:pt x="342" y="10"/>
                      <a:pt x="342" y="10"/>
                      <a:pt x="342" y="10"/>
                    </a:cubicBezTo>
                    <a:close/>
                    <a:moveTo>
                      <a:pt x="342" y="9"/>
                    </a:moveTo>
                    <a:cubicBezTo>
                      <a:pt x="341" y="8"/>
                      <a:pt x="341" y="9"/>
                      <a:pt x="342" y="9"/>
                    </a:cubicBezTo>
                    <a:close/>
                    <a:moveTo>
                      <a:pt x="340" y="9"/>
                    </a:moveTo>
                    <a:cubicBezTo>
                      <a:pt x="340" y="9"/>
                      <a:pt x="340" y="9"/>
                      <a:pt x="340" y="9"/>
                    </a:cubicBezTo>
                    <a:cubicBezTo>
                      <a:pt x="340" y="9"/>
                      <a:pt x="340" y="8"/>
                      <a:pt x="340" y="9"/>
                    </a:cubicBezTo>
                    <a:close/>
                    <a:moveTo>
                      <a:pt x="337" y="8"/>
                    </a:moveTo>
                    <a:cubicBezTo>
                      <a:pt x="338" y="9"/>
                      <a:pt x="338" y="9"/>
                      <a:pt x="339" y="9"/>
                    </a:cubicBezTo>
                    <a:cubicBezTo>
                      <a:pt x="338" y="8"/>
                      <a:pt x="338" y="8"/>
                      <a:pt x="337" y="8"/>
                    </a:cubicBezTo>
                    <a:close/>
                    <a:moveTo>
                      <a:pt x="330" y="20"/>
                    </a:moveTo>
                    <a:cubicBezTo>
                      <a:pt x="329" y="19"/>
                      <a:pt x="331" y="20"/>
                      <a:pt x="330" y="20"/>
                    </a:cubicBezTo>
                    <a:close/>
                    <a:moveTo>
                      <a:pt x="336" y="9"/>
                    </a:moveTo>
                    <a:cubicBezTo>
                      <a:pt x="336" y="8"/>
                      <a:pt x="336" y="9"/>
                      <a:pt x="336" y="8"/>
                    </a:cubicBezTo>
                    <a:cubicBezTo>
                      <a:pt x="336" y="7"/>
                      <a:pt x="334" y="8"/>
                      <a:pt x="334" y="8"/>
                    </a:cubicBezTo>
                    <a:cubicBezTo>
                      <a:pt x="335" y="8"/>
                      <a:pt x="335" y="11"/>
                      <a:pt x="336" y="10"/>
                    </a:cubicBezTo>
                    <a:cubicBezTo>
                      <a:pt x="336" y="9"/>
                      <a:pt x="335" y="9"/>
                      <a:pt x="336" y="9"/>
                    </a:cubicBezTo>
                    <a:close/>
                    <a:moveTo>
                      <a:pt x="336" y="10"/>
                    </a:moveTo>
                    <a:cubicBezTo>
                      <a:pt x="336" y="10"/>
                      <a:pt x="335" y="10"/>
                      <a:pt x="336" y="10"/>
                    </a:cubicBezTo>
                    <a:close/>
                    <a:moveTo>
                      <a:pt x="327" y="21"/>
                    </a:moveTo>
                    <a:cubicBezTo>
                      <a:pt x="327" y="20"/>
                      <a:pt x="327" y="20"/>
                      <a:pt x="327" y="20"/>
                    </a:cubicBezTo>
                    <a:cubicBezTo>
                      <a:pt x="327" y="20"/>
                      <a:pt x="327" y="20"/>
                      <a:pt x="327" y="21"/>
                    </a:cubicBezTo>
                    <a:close/>
                    <a:moveTo>
                      <a:pt x="337" y="7"/>
                    </a:moveTo>
                    <a:cubicBezTo>
                      <a:pt x="337" y="7"/>
                      <a:pt x="337" y="8"/>
                      <a:pt x="338" y="7"/>
                    </a:cubicBezTo>
                    <a:cubicBezTo>
                      <a:pt x="337" y="7"/>
                      <a:pt x="337" y="7"/>
                      <a:pt x="337" y="7"/>
                    </a:cubicBezTo>
                    <a:close/>
                    <a:moveTo>
                      <a:pt x="332" y="11"/>
                    </a:moveTo>
                    <a:cubicBezTo>
                      <a:pt x="331" y="11"/>
                      <a:pt x="332" y="12"/>
                      <a:pt x="332" y="11"/>
                    </a:cubicBezTo>
                    <a:close/>
                    <a:moveTo>
                      <a:pt x="333" y="7"/>
                    </a:moveTo>
                    <a:cubicBezTo>
                      <a:pt x="333" y="7"/>
                      <a:pt x="333" y="7"/>
                      <a:pt x="333" y="7"/>
                    </a:cubicBezTo>
                    <a:close/>
                    <a:moveTo>
                      <a:pt x="331" y="7"/>
                    </a:moveTo>
                    <a:cubicBezTo>
                      <a:pt x="330" y="8"/>
                      <a:pt x="331" y="8"/>
                      <a:pt x="331" y="8"/>
                    </a:cubicBezTo>
                    <a:cubicBezTo>
                      <a:pt x="331" y="8"/>
                      <a:pt x="331" y="8"/>
                      <a:pt x="332" y="8"/>
                    </a:cubicBezTo>
                    <a:cubicBezTo>
                      <a:pt x="331" y="7"/>
                      <a:pt x="331" y="8"/>
                      <a:pt x="331" y="7"/>
                    </a:cubicBezTo>
                    <a:close/>
                    <a:moveTo>
                      <a:pt x="326" y="12"/>
                    </a:moveTo>
                    <a:cubicBezTo>
                      <a:pt x="326" y="12"/>
                      <a:pt x="326" y="12"/>
                      <a:pt x="327" y="12"/>
                    </a:cubicBezTo>
                    <a:cubicBezTo>
                      <a:pt x="327" y="12"/>
                      <a:pt x="327" y="12"/>
                      <a:pt x="326" y="12"/>
                    </a:cubicBezTo>
                    <a:close/>
                    <a:moveTo>
                      <a:pt x="324" y="12"/>
                    </a:moveTo>
                    <a:cubicBezTo>
                      <a:pt x="325" y="12"/>
                      <a:pt x="324" y="12"/>
                      <a:pt x="324" y="12"/>
                    </a:cubicBezTo>
                    <a:close/>
                    <a:moveTo>
                      <a:pt x="328" y="7"/>
                    </a:moveTo>
                    <a:cubicBezTo>
                      <a:pt x="328" y="6"/>
                      <a:pt x="328" y="7"/>
                      <a:pt x="328" y="7"/>
                    </a:cubicBezTo>
                    <a:close/>
                    <a:moveTo>
                      <a:pt x="327" y="7"/>
                    </a:moveTo>
                    <a:cubicBezTo>
                      <a:pt x="326" y="7"/>
                      <a:pt x="326" y="7"/>
                      <a:pt x="326" y="7"/>
                    </a:cubicBezTo>
                    <a:cubicBezTo>
                      <a:pt x="326" y="7"/>
                      <a:pt x="327" y="8"/>
                      <a:pt x="327" y="8"/>
                    </a:cubicBezTo>
                    <a:cubicBezTo>
                      <a:pt x="327" y="7"/>
                      <a:pt x="327" y="7"/>
                      <a:pt x="327" y="7"/>
                    </a:cubicBezTo>
                    <a:close/>
                    <a:moveTo>
                      <a:pt x="326" y="8"/>
                    </a:moveTo>
                    <a:cubicBezTo>
                      <a:pt x="327" y="8"/>
                      <a:pt x="326" y="8"/>
                      <a:pt x="326" y="8"/>
                    </a:cubicBezTo>
                    <a:close/>
                    <a:moveTo>
                      <a:pt x="322" y="12"/>
                    </a:moveTo>
                    <a:cubicBezTo>
                      <a:pt x="321" y="12"/>
                      <a:pt x="322" y="13"/>
                      <a:pt x="322" y="12"/>
                    </a:cubicBezTo>
                    <a:cubicBezTo>
                      <a:pt x="322" y="12"/>
                      <a:pt x="322" y="12"/>
                      <a:pt x="322" y="12"/>
                    </a:cubicBezTo>
                    <a:close/>
                    <a:moveTo>
                      <a:pt x="324" y="7"/>
                    </a:moveTo>
                    <a:cubicBezTo>
                      <a:pt x="323" y="7"/>
                      <a:pt x="323" y="6"/>
                      <a:pt x="322" y="6"/>
                    </a:cubicBezTo>
                    <a:cubicBezTo>
                      <a:pt x="322" y="7"/>
                      <a:pt x="324" y="8"/>
                      <a:pt x="325" y="8"/>
                    </a:cubicBezTo>
                    <a:cubicBezTo>
                      <a:pt x="325" y="8"/>
                      <a:pt x="325" y="7"/>
                      <a:pt x="325" y="7"/>
                    </a:cubicBezTo>
                    <a:cubicBezTo>
                      <a:pt x="325" y="7"/>
                      <a:pt x="324" y="7"/>
                      <a:pt x="324" y="7"/>
                    </a:cubicBezTo>
                    <a:close/>
                    <a:moveTo>
                      <a:pt x="321" y="10"/>
                    </a:moveTo>
                    <a:cubicBezTo>
                      <a:pt x="321" y="10"/>
                      <a:pt x="322" y="11"/>
                      <a:pt x="321" y="10"/>
                    </a:cubicBezTo>
                    <a:close/>
                    <a:moveTo>
                      <a:pt x="319" y="11"/>
                    </a:moveTo>
                    <a:cubicBezTo>
                      <a:pt x="319" y="11"/>
                      <a:pt x="320" y="11"/>
                      <a:pt x="320" y="12"/>
                    </a:cubicBezTo>
                    <a:cubicBezTo>
                      <a:pt x="320" y="11"/>
                      <a:pt x="320" y="11"/>
                      <a:pt x="320" y="11"/>
                    </a:cubicBezTo>
                    <a:cubicBezTo>
                      <a:pt x="320" y="11"/>
                      <a:pt x="319" y="11"/>
                      <a:pt x="319" y="11"/>
                    </a:cubicBezTo>
                    <a:close/>
                    <a:moveTo>
                      <a:pt x="317" y="10"/>
                    </a:moveTo>
                    <a:cubicBezTo>
                      <a:pt x="317" y="11"/>
                      <a:pt x="318" y="11"/>
                      <a:pt x="319" y="11"/>
                    </a:cubicBezTo>
                    <a:cubicBezTo>
                      <a:pt x="319" y="10"/>
                      <a:pt x="318" y="10"/>
                      <a:pt x="317" y="10"/>
                    </a:cubicBezTo>
                    <a:close/>
                    <a:moveTo>
                      <a:pt x="319" y="7"/>
                    </a:moveTo>
                    <a:cubicBezTo>
                      <a:pt x="320" y="8"/>
                      <a:pt x="319" y="6"/>
                      <a:pt x="319" y="7"/>
                    </a:cubicBezTo>
                    <a:close/>
                    <a:moveTo>
                      <a:pt x="317" y="8"/>
                    </a:moveTo>
                    <a:cubicBezTo>
                      <a:pt x="317" y="8"/>
                      <a:pt x="318" y="8"/>
                      <a:pt x="317" y="8"/>
                    </a:cubicBezTo>
                    <a:close/>
                    <a:moveTo>
                      <a:pt x="313" y="10"/>
                    </a:moveTo>
                    <a:cubicBezTo>
                      <a:pt x="312" y="11"/>
                      <a:pt x="309" y="9"/>
                      <a:pt x="308" y="10"/>
                    </a:cubicBezTo>
                    <a:cubicBezTo>
                      <a:pt x="308" y="11"/>
                      <a:pt x="308" y="11"/>
                      <a:pt x="308" y="11"/>
                    </a:cubicBezTo>
                    <a:cubicBezTo>
                      <a:pt x="309" y="11"/>
                      <a:pt x="309" y="10"/>
                      <a:pt x="310" y="10"/>
                    </a:cubicBezTo>
                    <a:cubicBezTo>
                      <a:pt x="310" y="11"/>
                      <a:pt x="310" y="11"/>
                      <a:pt x="310" y="12"/>
                    </a:cubicBezTo>
                    <a:cubicBezTo>
                      <a:pt x="311" y="10"/>
                      <a:pt x="313" y="12"/>
                      <a:pt x="314" y="11"/>
                    </a:cubicBezTo>
                    <a:cubicBezTo>
                      <a:pt x="314" y="11"/>
                      <a:pt x="314" y="12"/>
                      <a:pt x="315" y="11"/>
                    </a:cubicBezTo>
                    <a:cubicBezTo>
                      <a:pt x="315" y="11"/>
                      <a:pt x="314" y="11"/>
                      <a:pt x="313" y="10"/>
                    </a:cubicBezTo>
                    <a:close/>
                    <a:moveTo>
                      <a:pt x="315" y="8"/>
                    </a:moveTo>
                    <a:cubicBezTo>
                      <a:pt x="315" y="8"/>
                      <a:pt x="315" y="8"/>
                      <a:pt x="315" y="8"/>
                    </a:cubicBezTo>
                    <a:cubicBezTo>
                      <a:pt x="315" y="8"/>
                      <a:pt x="315" y="8"/>
                      <a:pt x="315" y="8"/>
                    </a:cubicBezTo>
                    <a:cubicBezTo>
                      <a:pt x="315" y="8"/>
                      <a:pt x="315" y="8"/>
                      <a:pt x="315" y="8"/>
                    </a:cubicBezTo>
                    <a:cubicBezTo>
                      <a:pt x="315" y="8"/>
                      <a:pt x="315" y="8"/>
                      <a:pt x="316" y="8"/>
                    </a:cubicBezTo>
                    <a:cubicBezTo>
                      <a:pt x="315" y="8"/>
                      <a:pt x="315" y="8"/>
                      <a:pt x="315" y="8"/>
                    </a:cubicBezTo>
                    <a:close/>
                    <a:moveTo>
                      <a:pt x="315" y="8"/>
                    </a:moveTo>
                    <a:cubicBezTo>
                      <a:pt x="314" y="8"/>
                      <a:pt x="315" y="9"/>
                      <a:pt x="315" y="8"/>
                    </a:cubicBezTo>
                    <a:close/>
                    <a:moveTo>
                      <a:pt x="311" y="7"/>
                    </a:moveTo>
                    <a:cubicBezTo>
                      <a:pt x="311" y="7"/>
                      <a:pt x="311" y="7"/>
                      <a:pt x="311" y="7"/>
                    </a:cubicBezTo>
                    <a:close/>
                    <a:moveTo>
                      <a:pt x="309" y="7"/>
                    </a:moveTo>
                    <a:cubicBezTo>
                      <a:pt x="309" y="8"/>
                      <a:pt x="309" y="8"/>
                      <a:pt x="310" y="7"/>
                    </a:cubicBezTo>
                    <a:cubicBezTo>
                      <a:pt x="309" y="7"/>
                      <a:pt x="309" y="7"/>
                      <a:pt x="309" y="7"/>
                    </a:cubicBezTo>
                    <a:close/>
                    <a:moveTo>
                      <a:pt x="307" y="10"/>
                    </a:moveTo>
                    <a:cubicBezTo>
                      <a:pt x="307" y="10"/>
                      <a:pt x="307" y="10"/>
                      <a:pt x="307" y="10"/>
                    </a:cubicBezTo>
                    <a:close/>
                    <a:moveTo>
                      <a:pt x="304" y="10"/>
                    </a:moveTo>
                    <a:cubicBezTo>
                      <a:pt x="305" y="11"/>
                      <a:pt x="306" y="11"/>
                      <a:pt x="307" y="10"/>
                    </a:cubicBezTo>
                    <a:cubicBezTo>
                      <a:pt x="306" y="9"/>
                      <a:pt x="305" y="10"/>
                      <a:pt x="304" y="10"/>
                    </a:cubicBezTo>
                    <a:close/>
                    <a:moveTo>
                      <a:pt x="302" y="6"/>
                    </a:moveTo>
                    <a:cubicBezTo>
                      <a:pt x="301" y="7"/>
                      <a:pt x="302" y="8"/>
                      <a:pt x="302" y="7"/>
                    </a:cubicBezTo>
                    <a:cubicBezTo>
                      <a:pt x="302" y="7"/>
                      <a:pt x="302" y="7"/>
                      <a:pt x="302" y="6"/>
                    </a:cubicBezTo>
                    <a:close/>
                    <a:moveTo>
                      <a:pt x="287" y="19"/>
                    </a:moveTo>
                    <a:cubicBezTo>
                      <a:pt x="287" y="19"/>
                      <a:pt x="288" y="20"/>
                      <a:pt x="288" y="19"/>
                    </a:cubicBezTo>
                    <a:cubicBezTo>
                      <a:pt x="288" y="19"/>
                      <a:pt x="288" y="19"/>
                      <a:pt x="287" y="19"/>
                    </a:cubicBezTo>
                    <a:close/>
                    <a:moveTo>
                      <a:pt x="263" y="10"/>
                    </a:moveTo>
                    <a:cubicBezTo>
                      <a:pt x="263" y="10"/>
                      <a:pt x="262" y="10"/>
                      <a:pt x="262" y="10"/>
                    </a:cubicBezTo>
                    <a:cubicBezTo>
                      <a:pt x="262" y="10"/>
                      <a:pt x="263" y="10"/>
                      <a:pt x="263" y="10"/>
                    </a:cubicBezTo>
                    <a:close/>
                    <a:moveTo>
                      <a:pt x="261" y="9"/>
                    </a:moveTo>
                    <a:cubicBezTo>
                      <a:pt x="261" y="10"/>
                      <a:pt x="260" y="9"/>
                      <a:pt x="260" y="10"/>
                    </a:cubicBezTo>
                    <a:cubicBezTo>
                      <a:pt x="260" y="10"/>
                      <a:pt x="261" y="10"/>
                      <a:pt x="262" y="10"/>
                    </a:cubicBezTo>
                    <a:cubicBezTo>
                      <a:pt x="262" y="10"/>
                      <a:pt x="262" y="10"/>
                      <a:pt x="262" y="10"/>
                    </a:cubicBezTo>
                    <a:cubicBezTo>
                      <a:pt x="262" y="10"/>
                      <a:pt x="262" y="9"/>
                      <a:pt x="261" y="9"/>
                    </a:cubicBezTo>
                    <a:close/>
                    <a:moveTo>
                      <a:pt x="258" y="10"/>
                    </a:moveTo>
                    <a:cubicBezTo>
                      <a:pt x="257" y="9"/>
                      <a:pt x="259" y="10"/>
                      <a:pt x="258" y="10"/>
                    </a:cubicBezTo>
                    <a:close/>
                    <a:moveTo>
                      <a:pt x="249" y="10"/>
                    </a:moveTo>
                    <a:cubicBezTo>
                      <a:pt x="249" y="10"/>
                      <a:pt x="249" y="10"/>
                      <a:pt x="249" y="10"/>
                    </a:cubicBezTo>
                    <a:cubicBezTo>
                      <a:pt x="249" y="10"/>
                      <a:pt x="249" y="10"/>
                      <a:pt x="249" y="10"/>
                    </a:cubicBezTo>
                    <a:cubicBezTo>
                      <a:pt x="249" y="10"/>
                      <a:pt x="249" y="10"/>
                      <a:pt x="249" y="10"/>
                    </a:cubicBezTo>
                    <a:close/>
                    <a:moveTo>
                      <a:pt x="208" y="8"/>
                    </a:moveTo>
                    <a:cubicBezTo>
                      <a:pt x="209" y="8"/>
                      <a:pt x="208" y="9"/>
                      <a:pt x="208" y="8"/>
                    </a:cubicBezTo>
                    <a:close/>
                    <a:moveTo>
                      <a:pt x="163" y="27"/>
                    </a:moveTo>
                    <a:cubicBezTo>
                      <a:pt x="162" y="27"/>
                      <a:pt x="162" y="27"/>
                      <a:pt x="162" y="28"/>
                    </a:cubicBezTo>
                    <a:cubicBezTo>
                      <a:pt x="162" y="28"/>
                      <a:pt x="163" y="28"/>
                      <a:pt x="164" y="28"/>
                    </a:cubicBezTo>
                    <a:cubicBezTo>
                      <a:pt x="163" y="28"/>
                      <a:pt x="163" y="27"/>
                      <a:pt x="163" y="27"/>
                    </a:cubicBezTo>
                    <a:close/>
                    <a:moveTo>
                      <a:pt x="178" y="7"/>
                    </a:moveTo>
                    <a:cubicBezTo>
                      <a:pt x="178" y="7"/>
                      <a:pt x="179" y="8"/>
                      <a:pt x="178" y="7"/>
                    </a:cubicBezTo>
                    <a:close/>
                    <a:moveTo>
                      <a:pt x="160" y="27"/>
                    </a:moveTo>
                    <a:cubicBezTo>
                      <a:pt x="160" y="27"/>
                      <a:pt x="160" y="28"/>
                      <a:pt x="161" y="28"/>
                    </a:cubicBezTo>
                    <a:cubicBezTo>
                      <a:pt x="161" y="28"/>
                      <a:pt x="161" y="28"/>
                      <a:pt x="161" y="27"/>
                    </a:cubicBezTo>
                    <a:cubicBezTo>
                      <a:pt x="161" y="27"/>
                      <a:pt x="161" y="27"/>
                      <a:pt x="160" y="27"/>
                    </a:cubicBezTo>
                    <a:close/>
                    <a:moveTo>
                      <a:pt x="160" y="16"/>
                    </a:moveTo>
                    <a:cubicBezTo>
                      <a:pt x="160" y="16"/>
                      <a:pt x="160" y="16"/>
                      <a:pt x="160" y="16"/>
                    </a:cubicBezTo>
                    <a:cubicBezTo>
                      <a:pt x="160" y="16"/>
                      <a:pt x="160" y="16"/>
                      <a:pt x="160" y="16"/>
                    </a:cubicBezTo>
                    <a:close/>
                    <a:moveTo>
                      <a:pt x="159" y="16"/>
                    </a:moveTo>
                    <a:cubicBezTo>
                      <a:pt x="159" y="16"/>
                      <a:pt x="159" y="16"/>
                      <a:pt x="159" y="15"/>
                    </a:cubicBezTo>
                    <a:cubicBezTo>
                      <a:pt x="159" y="16"/>
                      <a:pt x="159" y="16"/>
                      <a:pt x="159" y="16"/>
                    </a:cubicBezTo>
                    <a:close/>
                    <a:moveTo>
                      <a:pt x="150" y="15"/>
                    </a:moveTo>
                    <a:cubicBezTo>
                      <a:pt x="150" y="15"/>
                      <a:pt x="149" y="15"/>
                      <a:pt x="149" y="16"/>
                    </a:cubicBezTo>
                    <a:cubicBezTo>
                      <a:pt x="149" y="16"/>
                      <a:pt x="149" y="16"/>
                      <a:pt x="149" y="16"/>
                    </a:cubicBezTo>
                    <a:cubicBezTo>
                      <a:pt x="149" y="16"/>
                      <a:pt x="150" y="16"/>
                      <a:pt x="150" y="15"/>
                    </a:cubicBezTo>
                    <a:close/>
                    <a:moveTo>
                      <a:pt x="147" y="14"/>
                    </a:moveTo>
                    <a:cubicBezTo>
                      <a:pt x="148" y="15"/>
                      <a:pt x="148" y="15"/>
                      <a:pt x="148" y="15"/>
                    </a:cubicBezTo>
                    <a:cubicBezTo>
                      <a:pt x="148" y="15"/>
                      <a:pt x="148" y="14"/>
                      <a:pt x="147" y="14"/>
                    </a:cubicBezTo>
                    <a:close/>
                    <a:moveTo>
                      <a:pt x="146" y="14"/>
                    </a:moveTo>
                    <a:cubicBezTo>
                      <a:pt x="146" y="14"/>
                      <a:pt x="146" y="15"/>
                      <a:pt x="146" y="14"/>
                    </a:cubicBezTo>
                    <a:cubicBezTo>
                      <a:pt x="146" y="14"/>
                      <a:pt x="146" y="14"/>
                      <a:pt x="146" y="14"/>
                    </a:cubicBezTo>
                    <a:close/>
                    <a:moveTo>
                      <a:pt x="134" y="25"/>
                    </a:moveTo>
                    <a:cubicBezTo>
                      <a:pt x="134" y="25"/>
                      <a:pt x="134" y="25"/>
                      <a:pt x="134" y="25"/>
                    </a:cubicBezTo>
                    <a:close/>
                    <a:moveTo>
                      <a:pt x="135" y="13"/>
                    </a:moveTo>
                    <a:cubicBezTo>
                      <a:pt x="136" y="13"/>
                      <a:pt x="135" y="13"/>
                      <a:pt x="135" y="13"/>
                    </a:cubicBezTo>
                    <a:close/>
                    <a:moveTo>
                      <a:pt x="134" y="12"/>
                    </a:moveTo>
                    <a:cubicBezTo>
                      <a:pt x="133" y="12"/>
                      <a:pt x="133" y="12"/>
                      <a:pt x="133" y="12"/>
                    </a:cubicBezTo>
                    <a:cubicBezTo>
                      <a:pt x="133" y="13"/>
                      <a:pt x="133" y="13"/>
                      <a:pt x="134" y="12"/>
                    </a:cubicBezTo>
                    <a:close/>
                    <a:moveTo>
                      <a:pt x="132" y="12"/>
                    </a:moveTo>
                    <a:cubicBezTo>
                      <a:pt x="132" y="12"/>
                      <a:pt x="133" y="13"/>
                      <a:pt x="133" y="12"/>
                    </a:cubicBezTo>
                    <a:cubicBezTo>
                      <a:pt x="133" y="12"/>
                      <a:pt x="132" y="12"/>
                      <a:pt x="132" y="12"/>
                    </a:cubicBezTo>
                    <a:close/>
                    <a:moveTo>
                      <a:pt x="121" y="23"/>
                    </a:moveTo>
                    <a:cubicBezTo>
                      <a:pt x="120" y="23"/>
                      <a:pt x="121" y="23"/>
                      <a:pt x="121" y="23"/>
                    </a:cubicBezTo>
                    <a:close/>
                    <a:moveTo>
                      <a:pt x="128" y="12"/>
                    </a:moveTo>
                    <a:cubicBezTo>
                      <a:pt x="129" y="12"/>
                      <a:pt x="129" y="12"/>
                      <a:pt x="129" y="12"/>
                    </a:cubicBezTo>
                    <a:cubicBezTo>
                      <a:pt x="129" y="12"/>
                      <a:pt x="129" y="12"/>
                      <a:pt x="128" y="12"/>
                    </a:cubicBezTo>
                    <a:close/>
                    <a:moveTo>
                      <a:pt x="127" y="12"/>
                    </a:moveTo>
                    <a:cubicBezTo>
                      <a:pt x="127" y="12"/>
                      <a:pt x="128" y="12"/>
                      <a:pt x="128" y="12"/>
                    </a:cubicBezTo>
                    <a:cubicBezTo>
                      <a:pt x="128" y="11"/>
                      <a:pt x="127" y="11"/>
                      <a:pt x="127" y="12"/>
                    </a:cubicBezTo>
                    <a:close/>
                    <a:moveTo>
                      <a:pt x="126" y="12"/>
                    </a:moveTo>
                    <a:cubicBezTo>
                      <a:pt x="126" y="12"/>
                      <a:pt x="126" y="12"/>
                      <a:pt x="126" y="12"/>
                    </a:cubicBezTo>
                    <a:close/>
                    <a:moveTo>
                      <a:pt x="124" y="12"/>
                    </a:moveTo>
                    <a:cubicBezTo>
                      <a:pt x="124" y="12"/>
                      <a:pt x="124" y="12"/>
                      <a:pt x="124" y="12"/>
                    </a:cubicBezTo>
                    <a:cubicBezTo>
                      <a:pt x="124" y="12"/>
                      <a:pt x="125" y="12"/>
                      <a:pt x="125" y="11"/>
                    </a:cubicBezTo>
                    <a:cubicBezTo>
                      <a:pt x="124" y="12"/>
                      <a:pt x="124" y="12"/>
                      <a:pt x="124" y="12"/>
                    </a:cubicBezTo>
                    <a:close/>
                    <a:moveTo>
                      <a:pt x="123" y="11"/>
                    </a:moveTo>
                    <a:cubicBezTo>
                      <a:pt x="123" y="11"/>
                      <a:pt x="122" y="11"/>
                      <a:pt x="122" y="12"/>
                    </a:cubicBezTo>
                    <a:cubicBezTo>
                      <a:pt x="123" y="12"/>
                      <a:pt x="123" y="11"/>
                      <a:pt x="123" y="11"/>
                    </a:cubicBezTo>
                    <a:close/>
                    <a:moveTo>
                      <a:pt x="121" y="11"/>
                    </a:moveTo>
                    <a:cubicBezTo>
                      <a:pt x="121" y="12"/>
                      <a:pt x="121" y="12"/>
                      <a:pt x="121" y="11"/>
                    </a:cubicBezTo>
                    <a:cubicBezTo>
                      <a:pt x="121" y="11"/>
                      <a:pt x="121" y="11"/>
                      <a:pt x="121" y="11"/>
                    </a:cubicBezTo>
                    <a:close/>
                    <a:moveTo>
                      <a:pt x="119" y="10"/>
                    </a:moveTo>
                    <a:cubicBezTo>
                      <a:pt x="119" y="11"/>
                      <a:pt x="118" y="11"/>
                      <a:pt x="118" y="11"/>
                    </a:cubicBezTo>
                    <a:cubicBezTo>
                      <a:pt x="118" y="11"/>
                      <a:pt x="119" y="11"/>
                      <a:pt x="119" y="11"/>
                    </a:cubicBezTo>
                    <a:cubicBezTo>
                      <a:pt x="119" y="11"/>
                      <a:pt x="119" y="11"/>
                      <a:pt x="119" y="10"/>
                    </a:cubicBezTo>
                    <a:close/>
                    <a:moveTo>
                      <a:pt x="120" y="8"/>
                    </a:moveTo>
                    <a:cubicBezTo>
                      <a:pt x="119" y="8"/>
                      <a:pt x="120" y="9"/>
                      <a:pt x="120" y="9"/>
                    </a:cubicBezTo>
                    <a:cubicBezTo>
                      <a:pt x="120" y="9"/>
                      <a:pt x="120" y="8"/>
                      <a:pt x="120" y="8"/>
                    </a:cubicBezTo>
                    <a:close/>
                    <a:moveTo>
                      <a:pt x="120" y="6"/>
                    </a:moveTo>
                    <a:cubicBezTo>
                      <a:pt x="120" y="6"/>
                      <a:pt x="120" y="7"/>
                      <a:pt x="120" y="7"/>
                    </a:cubicBezTo>
                    <a:cubicBezTo>
                      <a:pt x="120" y="7"/>
                      <a:pt x="120" y="7"/>
                      <a:pt x="121" y="7"/>
                    </a:cubicBezTo>
                    <a:cubicBezTo>
                      <a:pt x="121" y="7"/>
                      <a:pt x="121" y="7"/>
                      <a:pt x="121" y="7"/>
                    </a:cubicBezTo>
                    <a:cubicBezTo>
                      <a:pt x="121" y="6"/>
                      <a:pt x="120" y="6"/>
                      <a:pt x="120" y="6"/>
                    </a:cubicBezTo>
                    <a:close/>
                    <a:moveTo>
                      <a:pt x="117" y="8"/>
                    </a:moveTo>
                    <a:cubicBezTo>
                      <a:pt x="116" y="8"/>
                      <a:pt x="116" y="8"/>
                      <a:pt x="115" y="8"/>
                    </a:cubicBezTo>
                    <a:cubicBezTo>
                      <a:pt x="115" y="7"/>
                      <a:pt x="115" y="7"/>
                      <a:pt x="114" y="7"/>
                    </a:cubicBezTo>
                    <a:cubicBezTo>
                      <a:pt x="114" y="7"/>
                      <a:pt x="114" y="8"/>
                      <a:pt x="114" y="8"/>
                    </a:cubicBezTo>
                    <a:cubicBezTo>
                      <a:pt x="116" y="10"/>
                      <a:pt x="117" y="8"/>
                      <a:pt x="119" y="9"/>
                    </a:cubicBezTo>
                    <a:cubicBezTo>
                      <a:pt x="119" y="8"/>
                      <a:pt x="119" y="7"/>
                      <a:pt x="118" y="8"/>
                    </a:cubicBezTo>
                    <a:cubicBezTo>
                      <a:pt x="118" y="8"/>
                      <a:pt x="118" y="8"/>
                      <a:pt x="118" y="8"/>
                    </a:cubicBezTo>
                    <a:cubicBezTo>
                      <a:pt x="117" y="9"/>
                      <a:pt x="117" y="7"/>
                      <a:pt x="117" y="8"/>
                    </a:cubicBezTo>
                    <a:cubicBezTo>
                      <a:pt x="117" y="8"/>
                      <a:pt x="117" y="8"/>
                      <a:pt x="117" y="8"/>
                    </a:cubicBezTo>
                    <a:close/>
                    <a:moveTo>
                      <a:pt x="117" y="11"/>
                    </a:moveTo>
                    <a:cubicBezTo>
                      <a:pt x="117" y="11"/>
                      <a:pt x="117" y="11"/>
                      <a:pt x="117" y="11"/>
                    </a:cubicBezTo>
                    <a:close/>
                    <a:moveTo>
                      <a:pt x="116" y="10"/>
                    </a:moveTo>
                    <a:cubicBezTo>
                      <a:pt x="115" y="11"/>
                      <a:pt x="116" y="11"/>
                      <a:pt x="116" y="11"/>
                    </a:cubicBezTo>
                    <a:cubicBezTo>
                      <a:pt x="116" y="11"/>
                      <a:pt x="116" y="10"/>
                      <a:pt x="116" y="10"/>
                    </a:cubicBezTo>
                    <a:close/>
                    <a:moveTo>
                      <a:pt x="113" y="10"/>
                    </a:moveTo>
                    <a:cubicBezTo>
                      <a:pt x="114" y="11"/>
                      <a:pt x="114" y="11"/>
                      <a:pt x="114" y="11"/>
                    </a:cubicBezTo>
                    <a:cubicBezTo>
                      <a:pt x="114" y="11"/>
                      <a:pt x="113" y="10"/>
                      <a:pt x="113" y="10"/>
                    </a:cubicBezTo>
                    <a:close/>
                    <a:moveTo>
                      <a:pt x="116" y="7"/>
                    </a:moveTo>
                    <a:cubicBezTo>
                      <a:pt x="116" y="8"/>
                      <a:pt x="116" y="8"/>
                      <a:pt x="117" y="8"/>
                    </a:cubicBezTo>
                    <a:cubicBezTo>
                      <a:pt x="116" y="7"/>
                      <a:pt x="116" y="7"/>
                      <a:pt x="116" y="7"/>
                    </a:cubicBezTo>
                    <a:close/>
                    <a:moveTo>
                      <a:pt x="114" y="10"/>
                    </a:moveTo>
                    <a:cubicBezTo>
                      <a:pt x="114" y="10"/>
                      <a:pt x="114" y="10"/>
                      <a:pt x="114" y="10"/>
                    </a:cubicBezTo>
                    <a:cubicBezTo>
                      <a:pt x="114" y="10"/>
                      <a:pt x="114" y="10"/>
                      <a:pt x="114" y="10"/>
                    </a:cubicBezTo>
                    <a:close/>
                    <a:moveTo>
                      <a:pt x="112" y="6"/>
                    </a:moveTo>
                    <a:cubicBezTo>
                      <a:pt x="112" y="7"/>
                      <a:pt x="112" y="6"/>
                      <a:pt x="112" y="6"/>
                    </a:cubicBezTo>
                    <a:cubicBezTo>
                      <a:pt x="111" y="7"/>
                      <a:pt x="112" y="8"/>
                      <a:pt x="111" y="8"/>
                    </a:cubicBezTo>
                    <a:cubicBezTo>
                      <a:pt x="112" y="8"/>
                      <a:pt x="112" y="8"/>
                      <a:pt x="113" y="8"/>
                    </a:cubicBezTo>
                    <a:cubicBezTo>
                      <a:pt x="113" y="7"/>
                      <a:pt x="113" y="7"/>
                      <a:pt x="112" y="6"/>
                    </a:cubicBezTo>
                    <a:close/>
                    <a:moveTo>
                      <a:pt x="110" y="10"/>
                    </a:moveTo>
                    <a:cubicBezTo>
                      <a:pt x="110" y="9"/>
                      <a:pt x="111" y="10"/>
                      <a:pt x="110" y="10"/>
                    </a:cubicBezTo>
                    <a:close/>
                    <a:moveTo>
                      <a:pt x="109" y="9"/>
                    </a:moveTo>
                    <a:cubicBezTo>
                      <a:pt x="109" y="10"/>
                      <a:pt x="110" y="10"/>
                      <a:pt x="110" y="10"/>
                    </a:cubicBezTo>
                    <a:cubicBezTo>
                      <a:pt x="109" y="9"/>
                      <a:pt x="109" y="9"/>
                      <a:pt x="109" y="9"/>
                    </a:cubicBezTo>
                    <a:close/>
                    <a:moveTo>
                      <a:pt x="110" y="6"/>
                    </a:moveTo>
                    <a:cubicBezTo>
                      <a:pt x="109" y="7"/>
                      <a:pt x="110" y="8"/>
                      <a:pt x="110" y="7"/>
                    </a:cubicBezTo>
                    <a:cubicBezTo>
                      <a:pt x="111" y="7"/>
                      <a:pt x="110" y="6"/>
                      <a:pt x="110" y="6"/>
                    </a:cubicBezTo>
                    <a:close/>
                    <a:moveTo>
                      <a:pt x="106" y="11"/>
                    </a:moveTo>
                    <a:cubicBezTo>
                      <a:pt x="106" y="11"/>
                      <a:pt x="106" y="11"/>
                      <a:pt x="105" y="11"/>
                    </a:cubicBezTo>
                    <a:cubicBezTo>
                      <a:pt x="106" y="11"/>
                      <a:pt x="106" y="11"/>
                      <a:pt x="106" y="11"/>
                    </a:cubicBezTo>
                    <a:cubicBezTo>
                      <a:pt x="106" y="11"/>
                      <a:pt x="106" y="11"/>
                      <a:pt x="106" y="11"/>
                    </a:cubicBezTo>
                    <a:cubicBezTo>
                      <a:pt x="106" y="11"/>
                      <a:pt x="106" y="11"/>
                      <a:pt x="106" y="11"/>
                    </a:cubicBezTo>
                    <a:close/>
                    <a:moveTo>
                      <a:pt x="108" y="8"/>
                    </a:moveTo>
                    <a:cubicBezTo>
                      <a:pt x="109" y="7"/>
                      <a:pt x="109" y="7"/>
                      <a:pt x="108" y="6"/>
                    </a:cubicBezTo>
                    <a:cubicBezTo>
                      <a:pt x="108" y="7"/>
                      <a:pt x="108" y="6"/>
                      <a:pt x="107" y="6"/>
                    </a:cubicBezTo>
                    <a:cubicBezTo>
                      <a:pt x="108" y="7"/>
                      <a:pt x="108" y="8"/>
                      <a:pt x="108" y="8"/>
                    </a:cubicBezTo>
                    <a:close/>
                    <a:moveTo>
                      <a:pt x="107" y="10"/>
                    </a:moveTo>
                    <a:cubicBezTo>
                      <a:pt x="106" y="9"/>
                      <a:pt x="107" y="10"/>
                      <a:pt x="107" y="10"/>
                    </a:cubicBezTo>
                    <a:close/>
                    <a:moveTo>
                      <a:pt x="105" y="11"/>
                    </a:moveTo>
                    <a:cubicBezTo>
                      <a:pt x="105" y="11"/>
                      <a:pt x="105" y="11"/>
                      <a:pt x="105" y="11"/>
                    </a:cubicBezTo>
                    <a:cubicBezTo>
                      <a:pt x="105" y="11"/>
                      <a:pt x="105" y="11"/>
                      <a:pt x="105" y="11"/>
                    </a:cubicBezTo>
                    <a:cubicBezTo>
                      <a:pt x="105" y="11"/>
                      <a:pt x="105" y="11"/>
                      <a:pt x="105" y="11"/>
                    </a:cubicBezTo>
                    <a:close/>
                    <a:moveTo>
                      <a:pt x="104" y="11"/>
                    </a:moveTo>
                    <a:cubicBezTo>
                      <a:pt x="104" y="11"/>
                      <a:pt x="104" y="11"/>
                      <a:pt x="105" y="11"/>
                    </a:cubicBezTo>
                    <a:cubicBezTo>
                      <a:pt x="104" y="11"/>
                      <a:pt x="104" y="11"/>
                      <a:pt x="104" y="11"/>
                    </a:cubicBezTo>
                    <a:close/>
                    <a:moveTo>
                      <a:pt x="107" y="7"/>
                    </a:moveTo>
                    <a:cubicBezTo>
                      <a:pt x="106" y="7"/>
                      <a:pt x="106" y="7"/>
                      <a:pt x="106" y="7"/>
                    </a:cubicBezTo>
                    <a:cubicBezTo>
                      <a:pt x="106" y="7"/>
                      <a:pt x="106" y="8"/>
                      <a:pt x="106" y="8"/>
                    </a:cubicBezTo>
                    <a:cubicBezTo>
                      <a:pt x="107" y="7"/>
                      <a:pt x="107" y="7"/>
                      <a:pt x="107" y="7"/>
                    </a:cubicBezTo>
                    <a:close/>
                    <a:moveTo>
                      <a:pt x="103" y="9"/>
                    </a:moveTo>
                    <a:cubicBezTo>
                      <a:pt x="103" y="8"/>
                      <a:pt x="103" y="9"/>
                      <a:pt x="103" y="9"/>
                    </a:cubicBezTo>
                    <a:close/>
                    <a:moveTo>
                      <a:pt x="101" y="10"/>
                    </a:moveTo>
                    <a:cubicBezTo>
                      <a:pt x="101" y="10"/>
                      <a:pt x="102" y="11"/>
                      <a:pt x="102" y="11"/>
                    </a:cubicBezTo>
                    <a:cubicBezTo>
                      <a:pt x="102" y="10"/>
                      <a:pt x="102" y="10"/>
                      <a:pt x="101" y="10"/>
                    </a:cubicBezTo>
                    <a:close/>
                    <a:moveTo>
                      <a:pt x="102" y="9"/>
                    </a:moveTo>
                    <a:cubicBezTo>
                      <a:pt x="102" y="9"/>
                      <a:pt x="101" y="9"/>
                      <a:pt x="101" y="9"/>
                    </a:cubicBezTo>
                    <a:cubicBezTo>
                      <a:pt x="101" y="9"/>
                      <a:pt x="102" y="9"/>
                      <a:pt x="102" y="9"/>
                    </a:cubicBezTo>
                    <a:cubicBezTo>
                      <a:pt x="102" y="9"/>
                      <a:pt x="102" y="9"/>
                      <a:pt x="102" y="9"/>
                    </a:cubicBezTo>
                    <a:cubicBezTo>
                      <a:pt x="102" y="9"/>
                      <a:pt x="102" y="9"/>
                      <a:pt x="102" y="9"/>
                    </a:cubicBezTo>
                    <a:close/>
                    <a:moveTo>
                      <a:pt x="88" y="17"/>
                    </a:moveTo>
                    <a:cubicBezTo>
                      <a:pt x="88" y="17"/>
                      <a:pt x="88" y="17"/>
                      <a:pt x="89" y="17"/>
                    </a:cubicBezTo>
                    <a:cubicBezTo>
                      <a:pt x="89" y="17"/>
                      <a:pt x="88" y="16"/>
                      <a:pt x="88" y="17"/>
                    </a:cubicBezTo>
                    <a:close/>
                    <a:moveTo>
                      <a:pt x="81" y="17"/>
                    </a:moveTo>
                    <a:cubicBezTo>
                      <a:pt x="82" y="18"/>
                      <a:pt x="85" y="19"/>
                      <a:pt x="87" y="18"/>
                    </a:cubicBezTo>
                    <a:cubicBezTo>
                      <a:pt x="85" y="16"/>
                      <a:pt x="83" y="17"/>
                      <a:pt x="81" y="17"/>
                    </a:cubicBezTo>
                    <a:close/>
                    <a:moveTo>
                      <a:pt x="85" y="16"/>
                    </a:moveTo>
                    <a:cubicBezTo>
                      <a:pt x="85" y="16"/>
                      <a:pt x="86" y="17"/>
                      <a:pt x="86" y="16"/>
                    </a:cubicBezTo>
                    <a:cubicBezTo>
                      <a:pt x="86" y="16"/>
                      <a:pt x="85" y="16"/>
                      <a:pt x="85" y="16"/>
                    </a:cubicBezTo>
                    <a:close/>
                    <a:moveTo>
                      <a:pt x="93" y="7"/>
                    </a:moveTo>
                    <a:cubicBezTo>
                      <a:pt x="92" y="6"/>
                      <a:pt x="93" y="7"/>
                      <a:pt x="93" y="7"/>
                    </a:cubicBezTo>
                    <a:close/>
                  </a:path>
                </a:pathLst>
              </a:custGeom>
              <a:blipFill dpi="0" rotWithShape="1">
                <a:blip r:embed="rId2"/>
                <a:srcRect/>
                <a:stretch>
                  <a:fillRect l="-1000" r="-2000"/>
                </a:stretch>
              </a:blipFill>
              <a:ln>
                <a:noFill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E5F9EB05-2277-4FE6-851D-C53FEE559CE3}"/>
                  </a:ext>
                </a:extLst>
              </p:cNvPr>
              <p:cNvSpPr txBox="1"/>
              <p:nvPr/>
            </p:nvSpPr>
            <p:spPr>
              <a:xfrm>
                <a:off x="1808531" y="3566802"/>
                <a:ext cx="58541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800" dirty="0">
                    <a:solidFill>
                      <a:schemeClr val="bg1"/>
                    </a:solidFill>
                    <a:cs typeface="+mn-ea"/>
                    <a:sym typeface="+mn-lt"/>
                  </a:rPr>
                  <a:t>02</a:t>
                </a:r>
                <a:endParaRPr lang="zh-CN" altLang="en-US" sz="2800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3B2D76FB-FBF5-448B-BE44-116D1AE8A6D4}"/>
                </a:ext>
              </a:extLst>
            </p:cNvPr>
            <p:cNvSpPr txBox="1"/>
            <p:nvPr/>
          </p:nvSpPr>
          <p:spPr>
            <a:xfrm>
              <a:off x="2926060" y="3429000"/>
              <a:ext cx="8871724" cy="6640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800" spc="3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最坏情况：</a:t>
              </a:r>
              <a:r>
                <a:rPr lang="en-US" altLang="zh-CN" sz="2800" dirty="0"/>
                <a:t> O(N*(log(N/M)+1))</a:t>
              </a:r>
              <a:endParaRPr lang="en-US" altLang="zh-CN" sz="2800" spc="3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DFBC720E-7172-4093-A3B3-CC27836C4E8E}"/>
              </a:ext>
            </a:extLst>
          </p:cNvPr>
          <p:cNvGrpSpPr/>
          <p:nvPr/>
        </p:nvGrpSpPr>
        <p:grpSpPr>
          <a:xfrm>
            <a:off x="7246540" y="448306"/>
            <a:ext cx="4149915" cy="952448"/>
            <a:chOff x="7246540" y="448306"/>
            <a:chExt cx="4149915" cy="952448"/>
          </a:xfrm>
        </p:grpSpPr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B78251A3-AF6D-4127-8FE6-6731183CC7B0}"/>
                </a:ext>
              </a:extLst>
            </p:cNvPr>
            <p:cNvSpPr txBox="1"/>
            <p:nvPr/>
          </p:nvSpPr>
          <p:spPr>
            <a:xfrm>
              <a:off x="7438170" y="586397"/>
              <a:ext cx="395828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方正悬针篆变" panose="02000000000000000000" pitchFamily="2" charset="-122"/>
                  <a:ea typeface="方正悬针篆变" panose="02000000000000000000" pitchFamily="2" charset="-122"/>
                  <a:cs typeface="+mn-ea"/>
                  <a:sym typeface="+mn-lt"/>
                </a:rPr>
                <a:t>时间复杂度分析</a:t>
              </a:r>
            </a:p>
          </p:txBody>
        </p:sp>
        <p:pic>
          <p:nvPicPr>
            <p:cNvPr id="24" name="图片 23">
              <a:extLst>
                <a:ext uri="{FF2B5EF4-FFF2-40B4-BE49-F238E27FC236}">
                  <a16:creationId xmlns:a16="http://schemas.microsoft.com/office/drawing/2014/main" id="{816DDE19-FB88-4F07-ADAF-2855F7FCFB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46540" y="908720"/>
              <a:ext cx="1504170" cy="492034"/>
            </a:xfrm>
            <a:prstGeom prst="rect">
              <a:avLst/>
            </a:prstGeom>
          </p:spPr>
        </p:pic>
        <p:pic>
          <p:nvPicPr>
            <p:cNvPr id="25" name="图片 24">
              <a:extLst>
                <a:ext uri="{FF2B5EF4-FFF2-40B4-BE49-F238E27FC236}">
                  <a16:creationId xmlns:a16="http://schemas.microsoft.com/office/drawing/2014/main" id="{A19E78A2-D87B-4782-A6AF-35F7E44031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9892285" y="448306"/>
              <a:ext cx="1504170" cy="492034"/>
            </a:xfrm>
            <a:prstGeom prst="rect">
              <a:avLst/>
            </a:prstGeom>
          </p:spPr>
        </p:pic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C2274BF6-81D4-461B-BB2F-FDC77F867DFA}"/>
              </a:ext>
            </a:extLst>
          </p:cNvPr>
          <p:cNvSpPr txBox="1"/>
          <p:nvPr/>
        </p:nvSpPr>
        <p:spPr>
          <a:xfrm>
            <a:off x="1269112" y="734645"/>
            <a:ext cx="187743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dirty="0"/>
              <a:t>桶排序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DB7A688-4E50-402B-BDC9-91DEA57196A8}"/>
              </a:ext>
            </a:extLst>
          </p:cNvPr>
          <p:cNvSpPr txBox="1"/>
          <p:nvPr/>
        </p:nvSpPr>
        <p:spPr>
          <a:xfrm>
            <a:off x="549796" y="4857280"/>
            <a:ext cx="1157239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因为时间复杂度度考虑的是最坏的情况，所以桶排序的时间复杂度可以这样去看</a:t>
            </a:r>
            <a:r>
              <a:rPr lang="en-US" altLang="zh-CN" dirty="0"/>
              <a:t>N</a:t>
            </a:r>
            <a:r>
              <a:rPr lang="zh-CN" altLang="en-US" dirty="0"/>
              <a:t>次循环，每一个数据装入桶</a:t>
            </a:r>
          </a:p>
          <a:p>
            <a:r>
              <a:rPr lang="zh-CN" altLang="en-US" dirty="0"/>
              <a:t>然后</a:t>
            </a:r>
            <a:r>
              <a:rPr lang="en-US" altLang="zh-CN" dirty="0"/>
              <a:t>M</a:t>
            </a:r>
            <a:r>
              <a:rPr lang="zh-CN" altLang="en-US" dirty="0"/>
              <a:t>次循环，每一个桶中的数据进行排序</a:t>
            </a:r>
            <a:r>
              <a:rPr lang="en-US" altLang="zh-CN" dirty="0"/>
              <a:t>(</a:t>
            </a:r>
            <a:r>
              <a:rPr lang="zh-CN" altLang="en-US" dirty="0"/>
              <a:t>每一个桶中有</a:t>
            </a:r>
            <a:r>
              <a:rPr lang="en-US" altLang="zh-CN" dirty="0"/>
              <a:t>N/M</a:t>
            </a:r>
            <a:r>
              <a:rPr lang="zh-CN" altLang="en-US" dirty="0"/>
              <a:t>个数据</a:t>
            </a:r>
            <a:r>
              <a:rPr lang="en-US" altLang="zh-CN" dirty="0"/>
              <a:t>)</a:t>
            </a:r>
            <a:r>
              <a:rPr lang="zh-CN" altLang="en-US" dirty="0"/>
              <a:t>，假设为使用比较先进的排序算法进行排序</a:t>
            </a:r>
          </a:p>
          <a:p>
            <a:r>
              <a:rPr lang="zh-CN" altLang="en-US" dirty="0"/>
              <a:t>一般较为先进的排序算法时间复杂度是</a:t>
            </a:r>
            <a:r>
              <a:rPr lang="en-US" altLang="zh-CN" dirty="0"/>
              <a:t>O(N*</a:t>
            </a:r>
            <a:r>
              <a:rPr lang="en-US" altLang="zh-CN" dirty="0" err="1"/>
              <a:t>logN</a:t>
            </a:r>
            <a:r>
              <a:rPr lang="en-US" altLang="zh-CN" dirty="0"/>
              <a:t>)</a:t>
            </a:r>
          </a:p>
          <a:p>
            <a:r>
              <a:rPr lang="zh-CN" altLang="en-US" dirty="0"/>
              <a:t>实际的桶排序执行过程中，桶中数据是以链表形式插入的，那么整个桶排序的时间复杂度为</a:t>
            </a:r>
            <a:r>
              <a:rPr lang="en-US" altLang="zh-CN" dirty="0"/>
              <a:t>:</a:t>
            </a:r>
          </a:p>
          <a:p>
            <a:r>
              <a:rPr lang="en-US" altLang="zh-CN" dirty="0"/>
              <a:t>O(N)+O(M*(N/M)*log(N/M))=O(N*(log(N/M)+1))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ED42336-2783-4AC0-9D84-8666671AAFD6}"/>
              </a:ext>
            </a:extLst>
          </p:cNvPr>
          <p:cNvSpPr txBox="1"/>
          <p:nvPr/>
        </p:nvSpPr>
        <p:spPr>
          <a:xfrm>
            <a:off x="2959741" y="803341"/>
            <a:ext cx="21675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/>
              <a:t>（</a:t>
            </a:r>
            <a:r>
              <a:rPr lang="en-US" altLang="zh-CN" sz="3200" dirty="0"/>
              <a:t>M</a:t>
            </a:r>
            <a:r>
              <a:rPr lang="zh-CN" altLang="en-US" sz="3200" dirty="0"/>
              <a:t>个桶）</a:t>
            </a:r>
          </a:p>
        </p:txBody>
      </p:sp>
    </p:spTree>
    <p:extLst>
      <p:ext uri="{BB962C8B-B14F-4D97-AF65-F5344CB8AC3E}">
        <p14:creationId xmlns:p14="http://schemas.microsoft.com/office/powerpoint/2010/main" val="3118699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>
            <a:extLst>
              <a:ext uri="{FF2B5EF4-FFF2-40B4-BE49-F238E27FC236}">
                <a16:creationId xmlns:a16="http://schemas.microsoft.com/office/drawing/2014/main" id="{5E11F8F8-1CA1-4EFC-9976-7013F8A6B99C}"/>
              </a:ext>
            </a:extLst>
          </p:cNvPr>
          <p:cNvGrpSpPr/>
          <p:nvPr/>
        </p:nvGrpSpPr>
        <p:grpSpPr>
          <a:xfrm>
            <a:off x="923981" y="2152368"/>
            <a:ext cx="7707989" cy="841285"/>
            <a:chOff x="923981" y="2152368"/>
            <a:chExt cx="7290372" cy="841285"/>
          </a:xfrm>
        </p:grpSpPr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5B46C794-22DE-4BDB-8FBB-42CB15F2CDF3}"/>
                </a:ext>
              </a:extLst>
            </p:cNvPr>
            <p:cNvGrpSpPr/>
            <p:nvPr/>
          </p:nvGrpSpPr>
          <p:grpSpPr>
            <a:xfrm>
              <a:off x="923981" y="2214307"/>
              <a:ext cx="1570031" cy="779346"/>
              <a:chOff x="1328609" y="2214307"/>
              <a:chExt cx="1570031" cy="779346"/>
            </a:xfrm>
          </p:grpSpPr>
          <p:sp>
            <p:nvSpPr>
              <p:cNvPr id="4" name="Freeform 9" descr="e7d195523061f1c0c989bbdf341b111e769f2ee359bd8df638E53E9931A62DC22263A6E1A75FFBC630BB5D77BA969D9175F253EB94D93A1189E24A7D909BAD0376573965191318DE1FD009565C070D0758BE63ED47B2EDEACC9DDA8B42E936ECE29EDFDA81561272DB585C1D388AC69375A15CCDB3BFD0D7CC0E05F9CB208AB1AC036AD4A87015E98F8F7194A9B2E73A">
                <a:extLst>
                  <a:ext uri="{FF2B5EF4-FFF2-40B4-BE49-F238E27FC236}">
                    <a16:creationId xmlns:a16="http://schemas.microsoft.com/office/drawing/2014/main" id="{FE1B3428-8521-4A3F-A55F-2F5F2CD57107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 rot="10800000" flipH="1" flipV="1">
                <a:off x="1328609" y="2214307"/>
                <a:ext cx="1570031" cy="779346"/>
              </a:xfrm>
              <a:custGeom>
                <a:avLst/>
                <a:gdLst>
                  <a:gd name="T0" fmla="*/ 164 w 626"/>
                  <a:gd name="T1" fmla="*/ 164 h 204"/>
                  <a:gd name="T2" fmla="*/ 39 w 626"/>
                  <a:gd name="T3" fmla="*/ 74 h 204"/>
                  <a:gd name="T4" fmla="*/ 122 w 626"/>
                  <a:gd name="T5" fmla="*/ 31 h 204"/>
                  <a:gd name="T6" fmla="*/ 97 w 626"/>
                  <a:gd name="T7" fmla="*/ 19 h 204"/>
                  <a:gd name="T8" fmla="*/ 112 w 626"/>
                  <a:gd name="T9" fmla="*/ 14 h 204"/>
                  <a:gd name="T10" fmla="*/ 121 w 626"/>
                  <a:gd name="T11" fmla="*/ 9 h 204"/>
                  <a:gd name="T12" fmla="*/ 235 w 626"/>
                  <a:gd name="T13" fmla="*/ 11 h 204"/>
                  <a:gd name="T14" fmla="*/ 361 w 626"/>
                  <a:gd name="T15" fmla="*/ 12 h 204"/>
                  <a:gd name="T16" fmla="*/ 497 w 626"/>
                  <a:gd name="T17" fmla="*/ 27 h 204"/>
                  <a:gd name="T18" fmla="*/ 415 w 626"/>
                  <a:gd name="T19" fmla="*/ 24 h 204"/>
                  <a:gd name="T20" fmla="*/ 416 w 626"/>
                  <a:gd name="T21" fmla="*/ 31 h 204"/>
                  <a:gd name="T22" fmla="*/ 507 w 626"/>
                  <a:gd name="T23" fmla="*/ 36 h 204"/>
                  <a:gd name="T24" fmla="*/ 575 w 626"/>
                  <a:gd name="T25" fmla="*/ 45 h 204"/>
                  <a:gd name="T26" fmla="*/ 593 w 626"/>
                  <a:gd name="T27" fmla="*/ 125 h 204"/>
                  <a:gd name="T28" fmla="*/ 576 w 626"/>
                  <a:gd name="T29" fmla="*/ 160 h 204"/>
                  <a:gd name="T30" fmla="*/ 565 w 626"/>
                  <a:gd name="T31" fmla="*/ 169 h 204"/>
                  <a:gd name="T32" fmla="*/ 359 w 626"/>
                  <a:gd name="T33" fmla="*/ 168 h 204"/>
                  <a:gd name="T34" fmla="*/ 401 w 626"/>
                  <a:gd name="T35" fmla="*/ 32 h 204"/>
                  <a:gd name="T36" fmla="*/ 353 w 626"/>
                  <a:gd name="T37" fmla="*/ 28 h 204"/>
                  <a:gd name="T38" fmla="*/ 350 w 626"/>
                  <a:gd name="T39" fmla="*/ 23 h 204"/>
                  <a:gd name="T40" fmla="*/ 341 w 626"/>
                  <a:gd name="T41" fmla="*/ 21 h 204"/>
                  <a:gd name="T42" fmla="*/ 315 w 626"/>
                  <a:gd name="T43" fmla="*/ 22 h 204"/>
                  <a:gd name="T44" fmla="*/ 270 w 626"/>
                  <a:gd name="T45" fmla="*/ 18 h 204"/>
                  <a:gd name="T46" fmla="*/ 171 w 626"/>
                  <a:gd name="T47" fmla="*/ 16 h 204"/>
                  <a:gd name="T48" fmla="*/ 379 w 626"/>
                  <a:gd name="T49" fmla="*/ 187 h 204"/>
                  <a:gd name="T50" fmla="*/ 235 w 626"/>
                  <a:gd name="T51" fmla="*/ 182 h 204"/>
                  <a:gd name="T52" fmla="*/ 477 w 626"/>
                  <a:gd name="T53" fmla="*/ 184 h 204"/>
                  <a:gd name="T54" fmla="*/ 553 w 626"/>
                  <a:gd name="T55" fmla="*/ 100 h 204"/>
                  <a:gd name="T56" fmla="*/ 452 w 626"/>
                  <a:gd name="T57" fmla="*/ 186 h 204"/>
                  <a:gd name="T58" fmla="*/ 568 w 626"/>
                  <a:gd name="T59" fmla="*/ 35 h 204"/>
                  <a:gd name="T60" fmla="*/ 546 w 626"/>
                  <a:gd name="T61" fmla="*/ 37 h 204"/>
                  <a:gd name="T62" fmla="*/ 536 w 626"/>
                  <a:gd name="T63" fmla="*/ 15 h 204"/>
                  <a:gd name="T64" fmla="*/ 512 w 626"/>
                  <a:gd name="T65" fmla="*/ 28 h 204"/>
                  <a:gd name="T66" fmla="*/ 514 w 626"/>
                  <a:gd name="T67" fmla="*/ 10 h 204"/>
                  <a:gd name="T68" fmla="*/ 368 w 626"/>
                  <a:gd name="T69" fmla="*/ 183 h 204"/>
                  <a:gd name="T70" fmla="*/ 487 w 626"/>
                  <a:gd name="T71" fmla="*/ 29 h 204"/>
                  <a:gd name="T72" fmla="*/ 354 w 626"/>
                  <a:gd name="T73" fmla="*/ 184 h 204"/>
                  <a:gd name="T74" fmla="*/ 487 w 626"/>
                  <a:gd name="T75" fmla="*/ 14 h 204"/>
                  <a:gd name="T76" fmla="*/ 482 w 626"/>
                  <a:gd name="T77" fmla="*/ 13 h 204"/>
                  <a:gd name="T78" fmla="*/ 463 w 626"/>
                  <a:gd name="T79" fmla="*/ 28 h 204"/>
                  <a:gd name="T80" fmla="*/ 463 w 626"/>
                  <a:gd name="T81" fmla="*/ 19 h 204"/>
                  <a:gd name="T82" fmla="*/ 437 w 626"/>
                  <a:gd name="T83" fmla="*/ 32 h 204"/>
                  <a:gd name="T84" fmla="*/ 445 w 626"/>
                  <a:gd name="T85" fmla="*/ 26 h 204"/>
                  <a:gd name="T86" fmla="*/ 453 w 626"/>
                  <a:gd name="T87" fmla="*/ 9 h 204"/>
                  <a:gd name="T88" fmla="*/ 443 w 626"/>
                  <a:gd name="T89" fmla="*/ 11 h 204"/>
                  <a:gd name="T90" fmla="*/ 440 w 626"/>
                  <a:gd name="T91" fmla="*/ 10 h 204"/>
                  <a:gd name="T92" fmla="*/ 428 w 626"/>
                  <a:gd name="T93" fmla="*/ 17 h 204"/>
                  <a:gd name="T94" fmla="*/ 422 w 626"/>
                  <a:gd name="T95" fmla="*/ 16 h 204"/>
                  <a:gd name="T96" fmla="*/ 417 w 626"/>
                  <a:gd name="T97" fmla="*/ 11 h 204"/>
                  <a:gd name="T98" fmla="*/ 409 w 626"/>
                  <a:gd name="T99" fmla="*/ 9 h 204"/>
                  <a:gd name="T100" fmla="*/ 240 w 626"/>
                  <a:gd name="T101" fmla="*/ 203 h 204"/>
                  <a:gd name="T102" fmla="*/ 373 w 626"/>
                  <a:gd name="T103" fmla="*/ 29 h 204"/>
                  <a:gd name="T104" fmla="*/ 367 w 626"/>
                  <a:gd name="T105" fmla="*/ 28 h 204"/>
                  <a:gd name="T106" fmla="*/ 354 w 626"/>
                  <a:gd name="T107" fmla="*/ 6 h 204"/>
                  <a:gd name="T108" fmla="*/ 366 w 626"/>
                  <a:gd name="T109" fmla="*/ 4 h 204"/>
                  <a:gd name="T110" fmla="*/ 370 w 626"/>
                  <a:gd name="T111" fmla="*/ 12 h 204"/>
                  <a:gd name="T112" fmla="*/ 365 w 626"/>
                  <a:gd name="T113" fmla="*/ 7 h 204"/>
                  <a:gd name="T114" fmla="*/ 344 w 626"/>
                  <a:gd name="T115" fmla="*/ 9 h 204"/>
                  <a:gd name="T116" fmla="*/ 324 w 626"/>
                  <a:gd name="T117" fmla="*/ 7 h 204"/>
                  <a:gd name="T118" fmla="*/ 262 w 626"/>
                  <a:gd name="T119" fmla="*/ 10 h 204"/>
                  <a:gd name="T120" fmla="*/ 126 w 626"/>
                  <a:gd name="T121" fmla="*/ 12 h 204"/>
                  <a:gd name="T122" fmla="*/ 110 w 626"/>
                  <a:gd name="T123" fmla="*/ 10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626" h="204">
                    <a:moveTo>
                      <a:pt x="315" y="172"/>
                    </a:moveTo>
                    <a:cubicBezTo>
                      <a:pt x="315" y="173"/>
                      <a:pt x="317" y="172"/>
                      <a:pt x="318" y="173"/>
                    </a:cubicBezTo>
                    <a:cubicBezTo>
                      <a:pt x="320" y="172"/>
                      <a:pt x="322" y="173"/>
                      <a:pt x="324" y="172"/>
                    </a:cubicBezTo>
                    <a:cubicBezTo>
                      <a:pt x="326" y="173"/>
                      <a:pt x="329" y="172"/>
                      <a:pt x="331" y="173"/>
                    </a:cubicBezTo>
                    <a:cubicBezTo>
                      <a:pt x="331" y="173"/>
                      <a:pt x="331" y="173"/>
                      <a:pt x="331" y="173"/>
                    </a:cubicBezTo>
                    <a:cubicBezTo>
                      <a:pt x="334" y="173"/>
                      <a:pt x="336" y="173"/>
                      <a:pt x="339" y="173"/>
                    </a:cubicBezTo>
                    <a:cubicBezTo>
                      <a:pt x="339" y="173"/>
                      <a:pt x="339" y="174"/>
                      <a:pt x="340" y="174"/>
                    </a:cubicBezTo>
                    <a:cubicBezTo>
                      <a:pt x="340" y="174"/>
                      <a:pt x="341" y="173"/>
                      <a:pt x="341" y="174"/>
                    </a:cubicBezTo>
                    <a:cubicBezTo>
                      <a:pt x="338" y="176"/>
                      <a:pt x="335" y="174"/>
                      <a:pt x="332" y="175"/>
                    </a:cubicBezTo>
                    <a:cubicBezTo>
                      <a:pt x="332" y="175"/>
                      <a:pt x="331" y="174"/>
                      <a:pt x="331" y="174"/>
                    </a:cubicBezTo>
                    <a:cubicBezTo>
                      <a:pt x="331" y="174"/>
                      <a:pt x="330" y="175"/>
                      <a:pt x="330" y="175"/>
                    </a:cubicBezTo>
                    <a:cubicBezTo>
                      <a:pt x="328" y="174"/>
                      <a:pt x="326" y="175"/>
                      <a:pt x="324" y="174"/>
                    </a:cubicBezTo>
                    <a:cubicBezTo>
                      <a:pt x="324" y="174"/>
                      <a:pt x="323" y="175"/>
                      <a:pt x="323" y="175"/>
                    </a:cubicBezTo>
                    <a:cubicBezTo>
                      <a:pt x="321" y="173"/>
                      <a:pt x="320" y="175"/>
                      <a:pt x="318" y="174"/>
                    </a:cubicBezTo>
                    <a:cubicBezTo>
                      <a:pt x="318" y="174"/>
                      <a:pt x="317" y="174"/>
                      <a:pt x="317" y="174"/>
                    </a:cubicBezTo>
                    <a:cubicBezTo>
                      <a:pt x="315" y="173"/>
                      <a:pt x="313" y="175"/>
                      <a:pt x="311" y="173"/>
                    </a:cubicBezTo>
                    <a:cubicBezTo>
                      <a:pt x="309" y="174"/>
                      <a:pt x="307" y="174"/>
                      <a:pt x="305" y="173"/>
                    </a:cubicBezTo>
                    <a:cubicBezTo>
                      <a:pt x="302" y="174"/>
                      <a:pt x="299" y="173"/>
                      <a:pt x="296" y="173"/>
                    </a:cubicBezTo>
                    <a:cubicBezTo>
                      <a:pt x="295" y="173"/>
                      <a:pt x="293" y="173"/>
                      <a:pt x="292" y="172"/>
                    </a:cubicBezTo>
                    <a:cubicBezTo>
                      <a:pt x="292" y="172"/>
                      <a:pt x="291" y="173"/>
                      <a:pt x="291" y="173"/>
                    </a:cubicBezTo>
                    <a:cubicBezTo>
                      <a:pt x="291" y="172"/>
                      <a:pt x="291" y="172"/>
                      <a:pt x="290" y="172"/>
                    </a:cubicBezTo>
                    <a:cubicBezTo>
                      <a:pt x="288" y="173"/>
                      <a:pt x="285" y="171"/>
                      <a:pt x="282" y="172"/>
                    </a:cubicBezTo>
                    <a:cubicBezTo>
                      <a:pt x="282" y="172"/>
                      <a:pt x="281" y="172"/>
                      <a:pt x="281" y="172"/>
                    </a:cubicBezTo>
                    <a:cubicBezTo>
                      <a:pt x="277" y="172"/>
                      <a:pt x="272" y="171"/>
                      <a:pt x="268" y="171"/>
                    </a:cubicBezTo>
                    <a:cubicBezTo>
                      <a:pt x="265" y="171"/>
                      <a:pt x="263" y="171"/>
                      <a:pt x="260" y="170"/>
                    </a:cubicBezTo>
                    <a:cubicBezTo>
                      <a:pt x="257" y="171"/>
                      <a:pt x="253" y="169"/>
                      <a:pt x="250" y="170"/>
                    </a:cubicBezTo>
                    <a:cubicBezTo>
                      <a:pt x="250" y="169"/>
                      <a:pt x="250" y="169"/>
                      <a:pt x="250" y="169"/>
                    </a:cubicBezTo>
                    <a:cubicBezTo>
                      <a:pt x="247" y="171"/>
                      <a:pt x="244" y="172"/>
                      <a:pt x="241" y="172"/>
                    </a:cubicBezTo>
                    <a:cubicBezTo>
                      <a:pt x="241" y="172"/>
                      <a:pt x="241" y="172"/>
                      <a:pt x="241" y="173"/>
                    </a:cubicBezTo>
                    <a:cubicBezTo>
                      <a:pt x="238" y="172"/>
                      <a:pt x="237" y="174"/>
                      <a:pt x="234" y="172"/>
                    </a:cubicBezTo>
                    <a:cubicBezTo>
                      <a:pt x="234" y="174"/>
                      <a:pt x="232" y="174"/>
                      <a:pt x="231" y="174"/>
                    </a:cubicBezTo>
                    <a:cubicBezTo>
                      <a:pt x="230" y="174"/>
                      <a:pt x="231" y="174"/>
                      <a:pt x="231" y="175"/>
                    </a:cubicBezTo>
                    <a:cubicBezTo>
                      <a:pt x="231" y="175"/>
                      <a:pt x="231" y="176"/>
                      <a:pt x="230" y="176"/>
                    </a:cubicBezTo>
                    <a:cubicBezTo>
                      <a:pt x="230" y="176"/>
                      <a:pt x="229" y="176"/>
                      <a:pt x="228" y="176"/>
                    </a:cubicBezTo>
                    <a:cubicBezTo>
                      <a:pt x="228" y="176"/>
                      <a:pt x="228" y="176"/>
                      <a:pt x="228" y="176"/>
                    </a:cubicBezTo>
                    <a:cubicBezTo>
                      <a:pt x="228" y="176"/>
                      <a:pt x="227" y="175"/>
                      <a:pt x="227" y="176"/>
                    </a:cubicBezTo>
                    <a:cubicBezTo>
                      <a:pt x="227" y="175"/>
                      <a:pt x="226" y="175"/>
                      <a:pt x="226" y="175"/>
                    </a:cubicBezTo>
                    <a:cubicBezTo>
                      <a:pt x="227" y="175"/>
                      <a:pt x="228" y="174"/>
                      <a:pt x="229" y="174"/>
                    </a:cubicBezTo>
                    <a:cubicBezTo>
                      <a:pt x="230" y="175"/>
                      <a:pt x="229" y="175"/>
                      <a:pt x="229" y="176"/>
                    </a:cubicBezTo>
                    <a:cubicBezTo>
                      <a:pt x="230" y="176"/>
                      <a:pt x="230" y="175"/>
                      <a:pt x="230" y="176"/>
                    </a:cubicBezTo>
                    <a:cubicBezTo>
                      <a:pt x="230" y="175"/>
                      <a:pt x="230" y="175"/>
                      <a:pt x="230" y="174"/>
                    </a:cubicBezTo>
                    <a:cubicBezTo>
                      <a:pt x="227" y="173"/>
                      <a:pt x="225" y="175"/>
                      <a:pt x="222" y="174"/>
                    </a:cubicBezTo>
                    <a:cubicBezTo>
                      <a:pt x="221" y="174"/>
                      <a:pt x="221" y="174"/>
                      <a:pt x="221" y="174"/>
                    </a:cubicBezTo>
                    <a:cubicBezTo>
                      <a:pt x="220" y="174"/>
                      <a:pt x="220" y="173"/>
                      <a:pt x="219" y="173"/>
                    </a:cubicBezTo>
                    <a:cubicBezTo>
                      <a:pt x="218" y="174"/>
                      <a:pt x="215" y="173"/>
                      <a:pt x="214" y="174"/>
                    </a:cubicBezTo>
                    <a:cubicBezTo>
                      <a:pt x="213" y="174"/>
                      <a:pt x="214" y="173"/>
                      <a:pt x="213" y="173"/>
                    </a:cubicBezTo>
                    <a:cubicBezTo>
                      <a:pt x="211" y="172"/>
                      <a:pt x="208" y="174"/>
                      <a:pt x="206" y="171"/>
                    </a:cubicBezTo>
                    <a:cubicBezTo>
                      <a:pt x="206" y="171"/>
                      <a:pt x="206" y="171"/>
                      <a:pt x="207" y="171"/>
                    </a:cubicBezTo>
                    <a:cubicBezTo>
                      <a:pt x="206" y="170"/>
                      <a:pt x="204" y="170"/>
                      <a:pt x="203" y="169"/>
                    </a:cubicBezTo>
                    <a:cubicBezTo>
                      <a:pt x="204" y="168"/>
                      <a:pt x="204" y="168"/>
                      <a:pt x="205" y="167"/>
                    </a:cubicBezTo>
                    <a:cubicBezTo>
                      <a:pt x="204" y="166"/>
                      <a:pt x="201" y="167"/>
                      <a:pt x="200" y="166"/>
                    </a:cubicBezTo>
                    <a:cubicBezTo>
                      <a:pt x="200" y="166"/>
                      <a:pt x="199" y="166"/>
                      <a:pt x="199" y="167"/>
                    </a:cubicBezTo>
                    <a:cubicBezTo>
                      <a:pt x="199" y="166"/>
                      <a:pt x="198" y="167"/>
                      <a:pt x="198" y="166"/>
                    </a:cubicBezTo>
                    <a:cubicBezTo>
                      <a:pt x="197" y="166"/>
                      <a:pt x="197" y="166"/>
                      <a:pt x="196" y="166"/>
                    </a:cubicBezTo>
                    <a:cubicBezTo>
                      <a:pt x="185" y="165"/>
                      <a:pt x="175" y="165"/>
                      <a:pt x="164" y="164"/>
                    </a:cubicBezTo>
                    <a:cubicBezTo>
                      <a:pt x="158" y="163"/>
                      <a:pt x="152" y="163"/>
                      <a:pt x="146" y="163"/>
                    </a:cubicBezTo>
                    <a:cubicBezTo>
                      <a:pt x="142" y="163"/>
                      <a:pt x="137" y="163"/>
                      <a:pt x="132" y="162"/>
                    </a:cubicBezTo>
                    <a:cubicBezTo>
                      <a:pt x="131" y="162"/>
                      <a:pt x="128" y="162"/>
                      <a:pt x="126" y="161"/>
                    </a:cubicBezTo>
                    <a:cubicBezTo>
                      <a:pt x="125" y="162"/>
                      <a:pt x="125" y="161"/>
                      <a:pt x="124" y="162"/>
                    </a:cubicBezTo>
                    <a:cubicBezTo>
                      <a:pt x="124" y="162"/>
                      <a:pt x="124" y="161"/>
                      <a:pt x="124" y="161"/>
                    </a:cubicBezTo>
                    <a:cubicBezTo>
                      <a:pt x="117" y="161"/>
                      <a:pt x="109" y="160"/>
                      <a:pt x="102" y="160"/>
                    </a:cubicBezTo>
                    <a:cubicBezTo>
                      <a:pt x="102" y="160"/>
                      <a:pt x="101" y="160"/>
                      <a:pt x="101" y="159"/>
                    </a:cubicBezTo>
                    <a:cubicBezTo>
                      <a:pt x="104" y="158"/>
                      <a:pt x="102" y="156"/>
                      <a:pt x="104" y="154"/>
                    </a:cubicBezTo>
                    <a:cubicBezTo>
                      <a:pt x="103" y="154"/>
                      <a:pt x="103" y="154"/>
                      <a:pt x="103" y="153"/>
                    </a:cubicBezTo>
                    <a:cubicBezTo>
                      <a:pt x="102" y="153"/>
                      <a:pt x="100" y="153"/>
                      <a:pt x="99" y="153"/>
                    </a:cubicBezTo>
                    <a:cubicBezTo>
                      <a:pt x="97" y="154"/>
                      <a:pt x="96" y="154"/>
                      <a:pt x="95" y="152"/>
                    </a:cubicBezTo>
                    <a:cubicBezTo>
                      <a:pt x="94" y="152"/>
                      <a:pt x="94" y="151"/>
                      <a:pt x="93" y="151"/>
                    </a:cubicBezTo>
                    <a:cubicBezTo>
                      <a:pt x="93" y="150"/>
                      <a:pt x="92" y="150"/>
                      <a:pt x="91" y="150"/>
                    </a:cubicBezTo>
                    <a:cubicBezTo>
                      <a:pt x="90" y="149"/>
                      <a:pt x="88" y="149"/>
                      <a:pt x="87" y="147"/>
                    </a:cubicBezTo>
                    <a:cubicBezTo>
                      <a:pt x="87" y="147"/>
                      <a:pt x="88" y="147"/>
                      <a:pt x="88" y="146"/>
                    </a:cubicBezTo>
                    <a:cubicBezTo>
                      <a:pt x="85" y="145"/>
                      <a:pt x="77" y="143"/>
                      <a:pt x="80" y="139"/>
                    </a:cubicBezTo>
                    <a:cubicBezTo>
                      <a:pt x="79" y="138"/>
                      <a:pt x="79" y="138"/>
                      <a:pt x="79" y="137"/>
                    </a:cubicBezTo>
                    <a:cubicBezTo>
                      <a:pt x="81" y="135"/>
                      <a:pt x="83" y="134"/>
                      <a:pt x="85" y="134"/>
                    </a:cubicBezTo>
                    <a:cubicBezTo>
                      <a:pt x="86" y="133"/>
                      <a:pt x="87" y="132"/>
                      <a:pt x="88" y="133"/>
                    </a:cubicBezTo>
                    <a:cubicBezTo>
                      <a:pt x="89" y="132"/>
                      <a:pt x="89" y="132"/>
                      <a:pt x="90" y="132"/>
                    </a:cubicBezTo>
                    <a:cubicBezTo>
                      <a:pt x="90" y="133"/>
                      <a:pt x="91" y="133"/>
                      <a:pt x="91" y="133"/>
                    </a:cubicBezTo>
                    <a:cubicBezTo>
                      <a:pt x="91" y="132"/>
                      <a:pt x="91" y="132"/>
                      <a:pt x="91" y="132"/>
                    </a:cubicBezTo>
                    <a:cubicBezTo>
                      <a:pt x="90" y="131"/>
                      <a:pt x="89" y="131"/>
                      <a:pt x="88" y="131"/>
                    </a:cubicBezTo>
                    <a:cubicBezTo>
                      <a:pt x="86" y="130"/>
                      <a:pt x="90" y="127"/>
                      <a:pt x="89" y="125"/>
                    </a:cubicBezTo>
                    <a:cubicBezTo>
                      <a:pt x="89" y="125"/>
                      <a:pt x="88" y="125"/>
                      <a:pt x="88" y="124"/>
                    </a:cubicBezTo>
                    <a:cubicBezTo>
                      <a:pt x="88" y="123"/>
                      <a:pt x="88" y="122"/>
                      <a:pt x="88" y="121"/>
                    </a:cubicBezTo>
                    <a:cubicBezTo>
                      <a:pt x="86" y="119"/>
                      <a:pt x="83" y="119"/>
                      <a:pt x="83" y="117"/>
                    </a:cubicBezTo>
                    <a:cubicBezTo>
                      <a:pt x="80" y="116"/>
                      <a:pt x="78" y="114"/>
                      <a:pt x="77" y="112"/>
                    </a:cubicBezTo>
                    <a:cubicBezTo>
                      <a:pt x="78" y="111"/>
                      <a:pt x="81" y="111"/>
                      <a:pt x="83" y="112"/>
                    </a:cubicBezTo>
                    <a:cubicBezTo>
                      <a:pt x="86" y="110"/>
                      <a:pt x="93" y="113"/>
                      <a:pt x="93" y="109"/>
                    </a:cubicBezTo>
                    <a:cubicBezTo>
                      <a:pt x="92" y="109"/>
                      <a:pt x="92" y="110"/>
                      <a:pt x="91" y="110"/>
                    </a:cubicBezTo>
                    <a:cubicBezTo>
                      <a:pt x="91" y="110"/>
                      <a:pt x="90" y="109"/>
                      <a:pt x="90" y="109"/>
                    </a:cubicBezTo>
                    <a:cubicBezTo>
                      <a:pt x="85" y="109"/>
                      <a:pt x="80" y="108"/>
                      <a:pt x="75" y="106"/>
                    </a:cubicBezTo>
                    <a:cubicBezTo>
                      <a:pt x="76" y="105"/>
                      <a:pt x="77" y="106"/>
                      <a:pt x="78" y="106"/>
                    </a:cubicBezTo>
                    <a:cubicBezTo>
                      <a:pt x="78" y="106"/>
                      <a:pt x="78" y="105"/>
                      <a:pt x="78" y="105"/>
                    </a:cubicBezTo>
                    <a:cubicBezTo>
                      <a:pt x="75" y="104"/>
                      <a:pt x="72" y="104"/>
                      <a:pt x="70" y="102"/>
                    </a:cubicBezTo>
                    <a:cubicBezTo>
                      <a:pt x="69" y="102"/>
                      <a:pt x="67" y="102"/>
                      <a:pt x="66" y="101"/>
                    </a:cubicBezTo>
                    <a:cubicBezTo>
                      <a:pt x="64" y="100"/>
                      <a:pt x="62" y="99"/>
                      <a:pt x="60" y="98"/>
                    </a:cubicBezTo>
                    <a:cubicBezTo>
                      <a:pt x="61" y="98"/>
                      <a:pt x="61" y="98"/>
                      <a:pt x="61" y="97"/>
                    </a:cubicBezTo>
                    <a:cubicBezTo>
                      <a:pt x="59" y="95"/>
                      <a:pt x="56" y="96"/>
                      <a:pt x="53" y="94"/>
                    </a:cubicBezTo>
                    <a:cubicBezTo>
                      <a:pt x="53" y="93"/>
                      <a:pt x="56" y="92"/>
                      <a:pt x="56" y="91"/>
                    </a:cubicBezTo>
                    <a:cubicBezTo>
                      <a:pt x="54" y="90"/>
                      <a:pt x="52" y="90"/>
                      <a:pt x="50" y="89"/>
                    </a:cubicBezTo>
                    <a:cubicBezTo>
                      <a:pt x="51" y="89"/>
                      <a:pt x="51" y="89"/>
                      <a:pt x="52" y="89"/>
                    </a:cubicBezTo>
                    <a:cubicBezTo>
                      <a:pt x="52" y="89"/>
                      <a:pt x="52" y="89"/>
                      <a:pt x="52" y="89"/>
                    </a:cubicBezTo>
                    <a:cubicBezTo>
                      <a:pt x="56" y="88"/>
                      <a:pt x="59" y="91"/>
                      <a:pt x="63" y="91"/>
                    </a:cubicBezTo>
                    <a:cubicBezTo>
                      <a:pt x="63" y="90"/>
                      <a:pt x="64" y="90"/>
                      <a:pt x="64" y="89"/>
                    </a:cubicBezTo>
                    <a:cubicBezTo>
                      <a:pt x="59" y="88"/>
                      <a:pt x="55" y="87"/>
                      <a:pt x="51" y="83"/>
                    </a:cubicBezTo>
                    <a:cubicBezTo>
                      <a:pt x="50" y="83"/>
                      <a:pt x="50" y="84"/>
                      <a:pt x="49" y="84"/>
                    </a:cubicBezTo>
                    <a:cubicBezTo>
                      <a:pt x="49" y="83"/>
                      <a:pt x="48" y="82"/>
                      <a:pt x="48" y="82"/>
                    </a:cubicBezTo>
                    <a:cubicBezTo>
                      <a:pt x="48" y="81"/>
                      <a:pt x="49" y="81"/>
                      <a:pt x="49" y="80"/>
                    </a:cubicBezTo>
                    <a:cubicBezTo>
                      <a:pt x="49" y="80"/>
                      <a:pt x="48" y="80"/>
                      <a:pt x="47" y="79"/>
                    </a:cubicBezTo>
                    <a:cubicBezTo>
                      <a:pt x="48" y="78"/>
                      <a:pt x="48" y="78"/>
                      <a:pt x="48" y="78"/>
                    </a:cubicBezTo>
                    <a:cubicBezTo>
                      <a:pt x="46" y="77"/>
                      <a:pt x="44" y="76"/>
                      <a:pt x="42" y="75"/>
                    </a:cubicBezTo>
                    <a:cubicBezTo>
                      <a:pt x="42" y="74"/>
                      <a:pt x="41" y="74"/>
                      <a:pt x="40" y="73"/>
                    </a:cubicBezTo>
                    <a:cubicBezTo>
                      <a:pt x="40" y="73"/>
                      <a:pt x="40" y="74"/>
                      <a:pt x="39" y="74"/>
                    </a:cubicBezTo>
                    <a:cubicBezTo>
                      <a:pt x="39" y="73"/>
                      <a:pt x="39" y="73"/>
                      <a:pt x="38" y="72"/>
                    </a:cubicBezTo>
                    <a:cubicBezTo>
                      <a:pt x="38" y="72"/>
                      <a:pt x="39" y="72"/>
                      <a:pt x="39" y="72"/>
                    </a:cubicBezTo>
                    <a:cubicBezTo>
                      <a:pt x="39" y="71"/>
                      <a:pt x="38" y="72"/>
                      <a:pt x="37" y="71"/>
                    </a:cubicBezTo>
                    <a:cubicBezTo>
                      <a:pt x="37" y="68"/>
                      <a:pt x="32" y="67"/>
                      <a:pt x="30" y="65"/>
                    </a:cubicBezTo>
                    <a:cubicBezTo>
                      <a:pt x="34" y="62"/>
                      <a:pt x="28" y="62"/>
                      <a:pt x="28" y="60"/>
                    </a:cubicBezTo>
                    <a:cubicBezTo>
                      <a:pt x="24" y="60"/>
                      <a:pt x="23" y="53"/>
                      <a:pt x="19" y="52"/>
                    </a:cubicBezTo>
                    <a:cubicBezTo>
                      <a:pt x="18" y="49"/>
                      <a:pt x="14" y="46"/>
                      <a:pt x="13" y="42"/>
                    </a:cubicBezTo>
                    <a:cubicBezTo>
                      <a:pt x="12" y="42"/>
                      <a:pt x="11" y="40"/>
                      <a:pt x="9" y="39"/>
                    </a:cubicBezTo>
                    <a:cubicBezTo>
                      <a:pt x="9" y="39"/>
                      <a:pt x="9" y="38"/>
                      <a:pt x="10" y="37"/>
                    </a:cubicBezTo>
                    <a:cubicBezTo>
                      <a:pt x="7" y="34"/>
                      <a:pt x="8" y="31"/>
                      <a:pt x="6" y="28"/>
                    </a:cubicBezTo>
                    <a:cubicBezTo>
                      <a:pt x="7" y="27"/>
                      <a:pt x="4" y="25"/>
                      <a:pt x="4" y="24"/>
                    </a:cubicBezTo>
                    <a:cubicBezTo>
                      <a:pt x="2" y="22"/>
                      <a:pt x="3" y="21"/>
                      <a:pt x="2" y="19"/>
                    </a:cubicBezTo>
                    <a:cubicBezTo>
                      <a:pt x="2" y="18"/>
                      <a:pt x="2" y="18"/>
                      <a:pt x="2" y="17"/>
                    </a:cubicBezTo>
                    <a:cubicBezTo>
                      <a:pt x="1" y="16"/>
                      <a:pt x="1" y="15"/>
                      <a:pt x="1" y="13"/>
                    </a:cubicBezTo>
                    <a:cubicBezTo>
                      <a:pt x="0" y="12"/>
                      <a:pt x="2" y="10"/>
                      <a:pt x="2" y="8"/>
                    </a:cubicBezTo>
                    <a:cubicBezTo>
                      <a:pt x="3" y="7"/>
                      <a:pt x="5" y="8"/>
                      <a:pt x="7" y="7"/>
                    </a:cubicBezTo>
                    <a:cubicBezTo>
                      <a:pt x="7" y="8"/>
                      <a:pt x="7" y="8"/>
                      <a:pt x="8" y="9"/>
                    </a:cubicBezTo>
                    <a:cubicBezTo>
                      <a:pt x="8" y="8"/>
                      <a:pt x="9" y="9"/>
                      <a:pt x="10" y="8"/>
                    </a:cubicBezTo>
                    <a:cubicBezTo>
                      <a:pt x="10" y="8"/>
                      <a:pt x="11" y="9"/>
                      <a:pt x="11" y="9"/>
                    </a:cubicBezTo>
                    <a:cubicBezTo>
                      <a:pt x="12" y="9"/>
                      <a:pt x="14" y="11"/>
                      <a:pt x="16" y="11"/>
                    </a:cubicBezTo>
                    <a:cubicBezTo>
                      <a:pt x="17" y="13"/>
                      <a:pt x="21" y="14"/>
                      <a:pt x="24" y="15"/>
                    </a:cubicBezTo>
                    <a:cubicBezTo>
                      <a:pt x="24" y="15"/>
                      <a:pt x="24" y="14"/>
                      <a:pt x="25" y="14"/>
                    </a:cubicBezTo>
                    <a:cubicBezTo>
                      <a:pt x="28" y="16"/>
                      <a:pt x="33" y="17"/>
                      <a:pt x="36" y="19"/>
                    </a:cubicBezTo>
                    <a:cubicBezTo>
                      <a:pt x="37" y="19"/>
                      <a:pt x="38" y="19"/>
                      <a:pt x="39" y="20"/>
                    </a:cubicBezTo>
                    <a:cubicBezTo>
                      <a:pt x="41" y="20"/>
                      <a:pt x="43" y="21"/>
                      <a:pt x="44" y="22"/>
                    </a:cubicBezTo>
                    <a:cubicBezTo>
                      <a:pt x="46" y="22"/>
                      <a:pt x="47" y="22"/>
                      <a:pt x="48" y="22"/>
                    </a:cubicBezTo>
                    <a:cubicBezTo>
                      <a:pt x="49" y="23"/>
                      <a:pt x="50" y="23"/>
                      <a:pt x="51" y="23"/>
                    </a:cubicBezTo>
                    <a:cubicBezTo>
                      <a:pt x="52" y="23"/>
                      <a:pt x="52" y="24"/>
                      <a:pt x="52" y="24"/>
                    </a:cubicBezTo>
                    <a:cubicBezTo>
                      <a:pt x="55" y="25"/>
                      <a:pt x="57" y="25"/>
                      <a:pt x="59" y="26"/>
                    </a:cubicBezTo>
                    <a:cubicBezTo>
                      <a:pt x="62" y="26"/>
                      <a:pt x="64" y="27"/>
                      <a:pt x="66" y="28"/>
                    </a:cubicBezTo>
                    <a:cubicBezTo>
                      <a:pt x="67" y="27"/>
                      <a:pt x="68" y="28"/>
                      <a:pt x="69" y="28"/>
                    </a:cubicBezTo>
                    <a:cubicBezTo>
                      <a:pt x="70" y="28"/>
                      <a:pt x="70" y="28"/>
                      <a:pt x="70" y="29"/>
                    </a:cubicBezTo>
                    <a:cubicBezTo>
                      <a:pt x="71" y="26"/>
                      <a:pt x="67" y="26"/>
                      <a:pt x="66" y="24"/>
                    </a:cubicBezTo>
                    <a:cubicBezTo>
                      <a:pt x="67" y="25"/>
                      <a:pt x="69" y="25"/>
                      <a:pt x="69" y="26"/>
                    </a:cubicBezTo>
                    <a:cubicBezTo>
                      <a:pt x="70" y="26"/>
                      <a:pt x="71" y="26"/>
                      <a:pt x="71" y="25"/>
                    </a:cubicBezTo>
                    <a:cubicBezTo>
                      <a:pt x="73" y="26"/>
                      <a:pt x="74" y="26"/>
                      <a:pt x="76" y="27"/>
                    </a:cubicBezTo>
                    <a:cubicBezTo>
                      <a:pt x="76" y="26"/>
                      <a:pt x="76" y="26"/>
                      <a:pt x="76" y="26"/>
                    </a:cubicBezTo>
                    <a:cubicBezTo>
                      <a:pt x="78" y="27"/>
                      <a:pt x="80" y="27"/>
                      <a:pt x="82" y="27"/>
                    </a:cubicBezTo>
                    <a:cubicBezTo>
                      <a:pt x="80" y="25"/>
                      <a:pt x="76" y="26"/>
                      <a:pt x="73" y="24"/>
                    </a:cubicBezTo>
                    <a:cubicBezTo>
                      <a:pt x="75" y="23"/>
                      <a:pt x="76" y="24"/>
                      <a:pt x="77" y="25"/>
                    </a:cubicBezTo>
                    <a:cubicBezTo>
                      <a:pt x="78" y="25"/>
                      <a:pt x="78" y="24"/>
                      <a:pt x="79" y="25"/>
                    </a:cubicBezTo>
                    <a:cubicBezTo>
                      <a:pt x="79" y="25"/>
                      <a:pt x="80" y="25"/>
                      <a:pt x="80" y="25"/>
                    </a:cubicBezTo>
                    <a:cubicBezTo>
                      <a:pt x="81" y="25"/>
                      <a:pt x="81" y="25"/>
                      <a:pt x="81" y="25"/>
                    </a:cubicBezTo>
                    <a:cubicBezTo>
                      <a:pt x="83" y="25"/>
                      <a:pt x="84" y="26"/>
                      <a:pt x="86" y="26"/>
                    </a:cubicBezTo>
                    <a:cubicBezTo>
                      <a:pt x="88" y="27"/>
                      <a:pt x="89" y="26"/>
                      <a:pt x="91" y="27"/>
                    </a:cubicBezTo>
                    <a:cubicBezTo>
                      <a:pt x="92" y="27"/>
                      <a:pt x="93" y="27"/>
                      <a:pt x="94" y="27"/>
                    </a:cubicBezTo>
                    <a:cubicBezTo>
                      <a:pt x="94" y="27"/>
                      <a:pt x="94" y="28"/>
                      <a:pt x="94" y="28"/>
                    </a:cubicBezTo>
                    <a:cubicBezTo>
                      <a:pt x="95" y="28"/>
                      <a:pt x="96" y="28"/>
                      <a:pt x="97" y="28"/>
                    </a:cubicBezTo>
                    <a:cubicBezTo>
                      <a:pt x="100" y="28"/>
                      <a:pt x="102" y="29"/>
                      <a:pt x="104" y="29"/>
                    </a:cubicBezTo>
                    <a:cubicBezTo>
                      <a:pt x="104" y="29"/>
                      <a:pt x="104" y="28"/>
                      <a:pt x="105" y="28"/>
                    </a:cubicBezTo>
                    <a:cubicBezTo>
                      <a:pt x="105" y="29"/>
                      <a:pt x="106" y="29"/>
                      <a:pt x="106" y="29"/>
                    </a:cubicBezTo>
                    <a:cubicBezTo>
                      <a:pt x="106" y="29"/>
                      <a:pt x="106" y="29"/>
                      <a:pt x="106" y="29"/>
                    </a:cubicBezTo>
                    <a:cubicBezTo>
                      <a:pt x="111" y="30"/>
                      <a:pt x="116" y="31"/>
                      <a:pt x="121" y="31"/>
                    </a:cubicBezTo>
                    <a:cubicBezTo>
                      <a:pt x="121" y="31"/>
                      <a:pt x="121" y="31"/>
                      <a:pt x="121" y="31"/>
                    </a:cubicBezTo>
                    <a:cubicBezTo>
                      <a:pt x="121" y="31"/>
                      <a:pt x="122" y="31"/>
                      <a:pt x="122" y="31"/>
                    </a:cubicBezTo>
                    <a:cubicBezTo>
                      <a:pt x="123" y="32"/>
                      <a:pt x="124" y="31"/>
                      <a:pt x="125" y="31"/>
                    </a:cubicBezTo>
                    <a:cubicBezTo>
                      <a:pt x="127" y="31"/>
                      <a:pt x="127" y="32"/>
                      <a:pt x="128" y="31"/>
                    </a:cubicBezTo>
                    <a:cubicBezTo>
                      <a:pt x="129" y="33"/>
                      <a:pt x="131" y="31"/>
                      <a:pt x="132" y="33"/>
                    </a:cubicBezTo>
                    <a:cubicBezTo>
                      <a:pt x="135" y="32"/>
                      <a:pt x="139" y="34"/>
                      <a:pt x="142" y="33"/>
                    </a:cubicBezTo>
                    <a:cubicBezTo>
                      <a:pt x="138" y="31"/>
                      <a:pt x="133" y="31"/>
                      <a:pt x="128" y="31"/>
                    </a:cubicBezTo>
                    <a:cubicBezTo>
                      <a:pt x="128" y="30"/>
                      <a:pt x="128" y="30"/>
                      <a:pt x="127" y="30"/>
                    </a:cubicBezTo>
                    <a:cubicBezTo>
                      <a:pt x="126" y="30"/>
                      <a:pt x="125" y="30"/>
                      <a:pt x="123" y="30"/>
                    </a:cubicBezTo>
                    <a:cubicBezTo>
                      <a:pt x="121" y="30"/>
                      <a:pt x="120" y="29"/>
                      <a:pt x="119" y="29"/>
                    </a:cubicBezTo>
                    <a:cubicBezTo>
                      <a:pt x="119" y="28"/>
                      <a:pt x="119" y="29"/>
                      <a:pt x="120" y="28"/>
                    </a:cubicBezTo>
                    <a:cubicBezTo>
                      <a:pt x="121" y="29"/>
                      <a:pt x="123" y="27"/>
                      <a:pt x="124" y="28"/>
                    </a:cubicBezTo>
                    <a:cubicBezTo>
                      <a:pt x="126" y="28"/>
                      <a:pt x="127" y="29"/>
                      <a:pt x="129" y="29"/>
                    </a:cubicBezTo>
                    <a:cubicBezTo>
                      <a:pt x="129" y="29"/>
                      <a:pt x="130" y="29"/>
                      <a:pt x="130" y="28"/>
                    </a:cubicBezTo>
                    <a:cubicBezTo>
                      <a:pt x="131" y="29"/>
                      <a:pt x="132" y="29"/>
                      <a:pt x="132" y="29"/>
                    </a:cubicBezTo>
                    <a:cubicBezTo>
                      <a:pt x="135" y="28"/>
                      <a:pt x="139" y="30"/>
                      <a:pt x="142" y="29"/>
                    </a:cubicBezTo>
                    <a:cubicBezTo>
                      <a:pt x="144" y="30"/>
                      <a:pt x="145" y="29"/>
                      <a:pt x="146" y="29"/>
                    </a:cubicBezTo>
                    <a:cubicBezTo>
                      <a:pt x="146" y="30"/>
                      <a:pt x="146" y="30"/>
                      <a:pt x="146" y="30"/>
                    </a:cubicBezTo>
                    <a:cubicBezTo>
                      <a:pt x="149" y="28"/>
                      <a:pt x="151" y="31"/>
                      <a:pt x="154" y="30"/>
                    </a:cubicBezTo>
                    <a:cubicBezTo>
                      <a:pt x="155" y="31"/>
                      <a:pt x="156" y="31"/>
                      <a:pt x="157" y="30"/>
                    </a:cubicBezTo>
                    <a:cubicBezTo>
                      <a:pt x="158" y="30"/>
                      <a:pt x="159" y="31"/>
                      <a:pt x="160" y="30"/>
                    </a:cubicBezTo>
                    <a:cubicBezTo>
                      <a:pt x="161" y="31"/>
                      <a:pt x="163" y="31"/>
                      <a:pt x="164" y="29"/>
                    </a:cubicBezTo>
                    <a:cubicBezTo>
                      <a:pt x="165" y="30"/>
                      <a:pt x="164" y="30"/>
                      <a:pt x="165" y="30"/>
                    </a:cubicBezTo>
                    <a:cubicBezTo>
                      <a:pt x="165" y="30"/>
                      <a:pt x="165" y="30"/>
                      <a:pt x="165" y="29"/>
                    </a:cubicBezTo>
                    <a:cubicBezTo>
                      <a:pt x="166" y="29"/>
                      <a:pt x="167" y="30"/>
                      <a:pt x="168" y="29"/>
                    </a:cubicBezTo>
                    <a:cubicBezTo>
                      <a:pt x="167" y="29"/>
                      <a:pt x="165" y="28"/>
                      <a:pt x="165" y="29"/>
                    </a:cubicBezTo>
                    <a:cubicBezTo>
                      <a:pt x="164" y="28"/>
                      <a:pt x="164" y="28"/>
                      <a:pt x="164" y="28"/>
                    </a:cubicBezTo>
                    <a:cubicBezTo>
                      <a:pt x="164" y="28"/>
                      <a:pt x="164" y="28"/>
                      <a:pt x="164" y="27"/>
                    </a:cubicBezTo>
                    <a:cubicBezTo>
                      <a:pt x="168" y="27"/>
                      <a:pt x="172" y="28"/>
                      <a:pt x="177" y="27"/>
                    </a:cubicBezTo>
                    <a:cubicBezTo>
                      <a:pt x="175" y="26"/>
                      <a:pt x="173" y="27"/>
                      <a:pt x="171" y="26"/>
                    </a:cubicBezTo>
                    <a:cubicBezTo>
                      <a:pt x="170" y="27"/>
                      <a:pt x="169" y="27"/>
                      <a:pt x="167" y="26"/>
                    </a:cubicBezTo>
                    <a:cubicBezTo>
                      <a:pt x="166" y="27"/>
                      <a:pt x="165" y="26"/>
                      <a:pt x="163" y="26"/>
                    </a:cubicBezTo>
                    <a:cubicBezTo>
                      <a:pt x="163" y="26"/>
                      <a:pt x="163" y="26"/>
                      <a:pt x="163" y="27"/>
                    </a:cubicBezTo>
                    <a:cubicBezTo>
                      <a:pt x="154" y="26"/>
                      <a:pt x="145" y="25"/>
                      <a:pt x="136" y="25"/>
                    </a:cubicBezTo>
                    <a:cubicBezTo>
                      <a:pt x="136" y="25"/>
                      <a:pt x="135" y="25"/>
                      <a:pt x="135" y="24"/>
                    </a:cubicBezTo>
                    <a:cubicBezTo>
                      <a:pt x="133" y="24"/>
                      <a:pt x="131" y="24"/>
                      <a:pt x="130" y="24"/>
                    </a:cubicBezTo>
                    <a:cubicBezTo>
                      <a:pt x="129" y="24"/>
                      <a:pt x="129" y="24"/>
                      <a:pt x="129" y="24"/>
                    </a:cubicBezTo>
                    <a:cubicBezTo>
                      <a:pt x="127" y="24"/>
                      <a:pt x="126" y="24"/>
                      <a:pt x="125" y="23"/>
                    </a:cubicBezTo>
                    <a:cubicBezTo>
                      <a:pt x="123" y="24"/>
                      <a:pt x="121" y="22"/>
                      <a:pt x="121" y="23"/>
                    </a:cubicBezTo>
                    <a:cubicBezTo>
                      <a:pt x="119" y="23"/>
                      <a:pt x="118" y="23"/>
                      <a:pt x="116" y="22"/>
                    </a:cubicBezTo>
                    <a:cubicBezTo>
                      <a:pt x="116" y="23"/>
                      <a:pt x="115" y="23"/>
                      <a:pt x="115" y="23"/>
                    </a:cubicBezTo>
                    <a:cubicBezTo>
                      <a:pt x="114" y="22"/>
                      <a:pt x="113" y="22"/>
                      <a:pt x="112" y="22"/>
                    </a:cubicBezTo>
                    <a:cubicBezTo>
                      <a:pt x="112" y="22"/>
                      <a:pt x="111" y="22"/>
                      <a:pt x="111" y="23"/>
                    </a:cubicBezTo>
                    <a:cubicBezTo>
                      <a:pt x="107" y="21"/>
                      <a:pt x="104" y="21"/>
                      <a:pt x="100" y="21"/>
                    </a:cubicBezTo>
                    <a:cubicBezTo>
                      <a:pt x="99" y="20"/>
                      <a:pt x="100" y="20"/>
                      <a:pt x="99" y="20"/>
                    </a:cubicBezTo>
                    <a:cubicBezTo>
                      <a:pt x="97" y="20"/>
                      <a:pt x="94" y="20"/>
                      <a:pt x="93" y="19"/>
                    </a:cubicBezTo>
                    <a:cubicBezTo>
                      <a:pt x="92" y="19"/>
                      <a:pt x="93" y="20"/>
                      <a:pt x="92" y="20"/>
                    </a:cubicBezTo>
                    <a:cubicBezTo>
                      <a:pt x="90" y="18"/>
                      <a:pt x="89" y="20"/>
                      <a:pt x="87" y="18"/>
                    </a:cubicBezTo>
                    <a:cubicBezTo>
                      <a:pt x="88" y="18"/>
                      <a:pt x="89" y="18"/>
                      <a:pt x="89" y="18"/>
                    </a:cubicBezTo>
                    <a:cubicBezTo>
                      <a:pt x="89" y="17"/>
                      <a:pt x="90" y="17"/>
                      <a:pt x="91" y="17"/>
                    </a:cubicBezTo>
                    <a:cubicBezTo>
                      <a:pt x="92" y="17"/>
                      <a:pt x="92" y="18"/>
                      <a:pt x="93" y="18"/>
                    </a:cubicBezTo>
                    <a:cubicBezTo>
                      <a:pt x="94" y="18"/>
                      <a:pt x="93" y="18"/>
                      <a:pt x="93" y="17"/>
                    </a:cubicBezTo>
                    <a:cubicBezTo>
                      <a:pt x="93" y="17"/>
                      <a:pt x="94" y="18"/>
                      <a:pt x="95" y="18"/>
                    </a:cubicBezTo>
                    <a:cubicBezTo>
                      <a:pt x="95" y="18"/>
                      <a:pt x="95" y="19"/>
                      <a:pt x="96" y="19"/>
                    </a:cubicBezTo>
                    <a:cubicBezTo>
                      <a:pt x="96" y="19"/>
                      <a:pt x="96" y="17"/>
                      <a:pt x="97" y="18"/>
                    </a:cubicBezTo>
                    <a:cubicBezTo>
                      <a:pt x="97" y="18"/>
                      <a:pt x="96" y="18"/>
                      <a:pt x="96" y="18"/>
                    </a:cubicBezTo>
                    <a:cubicBezTo>
                      <a:pt x="97" y="19"/>
                      <a:pt x="97" y="19"/>
                      <a:pt x="97" y="19"/>
                    </a:cubicBezTo>
                    <a:cubicBezTo>
                      <a:pt x="98" y="18"/>
                      <a:pt x="99" y="18"/>
                      <a:pt x="100" y="18"/>
                    </a:cubicBezTo>
                    <a:cubicBezTo>
                      <a:pt x="100" y="18"/>
                      <a:pt x="100" y="19"/>
                      <a:pt x="100" y="19"/>
                    </a:cubicBezTo>
                    <a:cubicBezTo>
                      <a:pt x="100" y="20"/>
                      <a:pt x="101" y="19"/>
                      <a:pt x="101" y="19"/>
                    </a:cubicBezTo>
                    <a:cubicBezTo>
                      <a:pt x="101" y="19"/>
                      <a:pt x="101" y="19"/>
                      <a:pt x="101" y="19"/>
                    </a:cubicBezTo>
                    <a:cubicBezTo>
                      <a:pt x="101" y="18"/>
                      <a:pt x="102" y="18"/>
                      <a:pt x="102" y="17"/>
                    </a:cubicBezTo>
                    <a:cubicBezTo>
                      <a:pt x="103" y="18"/>
                      <a:pt x="104" y="18"/>
                      <a:pt x="105" y="17"/>
                    </a:cubicBezTo>
                    <a:cubicBezTo>
                      <a:pt x="105" y="18"/>
                      <a:pt x="105" y="19"/>
                      <a:pt x="106" y="18"/>
                    </a:cubicBezTo>
                    <a:cubicBezTo>
                      <a:pt x="106" y="19"/>
                      <a:pt x="106" y="19"/>
                      <a:pt x="107" y="19"/>
                    </a:cubicBezTo>
                    <a:cubicBezTo>
                      <a:pt x="107" y="19"/>
                      <a:pt x="107" y="19"/>
                      <a:pt x="107" y="18"/>
                    </a:cubicBezTo>
                    <a:cubicBezTo>
                      <a:pt x="108" y="18"/>
                      <a:pt x="108" y="18"/>
                      <a:pt x="109" y="19"/>
                    </a:cubicBezTo>
                    <a:cubicBezTo>
                      <a:pt x="110" y="19"/>
                      <a:pt x="109" y="18"/>
                      <a:pt x="110" y="19"/>
                    </a:cubicBezTo>
                    <a:cubicBezTo>
                      <a:pt x="110" y="19"/>
                      <a:pt x="110" y="18"/>
                      <a:pt x="110" y="18"/>
                    </a:cubicBezTo>
                    <a:cubicBezTo>
                      <a:pt x="109" y="17"/>
                      <a:pt x="107" y="18"/>
                      <a:pt x="106" y="17"/>
                    </a:cubicBezTo>
                    <a:cubicBezTo>
                      <a:pt x="105" y="17"/>
                      <a:pt x="106" y="17"/>
                      <a:pt x="105" y="17"/>
                    </a:cubicBezTo>
                    <a:cubicBezTo>
                      <a:pt x="104" y="17"/>
                      <a:pt x="103" y="16"/>
                      <a:pt x="103" y="17"/>
                    </a:cubicBezTo>
                    <a:cubicBezTo>
                      <a:pt x="102" y="16"/>
                      <a:pt x="101" y="16"/>
                      <a:pt x="100" y="16"/>
                    </a:cubicBezTo>
                    <a:cubicBezTo>
                      <a:pt x="99" y="16"/>
                      <a:pt x="100" y="16"/>
                      <a:pt x="100" y="15"/>
                    </a:cubicBezTo>
                    <a:cubicBezTo>
                      <a:pt x="99" y="15"/>
                      <a:pt x="99" y="16"/>
                      <a:pt x="98" y="16"/>
                    </a:cubicBezTo>
                    <a:cubicBezTo>
                      <a:pt x="97" y="16"/>
                      <a:pt x="95" y="16"/>
                      <a:pt x="93" y="15"/>
                    </a:cubicBezTo>
                    <a:cubicBezTo>
                      <a:pt x="93" y="15"/>
                      <a:pt x="93" y="15"/>
                      <a:pt x="92" y="15"/>
                    </a:cubicBezTo>
                    <a:cubicBezTo>
                      <a:pt x="92" y="15"/>
                      <a:pt x="92" y="15"/>
                      <a:pt x="91" y="15"/>
                    </a:cubicBezTo>
                    <a:cubicBezTo>
                      <a:pt x="89" y="15"/>
                      <a:pt x="86" y="13"/>
                      <a:pt x="83" y="13"/>
                    </a:cubicBezTo>
                    <a:cubicBezTo>
                      <a:pt x="83" y="13"/>
                      <a:pt x="83" y="12"/>
                      <a:pt x="82" y="12"/>
                    </a:cubicBezTo>
                    <a:cubicBezTo>
                      <a:pt x="83" y="11"/>
                      <a:pt x="85" y="13"/>
                      <a:pt x="87" y="12"/>
                    </a:cubicBezTo>
                    <a:cubicBezTo>
                      <a:pt x="88" y="13"/>
                      <a:pt x="89" y="13"/>
                      <a:pt x="90" y="12"/>
                    </a:cubicBezTo>
                    <a:cubicBezTo>
                      <a:pt x="90" y="13"/>
                      <a:pt x="90" y="13"/>
                      <a:pt x="90" y="13"/>
                    </a:cubicBezTo>
                    <a:cubicBezTo>
                      <a:pt x="91" y="13"/>
                      <a:pt x="91" y="13"/>
                      <a:pt x="91" y="13"/>
                    </a:cubicBezTo>
                    <a:cubicBezTo>
                      <a:pt x="93" y="14"/>
                      <a:pt x="95" y="13"/>
                      <a:pt x="97" y="14"/>
                    </a:cubicBezTo>
                    <a:cubicBezTo>
                      <a:pt x="97" y="13"/>
                      <a:pt x="95" y="12"/>
                      <a:pt x="95" y="13"/>
                    </a:cubicBezTo>
                    <a:cubicBezTo>
                      <a:pt x="94" y="12"/>
                      <a:pt x="95" y="12"/>
                      <a:pt x="95" y="12"/>
                    </a:cubicBezTo>
                    <a:cubicBezTo>
                      <a:pt x="94" y="11"/>
                      <a:pt x="93" y="11"/>
                      <a:pt x="93" y="11"/>
                    </a:cubicBezTo>
                    <a:cubicBezTo>
                      <a:pt x="93" y="12"/>
                      <a:pt x="93" y="12"/>
                      <a:pt x="93" y="12"/>
                    </a:cubicBezTo>
                    <a:cubicBezTo>
                      <a:pt x="92" y="13"/>
                      <a:pt x="91" y="12"/>
                      <a:pt x="90" y="12"/>
                    </a:cubicBezTo>
                    <a:cubicBezTo>
                      <a:pt x="89" y="11"/>
                      <a:pt x="88" y="12"/>
                      <a:pt x="87" y="10"/>
                    </a:cubicBezTo>
                    <a:cubicBezTo>
                      <a:pt x="87" y="10"/>
                      <a:pt x="87" y="11"/>
                      <a:pt x="86" y="11"/>
                    </a:cubicBezTo>
                    <a:cubicBezTo>
                      <a:pt x="85" y="10"/>
                      <a:pt x="83" y="10"/>
                      <a:pt x="81" y="11"/>
                    </a:cubicBezTo>
                    <a:cubicBezTo>
                      <a:pt x="80" y="10"/>
                      <a:pt x="79" y="9"/>
                      <a:pt x="79" y="10"/>
                    </a:cubicBezTo>
                    <a:cubicBezTo>
                      <a:pt x="78" y="10"/>
                      <a:pt x="78" y="10"/>
                      <a:pt x="77" y="9"/>
                    </a:cubicBezTo>
                    <a:cubicBezTo>
                      <a:pt x="76" y="10"/>
                      <a:pt x="74" y="9"/>
                      <a:pt x="73" y="8"/>
                    </a:cubicBezTo>
                    <a:cubicBezTo>
                      <a:pt x="73" y="8"/>
                      <a:pt x="74" y="9"/>
                      <a:pt x="75" y="8"/>
                    </a:cubicBezTo>
                    <a:cubicBezTo>
                      <a:pt x="74" y="7"/>
                      <a:pt x="72" y="8"/>
                      <a:pt x="71" y="7"/>
                    </a:cubicBezTo>
                    <a:cubicBezTo>
                      <a:pt x="72" y="6"/>
                      <a:pt x="74" y="7"/>
                      <a:pt x="75" y="7"/>
                    </a:cubicBezTo>
                    <a:cubicBezTo>
                      <a:pt x="78" y="8"/>
                      <a:pt x="81" y="8"/>
                      <a:pt x="83" y="9"/>
                    </a:cubicBezTo>
                    <a:cubicBezTo>
                      <a:pt x="84" y="9"/>
                      <a:pt x="85" y="9"/>
                      <a:pt x="85" y="10"/>
                    </a:cubicBezTo>
                    <a:cubicBezTo>
                      <a:pt x="85" y="10"/>
                      <a:pt x="86" y="9"/>
                      <a:pt x="86" y="9"/>
                    </a:cubicBezTo>
                    <a:cubicBezTo>
                      <a:pt x="87" y="10"/>
                      <a:pt x="87" y="10"/>
                      <a:pt x="88" y="10"/>
                    </a:cubicBezTo>
                    <a:cubicBezTo>
                      <a:pt x="89" y="9"/>
                      <a:pt x="91" y="11"/>
                      <a:pt x="92" y="10"/>
                    </a:cubicBezTo>
                    <a:cubicBezTo>
                      <a:pt x="93" y="11"/>
                      <a:pt x="95" y="10"/>
                      <a:pt x="96" y="11"/>
                    </a:cubicBezTo>
                    <a:cubicBezTo>
                      <a:pt x="97" y="10"/>
                      <a:pt x="99" y="12"/>
                      <a:pt x="99" y="11"/>
                    </a:cubicBezTo>
                    <a:cubicBezTo>
                      <a:pt x="102" y="12"/>
                      <a:pt x="103" y="11"/>
                      <a:pt x="105" y="13"/>
                    </a:cubicBezTo>
                    <a:cubicBezTo>
                      <a:pt x="106" y="13"/>
                      <a:pt x="106" y="12"/>
                      <a:pt x="106" y="12"/>
                    </a:cubicBezTo>
                    <a:cubicBezTo>
                      <a:pt x="107" y="13"/>
                      <a:pt x="107" y="13"/>
                      <a:pt x="108" y="14"/>
                    </a:cubicBezTo>
                    <a:cubicBezTo>
                      <a:pt x="109" y="13"/>
                      <a:pt x="109" y="12"/>
                      <a:pt x="108" y="12"/>
                    </a:cubicBezTo>
                    <a:cubicBezTo>
                      <a:pt x="109" y="12"/>
                      <a:pt x="109" y="12"/>
                      <a:pt x="110" y="12"/>
                    </a:cubicBezTo>
                    <a:cubicBezTo>
                      <a:pt x="110" y="14"/>
                      <a:pt x="111" y="13"/>
                      <a:pt x="112" y="14"/>
                    </a:cubicBezTo>
                    <a:cubicBezTo>
                      <a:pt x="112" y="13"/>
                      <a:pt x="114" y="13"/>
                      <a:pt x="114" y="13"/>
                    </a:cubicBezTo>
                    <a:cubicBezTo>
                      <a:pt x="117" y="12"/>
                      <a:pt x="120" y="12"/>
                      <a:pt x="124" y="13"/>
                    </a:cubicBezTo>
                    <a:cubicBezTo>
                      <a:pt x="124" y="14"/>
                      <a:pt x="123" y="15"/>
                      <a:pt x="124" y="16"/>
                    </a:cubicBezTo>
                    <a:cubicBezTo>
                      <a:pt x="125" y="15"/>
                      <a:pt x="126" y="15"/>
                      <a:pt x="126" y="15"/>
                    </a:cubicBezTo>
                    <a:cubicBezTo>
                      <a:pt x="127" y="14"/>
                      <a:pt x="126" y="14"/>
                      <a:pt x="126" y="14"/>
                    </a:cubicBezTo>
                    <a:cubicBezTo>
                      <a:pt x="127" y="13"/>
                      <a:pt x="127" y="13"/>
                      <a:pt x="128" y="13"/>
                    </a:cubicBezTo>
                    <a:cubicBezTo>
                      <a:pt x="128" y="13"/>
                      <a:pt x="128" y="14"/>
                      <a:pt x="128" y="14"/>
                    </a:cubicBezTo>
                    <a:cubicBezTo>
                      <a:pt x="128" y="14"/>
                      <a:pt x="127" y="14"/>
                      <a:pt x="127" y="15"/>
                    </a:cubicBezTo>
                    <a:cubicBezTo>
                      <a:pt x="128" y="15"/>
                      <a:pt x="128" y="14"/>
                      <a:pt x="129" y="14"/>
                    </a:cubicBezTo>
                    <a:cubicBezTo>
                      <a:pt x="129" y="14"/>
                      <a:pt x="130" y="14"/>
                      <a:pt x="130" y="14"/>
                    </a:cubicBezTo>
                    <a:cubicBezTo>
                      <a:pt x="131" y="12"/>
                      <a:pt x="134" y="14"/>
                      <a:pt x="136" y="14"/>
                    </a:cubicBezTo>
                    <a:cubicBezTo>
                      <a:pt x="137" y="14"/>
                      <a:pt x="136" y="15"/>
                      <a:pt x="137" y="15"/>
                    </a:cubicBezTo>
                    <a:cubicBezTo>
                      <a:pt x="137" y="15"/>
                      <a:pt x="137" y="14"/>
                      <a:pt x="138" y="14"/>
                    </a:cubicBezTo>
                    <a:cubicBezTo>
                      <a:pt x="138" y="15"/>
                      <a:pt x="139" y="16"/>
                      <a:pt x="139" y="15"/>
                    </a:cubicBezTo>
                    <a:cubicBezTo>
                      <a:pt x="140" y="15"/>
                      <a:pt x="140" y="15"/>
                      <a:pt x="140" y="15"/>
                    </a:cubicBezTo>
                    <a:cubicBezTo>
                      <a:pt x="142" y="15"/>
                      <a:pt x="143" y="16"/>
                      <a:pt x="144" y="15"/>
                    </a:cubicBezTo>
                    <a:cubicBezTo>
                      <a:pt x="145" y="15"/>
                      <a:pt x="144" y="14"/>
                      <a:pt x="143" y="14"/>
                    </a:cubicBezTo>
                    <a:cubicBezTo>
                      <a:pt x="144" y="14"/>
                      <a:pt x="144" y="14"/>
                      <a:pt x="145" y="14"/>
                    </a:cubicBezTo>
                    <a:cubicBezTo>
                      <a:pt x="145" y="15"/>
                      <a:pt x="145" y="15"/>
                      <a:pt x="145" y="15"/>
                    </a:cubicBezTo>
                    <a:cubicBezTo>
                      <a:pt x="146" y="15"/>
                      <a:pt x="148" y="17"/>
                      <a:pt x="149" y="16"/>
                    </a:cubicBezTo>
                    <a:cubicBezTo>
                      <a:pt x="150" y="17"/>
                      <a:pt x="152" y="17"/>
                      <a:pt x="153" y="17"/>
                    </a:cubicBezTo>
                    <a:cubicBezTo>
                      <a:pt x="153" y="17"/>
                      <a:pt x="154" y="17"/>
                      <a:pt x="154" y="17"/>
                    </a:cubicBezTo>
                    <a:cubicBezTo>
                      <a:pt x="153" y="17"/>
                      <a:pt x="152" y="16"/>
                      <a:pt x="151" y="16"/>
                    </a:cubicBezTo>
                    <a:cubicBezTo>
                      <a:pt x="151" y="16"/>
                      <a:pt x="152" y="15"/>
                      <a:pt x="151" y="15"/>
                    </a:cubicBezTo>
                    <a:cubicBezTo>
                      <a:pt x="151" y="14"/>
                      <a:pt x="152" y="16"/>
                      <a:pt x="153" y="15"/>
                    </a:cubicBezTo>
                    <a:cubicBezTo>
                      <a:pt x="153" y="15"/>
                      <a:pt x="153" y="15"/>
                      <a:pt x="153" y="16"/>
                    </a:cubicBezTo>
                    <a:cubicBezTo>
                      <a:pt x="154" y="15"/>
                      <a:pt x="154" y="15"/>
                      <a:pt x="154" y="14"/>
                    </a:cubicBezTo>
                    <a:cubicBezTo>
                      <a:pt x="156" y="15"/>
                      <a:pt x="157" y="14"/>
                      <a:pt x="158" y="15"/>
                    </a:cubicBezTo>
                    <a:cubicBezTo>
                      <a:pt x="157" y="15"/>
                      <a:pt x="157" y="15"/>
                      <a:pt x="158" y="16"/>
                    </a:cubicBezTo>
                    <a:cubicBezTo>
                      <a:pt x="157" y="16"/>
                      <a:pt x="157" y="15"/>
                      <a:pt x="156" y="16"/>
                    </a:cubicBezTo>
                    <a:cubicBezTo>
                      <a:pt x="156" y="17"/>
                      <a:pt x="157" y="18"/>
                      <a:pt x="158" y="17"/>
                    </a:cubicBezTo>
                    <a:cubicBezTo>
                      <a:pt x="159" y="18"/>
                      <a:pt x="160" y="18"/>
                      <a:pt x="161" y="17"/>
                    </a:cubicBezTo>
                    <a:cubicBezTo>
                      <a:pt x="162" y="19"/>
                      <a:pt x="163" y="17"/>
                      <a:pt x="164" y="18"/>
                    </a:cubicBezTo>
                    <a:cubicBezTo>
                      <a:pt x="165" y="17"/>
                      <a:pt x="164" y="17"/>
                      <a:pt x="164" y="16"/>
                    </a:cubicBezTo>
                    <a:cubicBezTo>
                      <a:pt x="165" y="16"/>
                      <a:pt x="166" y="16"/>
                      <a:pt x="166" y="16"/>
                    </a:cubicBezTo>
                    <a:cubicBezTo>
                      <a:pt x="167" y="17"/>
                      <a:pt x="166" y="16"/>
                      <a:pt x="165" y="17"/>
                    </a:cubicBezTo>
                    <a:cubicBezTo>
                      <a:pt x="165" y="17"/>
                      <a:pt x="166" y="17"/>
                      <a:pt x="166" y="17"/>
                    </a:cubicBezTo>
                    <a:cubicBezTo>
                      <a:pt x="167" y="17"/>
                      <a:pt x="167" y="17"/>
                      <a:pt x="167" y="16"/>
                    </a:cubicBezTo>
                    <a:cubicBezTo>
                      <a:pt x="167" y="16"/>
                      <a:pt x="167" y="15"/>
                      <a:pt x="167" y="15"/>
                    </a:cubicBezTo>
                    <a:cubicBezTo>
                      <a:pt x="166" y="14"/>
                      <a:pt x="165" y="14"/>
                      <a:pt x="164" y="14"/>
                    </a:cubicBezTo>
                    <a:cubicBezTo>
                      <a:pt x="163" y="15"/>
                      <a:pt x="163" y="14"/>
                      <a:pt x="162" y="15"/>
                    </a:cubicBezTo>
                    <a:cubicBezTo>
                      <a:pt x="162" y="15"/>
                      <a:pt x="163" y="15"/>
                      <a:pt x="163" y="15"/>
                    </a:cubicBezTo>
                    <a:cubicBezTo>
                      <a:pt x="163" y="16"/>
                      <a:pt x="162" y="15"/>
                      <a:pt x="162" y="15"/>
                    </a:cubicBezTo>
                    <a:cubicBezTo>
                      <a:pt x="161" y="15"/>
                      <a:pt x="162" y="15"/>
                      <a:pt x="162" y="14"/>
                    </a:cubicBezTo>
                    <a:cubicBezTo>
                      <a:pt x="161" y="13"/>
                      <a:pt x="160" y="14"/>
                      <a:pt x="159" y="14"/>
                    </a:cubicBezTo>
                    <a:cubicBezTo>
                      <a:pt x="159" y="14"/>
                      <a:pt x="160" y="14"/>
                      <a:pt x="159" y="15"/>
                    </a:cubicBezTo>
                    <a:cubicBezTo>
                      <a:pt x="159" y="15"/>
                      <a:pt x="159" y="15"/>
                      <a:pt x="158" y="15"/>
                    </a:cubicBezTo>
                    <a:cubicBezTo>
                      <a:pt x="158" y="14"/>
                      <a:pt x="158" y="15"/>
                      <a:pt x="159" y="14"/>
                    </a:cubicBezTo>
                    <a:cubicBezTo>
                      <a:pt x="154" y="13"/>
                      <a:pt x="149" y="14"/>
                      <a:pt x="144" y="12"/>
                    </a:cubicBezTo>
                    <a:cubicBezTo>
                      <a:pt x="141" y="13"/>
                      <a:pt x="139" y="10"/>
                      <a:pt x="137" y="12"/>
                    </a:cubicBezTo>
                    <a:cubicBezTo>
                      <a:pt x="135" y="11"/>
                      <a:pt x="133" y="10"/>
                      <a:pt x="131" y="9"/>
                    </a:cubicBezTo>
                    <a:cubicBezTo>
                      <a:pt x="131" y="9"/>
                      <a:pt x="131" y="9"/>
                      <a:pt x="131" y="10"/>
                    </a:cubicBezTo>
                    <a:cubicBezTo>
                      <a:pt x="129" y="10"/>
                      <a:pt x="127" y="8"/>
                      <a:pt x="125" y="10"/>
                    </a:cubicBezTo>
                    <a:cubicBezTo>
                      <a:pt x="125" y="9"/>
                      <a:pt x="125" y="9"/>
                      <a:pt x="125" y="9"/>
                    </a:cubicBezTo>
                    <a:cubicBezTo>
                      <a:pt x="124" y="10"/>
                      <a:pt x="122" y="8"/>
                      <a:pt x="121" y="9"/>
                    </a:cubicBezTo>
                    <a:cubicBezTo>
                      <a:pt x="121" y="9"/>
                      <a:pt x="121" y="8"/>
                      <a:pt x="121" y="7"/>
                    </a:cubicBezTo>
                    <a:cubicBezTo>
                      <a:pt x="122" y="6"/>
                      <a:pt x="124" y="7"/>
                      <a:pt x="125" y="6"/>
                    </a:cubicBezTo>
                    <a:cubicBezTo>
                      <a:pt x="126" y="7"/>
                      <a:pt x="126" y="7"/>
                      <a:pt x="127" y="7"/>
                    </a:cubicBezTo>
                    <a:cubicBezTo>
                      <a:pt x="127" y="6"/>
                      <a:pt x="126" y="5"/>
                      <a:pt x="126" y="6"/>
                    </a:cubicBezTo>
                    <a:cubicBezTo>
                      <a:pt x="125" y="6"/>
                      <a:pt x="126" y="5"/>
                      <a:pt x="126" y="5"/>
                    </a:cubicBezTo>
                    <a:cubicBezTo>
                      <a:pt x="127" y="5"/>
                      <a:pt x="127" y="5"/>
                      <a:pt x="127" y="6"/>
                    </a:cubicBezTo>
                    <a:cubicBezTo>
                      <a:pt x="128" y="6"/>
                      <a:pt x="127" y="5"/>
                      <a:pt x="128" y="5"/>
                    </a:cubicBezTo>
                    <a:cubicBezTo>
                      <a:pt x="129" y="6"/>
                      <a:pt x="130" y="5"/>
                      <a:pt x="130" y="5"/>
                    </a:cubicBezTo>
                    <a:cubicBezTo>
                      <a:pt x="131" y="5"/>
                      <a:pt x="131" y="5"/>
                      <a:pt x="132" y="5"/>
                    </a:cubicBezTo>
                    <a:cubicBezTo>
                      <a:pt x="133" y="6"/>
                      <a:pt x="134" y="5"/>
                      <a:pt x="135" y="6"/>
                    </a:cubicBezTo>
                    <a:cubicBezTo>
                      <a:pt x="138" y="5"/>
                      <a:pt x="142" y="5"/>
                      <a:pt x="146" y="6"/>
                    </a:cubicBezTo>
                    <a:cubicBezTo>
                      <a:pt x="146" y="6"/>
                      <a:pt x="146" y="6"/>
                      <a:pt x="146" y="5"/>
                    </a:cubicBezTo>
                    <a:cubicBezTo>
                      <a:pt x="148" y="7"/>
                      <a:pt x="150" y="6"/>
                      <a:pt x="152" y="6"/>
                    </a:cubicBezTo>
                    <a:cubicBezTo>
                      <a:pt x="152" y="6"/>
                      <a:pt x="153" y="7"/>
                      <a:pt x="154" y="7"/>
                    </a:cubicBezTo>
                    <a:cubicBezTo>
                      <a:pt x="155" y="7"/>
                      <a:pt x="157" y="6"/>
                      <a:pt x="158" y="6"/>
                    </a:cubicBezTo>
                    <a:cubicBezTo>
                      <a:pt x="159" y="6"/>
                      <a:pt x="159" y="7"/>
                      <a:pt x="160" y="7"/>
                    </a:cubicBezTo>
                    <a:cubicBezTo>
                      <a:pt x="163" y="6"/>
                      <a:pt x="166" y="7"/>
                      <a:pt x="169" y="7"/>
                    </a:cubicBezTo>
                    <a:cubicBezTo>
                      <a:pt x="168" y="7"/>
                      <a:pt x="167" y="7"/>
                      <a:pt x="167" y="7"/>
                    </a:cubicBezTo>
                    <a:cubicBezTo>
                      <a:pt x="167" y="8"/>
                      <a:pt x="167" y="8"/>
                      <a:pt x="168" y="8"/>
                    </a:cubicBezTo>
                    <a:cubicBezTo>
                      <a:pt x="169" y="7"/>
                      <a:pt x="170" y="9"/>
                      <a:pt x="171" y="7"/>
                    </a:cubicBezTo>
                    <a:cubicBezTo>
                      <a:pt x="171" y="7"/>
                      <a:pt x="171" y="7"/>
                      <a:pt x="172" y="8"/>
                    </a:cubicBezTo>
                    <a:cubicBezTo>
                      <a:pt x="173" y="6"/>
                      <a:pt x="176" y="6"/>
                      <a:pt x="177" y="7"/>
                    </a:cubicBezTo>
                    <a:cubicBezTo>
                      <a:pt x="177" y="8"/>
                      <a:pt x="176" y="8"/>
                      <a:pt x="176" y="8"/>
                    </a:cubicBezTo>
                    <a:cubicBezTo>
                      <a:pt x="176" y="9"/>
                      <a:pt x="177" y="8"/>
                      <a:pt x="178" y="8"/>
                    </a:cubicBezTo>
                    <a:cubicBezTo>
                      <a:pt x="178" y="8"/>
                      <a:pt x="178" y="9"/>
                      <a:pt x="179" y="9"/>
                    </a:cubicBezTo>
                    <a:cubicBezTo>
                      <a:pt x="179" y="8"/>
                      <a:pt x="179" y="8"/>
                      <a:pt x="180" y="7"/>
                    </a:cubicBezTo>
                    <a:cubicBezTo>
                      <a:pt x="180" y="8"/>
                      <a:pt x="180" y="8"/>
                      <a:pt x="179" y="8"/>
                    </a:cubicBezTo>
                    <a:cubicBezTo>
                      <a:pt x="180" y="9"/>
                      <a:pt x="180" y="9"/>
                      <a:pt x="180" y="9"/>
                    </a:cubicBezTo>
                    <a:cubicBezTo>
                      <a:pt x="181" y="9"/>
                      <a:pt x="181" y="8"/>
                      <a:pt x="181" y="7"/>
                    </a:cubicBezTo>
                    <a:cubicBezTo>
                      <a:pt x="183" y="7"/>
                      <a:pt x="184" y="7"/>
                      <a:pt x="186" y="7"/>
                    </a:cubicBezTo>
                    <a:cubicBezTo>
                      <a:pt x="186" y="8"/>
                      <a:pt x="186" y="8"/>
                      <a:pt x="186" y="8"/>
                    </a:cubicBezTo>
                    <a:cubicBezTo>
                      <a:pt x="187" y="9"/>
                      <a:pt x="187" y="8"/>
                      <a:pt x="188" y="8"/>
                    </a:cubicBezTo>
                    <a:cubicBezTo>
                      <a:pt x="188" y="8"/>
                      <a:pt x="188" y="8"/>
                      <a:pt x="188" y="8"/>
                    </a:cubicBezTo>
                    <a:cubicBezTo>
                      <a:pt x="189" y="8"/>
                      <a:pt x="190" y="8"/>
                      <a:pt x="191" y="7"/>
                    </a:cubicBezTo>
                    <a:cubicBezTo>
                      <a:pt x="194" y="8"/>
                      <a:pt x="196" y="8"/>
                      <a:pt x="198" y="8"/>
                    </a:cubicBezTo>
                    <a:cubicBezTo>
                      <a:pt x="199" y="8"/>
                      <a:pt x="200" y="8"/>
                      <a:pt x="201" y="8"/>
                    </a:cubicBezTo>
                    <a:cubicBezTo>
                      <a:pt x="201" y="9"/>
                      <a:pt x="200" y="9"/>
                      <a:pt x="201" y="9"/>
                    </a:cubicBezTo>
                    <a:cubicBezTo>
                      <a:pt x="201" y="9"/>
                      <a:pt x="202" y="9"/>
                      <a:pt x="202" y="8"/>
                    </a:cubicBezTo>
                    <a:cubicBezTo>
                      <a:pt x="203" y="8"/>
                      <a:pt x="203" y="9"/>
                      <a:pt x="203" y="9"/>
                    </a:cubicBezTo>
                    <a:cubicBezTo>
                      <a:pt x="203" y="9"/>
                      <a:pt x="203" y="8"/>
                      <a:pt x="204" y="8"/>
                    </a:cubicBezTo>
                    <a:cubicBezTo>
                      <a:pt x="205" y="8"/>
                      <a:pt x="205" y="8"/>
                      <a:pt x="206" y="9"/>
                    </a:cubicBezTo>
                    <a:cubicBezTo>
                      <a:pt x="207" y="9"/>
                      <a:pt x="206" y="8"/>
                      <a:pt x="207" y="8"/>
                    </a:cubicBezTo>
                    <a:cubicBezTo>
                      <a:pt x="208" y="8"/>
                      <a:pt x="207" y="9"/>
                      <a:pt x="208" y="9"/>
                    </a:cubicBezTo>
                    <a:cubicBezTo>
                      <a:pt x="208" y="10"/>
                      <a:pt x="209" y="9"/>
                      <a:pt x="209" y="8"/>
                    </a:cubicBezTo>
                    <a:cubicBezTo>
                      <a:pt x="211" y="9"/>
                      <a:pt x="213" y="8"/>
                      <a:pt x="215" y="8"/>
                    </a:cubicBezTo>
                    <a:cubicBezTo>
                      <a:pt x="215" y="9"/>
                      <a:pt x="214" y="9"/>
                      <a:pt x="214" y="10"/>
                    </a:cubicBezTo>
                    <a:cubicBezTo>
                      <a:pt x="215" y="10"/>
                      <a:pt x="216" y="10"/>
                      <a:pt x="217" y="9"/>
                    </a:cubicBezTo>
                    <a:cubicBezTo>
                      <a:pt x="217" y="9"/>
                      <a:pt x="217" y="9"/>
                      <a:pt x="217" y="9"/>
                    </a:cubicBezTo>
                    <a:cubicBezTo>
                      <a:pt x="216" y="9"/>
                      <a:pt x="216" y="9"/>
                      <a:pt x="216" y="9"/>
                    </a:cubicBezTo>
                    <a:cubicBezTo>
                      <a:pt x="220" y="9"/>
                      <a:pt x="223" y="10"/>
                      <a:pt x="227" y="9"/>
                    </a:cubicBezTo>
                    <a:cubicBezTo>
                      <a:pt x="227" y="9"/>
                      <a:pt x="227" y="9"/>
                      <a:pt x="227" y="9"/>
                    </a:cubicBezTo>
                    <a:cubicBezTo>
                      <a:pt x="229" y="9"/>
                      <a:pt x="232" y="8"/>
                      <a:pt x="233" y="11"/>
                    </a:cubicBezTo>
                    <a:cubicBezTo>
                      <a:pt x="233" y="11"/>
                      <a:pt x="234" y="11"/>
                      <a:pt x="234" y="11"/>
                    </a:cubicBezTo>
                    <a:cubicBezTo>
                      <a:pt x="234" y="10"/>
                      <a:pt x="234" y="10"/>
                      <a:pt x="234" y="10"/>
                    </a:cubicBezTo>
                    <a:cubicBezTo>
                      <a:pt x="234" y="10"/>
                      <a:pt x="235" y="10"/>
                      <a:pt x="235" y="11"/>
                    </a:cubicBezTo>
                    <a:cubicBezTo>
                      <a:pt x="236" y="9"/>
                      <a:pt x="239" y="10"/>
                      <a:pt x="241" y="10"/>
                    </a:cubicBezTo>
                    <a:cubicBezTo>
                      <a:pt x="241" y="9"/>
                      <a:pt x="241" y="9"/>
                      <a:pt x="241" y="9"/>
                    </a:cubicBezTo>
                    <a:cubicBezTo>
                      <a:pt x="243" y="10"/>
                      <a:pt x="245" y="10"/>
                      <a:pt x="246" y="9"/>
                    </a:cubicBezTo>
                    <a:cubicBezTo>
                      <a:pt x="248" y="11"/>
                      <a:pt x="251" y="11"/>
                      <a:pt x="251" y="10"/>
                    </a:cubicBezTo>
                    <a:cubicBezTo>
                      <a:pt x="251" y="10"/>
                      <a:pt x="252" y="10"/>
                      <a:pt x="252" y="10"/>
                    </a:cubicBezTo>
                    <a:cubicBezTo>
                      <a:pt x="253" y="9"/>
                      <a:pt x="255" y="10"/>
                      <a:pt x="257" y="9"/>
                    </a:cubicBezTo>
                    <a:cubicBezTo>
                      <a:pt x="256" y="10"/>
                      <a:pt x="256" y="10"/>
                      <a:pt x="255" y="10"/>
                    </a:cubicBezTo>
                    <a:cubicBezTo>
                      <a:pt x="255" y="11"/>
                      <a:pt x="256" y="11"/>
                      <a:pt x="256" y="12"/>
                    </a:cubicBezTo>
                    <a:cubicBezTo>
                      <a:pt x="257" y="12"/>
                      <a:pt x="257" y="11"/>
                      <a:pt x="258" y="11"/>
                    </a:cubicBezTo>
                    <a:cubicBezTo>
                      <a:pt x="258" y="11"/>
                      <a:pt x="259" y="11"/>
                      <a:pt x="259" y="11"/>
                    </a:cubicBezTo>
                    <a:cubicBezTo>
                      <a:pt x="260" y="11"/>
                      <a:pt x="258" y="10"/>
                      <a:pt x="259" y="10"/>
                    </a:cubicBezTo>
                    <a:cubicBezTo>
                      <a:pt x="260" y="11"/>
                      <a:pt x="263" y="12"/>
                      <a:pt x="264" y="11"/>
                    </a:cubicBezTo>
                    <a:cubicBezTo>
                      <a:pt x="265" y="11"/>
                      <a:pt x="265" y="11"/>
                      <a:pt x="266" y="11"/>
                    </a:cubicBezTo>
                    <a:cubicBezTo>
                      <a:pt x="265" y="11"/>
                      <a:pt x="264" y="10"/>
                      <a:pt x="263" y="10"/>
                    </a:cubicBezTo>
                    <a:cubicBezTo>
                      <a:pt x="264" y="9"/>
                      <a:pt x="266" y="10"/>
                      <a:pt x="268" y="9"/>
                    </a:cubicBezTo>
                    <a:cubicBezTo>
                      <a:pt x="270" y="9"/>
                      <a:pt x="272" y="8"/>
                      <a:pt x="275" y="10"/>
                    </a:cubicBezTo>
                    <a:cubicBezTo>
                      <a:pt x="277" y="9"/>
                      <a:pt x="280" y="9"/>
                      <a:pt x="283" y="9"/>
                    </a:cubicBezTo>
                    <a:cubicBezTo>
                      <a:pt x="284" y="10"/>
                      <a:pt x="285" y="10"/>
                      <a:pt x="286" y="9"/>
                    </a:cubicBezTo>
                    <a:cubicBezTo>
                      <a:pt x="287" y="10"/>
                      <a:pt x="288" y="10"/>
                      <a:pt x="290" y="10"/>
                    </a:cubicBezTo>
                    <a:cubicBezTo>
                      <a:pt x="291" y="12"/>
                      <a:pt x="292" y="10"/>
                      <a:pt x="294" y="9"/>
                    </a:cubicBezTo>
                    <a:cubicBezTo>
                      <a:pt x="295" y="10"/>
                      <a:pt x="296" y="10"/>
                      <a:pt x="297" y="9"/>
                    </a:cubicBezTo>
                    <a:cubicBezTo>
                      <a:pt x="298" y="9"/>
                      <a:pt x="299" y="10"/>
                      <a:pt x="299" y="11"/>
                    </a:cubicBezTo>
                    <a:cubicBezTo>
                      <a:pt x="301" y="11"/>
                      <a:pt x="302" y="10"/>
                      <a:pt x="304" y="10"/>
                    </a:cubicBezTo>
                    <a:cubicBezTo>
                      <a:pt x="304" y="10"/>
                      <a:pt x="304" y="11"/>
                      <a:pt x="303" y="11"/>
                    </a:cubicBezTo>
                    <a:cubicBezTo>
                      <a:pt x="305" y="12"/>
                      <a:pt x="307" y="12"/>
                      <a:pt x="308" y="11"/>
                    </a:cubicBezTo>
                    <a:cubicBezTo>
                      <a:pt x="308" y="11"/>
                      <a:pt x="308" y="12"/>
                      <a:pt x="308" y="13"/>
                    </a:cubicBezTo>
                    <a:cubicBezTo>
                      <a:pt x="310" y="13"/>
                      <a:pt x="312" y="12"/>
                      <a:pt x="313" y="13"/>
                    </a:cubicBezTo>
                    <a:cubicBezTo>
                      <a:pt x="314" y="13"/>
                      <a:pt x="315" y="12"/>
                      <a:pt x="317" y="13"/>
                    </a:cubicBezTo>
                    <a:cubicBezTo>
                      <a:pt x="317" y="13"/>
                      <a:pt x="317" y="12"/>
                      <a:pt x="318" y="13"/>
                    </a:cubicBezTo>
                    <a:cubicBezTo>
                      <a:pt x="318" y="13"/>
                      <a:pt x="318" y="13"/>
                      <a:pt x="318" y="13"/>
                    </a:cubicBezTo>
                    <a:cubicBezTo>
                      <a:pt x="318" y="12"/>
                      <a:pt x="318" y="12"/>
                      <a:pt x="318" y="13"/>
                    </a:cubicBezTo>
                    <a:cubicBezTo>
                      <a:pt x="316" y="11"/>
                      <a:pt x="316" y="12"/>
                      <a:pt x="315" y="11"/>
                    </a:cubicBezTo>
                    <a:cubicBezTo>
                      <a:pt x="315" y="11"/>
                      <a:pt x="316" y="11"/>
                      <a:pt x="316" y="11"/>
                    </a:cubicBezTo>
                    <a:cubicBezTo>
                      <a:pt x="317" y="12"/>
                      <a:pt x="318" y="12"/>
                      <a:pt x="319" y="12"/>
                    </a:cubicBezTo>
                    <a:cubicBezTo>
                      <a:pt x="320" y="12"/>
                      <a:pt x="319" y="12"/>
                      <a:pt x="319" y="13"/>
                    </a:cubicBezTo>
                    <a:cubicBezTo>
                      <a:pt x="322" y="14"/>
                      <a:pt x="324" y="13"/>
                      <a:pt x="327" y="14"/>
                    </a:cubicBezTo>
                    <a:cubicBezTo>
                      <a:pt x="327" y="13"/>
                      <a:pt x="328" y="13"/>
                      <a:pt x="329" y="13"/>
                    </a:cubicBezTo>
                    <a:cubicBezTo>
                      <a:pt x="329" y="12"/>
                      <a:pt x="330" y="12"/>
                      <a:pt x="331" y="12"/>
                    </a:cubicBezTo>
                    <a:cubicBezTo>
                      <a:pt x="332" y="13"/>
                      <a:pt x="333" y="12"/>
                      <a:pt x="334" y="12"/>
                    </a:cubicBezTo>
                    <a:cubicBezTo>
                      <a:pt x="334" y="12"/>
                      <a:pt x="334" y="11"/>
                      <a:pt x="334" y="11"/>
                    </a:cubicBezTo>
                    <a:cubicBezTo>
                      <a:pt x="335" y="10"/>
                      <a:pt x="336" y="12"/>
                      <a:pt x="337" y="11"/>
                    </a:cubicBezTo>
                    <a:cubicBezTo>
                      <a:pt x="337" y="11"/>
                      <a:pt x="337" y="11"/>
                      <a:pt x="338" y="10"/>
                    </a:cubicBezTo>
                    <a:cubicBezTo>
                      <a:pt x="338" y="10"/>
                      <a:pt x="338" y="10"/>
                      <a:pt x="338" y="10"/>
                    </a:cubicBezTo>
                    <a:cubicBezTo>
                      <a:pt x="339" y="11"/>
                      <a:pt x="338" y="10"/>
                      <a:pt x="338" y="11"/>
                    </a:cubicBezTo>
                    <a:cubicBezTo>
                      <a:pt x="338" y="11"/>
                      <a:pt x="339" y="11"/>
                      <a:pt x="339" y="11"/>
                    </a:cubicBezTo>
                    <a:cubicBezTo>
                      <a:pt x="340" y="11"/>
                      <a:pt x="340" y="11"/>
                      <a:pt x="340" y="10"/>
                    </a:cubicBezTo>
                    <a:cubicBezTo>
                      <a:pt x="341" y="13"/>
                      <a:pt x="344" y="11"/>
                      <a:pt x="346" y="12"/>
                    </a:cubicBezTo>
                    <a:cubicBezTo>
                      <a:pt x="346" y="12"/>
                      <a:pt x="346" y="12"/>
                      <a:pt x="346" y="12"/>
                    </a:cubicBezTo>
                    <a:cubicBezTo>
                      <a:pt x="347" y="12"/>
                      <a:pt x="348" y="12"/>
                      <a:pt x="349" y="13"/>
                    </a:cubicBezTo>
                    <a:cubicBezTo>
                      <a:pt x="350" y="12"/>
                      <a:pt x="350" y="11"/>
                      <a:pt x="351" y="10"/>
                    </a:cubicBezTo>
                    <a:cubicBezTo>
                      <a:pt x="351" y="11"/>
                      <a:pt x="351" y="11"/>
                      <a:pt x="351" y="12"/>
                    </a:cubicBezTo>
                    <a:cubicBezTo>
                      <a:pt x="353" y="11"/>
                      <a:pt x="356" y="11"/>
                      <a:pt x="358" y="11"/>
                    </a:cubicBezTo>
                    <a:cubicBezTo>
                      <a:pt x="358" y="12"/>
                      <a:pt x="358" y="12"/>
                      <a:pt x="358" y="12"/>
                    </a:cubicBezTo>
                    <a:cubicBezTo>
                      <a:pt x="359" y="12"/>
                      <a:pt x="360" y="12"/>
                      <a:pt x="360" y="12"/>
                    </a:cubicBezTo>
                    <a:cubicBezTo>
                      <a:pt x="360" y="12"/>
                      <a:pt x="361" y="12"/>
                      <a:pt x="361" y="12"/>
                    </a:cubicBezTo>
                    <a:cubicBezTo>
                      <a:pt x="361" y="13"/>
                      <a:pt x="360" y="12"/>
                      <a:pt x="360" y="13"/>
                    </a:cubicBezTo>
                    <a:cubicBezTo>
                      <a:pt x="358" y="13"/>
                      <a:pt x="356" y="14"/>
                      <a:pt x="354" y="13"/>
                    </a:cubicBezTo>
                    <a:cubicBezTo>
                      <a:pt x="353" y="13"/>
                      <a:pt x="353" y="14"/>
                      <a:pt x="352" y="14"/>
                    </a:cubicBezTo>
                    <a:cubicBezTo>
                      <a:pt x="352" y="13"/>
                      <a:pt x="352" y="13"/>
                      <a:pt x="351" y="13"/>
                    </a:cubicBezTo>
                    <a:cubicBezTo>
                      <a:pt x="351" y="13"/>
                      <a:pt x="350" y="13"/>
                      <a:pt x="350" y="14"/>
                    </a:cubicBezTo>
                    <a:cubicBezTo>
                      <a:pt x="347" y="13"/>
                      <a:pt x="344" y="13"/>
                      <a:pt x="341" y="14"/>
                    </a:cubicBezTo>
                    <a:cubicBezTo>
                      <a:pt x="340" y="13"/>
                      <a:pt x="339" y="13"/>
                      <a:pt x="339" y="13"/>
                    </a:cubicBezTo>
                    <a:cubicBezTo>
                      <a:pt x="340" y="15"/>
                      <a:pt x="342" y="14"/>
                      <a:pt x="343" y="15"/>
                    </a:cubicBezTo>
                    <a:cubicBezTo>
                      <a:pt x="343" y="15"/>
                      <a:pt x="343" y="14"/>
                      <a:pt x="344" y="14"/>
                    </a:cubicBezTo>
                    <a:cubicBezTo>
                      <a:pt x="345" y="15"/>
                      <a:pt x="346" y="14"/>
                      <a:pt x="347" y="15"/>
                    </a:cubicBezTo>
                    <a:cubicBezTo>
                      <a:pt x="347" y="15"/>
                      <a:pt x="348" y="14"/>
                      <a:pt x="349" y="15"/>
                    </a:cubicBezTo>
                    <a:cubicBezTo>
                      <a:pt x="352" y="14"/>
                      <a:pt x="354" y="15"/>
                      <a:pt x="357" y="15"/>
                    </a:cubicBezTo>
                    <a:cubicBezTo>
                      <a:pt x="358" y="16"/>
                      <a:pt x="359" y="16"/>
                      <a:pt x="360" y="15"/>
                    </a:cubicBezTo>
                    <a:cubicBezTo>
                      <a:pt x="361" y="16"/>
                      <a:pt x="362" y="16"/>
                      <a:pt x="363" y="16"/>
                    </a:cubicBezTo>
                    <a:cubicBezTo>
                      <a:pt x="364" y="16"/>
                      <a:pt x="364" y="16"/>
                      <a:pt x="364" y="16"/>
                    </a:cubicBezTo>
                    <a:cubicBezTo>
                      <a:pt x="366" y="15"/>
                      <a:pt x="369" y="17"/>
                      <a:pt x="370" y="15"/>
                    </a:cubicBezTo>
                    <a:cubicBezTo>
                      <a:pt x="372" y="17"/>
                      <a:pt x="373" y="16"/>
                      <a:pt x="375" y="17"/>
                    </a:cubicBezTo>
                    <a:cubicBezTo>
                      <a:pt x="376" y="16"/>
                      <a:pt x="378" y="16"/>
                      <a:pt x="379" y="17"/>
                    </a:cubicBezTo>
                    <a:cubicBezTo>
                      <a:pt x="379" y="17"/>
                      <a:pt x="380" y="16"/>
                      <a:pt x="380" y="16"/>
                    </a:cubicBezTo>
                    <a:cubicBezTo>
                      <a:pt x="385" y="18"/>
                      <a:pt x="389" y="16"/>
                      <a:pt x="394" y="18"/>
                    </a:cubicBezTo>
                    <a:cubicBezTo>
                      <a:pt x="395" y="18"/>
                      <a:pt x="395" y="18"/>
                      <a:pt x="396" y="18"/>
                    </a:cubicBezTo>
                    <a:cubicBezTo>
                      <a:pt x="396" y="18"/>
                      <a:pt x="397" y="17"/>
                      <a:pt x="397" y="18"/>
                    </a:cubicBezTo>
                    <a:cubicBezTo>
                      <a:pt x="397" y="19"/>
                      <a:pt x="398" y="17"/>
                      <a:pt x="399" y="19"/>
                    </a:cubicBezTo>
                    <a:cubicBezTo>
                      <a:pt x="402" y="18"/>
                      <a:pt x="405" y="18"/>
                      <a:pt x="408" y="19"/>
                    </a:cubicBezTo>
                    <a:cubicBezTo>
                      <a:pt x="408" y="19"/>
                      <a:pt x="408" y="19"/>
                      <a:pt x="409" y="18"/>
                    </a:cubicBezTo>
                    <a:cubicBezTo>
                      <a:pt x="409" y="18"/>
                      <a:pt x="409" y="19"/>
                      <a:pt x="409" y="19"/>
                    </a:cubicBezTo>
                    <a:cubicBezTo>
                      <a:pt x="413" y="19"/>
                      <a:pt x="416" y="19"/>
                      <a:pt x="420" y="20"/>
                    </a:cubicBezTo>
                    <a:cubicBezTo>
                      <a:pt x="421" y="19"/>
                      <a:pt x="423" y="21"/>
                      <a:pt x="425" y="20"/>
                    </a:cubicBezTo>
                    <a:cubicBezTo>
                      <a:pt x="425" y="20"/>
                      <a:pt x="426" y="20"/>
                      <a:pt x="426" y="21"/>
                    </a:cubicBezTo>
                    <a:cubicBezTo>
                      <a:pt x="426" y="20"/>
                      <a:pt x="428" y="20"/>
                      <a:pt x="428" y="21"/>
                    </a:cubicBezTo>
                    <a:cubicBezTo>
                      <a:pt x="429" y="20"/>
                      <a:pt x="430" y="21"/>
                      <a:pt x="431" y="20"/>
                    </a:cubicBezTo>
                    <a:cubicBezTo>
                      <a:pt x="431" y="21"/>
                      <a:pt x="432" y="20"/>
                      <a:pt x="432" y="21"/>
                    </a:cubicBezTo>
                    <a:cubicBezTo>
                      <a:pt x="433" y="21"/>
                      <a:pt x="433" y="21"/>
                      <a:pt x="434" y="21"/>
                    </a:cubicBezTo>
                    <a:cubicBezTo>
                      <a:pt x="435" y="21"/>
                      <a:pt x="438" y="20"/>
                      <a:pt x="439" y="22"/>
                    </a:cubicBezTo>
                    <a:cubicBezTo>
                      <a:pt x="440" y="22"/>
                      <a:pt x="441" y="22"/>
                      <a:pt x="442" y="21"/>
                    </a:cubicBezTo>
                    <a:cubicBezTo>
                      <a:pt x="443" y="22"/>
                      <a:pt x="445" y="22"/>
                      <a:pt x="446" y="22"/>
                    </a:cubicBezTo>
                    <a:cubicBezTo>
                      <a:pt x="447" y="22"/>
                      <a:pt x="446" y="22"/>
                      <a:pt x="447" y="23"/>
                    </a:cubicBezTo>
                    <a:cubicBezTo>
                      <a:pt x="448" y="22"/>
                      <a:pt x="449" y="22"/>
                      <a:pt x="449" y="22"/>
                    </a:cubicBezTo>
                    <a:cubicBezTo>
                      <a:pt x="451" y="23"/>
                      <a:pt x="453" y="22"/>
                      <a:pt x="454" y="23"/>
                    </a:cubicBezTo>
                    <a:cubicBezTo>
                      <a:pt x="458" y="22"/>
                      <a:pt x="463" y="24"/>
                      <a:pt x="467" y="23"/>
                    </a:cubicBezTo>
                    <a:cubicBezTo>
                      <a:pt x="468" y="24"/>
                      <a:pt x="468" y="24"/>
                      <a:pt x="468" y="24"/>
                    </a:cubicBezTo>
                    <a:cubicBezTo>
                      <a:pt x="469" y="24"/>
                      <a:pt x="468" y="24"/>
                      <a:pt x="469" y="24"/>
                    </a:cubicBezTo>
                    <a:cubicBezTo>
                      <a:pt x="469" y="25"/>
                      <a:pt x="470" y="24"/>
                      <a:pt x="470" y="25"/>
                    </a:cubicBezTo>
                    <a:cubicBezTo>
                      <a:pt x="471" y="24"/>
                      <a:pt x="473" y="25"/>
                      <a:pt x="475" y="24"/>
                    </a:cubicBezTo>
                    <a:cubicBezTo>
                      <a:pt x="475" y="26"/>
                      <a:pt x="477" y="25"/>
                      <a:pt x="477" y="24"/>
                    </a:cubicBezTo>
                    <a:cubicBezTo>
                      <a:pt x="478" y="24"/>
                      <a:pt x="478" y="25"/>
                      <a:pt x="478" y="25"/>
                    </a:cubicBezTo>
                    <a:cubicBezTo>
                      <a:pt x="479" y="25"/>
                      <a:pt x="480" y="24"/>
                      <a:pt x="481" y="25"/>
                    </a:cubicBezTo>
                    <a:cubicBezTo>
                      <a:pt x="482" y="25"/>
                      <a:pt x="481" y="24"/>
                      <a:pt x="482" y="24"/>
                    </a:cubicBezTo>
                    <a:cubicBezTo>
                      <a:pt x="482" y="24"/>
                      <a:pt x="482" y="26"/>
                      <a:pt x="483" y="26"/>
                    </a:cubicBezTo>
                    <a:cubicBezTo>
                      <a:pt x="484" y="25"/>
                      <a:pt x="483" y="25"/>
                      <a:pt x="483" y="25"/>
                    </a:cubicBezTo>
                    <a:cubicBezTo>
                      <a:pt x="485" y="25"/>
                      <a:pt x="487" y="25"/>
                      <a:pt x="489" y="26"/>
                    </a:cubicBezTo>
                    <a:cubicBezTo>
                      <a:pt x="489" y="26"/>
                      <a:pt x="489" y="26"/>
                      <a:pt x="490" y="25"/>
                    </a:cubicBezTo>
                    <a:cubicBezTo>
                      <a:pt x="490" y="26"/>
                      <a:pt x="490" y="26"/>
                      <a:pt x="491" y="26"/>
                    </a:cubicBezTo>
                    <a:cubicBezTo>
                      <a:pt x="492" y="27"/>
                      <a:pt x="493" y="25"/>
                      <a:pt x="494" y="26"/>
                    </a:cubicBezTo>
                    <a:cubicBezTo>
                      <a:pt x="495" y="26"/>
                      <a:pt x="496" y="26"/>
                      <a:pt x="497" y="27"/>
                    </a:cubicBezTo>
                    <a:cubicBezTo>
                      <a:pt x="496" y="27"/>
                      <a:pt x="495" y="28"/>
                      <a:pt x="495" y="28"/>
                    </a:cubicBezTo>
                    <a:cubicBezTo>
                      <a:pt x="494" y="28"/>
                      <a:pt x="495" y="28"/>
                      <a:pt x="495" y="29"/>
                    </a:cubicBezTo>
                    <a:cubicBezTo>
                      <a:pt x="494" y="29"/>
                      <a:pt x="494" y="29"/>
                      <a:pt x="493" y="29"/>
                    </a:cubicBezTo>
                    <a:cubicBezTo>
                      <a:pt x="493" y="29"/>
                      <a:pt x="492" y="28"/>
                      <a:pt x="492" y="28"/>
                    </a:cubicBezTo>
                    <a:cubicBezTo>
                      <a:pt x="492" y="28"/>
                      <a:pt x="492" y="27"/>
                      <a:pt x="492" y="27"/>
                    </a:cubicBezTo>
                    <a:cubicBezTo>
                      <a:pt x="490" y="27"/>
                      <a:pt x="489" y="28"/>
                      <a:pt x="487" y="28"/>
                    </a:cubicBezTo>
                    <a:cubicBezTo>
                      <a:pt x="486" y="27"/>
                      <a:pt x="485" y="28"/>
                      <a:pt x="485" y="28"/>
                    </a:cubicBezTo>
                    <a:cubicBezTo>
                      <a:pt x="484" y="28"/>
                      <a:pt x="483" y="28"/>
                      <a:pt x="482" y="27"/>
                    </a:cubicBezTo>
                    <a:cubicBezTo>
                      <a:pt x="482" y="27"/>
                      <a:pt x="482" y="28"/>
                      <a:pt x="482" y="28"/>
                    </a:cubicBezTo>
                    <a:cubicBezTo>
                      <a:pt x="480" y="27"/>
                      <a:pt x="479" y="28"/>
                      <a:pt x="478" y="27"/>
                    </a:cubicBezTo>
                    <a:cubicBezTo>
                      <a:pt x="477" y="27"/>
                      <a:pt x="476" y="27"/>
                      <a:pt x="476" y="29"/>
                    </a:cubicBezTo>
                    <a:cubicBezTo>
                      <a:pt x="475" y="28"/>
                      <a:pt x="476" y="28"/>
                      <a:pt x="476" y="27"/>
                    </a:cubicBezTo>
                    <a:cubicBezTo>
                      <a:pt x="475" y="27"/>
                      <a:pt x="473" y="26"/>
                      <a:pt x="472" y="27"/>
                    </a:cubicBezTo>
                    <a:cubicBezTo>
                      <a:pt x="471" y="27"/>
                      <a:pt x="472" y="27"/>
                      <a:pt x="472" y="27"/>
                    </a:cubicBezTo>
                    <a:cubicBezTo>
                      <a:pt x="471" y="26"/>
                      <a:pt x="471" y="27"/>
                      <a:pt x="470" y="27"/>
                    </a:cubicBezTo>
                    <a:cubicBezTo>
                      <a:pt x="469" y="27"/>
                      <a:pt x="469" y="27"/>
                      <a:pt x="469" y="26"/>
                    </a:cubicBezTo>
                    <a:cubicBezTo>
                      <a:pt x="468" y="26"/>
                      <a:pt x="468" y="26"/>
                      <a:pt x="467" y="26"/>
                    </a:cubicBezTo>
                    <a:cubicBezTo>
                      <a:pt x="467" y="27"/>
                      <a:pt x="467" y="26"/>
                      <a:pt x="467" y="27"/>
                    </a:cubicBezTo>
                    <a:cubicBezTo>
                      <a:pt x="466" y="27"/>
                      <a:pt x="466" y="26"/>
                      <a:pt x="466" y="26"/>
                    </a:cubicBezTo>
                    <a:cubicBezTo>
                      <a:pt x="464" y="27"/>
                      <a:pt x="461" y="27"/>
                      <a:pt x="459" y="26"/>
                    </a:cubicBezTo>
                    <a:cubicBezTo>
                      <a:pt x="458" y="26"/>
                      <a:pt x="457" y="26"/>
                      <a:pt x="457" y="26"/>
                    </a:cubicBezTo>
                    <a:cubicBezTo>
                      <a:pt x="457" y="26"/>
                      <a:pt x="456" y="26"/>
                      <a:pt x="456" y="25"/>
                    </a:cubicBezTo>
                    <a:cubicBezTo>
                      <a:pt x="456" y="26"/>
                      <a:pt x="455" y="26"/>
                      <a:pt x="456" y="27"/>
                    </a:cubicBezTo>
                    <a:cubicBezTo>
                      <a:pt x="455" y="27"/>
                      <a:pt x="454" y="27"/>
                      <a:pt x="455" y="27"/>
                    </a:cubicBezTo>
                    <a:cubicBezTo>
                      <a:pt x="455" y="28"/>
                      <a:pt x="454" y="27"/>
                      <a:pt x="454" y="27"/>
                    </a:cubicBezTo>
                    <a:cubicBezTo>
                      <a:pt x="454" y="26"/>
                      <a:pt x="453" y="27"/>
                      <a:pt x="453" y="27"/>
                    </a:cubicBezTo>
                    <a:cubicBezTo>
                      <a:pt x="452" y="26"/>
                      <a:pt x="453" y="26"/>
                      <a:pt x="454" y="26"/>
                    </a:cubicBezTo>
                    <a:cubicBezTo>
                      <a:pt x="454" y="25"/>
                      <a:pt x="453" y="25"/>
                      <a:pt x="453" y="25"/>
                    </a:cubicBezTo>
                    <a:cubicBezTo>
                      <a:pt x="452" y="26"/>
                      <a:pt x="452" y="25"/>
                      <a:pt x="451" y="26"/>
                    </a:cubicBezTo>
                    <a:cubicBezTo>
                      <a:pt x="450" y="25"/>
                      <a:pt x="448" y="25"/>
                      <a:pt x="447" y="25"/>
                    </a:cubicBezTo>
                    <a:cubicBezTo>
                      <a:pt x="446" y="25"/>
                      <a:pt x="446" y="25"/>
                      <a:pt x="446" y="25"/>
                    </a:cubicBezTo>
                    <a:cubicBezTo>
                      <a:pt x="446" y="25"/>
                      <a:pt x="445" y="25"/>
                      <a:pt x="445" y="25"/>
                    </a:cubicBezTo>
                    <a:cubicBezTo>
                      <a:pt x="443" y="24"/>
                      <a:pt x="442" y="25"/>
                      <a:pt x="440" y="24"/>
                    </a:cubicBezTo>
                    <a:cubicBezTo>
                      <a:pt x="440" y="24"/>
                      <a:pt x="439" y="24"/>
                      <a:pt x="439" y="25"/>
                    </a:cubicBezTo>
                    <a:cubicBezTo>
                      <a:pt x="438" y="24"/>
                      <a:pt x="438" y="25"/>
                      <a:pt x="437" y="25"/>
                    </a:cubicBezTo>
                    <a:cubicBezTo>
                      <a:pt x="436" y="25"/>
                      <a:pt x="437" y="25"/>
                      <a:pt x="437" y="26"/>
                    </a:cubicBezTo>
                    <a:cubicBezTo>
                      <a:pt x="436" y="25"/>
                      <a:pt x="435" y="24"/>
                      <a:pt x="435" y="24"/>
                    </a:cubicBezTo>
                    <a:cubicBezTo>
                      <a:pt x="434" y="24"/>
                      <a:pt x="433" y="25"/>
                      <a:pt x="432" y="26"/>
                    </a:cubicBezTo>
                    <a:cubicBezTo>
                      <a:pt x="431" y="26"/>
                      <a:pt x="433" y="25"/>
                      <a:pt x="434" y="24"/>
                    </a:cubicBezTo>
                    <a:cubicBezTo>
                      <a:pt x="434" y="24"/>
                      <a:pt x="433" y="24"/>
                      <a:pt x="433" y="24"/>
                    </a:cubicBezTo>
                    <a:cubicBezTo>
                      <a:pt x="433" y="23"/>
                      <a:pt x="432" y="24"/>
                      <a:pt x="432" y="23"/>
                    </a:cubicBezTo>
                    <a:cubicBezTo>
                      <a:pt x="431" y="24"/>
                      <a:pt x="430" y="24"/>
                      <a:pt x="430" y="25"/>
                    </a:cubicBezTo>
                    <a:cubicBezTo>
                      <a:pt x="429" y="24"/>
                      <a:pt x="428" y="25"/>
                      <a:pt x="427" y="24"/>
                    </a:cubicBezTo>
                    <a:cubicBezTo>
                      <a:pt x="427" y="24"/>
                      <a:pt x="426" y="24"/>
                      <a:pt x="426" y="25"/>
                    </a:cubicBezTo>
                    <a:cubicBezTo>
                      <a:pt x="426" y="25"/>
                      <a:pt x="425" y="24"/>
                      <a:pt x="425" y="24"/>
                    </a:cubicBezTo>
                    <a:cubicBezTo>
                      <a:pt x="425" y="24"/>
                      <a:pt x="424" y="25"/>
                      <a:pt x="424" y="24"/>
                    </a:cubicBezTo>
                    <a:cubicBezTo>
                      <a:pt x="423" y="25"/>
                      <a:pt x="422" y="27"/>
                      <a:pt x="421" y="26"/>
                    </a:cubicBezTo>
                    <a:cubicBezTo>
                      <a:pt x="421" y="26"/>
                      <a:pt x="421" y="26"/>
                      <a:pt x="421" y="26"/>
                    </a:cubicBezTo>
                    <a:cubicBezTo>
                      <a:pt x="421" y="26"/>
                      <a:pt x="422" y="25"/>
                      <a:pt x="422" y="25"/>
                    </a:cubicBezTo>
                    <a:cubicBezTo>
                      <a:pt x="421" y="23"/>
                      <a:pt x="419" y="25"/>
                      <a:pt x="418" y="25"/>
                    </a:cubicBezTo>
                    <a:cubicBezTo>
                      <a:pt x="417" y="24"/>
                      <a:pt x="417" y="24"/>
                      <a:pt x="417" y="23"/>
                    </a:cubicBezTo>
                    <a:cubicBezTo>
                      <a:pt x="417" y="23"/>
                      <a:pt x="417" y="23"/>
                      <a:pt x="417" y="23"/>
                    </a:cubicBezTo>
                    <a:cubicBezTo>
                      <a:pt x="416" y="24"/>
                      <a:pt x="415" y="25"/>
                      <a:pt x="414" y="25"/>
                    </a:cubicBezTo>
                    <a:cubicBezTo>
                      <a:pt x="413" y="25"/>
                      <a:pt x="413" y="24"/>
                      <a:pt x="413" y="24"/>
                    </a:cubicBezTo>
                    <a:cubicBezTo>
                      <a:pt x="414" y="24"/>
                      <a:pt x="415" y="24"/>
                      <a:pt x="415" y="24"/>
                    </a:cubicBezTo>
                    <a:cubicBezTo>
                      <a:pt x="415" y="23"/>
                      <a:pt x="414" y="23"/>
                      <a:pt x="414" y="23"/>
                    </a:cubicBezTo>
                    <a:cubicBezTo>
                      <a:pt x="413" y="23"/>
                      <a:pt x="414" y="23"/>
                      <a:pt x="413" y="24"/>
                    </a:cubicBezTo>
                    <a:cubicBezTo>
                      <a:pt x="413" y="23"/>
                      <a:pt x="412" y="24"/>
                      <a:pt x="412" y="24"/>
                    </a:cubicBezTo>
                    <a:cubicBezTo>
                      <a:pt x="411" y="24"/>
                      <a:pt x="412" y="24"/>
                      <a:pt x="411" y="24"/>
                    </a:cubicBezTo>
                    <a:cubicBezTo>
                      <a:pt x="411" y="25"/>
                      <a:pt x="410" y="24"/>
                      <a:pt x="409" y="25"/>
                    </a:cubicBezTo>
                    <a:cubicBezTo>
                      <a:pt x="409" y="24"/>
                      <a:pt x="410" y="24"/>
                      <a:pt x="409" y="23"/>
                    </a:cubicBezTo>
                    <a:cubicBezTo>
                      <a:pt x="408" y="23"/>
                      <a:pt x="408" y="23"/>
                      <a:pt x="408" y="24"/>
                    </a:cubicBezTo>
                    <a:cubicBezTo>
                      <a:pt x="407" y="24"/>
                      <a:pt x="407" y="24"/>
                      <a:pt x="406" y="24"/>
                    </a:cubicBezTo>
                    <a:cubicBezTo>
                      <a:pt x="406" y="25"/>
                      <a:pt x="406" y="26"/>
                      <a:pt x="405" y="26"/>
                    </a:cubicBezTo>
                    <a:cubicBezTo>
                      <a:pt x="405" y="26"/>
                      <a:pt x="405" y="25"/>
                      <a:pt x="405" y="24"/>
                    </a:cubicBezTo>
                    <a:cubicBezTo>
                      <a:pt x="404" y="24"/>
                      <a:pt x="403" y="25"/>
                      <a:pt x="402" y="25"/>
                    </a:cubicBezTo>
                    <a:cubicBezTo>
                      <a:pt x="402" y="24"/>
                      <a:pt x="401" y="25"/>
                      <a:pt x="401" y="24"/>
                    </a:cubicBezTo>
                    <a:cubicBezTo>
                      <a:pt x="401" y="24"/>
                      <a:pt x="402" y="24"/>
                      <a:pt x="402" y="23"/>
                    </a:cubicBezTo>
                    <a:cubicBezTo>
                      <a:pt x="401" y="22"/>
                      <a:pt x="398" y="23"/>
                      <a:pt x="399" y="24"/>
                    </a:cubicBezTo>
                    <a:cubicBezTo>
                      <a:pt x="399" y="25"/>
                      <a:pt x="398" y="25"/>
                      <a:pt x="398" y="25"/>
                    </a:cubicBezTo>
                    <a:cubicBezTo>
                      <a:pt x="398" y="24"/>
                      <a:pt x="398" y="24"/>
                      <a:pt x="398" y="23"/>
                    </a:cubicBezTo>
                    <a:cubicBezTo>
                      <a:pt x="396" y="22"/>
                      <a:pt x="395" y="25"/>
                      <a:pt x="392" y="24"/>
                    </a:cubicBezTo>
                    <a:cubicBezTo>
                      <a:pt x="391" y="25"/>
                      <a:pt x="389" y="23"/>
                      <a:pt x="387" y="24"/>
                    </a:cubicBezTo>
                    <a:cubicBezTo>
                      <a:pt x="387" y="24"/>
                      <a:pt x="388" y="24"/>
                      <a:pt x="387" y="25"/>
                    </a:cubicBezTo>
                    <a:cubicBezTo>
                      <a:pt x="388" y="25"/>
                      <a:pt x="389" y="25"/>
                      <a:pt x="389" y="25"/>
                    </a:cubicBezTo>
                    <a:cubicBezTo>
                      <a:pt x="390" y="25"/>
                      <a:pt x="390" y="25"/>
                      <a:pt x="390" y="26"/>
                    </a:cubicBezTo>
                    <a:cubicBezTo>
                      <a:pt x="391" y="26"/>
                      <a:pt x="391" y="26"/>
                      <a:pt x="392" y="25"/>
                    </a:cubicBezTo>
                    <a:cubicBezTo>
                      <a:pt x="394" y="25"/>
                      <a:pt x="396" y="26"/>
                      <a:pt x="398" y="25"/>
                    </a:cubicBezTo>
                    <a:cubicBezTo>
                      <a:pt x="398" y="26"/>
                      <a:pt x="398" y="25"/>
                      <a:pt x="399" y="26"/>
                    </a:cubicBezTo>
                    <a:cubicBezTo>
                      <a:pt x="401" y="25"/>
                      <a:pt x="403" y="27"/>
                      <a:pt x="405" y="26"/>
                    </a:cubicBezTo>
                    <a:cubicBezTo>
                      <a:pt x="405" y="26"/>
                      <a:pt x="405" y="26"/>
                      <a:pt x="405" y="26"/>
                    </a:cubicBezTo>
                    <a:cubicBezTo>
                      <a:pt x="406" y="26"/>
                      <a:pt x="406" y="26"/>
                      <a:pt x="407" y="27"/>
                    </a:cubicBezTo>
                    <a:cubicBezTo>
                      <a:pt x="409" y="26"/>
                      <a:pt x="410" y="25"/>
                      <a:pt x="411" y="24"/>
                    </a:cubicBezTo>
                    <a:cubicBezTo>
                      <a:pt x="411" y="24"/>
                      <a:pt x="412" y="24"/>
                      <a:pt x="412" y="24"/>
                    </a:cubicBezTo>
                    <a:cubicBezTo>
                      <a:pt x="412" y="26"/>
                      <a:pt x="410" y="26"/>
                      <a:pt x="410" y="27"/>
                    </a:cubicBezTo>
                    <a:cubicBezTo>
                      <a:pt x="410" y="28"/>
                      <a:pt x="412" y="28"/>
                      <a:pt x="413" y="27"/>
                    </a:cubicBezTo>
                    <a:cubicBezTo>
                      <a:pt x="414" y="27"/>
                      <a:pt x="415" y="28"/>
                      <a:pt x="416" y="27"/>
                    </a:cubicBezTo>
                    <a:cubicBezTo>
                      <a:pt x="416" y="27"/>
                      <a:pt x="416" y="28"/>
                      <a:pt x="416" y="28"/>
                    </a:cubicBezTo>
                    <a:cubicBezTo>
                      <a:pt x="418" y="27"/>
                      <a:pt x="419" y="28"/>
                      <a:pt x="420" y="27"/>
                    </a:cubicBezTo>
                    <a:cubicBezTo>
                      <a:pt x="421" y="28"/>
                      <a:pt x="421" y="28"/>
                      <a:pt x="422" y="29"/>
                    </a:cubicBezTo>
                    <a:cubicBezTo>
                      <a:pt x="422" y="28"/>
                      <a:pt x="421" y="28"/>
                      <a:pt x="422" y="27"/>
                    </a:cubicBezTo>
                    <a:cubicBezTo>
                      <a:pt x="422" y="28"/>
                      <a:pt x="422" y="28"/>
                      <a:pt x="423" y="27"/>
                    </a:cubicBezTo>
                    <a:cubicBezTo>
                      <a:pt x="423" y="28"/>
                      <a:pt x="425" y="29"/>
                      <a:pt x="425" y="28"/>
                    </a:cubicBezTo>
                    <a:cubicBezTo>
                      <a:pt x="427" y="30"/>
                      <a:pt x="429" y="27"/>
                      <a:pt x="431" y="28"/>
                    </a:cubicBezTo>
                    <a:cubicBezTo>
                      <a:pt x="430" y="29"/>
                      <a:pt x="430" y="29"/>
                      <a:pt x="430" y="29"/>
                    </a:cubicBezTo>
                    <a:cubicBezTo>
                      <a:pt x="430" y="30"/>
                      <a:pt x="430" y="29"/>
                      <a:pt x="429" y="30"/>
                    </a:cubicBezTo>
                    <a:cubicBezTo>
                      <a:pt x="429" y="31"/>
                      <a:pt x="431" y="31"/>
                      <a:pt x="430" y="32"/>
                    </a:cubicBezTo>
                    <a:cubicBezTo>
                      <a:pt x="430" y="31"/>
                      <a:pt x="429" y="31"/>
                      <a:pt x="429" y="31"/>
                    </a:cubicBezTo>
                    <a:cubicBezTo>
                      <a:pt x="429" y="30"/>
                      <a:pt x="429" y="30"/>
                      <a:pt x="429" y="30"/>
                    </a:cubicBezTo>
                    <a:cubicBezTo>
                      <a:pt x="428" y="29"/>
                      <a:pt x="426" y="30"/>
                      <a:pt x="426" y="29"/>
                    </a:cubicBezTo>
                    <a:cubicBezTo>
                      <a:pt x="424" y="28"/>
                      <a:pt x="424" y="31"/>
                      <a:pt x="422" y="30"/>
                    </a:cubicBezTo>
                    <a:cubicBezTo>
                      <a:pt x="422" y="30"/>
                      <a:pt x="423" y="30"/>
                      <a:pt x="423" y="29"/>
                    </a:cubicBezTo>
                    <a:cubicBezTo>
                      <a:pt x="422" y="29"/>
                      <a:pt x="422" y="29"/>
                      <a:pt x="421" y="29"/>
                    </a:cubicBezTo>
                    <a:cubicBezTo>
                      <a:pt x="422" y="30"/>
                      <a:pt x="420" y="31"/>
                      <a:pt x="421" y="32"/>
                    </a:cubicBezTo>
                    <a:cubicBezTo>
                      <a:pt x="420" y="32"/>
                      <a:pt x="419" y="32"/>
                      <a:pt x="419" y="33"/>
                    </a:cubicBezTo>
                    <a:cubicBezTo>
                      <a:pt x="418" y="32"/>
                      <a:pt x="419" y="32"/>
                      <a:pt x="420" y="32"/>
                    </a:cubicBezTo>
                    <a:cubicBezTo>
                      <a:pt x="420" y="31"/>
                      <a:pt x="420" y="29"/>
                      <a:pt x="421" y="29"/>
                    </a:cubicBezTo>
                    <a:cubicBezTo>
                      <a:pt x="421" y="29"/>
                      <a:pt x="421" y="29"/>
                      <a:pt x="421" y="29"/>
                    </a:cubicBezTo>
                    <a:cubicBezTo>
                      <a:pt x="420" y="29"/>
                      <a:pt x="418" y="30"/>
                      <a:pt x="417" y="29"/>
                    </a:cubicBezTo>
                    <a:cubicBezTo>
                      <a:pt x="417" y="30"/>
                      <a:pt x="416" y="30"/>
                      <a:pt x="416" y="31"/>
                    </a:cubicBezTo>
                    <a:cubicBezTo>
                      <a:pt x="415" y="28"/>
                      <a:pt x="414" y="30"/>
                      <a:pt x="412" y="30"/>
                    </a:cubicBezTo>
                    <a:cubicBezTo>
                      <a:pt x="412" y="29"/>
                      <a:pt x="412" y="29"/>
                      <a:pt x="412" y="29"/>
                    </a:cubicBezTo>
                    <a:cubicBezTo>
                      <a:pt x="411" y="28"/>
                      <a:pt x="411" y="29"/>
                      <a:pt x="411" y="30"/>
                    </a:cubicBezTo>
                    <a:cubicBezTo>
                      <a:pt x="410" y="29"/>
                      <a:pt x="410" y="29"/>
                      <a:pt x="409" y="29"/>
                    </a:cubicBezTo>
                    <a:cubicBezTo>
                      <a:pt x="408" y="29"/>
                      <a:pt x="407" y="30"/>
                      <a:pt x="406" y="30"/>
                    </a:cubicBezTo>
                    <a:cubicBezTo>
                      <a:pt x="407" y="31"/>
                      <a:pt x="406" y="32"/>
                      <a:pt x="406" y="32"/>
                    </a:cubicBezTo>
                    <a:cubicBezTo>
                      <a:pt x="407" y="33"/>
                      <a:pt x="407" y="33"/>
                      <a:pt x="408" y="33"/>
                    </a:cubicBezTo>
                    <a:cubicBezTo>
                      <a:pt x="408" y="33"/>
                      <a:pt x="408" y="32"/>
                      <a:pt x="408" y="32"/>
                    </a:cubicBezTo>
                    <a:cubicBezTo>
                      <a:pt x="409" y="32"/>
                      <a:pt x="409" y="32"/>
                      <a:pt x="410" y="32"/>
                    </a:cubicBezTo>
                    <a:cubicBezTo>
                      <a:pt x="410" y="32"/>
                      <a:pt x="410" y="33"/>
                      <a:pt x="410" y="33"/>
                    </a:cubicBezTo>
                    <a:cubicBezTo>
                      <a:pt x="411" y="33"/>
                      <a:pt x="410" y="31"/>
                      <a:pt x="411" y="31"/>
                    </a:cubicBezTo>
                    <a:cubicBezTo>
                      <a:pt x="412" y="32"/>
                      <a:pt x="410" y="34"/>
                      <a:pt x="412" y="34"/>
                    </a:cubicBezTo>
                    <a:cubicBezTo>
                      <a:pt x="413" y="34"/>
                      <a:pt x="415" y="34"/>
                      <a:pt x="417" y="34"/>
                    </a:cubicBezTo>
                    <a:cubicBezTo>
                      <a:pt x="417" y="34"/>
                      <a:pt x="417" y="34"/>
                      <a:pt x="417" y="34"/>
                    </a:cubicBezTo>
                    <a:cubicBezTo>
                      <a:pt x="417" y="33"/>
                      <a:pt x="418" y="34"/>
                      <a:pt x="418" y="33"/>
                    </a:cubicBezTo>
                    <a:cubicBezTo>
                      <a:pt x="420" y="35"/>
                      <a:pt x="421" y="33"/>
                      <a:pt x="422" y="32"/>
                    </a:cubicBezTo>
                    <a:cubicBezTo>
                      <a:pt x="423" y="32"/>
                      <a:pt x="421" y="33"/>
                      <a:pt x="422" y="33"/>
                    </a:cubicBezTo>
                    <a:cubicBezTo>
                      <a:pt x="422" y="34"/>
                      <a:pt x="422" y="34"/>
                      <a:pt x="423" y="35"/>
                    </a:cubicBezTo>
                    <a:cubicBezTo>
                      <a:pt x="424" y="34"/>
                      <a:pt x="425" y="34"/>
                      <a:pt x="426" y="34"/>
                    </a:cubicBezTo>
                    <a:cubicBezTo>
                      <a:pt x="427" y="36"/>
                      <a:pt x="429" y="34"/>
                      <a:pt x="430" y="36"/>
                    </a:cubicBezTo>
                    <a:cubicBezTo>
                      <a:pt x="430" y="35"/>
                      <a:pt x="430" y="35"/>
                      <a:pt x="430" y="35"/>
                    </a:cubicBezTo>
                    <a:cubicBezTo>
                      <a:pt x="431" y="35"/>
                      <a:pt x="432" y="34"/>
                      <a:pt x="433" y="35"/>
                    </a:cubicBezTo>
                    <a:cubicBezTo>
                      <a:pt x="434" y="34"/>
                      <a:pt x="435" y="35"/>
                      <a:pt x="437" y="35"/>
                    </a:cubicBezTo>
                    <a:cubicBezTo>
                      <a:pt x="437" y="34"/>
                      <a:pt x="436" y="34"/>
                      <a:pt x="437" y="34"/>
                    </a:cubicBezTo>
                    <a:cubicBezTo>
                      <a:pt x="438" y="36"/>
                      <a:pt x="440" y="34"/>
                      <a:pt x="442" y="36"/>
                    </a:cubicBezTo>
                    <a:cubicBezTo>
                      <a:pt x="443" y="35"/>
                      <a:pt x="443" y="35"/>
                      <a:pt x="443" y="35"/>
                    </a:cubicBezTo>
                    <a:cubicBezTo>
                      <a:pt x="443" y="35"/>
                      <a:pt x="443" y="35"/>
                      <a:pt x="443" y="35"/>
                    </a:cubicBezTo>
                    <a:cubicBezTo>
                      <a:pt x="444" y="36"/>
                      <a:pt x="444" y="35"/>
                      <a:pt x="444" y="35"/>
                    </a:cubicBezTo>
                    <a:cubicBezTo>
                      <a:pt x="445" y="35"/>
                      <a:pt x="445" y="35"/>
                      <a:pt x="445" y="35"/>
                    </a:cubicBezTo>
                    <a:cubicBezTo>
                      <a:pt x="446" y="35"/>
                      <a:pt x="446" y="35"/>
                      <a:pt x="447" y="35"/>
                    </a:cubicBezTo>
                    <a:cubicBezTo>
                      <a:pt x="447" y="35"/>
                      <a:pt x="448" y="36"/>
                      <a:pt x="448" y="36"/>
                    </a:cubicBezTo>
                    <a:cubicBezTo>
                      <a:pt x="449" y="35"/>
                      <a:pt x="448" y="35"/>
                      <a:pt x="448" y="35"/>
                    </a:cubicBezTo>
                    <a:cubicBezTo>
                      <a:pt x="448" y="35"/>
                      <a:pt x="449" y="36"/>
                      <a:pt x="449" y="36"/>
                    </a:cubicBezTo>
                    <a:cubicBezTo>
                      <a:pt x="450" y="36"/>
                      <a:pt x="450" y="36"/>
                      <a:pt x="451" y="36"/>
                    </a:cubicBezTo>
                    <a:cubicBezTo>
                      <a:pt x="452" y="35"/>
                      <a:pt x="455" y="36"/>
                      <a:pt x="456" y="36"/>
                    </a:cubicBezTo>
                    <a:cubicBezTo>
                      <a:pt x="458" y="35"/>
                      <a:pt x="459" y="36"/>
                      <a:pt x="461" y="35"/>
                    </a:cubicBezTo>
                    <a:cubicBezTo>
                      <a:pt x="462" y="36"/>
                      <a:pt x="462" y="35"/>
                      <a:pt x="463" y="36"/>
                    </a:cubicBezTo>
                    <a:cubicBezTo>
                      <a:pt x="464" y="36"/>
                      <a:pt x="464" y="36"/>
                      <a:pt x="465" y="36"/>
                    </a:cubicBezTo>
                    <a:cubicBezTo>
                      <a:pt x="467" y="34"/>
                      <a:pt x="470" y="38"/>
                      <a:pt x="472" y="36"/>
                    </a:cubicBezTo>
                    <a:cubicBezTo>
                      <a:pt x="472" y="36"/>
                      <a:pt x="473" y="36"/>
                      <a:pt x="473" y="36"/>
                    </a:cubicBezTo>
                    <a:cubicBezTo>
                      <a:pt x="474" y="36"/>
                      <a:pt x="473" y="36"/>
                      <a:pt x="473" y="37"/>
                    </a:cubicBezTo>
                    <a:cubicBezTo>
                      <a:pt x="474" y="37"/>
                      <a:pt x="474" y="36"/>
                      <a:pt x="474" y="36"/>
                    </a:cubicBezTo>
                    <a:cubicBezTo>
                      <a:pt x="475" y="36"/>
                      <a:pt x="477" y="35"/>
                      <a:pt x="477" y="37"/>
                    </a:cubicBezTo>
                    <a:cubicBezTo>
                      <a:pt x="479" y="37"/>
                      <a:pt x="479" y="36"/>
                      <a:pt x="481" y="37"/>
                    </a:cubicBezTo>
                    <a:cubicBezTo>
                      <a:pt x="481" y="36"/>
                      <a:pt x="481" y="36"/>
                      <a:pt x="481" y="36"/>
                    </a:cubicBezTo>
                    <a:cubicBezTo>
                      <a:pt x="482" y="35"/>
                      <a:pt x="485" y="35"/>
                      <a:pt x="486" y="36"/>
                    </a:cubicBezTo>
                    <a:cubicBezTo>
                      <a:pt x="487" y="36"/>
                      <a:pt x="487" y="35"/>
                      <a:pt x="487" y="36"/>
                    </a:cubicBezTo>
                    <a:cubicBezTo>
                      <a:pt x="488" y="37"/>
                      <a:pt x="489" y="36"/>
                      <a:pt x="491" y="37"/>
                    </a:cubicBezTo>
                    <a:cubicBezTo>
                      <a:pt x="491" y="36"/>
                      <a:pt x="491" y="36"/>
                      <a:pt x="491" y="36"/>
                    </a:cubicBezTo>
                    <a:cubicBezTo>
                      <a:pt x="492" y="36"/>
                      <a:pt x="493" y="37"/>
                      <a:pt x="493" y="36"/>
                    </a:cubicBezTo>
                    <a:cubicBezTo>
                      <a:pt x="496" y="36"/>
                      <a:pt x="498" y="36"/>
                      <a:pt x="500" y="37"/>
                    </a:cubicBezTo>
                    <a:cubicBezTo>
                      <a:pt x="501" y="36"/>
                      <a:pt x="503" y="36"/>
                      <a:pt x="505" y="36"/>
                    </a:cubicBezTo>
                    <a:cubicBezTo>
                      <a:pt x="506" y="36"/>
                      <a:pt x="505" y="36"/>
                      <a:pt x="505" y="36"/>
                    </a:cubicBezTo>
                    <a:cubicBezTo>
                      <a:pt x="506" y="36"/>
                      <a:pt x="506" y="36"/>
                      <a:pt x="506" y="35"/>
                    </a:cubicBezTo>
                    <a:cubicBezTo>
                      <a:pt x="507" y="36"/>
                      <a:pt x="507" y="36"/>
                      <a:pt x="507" y="36"/>
                    </a:cubicBezTo>
                    <a:cubicBezTo>
                      <a:pt x="507" y="36"/>
                      <a:pt x="507" y="36"/>
                      <a:pt x="508" y="36"/>
                    </a:cubicBezTo>
                    <a:cubicBezTo>
                      <a:pt x="508" y="36"/>
                      <a:pt x="508" y="36"/>
                      <a:pt x="508" y="37"/>
                    </a:cubicBezTo>
                    <a:cubicBezTo>
                      <a:pt x="509" y="36"/>
                      <a:pt x="508" y="36"/>
                      <a:pt x="509" y="36"/>
                    </a:cubicBezTo>
                    <a:cubicBezTo>
                      <a:pt x="509" y="35"/>
                      <a:pt x="508" y="36"/>
                      <a:pt x="508" y="36"/>
                    </a:cubicBezTo>
                    <a:cubicBezTo>
                      <a:pt x="509" y="35"/>
                      <a:pt x="510" y="36"/>
                      <a:pt x="510" y="36"/>
                    </a:cubicBezTo>
                    <a:cubicBezTo>
                      <a:pt x="511" y="37"/>
                      <a:pt x="512" y="36"/>
                      <a:pt x="513" y="36"/>
                    </a:cubicBezTo>
                    <a:cubicBezTo>
                      <a:pt x="513" y="36"/>
                      <a:pt x="513" y="36"/>
                      <a:pt x="514" y="36"/>
                    </a:cubicBezTo>
                    <a:cubicBezTo>
                      <a:pt x="514" y="36"/>
                      <a:pt x="514" y="36"/>
                      <a:pt x="515" y="36"/>
                    </a:cubicBezTo>
                    <a:cubicBezTo>
                      <a:pt x="515" y="36"/>
                      <a:pt x="515" y="36"/>
                      <a:pt x="516" y="36"/>
                    </a:cubicBezTo>
                    <a:cubicBezTo>
                      <a:pt x="516" y="36"/>
                      <a:pt x="516" y="35"/>
                      <a:pt x="516" y="35"/>
                    </a:cubicBezTo>
                    <a:cubicBezTo>
                      <a:pt x="517" y="35"/>
                      <a:pt x="516" y="35"/>
                      <a:pt x="516" y="36"/>
                    </a:cubicBezTo>
                    <a:cubicBezTo>
                      <a:pt x="518" y="35"/>
                      <a:pt x="519" y="35"/>
                      <a:pt x="520" y="36"/>
                    </a:cubicBezTo>
                    <a:cubicBezTo>
                      <a:pt x="521" y="36"/>
                      <a:pt x="521" y="36"/>
                      <a:pt x="521" y="35"/>
                    </a:cubicBezTo>
                    <a:cubicBezTo>
                      <a:pt x="522" y="35"/>
                      <a:pt x="522" y="35"/>
                      <a:pt x="523" y="36"/>
                    </a:cubicBezTo>
                    <a:cubicBezTo>
                      <a:pt x="524" y="35"/>
                      <a:pt x="526" y="37"/>
                      <a:pt x="527" y="35"/>
                    </a:cubicBezTo>
                    <a:cubicBezTo>
                      <a:pt x="528" y="36"/>
                      <a:pt x="529" y="35"/>
                      <a:pt x="530" y="35"/>
                    </a:cubicBezTo>
                    <a:cubicBezTo>
                      <a:pt x="531" y="36"/>
                      <a:pt x="530" y="36"/>
                      <a:pt x="530" y="37"/>
                    </a:cubicBezTo>
                    <a:cubicBezTo>
                      <a:pt x="531" y="37"/>
                      <a:pt x="531" y="37"/>
                      <a:pt x="531" y="37"/>
                    </a:cubicBezTo>
                    <a:cubicBezTo>
                      <a:pt x="531" y="36"/>
                      <a:pt x="531" y="36"/>
                      <a:pt x="531" y="35"/>
                    </a:cubicBezTo>
                    <a:cubicBezTo>
                      <a:pt x="533" y="36"/>
                      <a:pt x="534" y="35"/>
                      <a:pt x="536" y="35"/>
                    </a:cubicBezTo>
                    <a:cubicBezTo>
                      <a:pt x="536" y="35"/>
                      <a:pt x="536" y="36"/>
                      <a:pt x="536" y="36"/>
                    </a:cubicBezTo>
                    <a:cubicBezTo>
                      <a:pt x="538" y="37"/>
                      <a:pt x="539" y="35"/>
                      <a:pt x="540" y="35"/>
                    </a:cubicBezTo>
                    <a:cubicBezTo>
                      <a:pt x="540" y="35"/>
                      <a:pt x="540" y="35"/>
                      <a:pt x="540" y="36"/>
                    </a:cubicBezTo>
                    <a:cubicBezTo>
                      <a:pt x="541" y="36"/>
                      <a:pt x="541" y="35"/>
                      <a:pt x="541" y="35"/>
                    </a:cubicBezTo>
                    <a:cubicBezTo>
                      <a:pt x="542" y="36"/>
                      <a:pt x="543" y="35"/>
                      <a:pt x="544" y="34"/>
                    </a:cubicBezTo>
                    <a:cubicBezTo>
                      <a:pt x="545" y="35"/>
                      <a:pt x="544" y="35"/>
                      <a:pt x="544" y="36"/>
                    </a:cubicBezTo>
                    <a:cubicBezTo>
                      <a:pt x="545" y="36"/>
                      <a:pt x="545" y="37"/>
                      <a:pt x="545" y="38"/>
                    </a:cubicBezTo>
                    <a:cubicBezTo>
                      <a:pt x="546" y="39"/>
                      <a:pt x="547" y="39"/>
                      <a:pt x="548" y="39"/>
                    </a:cubicBezTo>
                    <a:cubicBezTo>
                      <a:pt x="548" y="38"/>
                      <a:pt x="548" y="38"/>
                      <a:pt x="549" y="37"/>
                    </a:cubicBezTo>
                    <a:cubicBezTo>
                      <a:pt x="549" y="37"/>
                      <a:pt x="549" y="36"/>
                      <a:pt x="548" y="36"/>
                    </a:cubicBezTo>
                    <a:cubicBezTo>
                      <a:pt x="549" y="36"/>
                      <a:pt x="550" y="36"/>
                      <a:pt x="551" y="36"/>
                    </a:cubicBezTo>
                    <a:cubicBezTo>
                      <a:pt x="550" y="37"/>
                      <a:pt x="551" y="37"/>
                      <a:pt x="551" y="38"/>
                    </a:cubicBezTo>
                    <a:cubicBezTo>
                      <a:pt x="553" y="39"/>
                      <a:pt x="554" y="39"/>
                      <a:pt x="556" y="39"/>
                    </a:cubicBezTo>
                    <a:cubicBezTo>
                      <a:pt x="556" y="38"/>
                      <a:pt x="556" y="38"/>
                      <a:pt x="556" y="38"/>
                    </a:cubicBezTo>
                    <a:cubicBezTo>
                      <a:pt x="556" y="38"/>
                      <a:pt x="557" y="38"/>
                      <a:pt x="557" y="38"/>
                    </a:cubicBezTo>
                    <a:cubicBezTo>
                      <a:pt x="558" y="39"/>
                      <a:pt x="559" y="39"/>
                      <a:pt x="560" y="39"/>
                    </a:cubicBezTo>
                    <a:cubicBezTo>
                      <a:pt x="560" y="38"/>
                      <a:pt x="561" y="38"/>
                      <a:pt x="561" y="38"/>
                    </a:cubicBezTo>
                    <a:cubicBezTo>
                      <a:pt x="562" y="40"/>
                      <a:pt x="564" y="39"/>
                      <a:pt x="566" y="39"/>
                    </a:cubicBezTo>
                    <a:cubicBezTo>
                      <a:pt x="566" y="39"/>
                      <a:pt x="566" y="39"/>
                      <a:pt x="566" y="38"/>
                    </a:cubicBezTo>
                    <a:cubicBezTo>
                      <a:pt x="567" y="38"/>
                      <a:pt x="569" y="39"/>
                      <a:pt x="570" y="38"/>
                    </a:cubicBezTo>
                    <a:cubicBezTo>
                      <a:pt x="570" y="39"/>
                      <a:pt x="571" y="39"/>
                      <a:pt x="572" y="40"/>
                    </a:cubicBezTo>
                    <a:cubicBezTo>
                      <a:pt x="572" y="39"/>
                      <a:pt x="572" y="39"/>
                      <a:pt x="572" y="39"/>
                    </a:cubicBezTo>
                    <a:cubicBezTo>
                      <a:pt x="574" y="39"/>
                      <a:pt x="575" y="40"/>
                      <a:pt x="576" y="38"/>
                    </a:cubicBezTo>
                    <a:cubicBezTo>
                      <a:pt x="578" y="39"/>
                      <a:pt x="580" y="38"/>
                      <a:pt x="582" y="39"/>
                    </a:cubicBezTo>
                    <a:cubicBezTo>
                      <a:pt x="582" y="39"/>
                      <a:pt x="582" y="38"/>
                      <a:pt x="583" y="38"/>
                    </a:cubicBezTo>
                    <a:cubicBezTo>
                      <a:pt x="584" y="39"/>
                      <a:pt x="584" y="39"/>
                      <a:pt x="585" y="38"/>
                    </a:cubicBezTo>
                    <a:cubicBezTo>
                      <a:pt x="586" y="38"/>
                      <a:pt x="587" y="38"/>
                      <a:pt x="588" y="38"/>
                    </a:cubicBezTo>
                    <a:cubicBezTo>
                      <a:pt x="588" y="38"/>
                      <a:pt x="588" y="39"/>
                      <a:pt x="588" y="40"/>
                    </a:cubicBezTo>
                    <a:cubicBezTo>
                      <a:pt x="589" y="40"/>
                      <a:pt x="589" y="40"/>
                      <a:pt x="590" y="40"/>
                    </a:cubicBezTo>
                    <a:cubicBezTo>
                      <a:pt x="589" y="40"/>
                      <a:pt x="588" y="41"/>
                      <a:pt x="588" y="43"/>
                    </a:cubicBezTo>
                    <a:cubicBezTo>
                      <a:pt x="585" y="44"/>
                      <a:pt x="582" y="44"/>
                      <a:pt x="579" y="44"/>
                    </a:cubicBezTo>
                    <a:cubicBezTo>
                      <a:pt x="579" y="45"/>
                      <a:pt x="579" y="45"/>
                      <a:pt x="578" y="45"/>
                    </a:cubicBezTo>
                    <a:cubicBezTo>
                      <a:pt x="578" y="45"/>
                      <a:pt x="578" y="45"/>
                      <a:pt x="577" y="45"/>
                    </a:cubicBezTo>
                    <a:cubicBezTo>
                      <a:pt x="577" y="45"/>
                      <a:pt x="577" y="45"/>
                      <a:pt x="577" y="45"/>
                    </a:cubicBezTo>
                    <a:cubicBezTo>
                      <a:pt x="576" y="45"/>
                      <a:pt x="576" y="46"/>
                      <a:pt x="575" y="45"/>
                    </a:cubicBezTo>
                    <a:cubicBezTo>
                      <a:pt x="574" y="45"/>
                      <a:pt x="573" y="45"/>
                      <a:pt x="573" y="45"/>
                    </a:cubicBezTo>
                    <a:cubicBezTo>
                      <a:pt x="571" y="44"/>
                      <a:pt x="569" y="46"/>
                      <a:pt x="567" y="46"/>
                    </a:cubicBezTo>
                    <a:cubicBezTo>
                      <a:pt x="567" y="46"/>
                      <a:pt x="567" y="47"/>
                      <a:pt x="567" y="47"/>
                    </a:cubicBezTo>
                    <a:cubicBezTo>
                      <a:pt x="568" y="47"/>
                      <a:pt x="569" y="47"/>
                      <a:pt x="569" y="47"/>
                    </a:cubicBezTo>
                    <a:cubicBezTo>
                      <a:pt x="570" y="48"/>
                      <a:pt x="572" y="47"/>
                      <a:pt x="573" y="48"/>
                    </a:cubicBezTo>
                    <a:cubicBezTo>
                      <a:pt x="574" y="48"/>
                      <a:pt x="573" y="48"/>
                      <a:pt x="574" y="47"/>
                    </a:cubicBezTo>
                    <a:cubicBezTo>
                      <a:pt x="574" y="48"/>
                      <a:pt x="575" y="48"/>
                      <a:pt x="575" y="47"/>
                    </a:cubicBezTo>
                    <a:cubicBezTo>
                      <a:pt x="576" y="48"/>
                      <a:pt x="577" y="47"/>
                      <a:pt x="578" y="47"/>
                    </a:cubicBezTo>
                    <a:cubicBezTo>
                      <a:pt x="577" y="49"/>
                      <a:pt x="577" y="50"/>
                      <a:pt x="577" y="52"/>
                    </a:cubicBezTo>
                    <a:cubicBezTo>
                      <a:pt x="577" y="52"/>
                      <a:pt x="577" y="52"/>
                      <a:pt x="578" y="53"/>
                    </a:cubicBezTo>
                    <a:cubicBezTo>
                      <a:pt x="577" y="53"/>
                      <a:pt x="577" y="53"/>
                      <a:pt x="577" y="54"/>
                    </a:cubicBezTo>
                    <a:cubicBezTo>
                      <a:pt x="578" y="55"/>
                      <a:pt x="578" y="56"/>
                      <a:pt x="578" y="57"/>
                    </a:cubicBezTo>
                    <a:cubicBezTo>
                      <a:pt x="580" y="58"/>
                      <a:pt x="582" y="59"/>
                      <a:pt x="584" y="60"/>
                    </a:cubicBezTo>
                    <a:cubicBezTo>
                      <a:pt x="586" y="58"/>
                      <a:pt x="589" y="59"/>
                      <a:pt x="591" y="58"/>
                    </a:cubicBezTo>
                    <a:cubicBezTo>
                      <a:pt x="591" y="58"/>
                      <a:pt x="592" y="58"/>
                      <a:pt x="592" y="59"/>
                    </a:cubicBezTo>
                    <a:cubicBezTo>
                      <a:pt x="593" y="58"/>
                      <a:pt x="594" y="58"/>
                      <a:pt x="595" y="58"/>
                    </a:cubicBezTo>
                    <a:cubicBezTo>
                      <a:pt x="595" y="58"/>
                      <a:pt x="595" y="59"/>
                      <a:pt x="595" y="59"/>
                    </a:cubicBezTo>
                    <a:cubicBezTo>
                      <a:pt x="592" y="60"/>
                      <a:pt x="590" y="59"/>
                      <a:pt x="587" y="60"/>
                    </a:cubicBezTo>
                    <a:cubicBezTo>
                      <a:pt x="586" y="59"/>
                      <a:pt x="584" y="61"/>
                      <a:pt x="583" y="62"/>
                    </a:cubicBezTo>
                    <a:cubicBezTo>
                      <a:pt x="583" y="62"/>
                      <a:pt x="584" y="63"/>
                      <a:pt x="585" y="63"/>
                    </a:cubicBezTo>
                    <a:cubicBezTo>
                      <a:pt x="589" y="63"/>
                      <a:pt x="594" y="61"/>
                      <a:pt x="598" y="62"/>
                    </a:cubicBezTo>
                    <a:cubicBezTo>
                      <a:pt x="598" y="62"/>
                      <a:pt x="599" y="62"/>
                      <a:pt x="599" y="62"/>
                    </a:cubicBezTo>
                    <a:cubicBezTo>
                      <a:pt x="599" y="63"/>
                      <a:pt x="600" y="63"/>
                      <a:pt x="601" y="63"/>
                    </a:cubicBezTo>
                    <a:cubicBezTo>
                      <a:pt x="601" y="63"/>
                      <a:pt x="601" y="63"/>
                      <a:pt x="601" y="64"/>
                    </a:cubicBezTo>
                    <a:cubicBezTo>
                      <a:pt x="601" y="63"/>
                      <a:pt x="600" y="63"/>
                      <a:pt x="600" y="64"/>
                    </a:cubicBezTo>
                    <a:cubicBezTo>
                      <a:pt x="598" y="63"/>
                      <a:pt x="597" y="64"/>
                      <a:pt x="596" y="65"/>
                    </a:cubicBezTo>
                    <a:cubicBezTo>
                      <a:pt x="594" y="63"/>
                      <a:pt x="593" y="68"/>
                      <a:pt x="591" y="66"/>
                    </a:cubicBezTo>
                    <a:cubicBezTo>
                      <a:pt x="590" y="67"/>
                      <a:pt x="589" y="67"/>
                      <a:pt x="588" y="68"/>
                    </a:cubicBezTo>
                    <a:cubicBezTo>
                      <a:pt x="587" y="67"/>
                      <a:pt x="586" y="67"/>
                      <a:pt x="585" y="67"/>
                    </a:cubicBezTo>
                    <a:cubicBezTo>
                      <a:pt x="585" y="67"/>
                      <a:pt x="584" y="68"/>
                      <a:pt x="584" y="69"/>
                    </a:cubicBezTo>
                    <a:cubicBezTo>
                      <a:pt x="583" y="68"/>
                      <a:pt x="583" y="68"/>
                      <a:pt x="583" y="68"/>
                    </a:cubicBezTo>
                    <a:cubicBezTo>
                      <a:pt x="582" y="68"/>
                      <a:pt x="581" y="70"/>
                      <a:pt x="579" y="68"/>
                    </a:cubicBezTo>
                    <a:cubicBezTo>
                      <a:pt x="579" y="68"/>
                      <a:pt x="579" y="69"/>
                      <a:pt x="579" y="69"/>
                    </a:cubicBezTo>
                    <a:cubicBezTo>
                      <a:pt x="578" y="69"/>
                      <a:pt x="578" y="69"/>
                      <a:pt x="578" y="69"/>
                    </a:cubicBezTo>
                    <a:cubicBezTo>
                      <a:pt x="575" y="70"/>
                      <a:pt x="573" y="70"/>
                      <a:pt x="570" y="70"/>
                    </a:cubicBezTo>
                    <a:cubicBezTo>
                      <a:pt x="570" y="70"/>
                      <a:pt x="570" y="69"/>
                      <a:pt x="570" y="69"/>
                    </a:cubicBezTo>
                    <a:cubicBezTo>
                      <a:pt x="570" y="69"/>
                      <a:pt x="570" y="69"/>
                      <a:pt x="569" y="69"/>
                    </a:cubicBezTo>
                    <a:cubicBezTo>
                      <a:pt x="569" y="69"/>
                      <a:pt x="569" y="70"/>
                      <a:pt x="569" y="70"/>
                    </a:cubicBezTo>
                    <a:cubicBezTo>
                      <a:pt x="568" y="70"/>
                      <a:pt x="567" y="71"/>
                      <a:pt x="566" y="70"/>
                    </a:cubicBezTo>
                    <a:cubicBezTo>
                      <a:pt x="566" y="70"/>
                      <a:pt x="565" y="71"/>
                      <a:pt x="565" y="71"/>
                    </a:cubicBezTo>
                    <a:cubicBezTo>
                      <a:pt x="565" y="71"/>
                      <a:pt x="565" y="72"/>
                      <a:pt x="565" y="73"/>
                    </a:cubicBezTo>
                    <a:cubicBezTo>
                      <a:pt x="563" y="73"/>
                      <a:pt x="560" y="74"/>
                      <a:pt x="560" y="76"/>
                    </a:cubicBezTo>
                    <a:cubicBezTo>
                      <a:pt x="561" y="77"/>
                      <a:pt x="561" y="77"/>
                      <a:pt x="562" y="77"/>
                    </a:cubicBezTo>
                    <a:cubicBezTo>
                      <a:pt x="560" y="77"/>
                      <a:pt x="559" y="78"/>
                      <a:pt x="557" y="78"/>
                    </a:cubicBezTo>
                    <a:cubicBezTo>
                      <a:pt x="552" y="81"/>
                      <a:pt x="555" y="87"/>
                      <a:pt x="558" y="91"/>
                    </a:cubicBezTo>
                    <a:cubicBezTo>
                      <a:pt x="557" y="92"/>
                      <a:pt x="557" y="93"/>
                      <a:pt x="558" y="95"/>
                    </a:cubicBezTo>
                    <a:cubicBezTo>
                      <a:pt x="557" y="97"/>
                      <a:pt x="555" y="98"/>
                      <a:pt x="553" y="99"/>
                    </a:cubicBezTo>
                    <a:cubicBezTo>
                      <a:pt x="553" y="100"/>
                      <a:pt x="553" y="101"/>
                      <a:pt x="553" y="102"/>
                    </a:cubicBezTo>
                    <a:cubicBezTo>
                      <a:pt x="556" y="106"/>
                      <a:pt x="561" y="108"/>
                      <a:pt x="564" y="112"/>
                    </a:cubicBezTo>
                    <a:cubicBezTo>
                      <a:pt x="565" y="112"/>
                      <a:pt x="565" y="112"/>
                      <a:pt x="565" y="112"/>
                    </a:cubicBezTo>
                    <a:cubicBezTo>
                      <a:pt x="566" y="114"/>
                      <a:pt x="568" y="113"/>
                      <a:pt x="569" y="114"/>
                    </a:cubicBezTo>
                    <a:cubicBezTo>
                      <a:pt x="570" y="115"/>
                      <a:pt x="570" y="115"/>
                      <a:pt x="571" y="116"/>
                    </a:cubicBezTo>
                    <a:cubicBezTo>
                      <a:pt x="573" y="118"/>
                      <a:pt x="577" y="120"/>
                      <a:pt x="579" y="122"/>
                    </a:cubicBezTo>
                    <a:cubicBezTo>
                      <a:pt x="582" y="124"/>
                      <a:pt x="586" y="124"/>
                      <a:pt x="589" y="125"/>
                    </a:cubicBezTo>
                    <a:cubicBezTo>
                      <a:pt x="590" y="125"/>
                      <a:pt x="592" y="124"/>
                      <a:pt x="593" y="125"/>
                    </a:cubicBezTo>
                    <a:cubicBezTo>
                      <a:pt x="594" y="125"/>
                      <a:pt x="594" y="125"/>
                      <a:pt x="594" y="125"/>
                    </a:cubicBezTo>
                    <a:cubicBezTo>
                      <a:pt x="595" y="127"/>
                      <a:pt x="599" y="126"/>
                      <a:pt x="601" y="127"/>
                    </a:cubicBezTo>
                    <a:cubicBezTo>
                      <a:pt x="604" y="128"/>
                      <a:pt x="606" y="127"/>
                      <a:pt x="609" y="130"/>
                    </a:cubicBezTo>
                    <a:cubicBezTo>
                      <a:pt x="609" y="130"/>
                      <a:pt x="609" y="130"/>
                      <a:pt x="609" y="130"/>
                    </a:cubicBezTo>
                    <a:cubicBezTo>
                      <a:pt x="610" y="131"/>
                      <a:pt x="610" y="132"/>
                      <a:pt x="611" y="131"/>
                    </a:cubicBezTo>
                    <a:cubicBezTo>
                      <a:pt x="614" y="133"/>
                      <a:pt x="616" y="131"/>
                      <a:pt x="619" y="134"/>
                    </a:cubicBezTo>
                    <a:cubicBezTo>
                      <a:pt x="620" y="134"/>
                      <a:pt x="621" y="134"/>
                      <a:pt x="623" y="135"/>
                    </a:cubicBezTo>
                    <a:cubicBezTo>
                      <a:pt x="622" y="137"/>
                      <a:pt x="621" y="136"/>
                      <a:pt x="619" y="136"/>
                    </a:cubicBezTo>
                    <a:cubicBezTo>
                      <a:pt x="618" y="136"/>
                      <a:pt x="617" y="137"/>
                      <a:pt x="616" y="137"/>
                    </a:cubicBezTo>
                    <a:cubicBezTo>
                      <a:pt x="616" y="137"/>
                      <a:pt x="616" y="138"/>
                      <a:pt x="616" y="138"/>
                    </a:cubicBezTo>
                    <a:cubicBezTo>
                      <a:pt x="615" y="138"/>
                      <a:pt x="613" y="139"/>
                      <a:pt x="611" y="139"/>
                    </a:cubicBezTo>
                    <a:cubicBezTo>
                      <a:pt x="610" y="140"/>
                      <a:pt x="608" y="138"/>
                      <a:pt x="607" y="139"/>
                    </a:cubicBezTo>
                    <a:cubicBezTo>
                      <a:pt x="606" y="139"/>
                      <a:pt x="607" y="139"/>
                      <a:pt x="606" y="138"/>
                    </a:cubicBezTo>
                    <a:cubicBezTo>
                      <a:pt x="606" y="139"/>
                      <a:pt x="605" y="140"/>
                      <a:pt x="604" y="139"/>
                    </a:cubicBezTo>
                    <a:cubicBezTo>
                      <a:pt x="604" y="139"/>
                      <a:pt x="604" y="139"/>
                      <a:pt x="603" y="139"/>
                    </a:cubicBezTo>
                    <a:cubicBezTo>
                      <a:pt x="603" y="139"/>
                      <a:pt x="603" y="139"/>
                      <a:pt x="603" y="139"/>
                    </a:cubicBezTo>
                    <a:cubicBezTo>
                      <a:pt x="601" y="139"/>
                      <a:pt x="600" y="139"/>
                      <a:pt x="599" y="140"/>
                    </a:cubicBezTo>
                    <a:cubicBezTo>
                      <a:pt x="598" y="138"/>
                      <a:pt x="597" y="139"/>
                      <a:pt x="596" y="139"/>
                    </a:cubicBezTo>
                    <a:cubicBezTo>
                      <a:pt x="593" y="138"/>
                      <a:pt x="590" y="138"/>
                      <a:pt x="587" y="139"/>
                    </a:cubicBezTo>
                    <a:cubicBezTo>
                      <a:pt x="586" y="138"/>
                      <a:pt x="586" y="138"/>
                      <a:pt x="586" y="138"/>
                    </a:cubicBezTo>
                    <a:cubicBezTo>
                      <a:pt x="584" y="138"/>
                      <a:pt x="582" y="139"/>
                      <a:pt x="580" y="138"/>
                    </a:cubicBezTo>
                    <a:cubicBezTo>
                      <a:pt x="579" y="138"/>
                      <a:pt x="579" y="139"/>
                      <a:pt x="578" y="139"/>
                    </a:cubicBezTo>
                    <a:cubicBezTo>
                      <a:pt x="578" y="138"/>
                      <a:pt x="578" y="138"/>
                      <a:pt x="577" y="138"/>
                    </a:cubicBezTo>
                    <a:cubicBezTo>
                      <a:pt x="577" y="139"/>
                      <a:pt x="575" y="138"/>
                      <a:pt x="574" y="139"/>
                    </a:cubicBezTo>
                    <a:cubicBezTo>
                      <a:pt x="573" y="139"/>
                      <a:pt x="573" y="139"/>
                      <a:pt x="573" y="138"/>
                    </a:cubicBezTo>
                    <a:cubicBezTo>
                      <a:pt x="572" y="140"/>
                      <a:pt x="575" y="141"/>
                      <a:pt x="574" y="143"/>
                    </a:cubicBezTo>
                    <a:cubicBezTo>
                      <a:pt x="575" y="143"/>
                      <a:pt x="575" y="143"/>
                      <a:pt x="576" y="143"/>
                    </a:cubicBezTo>
                    <a:cubicBezTo>
                      <a:pt x="577" y="145"/>
                      <a:pt x="580" y="145"/>
                      <a:pt x="582" y="146"/>
                    </a:cubicBezTo>
                    <a:cubicBezTo>
                      <a:pt x="584" y="145"/>
                      <a:pt x="587" y="147"/>
                      <a:pt x="589" y="147"/>
                    </a:cubicBezTo>
                    <a:cubicBezTo>
                      <a:pt x="592" y="148"/>
                      <a:pt x="594" y="149"/>
                      <a:pt x="596" y="149"/>
                    </a:cubicBezTo>
                    <a:cubicBezTo>
                      <a:pt x="597" y="150"/>
                      <a:pt x="597" y="150"/>
                      <a:pt x="598" y="150"/>
                    </a:cubicBezTo>
                    <a:cubicBezTo>
                      <a:pt x="598" y="150"/>
                      <a:pt x="598" y="150"/>
                      <a:pt x="597" y="150"/>
                    </a:cubicBezTo>
                    <a:cubicBezTo>
                      <a:pt x="598" y="150"/>
                      <a:pt x="598" y="150"/>
                      <a:pt x="599" y="150"/>
                    </a:cubicBezTo>
                    <a:cubicBezTo>
                      <a:pt x="598" y="150"/>
                      <a:pt x="598" y="150"/>
                      <a:pt x="598" y="151"/>
                    </a:cubicBezTo>
                    <a:cubicBezTo>
                      <a:pt x="599" y="153"/>
                      <a:pt x="600" y="152"/>
                      <a:pt x="602" y="151"/>
                    </a:cubicBezTo>
                    <a:cubicBezTo>
                      <a:pt x="603" y="151"/>
                      <a:pt x="604" y="153"/>
                      <a:pt x="606" y="152"/>
                    </a:cubicBezTo>
                    <a:cubicBezTo>
                      <a:pt x="606" y="153"/>
                      <a:pt x="606" y="153"/>
                      <a:pt x="607" y="153"/>
                    </a:cubicBezTo>
                    <a:cubicBezTo>
                      <a:pt x="606" y="154"/>
                      <a:pt x="606" y="153"/>
                      <a:pt x="605" y="154"/>
                    </a:cubicBezTo>
                    <a:cubicBezTo>
                      <a:pt x="605" y="155"/>
                      <a:pt x="605" y="155"/>
                      <a:pt x="606" y="155"/>
                    </a:cubicBezTo>
                    <a:cubicBezTo>
                      <a:pt x="605" y="156"/>
                      <a:pt x="605" y="157"/>
                      <a:pt x="605" y="157"/>
                    </a:cubicBezTo>
                    <a:cubicBezTo>
                      <a:pt x="605" y="158"/>
                      <a:pt x="604" y="157"/>
                      <a:pt x="603" y="159"/>
                    </a:cubicBezTo>
                    <a:cubicBezTo>
                      <a:pt x="603" y="159"/>
                      <a:pt x="602" y="158"/>
                      <a:pt x="601" y="159"/>
                    </a:cubicBezTo>
                    <a:cubicBezTo>
                      <a:pt x="599" y="158"/>
                      <a:pt x="597" y="159"/>
                      <a:pt x="595" y="159"/>
                    </a:cubicBezTo>
                    <a:cubicBezTo>
                      <a:pt x="595" y="159"/>
                      <a:pt x="596" y="159"/>
                      <a:pt x="596" y="160"/>
                    </a:cubicBezTo>
                    <a:cubicBezTo>
                      <a:pt x="596" y="160"/>
                      <a:pt x="597" y="159"/>
                      <a:pt x="598" y="160"/>
                    </a:cubicBezTo>
                    <a:cubicBezTo>
                      <a:pt x="598" y="160"/>
                      <a:pt x="598" y="160"/>
                      <a:pt x="598" y="160"/>
                    </a:cubicBezTo>
                    <a:cubicBezTo>
                      <a:pt x="595" y="161"/>
                      <a:pt x="592" y="159"/>
                      <a:pt x="589" y="161"/>
                    </a:cubicBezTo>
                    <a:cubicBezTo>
                      <a:pt x="588" y="160"/>
                      <a:pt x="589" y="160"/>
                      <a:pt x="589" y="160"/>
                    </a:cubicBezTo>
                    <a:cubicBezTo>
                      <a:pt x="588" y="159"/>
                      <a:pt x="588" y="160"/>
                      <a:pt x="588" y="161"/>
                    </a:cubicBezTo>
                    <a:cubicBezTo>
                      <a:pt x="587" y="160"/>
                      <a:pt x="586" y="160"/>
                      <a:pt x="586" y="161"/>
                    </a:cubicBezTo>
                    <a:cubicBezTo>
                      <a:pt x="585" y="161"/>
                      <a:pt x="586" y="160"/>
                      <a:pt x="586" y="160"/>
                    </a:cubicBezTo>
                    <a:cubicBezTo>
                      <a:pt x="585" y="160"/>
                      <a:pt x="584" y="162"/>
                      <a:pt x="583" y="161"/>
                    </a:cubicBezTo>
                    <a:cubicBezTo>
                      <a:pt x="582" y="161"/>
                      <a:pt x="582" y="161"/>
                      <a:pt x="581" y="161"/>
                    </a:cubicBezTo>
                    <a:cubicBezTo>
                      <a:pt x="581" y="160"/>
                      <a:pt x="580" y="161"/>
                      <a:pt x="579" y="161"/>
                    </a:cubicBezTo>
                    <a:cubicBezTo>
                      <a:pt x="578" y="161"/>
                      <a:pt x="577" y="160"/>
                      <a:pt x="576" y="160"/>
                    </a:cubicBezTo>
                    <a:cubicBezTo>
                      <a:pt x="576" y="160"/>
                      <a:pt x="575" y="161"/>
                      <a:pt x="575" y="161"/>
                    </a:cubicBezTo>
                    <a:cubicBezTo>
                      <a:pt x="574" y="161"/>
                      <a:pt x="573" y="161"/>
                      <a:pt x="572" y="161"/>
                    </a:cubicBezTo>
                    <a:cubicBezTo>
                      <a:pt x="571" y="161"/>
                      <a:pt x="570" y="161"/>
                      <a:pt x="569" y="161"/>
                    </a:cubicBezTo>
                    <a:cubicBezTo>
                      <a:pt x="568" y="161"/>
                      <a:pt x="568" y="160"/>
                      <a:pt x="567" y="161"/>
                    </a:cubicBezTo>
                    <a:cubicBezTo>
                      <a:pt x="563" y="160"/>
                      <a:pt x="559" y="161"/>
                      <a:pt x="554" y="162"/>
                    </a:cubicBezTo>
                    <a:cubicBezTo>
                      <a:pt x="555" y="162"/>
                      <a:pt x="556" y="162"/>
                      <a:pt x="556" y="163"/>
                    </a:cubicBezTo>
                    <a:cubicBezTo>
                      <a:pt x="557" y="164"/>
                      <a:pt x="558" y="163"/>
                      <a:pt x="559" y="163"/>
                    </a:cubicBezTo>
                    <a:cubicBezTo>
                      <a:pt x="559" y="163"/>
                      <a:pt x="558" y="164"/>
                      <a:pt x="559" y="164"/>
                    </a:cubicBezTo>
                    <a:cubicBezTo>
                      <a:pt x="561" y="165"/>
                      <a:pt x="560" y="163"/>
                      <a:pt x="561" y="163"/>
                    </a:cubicBezTo>
                    <a:cubicBezTo>
                      <a:pt x="562" y="163"/>
                      <a:pt x="562" y="163"/>
                      <a:pt x="562" y="164"/>
                    </a:cubicBezTo>
                    <a:cubicBezTo>
                      <a:pt x="562" y="164"/>
                      <a:pt x="563" y="163"/>
                      <a:pt x="564" y="163"/>
                    </a:cubicBezTo>
                    <a:cubicBezTo>
                      <a:pt x="564" y="163"/>
                      <a:pt x="564" y="164"/>
                      <a:pt x="565" y="163"/>
                    </a:cubicBezTo>
                    <a:cubicBezTo>
                      <a:pt x="566" y="165"/>
                      <a:pt x="567" y="164"/>
                      <a:pt x="568" y="165"/>
                    </a:cubicBezTo>
                    <a:cubicBezTo>
                      <a:pt x="568" y="165"/>
                      <a:pt x="568" y="164"/>
                      <a:pt x="568" y="164"/>
                    </a:cubicBezTo>
                    <a:cubicBezTo>
                      <a:pt x="569" y="163"/>
                      <a:pt x="570" y="163"/>
                      <a:pt x="571" y="163"/>
                    </a:cubicBezTo>
                    <a:cubicBezTo>
                      <a:pt x="571" y="164"/>
                      <a:pt x="570" y="164"/>
                      <a:pt x="570" y="165"/>
                    </a:cubicBezTo>
                    <a:cubicBezTo>
                      <a:pt x="571" y="166"/>
                      <a:pt x="571" y="164"/>
                      <a:pt x="572" y="165"/>
                    </a:cubicBezTo>
                    <a:cubicBezTo>
                      <a:pt x="572" y="165"/>
                      <a:pt x="572" y="165"/>
                      <a:pt x="572" y="166"/>
                    </a:cubicBezTo>
                    <a:cubicBezTo>
                      <a:pt x="573" y="165"/>
                      <a:pt x="573" y="165"/>
                      <a:pt x="572" y="165"/>
                    </a:cubicBezTo>
                    <a:cubicBezTo>
                      <a:pt x="573" y="165"/>
                      <a:pt x="574" y="164"/>
                      <a:pt x="575" y="164"/>
                    </a:cubicBezTo>
                    <a:cubicBezTo>
                      <a:pt x="575" y="164"/>
                      <a:pt x="575" y="165"/>
                      <a:pt x="575" y="165"/>
                    </a:cubicBezTo>
                    <a:cubicBezTo>
                      <a:pt x="577" y="164"/>
                      <a:pt x="578" y="165"/>
                      <a:pt x="579" y="165"/>
                    </a:cubicBezTo>
                    <a:cubicBezTo>
                      <a:pt x="580" y="164"/>
                      <a:pt x="579" y="165"/>
                      <a:pt x="578" y="164"/>
                    </a:cubicBezTo>
                    <a:cubicBezTo>
                      <a:pt x="579" y="164"/>
                      <a:pt x="579" y="164"/>
                      <a:pt x="579" y="164"/>
                    </a:cubicBezTo>
                    <a:cubicBezTo>
                      <a:pt x="580" y="164"/>
                      <a:pt x="580" y="164"/>
                      <a:pt x="580" y="165"/>
                    </a:cubicBezTo>
                    <a:cubicBezTo>
                      <a:pt x="581" y="165"/>
                      <a:pt x="583" y="166"/>
                      <a:pt x="584" y="165"/>
                    </a:cubicBezTo>
                    <a:cubicBezTo>
                      <a:pt x="585" y="166"/>
                      <a:pt x="586" y="166"/>
                      <a:pt x="586" y="165"/>
                    </a:cubicBezTo>
                    <a:cubicBezTo>
                      <a:pt x="587" y="166"/>
                      <a:pt x="589" y="165"/>
                      <a:pt x="590" y="166"/>
                    </a:cubicBezTo>
                    <a:cubicBezTo>
                      <a:pt x="591" y="166"/>
                      <a:pt x="590" y="165"/>
                      <a:pt x="590" y="165"/>
                    </a:cubicBezTo>
                    <a:cubicBezTo>
                      <a:pt x="591" y="166"/>
                      <a:pt x="593" y="165"/>
                      <a:pt x="594" y="166"/>
                    </a:cubicBezTo>
                    <a:cubicBezTo>
                      <a:pt x="594" y="166"/>
                      <a:pt x="596" y="167"/>
                      <a:pt x="597" y="166"/>
                    </a:cubicBezTo>
                    <a:cubicBezTo>
                      <a:pt x="598" y="166"/>
                      <a:pt x="597" y="166"/>
                      <a:pt x="598" y="165"/>
                    </a:cubicBezTo>
                    <a:cubicBezTo>
                      <a:pt x="599" y="165"/>
                      <a:pt x="601" y="166"/>
                      <a:pt x="603" y="165"/>
                    </a:cubicBezTo>
                    <a:cubicBezTo>
                      <a:pt x="605" y="168"/>
                      <a:pt x="607" y="166"/>
                      <a:pt x="608" y="167"/>
                    </a:cubicBezTo>
                    <a:cubicBezTo>
                      <a:pt x="609" y="167"/>
                      <a:pt x="609" y="167"/>
                      <a:pt x="609" y="166"/>
                    </a:cubicBezTo>
                    <a:cubicBezTo>
                      <a:pt x="610" y="167"/>
                      <a:pt x="611" y="167"/>
                      <a:pt x="612" y="166"/>
                    </a:cubicBezTo>
                    <a:cubicBezTo>
                      <a:pt x="613" y="167"/>
                      <a:pt x="613" y="167"/>
                      <a:pt x="614" y="166"/>
                    </a:cubicBezTo>
                    <a:cubicBezTo>
                      <a:pt x="615" y="167"/>
                      <a:pt x="615" y="167"/>
                      <a:pt x="615" y="167"/>
                    </a:cubicBezTo>
                    <a:cubicBezTo>
                      <a:pt x="619" y="166"/>
                      <a:pt x="622" y="166"/>
                      <a:pt x="626" y="168"/>
                    </a:cubicBezTo>
                    <a:cubicBezTo>
                      <a:pt x="624" y="168"/>
                      <a:pt x="621" y="167"/>
                      <a:pt x="619" y="168"/>
                    </a:cubicBezTo>
                    <a:cubicBezTo>
                      <a:pt x="619" y="168"/>
                      <a:pt x="619" y="168"/>
                      <a:pt x="618" y="168"/>
                    </a:cubicBezTo>
                    <a:cubicBezTo>
                      <a:pt x="618" y="168"/>
                      <a:pt x="618" y="168"/>
                      <a:pt x="618" y="168"/>
                    </a:cubicBezTo>
                    <a:cubicBezTo>
                      <a:pt x="617" y="167"/>
                      <a:pt x="616" y="169"/>
                      <a:pt x="614" y="167"/>
                    </a:cubicBezTo>
                    <a:cubicBezTo>
                      <a:pt x="614" y="168"/>
                      <a:pt x="614" y="168"/>
                      <a:pt x="614" y="168"/>
                    </a:cubicBezTo>
                    <a:cubicBezTo>
                      <a:pt x="612" y="167"/>
                      <a:pt x="609" y="168"/>
                      <a:pt x="607" y="168"/>
                    </a:cubicBezTo>
                    <a:cubicBezTo>
                      <a:pt x="607" y="168"/>
                      <a:pt x="607" y="168"/>
                      <a:pt x="606" y="168"/>
                    </a:cubicBezTo>
                    <a:cubicBezTo>
                      <a:pt x="606" y="168"/>
                      <a:pt x="606" y="168"/>
                      <a:pt x="606" y="167"/>
                    </a:cubicBezTo>
                    <a:cubicBezTo>
                      <a:pt x="603" y="168"/>
                      <a:pt x="600" y="169"/>
                      <a:pt x="597" y="168"/>
                    </a:cubicBezTo>
                    <a:cubicBezTo>
                      <a:pt x="596" y="169"/>
                      <a:pt x="594" y="169"/>
                      <a:pt x="593" y="168"/>
                    </a:cubicBezTo>
                    <a:cubicBezTo>
                      <a:pt x="592" y="168"/>
                      <a:pt x="591" y="169"/>
                      <a:pt x="590" y="168"/>
                    </a:cubicBezTo>
                    <a:cubicBezTo>
                      <a:pt x="589" y="169"/>
                      <a:pt x="588" y="169"/>
                      <a:pt x="587" y="168"/>
                    </a:cubicBezTo>
                    <a:cubicBezTo>
                      <a:pt x="587" y="168"/>
                      <a:pt x="587" y="168"/>
                      <a:pt x="587" y="168"/>
                    </a:cubicBezTo>
                    <a:cubicBezTo>
                      <a:pt x="582" y="168"/>
                      <a:pt x="577" y="169"/>
                      <a:pt x="573" y="168"/>
                    </a:cubicBezTo>
                    <a:cubicBezTo>
                      <a:pt x="572" y="169"/>
                      <a:pt x="571" y="169"/>
                      <a:pt x="570" y="169"/>
                    </a:cubicBezTo>
                    <a:cubicBezTo>
                      <a:pt x="568" y="168"/>
                      <a:pt x="567" y="169"/>
                      <a:pt x="565" y="169"/>
                    </a:cubicBezTo>
                    <a:cubicBezTo>
                      <a:pt x="563" y="168"/>
                      <a:pt x="560" y="168"/>
                      <a:pt x="558" y="169"/>
                    </a:cubicBezTo>
                    <a:cubicBezTo>
                      <a:pt x="558" y="169"/>
                      <a:pt x="558" y="169"/>
                      <a:pt x="557" y="168"/>
                    </a:cubicBezTo>
                    <a:cubicBezTo>
                      <a:pt x="557" y="168"/>
                      <a:pt x="557" y="168"/>
                      <a:pt x="556" y="169"/>
                    </a:cubicBezTo>
                    <a:cubicBezTo>
                      <a:pt x="555" y="168"/>
                      <a:pt x="552" y="169"/>
                      <a:pt x="551" y="169"/>
                    </a:cubicBezTo>
                    <a:cubicBezTo>
                      <a:pt x="550" y="169"/>
                      <a:pt x="548" y="168"/>
                      <a:pt x="547" y="168"/>
                    </a:cubicBezTo>
                    <a:cubicBezTo>
                      <a:pt x="546" y="168"/>
                      <a:pt x="546" y="168"/>
                      <a:pt x="545" y="168"/>
                    </a:cubicBezTo>
                    <a:cubicBezTo>
                      <a:pt x="545" y="168"/>
                      <a:pt x="545" y="168"/>
                      <a:pt x="544" y="168"/>
                    </a:cubicBezTo>
                    <a:cubicBezTo>
                      <a:pt x="540" y="169"/>
                      <a:pt x="535" y="169"/>
                      <a:pt x="531" y="168"/>
                    </a:cubicBezTo>
                    <a:cubicBezTo>
                      <a:pt x="530" y="168"/>
                      <a:pt x="529" y="169"/>
                      <a:pt x="528" y="168"/>
                    </a:cubicBezTo>
                    <a:cubicBezTo>
                      <a:pt x="527" y="167"/>
                      <a:pt x="528" y="168"/>
                      <a:pt x="527" y="168"/>
                    </a:cubicBezTo>
                    <a:cubicBezTo>
                      <a:pt x="522" y="168"/>
                      <a:pt x="516" y="169"/>
                      <a:pt x="510" y="168"/>
                    </a:cubicBezTo>
                    <a:cubicBezTo>
                      <a:pt x="510" y="169"/>
                      <a:pt x="508" y="169"/>
                      <a:pt x="508" y="168"/>
                    </a:cubicBezTo>
                    <a:cubicBezTo>
                      <a:pt x="507" y="169"/>
                      <a:pt x="506" y="169"/>
                      <a:pt x="504" y="168"/>
                    </a:cubicBezTo>
                    <a:cubicBezTo>
                      <a:pt x="503" y="168"/>
                      <a:pt x="502" y="169"/>
                      <a:pt x="502" y="168"/>
                    </a:cubicBezTo>
                    <a:cubicBezTo>
                      <a:pt x="501" y="168"/>
                      <a:pt x="501" y="169"/>
                      <a:pt x="501" y="169"/>
                    </a:cubicBezTo>
                    <a:cubicBezTo>
                      <a:pt x="496" y="168"/>
                      <a:pt x="492" y="170"/>
                      <a:pt x="488" y="169"/>
                    </a:cubicBezTo>
                    <a:cubicBezTo>
                      <a:pt x="488" y="168"/>
                      <a:pt x="487" y="169"/>
                      <a:pt x="487" y="169"/>
                    </a:cubicBezTo>
                    <a:cubicBezTo>
                      <a:pt x="482" y="168"/>
                      <a:pt x="478" y="170"/>
                      <a:pt x="473" y="169"/>
                    </a:cubicBezTo>
                    <a:cubicBezTo>
                      <a:pt x="470" y="170"/>
                      <a:pt x="467" y="169"/>
                      <a:pt x="464" y="169"/>
                    </a:cubicBezTo>
                    <a:cubicBezTo>
                      <a:pt x="463" y="169"/>
                      <a:pt x="463" y="169"/>
                      <a:pt x="463" y="169"/>
                    </a:cubicBezTo>
                    <a:cubicBezTo>
                      <a:pt x="460" y="169"/>
                      <a:pt x="457" y="169"/>
                      <a:pt x="454" y="169"/>
                    </a:cubicBezTo>
                    <a:cubicBezTo>
                      <a:pt x="453" y="169"/>
                      <a:pt x="451" y="168"/>
                      <a:pt x="450" y="169"/>
                    </a:cubicBezTo>
                    <a:cubicBezTo>
                      <a:pt x="447" y="169"/>
                      <a:pt x="445" y="168"/>
                      <a:pt x="443" y="169"/>
                    </a:cubicBezTo>
                    <a:cubicBezTo>
                      <a:pt x="441" y="168"/>
                      <a:pt x="439" y="170"/>
                      <a:pt x="437" y="169"/>
                    </a:cubicBezTo>
                    <a:cubicBezTo>
                      <a:pt x="436" y="170"/>
                      <a:pt x="433" y="168"/>
                      <a:pt x="431" y="169"/>
                    </a:cubicBezTo>
                    <a:cubicBezTo>
                      <a:pt x="431" y="168"/>
                      <a:pt x="430" y="168"/>
                      <a:pt x="430" y="168"/>
                    </a:cubicBezTo>
                    <a:cubicBezTo>
                      <a:pt x="429" y="168"/>
                      <a:pt x="430" y="169"/>
                      <a:pt x="429" y="169"/>
                    </a:cubicBezTo>
                    <a:cubicBezTo>
                      <a:pt x="429" y="169"/>
                      <a:pt x="428" y="169"/>
                      <a:pt x="427" y="168"/>
                    </a:cubicBezTo>
                    <a:cubicBezTo>
                      <a:pt x="426" y="168"/>
                      <a:pt x="425" y="170"/>
                      <a:pt x="423" y="168"/>
                    </a:cubicBezTo>
                    <a:cubicBezTo>
                      <a:pt x="419" y="169"/>
                      <a:pt x="415" y="169"/>
                      <a:pt x="411" y="168"/>
                    </a:cubicBezTo>
                    <a:cubicBezTo>
                      <a:pt x="410" y="169"/>
                      <a:pt x="410" y="169"/>
                      <a:pt x="409" y="168"/>
                    </a:cubicBezTo>
                    <a:cubicBezTo>
                      <a:pt x="408" y="169"/>
                      <a:pt x="406" y="169"/>
                      <a:pt x="405" y="168"/>
                    </a:cubicBezTo>
                    <a:cubicBezTo>
                      <a:pt x="404" y="168"/>
                      <a:pt x="405" y="168"/>
                      <a:pt x="404" y="169"/>
                    </a:cubicBezTo>
                    <a:cubicBezTo>
                      <a:pt x="402" y="168"/>
                      <a:pt x="399" y="170"/>
                      <a:pt x="396" y="168"/>
                    </a:cubicBezTo>
                    <a:cubicBezTo>
                      <a:pt x="396" y="168"/>
                      <a:pt x="396" y="168"/>
                      <a:pt x="395" y="168"/>
                    </a:cubicBezTo>
                    <a:cubicBezTo>
                      <a:pt x="395" y="168"/>
                      <a:pt x="395" y="168"/>
                      <a:pt x="395" y="168"/>
                    </a:cubicBezTo>
                    <a:cubicBezTo>
                      <a:pt x="394" y="168"/>
                      <a:pt x="393" y="169"/>
                      <a:pt x="392" y="168"/>
                    </a:cubicBezTo>
                    <a:cubicBezTo>
                      <a:pt x="391" y="169"/>
                      <a:pt x="389" y="169"/>
                      <a:pt x="388" y="168"/>
                    </a:cubicBezTo>
                    <a:cubicBezTo>
                      <a:pt x="388" y="168"/>
                      <a:pt x="389" y="168"/>
                      <a:pt x="389" y="168"/>
                    </a:cubicBezTo>
                    <a:cubicBezTo>
                      <a:pt x="388" y="167"/>
                      <a:pt x="386" y="167"/>
                      <a:pt x="386" y="168"/>
                    </a:cubicBezTo>
                    <a:cubicBezTo>
                      <a:pt x="384" y="167"/>
                      <a:pt x="383" y="168"/>
                      <a:pt x="382" y="168"/>
                    </a:cubicBezTo>
                    <a:cubicBezTo>
                      <a:pt x="382" y="168"/>
                      <a:pt x="382" y="168"/>
                      <a:pt x="382" y="169"/>
                    </a:cubicBezTo>
                    <a:cubicBezTo>
                      <a:pt x="381" y="169"/>
                      <a:pt x="381" y="168"/>
                      <a:pt x="381" y="168"/>
                    </a:cubicBezTo>
                    <a:cubicBezTo>
                      <a:pt x="381" y="168"/>
                      <a:pt x="381" y="168"/>
                      <a:pt x="381" y="168"/>
                    </a:cubicBezTo>
                    <a:cubicBezTo>
                      <a:pt x="381" y="167"/>
                      <a:pt x="380" y="167"/>
                      <a:pt x="379" y="167"/>
                    </a:cubicBezTo>
                    <a:cubicBezTo>
                      <a:pt x="379" y="167"/>
                      <a:pt x="378" y="168"/>
                      <a:pt x="378" y="168"/>
                    </a:cubicBezTo>
                    <a:cubicBezTo>
                      <a:pt x="378" y="168"/>
                      <a:pt x="377" y="167"/>
                      <a:pt x="376" y="167"/>
                    </a:cubicBezTo>
                    <a:cubicBezTo>
                      <a:pt x="374" y="167"/>
                      <a:pt x="373" y="168"/>
                      <a:pt x="371" y="167"/>
                    </a:cubicBezTo>
                    <a:cubicBezTo>
                      <a:pt x="371" y="168"/>
                      <a:pt x="370" y="168"/>
                      <a:pt x="370" y="168"/>
                    </a:cubicBezTo>
                    <a:cubicBezTo>
                      <a:pt x="369" y="167"/>
                      <a:pt x="369" y="168"/>
                      <a:pt x="369" y="167"/>
                    </a:cubicBezTo>
                    <a:cubicBezTo>
                      <a:pt x="368" y="168"/>
                      <a:pt x="367" y="168"/>
                      <a:pt x="366" y="167"/>
                    </a:cubicBezTo>
                    <a:cubicBezTo>
                      <a:pt x="366" y="168"/>
                      <a:pt x="365" y="168"/>
                      <a:pt x="364" y="167"/>
                    </a:cubicBezTo>
                    <a:cubicBezTo>
                      <a:pt x="363" y="167"/>
                      <a:pt x="364" y="168"/>
                      <a:pt x="363" y="168"/>
                    </a:cubicBezTo>
                    <a:cubicBezTo>
                      <a:pt x="362" y="167"/>
                      <a:pt x="360" y="168"/>
                      <a:pt x="359" y="166"/>
                    </a:cubicBezTo>
                    <a:cubicBezTo>
                      <a:pt x="358" y="167"/>
                      <a:pt x="359" y="167"/>
                      <a:pt x="359" y="168"/>
                    </a:cubicBezTo>
                    <a:cubicBezTo>
                      <a:pt x="358" y="167"/>
                      <a:pt x="357" y="168"/>
                      <a:pt x="357" y="167"/>
                    </a:cubicBezTo>
                    <a:cubicBezTo>
                      <a:pt x="356" y="167"/>
                      <a:pt x="356" y="168"/>
                      <a:pt x="356" y="168"/>
                    </a:cubicBezTo>
                    <a:cubicBezTo>
                      <a:pt x="355" y="168"/>
                      <a:pt x="354" y="167"/>
                      <a:pt x="353" y="168"/>
                    </a:cubicBezTo>
                    <a:cubicBezTo>
                      <a:pt x="352" y="167"/>
                      <a:pt x="351" y="169"/>
                      <a:pt x="349" y="167"/>
                    </a:cubicBezTo>
                    <a:cubicBezTo>
                      <a:pt x="348" y="168"/>
                      <a:pt x="347" y="168"/>
                      <a:pt x="346" y="168"/>
                    </a:cubicBezTo>
                    <a:cubicBezTo>
                      <a:pt x="344" y="167"/>
                      <a:pt x="341" y="169"/>
                      <a:pt x="340" y="168"/>
                    </a:cubicBezTo>
                    <a:cubicBezTo>
                      <a:pt x="339" y="168"/>
                      <a:pt x="338" y="167"/>
                      <a:pt x="338" y="168"/>
                    </a:cubicBezTo>
                    <a:cubicBezTo>
                      <a:pt x="336" y="167"/>
                      <a:pt x="334" y="168"/>
                      <a:pt x="332" y="168"/>
                    </a:cubicBezTo>
                    <a:cubicBezTo>
                      <a:pt x="331" y="168"/>
                      <a:pt x="330" y="169"/>
                      <a:pt x="328" y="168"/>
                    </a:cubicBezTo>
                    <a:cubicBezTo>
                      <a:pt x="327" y="168"/>
                      <a:pt x="325" y="168"/>
                      <a:pt x="323" y="168"/>
                    </a:cubicBezTo>
                    <a:cubicBezTo>
                      <a:pt x="323" y="168"/>
                      <a:pt x="323" y="168"/>
                      <a:pt x="323" y="168"/>
                    </a:cubicBezTo>
                    <a:cubicBezTo>
                      <a:pt x="322" y="167"/>
                      <a:pt x="321" y="169"/>
                      <a:pt x="321" y="168"/>
                    </a:cubicBezTo>
                    <a:cubicBezTo>
                      <a:pt x="318" y="168"/>
                      <a:pt x="316" y="169"/>
                      <a:pt x="313" y="168"/>
                    </a:cubicBezTo>
                    <a:cubicBezTo>
                      <a:pt x="311" y="168"/>
                      <a:pt x="310" y="169"/>
                      <a:pt x="308" y="167"/>
                    </a:cubicBezTo>
                    <a:cubicBezTo>
                      <a:pt x="307" y="169"/>
                      <a:pt x="306" y="168"/>
                      <a:pt x="305" y="169"/>
                    </a:cubicBezTo>
                    <a:cubicBezTo>
                      <a:pt x="306" y="169"/>
                      <a:pt x="307" y="169"/>
                      <a:pt x="307" y="169"/>
                    </a:cubicBezTo>
                    <a:cubicBezTo>
                      <a:pt x="309" y="172"/>
                      <a:pt x="313" y="171"/>
                      <a:pt x="315" y="172"/>
                    </a:cubicBezTo>
                    <a:close/>
                    <a:moveTo>
                      <a:pt x="527" y="58"/>
                    </a:moveTo>
                    <a:cubicBezTo>
                      <a:pt x="527" y="57"/>
                      <a:pt x="527" y="58"/>
                      <a:pt x="527" y="58"/>
                    </a:cubicBezTo>
                    <a:close/>
                    <a:moveTo>
                      <a:pt x="391" y="168"/>
                    </a:moveTo>
                    <a:cubicBezTo>
                      <a:pt x="391" y="167"/>
                      <a:pt x="392" y="168"/>
                      <a:pt x="391" y="168"/>
                    </a:cubicBezTo>
                    <a:close/>
                    <a:moveTo>
                      <a:pt x="494" y="43"/>
                    </a:moveTo>
                    <a:cubicBezTo>
                      <a:pt x="494" y="43"/>
                      <a:pt x="494" y="43"/>
                      <a:pt x="494" y="43"/>
                    </a:cubicBezTo>
                    <a:close/>
                    <a:moveTo>
                      <a:pt x="454" y="25"/>
                    </a:moveTo>
                    <a:cubicBezTo>
                      <a:pt x="454" y="26"/>
                      <a:pt x="454" y="26"/>
                      <a:pt x="454" y="26"/>
                    </a:cubicBezTo>
                    <a:cubicBezTo>
                      <a:pt x="454" y="26"/>
                      <a:pt x="455" y="26"/>
                      <a:pt x="454" y="25"/>
                    </a:cubicBezTo>
                    <a:close/>
                    <a:moveTo>
                      <a:pt x="421" y="33"/>
                    </a:moveTo>
                    <a:cubicBezTo>
                      <a:pt x="421" y="33"/>
                      <a:pt x="421" y="33"/>
                      <a:pt x="421" y="34"/>
                    </a:cubicBezTo>
                    <a:cubicBezTo>
                      <a:pt x="421" y="34"/>
                      <a:pt x="421" y="34"/>
                      <a:pt x="421" y="34"/>
                    </a:cubicBezTo>
                    <a:cubicBezTo>
                      <a:pt x="421" y="34"/>
                      <a:pt x="421" y="34"/>
                      <a:pt x="422" y="34"/>
                    </a:cubicBezTo>
                    <a:cubicBezTo>
                      <a:pt x="421" y="33"/>
                      <a:pt x="421" y="33"/>
                      <a:pt x="421" y="33"/>
                    </a:cubicBezTo>
                    <a:close/>
                    <a:moveTo>
                      <a:pt x="423" y="30"/>
                    </a:moveTo>
                    <a:cubicBezTo>
                      <a:pt x="423" y="30"/>
                      <a:pt x="423" y="30"/>
                      <a:pt x="423" y="30"/>
                    </a:cubicBezTo>
                    <a:close/>
                    <a:moveTo>
                      <a:pt x="428" y="21"/>
                    </a:moveTo>
                    <a:cubicBezTo>
                      <a:pt x="427" y="21"/>
                      <a:pt x="429" y="22"/>
                      <a:pt x="428" y="21"/>
                    </a:cubicBezTo>
                    <a:close/>
                    <a:moveTo>
                      <a:pt x="304" y="168"/>
                    </a:moveTo>
                    <a:cubicBezTo>
                      <a:pt x="304" y="168"/>
                      <a:pt x="304" y="168"/>
                      <a:pt x="304" y="169"/>
                    </a:cubicBezTo>
                    <a:cubicBezTo>
                      <a:pt x="305" y="169"/>
                      <a:pt x="305" y="168"/>
                      <a:pt x="304" y="168"/>
                    </a:cubicBezTo>
                    <a:close/>
                    <a:moveTo>
                      <a:pt x="293" y="169"/>
                    </a:moveTo>
                    <a:cubicBezTo>
                      <a:pt x="293" y="169"/>
                      <a:pt x="292" y="169"/>
                      <a:pt x="292" y="169"/>
                    </a:cubicBezTo>
                    <a:cubicBezTo>
                      <a:pt x="292" y="170"/>
                      <a:pt x="293" y="170"/>
                      <a:pt x="294" y="170"/>
                    </a:cubicBezTo>
                    <a:cubicBezTo>
                      <a:pt x="294" y="169"/>
                      <a:pt x="293" y="169"/>
                      <a:pt x="293" y="169"/>
                    </a:cubicBezTo>
                    <a:close/>
                    <a:moveTo>
                      <a:pt x="406" y="31"/>
                    </a:moveTo>
                    <a:cubicBezTo>
                      <a:pt x="405" y="31"/>
                      <a:pt x="405" y="31"/>
                      <a:pt x="405" y="31"/>
                    </a:cubicBezTo>
                    <a:cubicBezTo>
                      <a:pt x="405" y="32"/>
                      <a:pt x="404" y="32"/>
                      <a:pt x="404" y="33"/>
                    </a:cubicBezTo>
                    <a:cubicBezTo>
                      <a:pt x="405" y="33"/>
                      <a:pt x="405" y="32"/>
                      <a:pt x="406" y="31"/>
                    </a:cubicBezTo>
                    <a:close/>
                    <a:moveTo>
                      <a:pt x="289" y="170"/>
                    </a:moveTo>
                    <a:cubicBezTo>
                      <a:pt x="290" y="170"/>
                      <a:pt x="290" y="170"/>
                      <a:pt x="291" y="170"/>
                    </a:cubicBezTo>
                    <a:cubicBezTo>
                      <a:pt x="290" y="170"/>
                      <a:pt x="290" y="169"/>
                      <a:pt x="289" y="170"/>
                    </a:cubicBezTo>
                    <a:close/>
                    <a:moveTo>
                      <a:pt x="406" y="29"/>
                    </a:moveTo>
                    <a:cubicBezTo>
                      <a:pt x="406" y="29"/>
                      <a:pt x="406" y="29"/>
                      <a:pt x="406" y="29"/>
                    </a:cubicBezTo>
                    <a:close/>
                    <a:moveTo>
                      <a:pt x="403" y="30"/>
                    </a:moveTo>
                    <a:cubicBezTo>
                      <a:pt x="403" y="30"/>
                      <a:pt x="404" y="30"/>
                      <a:pt x="404" y="29"/>
                    </a:cubicBezTo>
                    <a:cubicBezTo>
                      <a:pt x="403" y="29"/>
                      <a:pt x="402" y="29"/>
                      <a:pt x="402" y="29"/>
                    </a:cubicBezTo>
                    <a:cubicBezTo>
                      <a:pt x="402" y="30"/>
                      <a:pt x="401" y="31"/>
                      <a:pt x="401" y="32"/>
                    </a:cubicBezTo>
                    <a:cubicBezTo>
                      <a:pt x="402" y="32"/>
                      <a:pt x="402" y="32"/>
                      <a:pt x="403" y="32"/>
                    </a:cubicBezTo>
                    <a:cubicBezTo>
                      <a:pt x="402" y="31"/>
                      <a:pt x="403" y="31"/>
                      <a:pt x="403" y="30"/>
                    </a:cubicBezTo>
                    <a:close/>
                    <a:moveTo>
                      <a:pt x="405" y="27"/>
                    </a:moveTo>
                    <a:cubicBezTo>
                      <a:pt x="404" y="26"/>
                      <a:pt x="405" y="27"/>
                      <a:pt x="405" y="27"/>
                    </a:cubicBezTo>
                    <a:close/>
                    <a:moveTo>
                      <a:pt x="401" y="29"/>
                    </a:moveTo>
                    <a:cubicBezTo>
                      <a:pt x="400" y="29"/>
                      <a:pt x="400" y="29"/>
                      <a:pt x="400" y="29"/>
                    </a:cubicBezTo>
                    <a:cubicBezTo>
                      <a:pt x="400" y="29"/>
                      <a:pt x="399" y="30"/>
                      <a:pt x="399" y="30"/>
                    </a:cubicBezTo>
                    <a:cubicBezTo>
                      <a:pt x="399" y="29"/>
                      <a:pt x="399" y="29"/>
                      <a:pt x="399" y="29"/>
                    </a:cubicBezTo>
                    <a:cubicBezTo>
                      <a:pt x="398" y="28"/>
                      <a:pt x="397" y="30"/>
                      <a:pt x="396" y="30"/>
                    </a:cubicBezTo>
                    <a:cubicBezTo>
                      <a:pt x="397" y="31"/>
                      <a:pt x="399" y="30"/>
                      <a:pt x="400" y="32"/>
                    </a:cubicBezTo>
                    <a:cubicBezTo>
                      <a:pt x="401" y="31"/>
                      <a:pt x="401" y="30"/>
                      <a:pt x="401" y="29"/>
                    </a:cubicBezTo>
                    <a:close/>
                    <a:moveTo>
                      <a:pt x="402" y="21"/>
                    </a:moveTo>
                    <a:cubicBezTo>
                      <a:pt x="402" y="21"/>
                      <a:pt x="402" y="21"/>
                      <a:pt x="402" y="21"/>
                    </a:cubicBezTo>
                    <a:cubicBezTo>
                      <a:pt x="402" y="21"/>
                      <a:pt x="402" y="22"/>
                      <a:pt x="402" y="22"/>
                    </a:cubicBezTo>
                    <a:cubicBezTo>
                      <a:pt x="402" y="21"/>
                      <a:pt x="402" y="21"/>
                      <a:pt x="402" y="21"/>
                    </a:cubicBezTo>
                    <a:cubicBezTo>
                      <a:pt x="402" y="21"/>
                      <a:pt x="402" y="21"/>
                      <a:pt x="402" y="21"/>
                    </a:cubicBezTo>
                    <a:close/>
                    <a:moveTo>
                      <a:pt x="396" y="29"/>
                    </a:moveTo>
                    <a:cubicBezTo>
                      <a:pt x="395" y="29"/>
                      <a:pt x="396" y="29"/>
                      <a:pt x="396" y="29"/>
                    </a:cubicBezTo>
                    <a:close/>
                    <a:moveTo>
                      <a:pt x="393" y="29"/>
                    </a:moveTo>
                    <a:cubicBezTo>
                      <a:pt x="393" y="29"/>
                      <a:pt x="394" y="30"/>
                      <a:pt x="394" y="30"/>
                    </a:cubicBezTo>
                    <a:cubicBezTo>
                      <a:pt x="394" y="30"/>
                      <a:pt x="395" y="30"/>
                      <a:pt x="395" y="30"/>
                    </a:cubicBezTo>
                    <a:cubicBezTo>
                      <a:pt x="394" y="29"/>
                      <a:pt x="394" y="28"/>
                      <a:pt x="393" y="29"/>
                    </a:cubicBezTo>
                    <a:close/>
                    <a:moveTo>
                      <a:pt x="391" y="30"/>
                    </a:moveTo>
                    <a:cubicBezTo>
                      <a:pt x="390" y="29"/>
                      <a:pt x="390" y="30"/>
                      <a:pt x="391" y="30"/>
                    </a:cubicBezTo>
                    <a:cubicBezTo>
                      <a:pt x="390" y="30"/>
                      <a:pt x="391" y="30"/>
                      <a:pt x="391" y="30"/>
                    </a:cubicBezTo>
                    <a:cubicBezTo>
                      <a:pt x="391" y="30"/>
                      <a:pt x="392" y="29"/>
                      <a:pt x="392" y="30"/>
                    </a:cubicBezTo>
                    <a:cubicBezTo>
                      <a:pt x="392" y="28"/>
                      <a:pt x="391" y="28"/>
                      <a:pt x="390" y="29"/>
                    </a:cubicBezTo>
                    <a:cubicBezTo>
                      <a:pt x="390" y="29"/>
                      <a:pt x="391" y="29"/>
                      <a:pt x="391" y="30"/>
                    </a:cubicBezTo>
                    <a:close/>
                    <a:moveTo>
                      <a:pt x="389" y="29"/>
                    </a:moveTo>
                    <a:cubicBezTo>
                      <a:pt x="389" y="29"/>
                      <a:pt x="389" y="29"/>
                      <a:pt x="389" y="29"/>
                    </a:cubicBezTo>
                    <a:cubicBezTo>
                      <a:pt x="389" y="28"/>
                      <a:pt x="389" y="28"/>
                      <a:pt x="388" y="27"/>
                    </a:cubicBezTo>
                    <a:cubicBezTo>
                      <a:pt x="388" y="28"/>
                      <a:pt x="388" y="28"/>
                      <a:pt x="388" y="29"/>
                    </a:cubicBezTo>
                    <a:cubicBezTo>
                      <a:pt x="388" y="29"/>
                      <a:pt x="388" y="28"/>
                      <a:pt x="387" y="28"/>
                    </a:cubicBezTo>
                    <a:cubicBezTo>
                      <a:pt x="386" y="29"/>
                      <a:pt x="384" y="27"/>
                      <a:pt x="382" y="28"/>
                    </a:cubicBezTo>
                    <a:cubicBezTo>
                      <a:pt x="382" y="29"/>
                      <a:pt x="381" y="29"/>
                      <a:pt x="381" y="30"/>
                    </a:cubicBezTo>
                    <a:cubicBezTo>
                      <a:pt x="380" y="29"/>
                      <a:pt x="379" y="29"/>
                      <a:pt x="379" y="29"/>
                    </a:cubicBezTo>
                    <a:cubicBezTo>
                      <a:pt x="380" y="28"/>
                      <a:pt x="381" y="28"/>
                      <a:pt x="382" y="28"/>
                    </a:cubicBezTo>
                    <a:cubicBezTo>
                      <a:pt x="382" y="27"/>
                      <a:pt x="382" y="27"/>
                      <a:pt x="381" y="27"/>
                    </a:cubicBezTo>
                    <a:cubicBezTo>
                      <a:pt x="381" y="27"/>
                      <a:pt x="380" y="27"/>
                      <a:pt x="379" y="27"/>
                    </a:cubicBezTo>
                    <a:cubicBezTo>
                      <a:pt x="379" y="27"/>
                      <a:pt x="378" y="28"/>
                      <a:pt x="378" y="28"/>
                    </a:cubicBezTo>
                    <a:cubicBezTo>
                      <a:pt x="378" y="28"/>
                      <a:pt x="378" y="27"/>
                      <a:pt x="377" y="27"/>
                    </a:cubicBezTo>
                    <a:cubicBezTo>
                      <a:pt x="377" y="27"/>
                      <a:pt x="376" y="28"/>
                      <a:pt x="376" y="28"/>
                    </a:cubicBezTo>
                    <a:cubicBezTo>
                      <a:pt x="374" y="27"/>
                      <a:pt x="372" y="26"/>
                      <a:pt x="371" y="27"/>
                    </a:cubicBezTo>
                    <a:cubicBezTo>
                      <a:pt x="371" y="27"/>
                      <a:pt x="371" y="27"/>
                      <a:pt x="371" y="28"/>
                    </a:cubicBezTo>
                    <a:cubicBezTo>
                      <a:pt x="371" y="28"/>
                      <a:pt x="370" y="29"/>
                      <a:pt x="370" y="28"/>
                    </a:cubicBezTo>
                    <a:cubicBezTo>
                      <a:pt x="370" y="28"/>
                      <a:pt x="370" y="28"/>
                      <a:pt x="371" y="28"/>
                    </a:cubicBezTo>
                    <a:cubicBezTo>
                      <a:pt x="370" y="27"/>
                      <a:pt x="369" y="27"/>
                      <a:pt x="369" y="26"/>
                    </a:cubicBezTo>
                    <a:cubicBezTo>
                      <a:pt x="368" y="27"/>
                      <a:pt x="367" y="27"/>
                      <a:pt x="366" y="26"/>
                    </a:cubicBezTo>
                    <a:cubicBezTo>
                      <a:pt x="364" y="26"/>
                      <a:pt x="361" y="27"/>
                      <a:pt x="359" y="25"/>
                    </a:cubicBezTo>
                    <a:cubicBezTo>
                      <a:pt x="359" y="25"/>
                      <a:pt x="359" y="26"/>
                      <a:pt x="358" y="26"/>
                    </a:cubicBezTo>
                    <a:cubicBezTo>
                      <a:pt x="357" y="25"/>
                      <a:pt x="356" y="26"/>
                      <a:pt x="355" y="26"/>
                    </a:cubicBezTo>
                    <a:cubicBezTo>
                      <a:pt x="353" y="25"/>
                      <a:pt x="352" y="26"/>
                      <a:pt x="350" y="25"/>
                    </a:cubicBezTo>
                    <a:cubicBezTo>
                      <a:pt x="350" y="26"/>
                      <a:pt x="350" y="26"/>
                      <a:pt x="351" y="27"/>
                    </a:cubicBezTo>
                    <a:cubicBezTo>
                      <a:pt x="351" y="27"/>
                      <a:pt x="351" y="26"/>
                      <a:pt x="352" y="26"/>
                    </a:cubicBezTo>
                    <a:cubicBezTo>
                      <a:pt x="352" y="27"/>
                      <a:pt x="352" y="27"/>
                      <a:pt x="353" y="28"/>
                    </a:cubicBezTo>
                    <a:cubicBezTo>
                      <a:pt x="353" y="27"/>
                      <a:pt x="353" y="27"/>
                      <a:pt x="354" y="28"/>
                    </a:cubicBezTo>
                    <a:cubicBezTo>
                      <a:pt x="354" y="28"/>
                      <a:pt x="354" y="28"/>
                      <a:pt x="354" y="29"/>
                    </a:cubicBezTo>
                    <a:cubicBezTo>
                      <a:pt x="356" y="29"/>
                      <a:pt x="357" y="29"/>
                      <a:pt x="358" y="29"/>
                    </a:cubicBezTo>
                    <a:cubicBezTo>
                      <a:pt x="360" y="30"/>
                      <a:pt x="361" y="30"/>
                      <a:pt x="362" y="29"/>
                    </a:cubicBezTo>
                    <a:cubicBezTo>
                      <a:pt x="362" y="29"/>
                      <a:pt x="361" y="29"/>
                      <a:pt x="361" y="28"/>
                    </a:cubicBezTo>
                    <a:cubicBezTo>
                      <a:pt x="363" y="30"/>
                      <a:pt x="363" y="26"/>
                      <a:pt x="365" y="28"/>
                    </a:cubicBezTo>
                    <a:cubicBezTo>
                      <a:pt x="365" y="28"/>
                      <a:pt x="365" y="29"/>
                      <a:pt x="365" y="29"/>
                    </a:cubicBezTo>
                    <a:cubicBezTo>
                      <a:pt x="365" y="30"/>
                      <a:pt x="366" y="30"/>
                      <a:pt x="367" y="31"/>
                    </a:cubicBezTo>
                    <a:cubicBezTo>
                      <a:pt x="368" y="29"/>
                      <a:pt x="370" y="30"/>
                      <a:pt x="372" y="31"/>
                    </a:cubicBezTo>
                    <a:cubicBezTo>
                      <a:pt x="372" y="31"/>
                      <a:pt x="372" y="31"/>
                      <a:pt x="372" y="30"/>
                    </a:cubicBezTo>
                    <a:cubicBezTo>
                      <a:pt x="373" y="30"/>
                      <a:pt x="374" y="31"/>
                      <a:pt x="374" y="31"/>
                    </a:cubicBezTo>
                    <a:cubicBezTo>
                      <a:pt x="374" y="31"/>
                      <a:pt x="374" y="31"/>
                      <a:pt x="374" y="30"/>
                    </a:cubicBezTo>
                    <a:cubicBezTo>
                      <a:pt x="375" y="30"/>
                      <a:pt x="376" y="30"/>
                      <a:pt x="377" y="30"/>
                    </a:cubicBezTo>
                    <a:cubicBezTo>
                      <a:pt x="377" y="30"/>
                      <a:pt x="376" y="30"/>
                      <a:pt x="376" y="29"/>
                    </a:cubicBezTo>
                    <a:cubicBezTo>
                      <a:pt x="377" y="29"/>
                      <a:pt x="378" y="29"/>
                      <a:pt x="379" y="29"/>
                    </a:cubicBezTo>
                    <a:cubicBezTo>
                      <a:pt x="379" y="30"/>
                      <a:pt x="379" y="30"/>
                      <a:pt x="379" y="30"/>
                    </a:cubicBezTo>
                    <a:cubicBezTo>
                      <a:pt x="381" y="31"/>
                      <a:pt x="383" y="31"/>
                      <a:pt x="385" y="31"/>
                    </a:cubicBezTo>
                    <a:cubicBezTo>
                      <a:pt x="386" y="31"/>
                      <a:pt x="387" y="31"/>
                      <a:pt x="387" y="30"/>
                    </a:cubicBezTo>
                    <a:cubicBezTo>
                      <a:pt x="388" y="31"/>
                      <a:pt x="390" y="30"/>
                      <a:pt x="389" y="29"/>
                    </a:cubicBezTo>
                    <a:close/>
                    <a:moveTo>
                      <a:pt x="387" y="24"/>
                    </a:moveTo>
                    <a:cubicBezTo>
                      <a:pt x="386" y="23"/>
                      <a:pt x="385" y="23"/>
                      <a:pt x="384" y="24"/>
                    </a:cubicBezTo>
                    <a:cubicBezTo>
                      <a:pt x="384" y="23"/>
                      <a:pt x="383" y="23"/>
                      <a:pt x="383" y="23"/>
                    </a:cubicBezTo>
                    <a:cubicBezTo>
                      <a:pt x="383" y="23"/>
                      <a:pt x="383" y="23"/>
                      <a:pt x="383" y="23"/>
                    </a:cubicBezTo>
                    <a:cubicBezTo>
                      <a:pt x="382" y="23"/>
                      <a:pt x="382" y="23"/>
                      <a:pt x="381" y="24"/>
                    </a:cubicBezTo>
                    <a:cubicBezTo>
                      <a:pt x="381" y="25"/>
                      <a:pt x="382" y="25"/>
                      <a:pt x="383" y="25"/>
                    </a:cubicBezTo>
                    <a:cubicBezTo>
                      <a:pt x="383" y="25"/>
                      <a:pt x="383" y="24"/>
                      <a:pt x="383" y="24"/>
                    </a:cubicBezTo>
                    <a:cubicBezTo>
                      <a:pt x="384" y="25"/>
                      <a:pt x="383" y="25"/>
                      <a:pt x="384" y="25"/>
                    </a:cubicBezTo>
                    <a:cubicBezTo>
                      <a:pt x="385" y="24"/>
                      <a:pt x="386" y="26"/>
                      <a:pt x="387" y="25"/>
                    </a:cubicBezTo>
                    <a:cubicBezTo>
                      <a:pt x="386" y="24"/>
                      <a:pt x="387" y="24"/>
                      <a:pt x="387" y="24"/>
                    </a:cubicBezTo>
                    <a:close/>
                    <a:moveTo>
                      <a:pt x="382" y="28"/>
                    </a:moveTo>
                    <a:cubicBezTo>
                      <a:pt x="382" y="28"/>
                      <a:pt x="382" y="28"/>
                      <a:pt x="382" y="28"/>
                    </a:cubicBezTo>
                    <a:close/>
                    <a:moveTo>
                      <a:pt x="378" y="30"/>
                    </a:moveTo>
                    <a:cubicBezTo>
                      <a:pt x="379" y="31"/>
                      <a:pt x="378" y="29"/>
                      <a:pt x="378" y="30"/>
                    </a:cubicBezTo>
                    <a:close/>
                    <a:moveTo>
                      <a:pt x="380" y="22"/>
                    </a:moveTo>
                    <a:cubicBezTo>
                      <a:pt x="379" y="23"/>
                      <a:pt x="379" y="23"/>
                      <a:pt x="379" y="23"/>
                    </a:cubicBezTo>
                    <a:cubicBezTo>
                      <a:pt x="378" y="23"/>
                      <a:pt x="379" y="23"/>
                      <a:pt x="378" y="22"/>
                    </a:cubicBezTo>
                    <a:cubicBezTo>
                      <a:pt x="378" y="23"/>
                      <a:pt x="378" y="23"/>
                      <a:pt x="378" y="23"/>
                    </a:cubicBezTo>
                    <a:cubicBezTo>
                      <a:pt x="377" y="22"/>
                      <a:pt x="376" y="24"/>
                      <a:pt x="375" y="23"/>
                    </a:cubicBezTo>
                    <a:cubicBezTo>
                      <a:pt x="374" y="22"/>
                      <a:pt x="372" y="22"/>
                      <a:pt x="370" y="23"/>
                    </a:cubicBezTo>
                    <a:cubicBezTo>
                      <a:pt x="369" y="22"/>
                      <a:pt x="369" y="22"/>
                      <a:pt x="369" y="21"/>
                    </a:cubicBezTo>
                    <a:cubicBezTo>
                      <a:pt x="368" y="23"/>
                      <a:pt x="366" y="22"/>
                      <a:pt x="365" y="22"/>
                    </a:cubicBezTo>
                    <a:cubicBezTo>
                      <a:pt x="364" y="21"/>
                      <a:pt x="364" y="22"/>
                      <a:pt x="363" y="21"/>
                    </a:cubicBezTo>
                    <a:cubicBezTo>
                      <a:pt x="362" y="22"/>
                      <a:pt x="363" y="22"/>
                      <a:pt x="363" y="22"/>
                    </a:cubicBezTo>
                    <a:cubicBezTo>
                      <a:pt x="361" y="22"/>
                      <a:pt x="359" y="21"/>
                      <a:pt x="357" y="20"/>
                    </a:cubicBezTo>
                    <a:cubicBezTo>
                      <a:pt x="356" y="21"/>
                      <a:pt x="356" y="21"/>
                      <a:pt x="356" y="21"/>
                    </a:cubicBezTo>
                    <a:cubicBezTo>
                      <a:pt x="354" y="21"/>
                      <a:pt x="353" y="22"/>
                      <a:pt x="351" y="21"/>
                    </a:cubicBezTo>
                    <a:cubicBezTo>
                      <a:pt x="350" y="21"/>
                      <a:pt x="351" y="21"/>
                      <a:pt x="350" y="21"/>
                    </a:cubicBezTo>
                    <a:cubicBezTo>
                      <a:pt x="349" y="20"/>
                      <a:pt x="347" y="22"/>
                      <a:pt x="346" y="20"/>
                    </a:cubicBezTo>
                    <a:cubicBezTo>
                      <a:pt x="345" y="21"/>
                      <a:pt x="344" y="21"/>
                      <a:pt x="343" y="22"/>
                    </a:cubicBezTo>
                    <a:cubicBezTo>
                      <a:pt x="343" y="22"/>
                      <a:pt x="344" y="22"/>
                      <a:pt x="344" y="23"/>
                    </a:cubicBezTo>
                    <a:cubicBezTo>
                      <a:pt x="345" y="22"/>
                      <a:pt x="345" y="22"/>
                      <a:pt x="346" y="22"/>
                    </a:cubicBezTo>
                    <a:cubicBezTo>
                      <a:pt x="346" y="23"/>
                      <a:pt x="346" y="21"/>
                      <a:pt x="347" y="22"/>
                    </a:cubicBezTo>
                    <a:cubicBezTo>
                      <a:pt x="347" y="22"/>
                      <a:pt x="347" y="22"/>
                      <a:pt x="348" y="23"/>
                    </a:cubicBezTo>
                    <a:cubicBezTo>
                      <a:pt x="348" y="22"/>
                      <a:pt x="349" y="22"/>
                      <a:pt x="350" y="22"/>
                    </a:cubicBezTo>
                    <a:cubicBezTo>
                      <a:pt x="350" y="23"/>
                      <a:pt x="350" y="23"/>
                      <a:pt x="350" y="23"/>
                    </a:cubicBezTo>
                    <a:cubicBezTo>
                      <a:pt x="351" y="23"/>
                      <a:pt x="351" y="23"/>
                      <a:pt x="351" y="23"/>
                    </a:cubicBezTo>
                    <a:cubicBezTo>
                      <a:pt x="353" y="23"/>
                      <a:pt x="355" y="23"/>
                      <a:pt x="357" y="23"/>
                    </a:cubicBezTo>
                    <a:cubicBezTo>
                      <a:pt x="356" y="24"/>
                      <a:pt x="358" y="24"/>
                      <a:pt x="358" y="24"/>
                    </a:cubicBezTo>
                    <a:cubicBezTo>
                      <a:pt x="359" y="24"/>
                      <a:pt x="358" y="23"/>
                      <a:pt x="359" y="23"/>
                    </a:cubicBezTo>
                    <a:cubicBezTo>
                      <a:pt x="359" y="23"/>
                      <a:pt x="359" y="23"/>
                      <a:pt x="360" y="24"/>
                    </a:cubicBezTo>
                    <a:cubicBezTo>
                      <a:pt x="360" y="24"/>
                      <a:pt x="361" y="23"/>
                      <a:pt x="361" y="24"/>
                    </a:cubicBezTo>
                    <a:cubicBezTo>
                      <a:pt x="362" y="23"/>
                      <a:pt x="362" y="23"/>
                      <a:pt x="362" y="23"/>
                    </a:cubicBezTo>
                    <a:cubicBezTo>
                      <a:pt x="363" y="23"/>
                      <a:pt x="363" y="23"/>
                      <a:pt x="364" y="23"/>
                    </a:cubicBezTo>
                    <a:cubicBezTo>
                      <a:pt x="364" y="23"/>
                      <a:pt x="364" y="23"/>
                      <a:pt x="364" y="24"/>
                    </a:cubicBezTo>
                    <a:cubicBezTo>
                      <a:pt x="365" y="23"/>
                      <a:pt x="366" y="23"/>
                      <a:pt x="366" y="24"/>
                    </a:cubicBezTo>
                    <a:cubicBezTo>
                      <a:pt x="367" y="23"/>
                      <a:pt x="368" y="24"/>
                      <a:pt x="369" y="23"/>
                    </a:cubicBezTo>
                    <a:cubicBezTo>
                      <a:pt x="369" y="24"/>
                      <a:pt x="369" y="24"/>
                      <a:pt x="369" y="24"/>
                    </a:cubicBezTo>
                    <a:cubicBezTo>
                      <a:pt x="370" y="24"/>
                      <a:pt x="372" y="24"/>
                      <a:pt x="373" y="25"/>
                    </a:cubicBezTo>
                    <a:cubicBezTo>
                      <a:pt x="374" y="24"/>
                      <a:pt x="375" y="24"/>
                      <a:pt x="375" y="24"/>
                    </a:cubicBezTo>
                    <a:cubicBezTo>
                      <a:pt x="376" y="25"/>
                      <a:pt x="378" y="24"/>
                      <a:pt x="379" y="25"/>
                    </a:cubicBezTo>
                    <a:cubicBezTo>
                      <a:pt x="380" y="24"/>
                      <a:pt x="381" y="23"/>
                      <a:pt x="380" y="22"/>
                    </a:cubicBezTo>
                    <a:close/>
                    <a:moveTo>
                      <a:pt x="350" y="26"/>
                    </a:moveTo>
                    <a:cubicBezTo>
                      <a:pt x="350" y="26"/>
                      <a:pt x="351" y="27"/>
                      <a:pt x="350" y="26"/>
                    </a:cubicBezTo>
                    <a:close/>
                    <a:moveTo>
                      <a:pt x="350" y="25"/>
                    </a:moveTo>
                    <a:cubicBezTo>
                      <a:pt x="350" y="25"/>
                      <a:pt x="349" y="25"/>
                      <a:pt x="349" y="25"/>
                    </a:cubicBezTo>
                    <a:cubicBezTo>
                      <a:pt x="349" y="25"/>
                      <a:pt x="349" y="25"/>
                      <a:pt x="349" y="26"/>
                    </a:cubicBezTo>
                    <a:cubicBezTo>
                      <a:pt x="348" y="24"/>
                      <a:pt x="347" y="26"/>
                      <a:pt x="347" y="25"/>
                    </a:cubicBezTo>
                    <a:cubicBezTo>
                      <a:pt x="346" y="26"/>
                      <a:pt x="348" y="26"/>
                      <a:pt x="349" y="26"/>
                    </a:cubicBezTo>
                    <a:cubicBezTo>
                      <a:pt x="349" y="26"/>
                      <a:pt x="349" y="27"/>
                      <a:pt x="349" y="27"/>
                    </a:cubicBezTo>
                    <a:cubicBezTo>
                      <a:pt x="349" y="27"/>
                      <a:pt x="350" y="27"/>
                      <a:pt x="350" y="27"/>
                    </a:cubicBezTo>
                    <a:cubicBezTo>
                      <a:pt x="349" y="26"/>
                      <a:pt x="350" y="26"/>
                      <a:pt x="350" y="25"/>
                    </a:cubicBezTo>
                    <a:close/>
                    <a:moveTo>
                      <a:pt x="343" y="25"/>
                    </a:moveTo>
                    <a:cubicBezTo>
                      <a:pt x="343" y="25"/>
                      <a:pt x="343" y="25"/>
                      <a:pt x="343" y="26"/>
                    </a:cubicBezTo>
                    <a:cubicBezTo>
                      <a:pt x="343" y="25"/>
                      <a:pt x="344" y="25"/>
                      <a:pt x="344" y="25"/>
                    </a:cubicBezTo>
                    <a:cubicBezTo>
                      <a:pt x="344" y="25"/>
                      <a:pt x="344" y="25"/>
                      <a:pt x="343" y="25"/>
                    </a:cubicBezTo>
                    <a:close/>
                    <a:moveTo>
                      <a:pt x="342" y="25"/>
                    </a:moveTo>
                    <a:cubicBezTo>
                      <a:pt x="342" y="25"/>
                      <a:pt x="342" y="25"/>
                      <a:pt x="342" y="25"/>
                    </a:cubicBezTo>
                    <a:cubicBezTo>
                      <a:pt x="342" y="25"/>
                      <a:pt x="342" y="24"/>
                      <a:pt x="342" y="25"/>
                    </a:cubicBezTo>
                    <a:close/>
                    <a:moveTo>
                      <a:pt x="349" y="15"/>
                    </a:moveTo>
                    <a:cubicBezTo>
                      <a:pt x="349" y="15"/>
                      <a:pt x="349" y="15"/>
                      <a:pt x="349" y="15"/>
                    </a:cubicBezTo>
                    <a:close/>
                    <a:moveTo>
                      <a:pt x="325" y="19"/>
                    </a:moveTo>
                    <a:cubicBezTo>
                      <a:pt x="326" y="18"/>
                      <a:pt x="325" y="19"/>
                      <a:pt x="325" y="19"/>
                    </a:cubicBezTo>
                    <a:cubicBezTo>
                      <a:pt x="325" y="19"/>
                      <a:pt x="325" y="19"/>
                      <a:pt x="325" y="20"/>
                    </a:cubicBezTo>
                    <a:cubicBezTo>
                      <a:pt x="324" y="19"/>
                      <a:pt x="322" y="20"/>
                      <a:pt x="322" y="21"/>
                    </a:cubicBezTo>
                    <a:cubicBezTo>
                      <a:pt x="324" y="21"/>
                      <a:pt x="325" y="20"/>
                      <a:pt x="327" y="21"/>
                    </a:cubicBezTo>
                    <a:cubicBezTo>
                      <a:pt x="326" y="21"/>
                      <a:pt x="327" y="22"/>
                      <a:pt x="327" y="22"/>
                    </a:cubicBezTo>
                    <a:cubicBezTo>
                      <a:pt x="328" y="23"/>
                      <a:pt x="329" y="21"/>
                      <a:pt x="330" y="20"/>
                    </a:cubicBezTo>
                    <a:cubicBezTo>
                      <a:pt x="330" y="21"/>
                      <a:pt x="331" y="22"/>
                      <a:pt x="331" y="21"/>
                    </a:cubicBezTo>
                    <a:cubicBezTo>
                      <a:pt x="331" y="21"/>
                      <a:pt x="331" y="20"/>
                      <a:pt x="331" y="20"/>
                    </a:cubicBezTo>
                    <a:cubicBezTo>
                      <a:pt x="331" y="21"/>
                      <a:pt x="332" y="20"/>
                      <a:pt x="332" y="20"/>
                    </a:cubicBezTo>
                    <a:cubicBezTo>
                      <a:pt x="333" y="21"/>
                      <a:pt x="332" y="21"/>
                      <a:pt x="333" y="22"/>
                    </a:cubicBezTo>
                    <a:cubicBezTo>
                      <a:pt x="334" y="21"/>
                      <a:pt x="334" y="21"/>
                      <a:pt x="335" y="20"/>
                    </a:cubicBezTo>
                    <a:cubicBezTo>
                      <a:pt x="335" y="21"/>
                      <a:pt x="337" y="21"/>
                      <a:pt x="337" y="22"/>
                    </a:cubicBezTo>
                    <a:cubicBezTo>
                      <a:pt x="336" y="22"/>
                      <a:pt x="335" y="23"/>
                      <a:pt x="336" y="23"/>
                    </a:cubicBezTo>
                    <a:cubicBezTo>
                      <a:pt x="336" y="22"/>
                      <a:pt x="337" y="22"/>
                      <a:pt x="338" y="22"/>
                    </a:cubicBezTo>
                    <a:cubicBezTo>
                      <a:pt x="338" y="22"/>
                      <a:pt x="337" y="21"/>
                      <a:pt x="338" y="21"/>
                    </a:cubicBezTo>
                    <a:cubicBezTo>
                      <a:pt x="338" y="21"/>
                      <a:pt x="338" y="22"/>
                      <a:pt x="339" y="22"/>
                    </a:cubicBezTo>
                    <a:cubicBezTo>
                      <a:pt x="339" y="22"/>
                      <a:pt x="339" y="22"/>
                      <a:pt x="340" y="21"/>
                    </a:cubicBezTo>
                    <a:cubicBezTo>
                      <a:pt x="340" y="21"/>
                      <a:pt x="340" y="22"/>
                      <a:pt x="341" y="22"/>
                    </a:cubicBezTo>
                    <a:cubicBezTo>
                      <a:pt x="341" y="21"/>
                      <a:pt x="342" y="21"/>
                      <a:pt x="341" y="21"/>
                    </a:cubicBezTo>
                    <a:cubicBezTo>
                      <a:pt x="341" y="20"/>
                      <a:pt x="340" y="20"/>
                      <a:pt x="340" y="20"/>
                    </a:cubicBezTo>
                    <a:cubicBezTo>
                      <a:pt x="338" y="20"/>
                      <a:pt x="337" y="20"/>
                      <a:pt x="336" y="19"/>
                    </a:cubicBezTo>
                    <a:cubicBezTo>
                      <a:pt x="335" y="19"/>
                      <a:pt x="336" y="20"/>
                      <a:pt x="335" y="20"/>
                    </a:cubicBezTo>
                    <a:cubicBezTo>
                      <a:pt x="334" y="19"/>
                      <a:pt x="332" y="20"/>
                      <a:pt x="331" y="19"/>
                    </a:cubicBezTo>
                    <a:cubicBezTo>
                      <a:pt x="330" y="19"/>
                      <a:pt x="328" y="19"/>
                      <a:pt x="328" y="20"/>
                    </a:cubicBezTo>
                    <a:cubicBezTo>
                      <a:pt x="328" y="18"/>
                      <a:pt x="326" y="20"/>
                      <a:pt x="325" y="19"/>
                    </a:cubicBezTo>
                    <a:close/>
                    <a:moveTo>
                      <a:pt x="335" y="12"/>
                    </a:moveTo>
                    <a:cubicBezTo>
                      <a:pt x="335" y="13"/>
                      <a:pt x="335" y="13"/>
                      <a:pt x="335" y="13"/>
                    </a:cubicBezTo>
                    <a:cubicBezTo>
                      <a:pt x="336" y="13"/>
                      <a:pt x="336" y="14"/>
                      <a:pt x="336" y="14"/>
                    </a:cubicBezTo>
                    <a:cubicBezTo>
                      <a:pt x="337" y="14"/>
                      <a:pt x="338" y="14"/>
                      <a:pt x="338" y="14"/>
                    </a:cubicBezTo>
                    <a:cubicBezTo>
                      <a:pt x="337" y="13"/>
                      <a:pt x="336" y="13"/>
                      <a:pt x="335" y="12"/>
                    </a:cubicBezTo>
                    <a:close/>
                    <a:moveTo>
                      <a:pt x="268" y="97"/>
                    </a:moveTo>
                    <a:cubicBezTo>
                      <a:pt x="268" y="97"/>
                      <a:pt x="268" y="97"/>
                      <a:pt x="268" y="97"/>
                    </a:cubicBezTo>
                    <a:close/>
                    <a:moveTo>
                      <a:pt x="332" y="13"/>
                    </a:moveTo>
                    <a:cubicBezTo>
                      <a:pt x="332" y="14"/>
                      <a:pt x="333" y="14"/>
                      <a:pt x="334" y="13"/>
                    </a:cubicBezTo>
                    <a:cubicBezTo>
                      <a:pt x="334" y="12"/>
                      <a:pt x="332" y="12"/>
                      <a:pt x="332" y="13"/>
                    </a:cubicBezTo>
                    <a:close/>
                    <a:moveTo>
                      <a:pt x="333" y="14"/>
                    </a:moveTo>
                    <a:cubicBezTo>
                      <a:pt x="333" y="14"/>
                      <a:pt x="333" y="14"/>
                      <a:pt x="333" y="14"/>
                    </a:cubicBezTo>
                    <a:close/>
                    <a:moveTo>
                      <a:pt x="330" y="13"/>
                    </a:moveTo>
                    <a:cubicBezTo>
                      <a:pt x="331" y="13"/>
                      <a:pt x="330" y="13"/>
                      <a:pt x="331" y="14"/>
                    </a:cubicBezTo>
                    <a:cubicBezTo>
                      <a:pt x="331" y="13"/>
                      <a:pt x="331" y="13"/>
                      <a:pt x="331" y="13"/>
                    </a:cubicBezTo>
                    <a:cubicBezTo>
                      <a:pt x="331" y="13"/>
                      <a:pt x="331" y="13"/>
                      <a:pt x="330" y="13"/>
                    </a:cubicBezTo>
                    <a:close/>
                    <a:moveTo>
                      <a:pt x="295" y="18"/>
                    </a:moveTo>
                    <a:cubicBezTo>
                      <a:pt x="295" y="18"/>
                      <a:pt x="295" y="18"/>
                      <a:pt x="296" y="18"/>
                    </a:cubicBezTo>
                    <a:cubicBezTo>
                      <a:pt x="296" y="18"/>
                      <a:pt x="296" y="18"/>
                      <a:pt x="295" y="18"/>
                    </a:cubicBezTo>
                    <a:cubicBezTo>
                      <a:pt x="295" y="18"/>
                      <a:pt x="295" y="18"/>
                      <a:pt x="295" y="18"/>
                    </a:cubicBezTo>
                    <a:cubicBezTo>
                      <a:pt x="293" y="20"/>
                      <a:pt x="290" y="18"/>
                      <a:pt x="288" y="19"/>
                    </a:cubicBezTo>
                    <a:cubicBezTo>
                      <a:pt x="288" y="19"/>
                      <a:pt x="288" y="19"/>
                      <a:pt x="287" y="18"/>
                    </a:cubicBezTo>
                    <a:cubicBezTo>
                      <a:pt x="286" y="19"/>
                      <a:pt x="285" y="18"/>
                      <a:pt x="284" y="18"/>
                    </a:cubicBezTo>
                    <a:cubicBezTo>
                      <a:pt x="284" y="18"/>
                      <a:pt x="284" y="19"/>
                      <a:pt x="284" y="19"/>
                    </a:cubicBezTo>
                    <a:cubicBezTo>
                      <a:pt x="283" y="17"/>
                      <a:pt x="281" y="18"/>
                      <a:pt x="281" y="19"/>
                    </a:cubicBezTo>
                    <a:cubicBezTo>
                      <a:pt x="281" y="19"/>
                      <a:pt x="281" y="20"/>
                      <a:pt x="282" y="20"/>
                    </a:cubicBezTo>
                    <a:cubicBezTo>
                      <a:pt x="282" y="19"/>
                      <a:pt x="283" y="19"/>
                      <a:pt x="284" y="20"/>
                    </a:cubicBezTo>
                    <a:cubicBezTo>
                      <a:pt x="284" y="19"/>
                      <a:pt x="285" y="19"/>
                      <a:pt x="285" y="19"/>
                    </a:cubicBezTo>
                    <a:cubicBezTo>
                      <a:pt x="285" y="20"/>
                      <a:pt x="285" y="20"/>
                      <a:pt x="286" y="20"/>
                    </a:cubicBezTo>
                    <a:cubicBezTo>
                      <a:pt x="287" y="19"/>
                      <a:pt x="288" y="20"/>
                      <a:pt x="289" y="21"/>
                    </a:cubicBezTo>
                    <a:cubicBezTo>
                      <a:pt x="290" y="20"/>
                      <a:pt x="289" y="20"/>
                      <a:pt x="289" y="20"/>
                    </a:cubicBezTo>
                    <a:cubicBezTo>
                      <a:pt x="290" y="20"/>
                      <a:pt x="290" y="20"/>
                      <a:pt x="290" y="20"/>
                    </a:cubicBezTo>
                    <a:cubicBezTo>
                      <a:pt x="291" y="20"/>
                      <a:pt x="291" y="20"/>
                      <a:pt x="292" y="21"/>
                    </a:cubicBezTo>
                    <a:cubicBezTo>
                      <a:pt x="292" y="20"/>
                      <a:pt x="292" y="20"/>
                      <a:pt x="293" y="19"/>
                    </a:cubicBezTo>
                    <a:cubicBezTo>
                      <a:pt x="293" y="20"/>
                      <a:pt x="294" y="20"/>
                      <a:pt x="294" y="20"/>
                    </a:cubicBezTo>
                    <a:cubicBezTo>
                      <a:pt x="294" y="20"/>
                      <a:pt x="294" y="21"/>
                      <a:pt x="294" y="21"/>
                    </a:cubicBezTo>
                    <a:cubicBezTo>
                      <a:pt x="294" y="21"/>
                      <a:pt x="295" y="21"/>
                      <a:pt x="294" y="21"/>
                    </a:cubicBezTo>
                    <a:cubicBezTo>
                      <a:pt x="295" y="21"/>
                      <a:pt x="294" y="20"/>
                      <a:pt x="294" y="20"/>
                    </a:cubicBezTo>
                    <a:cubicBezTo>
                      <a:pt x="295" y="20"/>
                      <a:pt x="295" y="20"/>
                      <a:pt x="295" y="21"/>
                    </a:cubicBezTo>
                    <a:cubicBezTo>
                      <a:pt x="296" y="20"/>
                      <a:pt x="297" y="20"/>
                      <a:pt x="298" y="21"/>
                    </a:cubicBezTo>
                    <a:cubicBezTo>
                      <a:pt x="299" y="20"/>
                      <a:pt x="300" y="20"/>
                      <a:pt x="301" y="21"/>
                    </a:cubicBezTo>
                    <a:cubicBezTo>
                      <a:pt x="302" y="20"/>
                      <a:pt x="304" y="20"/>
                      <a:pt x="305" y="20"/>
                    </a:cubicBezTo>
                    <a:cubicBezTo>
                      <a:pt x="305" y="20"/>
                      <a:pt x="305" y="21"/>
                      <a:pt x="306" y="21"/>
                    </a:cubicBezTo>
                    <a:cubicBezTo>
                      <a:pt x="306" y="21"/>
                      <a:pt x="307" y="20"/>
                      <a:pt x="308" y="21"/>
                    </a:cubicBezTo>
                    <a:cubicBezTo>
                      <a:pt x="309" y="21"/>
                      <a:pt x="309" y="21"/>
                      <a:pt x="309" y="21"/>
                    </a:cubicBezTo>
                    <a:cubicBezTo>
                      <a:pt x="310" y="21"/>
                      <a:pt x="310" y="21"/>
                      <a:pt x="310" y="21"/>
                    </a:cubicBezTo>
                    <a:cubicBezTo>
                      <a:pt x="311" y="20"/>
                      <a:pt x="312" y="21"/>
                      <a:pt x="313" y="22"/>
                    </a:cubicBezTo>
                    <a:cubicBezTo>
                      <a:pt x="314" y="21"/>
                      <a:pt x="314" y="21"/>
                      <a:pt x="314" y="21"/>
                    </a:cubicBezTo>
                    <a:cubicBezTo>
                      <a:pt x="315" y="21"/>
                      <a:pt x="315" y="21"/>
                      <a:pt x="315" y="22"/>
                    </a:cubicBezTo>
                    <a:cubicBezTo>
                      <a:pt x="316" y="21"/>
                      <a:pt x="316" y="21"/>
                      <a:pt x="316" y="21"/>
                    </a:cubicBezTo>
                    <a:cubicBezTo>
                      <a:pt x="318" y="22"/>
                      <a:pt x="319" y="21"/>
                      <a:pt x="321" y="20"/>
                    </a:cubicBezTo>
                    <a:cubicBezTo>
                      <a:pt x="320" y="19"/>
                      <a:pt x="319" y="20"/>
                      <a:pt x="319" y="19"/>
                    </a:cubicBezTo>
                    <a:cubicBezTo>
                      <a:pt x="318" y="20"/>
                      <a:pt x="318" y="20"/>
                      <a:pt x="317" y="20"/>
                    </a:cubicBezTo>
                    <a:cubicBezTo>
                      <a:pt x="316" y="20"/>
                      <a:pt x="315" y="19"/>
                      <a:pt x="314" y="20"/>
                    </a:cubicBezTo>
                    <a:cubicBezTo>
                      <a:pt x="314" y="20"/>
                      <a:pt x="314" y="20"/>
                      <a:pt x="314" y="21"/>
                    </a:cubicBezTo>
                    <a:cubicBezTo>
                      <a:pt x="314" y="20"/>
                      <a:pt x="313" y="21"/>
                      <a:pt x="313" y="20"/>
                    </a:cubicBezTo>
                    <a:cubicBezTo>
                      <a:pt x="313" y="20"/>
                      <a:pt x="314" y="19"/>
                      <a:pt x="313" y="18"/>
                    </a:cubicBezTo>
                    <a:cubicBezTo>
                      <a:pt x="313" y="18"/>
                      <a:pt x="313" y="18"/>
                      <a:pt x="313" y="18"/>
                    </a:cubicBezTo>
                    <a:cubicBezTo>
                      <a:pt x="312" y="19"/>
                      <a:pt x="312" y="19"/>
                      <a:pt x="312" y="20"/>
                    </a:cubicBezTo>
                    <a:cubicBezTo>
                      <a:pt x="311" y="19"/>
                      <a:pt x="310" y="19"/>
                      <a:pt x="309" y="18"/>
                    </a:cubicBezTo>
                    <a:cubicBezTo>
                      <a:pt x="307" y="20"/>
                      <a:pt x="305" y="19"/>
                      <a:pt x="303" y="18"/>
                    </a:cubicBezTo>
                    <a:cubicBezTo>
                      <a:pt x="303" y="19"/>
                      <a:pt x="304" y="19"/>
                      <a:pt x="303" y="20"/>
                    </a:cubicBezTo>
                    <a:cubicBezTo>
                      <a:pt x="302" y="20"/>
                      <a:pt x="301" y="18"/>
                      <a:pt x="300" y="18"/>
                    </a:cubicBezTo>
                    <a:cubicBezTo>
                      <a:pt x="300" y="20"/>
                      <a:pt x="298" y="19"/>
                      <a:pt x="297" y="19"/>
                    </a:cubicBezTo>
                    <a:cubicBezTo>
                      <a:pt x="296" y="19"/>
                      <a:pt x="297" y="19"/>
                      <a:pt x="296" y="19"/>
                    </a:cubicBezTo>
                    <a:cubicBezTo>
                      <a:pt x="296" y="19"/>
                      <a:pt x="295" y="19"/>
                      <a:pt x="295" y="18"/>
                    </a:cubicBezTo>
                    <a:close/>
                    <a:moveTo>
                      <a:pt x="275" y="73"/>
                    </a:moveTo>
                    <a:cubicBezTo>
                      <a:pt x="275" y="73"/>
                      <a:pt x="276" y="73"/>
                      <a:pt x="275" y="73"/>
                    </a:cubicBezTo>
                    <a:close/>
                    <a:moveTo>
                      <a:pt x="302" y="18"/>
                    </a:moveTo>
                    <a:cubicBezTo>
                      <a:pt x="302" y="18"/>
                      <a:pt x="303" y="19"/>
                      <a:pt x="303" y="18"/>
                    </a:cubicBezTo>
                    <a:cubicBezTo>
                      <a:pt x="303" y="18"/>
                      <a:pt x="302" y="18"/>
                      <a:pt x="302" y="18"/>
                    </a:cubicBezTo>
                    <a:close/>
                    <a:moveTo>
                      <a:pt x="302" y="18"/>
                    </a:moveTo>
                    <a:cubicBezTo>
                      <a:pt x="302" y="18"/>
                      <a:pt x="302" y="18"/>
                      <a:pt x="302" y="18"/>
                    </a:cubicBezTo>
                    <a:cubicBezTo>
                      <a:pt x="302" y="19"/>
                      <a:pt x="302" y="19"/>
                      <a:pt x="302" y="18"/>
                    </a:cubicBezTo>
                    <a:close/>
                    <a:moveTo>
                      <a:pt x="297" y="11"/>
                    </a:moveTo>
                    <a:cubicBezTo>
                      <a:pt x="297" y="11"/>
                      <a:pt x="297" y="11"/>
                      <a:pt x="297" y="11"/>
                    </a:cubicBezTo>
                    <a:cubicBezTo>
                      <a:pt x="296" y="10"/>
                      <a:pt x="295" y="11"/>
                      <a:pt x="294" y="11"/>
                    </a:cubicBezTo>
                    <a:cubicBezTo>
                      <a:pt x="294" y="12"/>
                      <a:pt x="296" y="11"/>
                      <a:pt x="297" y="11"/>
                    </a:cubicBezTo>
                    <a:close/>
                    <a:moveTo>
                      <a:pt x="277" y="19"/>
                    </a:moveTo>
                    <a:cubicBezTo>
                      <a:pt x="278" y="20"/>
                      <a:pt x="279" y="20"/>
                      <a:pt x="280" y="19"/>
                    </a:cubicBezTo>
                    <a:cubicBezTo>
                      <a:pt x="279" y="18"/>
                      <a:pt x="278" y="19"/>
                      <a:pt x="277" y="19"/>
                    </a:cubicBezTo>
                    <a:close/>
                    <a:moveTo>
                      <a:pt x="285" y="11"/>
                    </a:moveTo>
                    <a:cubicBezTo>
                      <a:pt x="285" y="10"/>
                      <a:pt x="285" y="11"/>
                      <a:pt x="285" y="11"/>
                    </a:cubicBezTo>
                    <a:cubicBezTo>
                      <a:pt x="285" y="11"/>
                      <a:pt x="286" y="11"/>
                      <a:pt x="285" y="11"/>
                    </a:cubicBezTo>
                    <a:close/>
                    <a:moveTo>
                      <a:pt x="276" y="19"/>
                    </a:moveTo>
                    <a:cubicBezTo>
                      <a:pt x="276" y="19"/>
                      <a:pt x="276" y="19"/>
                      <a:pt x="276" y="19"/>
                    </a:cubicBezTo>
                    <a:cubicBezTo>
                      <a:pt x="276" y="19"/>
                      <a:pt x="277" y="19"/>
                      <a:pt x="277" y="19"/>
                    </a:cubicBezTo>
                    <a:cubicBezTo>
                      <a:pt x="276" y="19"/>
                      <a:pt x="276" y="19"/>
                      <a:pt x="276" y="19"/>
                    </a:cubicBezTo>
                    <a:close/>
                    <a:moveTo>
                      <a:pt x="272" y="19"/>
                    </a:moveTo>
                    <a:cubicBezTo>
                      <a:pt x="273" y="19"/>
                      <a:pt x="273" y="19"/>
                      <a:pt x="274" y="19"/>
                    </a:cubicBezTo>
                    <a:cubicBezTo>
                      <a:pt x="274" y="18"/>
                      <a:pt x="275" y="20"/>
                      <a:pt x="275" y="19"/>
                    </a:cubicBezTo>
                    <a:cubicBezTo>
                      <a:pt x="274" y="19"/>
                      <a:pt x="273" y="18"/>
                      <a:pt x="272" y="19"/>
                    </a:cubicBezTo>
                    <a:close/>
                    <a:moveTo>
                      <a:pt x="270" y="18"/>
                    </a:moveTo>
                    <a:cubicBezTo>
                      <a:pt x="270" y="18"/>
                      <a:pt x="269" y="18"/>
                      <a:pt x="269" y="17"/>
                    </a:cubicBezTo>
                    <a:cubicBezTo>
                      <a:pt x="270" y="18"/>
                      <a:pt x="270" y="17"/>
                      <a:pt x="270" y="17"/>
                    </a:cubicBezTo>
                    <a:cubicBezTo>
                      <a:pt x="270" y="17"/>
                      <a:pt x="269" y="16"/>
                      <a:pt x="269" y="16"/>
                    </a:cubicBezTo>
                    <a:cubicBezTo>
                      <a:pt x="268" y="16"/>
                      <a:pt x="268" y="16"/>
                      <a:pt x="268" y="17"/>
                    </a:cubicBezTo>
                    <a:cubicBezTo>
                      <a:pt x="267" y="16"/>
                      <a:pt x="266" y="17"/>
                      <a:pt x="265" y="17"/>
                    </a:cubicBezTo>
                    <a:cubicBezTo>
                      <a:pt x="264" y="17"/>
                      <a:pt x="265" y="18"/>
                      <a:pt x="264" y="19"/>
                    </a:cubicBezTo>
                    <a:cubicBezTo>
                      <a:pt x="265" y="19"/>
                      <a:pt x="266" y="19"/>
                      <a:pt x="267" y="20"/>
                    </a:cubicBezTo>
                    <a:cubicBezTo>
                      <a:pt x="267" y="19"/>
                      <a:pt x="269" y="20"/>
                      <a:pt x="270" y="19"/>
                    </a:cubicBezTo>
                    <a:cubicBezTo>
                      <a:pt x="270" y="19"/>
                      <a:pt x="270" y="19"/>
                      <a:pt x="270" y="18"/>
                    </a:cubicBezTo>
                    <a:cubicBezTo>
                      <a:pt x="270" y="19"/>
                      <a:pt x="271" y="19"/>
                      <a:pt x="271" y="18"/>
                    </a:cubicBezTo>
                    <a:cubicBezTo>
                      <a:pt x="271" y="19"/>
                      <a:pt x="270" y="18"/>
                      <a:pt x="270" y="18"/>
                    </a:cubicBezTo>
                    <a:close/>
                    <a:moveTo>
                      <a:pt x="269" y="11"/>
                    </a:moveTo>
                    <a:cubicBezTo>
                      <a:pt x="269" y="11"/>
                      <a:pt x="269" y="11"/>
                      <a:pt x="269" y="11"/>
                    </a:cubicBezTo>
                    <a:cubicBezTo>
                      <a:pt x="269" y="11"/>
                      <a:pt x="270" y="11"/>
                      <a:pt x="270" y="11"/>
                    </a:cubicBezTo>
                    <a:cubicBezTo>
                      <a:pt x="270" y="11"/>
                      <a:pt x="269" y="10"/>
                      <a:pt x="269" y="11"/>
                    </a:cubicBezTo>
                    <a:close/>
                    <a:moveTo>
                      <a:pt x="262" y="19"/>
                    </a:moveTo>
                    <a:cubicBezTo>
                      <a:pt x="263" y="19"/>
                      <a:pt x="263" y="19"/>
                      <a:pt x="263" y="19"/>
                    </a:cubicBezTo>
                    <a:cubicBezTo>
                      <a:pt x="263" y="19"/>
                      <a:pt x="263" y="19"/>
                      <a:pt x="262" y="19"/>
                    </a:cubicBezTo>
                    <a:close/>
                    <a:moveTo>
                      <a:pt x="261" y="20"/>
                    </a:moveTo>
                    <a:cubicBezTo>
                      <a:pt x="260" y="19"/>
                      <a:pt x="262" y="20"/>
                      <a:pt x="261" y="20"/>
                    </a:cubicBezTo>
                    <a:close/>
                    <a:moveTo>
                      <a:pt x="259" y="18"/>
                    </a:moveTo>
                    <a:cubicBezTo>
                      <a:pt x="259" y="18"/>
                      <a:pt x="259" y="19"/>
                      <a:pt x="259" y="19"/>
                    </a:cubicBezTo>
                    <a:cubicBezTo>
                      <a:pt x="259" y="19"/>
                      <a:pt x="260" y="19"/>
                      <a:pt x="260" y="19"/>
                    </a:cubicBezTo>
                    <a:cubicBezTo>
                      <a:pt x="260" y="18"/>
                      <a:pt x="259" y="18"/>
                      <a:pt x="259" y="18"/>
                    </a:cubicBezTo>
                    <a:close/>
                    <a:moveTo>
                      <a:pt x="256" y="18"/>
                    </a:moveTo>
                    <a:cubicBezTo>
                      <a:pt x="255" y="19"/>
                      <a:pt x="257" y="20"/>
                      <a:pt x="257" y="19"/>
                    </a:cubicBezTo>
                    <a:cubicBezTo>
                      <a:pt x="257" y="18"/>
                      <a:pt x="257" y="18"/>
                      <a:pt x="256" y="18"/>
                    </a:cubicBezTo>
                    <a:close/>
                    <a:moveTo>
                      <a:pt x="255" y="19"/>
                    </a:moveTo>
                    <a:cubicBezTo>
                      <a:pt x="255" y="19"/>
                      <a:pt x="255" y="20"/>
                      <a:pt x="255" y="20"/>
                    </a:cubicBezTo>
                    <a:cubicBezTo>
                      <a:pt x="255" y="20"/>
                      <a:pt x="255" y="20"/>
                      <a:pt x="256" y="20"/>
                    </a:cubicBezTo>
                    <a:cubicBezTo>
                      <a:pt x="256" y="20"/>
                      <a:pt x="256" y="20"/>
                      <a:pt x="256" y="20"/>
                    </a:cubicBezTo>
                    <a:cubicBezTo>
                      <a:pt x="256" y="20"/>
                      <a:pt x="256" y="19"/>
                      <a:pt x="255" y="19"/>
                    </a:cubicBezTo>
                    <a:close/>
                    <a:moveTo>
                      <a:pt x="253" y="10"/>
                    </a:moveTo>
                    <a:cubicBezTo>
                      <a:pt x="253" y="11"/>
                      <a:pt x="253" y="11"/>
                      <a:pt x="253" y="11"/>
                    </a:cubicBezTo>
                    <a:cubicBezTo>
                      <a:pt x="253" y="11"/>
                      <a:pt x="253" y="11"/>
                      <a:pt x="254" y="10"/>
                    </a:cubicBezTo>
                    <a:cubicBezTo>
                      <a:pt x="253" y="10"/>
                      <a:pt x="253" y="10"/>
                      <a:pt x="253" y="10"/>
                    </a:cubicBezTo>
                    <a:close/>
                    <a:moveTo>
                      <a:pt x="244" y="20"/>
                    </a:moveTo>
                    <a:cubicBezTo>
                      <a:pt x="244" y="19"/>
                      <a:pt x="245" y="20"/>
                      <a:pt x="244" y="20"/>
                    </a:cubicBezTo>
                    <a:close/>
                    <a:moveTo>
                      <a:pt x="237" y="18"/>
                    </a:moveTo>
                    <a:cubicBezTo>
                      <a:pt x="236" y="18"/>
                      <a:pt x="235" y="18"/>
                      <a:pt x="236" y="19"/>
                    </a:cubicBezTo>
                    <a:cubicBezTo>
                      <a:pt x="236" y="18"/>
                      <a:pt x="237" y="18"/>
                      <a:pt x="238" y="18"/>
                    </a:cubicBezTo>
                    <a:cubicBezTo>
                      <a:pt x="237" y="18"/>
                      <a:pt x="237" y="18"/>
                      <a:pt x="237" y="18"/>
                    </a:cubicBezTo>
                    <a:close/>
                    <a:moveTo>
                      <a:pt x="208" y="18"/>
                    </a:moveTo>
                    <a:cubicBezTo>
                      <a:pt x="208" y="18"/>
                      <a:pt x="208" y="18"/>
                      <a:pt x="207" y="19"/>
                    </a:cubicBezTo>
                    <a:cubicBezTo>
                      <a:pt x="208" y="19"/>
                      <a:pt x="208" y="19"/>
                      <a:pt x="208" y="19"/>
                    </a:cubicBezTo>
                    <a:cubicBezTo>
                      <a:pt x="208" y="19"/>
                      <a:pt x="209" y="18"/>
                      <a:pt x="208" y="18"/>
                    </a:cubicBezTo>
                    <a:close/>
                    <a:moveTo>
                      <a:pt x="186" y="18"/>
                    </a:moveTo>
                    <a:cubicBezTo>
                      <a:pt x="185" y="18"/>
                      <a:pt x="186" y="19"/>
                      <a:pt x="186" y="19"/>
                    </a:cubicBezTo>
                    <a:cubicBezTo>
                      <a:pt x="186" y="18"/>
                      <a:pt x="186" y="19"/>
                      <a:pt x="187" y="18"/>
                    </a:cubicBezTo>
                    <a:cubicBezTo>
                      <a:pt x="186" y="18"/>
                      <a:pt x="186" y="18"/>
                      <a:pt x="186" y="18"/>
                    </a:cubicBezTo>
                    <a:close/>
                    <a:moveTo>
                      <a:pt x="184" y="16"/>
                    </a:moveTo>
                    <a:cubicBezTo>
                      <a:pt x="183" y="16"/>
                      <a:pt x="184" y="17"/>
                      <a:pt x="185" y="17"/>
                    </a:cubicBezTo>
                    <a:cubicBezTo>
                      <a:pt x="185" y="17"/>
                      <a:pt x="185" y="16"/>
                      <a:pt x="184" y="16"/>
                    </a:cubicBezTo>
                    <a:close/>
                    <a:moveTo>
                      <a:pt x="182" y="16"/>
                    </a:moveTo>
                    <a:cubicBezTo>
                      <a:pt x="182" y="16"/>
                      <a:pt x="183" y="16"/>
                      <a:pt x="183" y="16"/>
                    </a:cubicBezTo>
                    <a:cubicBezTo>
                      <a:pt x="183" y="15"/>
                      <a:pt x="182" y="16"/>
                      <a:pt x="182" y="16"/>
                    </a:cubicBezTo>
                    <a:close/>
                    <a:moveTo>
                      <a:pt x="168" y="23"/>
                    </a:moveTo>
                    <a:cubicBezTo>
                      <a:pt x="168" y="24"/>
                      <a:pt x="168" y="24"/>
                      <a:pt x="168" y="25"/>
                    </a:cubicBezTo>
                    <a:cubicBezTo>
                      <a:pt x="169" y="25"/>
                      <a:pt x="169" y="24"/>
                      <a:pt x="170" y="24"/>
                    </a:cubicBezTo>
                    <a:cubicBezTo>
                      <a:pt x="169" y="23"/>
                      <a:pt x="169" y="23"/>
                      <a:pt x="168" y="23"/>
                    </a:cubicBezTo>
                    <a:close/>
                    <a:moveTo>
                      <a:pt x="124" y="76"/>
                    </a:moveTo>
                    <a:cubicBezTo>
                      <a:pt x="123" y="75"/>
                      <a:pt x="124" y="76"/>
                      <a:pt x="124" y="76"/>
                    </a:cubicBezTo>
                    <a:close/>
                    <a:moveTo>
                      <a:pt x="171" y="16"/>
                    </a:moveTo>
                    <a:cubicBezTo>
                      <a:pt x="171" y="16"/>
                      <a:pt x="171" y="16"/>
                      <a:pt x="170" y="16"/>
                    </a:cubicBezTo>
                    <a:cubicBezTo>
                      <a:pt x="171" y="16"/>
                      <a:pt x="171" y="16"/>
                      <a:pt x="171" y="16"/>
                    </a:cubicBezTo>
                    <a:cubicBezTo>
                      <a:pt x="171" y="16"/>
                      <a:pt x="171" y="16"/>
                      <a:pt x="171" y="16"/>
                    </a:cubicBezTo>
                    <a:close/>
                    <a:moveTo>
                      <a:pt x="169" y="16"/>
                    </a:moveTo>
                    <a:cubicBezTo>
                      <a:pt x="169" y="16"/>
                      <a:pt x="170" y="16"/>
                      <a:pt x="169" y="16"/>
                    </a:cubicBezTo>
                    <a:close/>
                    <a:moveTo>
                      <a:pt x="169" y="15"/>
                    </a:moveTo>
                    <a:cubicBezTo>
                      <a:pt x="168" y="14"/>
                      <a:pt x="169" y="15"/>
                      <a:pt x="169" y="15"/>
                    </a:cubicBezTo>
                    <a:close/>
                    <a:moveTo>
                      <a:pt x="167" y="15"/>
                    </a:moveTo>
                    <a:cubicBezTo>
                      <a:pt x="168" y="15"/>
                      <a:pt x="168" y="15"/>
                      <a:pt x="168" y="15"/>
                    </a:cubicBezTo>
                    <a:cubicBezTo>
                      <a:pt x="168" y="15"/>
                      <a:pt x="168" y="14"/>
                      <a:pt x="167" y="15"/>
                    </a:cubicBezTo>
                    <a:close/>
                    <a:moveTo>
                      <a:pt x="155" y="16"/>
                    </a:moveTo>
                    <a:cubicBezTo>
                      <a:pt x="155" y="17"/>
                      <a:pt x="155" y="17"/>
                      <a:pt x="154" y="17"/>
                    </a:cubicBezTo>
                    <a:cubicBezTo>
                      <a:pt x="155" y="17"/>
                      <a:pt x="156" y="17"/>
                      <a:pt x="155" y="16"/>
                    </a:cubicBezTo>
                    <a:close/>
                    <a:moveTo>
                      <a:pt x="135" y="6"/>
                    </a:moveTo>
                    <a:cubicBezTo>
                      <a:pt x="135" y="6"/>
                      <a:pt x="134" y="7"/>
                      <a:pt x="134" y="7"/>
                    </a:cubicBezTo>
                    <a:cubicBezTo>
                      <a:pt x="135" y="7"/>
                      <a:pt x="135" y="7"/>
                      <a:pt x="135" y="7"/>
                    </a:cubicBezTo>
                    <a:cubicBezTo>
                      <a:pt x="135" y="7"/>
                      <a:pt x="135" y="7"/>
                      <a:pt x="135" y="6"/>
                    </a:cubicBezTo>
                    <a:close/>
                    <a:moveTo>
                      <a:pt x="125" y="18"/>
                    </a:moveTo>
                    <a:cubicBezTo>
                      <a:pt x="124" y="18"/>
                      <a:pt x="125" y="18"/>
                      <a:pt x="125" y="18"/>
                    </a:cubicBezTo>
                    <a:close/>
                    <a:moveTo>
                      <a:pt x="133" y="6"/>
                    </a:moveTo>
                    <a:cubicBezTo>
                      <a:pt x="133" y="6"/>
                      <a:pt x="132" y="6"/>
                      <a:pt x="132" y="7"/>
                    </a:cubicBezTo>
                    <a:cubicBezTo>
                      <a:pt x="132" y="7"/>
                      <a:pt x="132" y="7"/>
                      <a:pt x="132" y="7"/>
                    </a:cubicBezTo>
                    <a:cubicBezTo>
                      <a:pt x="133" y="7"/>
                      <a:pt x="133" y="6"/>
                      <a:pt x="133" y="6"/>
                    </a:cubicBezTo>
                    <a:cubicBezTo>
                      <a:pt x="133" y="6"/>
                      <a:pt x="133" y="6"/>
                      <a:pt x="133" y="6"/>
                    </a:cubicBezTo>
                    <a:close/>
                    <a:moveTo>
                      <a:pt x="131" y="6"/>
                    </a:moveTo>
                    <a:cubicBezTo>
                      <a:pt x="130" y="7"/>
                      <a:pt x="131" y="7"/>
                      <a:pt x="131" y="7"/>
                    </a:cubicBezTo>
                    <a:cubicBezTo>
                      <a:pt x="131" y="6"/>
                      <a:pt x="131" y="6"/>
                      <a:pt x="131" y="6"/>
                    </a:cubicBezTo>
                    <a:close/>
                    <a:moveTo>
                      <a:pt x="123" y="7"/>
                    </a:moveTo>
                    <a:cubicBezTo>
                      <a:pt x="123" y="7"/>
                      <a:pt x="122" y="7"/>
                      <a:pt x="123" y="7"/>
                    </a:cubicBezTo>
                    <a:cubicBezTo>
                      <a:pt x="122" y="8"/>
                      <a:pt x="123" y="8"/>
                      <a:pt x="123" y="7"/>
                    </a:cubicBezTo>
                    <a:close/>
                    <a:moveTo>
                      <a:pt x="102" y="19"/>
                    </a:moveTo>
                    <a:cubicBezTo>
                      <a:pt x="102" y="19"/>
                      <a:pt x="102" y="19"/>
                      <a:pt x="102" y="20"/>
                    </a:cubicBezTo>
                    <a:cubicBezTo>
                      <a:pt x="103" y="20"/>
                      <a:pt x="103" y="20"/>
                      <a:pt x="103" y="19"/>
                    </a:cubicBezTo>
                    <a:cubicBezTo>
                      <a:pt x="102" y="19"/>
                      <a:pt x="103" y="19"/>
                      <a:pt x="102" y="19"/>
                    </a:cubicBezTo>
                    <a:close/>
                    <a:moveTo>
                      <a:pt x="100" y="12"/>
                    </a:moveTo>
                    <a:cubicBezTo>
                      <a:pt x="100" y="13"/>
                      <a:pt x="101" y="13"/>
                      <a:pt x="101" y="13"/>
                    </a:cubicBezTo>
                    <a:cubicBezTo>
                      <a:pt x="101" y="12"/>
                      <a:pt x="100" y="12"/>
                      <a:pt x="100" y="12"/>
                    </a:cubicBezTo>
                    <a:close/>
                    <a:moveTo>
                      <a:pt x="98" y="14"/>
                    </a:moveTo>
                    <a:cubicBezTo>
                      <a:pt x="98" y="14"/>
                      <a:pt x="99" y="14"/>
                      <a:pt x="99" y="14"/>
                    </a:cubicBezTo>
                    <a:cubicBezTo>
                      <a:pt x="99" y="14"/>
                      <a:pt x="98" y="13"/>
                      <a:pt x="98" y="14"/>
                    </a:cubicBezTo>
                    <a:close/>
                    <a:moveTo>
                      <a:pt x="101" y="12"/>
                    </a:moveTo>
                    <a:cubicBezTo>
                      <a:pt x="100" y="12"/>
                      <a:pt x="101" y="12"/>
                      <a:pt x="101" y="12"/>
                    </a:cubicBezTo>
                    <a:close/>
                    <a:moveTo>
                      <a:pt x="420" y="188"/>
                    </a:moveTo>
                    <a:cubicBezTo>
                      <a:pt x="418" y="186"/>
                      <a:pt x="416" y="188"/>
                      <a:pt x="414" y="187"/>
                    </a:cubicBezTo>
                    <a:cubicBezTo>
                      <a:pt x="414" y="187"/>
                      <a:pt x="414" y="188"/>
                      <a:pt x="414" y="188"/>
                    </a:cubicBezTo>
                    <a:cubicBezTo>
                      <a:pt x="413" y="189"/>
                      <a:pt x="412" y="188"/>
                      <a:pt x="411" y="188"/>
                    </a:cubicBezTo>
                    <a:cubicBezTo>
                      <a:pt x="411" y="188"/>
                      <a:pt x="412" y="188"/>
                      <a:pt x="412" y="187"/>
                    </a:cubicBezTo>
                    <a:cubicBezTo>
                      <a:pt x="411" y="187"/>
                      <a:pt x="410" y="187"/>
                      <a:pt x="410" y="188"/>
                    </a:cubicBezTo>
                    <a:cubicBezTo>
                      <a:pt x="409" y="188"/>
                      <a:pt x="408" y="188"/>
                      <a:pt x="408" y="188"/>
                    </a:cubicBezTo>
                    <a:cubicBezTo>
                      <a:pt x="407" y="188"/>
                      <a:pt x="408" y="188"/>
                      <a:pt x="408" y="187"/>
                    </a:cubicBezTo>
                    <a:cubicBezTo>
                      <a:pt x="405" y="187"/>
                      <a:pt x="402" y="185"/>
                      <a:pt x="400" y="187"/>
                    </a:cubicBezTo>
                    <a:cubicBezTo>
                      <a:pt x="400" y="187"/>
                      <a:pt x="399" y="187"/>
                      <a:pt x="399" y="186"/>
                    </a:cubicBezTo>
                    <a:cubicBezTo>
                      <a:pt x="399" y="186"/>
                      <a:pt x="399" y="187"/>
                      <a:pt x="398" y="187"/>
                    </a:cubicBezTo>
                    <a:cubicBezTo>
                      <a:pt x="398" y="187"/>
                      <a:pt x="397" y="187"/>
                      <a:pt x="397" y="186"/>
                    </a:cubicBezTo>
                    <a:cubicBezTo>
                      <a:pt x="394" y="187"/>
                      <a:pt x="392" y="186"/>
                      <a:pt x="389" y="187"/>
                    </a:cubicBezTo>
                    <a:cubicBezTo>
                      <a:pt x="389" y="187"/>
                      <a:pt x="388" y="187"/>
                      <a:pt x="388" y="186"/>
                    </a:cubicBezTo>
                    <a:cubicBezTo>
                      <a:pt x="386" y="186"/>
                      <a:pt x="384" y="186"/>
                      <a:pt x="382" y="186"/>
                    </a:cubicBezTo>
                    <a:cubicBezTo>
                      <a:pt x="381" y="185"/>
                      <a:pt x="380" y="186"/>
                      <a:pt x="379" y="187"/>
                    </a:cubicBezTo>
                    <a:cubicBezTo>
                      <a:pt x="378" y="186"/>
                      <a:pt x="377" y="186"/>
                      <a:pt x="377" y="187"/>
                    </a:cubicBezTo>
                    <a:cubicBezTo>
                      <a:pt x="376" y="186"/>
                      <a:pt x="375" y="187"/>
                      <a:pt x="374" y="186"/>
                    </a:cubicBezTo>
                    <a:cubicBezTo>
                      <a:pt x="373" y="186"/>
                      <a:pt x="372" y="187"/>
                      <a:pt x="372" y="186"/>
                    </a:cubicBezTo>
                    <a:cubicBezTo>
                      <a:pt x="373" y="186"/>
                      <a:pt x="374" y="185"/>
                      <a:pt x="376" y="186"/>
                    </a:cubicBezTo>
                    <a:cubicBezTo>
                      <a:pt x="378" y="185"/>
                      <a:pt x="380" y="185"/>
                      <a:pt x="382" y="186"/>
                    </a:cubicBezTo>
                    <a:cubicBezTo>
                      <a:pt x="382" y="185"/>
                      <a:pt x="383" y="185"/>
                      <a:pt x="384" y="185"/>
                    </a:cubicBezTo>
                    <a:cubicBezTo>
                      <a:pt x="384" y="185"/>
                      <a:pt x="384" y="185"/>
                      <a:pt x="383" y="184"/>
                    </a:cubicBezTo>
                    <a:cubicBezTo>
                      <a:pt x="384" y="184"/>
                      <a:pt x="384" y="184"/>
                      <a:pt x="385" y="184"/>
                    </a:cubicBezTo>
                    <a:cubicBezTo>
                      <a:pt x="385" y="184"/>
                      <a:pt x="386" y="185"/>
                      <a:pt x="386" y="185"/>
                    </a:cubicBezTo>
                    <a:cubicBezTo>
                      <a:pt x="388" y="183"/>
                      <a:pt x="389" y="182"/>
                      <a:pt x="391" y="183"/>
                    </a:cubicBezTo>
                    <a:cubicBezTo>
                      <a:pt x="391" y="183"/>
                      <a:pt x="390" y="183"/>
                      <a:pt x="391" y="184"/>
                    </a:cubicBezTo>
                    <a:cubicBezTo>
                      <a:pt x="391" y="184"/>
                      <a:pt x="392" y="184"/>
                      <a:pt x="392" y="184"/>
                    </a:cubicBezTo>
                    <a:cubicBezTo>
                      <a:pt x="393" y="185"/>
                      <a:pt x="395" y="185"/>
                      <a:pt x="397" y="185"/>
                    </a:cubicBezTo>
                    <a:cubicBezTo>
                      <a:pt x="397" y="184"/>
                      <a:pt x="395" y="185"/>
                      <a:pt x="396" y="184"/>
                    </a:cubicBezTo>
                    <a:cubicBezTo>
                      <a:pt x="398" y="185"/>
                      <a:pt x="399" y="182"/>
                      <a:pt x="402" y="184"/>
                    </a:cubicBezTo>
                    <a:cubicBezTo>
                      <a:pt x="402" y="184"/>
                      <a:pt x="402" y="183"/>
                      <a:pt x="402" y="183"/>
                    </a:cubicBezTo>
                    <a:cubicBezTo>
                      <a:pt x="404" y="184"/>
                      <a:pt x="405" y="184"/>
                      <a:pt x="407" y="183"/>
                    </a:cubicBezTo>
                    <a:cubicBezTo>
                      <a:pt x="406" y="182"/>
                      <a:pt x="404" y="183"/>
                      <a:pt x="403" y="182"/>
                    </a:cubicBezTo>
                    <a:cubicBezTo>
                      <a:pt x="401" y="183"/>
                      <a:pt x="399" y="182"/>
                      <a:pt x="398" y="183"/>
                    </a:cubicBezTo>
                    <a:cubicBezTo>
                      <a:pt x="396" y="181"/>
                      <a:pt x="394" y="184"/>
                      <a:pt x="392" y="182"/>
                    </a:cubicBezTo>
                    <a:cubicBezTo>
                      <a:pt x="392" y="182"/>
                      <a:pt x="392" y="183"/>
                      <a:pt x="392" y="183"/>
                    </a:cubicBezTo>
                    <a:cubicBezTo>
                      <a:pt x="390" y="181"/>
                      <a:pt x="389" y="183"/>
                      <a:pt x="386" y="182"/>
                    </a:cubicBezTo>
                    <a:cubicBezTo>
                      <a:pt x="386" y="182"/>
                      <a:pt x="385" y="182"/>
                      <a:pt x="384" y="183"/>
                    </a:cubicBezTo>
                    <a:cubicBezTo>
                      <a:pt x="383" y="182"/>
                      <a:pt x="382" y="183"/>
                      <a:pt x="382" y="182"/>
                    </a:cubicBezTo>
                    <a:cubicBezTo>
                      <a:pt x="381" y="181"/>
                      <a:pt x="381" y="183"/>
                      <a:pt x="381" y="182"/>
                    </a:cubicBezTo>
                    <a:cubicBezTo>
                      <a:pt x="381" y="182"/>
                      <a:pt x="380" y="182"/>
                      <a:pt x="380" y="182"/>
                    </a:cubicBezTo>
                    <a:cubicBezTo>
                      <a:pt x="380" y="182"/>
                      <a:pt x="378" y="182"/>
                      <a:pt x="378" y="183"/>
                    </a:cubicBezTo>
                    <a:cubicBezTo>
                      <a:pt x="376" y="182"/>
                      <a:pt x="374" y="182"/>
                      <a:pt x="371" y="182"/>
                    </a:cubicBezTo>
                    <a:cubicBezTo>
                      <a:pt x="371" y="182"/>
                      <a:pt x="372" y="183"/>
                      <a:pt x="372" y="183"/>
                    </a:cubicBezTo>
                    <a:cubicBezTo>
                      <a:pt x="371" y="183"/>
                      <a:pt x="371" y="182"/>
                      <a:pt x="370" y="182"/>
                    </a:cubicBezTo>
                    <a:cubicBezTo>
                      <a:pt x="369" y="182"/>
                      <a:pt x="369" y="182"/>
                      <a:pt x="368" y="183"/>
                    </a:cubicBezTo>
                    <a:cubicBezTo>
                      <a:pt x="367" y="181"/>
                      <a:pt x="366" y="182"/>
                      <a:pt x="364" y="183"/>
                    </a:cubicBezTo>
                    <a:cubicBezTo>
                      <a:pt x="362" y="181"/>
                      <a:pt x="360" y="183"/>
                      <a:pt x="357" y="182"/>
                    </a:cubicBezTo>
                    <a:cubicBezTo>
                      <a:pt x="355" y="182"/>
                      <a:pt x="353" y="182"/>
                      <a:pt x="351" y="182"/>
                    </a:cubicBezTo>
                    <a:cubicBezTo>
                      <a:pt x="350" y="182"/>
                      <a:pt x="349" y="183"/>
                      <a:pt x="349" y="182"/>
                    </a:cubicBezTo>
                    <a:cubicBezTo>
                      <a:pt x="348" y="182"/>
                      <a:pt x="348" y="183"/>
                      <a:pt x="347" y="183"/>
                    </a:cubicBezTo>
                    <a:cubicBezTo>
                      <a:pt x="347" y="183"/>
                      <a:pt x="346" y="182"/>
                      <a:pt x="346" y="182"/>
                    </a:cubicBezTo>
                    <a:cubicBezTo>
                      <a:pt x="346" y="182"/>
                      <a:pt x="345" y="183"/>
                      <a:pt x="345" y="182"/>
                    </a:cubicBezTo>
                    <a:cubicBezTo>
                      <a:pt x="345" y="182"/>
                      <a:pt x="344" y="182"/>
                      <a:pt x="344" y="182"/>
                    </a:cubicBezTo>
                    <a:cubicBezTo>
                      <a:pt x="341" y="183"/>
                      <a:pt x="339" y="182"/>
                      <a:pt x="336" y="182"/>
                    </a:cubicBezTo>
                    <a:cubicBezTo>
                      <a:pt x="336" y="182"/>
                      <a:pt x="336" y="183"/>
                      <a:pt x="336" y="182"/>
                    </a:cubicBezTo>
                    <a:cubicBezTo>
                      <a:pt x="331" y="181"/>
                      <a:pt x="326" y="183"/>
                      <a:pt x="321" y="182"/>
                    </a:cubicBezTo>
                    <a:cubicBezTo>
                      <a:pt x="318" y="183"/>
                      <a:pt x="314" y="182"/>
                      <a:pt x="311" y="182"/>
                    </a:cubicBezTo>
                    <a:cubicBezTo>
                      <a:pt x="310" y="183"/>
                      <a:pt x="310" y="182"/>
                      <a:pt x="309" y="183"/>
                    </a:cubicBezTo>
                    <a:cubicBezTo>
                      <a:pt x="308" y="182"/>
                      <a:pt x="307" y="182"/>
                      <a:pt x="307" y="183"/>
                    </a:cubicBezTo>
                    <a:cubicBezTo>
                      <a:pt x="299" y="183"/>
                      <a:pt x="292" y="183"/>
                      <a:pt x="284" y="183"/>
                    </a:cubicBezTo>
                    <a:cubicBezTo>
                      <a:pt x="279" y="184"/>
                      <a:pt x="274" y="182"/>
                      <a:pt x="269" y="183"/>
                    </a:cubicBezTo>
                    <a:cubicBezTo>
                      <a:pt x="268" y="182"/>
                      <a:pt x="267" y="183"/>
                      <a:pt x="266" y="183"/>
                    </a:cubicBezTo>
                    <a:cubicBezTo>
                      <a:pt x="266" y="183"/>
                      <a:pt x="266" y="183"/>
                      <a:pt x="266" y="183"/>
                    </a:cubicBezTo>
                    <a:cubicBezTo>
                      <a:pt x="261" y="182"/>
                      <a:pt x="256" y="183"/>
                      <a:pt x="251" y="182"/>
                    </a:cubicBezTo>
                    <a:cubicBezTo>
                      <a:pt x="251" y="182"/>
                      <a:pt x="250" y="182"/>
                      <a:pt x="250" y="183"/>
                    </a:cubicBezTo>
                    <a:cubicBezTo>
                      <a:pt x="248" y="182"/>
                      <a:pt x="245" y="182"/>
                      <a:pt x="243" y="183"/>
                    </a:cubicBezTo>
                    <a:cubicBezTo>
                      <a:pt x="242" y="182"/>
                      <a:pt x="241" y="182"/>
                      <a:pt x="240" y="182"/>
                    </a:cubicBezTo>
                    <a:cubicBezTo>
                      <a:pt x="239" y="182"/>
                      <a:pt x="237" y="182"/>
                      <a:pt x="236" y="182"/>
                    </a:cubicBezTo>
                    <a:cubicBezTo>
                      <a:pt x="236" y="182"/>
                      <a:pt x="236" y="182"/>
                      <a:pt x="235" y="182"/>
                    </a:cubicBezTo>
                    <a:cubicBezTo>
                      <a:pt x="234" y="182"/>
                      <a:pt x="233" y="181"/>
                      <a:pt x="232" y="181"/>
                    </a:cubicBezTo>
                    <a:cubicBezTo>
                      <a:pt x="233" y="180"/>
                      <a:pt x="235" y="181"/>
                      <a:pt x="236" y="180"/>
                    </a:cubicBezTo>
                    <a:cubicBezTo>
                      <a:pt x="237" y="181"/>
                      <a:pt x="237" y="181"/>
                      <a:pt x="237" y="181"/>
                    </a:cubicBezTo>
                    <a:cubicBezTo>
                      <a:pt x="238" y="181"/>
                      <a:pt x="239" y="181"/>
                      <a:pt x="240" y="181"/>
                    </a:cubicBezTo>
                    <a:cubicBezTo>
                      <a:pt x="240" y="181"/>
                      <a:pt x="240" y="180"/>
                      <a:pt x="240" y="180"/>
                    </a:cubicBezTo>
                    <a:cubicBezTo>
                      <a:pt x="241" y="180"/>
                      <a:pt x="242" y="180"/>
                      <a:pt x="242" y="181"/>
                    </a:cubicBezTo>
                    <a:cubicBezTo>
                      <a:pt x="249" y="181"/>
                      <a:pt x="255" y="181"/>
                      <a:pt x="262" y="182"/>
                    </a:cubicBezTo>
                    <a:cubicBezTo>
                      <a:pt x="264" y="181"/>
                      <a:pt x="267" y="182"/>
                      <a:pt x="269" y="181"/>
                    </a:cubicBezTo>
                    <a:cubicBezTo>
                      <a:pt x="269" y="181"/>
                      <a:pt x="270" y="181"/>
                      <a:pt x="270" y="181"/>
                    </a:cubicBezTo>
                    <a:cubicBezTo>
                      <a:pt x="273" y="181"/>
                      <a:pt x="277" y="181"/>
                      <a:pt x="280" y="181"/>
                    </a:cubicBezTo>
                    <a:cubicBezTo>
                      <a:pt x="282" y="182"/>
                      <a:pt x="284" y="181"/>
                      <a:pt x="286" y="181"/>
                    </a:cubicBezTo>
                    <a:cubicBezTo>
                      <a:pt x="285" y="180"/>
                      <a:pt x="283" y="181"/>
                      <a:pt x="281" y="180"/>
                    </a:cubicBezTo>
                    <a:cubicBezTo>
                      <a:pt x="283" y="179"/>
                      <a:pt x="285" y="180"/>
                      <a:pt x="287" y="179"/>
                    </a:cubicBezTo>
                    <a:cubicBezTo>
                      <a:pt x="286" y="179"/>
                      <a:pt x="285" y="179"/>
                      <a:pt x="284" y="179"/>
                    </a:cubicBezTo>
                    <a:cubicBezTo>
                      <a:pt x="284" y="178"/>
                      <a:pt x="284" y="178"/>
                      <a:pt x="284" y="178"/>
                    </a:cubicBezTo>
                    <a:cubicBezTo>
                      <a:pt x="285" y="177"/>
                      <a:pt x="287" y="177"/>
                      <a:pt x="288" y="178"/>
                    </a:cubicBezTo>
                    <a:cubicBezTo>
                      <a:pt x="288" y="178"/>
                      <a:pt x="288" y="177"/>
                      <a:pt x="288" y="177"/>
                    </a:cubicBezTo>
                    <a:cubicBezTo>
                      <a:pt x="291" y="178"/>
                      <a:pt x="293" y="177"/>
                      <a:pt x="296" y="178"/>
                    </a:cubicBezTo>
                    <a:cubicBezTo>
                      <a:pt x="296" y="177"/>
                      <a:pt x="296" y="177"/>
                      <a:pt x="296" y="177"/>
                    </a:cubicBezTo>
                    <a:cubicBezTo>
                      <a:pt x="297" y="177"/>
                      <a:pt x="297" y="177"/>
                      <a:pt x="297" y="177"/>
                    </a:cubicBezTo>
                    <a:cubicBezTo>
                      <a:pt x="298" y="177"/>
                      <a:pt x="297" y="177"/>
                      <a:pt x="297" y="177"/>
                    </a:cubicBezTo>
                    <a:cubicBezTo>
                      <a:pt x="297" y="178"/>
                      <a:pt x="298" y="177"/>
                      <a:pt x="298" y="178"/>
                    </a:cubicBezTo>
                    <a:cubicBezTo>
                      <a:pt x="298" y="177"/>
                      <a:pt x="298" y="177"/>
                      <a:pt x="298" y="177"/>
                    </a:cubicBezTo>
                    <a:cubicBezTo>
                      <a:pt x="299" y="177"/>
                      <a:pt x="300" y="177"/>
                      <a:pt x="301" y="177"/>
                    </a:cubicBezTo>
                    <a:cubicBezTo>
                      <a:pt x="302" y="177"/>
                      <a:pt x="301" y="177"/>
                      <a:pt x="301" y="177"/>
                    </a:cubicBezTo>
                    <a:cubicBezTo>
                      <a:pt x="303" y="179"/>
                      <a:pt x="305" y="177"/>
                      <a:pt x="308" y="178"/>
                    </a:cubicBezTo>
                    <a:cubicBezTo>
                      <a:pt x="312" y="178"/>
                      <a:pt x="316" y="178"/>
                      <a:pt x="320" y="178"/>
                    </a:cubicBezTo>
                    <a:cubicBezTo>
                      <a:pt x="321" y="178"/>
                      <a:pt x="321" y="178"/>
                      <a:pt x="321" y="178"/>
                    </a:cubicBezTo>
                    <a:cubicBezTo>
                      <a:pt x="325" y="178"/>
                      <a:pt x="329" y="177"/>
                      <a:pt x="333" y="178"/>
                    </a:cubicBezTo>
                    <a:cubicBezTo>
                      <a:pt x="336" y="177"/>
                      <a:pt x="340" y="178"/>
                      <a:pt x="343" y="177"/>
                    </a:cubicBezTo>
                    <a:cubicBezTo>
                      <a:pt x="343" y="177"/>
                      <a:pt x="344" y="177"/>
                      <a:pt x="344" y="178"/>
                    </a:cubicBezTo>
                    <a:cubicBezTo>
                      <a:pt x="345" y="178"/>
                      <a:pt x="345" y="177"/>
                      <a:pt x="345" y="177"/>
                    </a:cubicBezTo>
                    <a:cubicBezTo>
                      <a:pt x="352" y="177"/>
                      <a:pt x="358" y="177"/>
                      <a:pt x="364" y="177"/>
                    </a:cubicBezTo>
                    <a:cubicBezTo>
                      <a:pt x="365" y="177"/>
                      <a:pt x="367" y="177"/>
                      <a:pt x="368" y="177"/>
                    </a:cubicBezTo>
                    <a:cubicBezTo>
                      <a:pt x="369" y="177"/>
                      <a:pt x="370" y="177"/>
                      <a:pt x="371" y="178"/>
                    </a:cubicBezTo>
                    <a:cubicBezTo>
                      <a:pt x="373" y="177"/>
                      <a:pt x="375" y="177"/>
                      <a:pt x="377" y="178"/>
                    </a:cubicBezTo>
                    <a:cubicBezTo>
                      <a:pt x="377" y="178"/>
                      <a:pt x="377" y="177"/>
                      <a:pt x="377" y="177"/>
                    </a:cubicBezTo>
                    <a:cubicBezTo>
                      <a:pt x="377" y="178"/>
                      <a:pt x="378" y="177"/>
                      <a:pt x="378" y="177"/>
                    </a:cubicBezTo>
                    <a:cubicBezTo>
                      <a:pt x="390" y="177"/>
                      <a:pt x="402" y="177"/>
                      <a:pt x="414" y="178"/>
                    </a:cubicBezTo>
                    <a:cubicBezTo>
                      <a:pt x="419" y="177"/>
                      <a:pt x="423" y="178"/>
                      <a:pt x="428" y="177"/>
                    </a:cubicBezTo>
                    <a:cubicBezTo>
                      <a:pt x="428" y="178"/>
                      <a:pt x="428" y="178"/>
                      <a:pt x="428" y="178"/>
                    </a:cubicBezTo>
                    <a:cubicBezTo>
                      <a:pt x="433" y="178"/>
                      <a:pt x="438" y="178"/>
                      <a:pt x="443" y="178"/>
                    </a:cubicBezTo>
                    <a:cubicBezTo>
                      <a:pt x="446" y="178"/>
                      <a:pt x="448" y="178"/>
                      <a:pt x="451" y="179"/>
                    </a:cubicBezTo>
                    <a:cubicBezTo>
                      <a:pt x="455" y="178"/>
                      <a:pt x="459" y="179"/>
                      <a:pt x="463" y="179"/>
                    </a:cubicBezTo>
                    <a:cubicBezTo>
                      <a:pt x="473" y="179"/>
                      <a:pt x="483" y="180"/>
                      <a:pt x="492" y="180"/>
                    </a:cubicBezTo>
                    <a:cubicBezTo>
                      <a:pt x="493" y="181"/>
                      <a:pt x="493" y="181"/>
                      <a:pt x="494" y="181"/>
                    </a:cubicBezTo>
                    <a:cubicBezTo>
                      <a:pt x="496" y="181"/>
                      <a:pt x="498" y="181"/>
                      <a:pt x="500" y="181"/>
                    </a:cubicBezTo>
                    <a:cubicBezTo>
                      <a:pt x="501" y="181"/>
                      <a:pt x="501" y="182"/>
                      <a:pt x="501" y="182"/>
                    </a:cubicBezTo>
                    <a:cubicBezTo>
                      <a:pt x="503" y="181"/>
                      <a:pt x="505" y="182"/>
                      <a:pt x="507" y="182"/>
                    </a:cubicBezTo>
                    <a:cubicBezTo>
                      <a:pt x="509" y="183"/>
                      <a:pt x="510" y="182"/>
                      <a:pt x="511" y="183"/>
                    </a:cubicBezTo>
                    <a:cubicBezTo>
                      <a:pt x="509" y="184"/>
                      <a:pt x="506" y="185"/>
                      <a:pt x="503" y="184"/>
                    </a:cubicBezTo>
                    <a:cubicBezTo>
                      <a:pt x="502" y="184"/>
                      <a:pt x="501" y="185"/>
                      <a:pt x="500" y="184"/>
                    </a:cubicBezTo>
                    <a:cubicBezTo>
                      <a:pt x="494" y="185"/>
                      <a:pt x="488" y="184"/>
                      <a:pt x="482" y="184"/>
                    </a:cubicBezTo>
                    <a:cubicBezTo>
                      <a:pt x="481" y="185"/>
                      <a:pt x="480" y="184"/>
                      <a:pt x="480" y="185"/>
                    </a:cubicBezTo>
                    <a:cubicBezTo>
                      <a:pt x="479" y="184"/>
                      <a:pt x="478" y="185"/>
                      <a:pt x="477" y="184"/>
                    </a:cubicBezTo>
                    <a:cubicBezTo>
                      <a:pt x="474" y="185"/>
                      <a:pt x="470" y="183"/>
                      <a:pt x="466" y="184"/>
                    </a:cubicBezTo>
                    <a:cubicBezTo>
                      <a:pt x="466" y="184"/>
                      <a:pt x="466" y="183"/>
                      <a:pt x="466" y="183"/>
                    </a:cubicBezTo>
                    <a:cubicBezTo>
                      <a:pt x="465" y="183"/>
                      <a:pt x="465" y="184"/>
                      <a:pt x="464" y="184"/>
                    </a:cubicBezTo>
                    <a:cubicBezTo>
                      <a:pt x="462" y="183"/>
                      <a:pt x="459" y="184"/>
                      <a:pt x="457" y="183"/>
                    </a:cubicBezTo>
                    <a:cubicBezTo>
                      <a:pt x="456" y="184"/>
                      <a:pt x="455" y="184"/>
                      <a:pt x="453" y="183"/>
                    </a:cubicBezTo>
                    <a:cubicBezTo>
                      <a:pt x="452" y="183"/>
                      <a:pt x="451" y="184"/>
                      <a:pt x="450" y="183"/>
                    </a:cubicBezTo>
                    <a:cubicBezTo>
                      <a:pt x="450" y="183"/>
                      <a:pt x="449" y="183"/>
                      <a:pt x="449" y="184"/>
                    </a:cubicBezTo>
                    <a:cubicBezTo>
                      <a:pt x="446" y="183"/>
                      <a:pt x="444" y="183"/>
                      <a:pt x="442" y="183"/>
                    </a:cubicBezTo>
                    <a:cubicBezTo>
                      <a:pt x="441" y="184"/>
                      <a:pt x="440" y="185"/>
                      <a:pt x="440" y="185"/>
                    </a:cubicBezTo>
                    <a:cubicBezTo>
                      <a:pt x="440" y="185"/>
                      <a:pt x="440" y="186"/>
                      <a:pt x="440" y="186"/>
                    </a:cubicBezTo>
                    <a:cubicBezTo>
                      <a:pt x="438" y="187"/>
                      <a:pt x="435" y="186"/>
                      <a:pt x="433" y="187"/>
                    </a:cubicBezTo>
                    <a:cubicBezTo>
                      <a:pt x="430" y="186"/>
                      <a:pt x="427" y="188"/>
                      <a:pt x="424" y="187"/>
                    </a:cubicBezTo>
                    <a:cubicBezTo>
                      <a:pt x="424" y="188"/>
                      <a:pt x="423" y="187"/>
                      <a:pt x="423" y="188"/>
                    </a:cubicBezTo>
                    <a:cubicBezTo>
                      <a:pt x="422" y="187"/>
                      <a:pt x="421" y="187"/>
                      <a:pt x="420" y="188"/>
                    </a:cubicBezTo>
                    <a:close/>
                    <a:moveTo>
                      <a:pt x="420" y="183"/>
                    </a:moveTo>
                    <a:cubicBezTo>
                      <a:pt x="420" y="183"/>
                      <a:pt x="420" y="183"/>
                      <a:pt x="419" y="183"/>
                    </a:cubicBezTo>
                    <a:cubicBezTo>
                      <a:pt x="420" y="184"/>
                      <a:pt x="420" y="183"/>
                      <a:pt x="420" y="183"/>
                    </a:cubicBezTo>
                    <a:cubicBezTo>
                      <a:pt x="421" y="184"/>
                      <a:pt x="421" y="184"/>
                      <a:pt x="421" y="184"/>
                    </a:cubicBezTo>
                    <a:cubicBezTo>
                      <a:pt x="421" y="183"/>
                      <a:pt x="420" y="183"/>
                      <a:pt x="420" y="183"/>
                    </a:cubicBezTo>
                    <a:close/>
                    <a:moveTo>
                      <a:pt x="418" y="183"/>
                    </a:moveTo>
                    <a:cubicBezTo>
                      <a:pt x="418" y="183"/>
                      <a:pt x="419" y="184"/>
                      <a:pt x="418" y="183"/>
                    </a:cubicBezTo>
                    <a:close/>
                    <a:moveTo>
                      <a:pt x="414" y="183"/>
                    </a:moveTo>
                    <a:cubicBezTo>
                      <a:pt x="415" y="184"/>
                      <a:pt x="416" y="183"/>
                      <a:pt x="417" y="183"/>
                    </a:cubicBezTo>
                    <a:cubicBezTo>
                      <a:pt x="416" y="183"/>
                      <a:pt x="415" y="183"/>
                      <a:pt x="414" y="183"/>
                    </a:cubicBezTo>
                    <a:close/>
                    <a:moveTo>
                      <a:pt x="414" y="183"/>
                    </a:moveTo>
                    <a:cubicBezTo>
                      <a:pt x="414" y="183"/>
                      <a:pt x="414" y="183"/>
                      <a:pt x="414" y="183"/>
                    </a:cubicBezTo>
                    <a:cubicBezTo>
                      <a:pt x="414" y="184"/>
                      <a:pt x="414" y="183"/>
                      <a:pt x="414" y="183"/>
                    </a:cubicBezTo>
                    <a:close/>
                    <a:moveTo>
                      <a:pt x="413" y="183"/>
                    </a:moveTo>
                    <a:cubicBezTo>
                      <a:pt x="412" y="183"/>
                      <a:pt x="413" y="184"/>
                      <a:pt x="413" y="183"/>
                    </a:cubicBezTo>
                    <a:close/>
                    <a:moveTo>
                      <a:pt x="411" y="183"/>
                    </a:moveTo>
                    <a:cubicBezTo>
                      <a:pt x="412" y="184"/>
                      <a:pt x="412" y="183"/>
                      <a:pt x="413" y="183"/>
                    </a:cubicBezTo>
                    <a:cubicBezTo>
                      <a:pt x="412" y="183"/>
                      <a:pt x="411" y="182"/>
                      <a:pt x="411" y="183"/>
                    </a:cubicBezTo>
                    <a:close/>
                    <a:moveTo>
                      <a:pt x="407" y="183"/>
                    </a:moveTo>
                    <a:cubicBezTo>
                      <a:pt x="409" y="184"/>
                      <a:pt x="410" y="183"/>
                      <a:pt x="411" y="183"/>
                    </a:cubicBezTo>
                    <a:cubicBezTo>
                      <a:pt x="410" y="182"/>
                      <a:pt x="408" y="182"/>
                      <a:pt x="407" y="183"/>
                    </a:cubicBezTo>
                    <a:close/>
                    <a:moveTo>
                      <a:pt x="400" y="184"/>
                    </a:moveTo>
                    <a:cubicBezTo>
                      <a:pt x="401" y="184"/>
                      <a:pt x="401" y="184"/>
                      <a:pt x="401" y="184"/>
                    </a:cubicBezTo>
                    <a:cubicBezTo>
                      <a:pt x="401" y="184"/>
                      <a:pt x="401" y="184"/>
                      <a:pt x="400" y="184"/>
                    </a:cubicBezTo>
                    <a:close/>
                    <a:moveTo>
                      <a:pt x="370" y="180"/>
                    </a:moveTo>
                    <a:cubicBezTo>
                      <a:pt x="370" y="180"/>
                      <a:pt x="371" y="180"/>
                      <a:pt x="370" y="180"/>
                    </a:cubicBezTo>
                    <a:close/>
                    <a:moveTo>
                      <a:pt x="300" y="177"/>
                    </a:moveTo>
                    <a:cubicBezTo>
                      <a:pt x="300" y="178"/>
                      <a:pt x="301" y="178"/>
                      <a:pt x="301" y="178"/>
                    </a:cubicBezTo>
                    <a:cubicBezTo>
                      <a:pt x="301" y="177"/>
                      <a:pt x="300" y="177"/>
                      <a:pt x="300" y="177"/>
                    </a:cubicBezTo>
                    <a:close/>
                    <a:moveTo>
                      <a:pt x="298" y="177"/>
                    </a:moveTo>
                    <a:cubicBezTo>
                      <a:pt x="299" y="178"/>
                      <a:pt x="299" y="178"/>
                      <a:pt x="300" y="178"/>
                    </a:cubicBezTo>
                    <a:cubicBezTo>
                      <a:pt x="299" y="177"/>
                      <a:pt x="299" y="177"/>
                      <a:pt x="298" y="177"/>
                    </a:cubicBezTo>
                    <a:close/>
                    <a:moveTo>
                      <a:pt x="288" y="180"/>
                    </a:moveTo>
                    <a:cubicBezTo>
                      <a:pt x="288" y="180"/>
                      <a:pt x="288" y="180"/>
                      <a:pt x="288" y="180"/>
                    </a:cubicBezTo>
                    <a:close/>
                    <a:moveTo>
                      <a:pt x="590" y="61"/>
                    </a:moveTo>
                    <a:cubicBezTo>
                      <a:pt x="590" y="61"/>
                      <a:pt x="590" y="61"/>
                      <a:pt x="590" y="61"/>
                    </a:cubicBezTo>
                    <a:close/>
                    <a:moveTo>
                      <a:pt x="589" y="62"/>
                    </a:moveTo>
                    <a:cubicBezTo>
                      <a:pt x="589" y="61"/>
                      <a:pt x="589" y="62"/>
                      <a:pt x="589" y="62"/>
                    </a:cubicBezTo>
                    <a:close/>
                    <a:moveTo>
                      <a:pt x="553" y="100"/>
                    </a:moveTo>
                    <a:cubicBezTo>
                      <a:pt x="554" y="100"/>
                      <a:pt x="554" y="100"/>
                      <a:pt x="555" y="100"/>
                    </a:cubicBezTo>
                    <a:cubicBezTo>
                      <a:pt x="554" y="99"/>
                      <a:pt x="554" y="99"/>
                      <a:pt x="553" y="100"/>
                    </a:cubicBezTo>
                    <a:close/>
                    <a:moveTo>
                      <a:pt x="573" y="72"/>
                    </a:moveTo>
                    <a:cubicBezTo>
                      <a:pt x="574" y="72"/>
                      <a:pt x="574" y="72"/>
                      <a:pt x="574" y="72"/>
                    </a:cubicBezTo>
                    <a:cubicBezTo>
                      <a:pt x="574" y="72"/>
                      <a:pt x="573" y="71"/>
                      <a:pt x="573" y="72"/>
                    </a:cubicBezTo>
                    <a:close/>
                    <a:moveTo>
                      <a:pt x="571" y="73"/>
                    </a:moveTo>
                    <a:cubicBezTo>
                      <a:pt x="571" y="73"/>
                      <a:pt x="571" y="73"/>
                      <a:pt x="572" y="72"/>
                    </a:cubicBezTo>
                    <a:cubicBezTo>
                      <a:pt x="572" y="73"/>
                      <a:pt x="573" y="73"/>
                      <a:pt x="573" y="73"/>
                    </a:cubicBezTo>
                    <a:cubicBezTo>
                      <a:pt x="573" y="71"/>
                      <a:pt x="571" y="72"/>
                      <a:pt x="571" y="73"/>
                    </a:cubicBezTo>
                    <a:close/>
                    <a:moveTo>
                      <a:pt x="592" y="46"/>
                    </a:moveTo>
                    <a:cubicBezTo>
                      <a:pt x="592" y="46"/>
                      <a:pt x="592" y="46"/>
                      <a:pt x="591" y="46"/>
                    </a:cubicBezTo>
                    <a:cubicBezTo>
                      <a:pt x="591" y="46"/>
                      <a:pt x="589" y="46"/>
                      <a:pt x="590" y="47"/>
                    </a:cubicBezTo>
                    <a:cubicBezTo>
                      <a:pt x="590" y="47"/>
                      <a:pt x="591" y="46"/>
                      <a:pt x="592" y="47"/>
                    </a:cubicBezTo>
                    <a:cubicBezTo>
                      <a:pt x="593" y="47"/>
                      <a:pt x="593" y="46"/>
                      <a:pt x="594" y="46"/>
                    </a:cubicBezTo>
                    <a:cubicBezTo>
                      <a:pt x="593" y="45"/>
                      <a:pt x="593" y="46"/>
                      <a:pt x="592" y="46"/>
                    </a:cubicBezTo>
                    <a:close/>
                    <a:moveTo>
                      <a:pt x="586" y="52"/>
                    </a:moveTo>
                    <a:cubicBezTo>
                      <a:pt x="586" y="52"/>
                      <a:pt x="586" y="53"/>
                      <a:pt x="587" y="52"/>
                    </a:cubicBezTo>
                    <a:cubicBezTo>
                      <a:pt x="587" y="52"/>
                      <a:pt x="586" y="51"/>
                      <a:pt x="586" y="52"/>
                    </a:cubicBezTo>
                    <a:close/>
                    <a:moveTo>
                      <a:pt x="569" y="73"/>
                    </a:moveTo>
                    <a:cubicBezTo>
                      <a:pt x="569" y="72"/>
                      <a:pt x="568" y="73"/>
                      <a:pt x="568" y="73"/>
                    </a:cubicBezTo>
                    <a:cubicBezTo>
                      <a:pt x="568" y="73"/>
                      <a:pt x="568" y="73"/>
                      <a:pt x="568" y="73"/>
                    </a:cubicBezTo>
                    <a:cubicBezTo>
                      <a:pt x="568" y="73"/>
                      <a:pt x="569" y="73"/>
                      <a:pt x="569" y="73"/>
                    </a:cubicBezTo>
                    <a:cubicBezTo>
                      <a:pt x="569" y="73"/>
                      <a:pt x="569" y="73"/>
                      <a:pt x="569" y="73"/>
                    </a:cubicBezTo>
                    <a:close/>
                    <a:moveTo>
                      <a:pt x="586" y="51"/>
                    </a:moveTo>
                    <a:cubicBezTo>
                      <a:pt x="586" y="51"/>
                      <a:pt x="586" y="51"/>
                      <a:pt x="586" y="51"/>
                    </a:cubicBezTo>
                    <a:cubicBezTo>
                      <a:pt x="586" y="50"/>
                      <a:pt x="586" y="51"/>
                      <a:pt x="586" y="51"/>
                    </a:cubicBezTo>
                    <a:close/>
                    <a:moveTo>
                      <a:pt x="566" y="75"/>
                    </a:moveTo>
                    <a:cubicBezTo>
                      <a:pt x="565" y="74"/>
                      <a:pt x="566" y="75"/>
                      <a:pt x="566" y="75"/>
                    </a:cubicBezTo>
                    <a:close/>
                    <a:moveTo>
                      <a:pt x="587" y="47"/>
                    </a:moveTo>
                    <a:cubicBezTo>
                      <a:pt x="587" y="47"/>
                      <a:pt x="588" y="47"/>
                      <a:pt x="589" y="47"/>
                    </a:cubicBezTo>
                    <a:cubicBezTo>
                      <a:pt x="588" y="46"/>
                      <a:pt x="587" y="46"/>
                      <a:pt x="587" y="47"/>
                    </a:cubicBezTo>
                    <a:close/>
                    <a:moveTo>
                      <a:pt x="567" y="71"/>
                    </a:moveTo>
                    <a:cubicBezTo>
                      <a:pt x="567" y="72"/>
                      <a:pt x="568" y="72"/>
                      <a:pt x="568" y="71"/>
                    </a:cubicBezTo>
                    <a:cubicBezTo>
                      <a:pt x="568" y="71"/>
                      <a:pt x="567" y="71"/>
                      <a:pt x="567" y="71"/>
                    </a:cubicBezTo>
                    <a:close/>
                    <a:moveTo>
                      <a:pt x="562" y="75"/>
                    </a:moveTo>
                    <a:cubicBezTo>
                      <a:pt x="562" y="75"/>
                      <a:pt x="562" y="75"/>
                      <a:pt x="562" y="75"/>
                    </a:cubicBezTo>
                    <a:close/>
                    <a:moveTo>
                      <a:pt x="583" y="48"/>
                    </a:moveTo>
                    <a:cubicBezTo>
                      <a:pt x="583" y="48"/>
                      <a:pt x="583" y="48"/>
                      <a:pt x="583" y="48"/>
                    </a:cubicBezTo>
                    <a:cubicBezTo>
                      <a:pt x="583" y="48"/>
                      <a:pt x="583" y="48"/>
                      <a:pt x="583" y="48"/>
                    </a:cubicBezTo>
                    <a:cubicBezTo>
                      <a:pt x="583" y="48"/>
                      <a:pt x="583" y="48"/>
                      <a:pt x="584" y="48"/>
                    </a:cubicBezTo>
                    <a:cubicBezTo>
                      <a:pt x="583" y="48"/>
                      <a:pt x="583" y="48"/>
                      <a:pt x="583" y="48"/>
                    </a:cubicBezTo>
                    <a:close/>
                    <a:moveTo>
                      <a:pt x="582" y="48"/>
                    </a:moveTo>
                    <a:cubicBezTo>
                      <a:pt x="582" y="48"/>
                      <a:pt x="583" y="49"/>
                      <a:pt x="582" y="48"/>
                    </a:cubicBezTo>
                    <a:close/>
                    <a:moveTo>
                      <a:pt x="581" y="46"/>
                    </a:moveTo>
                    <a:cubicBezTo>
                      <a:pt x="581" y="47"/>
                      <a:pt x="580" y="47"/>
                      <a:pt x="580" y="48"/>
                    </a:cubicBezTo>
                    <a:cubicBezTo>
                      <a:pt x="581" y="48"/>
                      <a:pt x="582" y="48"/>
                      <a:pt x="582" y="47"/>
                    </a:cubicBezTo>
                    <a:cubicBezTo>
                      <a:pt x="582" y="47"/>
                      <a:pt x="582" y="47"/>
                      <a:pt x="581" y="46"/>
                    </a:cubicBezTo>
                    <a:close/>
                    <a:moveTo>
                      <a:pt x="578" y="49"/>
                    </a:moveTo>
                    <a:cubicBezTo>
                      <a:pt x="579" y="49"/>
                      <a:pt x="578" y="49"/>
                      <a:pt x="579" y="50"/>
                    </a:cubicBezTo>
                    <a:cubicBezTo>
                      <a:pt x="579" y="49"/>
                      <a:pt x="579" y="49"/>
                      <a:pt x="580" y="49"/>
                    </a:cubicBezTo>
                    <a:cubicBezTo>
                      <a:pt x="579" y="49"/>
                      <a:pt x="579" y="49"/>
                      <a:pt x="578" y="49"/>
                    </a:cubicBezTo>
                    <a:close/>
                    <a:moveTo>
                      <a:pt x="579" y="48"/>
                    </a:moveTo>
                    <a:cubicBezTo>
                      <a:pt x="579" y="48"/>
                      <a:pt x="579" y="47"/>
                      <a:pt x="579" y="47"/>
                    </a:cubicBezTo>
                    <a:cubicBezTo>
                      <a:pt x="579" y="47"/>
                      <a:pt x="578" y="48"/>
                      <a:pt x="579" y="48"/>
                    </a:cubicBezTo>
                    <a:close/>
                    <a:moveTo>
                      <a:pt x="456" y="185"/>
                    </a:moveTo>
                    <a:cubicBezTo>
                      <a:pt x="455" y="184"/>
                      <a:pt x="454" y="186"/>
                      <a:pt x="453" y="185"/>
                    </a:cubicBezTo>
                    <a:cubicBezTo>
                      <a:pt x="453" y="185"/>
                      <a:pt x="453" y="186"/>
                      <a:pt x="452" y="186"/>
                    </a:cubicBezTo>
                    <a:cubicBezTo>
                      <a:pt x="450" y="186"/>
                      <a:pt x="449" y="186"/>
                      <a:pt x="447" y="186"/>
                    </a:cubicBezTo>
                    <a:cubicBezTo>
                      <a:pt x="446" y="186"/>
                      <a:pt x="444" y="185"/>
                      <a:pt x="443" y="187"/>
                    </a:cubicBezTo>
                    <a:cubicBezTo>
                      <a:pt x="443" y="186"/>
                      <a:pt x="442" y="186"/>
                      <a:pt x="442" y="186"/>
                    </a:cubicBezTo>
                    <a:cubicBezTo>
                      <a:pt x="442" y="187"/>
                      <a:pt x="444" y="187"/>
                      <a:pt x="445" y="187"/>
                    </a:cubicBezTo>
                    <a:cubicBezTo>
                      <a:pt x="446" y="187"/>
                      <a:pt x="448" y="187"/>
                      <a:pt x="449" y="187"/>
                    </a:cubicBezTo>
                    <a:cubicBezTo>
                      <a:pt x="449" y="187"/>
                      <a:pt x="449" y="187"/>
                      <a:pt x="450" y="187"/>
                    </a:cubicBezTo>
                    <a:cubicBezTo>
                      <a:pt x="451" y="188"/>
                      <a:pt x="453" y="187"/>
                      <a:pt x="454" y="187"/>
                    </a:cubicBezTo>
                    <a:cubicBezTo>
                      <a:pt x="454" y="187"/>
                      <a:pt x="454" y="187"/>
                      <a:pt x="454" y="187"/>
                    </a:cubicBezTo>
                    <a:cubicBezTo>
                      <a:pt x="455" y="187"/>
                      <a:pt x="456" y="187"/>
                      <a:pt x="457" y="188"/>
                    </a:cubicBezTo>
                    <a:cubicBezTo>
                      <a:pt x="459" y="187"/>
                      <a:pt x="461" y="188"/>
                      <a:pt x="463" y="186"/>
                    </a:cubicBezTo>
                    <a:cubicBezTo>
                      <a:pt x="461" y="186"/>
                      <a:pt x="457" y="188"/>
                      <a:pt x="456" y="185"/>
                    </a:cubicBezTo>
                    <a:close/>
                    <a:moveTo>
                      <a:pt x="575" y="46"/>
                    </a:moveTo>
                    <a:cubicBezTo>
                      <a:pt x="575" y="46"/>
                      <a:pt x="574" y="46"/>
                      <a:pt x="575" y="46"/>
                    </a:cubicBezTo>
                    <a:close/>
                    <a:moveTo>
                      <a:pt x="458" y="185"/>
                    </a:moveTo>
                    <a:cubicBezTo>
                      <a:pt x="458" y="185"/>
                      <a:pt x="458" y="185"/>
                      <a:pt x="458" y="185"/>
                    </a:cubicBezTo>
                    <a:cubicBezTo>
                      <a:pt x="458" y="185"/>
                      <a:pt x="458" y="185"/>
                      <a:pt x="458" y="185"/>
                    </a:cubicBezTo>
                    <a:close/>
                    <a:moveTo>
                      <a:pt x="458" y="185"/>
                    </a:moveTo>
                    <a:cubicBezTo>
                      <a:pt x="457" y="185"/>
                      <a:pt x="458" y="185"/>
                      <a:pt x="458" y="185"/>
                    </a:cubicBezTo>
                    <a:close/>
                    <a:moveTo>
                      <a:pt x="457" y="185"/>
                    </a:moveTo>
                    <a:cubicBezTo>
                      <a:pt x="457" y="185"/>
                      <a:pt x="457" y="185"/>
                      <a:pt x="457" y="185"/>
                    </a:cubicBezTo>
                    <a:cubicBezTo>
                      <a:pt x="457" y="185"/>
                      <a:pt x="457" y="185"/>
                      <a:pt x="457" y="185"/>
                    </a:cubicBezTo>
                    <a:cubicBezTo>
                      <a:pt x="457" y="185"/>
                      <a:pt x="457" y="185"/>
                      <a:pt x="457" y="185"/>
                    </a:cubicBezTo>
                    <a:close/>
                    <a:moveTo>
                      <a:pt x="569" y="47"/>
                    </a:moveTo>
                    <a:cubicBezTo>
                      <a:pt x="569" y="47"/>
                      <a:pt x="569" y="47"/>
                      <a:pt x="569" y="47"/>
                    </a:cubicBezTo>
                    <a:close/>
                    <a:moveTo>
                      <a:pt x="576" y="38"/>
                    </a:moveTo>
                    <a:cubicBezTo>
                      <a:pt x="576" y="38"/>
                      <a:pt x="576" y="38"/>
                      <a:pt x="576" y="38"/>
                    </a:cubicBezTo>
                    <a:close/>
                    <a:moveTo>
                      <a:pt x="577" y="36"/>
                    </a:moveTo>
                    <a:cubicBezTo>
                      <a:pt x="578" y="36"/>
                      <a:pt x="577" y="35"/>
                      <a:pt x="577" y="36"/>
                    </a:cubicBezTo>
                    <a:close/>
                    <a:moveTo>
                      <a:pt x="577" y="36"/>
                    </a:moveTo>
                    <a:cubicBezTo>
                      <a:pt x="577" y="35"/>
                      <a:pt x="577" y="36"/>
                      <a:pt x="577" y="36"/>
                    </a:cubicBezTo>
                    <a:close/>
                    <a:moveTo>
                      <a:pt x="452" y="185"/>
                    </a:moveTo>
                    <a:cubicBezTo>
                      <a:pt x="452" y="186"/>
                      <a:pt x="451" y="185"/>
                      <a:pt x="452" y="185"/>
                    </a:cubicBezTo>
                    <a:close/>
                    <a:moveTo>
                      <a:pt x="573" y="37"/>
                    </a:moveTo>
                    <a:cubicBezTo>
                      <a:pt x="573" y="37"/>
                      <a:pt x="573" y="37"/>
                      <a:pt x="573" y="37"/>
                    </a:cubicBezTo>
                    <a:close/>
                    <a:moveTo>
                      <a:pt x="572" y="36"/>
                    </a:moveTo>
                    <a:cubicBezTo>
                      <a:pt x="571" y="36"/>
                      <a:pt x="570" y="36"/>
                      <a:pt x="570" y="36"/>
                    </a:cubicBezTo>
                    <a:cubicBezTo>
                      <a:pt x="570" y="36"/>
                      <a:pt x="571" y="37"/>
                      <a:pt x="572" y="37"/>
                    </a:cubicBezTo>
                    <a:cubicBezTo>
                      <a:pt x="571" y="36"/>
                      <a:pt x="572" y="36"/>
                      <a:pt x="572" y="36"/>
                    </a:cubicBezTo>
                    <a:close/>
                    <a:moveTo>
                      <a:pt x="448" y="185"/>
                    </a:moveTo>
                    <a:cubicBezTo>
                      <a:pt x="448" y="186"/>
                      <a:pt x="449" y="186"/>
                      <a:pt x="448" y="185"/>
                    </a:cubicBezTo>
                    <a:close/>
                    <a:moveTo>
                      <a:pt x="447" y="185"/>
                    </a:moveTo>
                    <a:cubicBezTo>
                      <a:pt x="448" y="185"/>
                      <a:pt x="448" y="185"/>
                      <a:pt x="448" y="185"/>
                    </a:cubicBezTo>
                    <a:cubicBezTo>
                      <a:pt x="448" y="185"/>
                      <a:pt x="448" y="184"/>
                      <a:pt x="447" y="185"/>
                    </a:cubicBezTo>
                    <a:close/>
                    <a:moveTo>
                      <a:pt x="569" y="36"/>
                    </a:moveTo>
                    <a:cubicBezTo>
                      <a:pt x="568" y="36"/>
                      <a:pt x="569" y="36"/>
                      <a:pt x="569" y="36"/>
                    </a:cubicBezTo>
                    <a:close/>
                    <a:moveTo>
                      <a:pt x="568" y="36"/>
                    </a:moveTo>
                    <a:cubicBezTo>
                      <a:pt x="568" y="36"/>
                      <a:pt x="568" y="36"/>
                      <a:pt x="567" y="36"/>
                    </a:cubicBezTo>
                    <a:cubicBezTo>
                      <a:pt x="568" y="37"/>
                      <a:pt x="568" y="37"/>
                      <a:pt x="568" y="36"/>
                    </a:cubicBezTo>
                    <a:cubicBezTo>
                      <a:pt x="568" y="36"/>
                      <a:pt x="568" y="36"/>
                      <a:pt x="568" y="36"/>
                    </a:cubicBezTo>
                    <a:close/>
                    <a:moveTo>
                      <a:pt x="567" y="36"/>
                    </a:moveTo>
                    <a:cubicBezTo>
                      <a:pt x="567" y="36"/>
                      <a:pt x="567" y="36"/>
                      <a:pt x="567" y="36"/>
                    </a:cubicBezTo>
                    <a:cubicBezTo>
                      <a:pt x="567" y="37"/>
                      <a:pt x="567" y="37"/>
                      <a:pt x="567" y="36"/>
                    </a:cubicBezTo>
                    <a:cubicBezTo>
                      <a:pt x="567" y="36"/>
                      <a:pt x="567" y="36"/>
                      <a:pt x="567" y="36"/>
                    </a:cubicBezTo>
                    <a:close/>
                    <a:moveTo>
                      <a:pt x="568" y="35"/>
                    </a:moveTo>
                    <a:cubicBezTo>
                      <a:pt x="568" y="34"/>
                      <a:pt x="569" y="35"/>
                      <a:pt x="568" y="35"/>
                    </a:cubicBezTo>
                    <a:close/>
                    <a:moveTo>
                      <a:pt x="566" y="36"/>
                    </a:moveTo>
                    <a:cubicBezTo>
                      <a:pt x="567" y="36"/>
                      <a:pt x="566" y="36"/>
                      <a:pt x="566" y="36"/>
                    </a:cubicBezTo>
                    <a:close/>
                    <a:moveTo>
                      <a:pt x="565" y="37"/>
                    </a:moveTo>
                    <a:cubicBezTo>
                      <a:pt x="565" y="37"/>
                      <a:pt x="566" y="37"/>
                      <a:pt x="566" y="37"/>
                    </a:cubicBezTo>
                    <a:cubicBezTo>
                      <a:pt x="565" y="36"/>
                      <a:pt x="565" y="37"/>
                      <a:pt x="565" y="37"/>
                    </a:cubicBezTo>
                    <a:close/>
                    <a:moveTo>
                      <a:pt x="564" y="37"/>
                    </a:moveTo>
                    <a:cubicBezTo>
                      <a:pt x="565" y="37"/>
                      <a:pt x="564" y="37"/>
                      <a:pt x="564" y="37"/>
                    </a:cubicBezTo>
                    <a:close/>
                    <a:moveTo>
                      <a:pt x="443" y="184"/>
                    </a:moveTo>
                    <a:cubicBezTo>
                      <a:pt x="443" y="184"/>
                      <a:pt x="442" y="184"/>
                      <a:pt x="442" y="184"/>
                    </a:cubicBezTo>
                    <a:cubicBezTo>
                      <a:pt x="442" y="184"/>
                      <a:pt x="441" y="185"/>
                      <a:pt x="442" y="186"/>
                    </a:cubicBezTo>
                    <a:cubicBezTo>
                      <a:pt x="443" y="185"/>
                      <a:pt x="442" y="185"/>
                      <a:pt x="443" y="184"/>
                    </a:cubicBezTo>
                    <a:close/>
                    <a:moveTo>
                      <a:pt x="441" y="186"/>
                    </a:moveTo>
                    <a:cubicBezTo>
                      <a:pt x="441" y="186"/>
                      <a:pt x="440" y="186"/>
                      <a:pt x="440" y="186"/>
                    </a:cubicBezTo>
                    <a:cubicBezTo>
                      <a:pt x="440" y="186"/>
                      <a:pt x="441" y="186"/>
                      <a:pt x="441" y="186"/>
                    </a:cubicBezTo>
                    <a:cubicBezTo>
                      <a:pt x="441" y="186"/>
                      <a:pt x="441" y="186"/>
                      <a:pt x="441" y="186"/>
                    </a:cubicBezTo>
                    <a:close/>
                    <a:moveTo>
                      <a:pt x="563" y="37"/>
                    </a:moveTo>
                    <a:cubicBezTo>
                      <a:pt x="562" y="37"/>
                      <a:pt x="563" y="37"/>
                      <a:pt x="563" y="37"/>
                    </a:cubicBezTo>
                    <a:cubicBezTo>
                      <a:pt x="563" y="37"/>
                      <a:pt x="563" y="37"/>
                      <a:pt x="563" y="37"/>
                    </a:cubicBezTo>
                    <a:close/>
                    <a:moveTo>
                      <a:pt x="559" y="37"/>
                    </a:moveTo>
                    <a:cubicBezTo>
                      <a:pt x="559" y="37"/>
                      <a:pt x="559" y="38"/>
                      <a:pt x="559" y="37"/>
                    </a:cubicBezTo>
                    <a:close/>
                    <a:moveTo>
                      <a:pt x="558" y="36"/>
                    </a:moveTo>
                    <a:cubicBezTo>
                      <a:pt x="558" y="36"/>
                      <a:pt x="559" y="36"/>
                      <a:pt x="559" y="36"/>
                    </a:cubicBezTo>
                    <a:cubicBezTo>
                      <a:pt x="559" y="36"/>
                      <a:pt x="558" y="35"/>
                      <a:pt x="558" y="36"/>
                    </a:cubicBezTo>
                    <a:close/>
                    <a:moveTo>
                      <a:pt x="557" y="36"/>
                    </a:moveTo>
                    <a:cubicBezTo>
                      <a:pt x="558" y="36"/>
                      <a:pt x="557" y="35"/>
                      <a:pt x="557" y="36"/>
                    </a:cubicBezTo>
                    <a:close/>
                    <a:moveTo>
                      <a:pt x="554" y="38"/>
                    </a:moveTo>
                    <a:cubicBezTo>
                      <a:pt x="554" y="38"/>
                      <a:pt x="554" y="38"/>
                      <a:pt x="554" y="38"/>
                    </a:cubicBezTo>
                    <a:close/>
                    <a:moveTo>
                      <a:pt x="554" y="36"/>
                    </a:moveTo>
                    <a:cubicBezTo>
                      <a:pt x="554" y="36"/>
                      <a:pt x="554" y="36"/>
                      <a:pt x="554" y="37"/>
                    </a:cubicBezTo>
                    <a:cubicBezTo>
                      <a:pt x="555" y="36"/>
                      <a:pt x="555" y="36"/>
                      <a:pt x="556" y="36"/>
                    </a:cubicBezTo>
                    <a:cubicBezTo>
                      <a:pt x="555" y="35"/>
                      <a:pt x="554" y="35"/>
                      <a:pt x="554" y="36"/>
                    </a:cubicBezTo>
                    <a:close/>
                    <a:moveTo>
                      <a:pt x="553" y="38"/>
                    </a:moveTo>
                    <a:cubicBezTo>
                      <a:pt x="553" y="38"/>
                      <a:pt x="554" y="38"/>
                      <a:pt x="554" y="38"/>
                    </a:cubicBezTo>
                    <a:cubicBezTo>
                      <a:pt x="554" y="38"/>
                      <a:pt x="553" y="37"/>
                      <a:pt x="553" y="38"/>
                    </a:cubicBezTo>
                    <a:close/>
                    <a:moveTo>
                      <a:pt x="555" y="35"/>
                    </a:moveTo>
                    <a:cubicBezTo>
                      <a:pt x="555" y="35"/>
                      <a:pt x="555" y="35"/>
                      <a:pt x="555" y="35"/>
                    </a:cubicBezTo>
                    <a:close/>
                    <a:moveTo>
                      <a:pt x="554" y="34"/>
                    </a:moveTo>
                    <a:cubicBezTo>
                      <a:pt x="554" y="34"/>
                      <a:pt x="555" y="35"/>
                      <a:pt x="554" y="34"/>
                    </a:cubicBezTo>
                    <a:close/>
                    <a:moveTo>
                      <a:pt x="552" y="36"/>
                    </a:moveTo>
                    <a:cubicBezTo>
                      <a:pt x="553" y="36"/>
                      <a:pt x="553" y="36"/>
                      <a:pt x="553" y="35"/>
                    </a:cubicBezTo>
                    <a:cubicBezTo>
                      <a:pt x="553" y="35"/>
                      <a:pt x="552" y="36"/>
                      <a:pt x="552" y="36"/>
                    </a:cubicBezTo>
                    <a:close/>
                    <a:moveTo>
                      <a:pt x="552" y="36"/>
                    </a:moveTo>
                    <a:cubicBezTo>
                      <a:pt x="551" y="36"/>
                      <a:pt x="552" y="37"/>
                      <a:pt x="552" y="36"/>
                    </a:cubicBezTo>
                    <a:close/>
                    <a:moveTo>
                      <a:pt x="551" y="35"/>
                    </a:moveTo>
                    <a:cubicBezTo>
                      <a:pt x="551" y="35"/>
                      <a:pt x="551" y="35"/>
                      <a:pt x="551" y="35"/>
                    </a:cubicBezTo>
                    <a:cubicBezTo>
                      <a:pt x="551" y="35"/>
                      <a:pt x="551" y="35"/>
                      <a:pt x="551" y="36"/>
                    </a:cubicBezTo>
                    <a:cubicBezTo>
                      <a:pt x="551" y="35"/>
                      <a:pt x="552" y="35"/>
                      <a:pt x="552" y="35"/>
                    </a:cubicBezTo>
                    <a:cubicBezTo>
                      <a:pt x="552" y="35"/>
                      <a:pt x="552" y="35"/>
                      <a:pt x="551" y="35"/>
                    </a:cubicBezTo>
                    <a:close/>
                    <a:moveTo>
                      <a:pt x="550" y="35"/>
                    </a:moveTo>
                    <a:cubicBezTo>
                      <a:pt x="550" y="35"/>
                      <a:pt x="550" y="35"/>
                      <a:pt x="550" y="35"/>
                    </a:cubicBezTo>
                    <a:cubicBezTo>
                      <a:pt x="550" y="34"/>
                      <a:pt x="549" y="35"/>
                      <a:pt x="550" y="35"/>
                    </a:cubicBezTo>
                    <a:close/>
                    <a:moveTo>
                      <a:pt x="547" y="36"/>
                    </a:moveTo>
                    <a:cubicBezTo>
                      <a:pt x="547" y="37"/>
                      <a:pt x="548" y="36"/>
                      <a:pt x="548" y="36"/>
                    </a:cubicBezTo>
                    <a:cubicBezTo>
                      <a:pt x="548" y="36"/>
                      <a:pt x="547" y="36"/>
                      <a:pt x="547" y="36"/>
                    </a:cubicBezTo>
                    <a:close/>
                    <a:moveTo>
                      <a:pt x="546" y="37"/>
                    </a:moveTo>
                    <a:cubicBezTo>
                      <a:pt x="546" y="37"/>
                      <a:pt x="547" y="37"/>
                      <a:pt x="547" y="36"/>
                    </a:cubicBezTo>
                    <a:cubicBezTo>
                      <a:pt x="547" y="36"/>
                      <a:pt x="546" y="36"/>
                      <a:pt x="546" y="37"/>
                    </a:cubicBezTo>
                    <a:close/>
                    <a:moveTo>
                      <a:pt x="546" y="34"/>
                    </a:moveTo>
                    <a:cubicBezTo>
                      <a:pt x="546" y="34"/>
                      <a:pt x="546" y="35"/>
                      <a:pt x="546" y="35"/>
                    </a:cubicBezTo>
                    <a:cubicBezTo>
                      <a:pt x="546" y="35"/>
                      <a:pt x="546" y="35"/>
                      <a:pt x="546" y="36"/>
                    </a:cubicBezTo>
                    <a:cubicBezTo>
                      <a:pt x="546" y="35"/>
                      <a:pt x="547" y="35"/>
                      <a:pt x="547" y="35"/>
                    </a:cubicBezTo>
                    <a:cubicBezTo>
                      <a:pt x="546" y="35"/>
                      <a:pt x="546" y="34"/>
                      <a:pt x="546" y="34"/>
                    </a:cubicBezTo>
                    <a:close/>
                    <a:moveTo>
                      <a:pt x="419" y="188"/>
                    </a:moveTo>
                    <a:cubicBezTo>
                      <a:pt x="420" y="188"/>
                      <a:pt x="420" y="188"/>
                      <a:pt x="420" y="188"/>
                    </a:cubicBezTo>
                    <a:cubicBezTo>
                      <a:pt x="420" y="188"/>
                      <a:pt x="420" y="188"/>
                      <a:pt x="420" y="188"/>
                    </a:cubicBezTo>
                    <a:cubicBezTo>
                      <a:pt x="420" y="188"/>
                      <a:pt x="419" y="188"/>
                      <a:pt x="419" y="188"/>
                    </a:cubicBezTo>
                    <a:close/>
                    <a:moveTo>
                      <a:pt x="546" y="33"/>
                    </a:moveTo>
                    <a:cubicBezTo>
                      <a:pt x="546" y="33"/>
                      <a:pt x="546" y="34"/>
                      <a:pt x="546" y="34"/>
                    </a:cubicBezTo>
                    <a:cubicBezTo>
                      <a:pt x="546" y="34"/>
                      <a:pt x="546" y="34"/>
                      <a:pt x="546" y="34"/>
                    </a:cubicBezTo>
                    <a:cubicBezTo>
                      <a:pt x="546" y="34"/>
                      <a:pt x="546" y="34"/>
                      <a:pt x="546" y="33"/>
                    </a:cubicBezTo>
                    <a:cubicBezTo>
                      <a:pt x="546" y="33"/>
                      <a:pt x="546" y="33"/>
                      <a:pt x="546" y="33"/>
                    </a:cubicBezTo>
                    <a:close/>
                    <a:moveTo>
                      <a:pt x="417" y="188"/>
                    </a:moveTo>
                    <a:cubicBezTo>
                      <a:pt x="417" y="188"/>
                      <a:pt x="416" y="188"/>
                      <a:pt x="416" y="188"/>
                    </a:cubicBezTo>
                    <a:cubicBezTo>
                      <a:pt x="416" y="188"/>
                      <a:pt x="417" y="188"/>
                      <a:pt x="417" y="188"/>
                    </a:cubicBezTo>
                    <a:close/>
                    <a:moveTo>
                      <a:pt x="416" y="188"/>
                    </a:moveTo>
                    <a:cubicBezTo>
                      <a:pt x="415" y="188"/>
                      <a:pt x="416" y="189"/>
                      <a:pt x="416" y="188"/>
                    </a:cubicBezTo>
                    <a:close/>
                    <a:moveTo>
                      <a:pt x="411" y="188"/>
                    </a:moveTo>
                    <a:cubicBezTo>
                      <a:pt x="411" y="188"/>
                      <a:pt x="411" y="188"/>
                      <a:pt x="411" y="188"/>
                    </a:cubicBezTo>
                    <a:close/>
                    <a:moveTo>
                      <a:pt x="539" y="30"/>
                    </a:moveTo>
                    <a:cubicBezTo>
                      <a:pt x="538" y="30"/>
                      <a:pt x="539" y="31"/>
                      <a:pt x="539" y="30"/>
                    </a:cubicBezTo>
                    <a:close/>
                    <a:moveTo>
                      <a:pt x="538" y="31"/>
                    </a:moveTo>
                    <a:cubicBezTo>
                      <a:pt x="538" y="31"/>
                      <a:pt x="538" y="31"/>
                      <a:pt x="538" y="31"/>
                    </a:cubicBezTo>
                    <a:close/>
                    <a:moveTo>
                      <a:pt x="534" y="34"/>
                    </a:moveTo>
                    <a:cubicBezTo>
                      <a:pt x="533" y="34"/>
                      <a:pt x="534" y="35"/>
                      <a:pt x="534" y="34"/>
                    </a:cubicBezTo>
                    <a:close/>
                    <a:moveTo>
                      <a:pt x="533" y="34"/>
                    </a:moveTo>
                    <a:cubicBezTo>
                      <a:pt x="533" y="34"/>
                      <a:pt x="533" y="34"/>
                      <a:pt x="533" y="34"/>
                    </a:cubicBezTo>
                    <a:close/>
                    <a:moveTo>
                      <a:pt x="406" y="188"/>
                    </a:moveTo>
                    <a:cubicBezTo>
                      <a:pt x="406" y="188"/>
                      <a:pt x="406" y="188"/>
                      <a:pt x="406" y="188"/>
                    </a:cubicBezTo>
                    <a:cubicBezTo>
                      <a:pt x="406" y="188"/>
                      <a:pt x="405" y="188"/>
                      <a:pt x="406" y="188"/>
                    </a:cubicBezTo>
                    <a:close/>
                    <a:moveTo>
                      <a:pt x="548" y="15"/>
                    </a:moveTo>
                    <a:cubicBezTo>
                      <a:pt x="548" y="15"/>
                      <a:pt x="548" y="15"/>
                      <a:pt x="548" y="15"/>
                    </a:cubicBezTo>
                    <a:close/>
                    <a:moveTo>
                      <a:pt x="529" y="35"/>
                    </a:moveTo>
                    <a:cubicBezTo>
                      <a:pt x="529" y="35"/>
                      <a:pt x="529" y="35"/>
                      <a:pt x="529" y="35"/>
                    </a:cubicBezTo>
                    <a:close/>
                    <a:moveTo>
                      <a:pt x="528" y="35"/>
                    </a:moveTo>
                    <a:cubicBezTo>
                      <a:pt x="528" y="35"/>
                      <a:pt x="528" y="35"/>
                      <a:pt x="529" y="35"/>
                    </a:cubicBezTo>
                    <a:cubicBezTo>
                      <a:pt x="528" y="35"/>
                      <a:pt x="528" y="34"/>
                      <a:pt x="528" y="35"/>
                    </a:cubicBezTo>
                    <a:close/>
                    <a:moveTo>
                      <a:pt x="528" y="31"/>
                    </a:moveTo>
                    <a:cubicBezTo>
                      <a:pt x="528" y="31"/>
                      <a:pt x="529" y="32"/>
                      <a:pt x="528" y="31"/>
                    </a:cubicBezTo>
                    <a:close/>
                    <a:moveTo>
                      <a:pt x="539" y="15"/>
                    </a:moveTo>
                    <a:cubicBezTo>
                      <a:pt x="539" y="15"/>
                      <a:pt x="540" y="16"/>
                      <a:pt x="539" y="15"/>
                    </a:cubicBezTo>
                    <a:close/>
                    <a:moveTo>
                      <a:pt x="539" y="16"/>
                    </a:moveTo>
                    <a:cubicBezTo>
                      <a:pt x="539" y="15"/>
                      <a:pt x="539" y="15"/>
                      <a:pt x="539" y="15"/>
                    </a:cubicBezTo>
                    <a:cubicBezTo>
                      <a:pt x="539" y="15"/>
                      <a:pt x="538" y="15"/>
                      <a:pt x="539" y="16"/>
                    </a:cubicBezTo>
                    <a:close/>
                    <a:moveTo>
                      <a:pt x="524" y="31"/>
                    </a:moveTo>
                    <a:cubicBezTo>
                      <a:pt x="525" y="31"/>
                      <a:pt x="525" y="31"/>
                      <a:pt x="526" y="31"/>
                    </a:cubicBezTo>
                    <a:cubicBezTo>
                      <a:pt x="525" y="30"/>
                      <a:pt x="525" y="30"/>
                      <a:pt x="524" y="31"/>
                    </a:cubicBezTo>
                    <a:close/>
                    <a:moveTo>
                      <a:pt x="537" y="16"/>
                    </a:moveTo>
                    <a:cubicBezTo>
                      <a:pt x="538" y="16"/>
                      <a:pt x="536" y="15"/>
                      <a:pt x="537" y="16"/>
                    </a:cubicBezTo>
                    <a:close/>
                    <a:moveTo>
                      <a:pt x="536" y="15"/>
                    </a:moveTo>
                    <a:cubicBezTo>
                      <a:pt x="535" y="15"/>
                      <a:pt x="536" y="16"/>
                      <a:pt x="536" y="15"/>
                    </a:cubicBezTo>
                    <a:close/>
                    <a:moveTo>
                      <a:pt x="527" y="26"/>
                    </a:moveTo>
                    <a:cubicBezTo>
                      <a:pt x="527" y="26"/>
                      <a:pt x="528" y="26"/>
                      <a:pt x="527" y="26"/>
                    </a:cubicBezTo>
                    <a:close/>
                    <a:moveTo>
                      <a:pt x="521" y="32"/>
                    </a:moveTo>
                    <a:cubicBezTo>
                      <a:pt x="521" y="32"/>
                      <a:pt x="522" y="32"/>
                      <a:pt x="522" y="32"/>
                    </a:cubicBezTo>
                    <a:cubicBezTo>
                      <a:pt x="522" y="32"/>
                      <a:pt x="522" y="31"/>
                      <a:pt x="521" y="32"/>
                    </a:cubicBezTo>
                    <a:close/>
                    <a:moveTo>
                      <a:pt x="519" y="34"/>
                    </a:moveTo>
                    <a:cubicBezTo>
                      <a:pt x="519" y="34"/>
                      <a:pt x="519" y="34"/>
                      <a:pt x="519" y="34"/>
                    </a:cubicBezTo>
                    <a:close/>
                    <a:moveTo>
                      <a:pt x="532" y="15"/>
                    </a:moveTo>
                    <a:cubicBezTo>
                      <a:pt x="532" y="15"/>
                      <a:pt x="532" y="16"/>
                      <a:pt x="532" y="16"/>
                    </a:cubicBezTo>
                    <a:cubicBezTo>
                      <a:pt x="533" y="16"/>
                      <a:pt x="533" y="16"/>
                      <a:pt x="534" y="16"/>
                    </a:cubicBezTo>
                    <a:cubicBezTo>
                      <a:pt x="533" y="15"/>
                      <a:pt x="533" y="16"/>
                      <a:pt x="532" y="15"/>
                    </a:cubicBezTo>
                    <a:close/>
                    <a:moveTo>
                      <a:pt x="524" y="26"/>
                    </a:moveTo>
                    <a:cubicBezTo>
                      <a:pt x="524" y="26"/>
                      <a:pt x="524" y="26"/>
                      <a:pt x="524" y="26"/>
                    </a:cubicBezTo>
                    <a:close/>
                    <a:moveTo>
                      <a:pt x="523" y="27"/>
                    </a:moveTo>
                    <a:cubicBezTo>
                      <a:pt x="522" y="27"/>
                      <a:pt x="524" y="28"/>
                      <a:pt x="523" y="27"/>
                    </a:cubicBezTo>
                    <a:close/>
                    <a:moveTo>
                      <a:pt x="531" y="16"/>
                    </a:moveTo>
                    <a:cubicBezTo>
                      <a:pt x="531" y="16"/>
                      <a:pt x="530" y="16"/>
                      <a:pt x="530" y="16"/>
                    </a:cubicBezTo>
                    <a:cubicBezTo>
                      <a:pt x="531" y="16"/>
                      <a:pt x="531" y="16"/>
                      <a:pt x="531" y="16"/>
                    </a:cubicBezTo>
                    <a:cubicBezTo>
                      <a:pt x="531" y="16"/>
                      <a:pt x="531" y="16"/>
                      <a:pt x="531" y="16"/>
                    </a:cubicBezTo>
                    <a:close/>
                    <a:moveTo>
                      <a:pt x="529" y="16"/>
                    </a:moveTo>
                    <a:cubicBezTo>
                      <a:pt x="529" y="16"/>
                      <a:pt x="529" y="16"/>
                      <a:pt x="529" y="16"/>
                    </a:cubicBezTo>
                    <a:cubicBezTo>
                      <a:pt x="529" y="16"/>
                      <a:pt x="529" y="16"/>
                      <a:pt x="530" y="16"/>
                    </a:cubicBezTo>
                    <a:cubicBezTo>
                      <a:pt x="530" y="16"/>
                      <a:pt x="529" y="16"/>
                      <a:pt x="529" y="16"/>
                    </a:cubicBezTo>
                    <a:close/>
                    <a:moveTo>
                      <a:pt x="520" y="26"/>
                    </a:moveTo>
                    <a:cubicBezTo>
                      <a:pt x="520" y="25"/>
                      <a:pt x="521" y="27"/>
                      <a:pt x="520" y="26"/>
                    </a:cubicBezTo>
                    <a:close/>
                    <a:moveTo>
                      <a:pt x="527" y="16"/>
                    </a:moveTo>
                    <a:cubicBezTo>
                      <a:pt x="528" y="16"/>
                      <a:pt x="528" y="17"/>
                      <a:pt x="528" y="16"/>
                    </a:cubicBezTo>
                    <a:cubicBezTo>
                      <a:pt x="528" y="15"/>
                      <a:pt x="527" y="16"/>
                      <a:pt x="527" y="16"/>
                    </a:cubicBezTo>
                    <a:close/>
                    <a:moveTo>
                      <a:pt x="511" y="35"/>
                    </a:moveTo>
                    <a:cubicBezTo>
                      <a:pt x="510" y="35"/>
                      <a:pt x="511" y="36"/>
                      <a:pt x="511" y="35"/>
                    </a:cubicBezTo>
                    <a:cubicBezTo>
                      <a:pt x="511" y="35"/>
                      <a:pt x="511" y="35"/>
                      <a:pt x="511" y="35"/>
                    </a:cubicBezTo>
                    <a:close/>
                    <a:moveTo>
                      <a:pt x="527" y="16"/>
                    </a:moveTo>
                    <a:cubicBezTo>
                      <a:pt x="526" y="16"/>
                      <a:pt x="527" y="17"/>
                      <a:pt x="527" y="16"/>
                    </a:cubicBezTo>
                    <a:close/>
                    <a:moveTo>
                      <a:pt x="514" y="31"/>
                    </a:moveTo>
                    <a:cubicBezTo>
                      <a:pt x="514" y="31"/>
                      <a:pt x="514" y="31"/>
                      <a:pt x="514" y="31"/>
                    </a:cubicBezTo>
                    <a:cubicBezTo>
                      <a:pt x="514" y="31"/>
                      <a:pt x="514" y="31"/>
                      <a:pt x="514" y="31"/>
                    </a:cubicBezTo>
                    <a:cubicBezTo>
                      <a:pt x="514" y="31"/>
                      <a:pt x="514" y="31"/>
                      <a:pt x="514" y="31"/>
                    </a:cubicBezTo>
                    <a:close/>
                    <a:moveTo>
                      <a:pt x="523" y="16"/>
                    </a:moveTo>
                    <a:cubicBezTo>
                      <a:pt x="524" y="17"/>
                      <a:pt x="525" y="16"/>
                      <a:pt x="526" y="16"/>
                    </a:cubicBezTo>
                    <a:cubicBezTo>
                      <a:pt x="525" y="15"/>
                      <a:pt x="524" y="15"/>
                      <a:pt x="523" y="16"/>
                    </a:cubicBezTo>
                    <a:close/>
                    <a:moveTo>
                      <a:pt x="514" y="28"/>
                    </a:moveTo>
                    <a:cubicBezTo>
                      <a:pt x="515" y="28"/>
                      <a:pt x="515" y="29"/>
                      <a:pt x="515" y="28"/>
                    </a:cubicBezTo>
                    <a:cubicBezTo>
                      <a:pt x="515" y="28"/>
                      <a:pt x="515" y="28"/>
                      <a:pt x="514" y="28"/>
                    </a:cubicBezTo>
                    <a:close/>
                    <a:moveTo>
                      <a:pt x="508" y="36"/>
                    </a:moveTo>
                    <a:cubicBezTo>
                      <a:pt x="508" y="35"/>
                      <a:pt x="507" y="36"/>
                      <a:pt x="508" y="36"/>
                    </a:cubicBezTo>
                    <a:cubicBezTo>
                      <a:pt x="508" y="36"/>
                      <a:pt x="508" y="36"/>
                      <a:pt x="508" y="36"/>
                    </a:cubicBezTo>
                    <a:close/>
                    <a:moveTo>
                      <a:pt x="383" y="187"/>
                    </a:moveTo>
                    <a:cubicBezTo>
                      <a:pt x="383" y="187"/>
                      <a:pt x="384" y="187"/>
                      <a:pt x="383" y="187"/>
                    </a:cubicBezTo>
                    <a:close/>
                    <a:moveTo>
                      <a:pt x="520" y="16"/>
                    </a:moveTo>
                    <a:cubicBezTo>
                      <a:pt x="521" y="17"/>
                      <a:pt x="522" y="16"/>
                      <a:pt x="523" y="16"/>
                    </a:cubicBezTo>
                    <a:cubicBezTo>
                      <a:pt x="522" y="16"/>
                      <a:pt x="521" y="16"/>
                      <a:pt x="520" y="16"/>
                    </a:cubicBezTo>
                    <a:close/>
                    <a:moveTo>
                      <a:pt x="512" y="27"/>
                    </a:moveTo>
                    <a:cubicBezTo>
                      <a:pt x="512" y="28"/>
                      <a:pt x="512" y="28"/>
                      <a:pt x="512" y="28"/>
                    </a:cubicBezTo>
                    <a:cubicBezTo>
                      <a:pt x="512" y="28"/>
                      <a:pt x="512" y="28"/>
                      <a:pt x="512" y="28"/>
                    </a:cubicBezTo>
                    <a:cubicBezTo>
                      <a:pt x="512" y="28"/>
                      <a:pt x="512" y="28"/>
                      <a:pt x="512" y="28"/>
                    </a:cubicBezTo>
                    <a:cubicBezTo>
                      <a:pt x="512" y="28"/>
                      <a:pt x="512" y="28"/>
                      <a:pt x="512" y="27"/>
                    </a:cubicBezTo>
                    <a:close/>
                    <a:moveTo>
                      <a:pt x="507" y="33"/>
                    </a:moveTo>
                    <a:cubicBezTo>
                      <a:pt x="507" y="33"/>
                      <a:pt x="507" y="32"/>
                      <a:pt x="507" y="32"/>
                    </a:cubicBezTo>
                    <a:cubicBezTo>
                      <a:pt x="507" y="32"/>
                      <a:pt x="507" y="32"/>
                      <a:pt x="507" y="33"/>
                    </a:cubicBezTo>
                    <a:close/>
                    <a:moveTo>
                      <a:pt x="382" y="184"/>
                    </a:moveTo>
                    <a:cubicBezTo>
                      <a:pt x="382" y="184"/>
                      <a:pt x="382" y="184"/>
                      <a:pt x="382" y="184"/>
                    </a:cubicBezTo>
                    <a:close/>
                    <a:moveTo>
                      <a:pt x="512" y="26"/>
                    </a:moveTo>
                    <a:cubicBezTo>
                      <a:pt x="511" y="26"/>
                      <a:pt x="512" y="27"/>
                      <a:pt x="512" y="26"/>
                    </a:cubicBezTo>
                    <a:close/>
                    <a:moveTo>
                      <a:pt x="382" y="184"/>
                    </a:moveTo>
                    <a:cubicBezTo>
                      <a:pt x="382" y="184"/>
                      <a:pt x="381" y="183"/>
                      <a:pt x="382" y="184"/>
                    </a:cubicBezTo>
                    <a:close/>
                    <a:moveTo>
                      <a:pt x="381" y="184"/>
                    </a:moveTo>
                    <a:cubicBezTo>
                      <a:pt x="381" y="184"/>
                      <a:pt x="381" y="184"/>
                      <a:pt x="381" y="184"/>
                    </a:cubicBezTo>
                    <a:close/>
                    <a:moveTo>
                      <a:pt x="519" y="16"/>
                    </a:moveTo>
                    <a:cubicBezTo>
                      <a:pt x="519" y="16"/>
                      <a:pt x="519" y="16"/>
                      <a:pt x="519" y="16"/>
                    </a:cubicBezTo>
                    <a:close/>
                    <a:moveTo>
                      <a:pt x="508" y="28"/>
                    </a:moveTo>
                    <a:cubicBezTo>
                      <a:pt x="509" y="28"/>
                      <a:pt x="509" y="28"/>
                      <a:pt x="510" y="28"/>
                    </a:cubicBezTo>
                    <a:cubicBezTo>
                      <a:pt x="509" y="27"/>
                      <a:pt x="508" y="28"/>
                      <a:pt x="508" y="28"/>
                    </a:cubicBezTo>
                    <a:close/>
                    <a:moveTo>
                      <a:pt x="504" y="31"/>
                    </a:moveTo>
                    <a:cubicBezTo>
                      <a:pt x="504" y="31"/>
                      <a:pt x="504" y="31"/>
                      <a:pt x="504" y="31"/>
                    </a:cubicBezTo>
                    <a:close/>
                    <a:moveTo>
                      <a:pt x="504" y="31"/>
                    </a:moveTo>
                    <a:cubicBezTo>
                      <a:pt x="503" y="31"/>
                      <a:pt x="504" y="31"/>
                      <a:pt x="504" y="31"/>
                    </a:cubicBezTo>
                    <a:close/>
                    <a:moveTo>
                      <a:pt x="377" y="184"/>
                    </a:moveTo>
                    <a:cubicBezTo>
                      <a:pt x="378" y="184"/>
                      <a:pt x="377" y="183"/>
                      <a:pt x="377" y="184"/>
                    </a:cubicBezTo>
                    <a:close/>
                    <a:moveTo>
                      <a:pt x="519" y="10"/>
                    </a:moveTo>
                    <a:cubicBezTo>
                      <a:pt x="520" y="10"/>
                      <a:pt x="520" y="10"/>
                      <a:pt x="521" y="10"/>
                    </a:cubicBezTo>
                    <a:cubicBezTo>
                      <a:pt x="520" y="9"/>
                      <a:pt x="520" y="10"/>
                      <a:pt x="519" y="10"/>
                    </a:cubicBezTo>
                    <a:close/>
                    <a:moveTo>
                      <a:pt x="507" y="27"/>
                    </a:moveTo>
                    <a:cubicBezTo>
                      <a:pt x="505" y="26"/>
                      <a:pt x="503" y="26"/>
                      <a:pt x="502" y="26"/>
                    </a:cubicBezTo>
                    <a:cubicBezTo>
                      <a:pt x="502" y="27"/>
                      <a:pt x="502" y="27"/>
                      <a:pt x="503" y="27"/>
                    </a:cubicBezTo>
                    <a:cubicBezTo>
                      <a:pt x="504" y="27"/>
                      <a:pt x="506" y="27"/>
                      <a:pt x="506" y="28"/>
                    </a:cubicBezTo>
                    <a:cubicBezTo>
                      <a:pt x="506" y="27"/>
                      <a:pt x="506" y="27"/>
                      <a:pt x="507" y="27"/>
                    </a:cubicBezTo>
                    <a:close/>
                    <a:moveTo>
                      <a:pt x="505" y="29"/>
                    </a:moveTo>
                    <a:cubicBezTo>
                      <a:pt x="504" y="28"/>
                      <a:pt x="505" y="29"/>
                      <a:pt x="505" y="29"/>
                    </a:cubicBezTo>
                    <a:close/>
                    <a:moveTo>
                      <a:pt x="504" y="28"/>
                    </a:moveTo>
                    <a:cubicBezTo>
                      <a:pt x="503" y="28"/>
                      <a:pt x="504" y="29"/>
                      <a:pt x="504" y="28"/>
                    </a:cubicBezTo>
                    <a:close/>
                    <a:moveTo>
                      <a:pt x="500" y="32"/>
                    </a:moveTo>
                    <a:cubicBezTo>
                      <a:pt x="499" y="32"/>
                      <a:pt x="500" y="33"/>
                      <a:pt x="500" y="32"/>
                    </a:cubicBezTo>
                    <a:close/>
                    <a:moveTo>
                      <a:pt x="499" y="33"/>
                    </a:moveTo>
                    <a:cubicBezTo>
                      <a:pt x="499" y="33"/>
                      <a:pt x="499" y="33"/>
                      <a:pt x="499" y="33"/>
                    </a:cubicBezTo>
                    <a:cubicBezTo>
                      <a:pt x="499" y="33"/>
                      <a:pt x="499" y="33"/>
                      <a:pt x="499" y="33"/>
                    </a:cubicBezTo>
                    <a:close/>
                    <a:moveTo>
                      <a:pt x="516" y="10"/>
                    </a:moveTo>
                    <a:cubicBezTo>
                      <a:pt x="517" y="10"/>
                      <a:pt x="518" y="11"/>
                      <a:pt x="518" y="10"/>
                    </a:cubicBezTo>
                    <a:cubicBezTo>
                      <a:pt x="517" y="10"/>
                      <a:pt x="517" y="9"/>
                      <a:pt x="516" y="10"/>
                    </a:cubicBezTo>
                    <a:close/>
                    <a:moveTo>
                      <a:pt x="374" y="183"/>
                    </a:moveTo>
                    <a:cubicBezTo>
                      <a:pt x="374" y="184"/>
                      <a:pt x="375" y="183"/>
                      <a:pt x="375" y="183"/>
                    </a:cubicBezTo>
                    <a:cubicBezTo>
                      <a:pt x="374" y="183"/>
                      <a:pt x="374" y="183"/>
                      <a:pt x="374" y="183"/>
                    </a:cubicBezTo>
                    <a:close/>
                    <a:moveTo>
                      <a:pt x="510" y="17"/>
                    </a:moveTo>
                    <a:cubicBezTo>
                      <a:pt x="510" y="17"/>
                      <a:pt x="510" y="17"/>
                      <a:pt x="511" y="17"/>
                    </a:cubicBezTo>
                    <a:cubicBezTo>
                      <a:pt x="510" y="17"/>
                      <a:pt x="510" y="16"/>
                      <a:pt x="510" y="17"/>
                    </a:cubicBezTo>
                    <a:close/>
                    <a:moveTo>
                      <a:pt x="370" y="186"/>
                    </a:moveTo>
                    <a:cubicBezTo>
                      <a:pt x="371" y="186"/>
                      <a:pt x="371" y="186"/>
                      <a:pt x="371" y="186"/>
                    </a:cubicBezTo>
                    <a:cubicBezTo>
                      <a:pt x="371" y="185"/>
                      <a:pt x="371" y="186"/>
                      <a:pt x="370" y="186"/>
                    </a:cubicBezTo>
                    <a:close/>
                    <a:moveTo>
                      <a:pt x="516" y="10"/>
                    </a:moveTo>
                    <a:cubicBezTo>
                      <a:pt x="515" y="9"/>
                      <a:pt x="516" y="10"/>
                      <a:pt x="516" y="10"/>
                    </a:cubicBezTo>
                    <a:close/>
                    <a:moveTo>
                      <a:pt x="514" y="10"/>
                    </a:moveTo>
                    <a:cubicBezTo>
                      <a:pt x="514" y="10"/>
                      <a:pt x="515" y="10"/>
                      <a:pt x="515" y="11"/>
                    </a:cubicBezTo>
                    <a:cubicBezTo>
                      <a:pt x="515" y="10"/>
                      <a:pt x="515" y="10"/>
                      <a:pt x="515" y="10"/>
                    </a:cubicBezTo>
                    <a:cubicBezTo>
                      <a:pt x="515" y="10"/>
                      <a:pt x="515" y="10"/>
                      <a:pt x="514" y="10"/>
                    </a:cubicBezTo>
                    <a:close/>
                    <a:moveTo>
                      <a:pt x="501" y="27"/>
                    </a:moveTo>
                    <a:cubicBezTo>
                      <a:pt x="501" y="27"/>
                      <a:pt x="502" y="27"/>
                      <a:pt x="502" y="27"/>
                    </a:cubicBezTo>
                    <a:cubicBezTo>
                      <a:pt x="501" y="27"/>
                      <a:pt x="501" y="27"/>
                      <a:pt x="501" y="27"/>
                    </a:cubicBezTo>
                    <a:close/>
                    <a:moveTo>
                      <a:pt x="510" y="17"/>
                    </a:moveTo>
                    <a:cubicBezTo>
                      <a:pt x="509" y="17"/>
                      <a:pt x="509" y="17"/>
                      <a:pt x="508" y="16"/>
                    </a:cubicBezTo>
                    <a:cubicBezTo>
                      <a:pt x="508" y="16"/>
                      <a:pt x="508" y="16"/>
                      <a:pt x="508" y="17"/>
                    </a:cubicBezTo>
                    <a:cubicBezTo>
                      <a:pt x="507" y="17"/>
                      <a:pt x="507" y="15"/>
                      <a:pt x="506" y="16"/>
                    </a:cubicBezTo>
                    <a:cubicBezTo>
                      <a:pt x="507" y="17"/>
                      <a:pt x="509" y="17"/>
                      <a:pt x="510" y="17"/>
                    </a:cubicBezTo>
                    <a:close/>
                    <a:moveTo>
                      <a:pt x="369" y="186"/>
                    </a:moveTo>
                    <a:cubicBezTo>
                      <a:pt x="369" y="186"/>
                      <a:pt x="369" y="186"/>
                      <a:pt x="369" y="186"/>
                    </a:cubicBezTo>
                    <a:cubicBezTo>
                      <a:pt x="369" y="186"/>
                      <a:pt x="369" y="187"/>
                      <a:pt x="370" y="186"/>
                    </a:cubicBezTo>
                    <a:cubicBezTo>
                      <a:pt x="369" y="186"/>
                      <a:pt x="369" y="186"/>
                      <a:pt x="369" y="186"/>
                    </a:cubicBezTo>
                    <a:close/>
                    <a:moveTo>
                      <a:pt x="495" y="32"/>
                    </a:moveTo>
                    <a:cubicBezTo>
                      <a:pt x="495" y="33"/>
                      <a:pt x="496" y="33"/>
                      <a:pt x="496" y="33"/>
                    </a:cubicBezTo>
                    <a:cubicBezTo>
                      <a:pt x="496" y="32"/>
                      <a:pt x="495" y="32"/>
                      <a:pt x="495" y="32"/>
                    </a:cubicBezTo>
                    <a:close/>
                    <a:moveTo>
                      <a:pt x="510" y="10"/>
                    </a:moveTo>
                    <a:cubicBezTo>
                      <a:pt x="509" y="10"/>
                      <a:pt x="508" y="10"/>
                      <a:pt x="507" y="10"/>
                    </a:cubicBezTo>
                    <a:cubicBezTo>
                      <a:pt x="506" y="10"/>
                      <a:pt x="506" y="10"/>
                      <a:pt x="506" y="11"/>
                    </a:cubicBezTo>
                    <a:cubicBezTo>
                      <a:pt x="505" y="10"/>
                      <a:pt x="505" y="10"/>
                      <a:pt x="505" y="10"/>
                    </a:cubicBezTo>
                    <a:cubicBezTo>
                      <a:pt x="506" y="12"/>
                      <a:pt x="508" y="11"/>
                      <a:pt x="510" y="11"/>
                    </a:cubicBezTo>
                    <a:cubicBezTo>
                      <a:pt x="511" y="11"/>
                      <a:pt x="513" y="10"/>
                      <a:pt x="514" y="11"/>
                    </a:cubicBezTo>
                    <a:cubicBezTo>
                      <a:pt x="514" y="10"/>
                      <a:pt x="514" y="10"/>
                      <a:pt x="514" y="10"/>
                    </a:cubicBezTo>
                    <a:cubicBezTo>
                      <a:pt x="513" y="10"/>
                      <a:pt x="511" y="9"/>
                      <a:pt x="510" y="10"/>
                    </a:cubicBezTo>
                    <a:close/>
                    <a:moveTo>
                      <a:pt x="370" y="184"/>
                    </a:moveTo>
                    <a:cubicBezTo>
                      <a:pt x="370" y="184"/>
                      <a:pt x="370" y="184"/>
                      <a:pt x="370" y="184"/>
                    </a:cubicBezTo>
                    <a:cubicBezTo>
                      <a:pt x="370" y="184"/>
                      <a:pt x="370" y="184"/>
                      <a:pt x="370" y="185"/>
                    </a:cubicBezTo>
                    <a:cubicBezTo>
                      <a:pt x="370" y="184"/>
                      <a:pt x="371" y="184"/>
                      <a:pt x="371" y="184"/>
                    </a:cubicBezTo>
                    <a:cubicBezTo>
                      <a:pt x="371" y="184"/>
                      <a:pt x="370" y="184"/>
                      <a:pt x="370" y="184"/>
                    </a:cubicBezTo>
                    <a:close/>
                    <a:moveTo>
                      <a:pt x="384" y="168"/>
                    </a:moveTo>
                    <a:cubicBezTo>
                      <a:pt x="383" y="168"/>
                      <a:pt x="384" y="169"/>
                      <a:pt x="384" y="168"/>
                    </a:cubicBezTo>
                    <a:close/>
                    <a:moveTo>
                      <a:pt x="368" y="186"/>
                    </a:moveTo>
                    <a:cubicBezTo>
                      <a:pt x="368" y="186"/>
                      <a:pt x="368" y="187"/>
                      <a:pt x="368" y="186"/>
                    </a:cubicBezTo>
                    <a:close/>
                    <a:moveTo>
                      <a:pt x="498" y="27"/>
                    </a:moveTo>
                    <a:cubicBezTo>
                      <a:pt x="499" y="27"/>
                      <a:pt x="499" y="27"/>
                      <a:pt x="499" y="27"/>
                    </a:cubicBezTo>
                    <a:cubicBezTo>
                      <a:pt x="499" y="26"/>
                      <a:pt x="499" y="27"/>
                      <a:pt x="498" y="27"/>
                    </a:cubicBezTo>
                    <a:close/>
                    <a:moveTo>
                      <a:pt x="369" y="184"/>
                    </a:moveTo>
                    <a:cubicBezTo>
                      <a:pt x="368" y="184"/>
                      <a:pt x="369" y="185"/>
                      <a:pt x="369" y="184"/>
                    </a:cubicBezTo>
                    <a:close/>
                    <a:moveTo>
                      <a:pt x="494" y="33"/>
                    </a:moveTo>
                    <a:cubicBezTo>
                      <a:pt x="493" y="32"/>
                      <a:pt x="494" y="33"/>
                      <a:pt x="494" y="33"/>
                    </a:cubicBezTo>
                    <a:close/>
                    <a:moveTo>
                      <a:pt x="368" y="185"/>
                    </a:moveTo>
                    <a:cubicBezTo>
                      <a:pt x="368" y="184"/>
                      <a:pt x="368" y="185"/>
                      <a:pt x="368" y="185"/>
                    </a:cubicBezTo>
                    <a:close/>
                    <a:moveTo>
                      <a:pt x="493" y="33"/>
                    </a:moveTo>
                    <a:cubicBezTo>
                      <a:pt x="493" y="33"/>
                      <a:pt x="493" y="33"/>
                      <a:pt x="493" y="33"/>
                    </a:cubicBezTo>
                    <a:cubicBezTo>
                      <a:pt x="493" y="33"/>
                      <a:pt x="493" y="33"/>
                      <a:pt x="493" y="33"/>
                    </a:cubicBezTo>
                    <a:cubicBezTo>
                      <a:pt x="493" y="33"/>
                      <a:pt x="493" y="33"/>
                      <a:pt x="493" y="33"/>
                    </a:cubicBezTo>
                    <a:cubicBezTo>
                      <a:pt x="493" y="33"/>
                      <a:pt x="493" y="33"/>
                      <a:pt x="493" y="33"/>
                    </a:cubicBezTo>
                    <a:close/>
                    <a:moveTo>
                      <a:pt x="497" y="27"/>
                    </a:moveTo>
                    <a:cubicBezTo>
                      <a:pt x="497" y="26"/>
                      <a:pt x="498" y="27"/>
                      <a:pt x="498" y="27"/>
                    </a:cubicBezTo>
                    <a:cubicBezTo>
                      <a:pt x="498" y="26"/>
                      <a:pt x="497" y="26"/>
                      <a:pt x="497" y="27"/>
                    </a:cubicBezTo>
                    <a:close/>
                    <a:moveTo>
                      <a:pt x="496" y="29"/>
                    </a:moveTo>
                    <a:cubicBezTo>
                      <a:pt x="496" y="29"/>
                      <a:pt x="496" y="29"/>
                      <a:pt x="496" y="29"/>
                    </a:cubicBezTo>
                    <a:close/>
                    <a:moveTo>
                      <a:pt x="368" y="183"/>
                    </a:moveTo>
                    <a:cubicBezTo>
                      <a:pt x="368" y="183"/>
                      <a:pt x="368" y="183"/>
                      <a:pt x="368" y="183"/>
                    </a:cubicBezTo>
                    <a:cubicBezTo>
                      <a:pt x="368" y="184"/>
                      <a:pt x="368" y="184"/>
                      <a:pt x="369" y="183"/>
                    </a:cubicBezTo>
                    <a:cubicBezTo>
                      <a:pt x="369" y="183"/>
                      <a:pt x="368" y="183"/>
                      <a:pt x="368" y="183"/>
                    </a:cubicBezTo>
                    <a:close/>
                    <a:moveTo>
                      <a:pt x="504" y="16"/>
                    </a:moveTo>
                    <a:cubicBezTo>
                      <a:pt x="504" y="17"/>
                      <a:pt x="505" y="17"/>
                      <a:pt x="505" y="17"/>
                    </a:cubicBezTo>
                    <a:cubicBezTo>
                      <a:pt x="505" y="16"/>
                      <a:pt x="506" y="16"/>
                      <a:pt x="506" y="16"/>
                    </a:cubicBezTo>
                    <a:cubicBezTo>
                      <a:pt x="505" y="16"/>
                      <a:pt x="504" y="16"/>
                      <a:pt x="504" y="16"/>
                    </a:cubicBezTo>
                    <a:close/>
                    <a:moveTo>
                      <a:pt x="491" y="32"/>
                    </a:moveTo>
                    <a:cubicBezTo>
                      <a:pt x="491" y="33"/>
                      <a:pt x="491" y="32"/>
                      <a:pt x="490" y="33"/>
                    </a:cubicBezTo>
                    <a:cubicBezTo>
                      <a:pt x="491" y="33"/>
                      <a:pt x="492" y="33"/>
                      <a:pt x="491" y="32"/>
                    </a:cubicBezTo>
                    <a:close/>
                    <a:moveTo>
                      <a:pt x="511" y="5"/>
                    </a:moveTo>
                    <a:cubicBezTo>
                      <a:pt x="510" y="5"/>
                      <a:pt x="509" y="6"/>
                      <a:pt x="508" y="5"/>
                    </a:cubicBezTo>
                    <a:cubicBezTo>
                      <a:pt x="508" y="5"/>
                      <a:pt x="507" y="5"/>
                      <a:pt x="507" y="6"/>
                    </a:cubicBezTo>
                    <a:cubicBezTo>
                      <a:pt x="507" y="6"/>
                      <a:pt x="507" y="6"/>
                      <a:pt x="507" y="7"/>
                    </a:cubicBezTo>
                    <a:cubicBezTo>
                      <a:pt x="508" y="6"/>
                      <a:pt x="509" y="6"/>
                      <a:pt x="509" y="6"/>
                    </a:cubicBezTo>
                    <a:cubicBezTo>
                      <a:pt x="510" y="6"/>
                      <a:pt x="512" y="6"/>
                      <a:pt x="513" y="6"/>
                    </a:cubicBezTo>
                    <a:cubicBezTo>
                      <a:pt x="513" y="5"/>
                      <a:pt x="512" y="6"/>
                      <a:pt x="511" y="5"/>
                    </a:cubicBezTo>
                    <a:close/>
                    <a:moveTo>
                      <a:pt x="367" y="183"/>
                    </a:moveTo>
                    <a:cubicBezTo>
                      <a:pt x="367" y="183"/>
                      <a:pt x="367" y="183"/>
                      <a:pt x="367" y="183"/>
                    </a:cubicBezTo>
                    <a:close/>
                    <a:moveTo>
                      <a:pt x="505" y="14"/>
                    </a:moveTo>
                    <a:cubicBezTo>
                      <a:pt x="505" y="14"/>
                      <a:pt x="506" y="14"/>
                      <a:pt x="506" y="14"/>
                    </a:cubicBezTo>
                    <a:cubicBezTo>
                      <a:pt x="506" y="14"/>
                      <a:pt x="506" y="14"/>
                      <a:pt x="506" y="14"/>
                    </a:cubicBezTo>
                    <a:cubicBezTo>
                      <a:pt x="506" y="13"/>
                      <a:pt x="506" y="13"/>
                      <a:pt x="505" y="14"/>
                    </a:cubicBezTo>
                    <a:close/>
                    <a:moveTo>
                      <a:pt x="503" y="17"/>
                    </a:moveTo>
                    <a:cubicBezTo>
                      <a:pt x="503" y="16"/>
                      <a:pt x="503" y="18"/>
                      <a:pt x="503" y="17"/>
                    </a:cubicBezTo>
                    <a:close/>
                    <a:moveTo>
                      <a:pt x="363" y="183"/>
                    </a:moveTo>
                    <a:cubicBezTo>
                      <a:pt x="364" y="184"/>
                      <a:pt x="365" y="184"/>
                      <a:pt x="365" y="183"/>
                    </a:cubicBezTo>
                    <a:cubicBezTo>
                      <a:pt x="365" y="183"/>
                      <a:pt x="365" y="183"/>
                      <a:pt x="365" y="183"/>
                    </a:cubicBezTo>
                    <a:cubicBezTo>
                      <a:pt x="365" y="183"/>
                      <a:pt x="365" y="183"/>
                      <a:pt x="365" y="183"/>
                    </a:cubicBezTo>
                    <a:cubicBezTo>
                      <a:pt x="365" y="183"/>
                      <a:pt x="365" y="183"/>
                      <a:pt x="364" y="183"/>
                    </a:cubicBezTo>
                    <a:cubicBezTo>
                      <a:pt x="364" y="183"/>
                      <a:pt x="364" y="183"/>
                      <a:pt x="365" y="183"/>
                    </a:cubicBezTo>
                    <a:cubicBezTo>
                      <a:pt x="364" y="183"/>
                      <a:pt x="364" y="183"/>
                      <a:pt x="363" y="183"/>
                    </a:cubicBezTo>
                    <a:close/>
                    <a:moveTo>
                      <a:pt x="501" y="17"/>
                    </a:moveTo>
                    <a:cubicBezTo>
                      <a:pt x="501" y="17"/>
                      <a:pt x="502" y="18"/>
                      <a:pt x="502" y="17"/>
                    </a:cubicBezTo>
                    <a:cubicBezTo>
                      <a:pt x="502" y="17"/>
                      <a:pt x="501" y="17"/>
                      <a:pt x="501" y="17"/>
                    </a:cubicBezTo>
                    <a:close/>
                    <a:moveTo>
                      <a:pt x="488" y="32"/>
                    </a:moveTo>
                    <a:cubicBezTo>
                      <a:pt x="488" y="33"/>
                      <a:pt x="489" y="33"/>
                      <a:pt x="489" y="33"/>
                    </a:cubicBezTo>
                    <a:cubicBezTo>
                      <a:pt x="489" y="32"/>
                      <a:pt x="488" y="32"/>
                      <a:pt x="488" y="32"/>
                    </a:cubicBezTo>
                    <a:close/>
                    <a:moveTo>
                      <a:pt x="504" y="13"/>
                    </a:moveTo>
                    <a:cubicBezTo>
                      <a:pt x="504" y="13"/>
                      <a:pt x="505" y="14"/>
                      <a:pt x="504" y="13"/>
                    </a:cubicBezTo>
                    <a:close/>
                    <a:moveTo>
                      <a:pt x="491" y="28"/>
                    </a:moveTo>
                    <a:cubicBezTo>
                      <a:pt x="491" y="28"/>
                      <a:pt x="492" y="28"/>
                      <a:pt x="492" y="28"/>
                    </a:cubicBezTo>
                    <a:cubicBezTo>
                      <a:pt x="491" y="28"/>
                      <a:pt x="491" y="28"/>
                      <a:pt x="491" y="28"/>
                    </a:cubicBezTo>
                    <a:close/>
                    <a:moveTo>
                      <a:pt x="502" y="10"/>
                    </a:moveTo>
                    <a:cubicBezTo>
                      <a:pt x="502" y="11"/>
                      <a:pt x="504" y="11"/>
                      <a:pt x="505" y="11"/>
                    </a:cubicBezTo>
                    <a:cubicBezTo>
                      <a:pt x="504" y="10"/>
                      <a:pt x="503" y="10"/>
                      <a:pt x="502" y="10"/>
                    </a:cubicBezTo>
                    <a:close/>
                    <a:moveTo>
                      <a:pt x="361" y="183"/>
                    </a:moveTo>
                    <a:cubicBezTo>
                      <a:pt x="361" y="183"/>
                      <a:pt x="361" y="183"/>
                      <a:pt x="361" y="184"/>
                    </a:cubicBezTo>
                    <a:cubicBezTo>
                      <a:pt x="361" y="183"/>
                      <a:pt x="362" y="184"/>
                      <a:pt x="362" y="183"/>
                    </a:cubicBezTo>
                    <a:cubicBezTo>
                      <a:pt x="362" y="183"/>
                      <a:pt x="361" y="183"/>
                      <a:pt x="361" y="183"/>
                    </a:cubicBezTo>
                    <a:close/>
                    <a:moveTo>
                      <a:pt x="497" y="16"/>
                    </a:moveTo>
                    <a:cubicBezTo>
                      <a:pt x="497" y="16"/>
                      <a:pt x="497" y="17"/>
                      <a:pt x="498" y="17"/>
                    </a:cubicBezTo>
                    <a:cubicBezTo>
                      <a:pt x="498" y="17"/>
                      <a:pt x="497" y="16"/>
                      <a:pt x="497" y="16"/>
                    </a:cubicBezTo>
                    <a:close/>
                    <a:moveTo>
                      <a:pt x="487" y="28"/>
                    </a:moveTo>
                    <a:cubicBezTo>
                      <a:pt x="487" y="29"/>
                      <a:pt x="487" y="28"/>
                      <a:pt x="487" y="29"/>
                    </a:cubicBezTo>
                    <a:cubicBezTo>
                      <a:pt x="487" y="29"/>
                      <a:pt x="487" y="29"/>
                      <a:pt x="487" y="29"/>
                    </a:cubicBezTo>
                    <a:cubicBezTo>
                      <a:pt x="487" y="29"/>
                      <a:pt x="487" y="28"/>
                      <a:pt x="487" y="28"/>
                    </a:cubicBezTo>
                    <a:close/>
                    <a:moveTo>
                      <a:pt x="360" y="183"/>
                    </a:moveTo>
                    <a:cubicBezTo>
                      <a:pt x="359" y="183"/>
                      <a:pt x="360" y="183"/>
                      <a:pt x="360" y="183"/>
                    </a:cubicBezTo>
                    <a:close/>
                    <a:moveTo>
                      <a:pt x="497" y="17"/>
                    </a:moveTo>
                    <a:cubicBezTo>
                      <a:pt x="496" y="16"/>
                      <a:pt x="497" y="17"/>
                      <a:pt x="497" y="17"/>
                    </a:cubicBezTo>
                    <a:close/>
                    <a:moveTo>
                      <a:pt x="486" y="29"/>
                    </a:moveTo>
                    <a:cubicBezTo>
                      <a:pt x="486" y="29"/>
                      <a:pt x="487" y="29"/>
                      <a:pt x="486" y="29"/>
                    </a:cubicBezTo>
                    <a:close/>
                    <a:moveTo>
                      <a:pt x="500" y="11"/>
                    </a:moveTo>
                    <a:cubicBezTo>
                      <a:pt x="501" y="11"/>
                      <a:pt x="501" y="11"/>
                      <a:pt x="501" y="10"/>
                    </a:cubicBezTo>
                    <a:cubicBezTo>
                      <a:pt x="501" y="10"/>
                      <a:pt x="500" y="10"/>
                      <a:pt x="500" y="11"/>
                    </a:cubicBezTo>
                    <a:close/>
                    <a:moveTo>
                      <a:pt x="503" y="5"/>
                    </a:moveTo>
                    <a:cubicBezTo>
                      <a:pt x="503" y="5"/>
                      <a:pt x="503" y="5"/>
                      <a:pt x="503" y="5"/>
                    </a:cubicBezTo>
                    <a:cubicBezTo>
                      <a:pt x="503" y="6"/>
                      <a:pt x="502" y="6"/>
                      <a:pt x="502" y="6"/>
                    </a:cubicBezTo>
                    <a:cubicBezTo>
                      <a:pt x="503" y="6"/>
                      <a:pt x="503" y="7"/>
                      <a:pt x="504" y="7"/>
                    </a:cubicBezTo>
                    <a:cubicBezTo>
                      <a:pt x="503" y="6"/>
                      <a:pt x="504" y="6"/>
                      <a:pt x="503" y="5"/>
                    </a:cubicBezTo>
                    <a:close/>
                    <a:moveTo>
                      <a:pt x="356" y="184"/>
                    </a:moveTo>
                    <a:cubicBezTo>
                      <a:pt x="357" y="184"/>
                      <a:pt x="357" y="184"/>
                      <a:pt x="358" y="184"/>
                    </a:cubicBezTo>
                    <a:cubicBezTo>
                      <a:pt x="358" y="183"/>
                      <a:pt x="356" y="184"/>
                      <a:pt x="356" y="184"/>
                    </a:cubicBezTo>
                    <a:close/>
                    <a:moveTo>
                      <a:pt x="479" y="36"/>
                    </a:moveTo>
                    <a:cubicBezTo>
                      <a:pt x="479" y="35"/>
                      <a:pt x="480" y="36"/>
                      <a:pt x="479" y="36"/>
                    </a:cubicBezTo>
                    <a:close/>
                    <a:moveTo>
                      <a:pt x="499" y="10"/>
                    </a:moveTo>
                    <a:cubicBezTo>
                      <a:pt x="499" y="11"/>
                      <a:pt x="498" y="10"/>
                      <a:pt x="498" y="10"/>
                    </a:cubicBezTo>
                    <a:cubicBezTo>
                      <a:pt x="498" y="11"/>
                      <a:pt x="500" y="11"/>
                      <a:pt x="500" y="11"/>
                    </a:cubicBezTo>
                    <a:cubicBezTo>
                      <a:pt x="500" y="11"/>
                      <a:pt x="499" y="10"/>
                      <a:pt x="499" y="10"/>
                    </a:cubicBezTo>
                    <a:close/>
                    <a:moveTo>
                      <a:pt x="485" y="28"/>
                    </a:moveTo>
                    <a:cubicBezTo>
                      <a:pt x="485" y="29"/>
                      <a:pt x="485" y="28"/>
                      <a:pt x="485" y="28"/>
                    </a:cubicBezTo>
                    <a:close/>
                    <a:moveTo>
                      <a:pt x="497" y="14"/>
                    </a:moveTo>
                    <a:cubicBezTo>
                      <a:pt x="497" y="14"/>
                      <a:pt x="497" y="13"/>
                      <a:pt x="497" y="14"/>
                    </a:cubicBezTo>
                    <a:close/>
                    <a:moveTo>
                      <a:pt x="497" y="14"/>
                    </a:moveTo>
                    <a:cubicBezTo>
                      <a:pt x="496" y="13"/>
                      <a:pt x="496" y="14"/>
                      <a:pt x="497" y="14"/>
                    </a:cubicBezTo>
                    <a:close/>
                    <a:moveTo>
                      <a:pt x="480" y="33"/>
                    </a:moveTo>
                    <a:cubicBezTo>
                      <a:pt x="480" y="33"/>
                      <a:pt x="479" y="33"/>
                      <a:pt x="480" y="33"/>
                    </a:cubicBezTo>
                    <a:close/>
                    <a:moveTo>
                      <a:pt x="354" y="184"/>
                    </a:moveTo>
                    <a:cubicBezTo>
                      <a:pt x="354" y="184"/>
                      <a:pt x="355" y="184"/>
                      <a:pt x="355" y="184"/>
                    </a:cubicBezTo>
                    <a:cubicBezTo>
                      <a:pt x="355" y="183"/>
                      <a:pt x="354" y="184"/>
                      <a:pt x="354" y="184"/>
                    </a:cubicBezTo>
                    <a:close/>
                    <a:moveTo>
                      <a:pt x="498" y="5"/>
                    </a:moveTo>
                    <a:cubicBezTo>
                      <a:pt x="497" y="5"/>
                      <a:pt x="497" y="6"/>
                      <a:pt x="496" y="6"/>
                    </a:cubicBezTo>
                    <a:cubicBezTo>
                      <a:pt x="495" y="5"/>
                      <a:pt x="493" y="5"/>
                      <a:pt x="492" y="5"/>
                    </a:cubicBezTo>
                    <a:cubicBezTo>
                      <a:pt x="492" y="6"/>
                      <a:pt x="492" y="6"/>
                      <a:pt x="493" y="7"/>
                    </a:cubicBezTo>
                    <a:cubicBezTo>
                      <a:pt x="494" y="6"/>
                      <a:pt x="496" y="7"/>
                      <a:pt x="498" y="6"/>
                    </a:cubicBezTo>
                    <a:cubicBezTo>
                      <a:pt x="499" y="7"/>
                      <a:pt x="500" y="7"/>
                      <a:pt x="500" y="6"/>
                    </a:cubicBezTo>
                    <a:cubicBezTo>
                      <a:pt x="500" y="6"/>
                      <a:pt x="498" y="6"/>
                      <a:pt x="498" y="5"/>
                    </a:cubicBezTo>
                    <a:close/>
                    <a:moveTo>
                      <a:pt x="479" y="32"/>
                    </a:moveTo>
                    <a:cubicBezTo>
                      <a:pt x="478" y="32"/>
                      <a:pt x="479" y="33"/>
                      <a:pt x="479" y="32"/>
                    </a:cubicBezTo>
                    <a:close/>
                    <a:moveTo>
                      <a:pt x="496" y="11"/>
                    </a:moveTo>
                    <a:cubicBezTo>
                      <a:pt x="496" y="11"/>
                      <a:pt x="496" y="11"/>
                      <a:pt x="496" y="11"/>
                    </a:cubicBezTo>
                    <a:cubicBezTo>
                      <a:pt x="496" y="11"/>
                      <a:pt x="496" y="11"/>
                      <a:pt x="496" y="11"/>
                    </a:cubicBezTo>
                    <a:close/>
                    <a:moveTo>
                      <a:pt x="491" y="16"/>
                    </a:moveTo>
                    <a:cubicBezTo>
                      <a:pt x="491" y="16"/>
                      <a:pt x="491" y="16"/>
                      <a:pt x="491" y="17"/>
                    </a:cubicBezTo>
                    <a:cubicBezTo>
                      <a:pt x="491" y="17"/>
                      <a:pt x="490" y="17"/>
                      <a:pt x="491" y="17"/>
                    </a:cubicBezTo>
                    <a:cubicBezTo>
                      <a:pt x="491" y="17"/>
                      <a:pt x="491" y="17"/>
                      <a:pt x="492" y="17"/>
                    </a:cubicBezTo>
                    <a:cubicBezTo>
                      <a:pt x="492" y="17"/>
                      <a:pt x="491" y="17"/>
                      <a:pt x="491" y="16"/>
                    </a:cubicBezTo>
                    <a:close/>
                    <a:moveTo>
                      <a:pt x="353" y="184"/>
                    </a:moveTo>
                    <a:cubicBezTo>
                      <a:pt x="353" y="184"/>
                      <a:pt x="354" y="184"/>
                      <a:pt x="354" y="184"/>
                    </a:cubicBezTo>
                    <a:cubicBezTo>
                      <a:pt x="353" y="184"/>
                      <a:pt x="353" y="183"/>
                      <a:pt x="353" y="184"/>
                    </a:cubicBezTo>
                    <a:close/>
                    <a:moveTo>
                      <a:pt x="495" y="10"/>
                    </a:moveTo>
                    <a:cubicBezTo>
                      <a:pt x="494" y="11"/>
                      <a:pt x="495" y="11"/>
                      <a:pt x="495" y="11"/>
                    </a:cubicBezTo>
                    <a:cubicBezTo>
                      <a:pt x="496" y="11"/>
                      <a:pt x="495" y="10"/>
                      <a:pt x="495" y="10"/>
                    </a:cubicBezTo>
                    <a:close/>
                    <a:moveTo>
                      <a:pt x="486" y="21"/>
                    </a:moveTo>
                    <a:cubicBezTo>
                      <a:pt x="486" y="21"/>
                      <a:pt x="487" y="21"/>
                      <a:pt x="486" y="21"/>
                    </a:cubicBezTo>
                    <a:close/>
                    <a:moveTo>
                      <a:pt x="352" y="184"/>
                    </a:moveTo>
                    <a:cubicBezTo>
                      <a:pt x="352" y="184"/>
                      <a:pt x="352" y="184"/>
                      <a:pt x="352" y="184"/>
                    </a:cubicBezTo>
                    <a:cubicBezTo>
                      <a:pt x="352" y="184"/>
                      <a:pt x="352" y="184"/>
                      <a:pt x="352" y="184"/>
                    </a:cubicBezTo>
                    <a:close/>
                    <a:moveTo>
                      <a:pt x="488" y="19"/>
                    </a:moveTo>
                    <a:cubicBezTo>
                      <a:pt x="488" y="18"/>
                      <a:pt x="488" y="20"/>
                      <a:pt x="488" y="19"/>
                    </a:cubicBezTo>
                    <a:close/>
                    <a:moveTo>
                      <a:pt x="478" y="28"/>
                    </a:moveTo>
                    <a:cubicBezTo>
                      <a:pt x="478" y="29"/>
                      <a:pt x="478" y="29"/>
                      <a:pt x="479" y="29"/>
                    </a:cubicBezTo>
                    <a:cubicBezTo>
                      <a:pt x="479" y="29"/>
                      <a:pt x="479" y="30"/>
                      <a:pt x="480" y="29"/>
                    </a:cubicBezTo>
                    <a:cubicBezTo>
                      <a:pt x="479" y="28"/>
                      <a:pt x="479" y="29"/>
                      <a:pt x="478" y="28"/>
                    </a:cubicBezTo>
                    <a:close/>
                    <a:moveTo>
                      <a:pt x="477" y="32"/>
                    </a:moveTo>
                    <a:cubicBezTo>
                      <a:pt x="476" y="32"/>
                      <a:pt x="476" y="33"/>
                      <a:pt x="477" y="32"/>
                    </a:cubicBezTo>
                    <a:close/>
                    <a:moveTo>
                      <a:pt x="352" y="184"/>
                    </a:moveTo>
                    <a:cubicBezTo>
                      <a:pt x="352" y="184"/>
                      <a:pt x="352" y="184"/>
                      <a:pt x="352" y="184"/>
                    </a:cubicBezTo>
                    <a:cubicBezTo>
                      <a:pt x="352" y="184"/>
                      <a:pt x="352" y="184"/>
                      <a:pt x="352" y="184"/>
                    </a:cubicBezTo>
                    <a:close/>
                    <a:moveTo>
                      <a:pt x="494" y="10"/>
                    </a:moveTo>
                    <a:cubicBezTo>
                      <a:pt x="494" y="10"/>
                      <a:pt x="494" y="10"/>
                      <a:pt x="494" y="10"/>
                    </a:cubicBezTo>
                    <a:close/>
                    <a:moveTo>
                      <a:pt x="351" y="184"/>
                    </a:moveTo>
                    <a:cubicBezTo>
                      <a:pt x="351" y="184"/>
                      <a:pt x="351" y="184"/>
                      <a:pt x="352" y="184"/>
                    </a:cubicBezTo>
                    <a:cubicBezTo>
                      <a:pt x="351" y="183"/>
                      <a:pt x="351" y="183"/>
                      <a:pt x="351" y="184"/>
                    </a:cubicBezTo>
                    <a:close/>
                    <a:moveTo>
                      <a:pt x="494" y="11"/>
                    </a:moveTo>
                    <a:cubicBezTo>
                      <a:pt x="494" y="11"/>
                      <a:pt x="494" y="11"/>
                      <a:pt x="493" y="11"/>
                    </a:cubicBezTo>
                    <a:cubicBezTo>
                      <a:pt x="494" y="11"/>
                      <a:pt x="494" y="11"/>
                      <a:pt x="494" y="11"/>
                    </a:cubicBezTo>
                    <a:cubicBezTo>
                      <a:pt x="494" y="11"/>
                      <a:pt x="494" y="11"/>
                      <a:pt x="494" y="11"/>
                    </a:cubicBezTo>
                    <a:cubicBezTo>
                      <a:pt x="494" y="11"/>
                      <a:pt x="494" y="11"/>
                      <a:pt x="494" y="11"/>
                    </a:cubicBezTo>
                    <a:close/>
                    <a:moveTo>
                      <a:pt x="488" y="10"/>
                    </a:moveTo>
                    <a:cubicBezTo>
                      <a:pt x="488" y="11"/>
                      <a:pt x="488" y="11"/>
                      <a:pt x="489" y="11"/>
                    </a:cubicBezTo>
                    <a:cubicBezTo>
                      <a:pt x="490" y="10"/>
                      <a:pt x="492" y="12"/>
                      <a:pt x="493" y="11"/>
                    </a:cubicBezTo>
                    <a:cubicBezTo>
                      <a:pt x="491" y="11"/>
                      <a:pt x="490" y="10"/>
                      <a:pt x="488" y="10"/>
                    </a:cubicBezTo>
                    <a:close/>
                    <a:moveTo>
                      <a:pt x="358" y="174"/>
                    </a:moveTo>
                    <a:cubicBezTo>
                      <a:pt x="358" y="174"/>
                      <a:pt x="357" y="174"/>
                      <a:pt x="358" y="174"/>
                    </a:cubicBezTo>
                    <a:cubicBezTo>
                      <a:pt x="358" y="174"/>
                      <a:pt x="358" y="174"/>
                      <a:pt x="358" y="174"/>
                    </a:cubicBezTo>
                    <a:cubicBezTo>
                      <a:pt x="358" y="174"/>
                      <a:pt x="358" y="174"/>
                      <a:pt x="358" y="174"/>
                    </a:cubicBezTo>
                    <a:close/>
                    <a:moveTo>
                      <a:pt x="350" y="184"/>
                    </a:moveTo>
                    <a:cubicBezTo>
                      <a:pt x="350" y="184"/>
                      <a:pt x="350" y="184"/>
                      <a:pt x="350" y="184"/>
                    </a:cubicBezTo>
                    <a:close/>
                    <a:moveTo>
                      <a:pt x="483" y="19"/>
                    </a:moveTo>
                    <a:cubicBezTo>
                      <a:pt x="484" y="20"/>
                      <a:pt x="484" y="19"/>
                      <a:pt x="485" y="19"/>
                    </a:cubicBezTo>
                    <a:cubicBezTo>
                      <a:pt x="484" y="19"/>
                      <a:pt x="484" y="19"/>
                      <a:pt x="483" y="19"/>
                    </a:cubicBezTo>
                    <a:close/>
                    <a:moveTo>
                      <a:pt x="348" y="184"/>
                    </a:moveTo>
                    <a:cubicBezTo>
                      <a:pt x="348" y="184"/>
                      <a:pt x="348" y="184"/>
                      <a:pt x="348" y="184"/>
                    </a:cubicBezTo>
                    <a:cubicBezTo>
                      <a:pt x="348" y="184"/>
                      <a:pt x="348" y="184"/>
                      <a:pt x="348" y="184"/>
                    </a:cubicBezTo>
                    <a:close/>
                    <a:moveTo>
                      <a:pt x="482" y="21"/>
                    </a:moveTo>
                    <a:cubicBezTo>
                      <a:pt x="482" y="21"/>
                      <a:pt x="482" y="21"/>
                      <a:pt x="482" y="21"/>
                    </a:cubicBezTo>
                    <a:cubicBezTo>
                      <a:pt x="482" y="21"/>
                      <a:pt x="482" y="21"/>
                      <a:pt x="482" y="21"/>
                    </a:cubicBezTo>
                    <a:cubicBezTo>
                      <a:pt x="482" y="21"/>
                      <a:pt x="482" y="21"/>
                      <a:pt x="482" y="21"/>
                    </a:cubicBezTo>
                    <a:cubicBezTo>
                      <a:pt x="482" y="21"/>
                      <a:pt x="482" y="21"/>
                      <a:pt x="482" y="21"/>
                    </a:cubicBezTo>
                    <a:close/>
                    <a:moveTo>
                      <a:pt x="347" y="184"/>
                    </a:moveTo>
                    <a:cubicBezTo>
                      <a:pt x="347" y="183"/>
                      <a:pt x="348" y="184"/>
                      <a:pt x="347" y="184"/>
                    </a:cubicBezTo>
                    <a:close/>
                    <a:moveTo>
                      <a:pt x="487" y="14"/>
                    </a:moveTo>
                    <a:cubicBezTo>
                      <a:pt x="486" y="13"/>
                      <a:pt x="487" y="14"/>
                      <a:pt x="487" y="14"/>
                    </a:cubicBezTo>
                    <a:close/>
                    <a:moveTo>
                      <a:pt x="481" y="21"/>
                    </a:moveTo>
                    <a:cubicBezTo>
                      <a:pt x="480" y="21"/>
                      <a:pt x="481" y="21"/>
                      <a:pt x="481" y="21"/>
                    </a:cubicBezTo>
                    <a:close/>
                    <a:moveTo>
                      <a:pt x="482" y="19"/>
                    </a:moveTo>
                    <a:cubicBezTo>
                      <a:pt x="483" y="19"/>
                      <a:pt x="482" y="19"/>
                      <a:pt x="482" y="19"/>
                    </a:cubicBezTo>
                    <a:close/>
                    <a:moveTo>
                      <a:pt x="471" y="32"/>
                    </a:moveTo>
                    <a:cubicBezTo>
                      <a:pt x="472" y="32"/>
                      <a:pt x="471" y="32"/>
                      <a:pt x="471" y="32"/>
                    </a:cubicBezTo>
                    <a:close/>
                    <a:moveTo>
                      <a:pt x="485" y="14"/>
                    </a:moveTo>
                    <a:cubicBezTo>
                      <a:pt x="486" y="15"/>
                      <a:pt x="486" y="14"/>
                      <a:pt x="487" y="14"/>
                    </a:cubicBezTo>
                    <a:cubicBezTo>
                      <a:pt x="486" y="14"/>
                      <a:pt x="486" y="14"/>
                      <a:pt x="485" y="14"/>
                    </a:cubicBezTo>
                    <a:close/>
                    <a:moveTo>
                      <a:pt x="482" y="19"/>
                    </a:moveTo>
                    <a:cubicBezTo>
                      <a:pt x="482" y="19"/>
                      <a:pt x="482" y="19"/>
                      <a:pt x="482" y="19"/>
                    </a:cubicBezTo>
                    <a:close/>
                    <a:moveTo>
                      <a:pt x="354" y="174"/>
                    </a:moveTo>
                    <a:cubicBezTo>
                      <a:pt x="354" y="174"/>
                      <a:pt x="354" y="174"/>
                      <a:pt x="353" y="174"/>
                    </a:cubicBezTo>
                    <a:cubicBezTo>
                      <a:pt x="354" y="174"/>
                      <a:pt x="354" y="174"/>
                      <a:pt x="354" y="174"/>
                    </a:cubicBezTo>
                    <a:cubicBezTo>
                      <a:pt x="354" y="174"/>
                      <a:pt x="354" y="174"/>
                      <a:pt x="354" y="174"/>
                    </a:cubicBezTo>
                    <a:cubicBezTo>
                      <a:pt x="354" y="174"/>
                      <a:pt x="354" y="174"/>
                      <a:pt x="354" y="174"/>
                    </a:cubicBezTo>
                    <a:close/>
                    <a:moveTo>
                      <a:pt x="481" y="18"/>
                    </a:moveTo>
                    <a:cubicBezTo>
                      <a:pt x="480" y="19"/>
                      <a:pt x="481" y="20"/>
                      <a:pt x="481" y="19"/>
                    </a:cubicBezTo>
                    <a:cubicBezTo>
                      <a:pt x="481" y="19"/>
                      <a:pt x="482" y="19"/>
                      <a:pt x="482" y="19"/>
                    </a:cubicBezTo>
                    <a:cubicBezTo>
                      <a:pt x="481" y="19"/>
                      <a:pt x="481" y="19"/>
                      <a:pt x="481" y="18"/>
                    </a:cubicBezTo>
                    <a:close/>
                    <a:moveTo>
                      <a:pt x="480" y="21"/>
                    </a:moveTo>
                    <a:cubicBezTo>
                      <a:pt x="479" y="20"/>
                      <a:pt x="481" y="21"/>
                      <a:pt x="480" y="21"/>
                    </a:cubicBezTo>
                    <a:close/>
                    <a:moveTo>
                      <a:pt x="473" y="29"/>
                    </a:moveTo>
                    <a:cubicBezTo>
                      <a:pt x="472" y="28"/>
                      <a:pt x="472" y="30"/>
                      <a:pt x="473" y="29"/>
                    </a:cubicBezTo>
                    <a:close/>
                    <a:moveTo>
                      <a:pt x="488" y="10"/>
                    </a:moveTo>
                    <a:cubicBezTo>
                      <a:pt x="487" y="10"/>
                      <a:pt x="488" y="11"/>
                      <a:pt x="488" y="10"/>
                    </a:cubicBezTo>
                    <a:close/>
                    <a:moveTo>
                      <a:pt x="345" y="184"/>
                    </a:moveTo>
                    <a:cubicBezTo>
                      <a:pt x="345" y="184"/>
                      <a:pt x="345" y="184"/>
                      <a:pt x="345" y="184"/>
                    </a:cubicBezTo>
                    <a:close/>
                    <a:moveTo>
                      <a:pt x="487" y="10"/>
                    </a:moveTo>
                    <a:cubicBezTo>
                      <a:pt x="485" y="11"/>
                      <a:pt x="484" y="9"/>
                      <a:pt x="482" y="11"/>
                    </a:cubicBezTo>
                    <a:cubicBezTo>
                      <a:pt x="483" y="11"/>
                      <a:pt x="483" y="11"/>
                      <a:pt x="483" y="11"/>
                    </a:cubicBezTo>
                    <a:cubicBezTo>
                      <a:pt x="484" y="10"/>
                      <a:pt x="486" y="12"/>
                      <a:pt x="487" y="11"/>
                    </a:cubicBezTo>
                    <a:cubicBezTo>
                      <a:pt x="487" y="11"/>
                      <a:pt x="487" y="10"/>
                      <a:pt x="487" y="10"/>
                    </a:cubicBezTo>
                    <a:close/>
                    <a:moveTo>
                      <a:pt x="470" y="31"/>
                    </a:moveTo>
                    <a:cubicBezTo>
                      <a:pt x="469" y="32"/>
                      <a:pt x="469" y="32"/>
                      <a:pt x="468" y="32"/>
                    </a:cubicBezTo>
                    <a:cubicBezTo>
                      <a:pt x="469" y="33"/>
                      <a:pt x="469" y="33"/>
                      <a:pt x="469" y="33"/>
                    </a:cubicBezTo>
                    <a:cubicBezTo>
                      <a:pt x="469" y="32"/>
                      <a:pt x="470" y="33"/>
                      <a:pt x="470" y="32"/>
                    </a:cubicBezTo>
                    <a:cubicBezTo>
                      <a:pt x="469" y="32"/>
                      <a:pt x="470" y="32"/>
                      <a:pt x="470" y="31"/>
                    </a:cubicBezTo>
                    <a:close/>
                    <a:moveTo>
                      <a:pt x="345" y="184"/>
                    </a:moveTo>
                    <a:cubicBezTo>
                      <a:pt x="344" y="183"/>
                      <a:pt x="344" y="184"/>
                      <a:pt x="345" y="184"/>
                    </a:cubicBezTo>
                    <a:close/>
                    <a:moveTo>
                      <a:pt x="484" y="14"/>
                    </a:moveTo>
                    <a:cubicBezTo>
                      <a:pt x="484" y="14"/>
                      <a:pt x="484" y="14"/>
                      <a:pt x="484" y="14"/>
                    </a:cubicBezTo>
                    <a:cubicBezTo>
                      <a:pt x="484" y="14"/>
                      <a:pt x="484" y="14"/>
                      <a:pt x="485" y="14"/>
                    </a:cubicBezTo>
                    <a:cubicBezTo>
                      <a:pt x="484" y="14"/>
                      <a:pt x="484" y="14"/>
                      <a:pt x="484" y="14"/>
                    </a:cubicBezTo>
                    <a:close/>
                    <a:moveTo>
                      <a:pt x="351" y="173"/>
                    </a:moveTo>
                    <a:cubicBezTo>
                      <a:pt x="352" y="174"/>
                      <a:pt x="352" y="174"/>
                      <a:pt x="352" y="174"/>
                    </a:cubicBezTo>
                    <a:cubicBezTo>
                      <a:pt x="352" y="173"/>
                      <a:pt x="352" y="173"/>
                      <a:pt x="351" y="173"/>
                    </a:cubicBezTo>
                    <a:close/>
                    <a:moveTo>
                      <a:pt x="351" y="174"/>
                    </a:moveTo>
                    <a:cubicBezTo>
                      <a:pt x="351" y="174"/>
                      <a:pt x="352" y="175"/>
                      <a:pt x="351" y="174"/>
                    </a:cubicBezTo>
                    <a:close/>
                    <a:moveTo>
                      <a:pt x="467" y="32"/>
                    </a:moveTo>
                    <a:cubicBezTo>
                      <a:pt x="468" y="32"/>
                      <a:pt x="468" y="32"/>
                      <a:pt x="468" y="32"/>
                    </a:cubicBezTo>
                    <a:cubicBezTo>
                      <a:pt x="468" y="32"/>
                      <a:pt x="467" y="32"/>
                      <a:pt x="467" y="32"/>
                    </a:cubicBezTo>
                    <a:close/>
                    <a:moveTo>
                      <a:pt x="471" y="28"/>
                    </a:moveTo>
                    <a:cubicBezTo>
                      <a:pt x="471" y="28"/>
                      <a:pt x="471" y="28"/>
                      <a:pt x="471" y="28"/>
                    </a:cubicBezTo>
                    <a:close/>
                    <a:moveTo>
                      <a:pt x="482" y="13"/>
                    </a:moveTo>
                    <a:cubicBezTo>
                      <a:pt x="482" y="13"/>
                      <a:pt x="482" y="13"/>
                      <a:pt x="482" y="13"/>
                    </a:cubicBezTo>
                    <a:close/>
                    <a:moveTo>
                      <a:pt x="469" y="28"/>
                    </a:moveTo>
                    <a:cubicBezTo>
                      <a:pt x="468" y="28"/>
                      <a:pt x="469" y="29"/>
                      <a:pt x="469" y="29"/>
                    </a:cubicBezTo>
                    <a:cubicBezTo>
                      <a:pt x="469" y="28"/>
                      <a:pt x="469" y="28"/>
                      <a:pt x="469" y="28"/>
                    </a:cubicBezTo>
                    <a:close/>
                    <a:moveTo>
                      <a:pt x="350" y="173"/>
                    </a:moveTo>
                    <a:cubicBezTo>
                      <a:pt x="349" y="173"/>
                      <a:pt x="350" y="174"/>
                      <a:pt x="350" y="173"/>
                    </a:cubicBezTo>
                    <a:close/>
                    <a:moveTo>
                      <a:pt x="476" y="18"/>
                    </a:moveTo>
                    <a:cubicBezTo>
                      <a:pt x="476" y="19"/>
                      <a:pt x="476" y="19"/>
                      <a:pt x="476" y="19"/>
                    </a:cubicBezTo>
                    <a:cubicBezTo>
                      <a:pt x="476" y="20"/>
                      <a:pt x="476" y="19"/>
                      <a:pt x="476" y="19"/>
                    </a:cubicBezTo>
                    <a:cubicBezTo>
                      <a:pt x="476" y="19"/>
                      <a:pt x="476" y="19"/>
                      <a:pt x="476" y="18"/>
                    </a:cubicBezTo>
                    <a:close/>
                    <a:moveTo>
                      <a:pt x="467" y="31"/>
                    </a:moveTo>
                    <a:cubicBezTo>
                      <a:pt x="467" y="31"/>
                      <a:pt x="467" y="31"/>
                      <a:pt x="467" y="31"/>
                    </a:cubicBezTo>
                    <a:cubicBezTo>
                      <a:pt x="467" y="31"/>
                      <a:pt x="467" y="31"/>
                      <a:pt x="467" y="31"/>
                    </a:cubicBezTo>
                    <a:close/>
                    <a:moveTo>
                      <a:pt x="465" y="31"/>
                    </a:moveTo>
                    <a:cubicBezTo>
                      <a:pt x="465" y="31"/>
                      <a:pt x="465" y="32"/>
                      <a:pt x="465" y="32"/>
                    </a:cubicBezTo>
                    <a:cubicBezTo>
                      <a:pt x="465" y="32"/>
                      <a:pt x="465" y="32"/>
                      <a:pt x="465" y="32"/>
                    </a:cubicBezTo>
                    <a:cubicBezTo>
                      <a:pt x="465" y="32"/>
                      <a:pt x="466" y="31"/>
                      <a:pt x="465" y="31"/>
                    </a:cubicBezTo>
                    <a:close/>
                    <a:moveTo>
                      <a:pt x="347" y="174"/>
                    </a:moveTo>
                    <a:cubicBezTo>
                      <a:pt x="347" y="174"/>
                      <a:pt x="348" y="175"/>
                      <a:pt x="348" y="174"/>
                    </a:cubicBezTo>
                    <a:cubicBezTo>
                      <a:pt x="348" y="173"/>
                      <a:pt x="347" y="173"/>
                      <a:pt x="347" y="174"/>
                    </a:cubicBezTo>
                    <a:close/>
                    <a:moveTo>
                      <a:pt x="479" y="14"/>
                    </a:moveTo>
                    <a:cubicBezTo>
                      <a:pt x="480" y="14"/>
                      <a:pt x="480" y="14"/>
                      <a:pt x="480" y="14"/>
                    </a:cubicBezTo>
                    <a:cubicBezTo>
                      <a:pt x="480" y="13"/>
                      <a:pt x="480" y="14"/>
                      <a:pt x="479" y="14"/>
                    </a:cubicBezTo>
                    <a:close/>
                    <a:moveTo>
                      <a:pt x="464" y="32"/>
                    </a:moveTo>
                    <a:cubicBezTo>
                      <a:pt x="464" y="33"/>
                      <a:pt x="464" y="33"/>
                      <a:pt x="465" y="32"/>
                    </a:cubicBezTo>
                    <a:cubicBezTo>
                      <a:pt x="464" y="32"/>
                      <a:pt x="464" y="32"/>
                      <a:pt x="464" y="32"/>
                    </a:cubicBezTo>
                    <a:close/>
                    <a:moveTo>
                      <a:pt x="482" y="10"/>
                    </a:moveTo>
                    <a:cubicBezTo>
                      <a:pt x="480" y="10"/>
                      <a:pt x="477" y="9"/>
                      <a:pt x="476" y="11"/>
                    </a:cubicBezTo>
                    <a:cubicBezTo>
                      <a:pt x="475" y="10"/>
                      <a:pt x="475" y="11"/>
                      <a:pt x="475" y="10"/>
                    </a:cubicBezTo>
                    <a:cubicBezTo>
                      <a:pt x="474" y="10"/>
                      <a:pt x="474" y="11"/>
                      <a:pt x="474" y="11"/>
                    </a:cubicBezTo>
                    <a:cubicBezTo>
                      <a:pt x="474" y="11"/>
                      <a:pt x="474" y="10"/>
                      <a:pt x="473" y="10"/>
                    </a:cubicBezTo>
                    <a:cubicBezTo>
                      <a:pt x="473" y="10"/>
                      <a:pt x="473" y="11"/>
                      <a:pt x="472" y="11"/>
                    </a:cubicBezTo>
                    <a:cubicBezTo>
                      <a:pt x="473" y="11"/>
                      <a:pt x="475" y="12"/>
                      <a:pt x="476" y="11"/>
                    </a:cubicBezTo>
                    <a:cubicBezTo>
                      <a:pt x="477" y="11"/>
                      <a:pt x="478" y="11"/>
                      <a:pt x="480" y="11"/>
                    </a:cubicBezTo>
                    <a:cubicBezTo>
                      <a:pt x="480" y="11"/>
                      <a:pt x="481" y="11"/>
                      <a:pt x="482" y="11"/>
                    </a:cubicBezTo>
                    <a:cubicBezTo>
                      <a:pt x="482" y="10"/>
                      <a:pt x="483" y="10"/>
                      <a:pt x="482" y="10"/>
                    </a:cubicBezTo>
                    <a:close/>
                    <a:moveTo>
                      <a:pt x="347" y="174"/>
                    </a:moveTo>
                    <a:cubicBezTo>
                      <a:pt x="345" y="173"/>
                      <a:pt x="344" y="173"/>
                      <a:pt x="342" y="174"/>
                    </a:cubicBezTo>
                    <a:cubicBezTo>
                      <a:pt x="344" y="175"/>
                      <a:pt x="346" y="175"/>
                      <a:pt x="347" y="174"/>
                    </a:cubicBezTo>
                    <a:close/>
                    <a:moveTo>
                      <a:pt x="466" y="28"/>
                    </a:moveTo>
                    <a:cubicBezTo>
                      <a:pt x="466" y="29"/>
                      <a:pt x="466" y="29"/>
                      <a:pt x="466" y="29"/>
                    </a:cubicBezTo>
                    <a:cubicBezTo>
                      <a:pt x="466" y="29"/>
                      <a:pt x="466" y="29"/>
                      <a:pt x="466" y="29"/>
                    </a:cubicBezTo>
                    <a:cubicBezTo>
                      <a:pt x="466" y="29"/>
                      <a:pt x="466" y="28"/>
                      <a:pt x="466" y="28"/>
                    </a:cubicBezTo>
                    <a:close/>
                    <a:moveTo>
                      <a:pt x="477" y="12"/>
                    </a:moveTo>
                    <a:cubicBezTo>
                      <a:pt x="477" y="12"/>
                      <a:pt x="477" y="12"/>
                      <a:pt x="477" y="12"/>
                    </a:cubicBezTo>
                    <a:cubicBezTo>
                      <a:pt x="478" y="13"/>
                      <a:pt x="478" y="12"/>
                      <a:pt x="478" y="12"/>
                    </a:cubicBezTo>
                    <a:cubicBezTo>
                      <a:pt x="478" y="12"/>
                      <a:pt x="478" y="12"/>
                      <a:pt x="477" y="12"/>
                    </a:cubicBezTo>
                    <a:close/>
                    <a:moveTo>
                      <a:pt x="473" y="19"/>
                    </a:moveTo>
                    <a:cubicBezTo>
                      <a:pt x="473" y="19"/>
                      <a:pt x="472" y="19"/>
                      <a:pt x="473" y="19"/>
                    </a:cubicBezTo>
                    <a:close/>
                    <a:moveTo>
                      <a:pt x="462" y="31"/>
                    </a:moveTo>
                    <a:cubicBezTo>
                      <a:pt x="461" y="32"/>
                      <a:pt x="460" y="31"/>
                      <a:pt x="459" y="32"/>
                    </a:cubicBezTo>
                    <a:cubicBezTo>
                      <a:pt x="459" y="33"/>
                      <a:pt x="463" y="33"/>
                      <a:pt x="462" y="31"/>
                    </a:cubicBezTo>
                    <a:close/>
                    <a:moveTo>
                      <a:pt x="476" y="13"/>
                    </a:moveTo>
                    <a:cubicBezTo>
                      <a:pt x="476" y="13"/>
                      <a:pt x="476" y="13"/>
                      <a:pt x="476" y="13"/>
                    </a:cubicBezTo>
                    <a:close/>
                    <a:moveTo>
                      <a:pt x="463" y="28"/>
                    </a:moveTo>
                    <a:cubicBezTo>
                      <a:pt x="463" y="29"/>
                      <a:pt x="462" y="28"/>
                      <a:pt x="462" y="28"/>
                    </a:cubicBezTo>
                    <a:cubicBezTo>
                      <a:pt x="462" y="28"/>
                      <a:pt x="462" y="29"/>
                      <a:pt x="462" y="29"/>
                    </a:cubicBezTo>
                    <a:cubicBezTo>
                      <a:pt x="462" y="29"/>
                      <a:pt x="462" y="29"/>
                      <a:pt x="461" y="29"/>
                    </a:cubicBezTo>
                    <a:cubicBezTo>
                      <a:pt x="462" y="29"/>
                      <a:pt x="463" y="29"/>
                      <a:pt x="463" y="29"/>
                    </a:cubicBezTo>
                    <a:cubicBezTo>
                      <a:pt x="463" y="29"/>
                      <a:pt x="463" y="28"/>
                      <a:pt x="463" y="28"/>
                    </a:cubicBezTo>
                    <a:close/>
                    <a:moveTo>
                      <a:pt x="342" y="174"/>
                    </a:moveTo>
                    <a:cubicBezTo>
                      <a:pt x="342" y="173"/>
                      <a:pt x="342" y="174"/>
                      <a:pt x="342" y="174"/>
                    </a:cubicBezTo>
                    <a:close/>
                    <a:moveTo>
                      <a:pt x="459" y="31"/>
                    </a:moveTo>
                    <a:cubicBezTo>
                      <a:pt x="459" y="30"/>
                      <a:pt x="460" y="31"/>
                      <a:pt x="459" y="31"/>
                    </a:cubicBezTo>
                    <a:close/>
                    <a:moveTo>
                      <a:pt x="468" y="19"/>
                    </a:moveTo>
                    <a:cubicBezTo>
                      <a:pt x="468" y="19"/>
                      <a:pt x="468" y="19"/>
                      <a:pt x="469" y="19"/>
                    </a:cubicBezTo>
                    <a:cubicBezTo>
                      <a:pt x="468" y="19"/>
                      <a:pt x="468" y="19"/>
                      <a:pt x="468" y="19"/>
                    </a:cubicBezTo>
                    <a:close/>
                    <a:moveTo>
                      <a:pt x="459" y="28"/>
                    </a:moveTo>
                    <a:cubicBezTo>
                      <a:pt x="460" y="29"/>
                      <a:pt x="460" y="29"/>
                      <a:pt x="460" y="29"/>
                    </a:cubicBezTo>
                    <a:cubicBezTo>
                      <a:pt x="460" y="28"/>
                      <a:pt x="460" y="29"/>
                      <a:pt x="461" y="29"/>
                    </a:cubicBezTo>
                    <a:cubicBezTo>
                      <a:pt x="461" y="28"/>
                      <a:pt x="460" y="28"/>
                      <a:pt x="459" y="28"/>
                    </a:cubicBezTo>
                    <a:close/>
                    <a:moveTo>
                      <a:pt x="458" y="31"/>
                    </a:moveTo>
                    <a:cubicBezTo>
                      <a:pt x="457" y="30"/>
                      <a:pt x="457" y="31"/>
                      <a:pt x="456" y="31"/>
                    </a:cubicBezTo>
                    <a:cubicBezTo>
                      <a:pt x="455" y="30"/>
                      <a:pt x="454" y="30"/>
                      <a:pt x="453" y="30"/>
                    </a:cubicBezTo>
                    <a:cubicBezTo>
                      <a:pt x="453" y="29"/>
                      <a:pt x="451" y="30"/>
                      <a:pt x="451" y="30"/>
                    </a:cubicBezTo>
                    <a:cubicBezTo>
                      <a:pt x="451" y="31"/>
                      <a:pt x="451" y="30"/>
                      <a:pt x="452" y="30"/>
                    </a:cubicBezTo>
                    <a:cubicBezTo>
                      <a:pt x="452" y="31"/>
                      <a:pt x="451" y="31"/>
                      <a:pt x="452" y="32"/>
                    </a:cubicBezTo>
                    <a:cubicBezTo>
                      <a:pt x="452" y="32"/>
                      <a:pt x="452" y="32"/>
                      <a:pt x="452" y="33"/>
                    </a:cubicBezTo>
                    <a:cubicBezTo>
                      <a:pt x="453" y="33"/>
                      <a:pt x="453" y="33"/>
                      <a:pt x="453" y="33"/>
                    </a:cubicBezTo>
                    <a:cubicBezTo>
                      <a:pt x="453" y="32"/>
                      <a:pt x="455" y="31"/>
                      <a:pt x="456" y="32"/>
                    </a:cubicBezTo>
                    <a:cubicBezTo>
                      <a:pt x="456" y="32"/>
                      <a:pt x="456" y="32"/>
                      <a:pt x="455" y="32"/>
                    </a:cubicBezTo>
                    <a:cubicBezTo>
                      <a:pt x="457" y="32"/>
                      <a:pt x="457" y="32"/>
                      <a:pt x="457" y="32"/>
                    </a:cubicBezTo>
                    <a:cubicBezTo>
                      <a:pt x="457" y="32"/>
                      <a:pt x="457" y="31"/>
                      <a:pt x="458" y="31"/>
                    </a:cubicBezTo>
                    <a:close/>
                    <a:moveTo>
                      <a:pt x="472" y="14"/>
                    </a:moveTo>
                    <a:cubicBezTo>
                      <a:pt x="472" y="14"/>
                      <a:pt x="472" y="14"/>
                      <a:pt x="472" y="14"/>
                    </a:cubicBezTo>
                    <a:cubicBezTo>
                      <a:pt x="472" y="14"/>
                      <a:pt x="472" y="14"/>
                      <a:pt x="472" y="14"/>
                    </a:cubicBezTo>
                    <a:close/>
                    <a:moveTo>
                      <a:pt x="465" y="19"/>
                    </a:moveTo>
                    <a:cubicBezTo>
                      <a:pt x="465" y="19"/>
                      <a:pt x="466" y="19"/>
                      <a:pt x="466" y="19"/>
                    </a:cubicBezTo>
                    <a:cubicBezTo>
                      <a:pt x="466" y="19"/>
                      <a:pt x="466" y="19"/>
                      <a:pt x="466" y="19"/>
                    </a:cubicBezTo>
                    <a:cubicBezTo>
                      <a:pt x="466" y="19"/>
                      <a:pt x="466" y="19"/>
                      <a:pt x="465" y="19"/>
                    </a:cubicBezTo>
                    <a:close/>
                    <a:moveTo>
                      <a:pt x="458" y="28"/>
                    </a:moveTo>
                    <a:cubicBezTo>
                      <a:pt x="458" y="28"/>
                      <a:pt x="458" y="28"/>
                      <a:pt x="458" y="28"/>
                    </a:cubicBezTo>
                    <a:close/>
                    <a:moveTo>
                      <a:pt x="472" y="10"/>
                    </a:moveTo>
                    <a:cubicBezTo>
                      <a:pt x="471" y="10"/>
                      <a:pt x="470" y="10"/>
                      <a:pt x="469" y="9"/>
                    </a:cubicBezTo>
                    <a:cubicBezTo>
                      <a:pt x="468" y="9"/>
                      <a:pt x="466" y="10"/>
                      <a:pt x="465" y="9"/>
                    </a:cubicBezTo>
                    <a:cubicBezTo>
                      <a:pt x="465" y="10"/>
                      <a:pt x="464" y="10"/>
                      <a:pt x="464" y="11"/>
                    </a:cubicBezTo>
                    <a:cubicBezTo>
                      <a:pt x="465" y="11"/>
                      <a:pt x="464" y="10"/>
                      <a:pt x="465" y="11"/>
                    </a:cubicBezTo>
                    <a:cubicBezTo>
                      <a:pt x="465" y="11"/>
                      <a:pt x="465" y="11"/>
                      <a:pt x="465" y="11"/>
                    </a:cubicBezTo>
                    <a:cubicBezTo>
                      <a:pt x="467" y="10"/>
                      <a:pt x="470" y="11"/>
                      <a:pt x="472" y="11"/>
                    </a:cubicBezTo>
                    <a:cubicBezTo>
                      <a:pt x="472" y="11"/>
                      <a:pt x="472" y="11"/>
                      <a:pt x="472" y="10"/>
                    </a:cubicBezTo>
                    <a:close/>
                    <a:moveTo>
                      <a:pt x="469" y="14"/>
                    </a:moveTo>
                    <a:cubicBezTo>
                      <a:pt x="469" y="14"/>
                      <a:pt x="469" y="15"/>
                      <a:pt x="470" y="14"/>
                    </a:cubicBezTo>
                    <a:cubicBezTo>
                      <a:pt x="470" y="14"/>
                      <a:pt x="469" y="13"/>
                      <a:pt x="469" y="14"/>
                    </a:cubicBezTo>
                    <a:close/>
                    <a:moveTo>
                      <a:pt x="457" y="28"/>
                    </a:moveTo>
                    <a:cubicBezTo>
                      <a:pt x="457" y="29"/>
                      <a:pt x="456" y="27"/>
                      <a:pt x="455" y="28"/>
                    </a:cubicBezTo>
                    <a:cubicBezTo>
                      <a:pt x="457" y="28"/>
                      <a:pt x="456" y="29"/>
                      <a:pt x="458" y="29"/>
                    </a:cubicBezTo>
                    <a:cubicBezTo>
                      <a:pt x="457" y="28"/>
                      <a:pt x="458" y="28"/>
                      <a:pt x="457" y="28"/>
                    </a:cubicBezTo>
                    <a:close/>
                    <a:moveTo>
                      <a:pt x="463" y="19"/>
                    </a:moveTo>
                    <a:cubicBezTo>
                      <a:pt x="464" y="19"/>
                      <a:pt x="464" y="19"/>
                      <a:pt x="464" y="19"/>
                    </a:cubicBezTo>
                    <a:cubicBezTo>
                      <a:pt x="464" y="19"/>
                      <a:pt x="464" y="18"/>
                      <a:pt x="463" y="19"/>
                    </a:cubicBezTo>
                    <a:close/>
                    <a:moveTo>
                      <a:pt x="463" y="20"/>
                    </a:moveTo>
                    <a:cubicBezTo>
                      <a:pt x="462" y="19"/>
                      <a:pt x="463" y="21"/>
                      <a:pt x="463" y="20"/>
                    </a:cubicBezTo>
                    <a:close/>
                    <a:moveTo>
                      <a:pt x="454" y="28"/>
                    </a:moveTo>
                    <a:cubicBezTo>
                      <a:pt x="453" y="28"/>
                      <a:pt x="453" y="28"/>
                      <a:pt x="452" y="28"/>
                    </a:cubicBezTo>
                    <a:cubicBezTo>
                      <a:pt x="452" y="28"/>
                      <a:pt x="453" y="28"/>
                      <a:pt x="452" y="27"/>
                    </a:cubicBezTo>
                    <a:cubicBezTo>
                      <a:pt x="452" y="27"/>
                      <a:pt x="452" y="28"/>
                      <a:pt x="451" y="28"/>
                    </a:cubicBezTo>
                    <a:cubicBezTo>
                      <a:pt x="452" y="28"/>
                      <a:pt x="453" y="29"/>
                      <a:pt x="454" y="28"/>
                    </a:cubicBezTo>
                    <a:cubicBezTo>
                      <a:pt x="454" y="28"/>
                      <a:pt x="454" y="28"/>
                      <a:pt x="454" y="28"/>
                    </a:cubicBezTo>
                    <a:close/>
                    <a:moveTo>
                      <a:pt x="460" y="18"/>
                    </a:moveTo>
                    <a:cubicBezTo>
                      <a:pt x="460" y="19"/>
                      <a:pt x="461" y="19"/>
                      <a:pt x="461" y="19"/>
                    </a:cubicBezTo>
                    <a:cubicBezTo>
                      <a:pt x="461" y="18"/>
                      <a:pt x="461" y="18"/>
                      <a:pt x="460" y="18"/>
                    </a:cubicBezTo>
                    <a:close/>
                    <a:moveTo>
                      <a:pt x="451" y="31"/>
                    </a:moveTo>
                    <a:cubicBezTo>
                      <a:pt x="450" y="30"/>
                      <a:pt x="450" y="31"/>
                      <a:pt x="449" y="31"/>
                    </a:cubicBezTo>
                    <a:cubicBezTo>
                      <a:pt x="450" y="32"/>
                      <a:pt x="449" y="32"/>
                      <a:pt x="450" y="32"/>
                    </a:cubicBezTo>
                    <a:cubicBezTo>
                      <a:pt x="450" y="32"/>
                      <a:pt x="450" y="31"/>
                      <a:pt x="451" y="31"/>
                    </a:cubicBezTo>
                    <a:close/>
                    <a:moveTo>
                      <a:pt x="465" y="14"/>
                    </a:moveTo>
                    <a:cubicBezTo>
                      <a:pt x="464" y="13"/>
                      <a:pt x="465" y="14"/>
                      <a:pt x="465" y="14"/>
                    </a:cubicBezTo>
                    <a:close/>
                    <a:moveTo>
                      <a:pt x="453" y="27"/>
                    </a:moveTo>
                    <a:cubicBezTo>
                      <a:pt x="453" y="27"/>
                      <a:pt x="453" y="27"/>
                      <a:pt x="453" y="28"/>
                    </a:cubicBezTo>
                    <a:cubicBezTo>
                      <a:pt x="453" y="28"/>
                      <a:pt x="453" y="28"/>
                      <a:pt x="453" y="28"/>
                    </a:cubicBezTo>
                    <a:cubicBezTo>
                      <a:pt x="453" y="28"/>
                      <a:pt x="453" y="28"/>
                      <a:pt x="453" y="28"/>
                    </a:cubicBezTo>
                    <a:cubicBezTo>
                      <a:pt x="453" y="27"/>
                      <a:pt x="453" y="27"/>
                      <a:pt x="453" y="27"/>
                    </a:cubicBezTo>
                    <a:close/>
                    <a:moveTo>
                      <a:pt x="459" y="17"/>
                    </a:moveTo>
                    <a:cubicBezTo>
                      <a:pt x="460" y="17"/>
                      <a:pt x="461" y="17"/>
                      <a:pt x="461" y="17"/>
                    </a:cubicBezTo>
                    <a:cubicBezTo>
                      <a:pt x="461" y="16"/>
                      <a:pt x="460" y="17"/>
                      <a:pt x="459" y="17"/>
                    </a:cubicBezTo>
                    <a:close/>
                    <a:moveTo>
                      <a:pt x="462" y="15"/>
                    </a:moveTo>
                    <a:cubicBezTo>
                      <a:pt x="462" y="15"/>
                      <a:pt x="463" y="15"/>
                      <a:pt x="463" y="15"/>
                    </a:cubicBezTo>
                    <a:cubicBezTo>
                      <a:pt x="463" y="14"/>
                      <a:pt x="462" y="14"/>
                      <a:pt x="462" y="15"/>
                    </a:cubicBezTo>
                    <a:close/>
                    <a:moveTo>
                      <a:pt x="458" y="20"/>
                    </a:moveTo>
                    <a:cubicBezTo>
                      <a:pt x="458" y="20"/>
                      <a:pt x="459" y="21"/>
                      <a:pt x="458" y="20"/>
                    </a:cubicBezTo>
                    <a:close/>
                    <a:moveTo>
                      <a:pt x="457" y="19"/>
                    </a:moveTo>
                    <a:cubicBezTo>
                      <a:pt x="458" y="19"/>
                      <a:pt x="459" y="19"/>
                      <a:pt x="460" y="18"/>
                    </a:cubicBezTo>
                    <a:cubicBezTo>
                      <a:pt x="459" y="18"/>
                      <a:pt x="458" y="18"/>
                      <a:pt x="457" y="19"/>
                    </a:cubicBezTo>
                    <a:close/>
                    <a:moveTo>
                      <a:pt x="437" y="32"/>
                    </a:moveTo>
                    <a:cubicBezTo>
                      <a:pt x="436" y="32"/>
                      <a:pt x="437" y="32"/>
                      <a:pt x="437" y="32"/>
                    </a:cubicBezTo>
                    <a:cubicBezTo>
                      <a:pt x="436" y="31"/>
                      <a:pt x="435" y="31"/>
                      <a:pt x="435" y="30"/>
                    </a:cubicBezTo>
                    <a:cubicBezTo>
                      <a:pt x="436" y="31"/>
                      <a:pt x="436" y="29"/>
                      <a:pt x="437" y="30"/>
                    </a:cubicBezTo>
                    <a:cubicBezTo>
                      <a:pt x="437" y="31"/>
                      <a:pt x="439" y="31"/>
                      <a:pt x="438" y="32"/>
                    </a:cubicBezTo>
                    <a:cubicBezTo>
                      <a:pt x="439" y="32"/>
                      <a:pt x="440" y="32"/>
                      <a:pt x="440" y="32"/>
                    </a:cubicBezTo>
                    <a:cubicBezTo>
                      <a:pt x="441" y="32"/>
                      <a:pt x="442" y="31"/>
                      <a:pt x="442" y="32"/>
                    </a:cubicBezTo>
                    <a:cubicBezTo>
                      <a:pt x="442" y="31"/>
                      <a:pt x="443" y="31"/>
                      <a:pt x="443" y="31"/>
                    </a:cubicBezTo>
                    <a:cubicBezTo>
                      <a:pt x="444" y="32"/>
                      <a:pt x="444" y="32"/>
                      <a:pt x="445" y="32"/>
                    </a:cubicBezTo>
                    <a:cubicBezTo>
                      <a:pt x="445" y="32"/>
                      <a:pt x="445" y="32"/>
                      <a:pt x="445" y="32"/>
                    </a:cubicBezTo>
                    <a:cubicBezTo>
                      <a:pt x="446" y="32"/>
                      <a:pt x="447" y="32"/>
                      <a:pt x="448" y="32"/>
                    </a:cubicBezTo>
                    <a:cubicBezTo>
                      <a:pt x="448" y="32"/>
                      <a:pt x="449" y="32"/>
                      <a:pt x="448" y="31"/>
                    </a:cubicBezTo>
                    <a:cubicBezTo>
                      <a:pt x="448" y="32"/>
                      <a:pt x="448" y="31"/>
                      <a:pt x="448" y="31"/>
                    </a:cubicBezTo>
                    <a:cubicBezTo>
                      <a:pt x="447" y="32"/>
                      <a:pt x="446" y="31"/>
                      <a:pt x="445" y="31"/>
                    </a:cubicBezTo>
                    <a:cubicBezTo>
                      <a:pt x="445" y="31"/>
                      <a:pt x="445" y="32"/>
                      <a:pt x="445" y="31"/>
                    </a:cubicBezTo>
                    <a:cubicBezTo>
                      <a:pt x="444" y="30"/>
                      <a:pt x="443" y="31"/>
                      <a:pt x="443" y="30"/>
                    </a:cubicBezTo>
                    <a:cubicBezTo>
                      <a:pt x="441" y="31"/>
                      <a:pt x="439" y="29"/>
                      <a:pt x="438" y="30"/>
                    </a:cubicBezTo>
                    <a:cubicBezTo>
                      <a:pt x="438" y="30"/>
                      <a:pt x="437" y="30"/>
                      <a:pt x="437" y="29"/>
                    </a:cubicBezTo>
                    <a:cubicBezTo>
                      <a:pt x="436" y="29"/>
                      <a:pt x="435" y="29"/>
                      <a:pt x="434" y="30"/>
                    </a:cubicBezTo>
                    <a:cubicBezTo>
                      <a:pt x="434" y="29"/>
                      <a:pt x="433" y="28"/>
                      <a:pt x="432" y="28"/>
                    </a:cubicBezTo>
                    <a:cubicBezTo>
                      <a:pt x="433" y="29"/>
                      <a:pt x="433" y="29"/>
                      <a:pt x="432" y="29"/>
                    </a:cubicBezTo>
                    <a:cubicBezTo>
                      <a:pt x="435" y="30"/>
                      <a:pt x="435" y="32"/>
                      <a:pt x="437" y="32"/>
                    </a:cubicBezTo>
                    <a:close/>
                    <a:moveTo>
                      <a:pt x="450" y="28"/>
                    </a:moveTo>
                    <a:cubicBezTo>
                      <a:pt x="450" y="28"/>
                      <a:pt x="451" y="29"/>
                      <a:pt x="450" y="28"/>
                    </a:cubicBezTo>
                    <a:close/>
                    <a:moveTo>
                      <a:pt x="457" y="19"/>
                    </a:moveTo>
                    <a:cubicBezTo>
                      <a:pt x="457" y="19"/>
                      <a:pt x="457" y="19"/>
                      <a:pt x="457" y="19"/>
                    </a:cubicBezTo>
                    <a:cubicBezTo>
                      <a:pt x="457" y="19"/>
                      <a:pt x="457" y="19"/>
                      <a:pt x="457" y="19"/>
                    </a:cubicBezTo>
                    <a:cubicBezTo>
                      <a:pt x="457" y="19"/>
                      <a:pt x="457" y="19"/>
                      <a:pt x="458" y="19"/>
                    </a:cubicBezTo>
                    <a:cubicBezTo>
                      <a:pt x="457" y="19"/>
                      <a:pt x="457" y="19"/>
                      <a:pt x="457" y="19"/>
                    </a:cubicBezTo>
                    <a:close/>
                    <a:moveTo>
                      <a:pt x="462" y="13"/>
                    </a:moveTo>
                    <a:cubicBezTo>
                      <a:pt x="462" y="13"/>
                      <a:pt x="462" y="13"/>
                      <a:pt x="462" y="13"/>
                    </a:cubicBezTo>
                    <a:close/>
                    <a:moveTo>
                      <a:pt x="462" y="13"/>
                    </a:moveTo>
                    <a:cubicBezTo>
                      <a:pt x="461" y="13"/>
                      <a:pt x="462" y="14"/>
                      <a:pt x="462" y="13"/>
                    </a:cubicBezTo>
                    <a:close/>
                    <a:moveTo>
                      <a:pt x="460" y="14"/>
                    </a:moveTo>
                    <a:cubicBezTo>
                      <a:pt x="460" y="15"/>
                      <a:pt x="461" y="14"/>
                      <a:pt x="461" y="14"/>
                    </a:cubicBezTo>
                    <a:cubicBezTo>
                      <a:pt x="460" y="14"/>
                      <a:pt x="460" y="14"/>
                      <a:pt x="460" y="14"/>
                    </a:cubicBezTo>
                    <a:close/>
                    <a:moveTo>
                      <a:pt x="461" y="14"/>
                    </a:moveTo>
                    <a:cubicBezTo>
                      <a:pt x="461" y="14"/>
                      <a:pt x="461" y="14"/>
                      <a:pt x="461" y="13"/>
                    </a:cubicBezTo>
                    <a:cubicBezTo>
                      <a:pt x="461" y="14"/>
                      <a:pt x="461" y="14"/>
                      <a:pt x="461" y="14"/>
                    </a:cubicBezTo>
                    <a:close/>
                    <a:moveTo>
                      <a:pt x="443" y="34"/>
                    </a:moveTo>
                    <a:cubicBezTo>
                      <a:pt x="443" y="35"/>
                      <a:pt x="444" y="34"/>
                      <a:pt x="443" y="34"/>
                    </a:cubicBezTo>
                    <a:close/>
                    <a:moveTo>
                      <a:pt x="463" y="9"/>
                    </a:moveTo>
                    <a:cubicBezTo>
                      <a:pt x="462" y="10"/>
                      <a:pt x="462" y="9"/>
                      <a:pt x="461" y="9"/>
                    </a:cubicBezTo>
                    <a:cubicBezTo>
                      <a:pt x="461" y="10"/>
                      <a:pt x="461" y="10"/>
                      <a:pt x="461" y="10"/>
                    </a:cubicBezTo>
                    <a:cubicBezTo>
                      <a:pt x="462" y="11"/>
                      <a:pt x="462" y="11"/>
                      <a:pt x="463" y="10"/>
                    </a:cubicBezTo>
                    <a:cubicBezTo>
                      <a:pt x="463" y="10"/>
                      <a:pt x="464" y="10"/>
                      <a:pt x="463" y="9"/>
                    </a:cubicBezTo>
                    <a:close/>
                    <a:moveTo>
                      <a:pt x="443" y="34"/>
                    </a:moveTo>
                    <a:cubicBezTo>
                      <a:pt x="444" y="34"/>
                      <a:pt x="443" y="34"/>
                      <a:pt x="443" y="34"/>
                    </a:cubicBezTo>
                    <a:close/>
                    <a:moveTo>
                      <a:pt x="455" y="20"/>
                    </a:moveTo>
                    <a:cubicBezTo>
                      <a:pt x="454" y="20"/>
                      <a:pt x="455" y="21"/>
                      <a:pt x="455" y="20"/>
                    </a:cubicBezTo>
                    <a:close/>
                    <a:moveTo>
                      <a:pt x="444" y="33"/>
                    </a:moveTo>
                    <a:cubicBezTo>
                      <a:pt x="444" y="33"/>
                      <a:pt x="444" y="33"/>
                      <a:pt x="444" y="33"/>
                    </a:cubicBezTo>
                    <a:close/>
                    <a:moveTo>
                      <a:pt x="456" y="17"/>
                    </a:moveTo>
                    <a:cubicBezTo>
                      <a:pt x="456" y="17"/>
                      <a:pt x="456" y="18"/>
                      <a:pt x="456" y="18"/>
                    </a:cubicBezTo>
                    <a:cubicBezTo>
                      <a:pt x="456" y="18"/>
                      <a:pt x="457" y="17"/>
                      <a:pt x="456" y="17"/>
                    </a:cubicBezTo>
                    <a:close/>
                    <a:moveTo>
                      <a:pt x="459" y="14"/>
                    </a:moveTo>
                    <a:cubicBezTo>
                      <a:pt x="459" y="14"/>
                      <a:pt x="459" y="14"/>
                      <a:pt x="459" y="14"/>
                    </a:cubicBezTo>
                    <a:close/>
                    <a:moveTo>
                      <a:pt x="455" y="18"/>
                    </a:moveTo>
                    <a:cubicBezTo>
                      <a:pt x="454" y="18"/>
                      <a:pt x="454" y="18"/>
                      <a:pt x="454" y="19"/>
                    </a:cubicBezTo>
                    <a:cubicBezTo>
                      <a:pt x="454" y="19"/>
                      <a:pt x="455" y="19"/>
                      <a:pt x="455" y="19"/>
                    </a:cubicBezTo>
                    <a:cubicBezTo>
                      <a:pt x="454" y="18"/>
                      <a:pt x="456" y="18"/>
                      <a:pt x="455" y="18"/>
                    </a:cubicBezTo>
                    <a:close/>
                    <a:moveTo>
                      <a:pt x="448" y="27"/>
                    </a:moveTo>
                    <a:cubicBezTo>
                      <a:pt x="448" y="28"/>
                      <a:pt x="446" y="27"/>
                      <a:pt x="446" y="28"/>
                    </a:cubicBezTo>
                    <a:cubicBezTo>
                      <a:pt x="447" y="28"/>
                      <a:pt x="447" y="28"/>
                      <a:pt x="448" y="28"/>
                    </a:cubicBezTo>
                    <a:cubicBezTo>
                      <a:pt x="447" y="27"/>
                      <a:pt x="448" y="27"/>
                      <a:pt x="448" y="27"/>
                    </a:cubicBezTo>
                    <a:close/>
                    <a:moveTo>
                      <a:pt x="459" y="14"/>
                    </a:moveTo>
                    <a:cubicBezTo>
                      <a:pt x="458" y="14"/>
                      <a:pt x="459" y="14"/>
                      <a:pt x="459" y="14"/>
                    </a:cubicBezTo>
                    <a:cubicBezTo>
                      <a:pt x="459" y="14"/>
                      <a:pt x="459" y="14"/>
                      <a:pt x="459" y="14"/>
                    </a:cubicBezTo>
                    <a:close/>
                    <a:moveTo>
                      <a:pt x="459" y="14"/>
                    </a:moveTo>
                    <a:cubicBezTo>
                      <a:pt x="459" y="13"/>
                      <a:pt x="458" y="13"/>
                      <a:pt x="459" y="14"/>
                    </a:cubicBezTo>
                    <a:close/>
                    <a:moveTo>
                      <a:pt x="457" y="14"/>
                    </a:moveTo>
                    <a:cubicBezTo>
                      <a:pt x="456" y="13"/>
                      <a:pt x="457" y="15"/>
                      <a:pt x="457" y="14"/>
                    </a:cubicBezTo>
                    <a:close/>
                    <a:moveTo>
                      <a:pt x="445" y="27"/>
                    </a:moveTo>
                    <a:cubicBezTo>
                      <a:pt x="445" y="27"/>
                      <a:pt x="444" y="27"/>
                      <a:pt x="444" y="28"/>
                    </a:cubicBezTo>
                    <a:cubicBezTo>
                      <a:pt x="444" y="28"/>
                      <a:pt x="445" y="28"/>
                      <a:pt x="445" y="28"/>
                    </a:cubicBezTo>
                    <a:cubicBezTo>
                      <a:pt x="445" y="27"/>
                      <a:pt x="445" y="26"/>
                      <a:pt x="445" y="27"/>
                    </a:cubicBezTo>
                    <a:close/>
                    <a:moveTo>
                      <a:pt x="445" y="26"/>
                    </a:moveTo>
                    <a:cubicBezTo>
                      <a:pt x="445" y="26"/>
                      <a:pt x="445" y="26"/>
                      <a:pt x="445" y="26"/>
                    </a:cubicBezTo>
                    <a:cubicBezTo>
                      <a:pt x="445" y="25"/>
                      <a:pt x="444" y="26"/>
                      <a:pt x="445" y="26"/>
                    </a:cubicBezTo>
                    <a:close/>
                    <a:moveTo>
                      <a:pt x="438" y="34"/>
                    </a:moveTo>
                    <a:cubicBezTo>
                      <a:pt x="438" y="34"/>
                      <a:pt x="438" y="34"/>
                      <a:pt x="438" y="34"/>
                    </a:cubicBezTo>
                    <a:cubicBezTo>
                      <a:pt x="438" y="34"/>
                      <a:pt x="438" y="35"/>
                      <a:pt x="438" y="34"/>
                    </a:cubicBezTo>
                    <a:cubicBezTo>
                      <a:pt x="438" y="34"/>
                      <a:pt x="438" y="34"/>
                      <a:pt x="438" y="34"/>
                    </a:cubicBezTo>
                    <a:close/>
                    <a:moveTo>
                      <a:pt x="324" y="172"/>
                    </a:moveTo>
                    <a:cubicBezTo>
                      <a:pt x="324" y="172"/>
                      <a:pt x="324" y="172"/>
                      <a:pt x="323" y="172"/>
                    </a:cubicBezTo>
                    <a:cubicBezTo>
                      <a:pt x="323" y="172"/>
                      <a:pt x="324" y="172"/>
                      <a:pt x="324" y="172"/>
                    </a:cubicBezTo>
                    <a:cubicBezTo>
                      <a:pt x="324" y="172"/>
                      <a:pt x="324" y="173"/>
                      <a:pt x="324" y="172"/>
                    </a:cubicBezTo>
                    <a:close/>
                    <a:moveTo>
                      <a:pt x="451" y="18"/>
                    </a:moveTo>
                    <a:cubicBezTo>
                      <a:pt x="452" y="18"/>
                      <a:pt x="452" y="17"/>
                      <a:pt x="452" y="17"/>
                    </a:cubicBezTo>
                    <a:cubicBezTo>
                      <a:pt x="452" y="16"/>
                      <a:pt x="451" y="17"/>
                      <a:pt x="451" y="18"/>
                    </a:cubicBezTo>
                    <a:close/>
                    <a:moveTo>
                      <a:pt x="450" y="18"/>
                    </a:moveTo>
                    <a:cubicBezTo>
                      <a:pt x="450" y="18"/>
                      <a:pt x="451" y="18"/>
                      <a:pt x="451" y="18"/>
                    </a:cubicBezTo>
                    <a:cubicBezTo>
                      <a:pt x="450" y="18"/>
                      <a:pt x="450" y="18"/>
                      <a:pt x="450" y="18"/>
                    </a:cubicBezTo>
                    <a:close/>
                    <a:moveTo>
                      <a:pt x="442" y="27"/>
                    </a:moveTo>
                    <a:cubicBezTo>
                      <a:pt x="442" y="27"/>
                      <a:pt x="442" y="27"/>
                      <a:pt x="442" y="27"/>
                    </a:cubicBezTo>
                    <a:cubicBezTo>
                      <a:pt x="442" y="28"/>
                      <a:pt x="443" y="28"/>
                      <a:pt x="443" y="28"/>
                    </a:cubicBezTo>
                    <a:cubicBezTo>
                      <a:pt x="443" y="27"/>
                      <a:pt x="443" y="27"/>
                      <a:pt x="442" y="27"/>
                    </a:cubicBezTo>
                    <a:close/>
                    <a:moveTo>
                      <a:pt x="437" y="32"/>
                    </a:moveTo>
                    <a:cubicBezTo>
                      <a:pt x="438" y="33"/>
                      <a:pt x="438" y="33"/>
                      <a:pt x="438" y="33"/>
                    </a:cubicBezTo>
                    <a:cubicBezTo>
                      <a:pt x="438" y="33"/>
                      <a:pt x="438" y="33"/>
                      <a:pt x="439" y="33"/>
                    </a:cubicBezTo>
                    <a:cubicBezTo>
                      <a:pt x="438" y="33"/>
                      <a:pt x="438" y="32"/>
                      <a:pt x="437" y="32"/>
                    </a:cubicBezTo>
                    <a:close/>
                    <a:moveTo>
                      <a:pt x="452" y="13"/>
                    </a:moveTo>
                    <a:cubicBezTo>
                      <a:pt x="452" y="13"/>
                      <a:pt x="452" y="14"/>
                      <a:pt x="452" y="14"/>
                    </a:cubicBezTo>
                    <a:cubicBezTo>
                      <a:pt x="452" y="14"/>
                      <a:pt x="453" y="14"/>
                      <a:pt x="452" y="13"/>
                    </a:cubicBezTo>
                    <a:close/>
                    <a:moveTo>
                      <a:pt x="441" y="27"/>
                    </a:moveTo>
                    <a:cubicBezTo>
                      <a:pt x="441" y="28"/>
                      <a:pt x="441" y="27"/>
                      <a:pt x="441" y="27"/>
                    </a:cubicBezTo>
                    <a:cubicBezTo>
                      <a:pt x="441" y="27"/>
                      <a:pt x="441" y="27"/>
                      <a:pt x="441" y="27"/>
                    </a:cubicBezTo>
                    <a:close/>
                    <a:moveTo>
                      <a:pt x="439" y="29"/>
                    </a:moveTo>
                    <a:cubicBezTo>
                      <a:pt x="439" y="29"/>
                      <a:pt x="440" y="29"/>
                      <a:pt x="440" y="29"/>
                    </a:cubicBezTo>
                    <a:cubicBezTo>
                      <a:pt x="440" y="29"/>
                      <a:pt x="440" y="29"/>
                      <a:pt x="439" y="29"/>
                    </a:cubicBezTo>
                    <a:close/>
                    <a:moveTo>
                      <a:pt x="439" y="29"/>
                    </a:moveTo>
                    <a:cubicBezTo>
                      <a:pt x="438" y="29"/>
                      <a:pt x="439" y="29"/>
                      <a:pt x="439" y="29"/>
                    </a:cubicBezTo>
                    <a:close/>
                    <a:moveTo>
                      <a:pt x="439" y="27"/>
                    </a:moveTo>
                    <a:cubicBezTo>
                      <a:pt x="439" y="27"/>
                      <a:pt x="439" y="27"/>
                      <a:pt x="439" y="27"/>
                    </a:cubicBezTo>
                    <a:cubicBezTo>
                      <a:pt x="439" y="27"/>
                      <a:pt x="440" y="28"/>
                      <a:pt x="440" y="27"/>
                    </a:cubicBezTo>
                    <a:cubicBezTo>
                      <a:pt x="440" y="27"/>
                      <a:pt x="440" y="27"/>
                      <a:pt x="439" y="27"/>
                    </a:cubicBezTo>
                    <a:close/>
                    <a:moveTo>
                      <a:pt x="454" y="9"/>
                    </a:moveTo>
                    <a:cubicBezTo>
                      <a:pt x="454" y="9"/>
                      <a:pt x="453" y="9"/>
                      <a:pt x="453" y="9"/>
                    </a:cubicBezTo>
                    <a:cubicBezTo>
                      <a:pt x="453" y="9"/>
                      <a:pt x="454" y="10"/>
                      <a:pt x="454" y="10"/>
                    </a:cubicBezTo>
                    <a:cubicBezTo>
                      <a:pt x="454" y="9"/>
                      <a:pt x="454" y="9"/>
                      <a:pt x="454" y="9"/>
                    </a:cubicBezTo>
                    <a:close/>
                    <a:moveTo>
                      <a:pt x="437" y="28"/>
                    </a:moveTo>
                    <a:cubicBezTo>
                      <a:pt x="437" y="29"/>
                      <a:pt x="437" y="29"/>
                      <a:pt x="437" y="29"/>
                    </a:cubicBezTo>
                    <a:cubicBezTo>
                      <a:pt x="437" y="29"/>
                      <a:pt x="437" y="29"/>
                      <a:pt x="437" y="29"/>
                    </a:cubicBezTo>
                    <a:cubicBezTo>
                      <a:pt x="438" y="29"/>
                      <a:pt x="438" y="29"/>
                      <a:pt x="438" y="29"/>
                    </a:cubicBezTo>
                    <a:cubicBezTo>
                      <a:pt x="438" y="29"/>
                      <a:pt x="437" y="29"/>
                      <a:pt x="437" y="28"/>
                    </a:cubicBezTo>
                    <a:close/>
                    <a:moveTo>
                      <a:pt x="438" y="26"/>
                    </a:moveTo>
                    <a:cubicBezTo>
                      <a:pt x="437" y="27"/>
                      <a:pt x="437" y="27"/>
                      <a:pt x="436" y="27"/>
                    </a:cubicBezTo>
                    <a:cubicBezTo>
                      <a:pt x="436" y="27"/>
                      <a:pt x="436" y="28"/>
                      <a:pt x="437" y="28"/>
                    </a:cubicBezTo>
                    <a:cubicBezTo>
                      <a:pt x="436" y="28"/>
                      <a:pt x="437" y="27"/>
                      <a:pt x="437" y="27"/>
                    </a:cubicBezTo>
                    <a:cubicBezTo>
                      <a:pt x="437" y="27"/>
                      <a:pt x="438" y="28"/>
                      <a:pt x="439" y="27"/>
                    </a:cubicBezTo>
                    <a:cubicBezTo>
                      <a:pt x="438" y="27"/>
                      <a:pt x="438" y="27"/>
                      <a:pt x="438" y="26"/>
                    </a:cubicBezTo>
                    <a:close/>
                    <a:moveTo>
                      <a:pt x="453" y="9"/>
                    </a:moveTo>
                    <a:cubicBezTo>
                      <a:pt x="452" y="9"/>
                      <a:pt x="453" y="10"/>
                      <a:pt x="453" y="9"/>
                    </a:cubicBezTo>
                    <a:close/>
                    <a:moveTo>
                      <a:pt x="450" y="13"/>
                    </a:moveTo>
                    <a:cubicBezTo>
                      <a:pt x="450" y="13"/>
                      <a:pt x="450" y="13"/>
                      <a:pt x="450" y="13"/>
                    </a:cubicBezTo>
                    <a:close/>
                    <a:moveTo>
                      <a:pt x="449" y="14"/>
                    </a:moveTo>
                    <a:cubicBezTo>
                      <a:pt x="449" y="14"/>
                      <a:pt x="449" y="13"/>
                      <a:pt x="449" y="14"/>
                    </a:cubicBezTo>
                    <a:close/>
                    <a:moveTo>
                      <a:pt x="449" y="14"/>
                    </a:moveTo>
                    <a:cubicBezTo>
                      <a:pt x="448" y="14"/>
                      <a:pt x="449" y="14"/>
                      <a:pt x="449" y="14"/>
                    </a:cubicBezTo>
                    <a:close/>
                    <a:moveTo>
                      <a:pt x="445" y="18"/>
                    </a:moveTo>
                    <a:cubicBezTo>
                      <a:pt x="444" y="18"/>
                      <a:pt x="445" y="19"/>
                      <a:pt x="445" y="18"/>
                    </a:cubicBezTo>
                    <a:close/>
                    <a:moveTo>
                      <a:pt x="442" y="18"/>
                    </a:moveTo>
                    <a:cubicBezTo>
                      <a:pt x="443" y="19"/>
                      <a:pt x="444" y="19"/>
                      <a:pt x="444" y="18"/>
                    </a:cubicBezTo>
                    <a:cubicBezTo>
                      <a:pt x="444" y="18"/>
                      <a:pt x="443" y="18"/>
                      <a:pt x="442" y="18"/>
                    </a:cubicBezTo>
                    <a:close/>
                    <a:moveTo>
                      <a:pt x="437" y="26"/>
                    </a:moveTo>
                    <a:cubicBezTo>
                      <a:pt x="438" y="26"/>
                      <a:pt x="438" y="26"/>
                      <a:pt x="438" y="26"/>
                    </a:cubicBezTo>
                    <a:cubicBezTo>
                      <a:pt x="438" y="25"/>
                      <a:pt x="438" y="25"/>
                      <a:pt x="437" y="26"/>
                    </a:cubicBezTo>
                    <a:close/>
                    <a:moveTo>
                      <a:pt x="448" y="14"/>
                    </a:moveTo>
                    <a:cubicBezTo>
                      <a:pt x="448" y="12"/>
                      <a:pt x="447" y="13"/>
                      <a:pt x="448" y="14"/>
                    </a:cubicBezTo>
                    <a:close/>
                    <a:moveTo>
                      <a:pt x="447" y="11"/>
                    </a:moveTo>
                    <a:cubicBezTo>
                      <a:pt x="448" y="12"/>
                      <a:pt x="448" y="12"/>
                      <a:pt x="448" y="12"/>
                    </a:cubicBezTo>
                    <a:cubicBezTo>
                      <a:pt x="448" y="11"/>
                      <a:pt x="448" y="11"/>
                      <a:pt x="447" y="11"/>
                    </a:cubicBezTo>
                    <a:close/>
                    <a:moveTo>
                      <a:pt x="436" y="27"/>
                    </a:moveTo>
                    <a:cubicBezTo>
                      <a:pt x="436" y="26"/>
                      <a:pt x="435" y="26"/>
                      <a:pt x="435" y="26"/>
                    </a:cubicBezTo>
                    <a:cubicBezTo>
                      <a:pt x="435" y="26"/>
                      <a:pt x="435" y="26"/>
                      <a:pt x="435" y="26"/>
                    </a:cubicBezTo>
                    <a:cubicBezTo>
                      <a:pt x="435" y="26"/>
                      <a:pt x="435" y="26"/>
                      <a:pt x="435" y="26"/>
                    </a:cubicBezTo>
                    <a:cubicBezTo>
                      <a:pt x="435" y="27"/>
                      <a:pt x="435" y="27"/>
                      <a:pt x="435" y="27"/>
                    </a:cubicBezTo>
                    <a:cubicBezTo>
                      <a:pt x="435" y="27"/>
                      <a:pt x="435" y="27"/>
                      <a:pt x="436" y="27"/>
                    </a:cubicBezTo>
                    <a:cubicBezTo>
                      <a:pt x="436" y="27"/>
                      <a:pt x="436" y="27"/>
                      <a:pt x="436" y="27"/>
                    </a:cubicBezTo>
                    <a:close/>
                    <a:moveTo>
                      <a:pt x="434" y="27"/>
                    </a:moveTo>
                    <a:cubicBezTo>
                      <a:pt x="434" y="26"/>
                      <a:pt x="434" y="28"/>
                      <a:pt x="434" y="27"/>
                    </a:cubicBezTo>
                    <a:close/>
                    <a:moveTo>
                      <a:pt x="315" y="172"/>
                    </a:moveTo>
                    <a:cubicBezTo>
                      <a:pt x="315" y="172"/>
                      <a:pt x="315" y="171"/>
                      <a:pt x="315" y="172"/>
                    </a:cubicBezTo>
                    <a:close/>
                    <a:moveTo>
                      <a:pt x="431" y="29"/>
                    </a:moveTo>
                    <a:cubicBezTo>
                      <a:pt x="431" y="30"/>
                      <a:pt x="432" y="30"/>
                      <a:pt x="432" y="30"/>
                    </a:cubicBezTo>
                    <a:cubicBezTo>
                      <a:pt x="432" y="30"/>
                      <a:pt x="432" y="29"/>
                      <a:pt x="432" y="29"/>
                    </a:cubicBezTo>
                    <a:cubicBezTo>
                      <a:pt x="432" y="29"/>
                      <a:pt x="432" y="29"/>
                      <a:pt x="431" y="29"/>
                    </a:cubicBezTo>
                    <a:close/>
                    <a:moveTo>
                      <a:pt x="315" y="172"/>
                    </a:moveTo>
                    <a:cubicBezTo>
                      <a:pt x="315" y="172"/>
                      <a:pt x="315" y="172"/>
                      <a:pt x="315" y="172"/>
                    </a:cubicBezTo>
                    <a:cubicBezTo>
                      <a:pt x="315" y="171"/>
                      <a:pt x="315" y="172"/>
                      <a:pt x="315" y="172"/>
                    </a:cubicBezTo>
                    <a:close/>
                    <a:moveTo>
                      <a:pt x="445" y="11"/>
                    </a:moveTo>
                    <a:cubicBezTo>
                      <a:pt x="445" y="11"/>
                      <a:pt x="446" y="12"/>
                      <a:pt x="446" y="12"/>
                    </a:cubicBezTo>
                    <a:cubicBezTo>
                      <a:pt x="445" y="12"/>
                      <a:pt x="446" y="11"/>
                      <a:pt x="445" y="11"/>
                    </a:cubicBezTo>
                    <a:close/>
                    <a:moveTo>
                      <a:pt x="439" y="18"/>
                    </a:moveTo>
                    <a:cubicBezTo>
                      <a:pt x="440" y="18"/>
                      <a:pt x="440" y="19"/>
                      <a:pt x="440" y="18"/>
                    </a:cubicBezTo>
                    <a:cubicBezTo>
                      <a:pt x="440" y="18"/>
                      <a:pt x="440" y="18"/>
                      <a:pt x="439" y="18"/>
                    </a:cubicBezTo>
                    <a:close/>
                    <a:moveTo>
                      <a:pt x="429" y="31"/>
                    </a:moveTo>
                    <a:cubicBezTo>
                      <a:pt x="428" y="31"/>
                      <a:pt x="429" y="32"/>
                      <a:pt x="429" y="31"/>
                    </a:cubicBezTo>
                    <a:close/>
                    <a:moveTo>
                      <a:pt x="428" y="32"/>
                    </a:moveTo>
                    <a:cubicBezTo>
                      <a:pt x="428" y="32"/>
                      <a:pt x="427" y="32"/>
                      <a:pt x="428" y="32"/>
                    </a:cubicBezTo>
                    <a:cubicBezTo>
                      <a:pt x="428" y="32"/>
                      <a:pt x="428" y="32"/>
                      <a:pt x="428" y="32"/>
                    </a:cubicBezTo>
                    <a:close/>
                    <a:moveTo>
                      <a:pt x="427" y="33"/>
                    </a:moveTo>
                    <a:cubicBezTo>
                      <a:pt x="428" y="33"/>
                      <a:pt x="428" y="33"/>
                      <a:pt x="428" y="32"/>
                    </a:cubicBezTo>
                    <a:cubicBezTo>
                      <a:pt x="428" y="33"/>
                      <a:pt x="427" y="32"/>
                      <a:pt x="427" y="33"/>
                    </a:cubicBezTo>
                    <a:close/>
                    <a:moveTo>
                      <a:pt x="443" y="11"/>
                    </a:moveTo>
                    <a:cubicBezTo>
                      <a:pt x="444" y="11"/>
                      <a:pt x="444" y="12"/>
                      <a:pt x="445" y="11"/>
                    </a:cubicBezTo>
                    <a:cubicBezTo>
                      <a:pt x="444" y="11"/>
                      <a:pt x="444" y="11"/>
                      <a:pt x="443" y="11"/>
                    </a:cubicBezTo>
                    <a:close/>
                    <a:moveTo>
                      <a:pt x="442" y="13"/>
                    </a:moveTo>
                    <a:cubicBezTo>
                      <a:pt x="443" y="13"/>
                      <a:pt x="443" y="13"/>
                      <a:pt x="443" y="13"/>
                    </a:cubicBezTo>
                    <a:cubicBezTo>
                      <a:pt x="443" y="13"/>
                      <a:pt x="443" y="13"/>
                      <a:pt x="442" y="13"/>
                    </a:cubicBezTo>
                    <a:close/>
                    <a:moveTo>
                      <a:pt x="438" y="18"/>
                    </a:moveTo>
                    <a:cubicBezTo>
                      <a:pt x="438" y="19"/>
                      <a:pt x="438" y="19"/>
                      <a:pt x="439" y="18"/>
                    </a:cubicBezTo>
                    <a:cubicBezTo>
                      <a:pt x="438" y="18"/>
                      <a:pt x="438" y="18"/>
                      <a:pt x="438" y="18"/>
                    </a:cubicBezTo>
                    <a:close/>
                    <a:moveTo>
                      <a:pt x="427" y="32"/>
                    </a:moveTo>
                    <a:cubicBezTo>
                      <a:pt x="427" y="32"/>
                      <a:pt x="427" y="31"/>
                      <a:pt x="427" y="32"/>
                    </a:cubicBezTo>
                    <a:close/>
                    <a:moveTo>
                      <a:pt x="437" y="19"/>
                    </a:moveTo>
                    <a:cubicBezTo>
                      <a:pt x="437" y="19"/>
                      <a:pt x="437" y="19"/>
                      <a:pt x="437" y="19"/>
                    </a:cubicBezTo>
                    <a:close/>
                    <a:moveTo>
                      <a:pt x="442" y="13"/>
                    </a:moveTo>
                    <a:cubicBezTo>
                      <a:pt x="442" y="13"/>
                      <a:pt x="442" y="13"/>
                      <a:pt x="442" y="13"/>
                    </a:cubicBezTo>
                    <a:close/>
                    <a:moveTo>
                      <a:pt x="426" y="32"/>
                    </a:moveTo>
                    <a:cubicBezTo>
                      <a:pt x="427" y="32"/>
                      <a:pt x="426" y="31"/>
                      <a:pt x="426" y="32"/>
                    </a:cubicBezTo>
                    <a:close/>
                    <a:moveTo>
                      <a:pt x="426" y="30"/>
                    </a:moveTo>
                    <a:cubicBezTo>
                      <a:pt x="426" y="30"/>
                      <a:pt x="426" y="30"/>
                      <a:pt x="425" y="30"/>
                    </a:cubicBezTo>
                    <a:cubicBezTo>
                      <a:pt x="426" y="31"/>
                      <a:pt x="426" y="30"/>
                      <a:pt x="427" y="31"/>
                    </a:cubicBezTo>
                    <a:cubicBezTo>
                      <a:pt x="427" y="31"/>
                      <a:pt x="427" y="31"/>
                      <a:pt x="427" y="31"/>
                    </a:cubicBezTo>
                    <a:cubicBezTo>
                      <a:pt x="427" y="30"/>
                      <a:pt x="427" y="30"/>
                      <a:pt x="426" y="30"/>
                    </a:cubicBezTo>
                    <a:close/>
                    <a:moveTo>
                      <a:pt x="425" y="33"/>
                    </a:moveTo>
                    <a:cubicBezTo>
                      <a:pt x="425" y="33"/>
                      <a:pt x="425" y="33"/>
                      <a:pt x="425" y="33"/>
                    </a:cubicBezTo>
                    <a:cubicBezTo>
                      <a:pt x="425" y="33"/>
                      <a:pt x="425" y="33"/>
                      <a:pt x="425" y="33"/>
                    </a:cubicBezTo>
                    <a:close/>
                    <a:moveTo>
                      <a:pt x="445" y="9"/>
                    </a:moveTo>
                    <a:cubicBezTo>
                      <a:pt x="445" y="9"/>
                      <a:pt x="445" y="9"/>
                      <a:pt x="445" y="9"/>
                    </a:cubicBezTo>
                    <a:close/>
                    <a:moveTo>
                      <a:pt x="443" y="11"/>
                    </a:moveTo>
                    <a:cubicBezTo>
                      <a:pt x="442" y="10"/>
                      <a:pt x="443" y="11"/>
                      <a:pt x="443" y="11"/>
                    </a:cubicBezTo>
                    <a:close/>
                    <a:moveTo>
                      <a:pt x="437" y="18"/>
                    </a:moveTo>
                    <a:cubicBezTo>
                      <a:pt x="436" y="18"/>
                      <a:pt x="436" y="17"/>
                      <a:pt x="435" y="16"/>
                    </a:cubicBezTo>
                    <a:cubicBezTo>
                      <a:pt x="434" y="16"/>
                      <a:pt x="435" y="17"/>
                      <a:pt x="435" y="17"/>
                    </a:cubicBezTo>
                    <a:cubicBezTo>
                      <a:pt x="434" y="17"/>
                      <a:pt x="434" y="17"/>
                      <a:pt x="434" y="17"/>
                    </a:cubicBezTo>
                    <a:cubicBezTo>
                      <a:pt x="434" y="16"/>
                      <a:pt x="434" y="16"/>
                      <a:pt x="433" y="16"/>
                    </a:cubicBezTo>
                    <a:cubicBezTo>
                      <a:pt x="433" y="16"/>
                      <a:pt x="433" y="17"/>
                      <a:pt x="433" y="17"/>
                    </a:cubicBezTo>
                    <a:cubicBezTo>
                      <a:pt x="433" y="17"/>
                      <a:pt x="432" y="17"/>
                      <a:pt x="432" y="17"/>
                    </a:cubicBezTo>
                    <a:cubicBezTo>
                      <a:pt x="432" y="17"/>
                      <a:pt x="431" y="17"/>
                      <a:pt x="431" y="17"/>
                    </a:cubicBezTo>
                    <a:cubicBezTo>
                      <a:pt x="432" y="18"/>
                      <a:pt x="433" y="18"/>
                      <a:pt x="434" y="18"/>
                    </a:cubicBezTo>
                    <a:cubicBezTo>
                      <a:pt x="433" y="17"/>
                      <a:pt x="436" y="18"/>
                      <a:pt x="436" y="19"/>
                    </a:cubicBezTo>
                    <a:cubicBezTo>
                      <a:pt x="437" y="19"/>
                      <a:pt x="437" y="18"/>
                      <a:pt x="437" y="18"/>
                    </a:cubicBezTo>
                    <a:close/>
                    <a:moveTo>
                      <a:pt x="429" y="27"/>
                    </a:moveTo>
                    <a:cubicBezTo>
                      <a:pt x="429" y="27"/>
                      <a:pt x="429" y="27"/>
                      <a:pt x="429" y="27"/>
                    </a:cubicBezTo>
                    <a:cubicBezTo>
                      <a:pt x="429" y="27"/>
                      <a:pt x="429" y="26"/>
                      <a:pt x="429" y="27"/>
                    </a:cubicBezTo>
                    <a:close/>
                    <a:moveTo>
                      <a:pt x="425" y="30"/>
                    </a:moveTo>
                    <a:cubicBezTo>
                      <a:pt x="425" y="30"/>
                      <a:pt x="426" y="31"/>
                      <a:pt x="425" y="30"/>
                    </a:cubicBezTo>
                    <a:close/>
                    <a:moveTo>
                      <a:pt x="424" y="32"/>
                    </a:moveTo>
                    <a:cubicBezTo>
                      <a:pt x="423" y="32"/>
                      <a:pt x="424" y="32"/>
                      <a:pt x="424" y="32"/>
                    </a:cubicBezTo>
                    <a:close/>
                    <a:moveTo>
                      <a:pt x="423" y="32"/>
                    </a:moveTo>
                    <a:cubicBezTo>
                      <a:pt x="423" y="33"/>
                      <a:pt x="422" y="32"/>
                      <a:pt x="422" y="33"/>
                    </a:cubicBezTo>
                    <a:cubicBezTo>
                      <a:pt x="423" y="33"/>
                      <a:pt x="422" y="33"/>
                      <a:pt x="423" y="33"/>
                    </a:cubicBezTo>
                    <a:cubicBezTo>
                      <a:pt x="423" y="33"/>
                      <a:pt x="423" y="33"/>
                      <a:pt x="423" y="33"/>
                    </a:cubicBezTo>
                    <a:cubicBezTo>
                      <a:pt x="423" y="33"/>
                      <a:pt x="423" y="33"/>
                      <a:pt x="423" y="32"/>
                    </a:cubicBezTo>
                    <a:close/>
                    <a:moveTo>
                      <a:pt x="439" y="11"/>
                    </a:moveTo>
                    <a:cubicBezTo>
                      <a:pt x="439" y="11"/>
                      <a:pt x="440" y="11"/>
                      <a:pt x="440" y="11"/>
                    </a:cubicBezTo>
                    <a:cubicBezTo>
                      <a:pt x="440" y="11"/>
                      <a:pt x="439" y="10"/>
                      <a:pt x="439" y="11"/>
                    </a:cubicBezTo>
                    <a:close/>
                    <a:moveTo>
                      <a:pt x="442" y="9"/>
                    </a:moveTo>
                    <a:cubicBezTo>
                      <a:pt x="441" y="8"/>
                      <a:pt x="442" y="9"/>
                      <a:pt x="442" y="9"/>
                    </a:cubicBezTo>
                    <a:close/>
                    <a:moveTo>
                      <a:pt x="440" y="10"/>
                    </a:moveTo>
                    <a:cubicBezTo>
                      <a:pt x="441" y="11"/>
                      <a:pt x="440" y="10"/>
                      <a:pt x="440" y="10"/>
                    </a:cubicBezTo>
                    <a:close/>
                    <a:moveTo>
                      <a:pt x="438" y="12"/>
                    </a:moveTo>
                    <a:cubicBezTo>
                      <a:pt x="438" y="13"/>
                      <a:pt x="438" y="13"/>
                      <a:pt x="438" y="13"/>
                    </a:cubicBezTo>
                    <a:cubicBezTo>
                      <a:pt x="438" y="12"/>
                      <a:pt x="438" y="12"/>
                      <a:pt x="438" y="12"/>
                    </a:cubicBezTo>
                    <a:close/>
                    <a:moveTo>
                      <a:pt x="437" y="12"/>
                    </a:moveTo>
                    <a:cubicBezTo>
                      <a:pt x="438" y="13"/>
                      <a:pt x="437" y="13"/>
                      <a:pt x="438" y="13"/>
                    </a:cubicBezTo>
                    <a:cubicBezTo>
                      <a:pt x="438" y="13"/>
                      <a:pt x="437" y="12"/>
                      <a:pt x="437" y="12"/>
                    </a:cubicBezTo>
                    <a:close/>
                    <a:moveTo>
                      <a:pt x="441" y="8"/>
                    </a:moveTo>
                    <a:cubicBezTo>
                      <a:pt x="441" y="8"/>
                      <a:pt x="441" y="9"/>
                      <a:pt x="441" y="9"/>
                    </a:cubicBezTo>
                    <a:cubicBezTo>
                      <a:pt x="441" y="9"/>
                      <a:pt x="441" y="9"/>
                      <a:pt x="441" y="9"/>
                    </a:cubicBezTo>
                    <a:cubicBezTo>
                      <a:pt x="441" y="9"/>
                      <a:pt x="441" y="9"/>
                      <a:pt x="441" y="9"/>
                    </a:cubicBezTo>
                    <a:cubicBezTo>
                      <a:pt x="441" y="9"/>
                      <a:pt x="441" y="8"/>
                      <a:pt x="441" y="8"/>
                    </a:cubicBezTo>
                    <a:close/>
                    <a:moveTo>
                      <a:pt x="422" y="32"/>
                    </a:moveTo>
                    <a:cubicBezTo>
                      <a:pt x="422" y="32"/>
                      <a:pt x="422" y="32"/>
                      <a:pt x="422" y="32"/>
                    </a:cubicBezTo>
                    <a:close/>
                    <a:moveTo>
                      <a:pt x="434" y="10"/>
                    </a:moveTo>
                    <a:cubicBezTo>
                      <a:pt x="433" y="10"/>
                      <a:pt x="433" y="10"/>
                      <a:pt x="433" y="10"/>
                    </a:cubicBezTo>
                    <a:cubicBezTo>
                      <a:pt x="430" y="9"/>
                      <a:pt x="428" y="10"/>
                      <a:pt x="426" y="9"/>
                    </a:cubicBezTo>
                    <a:cubicBezTo>
                      <a:pt x="425" y="9"/>
                      <a:pt x="424" y="10"/>
                      <a:pt x="424" y="10"/>
                    </a:cubicBezTo>
                    <a:cubicBezTo>
                      <a:pt x="425" y="11"/>
                      <a:pt x="426" y="10"/>
                      <a:pt x="426" y="10"/>
                    </a:cubicBezTo>
                    <a:cubicBezTo>
                      <a:pt x="427" y="11"/>
                      <a:pt x="428" y="10"/>
                      <a:pt x="429" y="11"/>
                    </a:cubicBezTo>
                    <a:cubicBezTo>
                      <a:pt x="430" y="11"/>
                      <a:pt x="429" y="10"/>
                      <a:pt x="430" y="10"/>
                    </a:cubicBezTo>
                    <a:cubicBezTo>
                      <a:pt x="431" y="11"/>
                      <a:pt x="431" y="11"/>
                      <a:pt x="432" y="11"/>
                    </a:cubicBezTo>
                    <a:cubicBezTo>
                      <a:pt x="434" y="10"/>
                      <a:pt x="436" y="11"/>
                      <a:pt x="438" y="11"/>
                    </a:cubicBezTo>
                    <a:cubicBezTo>
                      <a:pt x="437" y="10"/>
                      <a:pt x="435" y="11"/>
                      <a:pt x="434" y="10"/>
                    </a:cubicBezTo>
                    <a:close/>
                    <a:moveTo>
                      <a:pt x="436" y="12"/>
                    </a:moveTo>
                    <a:cubicBezTo>
                      <a:pt x="436" y="12"/>
                      <a:pt x="436" y="13"/>
                      <a:pt x="436" y="12"/>
                    </a:cubicBezTo>
                    <a:close/>
                    <a:moveTo>
                      <a:pt x="425" y="26"/>
                    </a:moveTo>
                    <a:cubicBezTo>
                      <a:pt x="424" y="25"/>
                      <a:pt x="425" y="26"/>
                      <a:pt x="425" y="26"/>
                    </a:cubicBezTo>
                    <a:close/>
                    <a:moveTo>
                      <a:pt x="424" y="26"/>
                    </a:moveTo>
                    <a:cubicBezTo>
                      <a:pt x="424" y="26"/>
                      <a:pt x="424" y="27"/>
                      <a:pt x="425" y="26"/>
                    </a:cubicBezTo>
                    <a:cubicBezTo>
                      <a:pt x="424" y="26"/>
                      <a:pt x="424" y="26"/>
                      <a:pt x="424" y="26"/>
                    </a:cubicBezTo>
                    <a:close/>
                    <a:moveTo>
                      <a:pt x="423" y="27"/>
                    </a:moveTo>
                    <a:cubicBezTo>
                      <a:pt x="423" y="26"/>
                      <a:pt x="424" y="27"/>
                      <a:pt x="423" y="27"/>
                    </a:cubicBezTo>
                    <a:close/>
                    <a:moveTo>
                      <a:pt x="435" y="13"/>
                    </a:moveTo>
                    <a:cubicBezTo>
                      <a:pt x="434" y="12"/>
                      <a:pt x="435" y="13"/>
                      <a:pt x="435" y="13"/>
                    </a:cubicBezTo>
                    <a:close/>
                    <a:moveTo>
                      <a:pt x="430" y="17"/>
                    </a:moveTo>
                    <a:cubicBezTo>
                      <a:pt x="429" y="17"/>
                      <a:pt x="430" y="18"/>
                      <a:pt x="430" y="17"/>
                    </a:cubicBezTo>
                    <a:close/>
                    <a:moveTo>
                      <a:pt x="416" y="33"/>
                    </a:moveTo>
                    <a:cubicBezTo>
                      <a:pt x="416" y="34"/>
                      <a:pt x="416" y="34"/>
                      <a:pt x="416" y="34"/>
                    </a:cubicBezTo>
                    <a:cubicBezTo>
                      <a:pt x="416" y="33"/>
                      <a:pt x="416" y="33"/>
                      <a:pt x="416" y="33"/>
                    </a:cubicBezTo>
                    <a:close/>
                    <a:moveTo>
                      <a:pt x="433" y="13"/>
                    </a:moveTo>
                    <a:cubicBezTo>
                      <a:pt x="432" y="13"/>
                      <a:pt x="432" y="12"/>
                      <a:pt x="431" y="13"/>
                    </a:cubicBezTo>
                    <a:cubicBezTo>
                      <a:pt x="430" y="13"/>
                      <a:pt x="430" y="12"/>
                      <a:pt x="430" y="12"/>
                    </a:cubicBezTo>
                    <a:cubicBezTo>
                      <a:pt x="430" y="11"/>
                      <a:pt x="431" y="12"/>
                      <a:pt x="431" y="11"/>
                    </a:cubicBezTo>
                    <a:cubicBezTo>
                      <a:pt x="432" y="12"/>
                      <a:pt x="432" y="12"/>
                      <a:pt x="433" y="12"/>
                    </a:cubicBezTo>
                    <a:cubicBezTo>
                      <a:pt x="433" y="13"/>
                      <a:pt x="433" y="13"/>
                      <a:pt x="433" y="13"/>
                    </a:cubicBezTo>
                    <a:close/>
                    <a:moveTo>
                      <a:pt x="430" y="12"/>
                    </a:moveTo>
                    <a:cubicBezTo>
                      <a:pt x="430" y="12"/>
                      <a:pt x="431" y="12"/>
                      <a:pt x="430" y="12"/>
                    </a:cubicBezTo>
                    <a:close/>
                    <a:moveTo>
                      <a:pt x="418" y="31"/>
                    </a:moveTo>
                    <a:cubicBezTo>
                      <a:pt x="418" y="31"/>
                      <a:pt x="418" y="31"/>
                      <a:pt x="418" y="31"/>
                    </a:cubicBezTo>
                    <a:close/>
                    <a:moveTo>
                      <a:pt x="437" y="7"/>
                    </a:moveTo>
                    <a:cubicBezTo>
                      <a:pt x="436" y="7"/>
                      <a:pt x="437" y="8"/>
                      <a:pt x="437" y="7"/>
                    </a:cubicBezTo>
                    <a:close/>
                    <a:moveTo>
                      <a:pt x="429" y="16"/>
                    </a:moveTo>
                    <a:cubicBezTo>
                      <a:pt x="429" y="16"/>
                      <a:pt x="430" y="16"/>
                      <a:pt x="429" y="16"/>
                    </a:cubicBezTo>
                    <a:close/>
                    <a:moveTo>
                      <a:pt x="428" y="17"/>
                    </a:moveTo>
                    <a:cubicBezTo>
                      <a:pt x="427" y="17"/>
                      <a:pt x="429" y="18"/>
                      <a:pt x="428" y="17"/>
                    </a:cubicBezTo>
                    <a:close/>
                    <a:moveTo>
                      <a:pt x="421" y="27"/>
                    </a:moveTo>
                    <a:cubicBezTo>
                      <a:pt x="420" y="26"/>
                      <a:pt x="421" y="27"/>
                      <a:pt x="421" y="27"/>
                    </a:cubicBezTo>
                    <a:close/>
                    <a:moveTo>
                      <a:pt x="425" y="17"/>
                    </a:moveTo>
                    <a:cubicBezTo>
                      <a:pt x="426" y="18"/>
                      <a:pt x="427" y="18"/>
                      <a:pt x="427" y="18"/>
                    </a:cubicBezTo>
                    <a:cubicBezTo>
                      <a:pt x="427" y="17"/>
                      <a:pt x="426" y="17"/>
                      <a:pt x="425" y="17"/>
                    </a:cubicBezTo>
                    <a:close/>
                    <a:moveTo>
                      <a:pt x="415" y="31"/>
                    </a:moveTo>
                    <a:cubicBezTo>
                      <a:pt x="415" y="31"/>
                      <a:pt x="415" y="31"/>
                      <a:pt x="415" y="31"/>
                    </a:cubicBezTo>
                    <a:cubicBezTo>
                      <a:pt x="415" y="32"/>
                      <a:pt x="416" y="31"/>
                      <a:pt x="415" y="31"/>
                    </a:cubicBezTo>
                    <a:close/>
                    <a:moveTo>
                      <a:pt x="415" y="32"/>
                    </a:moveTo>
                    <a:cubicBezTo>
                      <a:pt x="415" y="32"/>
                      <a:pt x="415" y="32"/>
                      <a:pt x="415" y="31"/>
                    </a:cubicBezTo>
                    <a:cubicBezTo>
                      <a:pt x="414" y="32"/>
                      <a:pt x="414" y="32"/>
                      <a:pt x="414" y="32"/>
                    </a:cubicBezTo>
                    <a:cubicBezTo>
                      <a:pt x="414" y="32"/>
                      <a:pt x="415" y="32"/>
                      <a:pt x="415" y="32"/>
                    </a:cubicBezTo>
                    <a:close/>
                    <a:moveTo>
                      <a:pt x="420" y="25"/>
                    </a:moveTo>
                    <a:cubicBezTo>
                      <a:pt x="419" y="25"/>
                      <a:pt x="420" y="26"/>
                      <a:pt x="420" y="25"/>
                    </a:cubicBezTo>
                    <a:close/>
                    <a:moveTo>
                      <a:pt x="432" y="8"/>
                    </a:moveTo>
                    <a:cubicBezTo>
                      <a:pt x="433" y="9"/>
                      <a:pt x="433" y="9"/>
                      <a:pt x="434" y="8"/>
                    </a:cubicBezTo>
                    <a:cubicBezTo>
                      <a:pt x="433" y="8"/>
                      <a:pt x="432" y="8"/>
                      <a:pt x="432" y="8"/>
                    </a:cubicBezTo>
                    <a:close/>
                    <a:moveTo>
                      <a:pt x="427" y="17"/>
                    </a:moveTo>
                    <a:cubicBezTo>
                      <a:pt x="427" y="16"/>
                      <a:pt x="426" y="16"/>
                      <a:pt x="426" y="17"/>
                    </a:cubicBezTo>
                    <a:cubicBezTo>
                      <a:pt x="426" y="17"/>
                      <a:pt x="427" y="17"/>
                      <a:pt x="427" y="17"/>
                    </a:cubicBezTo>
                    <a:close/>
                    <a:moveTo>
                      <a:pt x="413" y="33"/>
                    </a:moveTo>
                    <a:cubicBezTo>
                      <a:pt x="413" y="33"/>
                      <a:pt x="413" y="33"/>
                      <a:pt x="412" y="34"/>
                    </a:cubicBezTo>
                    <a:cubicBezTo>
                      <a:pt x="413" y="34"/>
                      <a:pt x="413" y="34"/>
                      <a:pt x="413" y="34"/>
                    </a:cubicBezTo>
                    <a:cubicBezTo>
                      <a:pt x="413" y="34"/>
                      <a:pt x="413" y="34"/>
                      <a:pt x="413" y="33"/>
                    </a:cubicBezTo>
                    <a:cubicBezTo>
                      <a:pt x="413" y="33"/>
                      <a:pt x="413" y="33"/>
                      <a:pt x="413" y="33"/>
                    </a:cubicBezTo>
                    <a:close/>
                    <a:moveTo>
                      <a:pt x="413" y="32"/>
                    </a:moveTo>
                    <a:cubicBezTo>
                      <a:pt x="414" y="32"/>
                      <a:pt x="414" y="32"/>
                      <a:pt x="414" y="32"/>
                    </a:cubicBezTo>
                    <a:cubicBezTo>
                      <a:pt x="414" y="32"/>
                      <a:pt x="414" y="32"/>
                      <a:pt x="413" y="32"/>
                    </a:cubicBezTo>
                    <a:close/>
                    <a:moveTo>
                      <a:pt x="425" y="16"/>
                    </a:moveTo>
                    <a:cubicBezTo>
                      <a:pt x="425" y="16"/>
                      <a:pt x="425" y="16"/>
                      <a:pt x="425" y="16"/>
                    </a:cubicBezTo>
                    <a:cubicBezTo>
                      <a:pt x="425" y="17"/>
                      <a:pt x="426" y="17"/>
                      <a:pt x="426" y="17"/>
                    </a:cubicBezTo>
                    <a:cubicBezTo>
                      <a:pt x="426" y="16"/>
                      <a:pt x="426" y="16"/>
                      <a:pt x="425" y="16"/>
                    </a:cubicBezTo>
                    <a:close/>
                    <a:moveTo>
                      <a:pt x="428" y="11"/>
                    </a:moveTo>
                    <a:cubicBezTo>
                      <a:pt x="428" y="11"/>
                      <a:pt x="427" y="12"/>
                      <a:pt x="426" y="12"/>
                    </a:cubicBezTo>
                    <a:cubicBezTo>
                      <a:pt x="426" y="13"/>
                      <a:pt x="427" y="12"/>
                      <a:pt x="427" y="13"/>
                    </a:cubicBezTo>
                    <a:cubicBezTo>
                      <a:pt x="428" y="12"/>
                      <a:pt x="428" y="12"/>
                      <a:pt x="429" y="12"/>
                    </a:cubicBezTo>
                    <a:cubicBezTo>
                      <a:pt x="429" y="12"/>
                      <a:pt x="429" y="11"/>
                      <a:pt x="428" y="11"/>
                    </a:cubicBezTo>
                    <a:close/>
                    <a:moveTo>
                      <a:pt x="417" y="25"/>
                    </a:moveTo>
                    <a:cubicBezTo>
                      <a:pt x="417" y="25"/>
                      <a:pt x="416" y="25"/>
                      <a:pt x="416" y="26"/>
                    </a:cubicBezTo>
                    <a:cubicBezTo>
                      <a:pt x="417" y="26"/>
                      <a:pt x="418" y="25"/>
                      <a:pt x="417" y="25"/>
                    </a:cubicBezTo>
                    <a:close/>
                    <a:moveTo>
                      <a:pt x="424" y="16"/>
                    </a:moveTo>
                    <a:cubicBezTo>
                      <a:pt x="423" y="17"/>
                      <a:pt x="423" y="17"/>
                      <a:pt x="423" y="17"/>
                    </a:cubicBezTo>
                    <a:cubicBezTo>
                      <a:pt x="424" y="17"/>
                      <a:pt x="424" y="17"/>
                      <a:pt x="424" y="17"/>
                    </a:cubicBezTo>
                    <a:cubicBezTo>
                      <a:pt x="424" y="17"/>
                      <a:pt x="424" y="17"/>
                      <a:pt x="424" y="16"/>
                    </a:cubicBezTo>
                    <a:close/>
                    <a:moveTo>
                      <a:pt x="430" y="8"/>
                    </a:moveTo>
                    <a:cubicBezTo>
                      <a:pt x="430" y="8"/>
                      <a:pt x="431" y="9"/>
                      <a:pt x="431" y="8"/>
                    </a:cubicBezTo>
                    <a:cubicBezTo>
                      <a:pt x="431" y="8"/>
                      <a:pt x="430" y="8"/>
                      <a:pt x="430" y="8"/>
                    </a:cubicBezTo>
                    <a:close/>
                    <a:moveTo>
                      <a:pt x="424" y="16"/>
                    </a:moveTo>
                    <a:cubicBezTo>
                      <a:pt x="424" y="16"/>
                      <a:pt x="424" y="16"/>
                      <a:pt x="424" y="16"/>
                    </a:cubicBezTo>
                    <a:cubicBezTo>
                      <a:pt x="424" y="16"/>
                      <a:pt x="423" y="16"/>
                      <a:pt x="424" y="16"/>
                    </a:cubicBezTo>
                    <a:close/>
                    <a:moveTo>
                      <a:pt x="422" y="16"/>
                    </a:moveTo>
                    <a:cubicBezTo>
                      <a:pt x="422" y="16"/>
                      <a:pt x="422" y="16"/>
                      <a:pt x="422" y="16"/>
                    </a:cubicBezTo>
                    <a:cubicBezTo>
                      <a:pt x="422" y="16"/>
                      <a:pt x="422" y="16"/>
                      <a:pt x="422" y="16"/>
                    </a:cubicBezTo>
                    <a:cubicBezTo>
                      <a:pt x="422" y="16"/>
                      <a:pt x="422" y="16"/>
                      <a:pt x="422" y="16"/>
                    </a:cubicBezTo>
                    <a:cubicBezTo>
                      <a:pt x="422" y="16"/>
                      <a:pt x="422" y="16"/>
                      <a:pt x="422" y="16"/>
                    </a:cubicBezTo>
                    <a:close/>
                    <a:moveTo>
                      <a:pt x="428" y="8"/>
                    </a:moveTo>
                    <a:cubicBezTo>
                      <a:pt x="428" y="8"/>
                      <a:pt x="429" y="8"/>
                      <a:pt x="429" y="8"/>
                    </a:cubicBezTo>
                    <a:cubicBezTo>
                      <a:pt x="428" y="8"/>
                      <a:pt x="428" y="8"/>
                      <a:pt x="428" y="8"/>
                    </a:cubicBezTo>
                    <a:close/>
                    <a:moveTo>
                      <a:pt x="409" y="31"/>
                    </a:moveTo>
                    <a:cubicBezTo>
                      <a:pt x="409" y="31"/>
                      <a:pt x="409" y="32"/>
                      <a:pt x="409" y="31"/>
                    </a:cubicBezTo>
                    <a:close/>
                    <a:moveTo>
                      <a:pt x="424" y="12"/>
                    </a:moveTo>
                    <a:cubicBezTo>
                      <a:pt x="424" y="11"/>
                      <a:pt x="424" y="13"/>
                      <a:pt x="424" y="12"/>
                    </a:cubicBezTo>
                    <a:close/>
                    <a:moveTo>
                      <a:pt x="427" y="8"/>
                    </a:moveTo>
                    <a:cubicBezTo>
                      <a:pt x="427" y="8"/>
                      <a:pt x="427" y="8"/>
                      <a:pt x="427" y="8"/>
                    </a:cubicBezTo>
                    <a:close/>
                    <a:moveTo>
                      <a:pt x="420" y="12"/>
                    </a:moveTo>
                    <a:cubicBezTo>
                      <a:pt x="421" y="13"/>
                      <a:pt x="421" y="11"/>
                      <a:pt x="421" y="12"/>
                    </a:cubicBezTo>
                    <a:cubicBezTo>
                      <a:pt x="422" y="12"/>
                      <a:pt x="422" y="12"/>
                      <a:pt x="423" y="11"/>
                    </a:cubicBezTo>
                    <a:cubicBezTo>
                      <a:pt x="422" y="11"/>
                      <a:pt x="421" y="11"/>
                      <a:pt x="420" y="12"/>
                    </a:cubicBezTo>
                    <a:close/>
                    <a:moveTo>
                      <a:pt x="422" y="10"/>
                    </a:moveTo>
                    <a:cubicBezTo>
                      <a:pt x="422" y="10"/>
                      <a:pt x="423" y="10"/>
                      <a:pt x="423" y="10"/>
                    </a:cubicBezTo>
                    <a:cubicBezTo>
                      <a:pt x="423" y="10"/>
                      <a:pt x="422" y="10"/>
                      <a:pt x="422" y="10"/>
                    </a:cubicBezTo>
                    <a:close/>
                    <a:moveTo>
                      <a:pt x="417" y="15"/>
                    </a:moveTo>
                    <a:cubicBezTo>
                      <a:pt x="417" y="15"/>
                      <a:pt x="416" y="14"/>
                      <a:pt x="416" y="15"/>
                    </a:cubicBezTo>
                    <a:cubicBezTo>
                      <a:pt x="416" y="15"/>
                      <a:pt x="417" y="15"/>
                      <a:pt x="417" y="16"/>
                    </a:cubicBezTo>
                    <a:cubicBezTo>
                      <a:pt x="416" y="15"/>
                      <a:pt x="416" y="15"/>
                      <a:pt x="416" y="16"/>
                    </a:cubicBezTo>
                    <a:cubicBezTo>
                      <a:pt x="416" y="16"/>
                      <a:pt x="416" y="16"/>
                      <a:pt x="416" y="16"/>
                    </a:cubicBezTo>
                    <a:cubicBezTo>
                      <a:pt x="416" y="15"/>
                      <a:pt x="417" y="16"/>
                      <a:pt x="418" y="16"/>
                    </a:cubicBezTo>
                    <a:cubicBezTo>
                      <a:pt x="417" y="15"/>
                      <a:pt x="417" y="15"/>
                      <a:pt x="417" y="15"/>
                    </a:cubicBezTo>
                    <a:close/>
                    <a:moveTo>
                      <a:pt x="420" y="9"/>
                    </a:moveTo>
                    <a:cubicBezTo>
                      <a:pt x="420" y="9"/>
                      <a:pt x="420" y="9"/>
                      <a:pt x="420" y="9"/>
                    </a:cubicBezTo>
                    <a:cubicBezTo>
                      <a:pt x="420" y="10"/>
                      <a:pt x="421" y="11"/>
                      <a:pt x="422" y="10"/>
                    </a:cubicBezTo>
                    <a:cubicBezTo>
                      <a:pt x="421" y="10"/>
                      <a:pt x="421" y="9"/>
                      <a:pt x="420" y="9"/>
                    </a:cubicBezTo>
                    <a:close/>
                    <a:moveTo>
                      <a:pt x="281" y="179"/>
                    </a:moveTo>
                    <a:cubicBezTo>
                      <a:pt x="282" y="179"/>
                      <a:pt x="282" y="178"/>
                      <a:pt x="283" y="179"/>
                    </a:cubicBezTo>
                    <a:cubicBezTo>
                      <a:pt x="283" y="179"/>
                      <a:pt x="283" y="179"/>
                      <a:pt x="283" y="179"/>
                    </a:cubicBezTo>
                    <a:cubicBezTo>
                      <a:pt x="282" y="178"/>
                      <a:pt x="282" y="179"/>
                      <a:pt x="281" y="179"/>
                    </a:cubicBezTo>
                    <a:close/>
                    <a:moveTo>
                      <a:pt x="414" y="17"/>
                    </a:moveTo>
                    <a:cubicBezTo>
                      <a:pt x="414" y="17"/>
                      <a:pt x="415" y="18"/>
                      <a:pt x="415" y="18"/>
                    </a:cubicBezTo>
                    <a:cubicBezTo>
                      <a:pt x="415" y="17"/>
                      <a:pt x="414" y="17"/>
                      <a:pt x="414" y="17"/>
                    </a:cubicBezTo>
                    <a:close/>
                    <a:moveTo>
                      <a:pt x="279" y="180"/>
                    </a:moveTo>
                    <a:cubicBezTo>
                      <a:pt x="280" y="180"/>
                      <a:pt x="280" y="180"/>
                      <a:pt x="281" y="180"/>
                    </a:cubicBezTo>
                    <a:cubicBezTo>
                      <a:pt x="281" y="179"/>
                      <a:pt x="280" y="180"/>
                      <a:pt x="279" y="180"/>
                    </a:cubicBezTo>
                    <a:close/>
                    <a:moveTo>
                      <a:pt x="415" y="17"/>
                    </a:moveTo>
                    <a:cubicBezTo>
                      <a:pt x="414" y="17"/>
                      <a:pt x="415" y="18"/>
                      <a:pt x="415" y="17"/>
                    </a:cubicBezTo>
                    <a:close/>
                    <a:moveTo>
                      <a:pt x="418" y="10"/>
                    </a:moveTo>
                    <a:cubicBezTo>
                      <a:pt x="418" y="11"/>
                      <a:pt x="418" y="11"/>
                      <a:pt x="418" y="11"/>
                    </a:cubicBezTo>
                    <a:cubicBezTo>
                      <a:pt x="418" y="12"/>
                      <a:pt x="419" y="12"/>
                      <a:pt x="419" y="11"/>
                    </a:cubicBezTo>
                    <a:cubicBezTo>
                      <a:pt x="419" y="11"/>
                      <a:pt x="419" y="11"/>
                      <a:pt x="418" y="10"/>
                    </a:cubicBezTo>
                    <a:close/>
                    <a:moveTo>
                      <a:pt x="415" y="16"/>
                    </a:moveTo>
                    <a:cubicBezTo>
                      <a:pt x="415" y="15"/>
                      <a:pt x="416" y="16"/>
                      <a:pt x="415" y="16"/>
                    </a:cubicBezTo>
                    <a:close/>
                    <a:moveTo>
                      <a:pt x="418" y="9"/>
                    </a:moveTo>
                    <a:cubicBezTo>
                      <a:pt x="419" y="10"/>
                      <a:pt x="419" y="10"/>
                      <a:pt x="420" y="9"/>
                    </a:cubicBezTo>
                    <a:cubicBezTo>
                      <a:pt x="419" y="9"/>
                      <a:pt x="419" y="9"/>
                      <a:pt x="418" y="9"/>
                    </a:cubicBezTo>
                    <a:close/>
                    <a:moveTo>
                      <a:pt x="417" y="11"/>
                    </a:moveTo>
                    <a:cubicBezTo>
                      <a:pt x="416" y="12"/>
                      <a:pt x="417" y="11"/>
                      <a:pt x="417" y="11"/>
                    </a:cubicBezTo>
                    <a:close/>
                    <a:moveTo>
                      <a:pt x="417" y="11"/>
                    </a:moveTo>
                    <a:cubicBezTo>
                      <a:pt x="417" y="11"/>
                      <a:pt x="417" y="11"/>
                      <a:pt x="417" y="10"/>
                    </a:cubicBezTo>
                    <a:cubicBezTo>
                      <a:pt x="417" y="11"/>
                      <a:pt x="417" y="11"/>
                      <a:pt x="417" y="11"/>
                    </a:cubicBezTo>
                    <a:cubicBezTo>
                      <a:pt x="417" y="11"/>
                      <a:pt x="417" y="11"/>
                      <a:pt x="417" y="11"/>
                    </a:cubicBezTo>
                    <a:close/>
                    <a:moveTo>
                      <a:pt x="278" y="179"/>
                    </a:moveTo>
                    <a:cubicBezTo>
                      <a:pt x="277" y="179"/>
                      <a:pt x="277" y="179"/>
                      <a:pt x="276" y="179"/>
                    </a:cubicBezTo>
                    <a:cubicBezTo>
                      <a:pt x="277" y="180"/>
                      <a:pt x="278" y="180"/>
                      <a:pt x="278" y="179"/>
                    </a:cubicBezTo>
                    <a:close/>
                    <a:moveTo>
                      <a:pt x="417" y="9"/>
                    </a:moveTo>
                    <a:cubicBezTo>
                      <a:pt x="417" y="10"/>
                      <a:pt x="418" y="9"/>
                      <a:pt x="418" y="9"/>
                    </a:cubicBezTo>
                    <a:cubicBezTo>
                      <a:pt x="418" y="9"/>
                      <a:pt x="417" y="9"/>
                      <a:pt x="417" y="9"/>
                    </a:cubicBezTo>
                    <a:close/>
                    <a:moveTo>
                      <a:pt x="279" y="178"/>
                    </a:moveTo>
                    <a:cubicBezTo>
                      <a:pt x="279" y="178"/>
                      <a:pt x="279" y="178"/>
                      <a:pt x="279" y="178"/>
                    </a:cubicBezTo>
                    <a:close/>
                    <a:moveTo>
                      <a:pt x="416" y="9"/>
                    </a:moveTo>
                    <a:cubicBezTo>
                      <a:pt x="416" y="9"/>
                      <a:pt x="416" y="9"/>
                      <a:pt x="416" y="9"/>
                    </a:cubicBezTo>
                    <a:cubicBezTo>
                      <a:pt x="417" y="9"/>
                      <a:pt x="416" y="8"/>
                      <a:pt x="416" y="9"/>
                    </a:cubicBezTo>
                    <a:close/>
                    <a:moveTo>
                      <a:pt x="417" y="7"/>
                    </a:moveTo>
                    <a:cubicBezTo>
                      <a:pt x="417" y="7"/>
                      <a:pt x="417" y="7"/>
                      <a:pt x="416" y="7"/>
                    </a:cubicBezTo>
                    <a:cubicBezTo>
                      <a:pt x="416" y="7"/>
                      <a:pt x="416" y="8"/>
                      <a:pt x="416" y="8"/>
                    </a:cubicBezTo>
                    <a:cubicBezTo>
                      <a:pt x="417" y="8"/>
                      <a:pt x="416" y="7"/>
                      <a:pt x="417" y="7"/>
                    </a:cubicBezTo>
                    <a:close/>
                    <a:moveTo>
                      <a:pt x="414" y="8"/>
                    </a:moveTo>
                    <a:cubicBezTo>
                      <a:pt x="414" y="9"/>
                      <a:pt x="413" y="8"/>
                      <a:pt x="413" y="9"/>
                    </a:cubicBezTo>
                    <a:cubicBezTo>
                      <a:pt x="413" y="10"/>
                      <a:pt x="414" y="9"/>
                      <a:pt x="415" y="10"/>
                    </a:cubicBezTo>
                    <a:cubicBezTo>
                      <a:pt x="415" y="9"/>
                      <a:pt x="416" y="9"/>
                      <a:pt x="416" y="9"/>
                    </a:cubicBezTo>
                    <a:cubicBezTo>
                      <a:pt x="415" y="9"/>
                      <a:pt x="414" y="9"/>
                      <a:pt x="414" y="8"/>
                    </a:cubicBezTo>
                    <a:close/>
                    <a:moveTo>
                      <a:pt x="275" y="179"/>
                    </a:moveTo>
                    <a:cubicBezTo>
                      <a:pt x="275" y="179"/>
                      <a:pt x="275" y="179"/>
                      <a:pt x="275" y="179"/>
                    </a:cubicBezTo>
                    <a:close/>
                    <a:moveTo>
                      <a:pt x="274" y="179"/>
                    </a:moveTo>
                    <a:cubicBezTo>
                      <a:pt x="275" y="180"/>
                      <a:pt x="275" y="179"/>
                      <a:pt x="275" y="179"/>
                    </a:cubicBezTo>
                    <a:cubicBezTo>
                      <a:pt x="275" y="179"/>
                      <a:pt x="274" y="179"/>
                      <a:pt x="274" y="179"/>
                    </a:cubicBezTo>
                    <a:close/>
                    <a:moveTo>
                      <a:pt x="416" y="8"/>
                    </a:moveTo>
                    <a:cubicBezTo>
                      <a:pt x="415" y="7"/>
                      <a:pt x="416" y="8"/>
                      <a:pt x="416" y="8"/>
                    </a:cubicBezTo>
                    <a:close/>
                    <a:moveTo>
                      <a:pt x="409" y="15"/>
                    </a:moveTo>
                    <a:cubicBezTo>
                      <a:pt x="409" y="15"/>
                      <a:pt x="409" y="16"/>
                      <a:pt x="410" y="15"/>
                    </a:cubicBezTo>
                    <a:cubicBezTo>
                      <a:pt x="410" y="15"/>
                      <a:pt x="409" y="15"/>
                      <a:pt x="409" y="15"/>
                    </a:cubicBezTo>
                    <a:close/>
                    <a:moveTo>
                      <a:pt x="415" y="7"/>
                    </a:moveTo>
                    <a:cubicBezTo>
                      <a:pt x="416" y="7"/>
                      <a:pt x="415" y="7"/>
                      <a:pt x="415" y="7"/>
                    </a:cubicBezTo>
                    <a:close/>
                    <a:moveTo>
                      <a:pt x="414" y="8"/>
                    </a:moveTo>
                    <a:cubicBezTo>
                      <a:pt x="414" y="8"/>
                      <a:pt x="414" y="8"/>
                      <a:pt x="415" y="8"/>
                    </a:cubicBezTo>
                    <a:cubicBezTo>
                      <a:pt x="414" y="8"/>
                      <a:pt x="414" y="8"/>
                      <a:pt x="414" y="8"/>
                    </a:cubicBezTo>
                    <a:close/>
                    <a:moveTo>
                      <a:pt x="411" y="11"/>
                    </a:moveTo>
                    <a:cubicBezTo>
                      <a:pt x="410" y="10"/>
                      <a:pt x="411" y="11"/>
                      <a:pt x="411" y="11"/>
                    </a:cubicBezTo>
                    <a:close/>
                    <a:moveTo>
                      <a:pt x="410" y="9"/>
                    </a:moveTo>
                    <a:cubicBezTo>
                      <a:pt x="411" y="9"/>
                      <a:pt x="411" y="9"/>
                      <a:pt x="411" y="8"/>
                    </a:cubicBezTo>
                    <a:cubicBezTo>
                      <a:pt x="411" y="8"/>
                      <a:pt x="411" y="9"/>
                      <a:pt x="410" y="9"/>
                    </a:cubicBezTo>
                    <a:close/>
                    <a:moveTo>
                      <a:pt x="409" y="9"/>
                    </a:moveTo>
                    <a:cubicBezTo>
                      <a:pt x="409" y="9"/>
                      <a:pt x="409" y="9"/>
                      <a:pt x="409" y="9"/>
                    </a:cubicBezTo>
                    <a:cubicBezTo>
                      <a:pt x="409" y="9"/>
                      <a:pt x="409" y="10"/>
                      <a:pt x="409" y="10"/>
                    </a:cubicBezTo>
                    <a:cubicBezTo>
                      <a:pt x="409" y="10"/>
                      <a:pt x="409" y="9"/>
                      <a:pt x="409" y="9"/>
                    </a:cubicBezTo>
                    <a:cubicBezTo>
                      <a:pt x="409" y="9"/>
                      <a:pt x="409" y="9"/>
                      <a:pt x="409" y="9"/>
                    </a:cubicBezTo>
                    <a:close/>
                    <a:moveTo>
                      <a:pt x="408" y="10"/>
                    </a:moveTo>
                    <a:cubicBezTo>
                      <a:pt x="408" y="11"/>
                      <a:pt x="407" y="11"/>
                      <a:pt x="407" y="11"/>
                    </a:cubicBezTo>
                    <a:cubicBezTo>
                      <a:pt x="407" y="11"/>
                      <a:pt x="408" y="11"/>
                      <a:pt x="408" y="11"/>
                    </a:cubicBezTo>
                    <a:cubicBezTo>
                      <a:pt x="408" y="11"/>
                      <a:pt x="408" y="11"/>
                      <a:pt x="408" y="11"/>
                    </a:cubicBezTo>
                    <a:cubicBezTo>
                      <a:pt x="408" y="11"/>
                      <a:pt x="408" y="11"/>
                      <a:pt x="408" y="10"/>
                    </a:cubicBezTo>
                    <a:close/>
                    <a:moveTo>
                      <a:pt x="410" y="7"/>
                    </a:moveTo>
                    <a:cubicBezTo>
                      <a:pt x="410" y="7"/>
                      <a:pt x="410" y="7"/>
                      <a:pt x="410" y="7"/>
                    </a:cubicBezTo>
                    <a:cubicBezTo>
                      <a:pt x="410" y="7"/>
                      <a:pt x="410" y="7"/>
                      <a:pt x="410" y="7"/>
                    </a:cubicBezTo>
                    <a:close/>
                    <a:moveTo>
                      <a:pt x="408" y="9"/>
                    </a:moveTo>
                    <a:cubicBezTo>
                      <a:pt x="408" y="9"/>
                      <a:pt x="409" y="9"/>
                      <a:pt x="409" y="9"/>
                    </a:cubicBezTo>
                    <a:cubicBezTo>
                      <a:pt x="409" y="8"/>
                      <a:pt x="408" y="9"/>
                      <a:pt x="408" y="9"/>
                    </a:cubicBezTo>
                    <a:close/>
                    <a:moveTo>
                      <a:pt x="407" y="11"/>
                    </a:moveTo>
                    <a:cubicBezTo>
                      <a:pt x="406" y="11"/>
                      <a:pt x="407" y="11"/>
                      <a:pt x="407" y="11"/>
                    </a:cubicBezTo>
                    <a:close/>
                    <a:moveTo>
                      <a:pt x="407" y="8"/>
                    </a:moveTo>
                    <a:cubicBezTo>
                      <a:pt x="406" y="9"/>
                      <a:pt x="405" y="7"/>
                      <a:pt x="404" y="8"/>
                    </a:cubicBezTo>
                    <a:cubicBezTo>
                      <a:pt x="405" y="9"/>
                      <a:pt x="406" y="8"/>
                      <a:pt x="407" y="9"/>
                    </a:cubicBezTo>
                    <a:cubicBezTo>
                      <a:pt x="407" y="9"/>
                      <a:pt x="406" y="9"/>
                      <a:pt x="407" y="10"/>
                    </a:cubicBezTo>
                    <a:cubicBezTo>
                      <a:pt x="407" y="10"/>
                      <a:pt x="408" y="9"/>
                      <a:pt x="408" y="9"/>
                    </a:cubicBezTo>
                    <a:cubicBezTo>
                      <a:pt x="407" y="9"/>
                      <a:pt x="408" y="8"/>
                      <a:pt x="407" y="8"/>
                    </a:cubicBezTo>
                    <a:close/>
                    <a:moveTo>
                      <a:pt x="402" y="14"/>
                    </a:moveTo>
                    <a:cubicBezTo>
                      <a:pt x="401" y="14"/>
                      <a:pt x="401" y="14"/>
                      <a:pt x="401" y="14"/>
                    </a:cubicBezTo>
                    <a:cubicBezTo>
                      <a:pt x="401" y="15"/>
                      <a:pt x="400" y="16"/>
                      <a:pt x="399" y="16"/>
                    </a:cubicBezTo>
                    <a:cubicBezTo>
                      <a:pt x="400" y="16"/>
                      <a:pt x="400" y="16"/>
                      <a:pt x="399" y="16"/>
                    </a:cubicBezTo>
                    <a:cubicBezTo>
                      <a:pt x="400" y="16"/>
                      <a:pt x="402" y="16"/>
                      <a:pt x="402" y="14"/>
                    </a:cubicBezTo>
                    <a:close/>
                    <a:moveTo>
                      <a:pt x="407" y="7"/>
                    </a:moveTo>
                    <a:cubicBezTo>
                      <a:pt x="407" y="7"/>
                      <a:pt x="407" y="7"/>
                      <a:pt x="407" y="7"/>
                    </a:cubicBezTo>
                    <a:close/>
                    <a:moveTo>
                      <a:pt x="387" y="29"/>
                    </a:moveTo>
                    <a:cubicBezTo>
                      <a:pt x="387" y="30"/>
                      <a:pt x="387" y="30"/>
                      <a:pt x="387" y="30"/>
                    </a:cubicBezTo>
                    <a:cubicBezTo>
                      <a:pt x="387" y="30"/>
                      <a:pt x="387" y="30"/>
                      <a:pt x="387" y="30"/>
                    </a:cubicBezTo>
                    <a:cubicBezTo>
                      <a:pt x="388" y="30"/>
                      <a:pt x="387" y="30"/>
                      <a:pt x="388" y="30"/>
                    </a:cubicBezTo>
                    <a:cubicBezTo>
                      <a:pt x="388" y="30"/>
                      <a:pt x="387" y="29"/>
                      <a:pt x="387" y="29"/>
                    </a:cubicBezTo>
                    <a:close/>
                    <a:moveTo>
                      <a:pt x="385" y="30"/>
                    </a:moveTo>
                    <a:cubicBezTo>
                      <a:pt x="386" y="30"/>
                      <a:pt x="386" y="30"/>
                      <a:pt x="387" y="30"/>
                    </a:cubicBezTo>
                    <a:cubicBezTo>
                      <a:pt x="386" y="29"/>
                      <a:pt x="386" y="29"/>
                      <a:pt x="385" y="30"/>
                    </a:cubicBezTo>
                    <a:close/>
                    <a:moveTo>
                      <a:pt x="244" y="203"/>
                    </a:moveTo>
                    <a:cubicBezTo>
                      <a:pt x="243" y="203"/>
                      <a:pt x="244" y="204"/>
                      <a:pt x="244" y="203"/>
                    </a:cubicBezTo>
                    <a:close/>
                    <a:moveTo>
                      <a:pt x="405" y="7"/>
                    </a:moveTo>
                    <a:cubicBezTo>
                      <a:pt x="405" y="7"/>
                      <a:pt x="405" y="7"/>
                      <a:pt x="405" y="7"/>
                    </a:cubicBezTo>
                    <a:cubicBezTo>
                      <a:pt x="405" y="7"/>
                      <a:pt x="404" y="7"/>
                      <a:pt x="405" y="7"/>
                    </a:cubicBezTo>
                    <a:close/>
                    <a:moveTo>
                      <a:pt x="398" y="14"/>
                    </a:moveTo>
                    <a:cubicBezTo>
                      <a:pt x="398" y="14"/>
                      <a:pt x="399" y="15"/>
                      <a:pt x="399" y="14"/>
                    </a:cubicBezTo>
                    <a:cubicBezTo>
                      <a:pt x="399" y="14"/>
                      <a:pt x="398" y="14"/>
                      <a:pt x="398" y="14"/>
                    </a:cubicBezTo>
                    <a:close/>
                    <a:moveTo>
                      <a:pt x="397" y="16"/>
                    </a:moveTo>
                    <a:cubicBezTo>
                      <a:pt x="397" y="15"/>
                      <a:pt x="398" y="16"/>
                      <a:pt x="397" y="16"/>
                    </a:cubicBezTo>
                    <a:close/>
                    <a:moveTo>
                      <a:pt x="403" y="8"/>
                    </a:moveTo>
                    <a:cubicBezTo>
                      <a:pt x="402" y="9"/>
                      <a:pt x="402" y="9"/>
                      <a:pt x="402" y="10"/>
                    </a:cubicBezTo>
                    <a:cubicBezTo>
                      <a:pt x="402" y="9"/>
                      <a:pt x="403" y="9"/>
                      <a:pt x="403" y="8"/>
                    </a:cubicBezTo>
                    <a:close/>
                    <a:moveTo>
                      <a:pt x="241" y="203"/>
                    </a:moveTo>
                    <a:cubicBezTo>
                      <a:pt x="241" y="203"/>
                      <a:pt x="242" y="204"/>
                      <a:pt x="242" y="203"/>
                    </a:cubicBezTo>
                    <a:cubicBezTo>
                      <a:pt x="242" y="203"/>
                      <a:pt x="242" y="203"/>
                      <a:pt x="241" y="203"/>
                    </a:cubicBezTo>
                    <a:close/>
                    <a:moveTo>
                      <a:pt x="385" y="29"/>
                    </a:moveTo>
                    <a:cubicBezTo>
                      <a:pt x="385" y="29"/>
                      <a:pt x="385" y="28"/>
                      <a:pt x="385" y="29"/>
                    </a:cubicBezTo>
                    <a:close/>
                    <a:moveTo>
                      <a:pt x="384" y="29"/>
                    </a:moveTo>
                    <a:cubicBezTo>
                      <a:pt x="384" y="29"/>
                      <a:pt x="384" y="29"/>
                      <a:pt x="384" y="29"/>
                    </a:cubicBezTo>
                    <a:cubicBezTo>
                      <a:pt x="384" y="29"/>
                      <a:pt x="384" y="29"/>
                      <a:pt x="385" y="29"/>
                    </a:cubicBezTo>
                    <a:cubicBezTo>
                      <a:pt x="384" y="29"/>
                      <a:pt x="384" y="29"/>
                      <a:pt x="384" y="29"/>
                    </a:cubicBezTo>
                    <a:close/>
                    <a:moveTo>
                      <a:pt x="400" y="7"/>
                    </a:moveTo>
                    <a:cubicBezTo>
                      <a:pt x="399" y="8"/>
                      <a:pt x="399" y="7"/>
                      <a:pt x="398" y="8"/>
                    </a:cubicBezTo>
                    <a:cubicBezTo>
                      <a:pt x="400" y="9"/>
                      <a:pt x="401" y="8"/>
                      <a:pt x="402" y="8"/>
                    </a:cubicBezTo>
                    <a:cubicBezTo>
                      <a:pt x="401" y="7"/>
                      <a:pt x="401" y="8"/>
                      <a:pt x="400" y="7"/>
                    </a:cubicBezTo>
                    <a:close/>
                    <a:moveTo>
                      <a:pt x="382" y="29"/>
                    </a:moveTo>
                    <a:cubicBezTo>
                      <a:pt x="382" y="29"/>
                      <a:pt x="382" y="29"/>
                      <a:pt x="381" y="30"/>
                    </a:cubicBezTo>
                    <a:cubicBezTo>
                      <a:pt x="383" y="30"/>
                      <a:pt x="383" y="29"/>
                      <a:pt x="384" y="29"/>
                    </a:cubicBezTo>
                    <a:cubicBezTo>
                      <a:pt x="383" y="29"/>
                      <a:pt x="383" y="29"/>
                      <a:pt x="382" y="29"/>
                    </a:cubicBezTo>
                    <a:close/>
                    <a:moveTo>
                      <a:pt x="240" y="203"/>
                    </a:moveTo>
                    <a:cubicBezTo>
                      <a:pt x="240" y="203"/>
                      <a:pt x="241" y="203"/>
                      <a:pt x="240" y="203"/>
                    </a:cubicBezTo>
                    <a:close/>
                    <a:moveTo>
                      <a:pt x="392" y="15"/>
                    </a:moveTo>
                    <a:cubicBezTo>
                      <a:pt x="392" y="16"/>
                      <a:pt x="393" y="16"/>
                      <a:pt x="394" y="15"/>
                    </a:cubicBezTo>
                    <a:cubicBezTo>
                      <a:pt x="393" y="15"/>
                      <a:pt x="393" y="15"/>
                      <a:pt x="392" y="15"/>
                    </a:cubicBezTo>
                    <a:close/>
                    <a:moveTo>
                      <a:pt x="393" y="14"/>
                    </a:moveTo>
                    <a:cubicBezTo>
                      <a:pt x="392" y="13"/>
                      <a:pt x="393" y="14"/>
                      <a:pt x="393" y="14"/>
                    </a:cubicBezTo>
                    <a:close/>
                    <a:moveTo>
                      <a:pt x="380" y="29"/>
                    </a:moveTo>
                    <a:cubicBezTo>
                      <a:pt x="379" y="29"/>
                      <a:pt x="380" y="30"/>
                      <a:pt x="380" y="29"/>
                    </a:cubicBezTo>
                    <a:close/>
                    <a:moveTo>
                      <a:pt x="392" y="15"/>
                    </a:moveTo>
                    <a:cubicBezTo>
                      <a:pt x="391" y="15"/>
                      <a:pt x="391" y="15"/>
                      <a:pt x="391" y="15"/>
                    </a:cubicBezTo>
                    <a:cubicBezTo>
                      <a:pt x="392" y="15"/>
                      <a:pt x="392" y="15"/>
                      <a:pt x="392" y="15"/>
                    </a:cubicBezTo>
                    <a:close/>
                    <a:moveTo>
                      <a:pt x="395" y="9"/>
                    </a:moveTo>
                    <a:cubicBezTo>
                      <a:pt x="395" y="9"/>
                      <a:pt x="395" y="10"/>
                      <a:pt x="396" y="10"/>
                    </a:cubicBezTo>
                    <a:cubicBezTo>
                      <a:pt x="395" y="10"/>
                      <a:pt x="395" y="9"/>
                      <a:pt x="395" y="9"/>
                    </a:cubicBezTo>
                    <a:close/>
                    <a:moveTo>
                      <a:pt x="396" y="7"/>
                    </a:moveTo>
                    <a:cubicBezTo>
                      <a:pt x="396" y="8"/>
                      <a:pt x="396" y="7"/>
                      <a:pt x="396" y="7"/>
                    </a:cubicBezTo>
                    <a:close/>
                    <a:moveTo>
                      <a:pt x="391" y="13"/>
                    </a:moveTo>
                    <a:cubicBezTo>
                      <a:pt x="391" y="13"/>
                      <a:pt x="391" y="13"/>
                      <a:pt x="391" y="13"/>
                    </a:cubicBezTo>
                    <a:cubicBezTo>
                      <a:pt x="391" y="14"/>
                      <a:pt x="391" y="14"/>
                      <a:pt x="392" y="13"/>
                    </a:cubicBezTo>
                    <a:cubicBezTo>
                      <a:pt x="391" y="13"/>
                      <a:pt x="391" y="13"/>
                      <a:pt x="391" y="13"/>
                    </a:cubicBezTo>
                    <a:close/>
                    <a:moveTo>
                      <a:pt x="395" y="7"/>
                    </a:moveTo>
                    <a:cubicBezTo>
                      <a:pt x="396" y="7"/>
                      <a:pt x="396" y="8"/>
                      <a:pt x="396" y="7"/>
                    </a:cubicBezTo>
                    <a:cubicBezTo>
                      <a:pt x="396" y="7"/>
                      <a:pt x="396" y="7"/>
                      <a:pt x="395" y="7"/>
                    </a:cubicBezTo>
                    <a:close/>
                    <a:moveTo>
                      <a:pt x="390" y="15"/>
                    </a:moveTo>
                    <a:cubicBezTo>
                      <a:pt x="390" y="15"/>
                      <a:pt x="390" y="15"/>
                      <a:pt x="390" y="15"/>
                    </a:cubicBezTo>
                    <a:cubicBezTo>
                      <a:pt x="390" y="15"/>
                      <a:pt x="390" y="15"/>
                      <a:pt x="390" y="15"/>
                    </a:cubicBezTo>
                    <a:close/>
                    <a:moveTo>
                      <a:pt x="391" y="12"/>
                    </a:moveTo>
                    <a:cubicBezTo>
                      <a:pt x="391" y="12"/>
                      <a:pt x="391" y="13"/>
                      <a:pt x="392" y="13"/>
                    </a:cubicBezTo>
                    <a:cubicBezTo>
                      <a:pt x="391" y="12"/>
                      <a:pt x="391" y="12"/>
                      <a:pt x="391" y="12"/>
                    </a:cubicBezTo>
                    <a:close/>
                    <a:moveTo>
                      <a:pt x="394" y="9"/>
                    </a:moveTo>
                    <a:cubicBezTo>
                      <a:pt x="394" y="9"/>
                      <a:pt x="394" y="9"/>
                      <a:pt x="394" y="9"/>
                    </a:cubicBezTo>
                    <a:close/>
                    <a:moveTo>
                      <a:pt x="377" y="28"/>
                    </a:moveTo>
                    <a:cubicBezTo>
                      <a:pt x="377" y="28"/>
                      <a:pt x="378" y="28"/>
                      <a:pt x="377" y="28"/>
                    </a:cubicBezTo>
                    <a:close/>
                    <a:moveTo>
                      <a:pt x="392" y="9"/>
                    </a:moveTo>
                    <a:cubicBezTo>
                      <a:pt x="392" y="9"/>
                      <a:pt x="392" y="10"/>
                      <a:pt x="392" y="9"/>
                    </a:cubicBezTo>
                    <a:close/>
                    <a:moveTo>
                      <a:pt x="388" y="15"/>
                    </a:moveTo>
                    <a:cubicBezTo>
                      <a:pt x="388" y="15"/>
                      <a:pt x="388" y="15"/>
                      <a:pt x="387" y="15"/>
                    </a:cubicBezTo>
                    <a:cubicBezTo>
                      <a:pt x="388" y="15"/>
                      <a:pt x="388" y="15"/>
                      <a:pt x="388" y="15"/>
                    </a:cubicBezTo>
                    <a:cubicBezTo>
                      <a:pt x="388" y="15"/>
                      <a:pt x="388" y="15"/>
                      <a:pt x="388" y="15"/>
                    </a:cubicBezTo>
                    <a:close/>
                    <a:moveTo>
                      <a:pt x="395" y="6"/>
                    </a:moveTo>
                    <a:cubicBezTo>
                      <a:pt x="394" y="6"/>
                      <a:pt x="394" y="6"/>
                      <a:pt x="393" y="6"/>
                    </a:cubicBezTo>
                    <a:cubicBezTo>
                      <a:pt x="394" y="7"/>
                      <a:pt x="393" y="7"/>
                      <a:pt x="393" y="8"/>
                    </a:cubicBezTo>
                    <a:cubicBezTo>
                      <a:pt x="394" y="8"/>
                      <a:pt x="394" y="7"/>
                      <a:pt x="395" y="6"/>
                    </a:cubicBezTo>
                    <a:close/>
                    <a:moveTo>
                      <a:pt x="375" y="29"/>
                    </a:moveTo>
                    <a:cubicBezTo>
                      <a:pt x="375" y="29"/>
                      <a:pt x="375" y="29"/>
                      <a:pt x="375" y="29"/>
                    </a:cubicBezTo>
                    <a:cubicBezTo>
                      <a:pt x="376" y="28"/>
                      <a:pt x="375" y="28"/>
                      <a:pt x="375" y="29"/>
                    </a:cubicBezTo>
                    <a:close/>
                    <a:moveTo>
                      <a:pt x="389" y="7"/>
                    </a:moveTo>
                    <a:cubicBezTo>
                      <a:pt x="390" y="7"/>
                      <a:pt x="389" y="8"/>
                      <a:pt x="390" y="8"/>
                    </a:cubicBezTo>
                    <a:cubicBezTo>
                      <a:pt x="390" y="7"/>
                      <a:pt x="392" y="8"/>
                      <a:pt x="393" y="7"/>
                    </a:cubicBezTo>
                    <a:cubicBezTo>
                      <a:pt x="392" y="7"/>
                      <a:pt x="390" y="7"/>
                      <a:pt x="389" y="7"/>
                    </a:cubicBezTo>
                    <a:close/>
                    <a:moveTo>
                      <a:pt x="374" y="29"/>
                    </a:moveTo>
                    <a:cubicBezTo>
                      <a:pt x="373" y="29"/>
                      <a:pt x="373" y="29"/>
                      <a:pt x="373" y="29"/>
                    </a:cubicBezTo>
                    <a:cubicBezTo>
                      <a:pt x="373" y="29"/>
                      <a:pt x="373" y="29"/>
                      <a:pt x="373" y="29"/>
                    </a:cubicBezTo>
                    <a:cubicBezTo>
                      <a:pt x="373" y="28"/>
                      <a:pt x="372" y="28"/>
                      <a:pt x="372" y="28"/>
                    </a:cubicBezTo>
                    <a:cubicBezTo>
                      <a:pt x="373" y="29"/>
                      <a:pt x="372" y="29"/>
                      <a:pt x="373" y="29"/>
                    </a:cubicBezTo>
                    <a:cubicBezTo>
                      <a:pt x="373" y="29"/>
                      <a:pt x="374" y="30"/>
                      <a:pt x="374" y="30"/>
                    </a:cubicBezTo>
                    <a:cubicBezTo>
                      <a:pt x="374" y="29"/>
                      <a:pt x="374" y="29"/>
                      <a:pt x="374" y="29"/>
                    </a:cubicBezTo>
                    <a:close/>
                    <a:moveTo>
                      <a:pt x="389" y="9"/>
                    </a:moveTo>
                    <a:cubicBezTo>
                      <a:pt x="389" y="9"/>
                      <a:pt x="389" y="9"/>
                      <a:pt x="389" y="9"/>
                    </a:cubicBezTo>
                    <a:close/>
                    <a:moveTo>
                      <a:pt x="386" y="14"/>
                    </a:moveTo>
                    <a:cubicBezTo>
                      <a:pt x="386" y="14"/>
                      <a:pt x="386" y="13"/>
                      <a:pt x="386" y="13"/>
                    </a:cubicBezTo>
                    <a:cubicBezTo>
                      <a:pt x="385" y="13"/>
                      <a:pt x="386" y="14"/>
                      <a:pt x="386" y="14"/>
                    </a:cubicBezTo>
                    <a:close/>
                    <a:moveTo>
                      <a:pt x="386" y="13"/>
                    </a:moveTo>
                    <a:cubicBezTo>
                      <a:pt x="386" y="13"/>
                      <a:pt x="386" y="13"/>
                      <a:pt x="386" y="13"/>
                    </a:cubicBezTo>
                    <a:close/>
                    <a:moveTo>
                      <a:pt x="383" y="13"/>
                    </a:moveTo>
                    <a:cubicBezTo>
                      <a:pt x="384" y="13"/>
                      <a:pt x="385" y="14"/>
                      <a:pt x="385" y="13"/>
                    </a:cubicBezTo>
                    <a:cubicBezTo>
                      <a:pt x="384" y="13"/>
                      <a:pt x="384" y="13"/>
                      <a:pt x="383" y="13"/>
                    </a:cubicBezTo>
                    <a:close/>
                    <a:moveTo>
                      <a:pt x="371" y="29"/>
                    </a:moveTo>
                    <a:cubicBezTo>
                      <a:pt x="371" y="29"/>
                      <a:pt x="371" y="29"/>
                      <a:pt x="371" y="29"/>
                    </a:cubicBezTo>
                    <a:close/>
                    <a:moveTo>
                      <a:pt x="387" y="8"/>
                    </a:moveTo>
                    <a:cubicBezTo>
                      <a:pt x="387" y="9"/>
                      <a:pt x="387" y="9"/>
                      <a:pt x="387" y="9"/>
                    </a:cubicBezTo>
                    <a:cubicBezTo>
                      <a:pt x="388" y="8"/>
                      <a:pt x="387" y="8"/>
                      <a:pt x="387" y="8"/>
                    </a:cubicBezTo>
                    <a:close/>
                    <a:moveTo>
                      <a:pt x="381" y="14"/>
                    </a:moveTo>
                    <a:cubicBezTo>
                      <a:pt x="381" y="15"/>
                      <a:pt x="382" y="15"/>
                      <a:pt x="382" y="14"/>
                    </a:cubicBezTo>
                    <a:cubicBezTo>
                      <a:pt x="382" y="14"/>
                      <a:pt x="382" y="14"/>
                      <a:pt x="381" y="14"/>
                    </a:cubicBezTo>
                    <a:close/>
                    <a:moveTo>
                      <a:pt x="381" y="14"/>
                    </a:moveTo>
                    <a:cubicBezTo>
                      <a:pt x="381" y="14"/>
                      <a:pt x="380" y="14"/>
                      <a:pt x="380" y="14"/>
                    </a:cubicBezTo>
                    <a:cubicBezTo>
                      <a:pt x="380" y="15"/>
                      <a:pt x="381" y="16"/>
                      <a:pt x="381" y="15"/>
                    </a:cubicBezTo>
                    <a:cubicBezTo>
                      <a:pt x="381" y="15"/>
                      <a:pt x="381" y="14"/>
                      <a:pt x="381" y="14"/>
                    </a:cubicBezTo>
                    <a:close/>
                    <a:moveTo>
                      <a:pt x="382" y="13"/>
                    </a:moveTo>
                    <a:cubicBezTo>
                      <a:pt x="382" y="13"/>
                      <a:pt x="383" y="13"/>
                      <a:pt x="383" y="13"/>
                    </a:cubicBezTo>
                    <a:cubicBezTo>
                      <a:pt x="383" y="12"/>
                      <a:pt x="382" y="12"/>
                      <a:pt x="382" y="13"/>
                    </a:cubicBezTo>
                    <a:close/>
                    <a:moveTo>
                      <a:pt x="369" y="29"/>
                    </a:moveTo>
                    <a:cubicBezTo>
                      <a:pt x="369" y="28"/>
                      <a:pt x="368" y="29"/>
                      <a:pt x="369" y="29"/>
                    </a:cubicBezTo>
                    <a:close/>
                    <a:moveTo>
                      <a:pt x="388" y="4"/>
                    </a:moveTo>
                    <a:cubicBezTo>
                      <a:pt x="386" y="4"/>
                      <a:pt x="386" y="5"/>
                      <a:pt x="385" y="6"/>
                    </a:cubicBezTo>
                    <a:cubicBezTo>
                      <a:pt x="385" y="5"/>
                      <a:pt x="385" y="5"/>
                      <a:pt x="385" y="5"/>
                    </a:cubicBezTo>
                    <a:cubicBezTo>
                      <a:pt x="385" y="5"/>
                      <a:pt x="386" y="4"/>
                      <a:pt x="386" y="4"/>
                    </a:cubicBezTo>
                    <a:cubicBezTo>
                      <a:pt x="384" y="4"/>
                      <a:pt x="383" y="5"/>
                      <a:pt x="382" y="7"/>
                    </a:cubicBezTo>
                    <a:cubicBezTo>
                      <a:pt x="383" y="8"/>
                      <a:pt x="383" y="7"/>
                      <a:pt x="384" y="7"/>
                    </a:cubicBezTo>
                    <a:cubicBezTo>
                      <a:pt x="385" y="7"/>
                      <a:pt x="384" y="7"/>
                      <a:pt x="385" y="7"/>
                    </a:cubicBezTo>
                    <a:cubicBezTo>
                      <a:pt x="385" y="7"/>
                      <a:pt x="386" y="7"/>
                      <a:pt x="386" y="8"/>
                    </a:cubicBezTo>
                    <a:cubicBezTo>
                      <a:pt x="387" y="7"/>
                      <a:pt x="389" y="6"/>
                      <a:pt x="388" y="4"/>
                    </a:cubicBezTo>
                    <a:close/>
                    <a:moveTo>
                      <a:pt x="373" y="23"/>
                    </a:moveTo>
                    <a:cubicBezTo>
                      <a:pt x="374" y="24"/>
                      <a:pt x="374" y="23"/>
                      <a:pt x="374" y="23"/>
                    </a:cubicBezTo>
                    <a:cubicBezTo>
                      <a:pt x="374" y="23"/>
                      <a:pt x="374" y="23"/>
                      <a:pt x="373" y="23"/>
                    </a:cubicBezTo>
                    <a:close/>
                    <a:moveTo>
                      <a:pt x="382" y="12"/>
                    </a:moveTo>
                    <a:cubicBezTo>
                      <a:pt x="383" y="12"/>
                      <a:pt x="383" y="12"/>
                      <a:pt x="383" y="12"/>
                    </a:cubicBezTo>
                    <a:cubicBezTo>
                      <a:pt x="383" y="12"/>
                      <a:pt x="383" y="12"/>
                      <a:pt x="383" y="12"/>
                    </a:cubicBezTo>
                    <a:cubicBezTo>
                      <a:pt x="383" y="12"/>
                      <a:pt x="383" y="12"/>
                      <a:pt x="382" y="12"/>
                    </a:cubicBezTo>
                    <a:close/>
                    <a:moveTo>
                      <a:pt x="381" y="13"/>
                    </a:moveTo>
                    <a:cubicBezTo>
                      <a:pt x="381" y="13"/>
                      <a:pt x="382" y="14"/>
                      <a:pt x="381" y="13"/>
                    </a:cubicBezTo>
                    <a:close/>
                    <a:moveTo>
                      <a:pt x="379" y="15"/>
                    </a:moveTo>
                    <a:cubicBezTo>
                      <a:pt x="379" y="15"/>
                      <a:pt x="379" y="15"/>
                      <a:pt x="379" y="15"/>
                    </a:cubicBezTo>
                    <a:cubicBezTo>
                      <a:pt x="379" y="15"/>
                      <a:pt x="379" y="15"/>
                      <a:pt x="379" y="15"/>
                    </a:cubicBezTo>
                    <a:cubicBezTo>
                      <a:pt x="379" y="15"/>
                      <a:pt x="380" y="15"/>
                      <a:pt x="380" y="15"/>
                    </a:cubicBezTo>
                    <a:cubicBezTo>
                      <a:pt x="380" y="15"/>
                      <a:pt x="379" y="14"/>
                      <a:pt x="379" y="15"/>
                    </a:cubicBezTo>
                    <a:close/>
                    <a:moveTo>
                      <a:pt x="367" y="28"/>
                    </a:moveTo>
                    <a:cubicBezTo>
                      <a:pt x="368" y="29"/>
                      <a:pt x="367" y="29"/>
                      <a:pt x="368" y="29"/>
                    </a:cubicBezTo>
                    <a:cubicBezTo>
                      <a:pt x="368" y="29"/>
                      <a:pt x="368" y="28"/>
                      <a:pt x="367" y="28"/>
                    </a:cubicBezTo>
                    <a:close/>
                    <a:moveTo>
                      <a:pt x="380" y="12"/>
                    </a:moveTo>
                    <a:cubicBezTo>
                      <a:pt x="380" y="13"/>
                      <a:pt x="381" y="13"/>
                      <a:pt x="381" y="13"/>
                    </a:cubicBezTo>
                    <a:cubicBezTo>
                      <a:pt x="381" y="13"/>
                      <a:pt x="381" y="12"/>
                      <a:pt x="380" y="12"/>
                    </a:cubicBezTo>
                    <a:close/>
                    <a:moveTo>
                      <a:pt x="379" y="13"/>
                    </a:moveTo>
                    <a:cubicBezTo>
                      <a:pt x="379" y="13"/>
                      <a:pt x="380" y="13"/>
                      <a:pt x="381" y="13"/>
                    </a:cubicBezTo>
                    <a:cubicBezTo>
                      <a:pt x="380" y="13"/>
                      <a:pt x="379" y="12"/>
                      <a:pt x="379" y="13"/>
                    </a:cubicBezTo>
                    <a:close/>
                    <a:moveTo>
                      <a:pt x="377" y="14"/>
                    </a:moveTo>
                    <a:cubicBezTo>
                      <a:pt x="378" y="14"/>
                      <a:pt x="378" y="15"/>
                      <a:pt x="378" y="15"/>
                    </a:cubicBezTo>
                    <a:cubicBezTo>
                      <a:pt x="378" y="15"/>
                      <a:pt x="378" y="15"/>
                      <a:pt x="379" y="15"/>
                    </a:cubicBezTo>
                    <a:cubicBezTo>
                      <a:pt x="378" y="14"/>
                      <a:pt x="378" y="14"/>
                      <a:pt x="377" y="14"/>
                    </a:cubicBezTo>
                    <a:close/>
                    <a:moveTo>
                      <a:pt x="366" y="29"/>
                    </a:moveTo>
                    <a:cubicBezTo>
                      <a:pt x="366" y="29"/>
                      <a:pt x="367" y="29"/>
                      <a:pt x="367" y="29"/>
                    </a:cubicBezTo>
                    <a:cubicBezTo>
                      <a:pt x="367" y="29"/>
                      <a:pt x="366" y="29"/>
                      <a:pt x="366" y="29"/>
                    </a:cubicBezTo>
                    <a:close/>
                    <a:moveTo>
                      <a:pt x="367" y="28"/>
                    </a:moveTo>
                    <a:cubicBezTo>
                      <a:pt x="367" y="28"/>
                      <a:pt x="367" y="28"/>
                      <a:pt x="368" y="28"/>
                    </a:cubicBezTo>
                    <a:cubicBezTo>
                      <a:pt x="367" y="27"/>
                      <a:pt x="366" y="27"/>
                      <a:pt x="367" y="28"/>
                    </a:cubicBezTo>
                    <a:close/>
                    <a:moveTo>
                      <a:pt x="366" y="27"/>
                    </a:moveTo>
                    <a:cubicBezTo>
                      <a:pt x="366" y="27"/>
                      <a:pt x="366" y="27"/>
                      <a:pt x="365" y="27"/>
                    </a:cubicBezTo>
                    <a:cubicBezTo>
                      <a:pt x="366" y="28"/>
                      <a:pt x="366" y="28"/>
                      <a:pt x="366" y="28"/>
                    </a:cubicBezTo>
                    <a:cubicBezTo>
                      <a:pt x="366" y="28"/>
                      <a:pt x="366" y="28"/>
                      <a:pt x="366" y="28"/>
                    </a:cubicBezTo>
                    <a:cubicBezTo>
                      <a:pt x="366" y="27"/>
                      <a:pt x="366" y="27"/>
                      <a:pt x="366" y="27"/>
                    </a:cubicBezTo>
                    <a:close/>
                    <a:moveTo>
                      <a:pt x="380" y="8"/>
                    </a:moveTo>
                    <a:cubicBezTo>
                      <a:pt x="380" y="8"/>
                      <a:pt x="380" y="8"/>
                      <a:pt x="380" y="8"/>
                    </a:cubicBezTo>
                    <a:cubicBezTo>
                      <a:pt x="380" y="9"/>
                      <a:pt x="381" y="9"/>
                      <a:pt x="381" y="8"/>
                    </a:cubicBezTo>
                    <a:cubicBezTo>
                      <a:pt x="381" y="8"/>
                      <a:pt x="381" y="8"/>
                      <a:pt x="380" y="8"/>
                    </a:cubicBezTo>
                    <a:close/>
                    <a:moveTo>
                      <a:pt x="375" y="14"/>
                    </a:moveTo>
                    <a:cubicBezTo>
                      <a:pt x="374" y="14"/>
                      <a:pt x="374" y="15"/>
                      <a:pt x="374" y="15"/>
                    </a:cubicBezTo>
                    <a:cubicBezTo>
                      <a:pt x="374" y="15"/>
                      <a:pt x="374" y="15"/>
                      <a:pt x="375" y="15"/>
                    </a:cubicBezTo>
                    <a:cubicBezTo>
                      <a:pt x="375" y="15"/>
                      <a:pt x="375" y="15"/>
                      <a:pt x="375" y="15"/>
                    </a:cubicBezTo>
                    <a:cubicBezTo>
                      <a:pt x="375" y="15"/>
                      <a:pt x="375" y="14"/>
                      <a:pt x="375" y="14"/>
                    </a:cubicBezTo>
                    <a:close/>
                    <a:moveTo>
                      <a:pt x="379" y="8"/>
                    </a:moveTo>
                    <a:cubicBezTo>
                      <a:pt x="379" y="8"/>
                      <a:pt x="380" y="8"/>
                      <a:pt x="379" y="8"/>
                    </a:cubicBezTo>
                    <a:close/>
                    <a:moveTo>
                      <a:pt x="374" y="7"/>
                    </a:moveTo>
                    <a:cubicBezTo>
                      <a:pt x="373" y="6"/>
                      <a:pt x="372" y="7"/>
                      <a:pt x="371" y="6"/>
                    </a:cubicBezTo>
                    <a:cubicBezTo>
                      <a:pt x="371" y="7"/>
                      <a:pt x="370" y="7"/>
                      <a:pt x="370" y="7"/>
                    </a:cubicBezTo>
                    <a:cubicBezTo>
                      <a:pt x="370" y="7"/>
                      <a:pt x="368" y="6"/>
                      <a:pt x="367" y="6"/>
                    </a:cubicBezTo>
                    <a:cubicBezTo>
                      <a:pt x="366" y="5"/>
                      <a:pt x="365" y="6"/>
                      <a:pt x="364" y="5"/>
                    </a:cubicBezTo>
                    <a:cubicBezTo>
                      <a:pt x="364" y="6"/>
                      <a:pt x="364" y="6"/>
                      <a:pt x="364" y="7"/>
                    </a:cubicBezTo>
                    <a:cubicBezTo>
                      <a:pt x="363" y="7"/>
                      <a:pt x="362" y="7"/>
                      <a:pt x="362" y="6"/>
                    </a:cubicBezTo>
                    <a:cubicBezTo>
                      <a:pt x="363" y="6"/>
                      <a:pt x="362" y="5"/>
                      <a:pt x="362" y="5"/>
                    </a:cubicBezTo>
                    <a:cubicBezTo>
                      <a:pt x="361" y="5"/>
                      <a:pt x="361" y="5"/>
                      <a:pt x="361" y="5"/>
                    </a:cubicBezTo>
                    <a:cubicBezTo>
                      <a:pt x="360" y="4"/>
                      <a:pt x="360" y="4"/>
                      <a:pt x="359" y="5"/>
                    </a:cubicBezTo>
                    <a:cubicBezTo>
                      <a:pt x="359" y="6"/>
                      <a:pt x="359" y="6"/>
                      <a:pt x="360" y="6"/>
                    </a:cubicBezTo>
                    <a:cubicBezTo>
                      <a:pt x="359" y="7"/>
                      <a:pt x="359" y="6"/>
                      <a:pt x="359" y="6"/>
                    </a:cubicBezTo>
                    <a:cubicBezTo>
                      <a:pt x="359" y="6"/>
                      <a:pt x="359" y="5"/>
                      <a:pt x="358" y="5"/>
                    </a:cubicBezTo>
                    <a:cubicBezTo>
                      <a:pt x="357" y="5"/>
                      <a:pt x="358" y="4"/>
                      <a:pt x="358" y="4"/>
                    </a:cubicBezTo>
                    <a:cubicBezTo>
                      <a:pt x="358" y="4"/>
                      <a:pt x="357" y="4"/>
                      <a:pt x="357" y="4"/>
                    </a:cubicBezTo>
                    <a:cubicBezTo>
                      <a:pt x="357" y="3"/>
                      <a:pt x="358" y="3"/>
                      <a:pt x="358" y="3"/>
                    </a:cubicBezTo>
                    <a:cubicBezTo>
                      <a:pt x="358" y="2"/>
                      <a:pt x="358" y="2"/>
                      <a:pt x="357" y="2"/>
                    </a:cubicBezTo>
                    <a:cubicBezTo>
                      <a:pt x="356" y="3"/>
                      <a:pt x="355" y="2"/>
                      <a:pt x="354" y="3"/>
                    </a:cubicBezTo>
                    <a:cubicBezTo>
                      <a:pt x="354" y="3"/>
                      <a:pt x="354" y="3"/>
                      <a:pt x="355" y="4"/>
                    </a:cubicBezTo>
                    <a:cubicBezTo>
                      <a:pt x="355" y="3"/>
                      <a:pt x="356" y="3"/>
                      <a:pt x="357" y="4"/>
                    </a:cubicBezTo>
                    <a:cubicBezTo>
                      <a:pt x="357" y="4"/>
                      <a:pt x="356" y="5"/>
                      <a:pt x="356" y="5"/>
                    </a:cubicBezTo>
                    <a:cubicBezTo>
                      <a:pt x="356" y="6"/>
                      <a:pt x="355" y="5"/>
                      <a:pt x="355" y="6"/>
                    </a:cubicBezTo>
                    <a:cubicBezTo>
                      <a:pt x="355" y="5"/>
                      <a:pt x="354" y="6"/>
                      <a:pt x="354" y="6"/>
                    </a:cubicBezTo>
                    <a:cubicBezTo>
                      <a:pt x="354" y="6"/>
                      <a:pt x="354" y="6"/>
                      <a:pt x="355" y="6"/>
                    </a:cubicBezTo>
                    <a:cubicBezTo>
                      <a:pt x="355" y="6"/>
                      <a:pt x="355" y="6"/>
                      <a:pt x="355" y="6"/>
                    </a:cubicBezTo>
                    <a:cubicBezTo>
                      <a:pt x="355" y="6"/>
                      <a:pt x="356" y="6"/>
                      <a:pt x="356" y="6"/>
                    </a:cubicBezTo>
                    <a:cubicBezTo>
                      <a:pt x="355" y="7"/>
                      <a:pt x="354" y="6"/>
                      <a:pt x="353" y="6"/>
                    </a:cubicBezTo>
                    <a:cubicBezTo>
                      <a:pt x="353" y="6"/>
                      <a:pt x="354" y="6"/>
                      <a:pt x="354" y="5"/>
                    </a:cubicBezTo>
                    <a:cubicBezTo>
                      <a:pt x="354" y="5"/>
                      <a:pt x="354" y="5"/>
                      <a:pt x="354" y="5"/>
                    </a:cubicBezTo>
                    <a:cubicBezTo>
                      <a:pt x="353" y="4"/>
                      <a:pt x="352" y="5"/>
                      <a:pt x="352" y="3"/>
                    </a:cubicBezTo>
                    <a:cubicBezTo>
                      <a:pt x="352" y="3"/>
                      <a:pt x="352" y="4"/>
                      <a:pt x="352" y="3"/>
                    </a:cubicBezTo>
                    <a:cubicBezTo>
                      <a:pt x="353" y="3"/>
                      <a:pt x="352" y="3"/>
                      <a:pt x="352" y="3"/>
                    </a:cubicBezTo>
                    <a:cubicBezTo>
                      <a:pt x="351" y="2"/>
                      <a:pt x="351" y="3"/>
                      <a:pt x="350" y="2"/>
                    </a:cubicBezTo>
                    <a:cubicBezTo>
                      <a:pt x="349" y="2"/>
                      <a:pt x="349" y="3"/>
                      <a:pt x="348" y="3"/>
                    </a:cubicBezTo>
                    <a:cubicBezTo>
                      <a:pt x="348" y="3"/>
                      <a:pt x="349" y="3"/>
                      <a:pt x="349" y="4"/>
                    </a:cubicBezTo>
                    <a:cubicBezTo>
                      <a:pt x="348" y="4"/>
                      <a:pt x="348" y="4"/>
                      <a:pt x="348" y="3"/>
                    </a:cubicBezTo>
                    <a:cubicBezTo>
                      <a:pt x="347" y="4"/>
                      <a:pt x="349" y="5"/>
                      <a:pt x="349" y="5"/>
                    </a:cubicBezTo>
                    <a:cubicBezTo>
                      <a:pt x="349" y="5"/>
                      <a:pt x="349" y="5"/>
                      <a:pt x="350" y="5"/>
                    </a:cubicBezTo>
                    <a:cubicBezTo>
                      <a:pt x="350" y="5"/>
                      <a:pt x="350" y="4"/>
                      <a:pt x="349" y="4"/>
                    </a:cubicBezTo>
                    <a:cubicBezTo>
                      <a:pt x="349" y="4"/>
                      <a:pt x="350" y="3"/>
                      <a:pt x="350" y="3"/>
                    </a:cubicBezTo>
                    <a:cubicBezTo>
                      <a:pt x="350" y="3"/>
                      <a:pt x="351" y="3"/>
                      <a:pt x="351" y="3"/>
                    </a:cubicBezTo>
                    <a:cubicBezTo>
                      <a:pt x="351" y="3"/>
                      <a:pt x="351" y="4"/>
                      <a:pt x="351" y="4"/>
                    </a:cubicBezTo>
                    <a:cubicBezTo>
                      <a:pt x="351" y="4"/>
                      <a:pt x="351" y="4"/>
                      <a:pt x="351" y="5"/>
                    </a:cubicBezTo>
                    <a:cubicBezTo>
                      <a:pt x="351" y="5"/>
                      <a:pt x="351" y="5"/>
                      <a:pt x="351" y="6"/>
                    </a:cubicBezTo>
                    <a:cubicBezTo>
                      <a:pt x="351" y="6"/>
                      <a:pt x="351" y="6"/>
                      <a:pt x="351" y="6"/>
                    </a:cubicBezTo>
                    <a:cubicBezTo>
                      <a:pt x="350" y="6"/>
                      <a:pt x="350" y="7"/>
                      <a:pt x="349" y="6"/>
                    </a:cubicBezTo>
                    <a:cubicBezTo>
                      <a:pt x="349" y="6"/>
                      <a:pt x="349" y="6"/>
                      <a:pt x="349" y="7"/>
                    </a:cubicBezTo>
                    <a:cubicBezTo>
                      <a:pt x="348" y="6"/>
                      <a:pt x="348" y="7"/>
                      <a:pt x="348" y="6"/>
                    </a:cubicBezTo>
                    <a:cubicBezTo>
                      <a:pt x="348" y="6"/>
                      <a:pt x="348" y="6"/>
                      <a:pt x="348" y="6"/>
                    </a:cubicBezTo>
                    <a:cubicBezTo>
                      <a:pt x="347" y="6"/>
                      <a:pt x="347" y="6"/>
                      <a:pt x="347" y="6"/>
                    </a:cubicBezTo>
                    <a:cubicBezTo>
                      <a:pt x="347" y="6"/>
                      <a:pt x="346" y="6"/>
                      <a:pt x="346" y="6"/>
                    </a:cubicBezTo>
                    <a:cubicBezTo>
                      <a:pt x="346" y="5"/>
                      <a:pt x="347" y="6"/>
                      <a:pt x="347" y="6"/>
                    </a:cubicBezTo>
                    <a:cubicBezTo>
                      <a:pt x="347" y="5"/>
                      <a:pt x="346" y="5"/>
                      <a:pt x="346" y="4"/>
                    </a:cubicBezTo>
                    <a:cubicBezTo>
                      <a:pt x="347" y="4"/>
                      <a:pt x="347" y="5"/>
                      <a:pt x="347" y="5"/>
                    </a:cubicBezTo>
                    <a:cubicBezTo>
                      <a:pt x="347" y="4"/>
                      <a:pt x="345" y="4"/>
                      <a:pt x="345" y="3"/>
                    </a:cubicBezTo>
                    <a:cubicBezTo>
                      <a:pt x="345" y="2"/>
                      <a:pt x="345" y="3"/>
                      <a:pt x="346" y="3"/>
                    </a:cubicBezTo>
                    <a:cubicBezTo>
                      <a:pt x="346" y="2"/>
                      <a:pt x="346" y="2"/>
                      <a:pt x="346" y="2"/>
                    </a:cubicBezTo>
                    <a:cubicBezTo>
                      <a:pt x="346" y="1"/>
                      <a:pt x="346" y="1"/>
                      <a:pt x="346" y="1"/>
                    </a:cubicBezTo>
                    <a:cubicBezTo>
                      <a:pt x="347" y="1"/>
                      <a:pt x="347" y="1"/>
                      <a:pt x="347" y="1"/>
                    </a:cubicBezTo>
                    <a:cubicBezTo>
                      <a:pt x="349" y="0"/>
                      <a:pt x="352" y="1"/>
                      <a:pt x="355" y="1"/>
                    </a:cubicBezTo>
                    <a:cubicBezTo>
                      <a:pt x="355" y="1"/>
                      <a:pt x="355" y="2"/>
                      <a:pt x="355" y="2"/>
                    </a:cubicBezTo>
                    <a:cubicBezTo>
                      <a:pt x="358" y="0"/>
                      <a:pt x="361" y="3"/>
                      <a:pt x="363" y="2"/>
                    </a:cubicBezTo>
                    <a:cubicBezTo>
                      <a:pt x="364" y="2"/>
                      <a:pt x="365" y="3"/>
                      <a:pt x="365" y="2"/>
                    </a:cubicBezTo>
                    <a:cubicBezTo>
                      <a:pt x="366" y="3"/>
                      <a:pt x="367" y="3"/>
                      <a:pt x="368" y="2"/>
                    </a:cubicBezTo>
                    <a:cubicBezTo>
                      <a:pt x="368" y="3"/>
                      <a:pt x="369" y="2"/>
                      <a:pt x="370" y="3"/>
                    </a:cubicBezTo>
                    <a:cubicBezTo>
                      <a:pt x="371" y="3"/>
                      <a:pt x="370" y="4"/>
                      <a:pt x="371" y="4"/>
                    </a:cubicBezTo>
                    <a:cubicBezTo>
                      <a:pt x="371" y="4"/>
                      <a:pt x="371" y="3"/>
                      <a:pt x="371" y="3"/>
                    </a:cubicBezTo>
                    <a:cubicBezTo>
                      <a:pt x="372" y="3"/>
                      <a:pt x="372" y="3"/>
                      <a:pt x="373" y="3"/>
                    </a:cubicBezTo>
                    <a:cubicBezTo>
                      <a:pt x="374" y="3"/>
                      <a:pt x="375" y="3"/>
                      <a:pt x="375" y="3"/>
                    </a:cubicBezTo>
                    <a:cubicBezTo>
                      <a:pt x="376" y="3"/>
                      <a:pt x="375" y="4"/>
                      <a:pt x="375" y="5"/>
                    </a:cubicBezTo>
                    <a:cubicBezTo>
                      <a:pt x="376" y="5"/>
                      <a:pt x="376" y="5"/>
                      <a:pt x="376" y="5"/>
                    </a:cubicBezTo>
                    <a:cubicBezTo>
                      <a:pt x="377" y="4"/>
                      <a:pt x="377" y="3"/>
                      <a:pt x="378" y="3"/>
                    </a:cubicBezTo>
                    <a:cubicBezTo>
                      <a:pt x="380" y="4"/>
                      <a:pt x="382" y="3"/>
                      <a:pt x="383" y="4"/>
                    </a:cubicBezTo>
                    <a:cubicBezTo>
                      <a:pt x="381" y="4"/>
                      <a:pt x="381" y="5"/>
                      <a:pt x="380" y="6"/>
                    </a:cubicBezTo>
                    <a:cubicBezTo>
                      <a:pt x="380" y="6"/>
                      <a:pt x="379" y="6"/>
                      <a:pt x="378" y="6"/>
                    </a:cubicBezTo>
                    <a:cubicBezTo>
                      <a:pt x="377" y="6"/>
                      <a:pt x="375" y="6"/>
                      <a:pt x="374" y="7"/>
                    </a:cubicBezTo>
                    <a:close/>
                    <a:moveTo>
                      <a:pt x="368" y="3"/>
                    </a:moveTo>
                    <a:cubicBezTo>
                      <a:pt x="367" y="3"/>
                      <a:pt x="367" y="3"/>
                      <a:pt x="366" y="4"/>
                    </a:cubicBezTo>
                    <a:cubicBezTo>
                      <a:pt x="367" y="6"/>
                      <a:pt x="370" y="4"/>
                      <a:pt x="371" y="4"/>
                    </a:cubicBezTo>
                    <a:cubicBezTo>
                      <a:pt x="370" y="3"/>
                      <a:pt x="368" y="5"/>
                      <a:pt x="368" y="3"/>
                    </a:cubicBezTo>
                    <a:close/>
                    <a:moveTo>
                      <a:pt x="361" y="3"/>
                    </a:moveTo>
                    <a:cubicBezTo>
                      <a:pt x="360" y="3"/>
                      <a:pt x="361" y="4"/>
                      <a:pt x="362" y="4"/>
                    </a:cubicBezTo>
                    <a:cubicBezTo>
                      <a:pt x="361" y="3"/>
                      <a:pt x="361" y="3"/>
                      <a:pt x="361" y="3"/>
                    </a:cubicBezTo>
                    <a:close/>
                    <a:moveTo>
                      <a:pt x="359" y="2"/>
                    </a:moveTo>
                    <a:cubicBezTo>
                      <a:pt x="359" y="2"/>
                      <a:pt x="359" y="2"/>
                      <a:pt x="358" y="2"/>
                    </a:cubicBezTo>
                    <a:cubicBezTo>
                      <a:pt x="358" y="2"/>
                      <a:pt x="358" y="3"/>
                      <a:pt x="359" y="3"/>
                    </a:cubicBezTo>
                    <a:cubicBezTo>
                      <a:pt x="359" y="3"/>
                      <a:pt x="359" y="3"/>
                      <a:pt x="359" y="2"/>
                    </a:cubicBezTo>
                    <a:close/>
                    <a:moveTo>
                      <a:pt x="347" y="5"/>
                    </a:moveTo>
                    <a:cubicBezTo>
                      <a:pt x="347" y="5"/>
                      <a:pt x="347" y="6"/>
                      <a:pt x="348" y="6"/>
                    </a:cubicBezTo>
                    <a:cubicBezTo>
                      <a:pt x="348" y="6"/>
                      <a:pt x="348" y="5"/>
                      <a:pt x="347" y="5"/>
                    </a:cubicBezTo>
                    <a:close/>
                    <a:moveTo>
                      <a:pt x="378" y="8"/>
                    </a:moveTo>
                    <a:cubicBezTo>
                      <a:pt x="378" y="8"/>
                      <a:pt x="379" y="9"/>
                      <a:pt x="378" y="8"/>
                    </a:cubicBezTo>
                    <a:close/>
                    <a:moveTo>
                      <a:pt x="361" y="28"/>
                    </a:moveTo>
                    <a:cubicBezTo>
                      <a:pt x="361" y="28"/>
                      <a:pt x="361" y="28"/>
                      <a:pt x="362" y="28"/>
                    </a:cubicBezTo>
                    <a:cubicBezTo>
                      <a:pt x="362" y="28"/>
                      <a:pt x="362" y="28"/>
                      <a:pt x="362" y="27"/>
                    </a:cubicBezTo>
                    <a:cubicBezTo>
                      <a:pt x="362" y="27"/>
                      <a:pt x="361" y="27"/>
                      <a:pt x="361" y="28"/>
                    </a:cubicBezTo>
                    <a:close/>
                    <a:moveTo>
                      <a:pt x="373" y="13"/>
                    </a:moveTo>
                    <a:cubicBezTo>
                      <a:pt x="373" y="13"/>
                      <a:pt x="372" y="13"/>
                      <a:pt x="372" y="13"/>
                    </a:cubicBezTo>
                    <a:cubicBezTo>
                      <a:pt x="372" y="14"/>
                      <a:pt x="373" y="14"/>
                      <a:pt x="373" y="14"/>
                    </a:cubicBezTo>
                    <a:cubicBezTo>
                      <a:pt x="373" y="14"/>
                      <a:pt x="373" y="14"/>
                      <a:pt x="373" y="13"/>
                    </a:cubicBezTo>
                    <a:close/>
                    <a:moveTo>
                      <a:pt x="373" y="12"/>
                    </a:moveTo>
                    <a:cubicBezTo>
                      <a:pt x="373" y="12"/>
                      <a:pt x="374" y="13"/>
                      <a:pt x="374" y="12"/>
                    </a:cubicBezTo>
                    <a:cubicBezTo>
                      <a:pt x="374" y="12"/>
                      <a:pt x="373" y="11"/>
                      <a:pt x="373" y="12"/>
                    </a:cubicBezTo>
                    <a:close/>
                    <a:moveTo>
                      <a:pt x="359" y="28"/>
                    </a:moveTo>
                    <a:cubicBezTo>
                      <a:pt x="359" y="28"/>
                      <a:pt x="359" y="28"/>
                      <a:pt x="359" y="28"/>
                    </a:cubicBezTo>
                    <a:cubicBezTo>
                      <a:pt x="359" y="28"/>
                      <a:pt x="359" y="28"/>
                      <a:pt x="359" y="28"/>
                    </a:cubicBezTo>
                    <a:cubicBezTo>
                      <a:pt x="359" y="28"/>
                      <a:pt x="359" y="28"/>
                      <a:pt x="360" y="28"/>
                    </a:cubicBezTo>
                    <a:cubicBezTo>
                      <a:pt x="359" y="28"/>
                      <a:pt x="359" y="28"/>
                      <a:pt x="359" y="28"/>
                    </a:cubicBezTo>
                    <a:close/>
                    <a:moveTo>
                      <a:pt x="372" y="13"/>
                    </a:moveTo>
                    <a:cubicBezTo>
                      <a:pt x="372" y="13"/>
                      <a:pt x="372" y="12"/>
                      <a:pt x="373" y="12"/>
                    </a:cubicBezTo>
                    <a:cubicBezTo>
                      <a:pt x="372" y="11"/>
                      <a:pt x="371" y="12"/>
                      <a:pt x="372" y="13"/>
                    </a:cubicBezTo>
                    <a:close/>
                    <a:moveTo>
                      <a:pt x="371" y="13"/>
                    </a:moveTo>
                    <a:cubicBezTo>
                      <a:pt x="371" y="13"/>
                      <a:pt x="371" y="13"/>
                      <a:pt x="371" y="13"/>
                    </a:cubicBezTo>
                    <a:cubicBezTo>
                      <a:pt x="371" y="13"/>
                      <a:pt x="371" y="13"/>
                      <a:pt x="371" y="13"/>
                    </a:cubicBezTo>
                    <a:cubicBezTo>
                      <a:pt x="371" y="13"/>
                      <a:pt x="371" y="13"/>
                      <a:pt x="371" y="13"/>
                    </a:cubicBezTo>
                    <a:cubicBezTo>
                      <a:pt x="371" y="13"/>
                      <a:pt x="371" y="13"/>
                      <a:pt x="371" y="13"/>
                    </a:cubicBezTo>
                    <a:close/>
                    <a:moveTo>
                      <a:pt x="370" y="14"/>
                    </a:moveTo>
                    <a:cubicBezTo>
                      <a:pt x="370" y="14"/>
                      <a:pt x="371" y="14"/>
                      <a:pt x="370" y="14"/>
                    </a:cubicBezTo>
                    <a:cubicBezTo>
                      <a:pt x="370" y="14"/>
                      <a:pt x="370" y="14"/>
                      <a:pt x="370" y="14"/>
                    </a:cubicBezTo>
                    <a:close/>
                    <a:moveTo>
                      <a:pt x="369" y="13"/>
                    </a:moveTo>
                    <a:cubicBezTo>
                      <a:pt x="369" y="13"/>
                      <a:pt x="370" y="14"/>
                      <a:pt x="370" y="14"/>
                    </a:cubicBezTo>
                    <a:cubicBezTo>
                      <a:pt x="370" y="14"/>
                      <a:pt x="370" y="13"/>
                      <a:pt x="369" y="13"/>
                    </a:cubicBezTo>
                    <a:close/>
                    <a:moveTo>
                      <a:pt x="372" y="10"/>
                    </a:moveTo>
                    <a:cubicBezTo>
                      <a:pt x="371" y="10"/>
                      <a:pt x="373" y="11"/>
                      <a:pt x="372" y="10"/>
                    </a:cubicBezTo>
                    <a:close/>
                    <a:moveTo>
                      <a:pt x="373" y="8"/>
                    </a:moveTo>
                    <a:cubicBezTo>
                      <a:pt x="373" y="8"/>
                      <a:pt x="375" y="7"/>
                      <a:pt x="374" y="7"/>
                    </a:cubicBezTo>
                    <a:cubicBezTo>
                      <a:pt x="374" y="7"/>
                      <a:pt x="373" y="7"/>
                      <a:pt x="373" y="8"/>
                    </a:cubicBezTo>
                    <a:close/>
                    <a:moveTo>
                      <a:pt x="356" y="28"/>
                    </a:moveTo>
                    <a:cubicBezTo>
                      <a:pt x="357" y="28"/>
                      <a:pt x="356" y="28"/>
                      <a:pt x="356" y="28"/>
                    </a:cubicBezTo>
                    <a:cubicBezTo>
                      <a:pt x="357" y="28"/>
                      <a:pt x="357" y="28"/>
                      <a:pt x="357" y="28"/>
                    </a:cubicBezTo>
                    <a:cubicBezTo>
                      <a:pt x="357" y="28"/>
                      <a:pt x="357" y="27"/>
                      <a:pt x="356" y="28"/>
                    </a:cubicBezTo>
                    <a:close/>
                    <a:moveTo>
                      <a:pt x="370" y="12"/>
                    </a:moveTo>
                    <a:cubicBezTo>
                      <a:pt x="370" y="12"/>
                      <a:pt x="370" y="12"/>
                      <a:pt x="370" y="12"/>
                    </a:cubicBezTo>
                    <a:cubicBezTo>
                      <a:pt x="370" y="12"/>
                      <a:pt x="370" y="12"/>
                      <a:pt x="370" y="12"/>
                    </a:cubicBezTo>
                    <a:close/>
                    <a:moveTo>
                      <a:pt x="368" y="13"/>
                    </a:moveTo>
                    <a:cubicBezTo>
                      <a:pt x="368" y="13"/>
                      <a:pt x="368" y="13"/>
                      <a:pt x="367" y="14"/>
                    </a:cubicBezTo>
                    <a:cubicBezTo>
                      <a:pt x="368" y="14"/>
                      <a:pt x="368" y="14"/>
                      <a:pt x="368" y="14"/>
                    </a:cubicBezTo>
                    <a:cubicBezTo>
                      <a:pt x="369" y="14"/>
                      <a:pt x="368" y="13"/>
                      <a:pt x="368" y="13"/>
                    </a:cubicBezTo>
                    <a:close/>
                    <a:moveTo>
                      <a:pt x="372" y="8"/>
                    </a:moveTo>
                    <a:cubicBezTo>
                      <a:pt x="372" y="8"/>
                      <a:pt x="373" y="8"/>
                      <a:pt x="372" y="8"/>
                    </a:cubicBezTo>
                    <a:close/>
                    <a:moveTo>
                      <a:pt x="368" y="13"/>
                    </a:moveTo>
                    <a:cubicBezTo>
                      <a:pt x="367" y="12"/>
                      <a:pt x="368" y="13"/>
                      <a:pt x="368" y="13"/>
                    </a:cubicBezTo>
                    <a:close/>
                    <a:moveTo>
                      <a:pt x="367" y="13"/>
                    </a:moveTo>
                    <a:cubicBezTo>
                      <a:pt x="367" y="13"/>
                      <a:pt x="367" y="13"/>
                      <a:pt x="366" y="14"/>
                    </a:cubicBezTo>
                    <a:cubicBezTo>
                      <a:pt x="367" y="14"/>
                      <a:pt x="367" y="14"/>
                      <a:pt x="367" y="14"/>
                    </a:cubicBezTo>
                    <a:cubicBezTo>
                      <a:pt x="367" y="14"/>
                      <a:pt x="367" y="13"/>
                      <a:pt x="367" y="13"/>
                    </a:cubicBezTo>
                    <a:cubicBezTo>
                      <a:pt x="367" y="13"/>
                      <a:pt x="367" y="13"/>
                      <a:pt x="367" y="13"/>
                    </a:cubicBezTo>
                    <a:close/>
                    <a:moveTo>
                      <a:pt x="232" y="176"/>
                    </a:moveTo>
                    <a:cubicBezTo>
                      <a:pt x="232" y="176"/>
                      <a:pt x="233" y="176"/>
                      <a:pt x="233" y="176"/>
                    </a:cubicBezTo>
                    <a:cubicBezTo>
                      <a:pt x="233" y="176"/>
                      <a:pt x="232" y="175"/>
                      <a:pt x="232" y="176"/>
                    </a:cubicBezTo>
                    <a:close/>
                    <a:moveTo>
                      <a:pt x="371" y="8"/>
                    </a:moveTo>
                    <a:cubicBezTo>
                      <a:pt x="371" y="8"/>
                      <a:pt x="370" y="7"/>
                      <a:pt x="371" y="8"/>
                    </a:cubicBezTo>
                    <a:close/>
                    <a:moveTo>
                      <a:pt x="368" y="11"/>
                    </a:moveTo>
                    <a:cubicBezTo>
                      <a:pt x="367" y="11"/>
                      <a:pt x="368" y="12"/>
                      <a:pt x="368" y="11"/>
                    </a:cubicBezTo>
                    <a:cubicBezTo>
                      <a:pt x="368" y="11"/>
                      <a:pt x="368" y="11"/>
                      <a:pt x="368" y="11"/>
                    </a:cubicBezTo>
                    <a:close/>
                    <a:moveTo>
                      <a:pt x="368" y="10"/>
                    </a:moveTo>
                    <a:cubicBezTo>
                      <a:pt x="368" y="10"/>
                      <a:pt x="368" y="10"/>
                      <a:pt x="368" y="10"/>
                    </a:cubicBezTo>
                    <a:close/>
                    <a:moveTo>
                      <a:pt x="365" y="13"/>
                    </a:moveTo>
                    <a:cubicBezTo>
                      <a:pt x="365" y="14"/>
                      <a:pt x="366" y="13"/>
                      <a:pt x="365" y="13"/>
                    </a:cubicBezTo>
                    <a:close/>
                    <a:moveTo>
                      <a:pt x="366" y="13"/>
                    </a:moveTo>
                    <a:cubicBezTo>
                      <a:pt x="365" y="13"/>
                      <a:pt x="364" y="14"/>
                      <a:pt x="363" y="12"/>
                    </a:cubicBezTo>
                    <a:cubicBezTo>
                      <a:pt x="363" y="12"/>
                      <a:pt x="362" y="13"/>
                      <a:pt x="362" y="13"/>
                    </a:cubicBezTo>
                    <a:cubicBezTo>
                      <a:pt x="362" y="14"/>
                      <a:pt x="364" y="13"/>
                      <a:pt x="365" y="14"/>
                    </a:cubicBezTo>
                    <a:cubicBezTo>
                      <a:pt x="364" y="14"/>
                      <a:pt x="365" y="13"/>
                      <a:pt x="365" y="13"/>
                    </a:cubicBezTo>
                    <a:cubicBezTo>
                      <a:pt x="366" y="13"/>
                      <a:pt x="366" y="13"/>
                      <a:pt x="366" y="13"/>
                    </a:cubicBezTo>
                    <a:close/>
                    <a:moveTo>
                      <a:pt x="366" y="10"/>
                    </a:moveTo>
                    <a:cubicBezTo>
                      <a:pt x="365" y="11"/>
                      <a:pt x="365" y="10"/>
                      <a:pt x="364" y="11"/>
                    </a:cubicBezTo>
                    <a:cubicBezTo>
                      <a:pt x="365" y="12"/>
                      <a:pt x="367" y="11"/>
                      <a:pt x="366" y="10"/>
                    </a:cubicBezTo>
                    <a:close/>
                    <a:moveTo>
                      <a:pt x="228" y="176"/>
                    </a:moveTo>
                    <a:cubicBezTo>
                      <a:pt x="227" y="176"/>
                      <a:pt x="227" y="176"/>
                      <a:pt x="227" y="176"/>
                    </a:cubicBezTo>
                    <a:cubicBezTo>
                      <a:pt x="227" y="176"/>
                      <a:pt x="227" y="177"/>
                      <a:pt x="228" y="176"/>
                    </a:cubicBezTo>
                    <a:close/>
                    <a:moveTo>
                      <a:pt x="363" y="10"/>
                    </a:moveTo>
                    <a:cubicBezTo>
                      <a:pt x="363" y="10"/>
                      <a:pt x="363" y="11"/>
                      <a:pt x="363" y="11"/>
                    </a:cubicBezTo>
                    <a:cubicBezTo>
                      <a:pt x="364" y="11"/>
                      <a:pt x="364" y="11"/>
                      <a:pt x="363" y="10"/>
                    </a:cubicBezTo>
                    <a:close/>
                    <a:moveTo>
                      <a:pt x="353" y="22"/>
                    </a:moveTo>
                    <a:cubicBezTo>
                      <a:pt x="353" y="22"/>
                      <a:pt x="354" y="23"/>
                      <a:pt x="354" y="22"/>
                    </a:cubicBezTo>
                    <a:cubicBezTo>
                      <a:pt x="354" y="22"/>
                      <a:pt x="353" y="22"/>
                      <a:pt x="353" y="22"/>
                    </a:cubicBezTo>
                    <a:close/>
                    <a:moveTo>
                      <a:pt x="360" y="14"/>
                    </a:moveTo>
                    <a:cubicBezTo>
                      <a:pt x="359" y="14"/>
                      <a:pt x="360" y="15"/>
                      <a:pt x="360" y="14"/>
                    </a:cubicBezTo>
                    <a:close/>
                    <a:moveTo>
                      <a:pt x="362" y="12"/>
                    </a:moveTo>
                    <a:cubicBezTo>
                      <a:pt x="361" y="12"/>
                      <a:pt x="362" y="13"/>
                      <a:pt x="362" y="12"/>
                    </a:cubicBezTo>
                    <a:close/>
                    <a:moveTo>
                      <a:pt x="361" y="10"/>
                    </a:moveTo>
                    <a:cubicBezTo>
                      <a:pt x="362" y="10"/>
                      <a:pt x="362" y="10"/>
                      <a:pt x="362" y="11"/>
                    </a:cubicBezTo>
                    <a:cubicBezTo>
                      <a:pt x="362" y="11"/>
                      <a:pt x="363" y="11"/>
                      <a:pt x="363" y="10"/>
                    </a:cubicBezTo>
                    <a:cubicBezTo>
                      <a:pt x="363" y="10"/>
                      <a:pt x="362" y="9"/>
                      <a:pt x="361" y="10"/>
                    </a:cubicBezTo>
                    <a:close/>
                    <a:moveTo>
                      <a:pt x="360" y="14"/>
                    </a:moveTo>
                    <a:cubicBezTo>
                      <a:pt x="360" y="14"/>
                      <a:pt x="359" y="14"/>
                      <a:pt x="360" y="14"/>
                    </a:cubicBezTo>
                    <a:close/>
                    <a:moveTo>
                      <a:pt x="365" y="7"/>
                    </a:moveTo>
                    <a:cubicBezTo>
                      <a:pt x="364" y="6"/>
                      <a:pt x="365" y="7"/>
                      <a:pt x="365" y="7"/>
                    </a:cubicBezTo>
                    <a:close/>
                    <a:moveTo>
                      <a:pt x="351" y="22"/>
                    </a:moveTo>
                    <a:cubicBezTo>
                      <a:pt x="351" y="23"/>
                      <a:pt x="352" y="23"/>
                      <a:pt x="352" y="23"/>
                    </a:cubicBezTo>
                    <a:cubicBezTo>
                      <a:pt x="352" y="22"/>
                      <a:pt x="351" y="22"/>
                      <a:pt x="351" y="22"/>
                    </a:cubicBezTo>
                    <a:close/>
                    <a:moveTo>
                      <a:pt x="225" y="176"/>
                    </a:moveTo>
                    <a:cubicBezTo>
                      <a:pt x="225" y="176"/>
                      <a:pt x="224" y="176"/>
                      <a:pt x="224" y="176"/>
                    </a:cubicBezTo>
                    <a:cubicBezTo>
                      <a:pt x="224" y="176"/>
                      <a:pt x="225" y="177"/>
                      <a:pt x="225" y="176"/>
                    </a:cubicBezTo>
                    <a:close/>
                    <a:moveTo>
                      <a:pt x="361" y="11"/>
                    </a:moveTo>
                    <a:cubicBezTo>
                      <a:pt x="361" y="11"/>
                      <a:pt x="361" y="11"/>
                      <a:pt x="361" y="11"/>
                    </a:cubicBezTo>
                    <a:close/>
                    <a:moveTo>
                      <a:pt x="360" y="11"/>
                    </a:moveTo>
                    <a:cubicBezTo>
                      <a:pt x="360" y="11"/>
                      <a:pt x="361" y="11"/>
                      <a:pt x="361" y="11"/>
                    </a:cubicBezTo>
                    <a:cubicBezTo>
                      <a:pt x="360" y="11"/>
                      <a:pt x="360" y="11"/>
                      <a:pt x="360" y="11"/>
                    </a:cubicBezTo>
                    <a:close/>
                    <a:moveTo>
                      <a:pt x="223" y="176"/>
                    </a:moveTo>
                    <a:cubicBezTo>
                      <a:pt x="224" y="176"/>
                      <a:pt x="224" y="177"/>
                      <a:pt x="224" y="176"/>
                    </a:cubicBezTo>
                    <a:cubicBezTo>
                      <a:pt x="224" y="176"/>
                      <a:pt x="223" y="176"/>
                      <a:pt x="223" y="176"/>
                    </a:cubicBezTo>
                    <a:close/>
                    <a:moveTo>
                      <a:pt x="359" y="10"/>
                    </a:moveTo>
                    <a:cubicBezTo>
                      <a:pt x="359" y="10"/>
                      <a:pt x="359" y="10"/>
                      <a:pt x="359" y="10"/>
                    </a:cubicBezTo>
                    <a:close/>
                    <a:moveTo>
                      <a:pt x="360" y="7"/>
                    </a:moveTo>
                    <a:cubicBezTo>
                      <a:pt x="361" y="7"/>
                      <a:pt x="361" y="7"/>
                      <a:pt x="361" y="7"/>
                    </a:cubicBezTo>
                    <a:cubicBezTo>
                      <a:pt x="361" y="6"/>
                      <a:pt x="361" y="6"/>
                      <a:pt x="360" y="7"/>
                    </a:cubicBezTo>
                    <a:close/>
                    <a:moveTo>
                      <a:pt x="356" y="10"/>
                    </a:moveTo>
                    <a:cubicBezTo>
                      <a:pt x="357" y="10"/>
                      <a:pt x="357" y="11"/>
                      <a:pt x="358" y="11"/>
                    </a:cubicBezTo>
                    <a:cubicBezTo>
                      <a:pt x="357" y="10"/>
                      <a:pt x="357" y="9"/>
                      <a:pt x="356" y="10"/>
                    </a:cubicBezTo>
                    <a:close/>
                    <a:moveTo>
                      <a:pt x="354" y="8"/>
                    </a:moveTo>
                    <a:cubicBezTo>
                      <a:pt x="354" y="9"/>
                      <a:pt x="354" y="9"/>
                      <a:pt x="354" y="9"/>
                    </a:cubicBezTo>
                    <a:cubicBezTo>
                      <a:pt x="354" y="9"/>
                      <a:pt x="354" y="9"/>
                      <a:pt x="355" y="9"/>
                    </a:cubicBezTo>
                    <a:cubicBezTo>
                      <a:pt x="355" y="10"/>
                      <a:pt x="354" y="10"/>
                      <a:pt x="354" y="10"/>
                    </a:cubicBezTo>
                    <a:cubicBezTo>
                      <a:pt x="355" y="10"/>
                      <a:pt x="355" y="11"/>
                      <a:pt x="356" y="11"/>
                    </a:cubicBezTo>
                    <a:cubicBezTo>
                      <a:pt x="356" y="10"/>
                      <a:pt x="356" y="10"/>
                      <a:pt x="356" y="10"/>
                    </a:cubicBezTo>
                    <a:cubicBezTo>
                      <a:pt x="356" y="9"/>
                      <a:pt x="355" y="9"/>
                      <a:pt x="354" y="8"/>
                    </a:cubicBezTo>
                    <a:close/>
                    <a:moveTo>
                      <a:pt x="352" y="9"/>
                    </a:moveTo>
                    <a:cubicBezTo>
                      <a:pt x="352" y="10"/>
                      <a:pt x="351" y="9"/>
                      <a:pt x="351" y="10"/>
                    </a:cubicBezTo>
                    <a:cubicBezTo>
                      <a:pt x="352" y="11"/>
                      <a:pt x="352" y="10"/>
                      <a:pt x="353" y="10"/>
                    </a:cubicBezTo>
                    <a:cubicBezTo>
                      <a:pt x="353" y="10"/>
                      <a:pt x="353" y="9"/>
                      <a:pt x="352" y="9"/>
                    </a:cubicBezTo>
                    <a:close/>
                    <a:moveTo>
                      <a:pt x="354" y="8"/>
                    </a:moveTo>
                    <a:cubicBezTo>
                      <a:pt x="353" y="8"/>
                      <a:pt x="354" y="9"/>
                      <a:pt x="354" y="8"/>
                    </a:cubicBezTo>
                    <a:close/>
                    <a:moveTo>
                      <a:pt x="353" y="9"/>
                    </a:moveTo>
                    <a:cubicBezTo>
                      <a:pt x="352" y="8"/>
                      <a:pt x="352" y="9"/>
                      <a:pt x="353" y="9"/>
                    </a:cubicBezTo>
                    <a:close/>
                    <a:moveTo>
                      <a:pt x="349" y="9"/>
                    </a:moveTo>
                    <a:cubicBezTo>
                      <a:pt x="348" y="9"/>
                      <a:pt x="349" y="10"/>
                      <a:pt x="349" y="9"/>
                    </a:cubicBezTo>
                    <a:close/>
                    <a:moveTo>
                      <a:pt x="348" y="9"/>
                    </a:moveTo>
                    <a:cubicBezTo>
                      <a:pt x="348" y="9"/>
                      <a:pt x="348" y="9"/>
                      <a:pt x="348" y="9"/>
                    </a:cubicBezTo>
                    <a:cubicBezTo>
                      <a:pt x="348" y="10"/>
                      <a:pt x="348" y="10"/>
                      <a:pt x="348" y="10"/>
                    </a:cubicBezTo>
                    <a:cubicBezTo>
                      <a:pt x="348" y="10"/>
                      <a:pt x="348" y="10"/>
                      <a:pt x="348" y="9"/>
                    </a:cubicBezTo>
                    <a:cubicBezTo>
                      <a:pt x="348" y="9"/>
                      <a:pt x="348" y="9"/>
                      <a:pt x="348" y="9"/>
                    </a:cubicBezTo>
                    <a:close/>
                    <a:moveTo>
                      <a:pt x="347" y="10"/>
                    </a:moveTo>
                    <a:cubicBezTo>
                      <a:pt x="347" y="9"/>
                      <a:pt x="346" y="9"/>
                      <a:pt x="347" y="10"/>
                    </a:cubicBezTo>
                    <a:close/>
                    <a:moveTo>
                      <a:pt x="347" y="8"/>
                    </a:moveTo>
                    <a:cubicBezTo>
                      <a:pt x="347" y="8"/>
                      <a:pt x="347" y="8"/>
                      <a:pt x="347" y="8"/>
                    </a:cubicBezTo>
                    <a:close/>
                    <a:moveTo>
                      <a:pt x="344" y="8"/>
                    </a:moveTo>
                    <a:cubicBezTo>
                      <a:pt x="345" y="8"/>
                      <a:pt x="345" y="8"/>
                      <a:pt x="346" y="8"/>
                    </a:cubicBezTo>
                    <a:cubicBezTo>
                      <a:pt x="345" y="8"/>
                      <a:pt x="345" y="7"/>
                      <a:pt x="344" y="8"/>
                    </a:cubicBezTo>
                    <a:close/>
                    <a:moveTo>
                      <a:pt x="344" y="9"/>
                    </a:moveTo>
                    <a:cubicBezTo>
                      <a:pt x="344" y="10"/>
                      <a:pt x="345" y="9"/>
                      <a:pt x="345" y="9"/>
                    </a:cubicBezTo>
                    <a:cubicBezTo>
                      <a:pt x="345" y="8"/>
                      <a:pt x="344" y="9"/>
                      <a:pt x="344" y="9"/>
                    </a:cubicBezTo>
                    <a:close/>
                    <a:moveTo>
                      <a:pt x="343" y="10"/>
                    </a:moveTo>
                    <a:cubicBezTo>
                      <a:pt x="343" y="10"/>
                      <a:pt x="343" y="10"/>
                      <a:pt x="343" y="10"/>
                    </a:cubicBezTo>
                    <a:cubicBezTo>
                      <a:pt x="343" y="10"/>
                      <a:pt x="343" y="11"/>
                      <a:pt x="343" y="11"/>
                    </a:cubicBezTo>
                    <a:cubicBezTo>
                      <a:pt x="343" y="11"/>
                      <a:pt x="343" y="10"/>
                      <a:pt x="343" y="10"/>
                    </a:cubicBezTo>
                    <a:cubicBezTo>
                      <a:pt x="343" y="10"/>
                      <a:pt x="343" y="10"/>
                      <a:pt x="343" y="10"/>
                    </a:cubicBezTo>
                    <a:close/>
                    <a:moveTo>
                      <a:pt x="342" y="10"/>
                    </a:moveTo>
                    <a:cubicBezTo>
                      <a:pt x="342" y="10"/>
                      <a:pt x="342" y="10"/>
                      <a:pt x="342" y="10"/>
                    </a:cubicBezTo>
                    <a:close/>
                    <a:moveTo>
                      <a:pt x="342" y="9"/>
                    </a:moveTo>
                    <a:cubicBezTo>
                      <a:pt x="341" y="8"/>
                      <a:pt x="341" y="9"/>
                      <a:pt x="342" y="9"/>
                    </a:cubicBezTo>
                    <a:close/>
                    <a:moveTo>
                      <a:pt x="340" y="9"/>
                    </a:moveTo>
                    <a:cubicBezTo>
                      <a:pt x="340" y="9"/>
                      <a:pt x="340" y="9"/>
                      <a:pt x="340" y="9"/>
                    </a:cubicBezTo>
                    <a:cubicBezTo>
                      <a:pt x="340" y="9"/>
                      <a:pt x="340" y="8"/>
                      <a:pt x="340" y="9"/>
                    </a:cubicBezTo>
                    <a:close/>
                    <a:moveTo>
                      <a:pt x="337" y="8"/>
                    </a:moveTo>
                    <a:cubicBezTo>
                      <a:pt x="338" y="9"/>
                      <a:pt x="338" y="9"/>
                      <a:pt x="339" y="9"/>
                    </a:cubicBezTo>
                    <a:cubicBezTo>
                      <a:pt x="338" y="8"/>
                      <a:pt x="338" y="8"/>
                      <a:pt x="337" y="8"/>
                    </a:cubicBezTo>
                    <a:close/>
                    <a:moveTo>
                      <a:pt x="330" y="20"/>
                    </a:moveTo>
                    <a:cubicBezTo>
                      <a:pt x="329" y="19"/>
                      <a:pt x="331" y="20"/>
                      <a:pt x="330" y="20"/>
                    </a:cubicBezTo>
                    <a:close/>
                    <a:moveTo>
                      <a:pt x="336" y="9"/>
                    </a:moveTo>
                    <a:cubicBezTo>
                      <a:pt x="336" y="8"/>
                      <a:pt x="336" y="9"/>
                      <a:pt x="336" y="8"/>
                    </a:cubicBezTo>
                    <a:cubicBezTo>
                      <a:pt x="336" y="7"/>
                      <a:pt x="334" y="8"/>
                      <a:pt x="334" y="8"/>
                    </a:cubicBezTo>
                    <a:cubicBezTo>
                      <a:pt x="335" y="8"/>
                      <a:pt x="335" y="11"/>
                      <a:pt x="336" y="10"/>
                    </a:cubicBezTo>
                    <a:cubicBezTo>
                      <a:pt x="336" y="9"/>
                      <a:pt x="335" y="9"/>
                      <a:pt x="336" y="9"/>
                    </a:cubicBezTo>
                    <a:close/>
                    <a:moveTo>
                      <a:pt x="336" y="10"/>
                    </a:moveTo>
                    <a:cubicBezTo>
                      <a:pt x="336" y="10"/>
                      <a:pt x="335" y="10"/>
                      <a:pt x="336" y="10"/>
                    </a:cubicBezTo>
                    <a:close/>
                    <a:moveTo>
                      <a:pt x="327" y="21"/>
                    </a:moveTo>
                    <a:cubicBezTo>
                      <a:pt x="327" y="20"/>
                      <a:pt x="327" y="20"/>
                      <a:pt x="327" y="20"/>
                    </a:cubicBezTo>
                    <a:cubicBezTo>
                      <a:pt x="327" y="20"/>
                      <a:pt x="327" y="20"/>
                      <a:pt x="327" y="21"/>
                    </a:cubicBezTo>
                    <a:close/>
                    <a:moveTo>
                      <a:pt x="337" y="7"/>
                    </a:moveTo>
                    <a:cubicBezTo>
                      <a:pt x="337" y="7"/>
                      <a:pt x="337" y="8"/>
                      <a:pt x="338" y="7"/>
                    </a:cubicBezTo>
                    <a:cubicBezTo>
                      <a:pt x="337" y="7"/>
                      <a:pt x="337" y="7"/>
                      <a:pt x="337" y="7"/>
                    </a:cubicBezTo>
                    <a:close/>
                    <a:moveTo>
                      <a:pt x="332" y="11"/>
                    </a:moveTo>
                    <a:cubicBezTo>
                      <a:pt x="331" y="11"/>
                      <a:pt x="332" y="12"/>
                      <a:pt x="332" y="11"/>
                    </a:cubicBezTo>
                    <a:close/>
                    <a:moveTo>
                      <a:pt x="333" y="7"/>
                    </a:moveTo>
                    <a:cubicBezTo>
                      <a:pt x="333" y="7"/>
                      <a:pt x="333" y="7"/>
                      <a:pt x="333" y="7"/>
                    </a:cubicBezTo>
                    <a:close/>
                    <a:moveTo>
                      <a:pt x="331" y="7"/>
                    </a:moveTo>
                    <a:cubicBezTo>
                      <a:pt x="330" y="8"/>
                      <a:pt x="331" y="8"/>
                      <a:pt x="331" y="8"/>
                    </a:cubicBezTo>
                    <a:cubicBezTo>
                      <a:pt x="331" y="8"/>
                      <a:pt x="331" y="8"/>
                      <a:pt x="332" y="8"/>
                    </a:cubicBezTo>
                    <a:cubicBezTo>
                      <a:pt x="331" y="7"/>
                      <a:pt x="331" y="8"/>
                      <a:pt x="331" y="7"/>
                    </a:cubicBezTo>
                    <a:close/>
                    <a:moveTo>
                      <a:pt x="326" y="12"/>
                    </a:moveTo>
                    <a:cubicBezTo>
                      <a:pt x="326" y="12"/>
                      <a:pt x="326" y="12"/>
                      <a:pt x="327" y="12"/>
                    </a:cubicBezTo>
                    <a:cubicBezTo>
                      <a:pt x="327" y="12"/>
                      <a:pt x="327" y="12"/>
                      <a:pt x="326" y="12"/>
                    </a:cubicBezTo>
                    <a:close/>
                    <a:moveTo>
                      <a:pt x="324" y="12"/>
                    </a:moveTo>
                    <a:cubicBezTo>
                      <a:pt x="325" y="12"/>
                      <a:pt x="324" y="12"/>
                      <a:pt x="324" y="12"/>
                    </a:cubicBezTo>
                    <a:close/>
                    <a:moveTo>
                      <a:pt x="328" y="7"/>
                    </a:moveTo>
                    <a:cubicBezTo>
                      <a:pt x="328" y="6"/>
                      <a:pt x="328" y="7"/>
                      <a:pt x="328" y="7"/>
                    </a:cubicBezTo>
                    <a:close/>
                    <a:moveTo>
                      <a:pt x="327" y="7"/>
                    </a:moveTo>
                    <a:cubicBezTo>
                      <a:pt x="326" y="7"/>
                      <a:pt x="326" y="7"/>
                      <a:pt x="326" y="7"/>
                    </a:cubicBezTo>
                    <a:cubicBezTo>
                      <a:pt x="326" y="7"/>
                      <a:pt x="327" y="8"/>
                      <a:pt x="327" y="8"/>
                    </a:cubicBezTo>
                    <a:cubicBezTo>
                      <a:pt x="327" y="7"/>
                      <a:pt x="327" y="7"/>
                      <a:pt x="327" y="7"/>
                    </a:cubicBezTo>
                    <a:close/>
                    <a:moveTo>
                      <a:pt x="326" y="8"/>
                    </a:moveTo>
                    <a:cubicBezTo>
                      <a:pt x="327" y="8"/>
                      <a:pt x="326" y="8"/>
                      <a:pt x="326" y="8"/>
                    </a:cubicBezTo>
                    <a:close/>
                    <a:moveTo>
                      <a:pt x="322" y="12"/>
                    </a:moveTo>
                    <a:cubicBezTo>
                      <a:pt x="321" y="12"/>
                      <a:pt x="322" y="13"/>
                      <a:pt x="322" y="12"/>
                    </a:cubicBezTo>
                    <a:cubicBezTo>
                      <a:pt x="322" y="12"/>
                      <a:pt x="322" y="12"/>
                      <a:pt x="322" y="12"/>
                    </a:cubicBezTo>
                    <a:close/>
                    <a:moveTo>
                      <a:pt x="324" y="7"/>
                    </a:moveTo>
                    <a:cubicBezTo>
                      <a:pt x="323" y="7"/>
                      <a:pt x="323" y="6"/>
                      <a:pt x="322" y="6"/>
                    </a:cubicBezTo>
                    <a:cubicBezTo>
                      <a:pt x="322" y="7"/>
                      <a:pt x="324" y="8"/>
                      <a:pt x="325" y="8"/>
                    </a:cubicBezTo>
                    <a:cubicBezTo>
                      <a:pt x="325" y="8"/>
                      <a:pt x="325" y="7"/>
                      <a:pt x="325" y="7"/>
                    </a:cubicBezTo>
                    <a:cubicBezTo>
                      <a:pt x="325" y="7"/>
                      <a:pt x="324" y="7"/>
                      <a:pt x="324" y="7"/>
                    </a:cubicBezTo>
                    <a:close/>
                    <a:moveTo>
                      <a:pt x="321" y="10"/>
                    </a:moveTo>
                    <a:cubicBezTo>
                      <a:pt x="321" y="10"/>
                      <a:pt x="322" y="11"/>
                      <a:pt x="321" y="10"/>
                    </a:cubicBezTo>
                    <a:close/>
                    <a:moveTo>
                      <a:pt x="319" y="11"/>
                    </a:moveTo>
                    <a:cubicBezTo>
                      <a:pt x="319" y="11"/>
                      <a:pt x="320" y="11"/>
                      <a:pt x="320" y="12"/>
                    </a:cubicBezTo>
                    <a:cubicBezTo>
                      <a:pt x="320" y="11"/>
                      <a:pt x="320" y="11"/>
                      <a:pt x="320" y="11"/>
                    </a:cubicBezTo>
                    <a:cubicBezTo>
                      <a:pt x="320" y="11"/>
                      <a:pt x="319" y="11"/>
                      <a:pt x="319" y="11"/>
                    </a:cubicBezTo>
                    <a:close/>
                    <a:moveTo>
                      <a:pt x="317" y="10"/>
                    </a:moveTo>
                    <a:cubicBezTo>
                      <a:pt x="317" y="11"/>
                      <a:pt x="318" y="11"/>
                      <a:pt x="319" y="11"/>
                    </a:cubicBezTo>
                    <a:cubicBezTo>
                      <a:pt x="319" y="10"/>
                      <a:pt x="318" y="10"/>
                      <a:pt x="317" y="10"/>
                    </a:cubicBezTo>
                    <a:close/>
                    <a:moveTo>
                      <a:pt x="319" y="7"/>
                    </a:moveTo>
                    <a:cubicBezTo>
                      <a:pt x="320" y="8"/>
                      <a:pt x="319" y="6"/>
                      <a:pt x="319" y="7"/>
                    </a:cubicBezTo>
                    <a:close/>
                    <a:moveTo>
                      <a:pt x="317" y="8"/>
                    </a:moveTo>
                    <a:cubicBezTo>
                      <a:pt x="317" y="8"/>
                      <a:pt x="318" y="8"/>
                      <a:pt x="317" y="8"/>
                    </a:cubicBezTo>
                    <a:close/>
                    <a:moveTo>
                      <a:pt x="313" y="10"/>
                    </a:moveTo>
                    <a:cubicBezTo>
                      <a:pt x="312" y="11"/>
                      <a:pt x="309" y="9"/>
                      <a:pt x="308" y="10"/>
                    </a:cubicBezTo>
                    <a:cubicBezTo>
                      <a:pt x="308" y="11"/>
                      <a:pt x="308" y="11"/>
                      <a:pt x="308" y="11"/>
                    </a:cubicBezTo>
                    <a:cubicBezTo>
                      <a:pt x="309" y="11"/>
                      <a:pt x="309" y="10"/>
                      <a:pt x="310" y="10"/>
                    </a:cubicBezTo>
                    <a:cubicBezTo>
                      <a:pt x="310" y="11"/>
                      <a:pt x="310" y="11"/>
                      <a:pt x="310" y="12"/>
                    </a:cubicBezTo>
                    <a:cubicBezTo>
                      <a:pt x="311" y="10"/>
                      <a:pt x="313" y="12"/>
                      <a:pt x="314" y="11"/>
                    </a:cubicBezTo>
                    <a:cubicBezTo>
                      <a:pt x="314" y="11"/>
                      <a:pt x="314" y="12"/>
                      <a:pt x="315" y="11"/>
                    </a:cubicBezTo>
                    <a:cubicBezTo>
                      <a:pt x="315" y="11"/>
                      <a:pt x="314" y="11"/>
                      <a:pt x="313" y="10"/>
                    </a:cubicBezTo>
                    <a:close/>
                    <a:moveTo>
                      <a:pt x="315" y="8"/>
                    </a:moveTo>
                    <a:cubicBezTo>
                      <a:pt x="315" y="8"/>
                      <a:pt x="315" y="8"/>
                      <a:pt x="315" y="8"/>
                    </a:cubicBezTo>
                    <a:cubicBezTo>
                      <a:pt x="315" y="8"/>
                      <a:pt x="315" y="8"/>
                      <a:pt x="315" y="8"/>
                    </a:cubicBezTo>
                    <a:cubicBezTo>
                      <a:pt x="315" y="8"/>
                      <a:pt x="315" y="8"/>
                      <a:pt x="315" y="8"/>
                    </a:cubicBezTo>
                    <a:cubicBezTo>
                      <a:pt x="315" y="8"/>
                      <a:pt x="315" y="8"/>
                      <a:pt x="316" y="8"/>
                    </a:cubicBezTo>
                    <a:cubicBezTo>
                      <a:pt x="315" y="8"/>
                      <a:pt x="315" y="8"/>
                      <a:pt x="315" y="8"/>
                    </a:cubicBezTo>
                    <a:close/>
                    <a:moveTo>
                      <a:pt x="315" y="8"/>
                    </a:moveTo>
                    <a:cubicBezTo>
                      <a:pt x="314" y="8"/>
                      <a:pt x="315" y="9"/>
                      <a:pt x="315" y="8"/>
                    </a:cubicBezTo>
                    <a:close/>
                    <a:moveTo>
                      <a:pt x="311" y="7"/>
                    </a:moveTo>
                    <a:cubicBezTo>
                      <a:pt x="311" y="7"/>
                      <a:pt x="311" y="7"/>
                      <a:pt x="311" y="7"/>
                    </a:cubicBezTo>
                    <a:close/>
                    <a:moveTo>
                      <a:pt x="309" y="7"/>
                    </a:moveTo>
                    <a:cubicBezTo>
                      <a:pt x="309" y="8"/>
                      <a:pt x="309" y="8"/>
                      <a:pt x="310" y="7"/>
                    </a:cubicBezTo>
                    <a:cubicBezTo>
                      <a:pt x="309" y="7"/>
                      <a:pt x="309" y="7"/>
                      <a:pt x="309" y="7"/>
                    </a:cubicBezTo>
                    <a:close/>
                    <a:moveTo>
                      <a:pt x="307" y="10"/>
                    </a:moveTo>
                    <a:cubicBezTo>
                      <a:pt x="307" y="10"/>
                      <a:pt x="307" y="10"/>
                      <a:pt x="307" y="10"/>
                    </a:cubicBezTo>
                    <a:close/>
                    <a:moveTo>
                      <a:pt x="304" y="10"/>
                    </a:moveTo>
                    <a:cubicBezTo>
                      <a:pt x="305" y="11"/>
                      <a:pt x="306" y="11"/>
                      <a:pt x="307" y="10"/>
                    </a:cubicBezTo>
                    <a:cubicBezTo>
                      <a:pt x="306" y="9"/>
                      <a:pt x="305" y="10"/>
                      <a:pt x="304" y="10"/>
                    </a:cubicBezTo>
                    <a:close/>
                    <a:moveTo>
                      <a:pt x="302" y="6"/>
                    </a:moveTo>
                    <a:cubicBezTo>
                      <a:pt x="301" y="7"/>
                      <a:pt x="302" y="8"/>
                      <a:pt x="302" y="7"/>
                    </a:cubicBezTo>
                    <a:cubicBezTo>
                      <a:pt x="302" y="7"/>
                      <a:pt x="302" y="7"/>
                      <a:pt x="302" y="6"/>
                    </a:cubicBezTo>
                    <a:close/>
                    <a:moveTo>
                      <a:pt x="287" y="19"/>
                    </a:moveTo>
                    <a:cubicBezTo>
                      <a:pt x="287" y="19"/>
                      <a:pt x="288" y="20"/>
                      <a:pt x="288" y="19"/>
                    </a:cubicBezTo>
                    <a:cubicBezTo>
                      <a:pt x="288" y="19"/>
                      <a:pt x="288" y="19"/>
                      <a:pt x="287" y="19"/>
                    </a:cubicBezTo>
                    <a:close/>
                    <a:moveTo>
                      <a:pt x="263" y="10"/>
                    </a:moveTo>
                    <a:cubicBezTo>
                      <a:pt x="263" y="10"/>
                      <a:pt x="262" y="10"/>
                      <a:pt x="262" y="10"/>
                    </a:cubicBezTo>
                    <a:cubicBezTo>
                      <a:pt x="262" y="10"/>
                      <a:pt x="263" y="10"/>
                      <a:pt x="263" y="10"/>
                    </a:cubicBezTo>
                    <a:close/>
                    <a:moveTo>
                      <a:pt x="261" y="9"/>
                    </a:moveTo>
                    <a:cubicBezTo>
                      <a:pt x="261" y="10"/>
                      <a:pt x="260" y="9"/>
                      <a:pt x="260" y="10"/>
                    </a:cubicBezTo>
                    <a:cubicBezTo>
                      <a:pt x="260" y="10"/>
                      <a:pt x="261" y="10"/>
                      <a:pt x="262" y="10"/>
                    </a:cubicBezTo>
                    <a:cubicBezTo>
                      <a:pt x="262" y="10"/>
                      <a:pt x="262" y="10"/>
                      <a:pt x="262" y="10"/>
                    </a:cubicBezTo>
                    <a:cubicBezTo>
                      <a:pt x="262" y="10"/>
                      <a:pt x="262" y="9"/>
                      <a:pt x="261" y="9"/>
                    </a:cubicBezTo>
                    <a:close/>
                    <a:moveTo>
                      <a:pt x="258" y="10"/>
                    </a:moveTo>
                    <a:cubicBezTo>
                      <a:pt x="257" y="9"/>
                      <a:pt x="259" y="10"/>
                      <a:pt x="258" y="10"/>
                    </a:cubicBezTo>
                    <a:close/>
                    <a:moveTo>
                      <a:pt x="249" y="10"/>
                    </a:moveTo>
                    <a:cubicBezTo>
                      <a:pt x="249" y="10"/>
                      <a:pt x="249" y="10"/>
                      <a:pt x="249" y="10"/>
                    </a:cubicBezTo>
                    <a:cubicBezTo>
                      <a:pt x="249" y="10"/>
                      <a:pt x="249" y="10"/>
                      <a:pt x="249" y="10"/>
                    </a:cubicBezTo>
                    <a:cubicBezTo>
                      <a:pt x="249" y="10"/>
                      <a:pt x="249" y="10"/>
                      <a:pt x="249" y="10"/>
                    </a:cubicBezTo>
                    <a:close/>
                    <a:moveTo>
                      <a:pt x="208" y="8"/>
                    </a:moveTo>
                    <a:cubicBezTo>
                      <a:pt x="209" y="8"/>
                      <a:pt x="208" y="9"/>
                      <a:pt x="208" y="8"/>
                    </a:cubicBezTo>
                    <a:close/>
                    <a:moveTo>
                      <a:pt x="163" y="27"/>
                    </a:moveTo>
                    <a:cubicBezTo>
                      <a:pt x="162" y="27"/>
                      <a:pt x="162" y="27"/>
                      <a:pt x="162" y="28"/>
                    </a:cubicBezTo>
                    <a:cubicBezTo>
                      <a:pt x="162" y="28"/>
                      <a:pt x="163" y="28"/>
                      <a:pt x="164" y="28"/>
                    </a:cubicBezTo>
                    <a:cubicBezTo>
                      <a:pt x="163" y="28"/>
                      <a:pt x="163" y="27"/>
                      <a:pt x="163" y="27"/>
                    </a:cubicBezTo>
                    <a:close/>
                    <a:moveTo>
                      <a:pt x="178" y="7"/>
                    </a:moveTo>
                    <a:cubicBezTo>
                      <a:pt x="178" y="7"/>
                      <a:pt x="179" y="8"/>
                      <a:pt x="178" y="7"/>
                    </a:cubicBezTo>
                    <a:close/>
                    <a:moveTo>
                      <a:pt x="160" y="27"/>
                    </a:moveTo>
                    <a:cubicBezTo>
                      <a:pt x="160" y="27"/>
                      <a:pt x="160" y="28"/>
                      <a:pt x="161" y="28"/>
                    </a:cubicBezTo>
                    <a:cubicBezTo>
                      <a:pt x="161" y="28"/>
                      <a:pt x="161" y="28"/>
                      <a:pt x="161" y="27"/>
                    </a:cubicBezTo>
                    <a:cubicBezTo>
                      <a:pt x="161" y="27"/>
                      <a:pt x="161" y="27"/>
                      <a:pt x="160" y="27"/>
                    </a:cubicBezTo>
                    <a:close/>
                    <a:moveTo>
                      <a:pt x="160" y="16"/>
                    </a:moveTo>
                    <a:cubicBezTo>
                      <a:pt x="160" y="16"/>
                      <a:pt x="160" y="16"/>
                      <a:pt x="160" y="16"/>
                    </a:cubicBezTo>
                    <a:cubicBezTo>
                      <a:pt x="160" y="16"/>
                      <a:pt x="160" y="16"/>
                      <a:pt x="160" y="16"/>
                    </a:cubicBezTo>
                    <a:close/>
                    <a:moveTo>
                      <a:pt x="159" y="16"/>
                    </a:moveTo>
                    <a:cubicBezTo>
                      <a:pt x="159" y="16"/>
                      <a:pt x="159" y="16"/>
                      <a:pt x="159" y="15"/>
                    </a:cubicBezTo>
                    <a:cubicBezTo>
                      <a:pt x="159" y="16"/>
                      <a:pt x="159" y="16"/>
                      <a:pt x="159" y="16"/>
                    </a:cubicBezTo>
                    <a:close/>
                    <a:moveTo>
                      <a:pt x="150" y="15"/>
                    </a:moveTo>
                    <a:cubicBezTo>
                      <a:pt x="150" y="15"/>
                      <a:pt x="149" y="15"/>
                      <a:pt x="149" y="16"/>
                    </a:cubicBezTo>
                    <a:cubicBezTo>
                      <a:pt x="149" y="16"/>
                      <a:pt x="149" y="16"/>
                      <a:pt x="149" y="16"/>
                    </a:cubicBezTo>
                    <a:cubicBezTo>
                      <a:pt x="149" y="16"/>
                      <a:pt x="150" y="16"/>
                      <a:pt x="150" y="15"/>
                    </a:cubicBezTo>
                    <a:close/>
                    <a:moveTo>
                      <a:pt x="147" y="14"/>
                    </a:moveTo>
                    <a:cubicBezTo>
                      <a:pt x="148" y="15"/>
                      <a:pt x="148" y="15"/>
                      <a:pt x="148" y="15"/>
                    </a:cubicBezTo>
                    <a:cubicBezTo>
                      <a:pt x="148" y="15"/>
                      <a:pt x="148" y="14"/>
                      <a:pt x="147" y="14"/>
                    </a:cubicBezTo>
                    <a:close/>
                    <a:moveTo>
                      <a:pt x="146" y="14"/>
                    </a:moveTo>
                    <a:cubicBezTo>
                      <a:pt x="146" y="14"/>
                      <a:pt x="146" y="15"/>
                      <a:pt x="146" y="14"/>
                    </a:cubicBezTo>
                    <a:cubicBezTo>
                      <a:pt x="146" y="14"/>
                      <a:pt x="146" y="14"/>
                      <a:pt x="146" y="14"/>
                    </a:cubicBezTo>
                    <a:close/>
                    <a:moveTo>
                      <a:pt x="134" y="25"/>
                    </a:moveTo>
                    <a:cubicBezTo>
                      <a:pt x="134" y="25"/>
                      <a:pt x="134" y="25"/>
                      <a:pt x="134" y="25"/>
                    </a:cubicBezTo>
                    <a:close/>
                    <a:moveTo>
                      <a:pt x="135" y="13"/>
                    </a:moveTo>
                    <a:cubicBezTo>
                      <a:pt x="136" y="13"/>
                      <a:pt x="135" y="13"/>
                      <a:pt x="135" y="13"/>
                    </a:cubicBezTo>
                    <a:close/>
                    <a:moveTo>
                      <a:pt x="134" y="12"/>
                    </a:moveTo>
                    <a:cubicBezTo>
                      <a:pt x="133" y="12"/>
                      <a:pt x="133" y="12"/>
                      <a:pt x="133" y="12"/>
                    </a:cubicBezTo>
                    <a:cubicBezTo>
                      <a:pt x="133" y="13"/>
                      <a:pt x="133" y="13"/>
                      <a:pt x="134" y="12"/>
                    </a:cubicBezTo>
                    <a:close/>
                    <a:moveTo>
                      <a:pt x="132" y="12"/>
                    </a:moveTo>
                    <a:cubicBezTo>
                      <a:pt x="132" y="12"/>
                      <a:pt x="133" y="13"/>
                      <a:pt x="133" y="12"/>
                    </a:cubicBezTo>
                    <a:cubicBezTo>
                      <a:pt x="133" y="12"/>
                      <a:pt x="132" y="12"/>
                      <a:pt x="132" y="12"/>
                    </a:cubicBezTo>
                    <a:close/>
                    <a:moveTo>
                      <a:pt x="121" y="23"/>
                    </a:moveTo>
                    <a:cubicBezTo>
                      <a:pt x="120" y="23"/>
                      <a:pt x="121" y="23"/>
                      <a:pt x="121" y="23"/>
                    </a:cubicBezTo>
                    <a:close/>
                    <a:moveTo>
                      <a:pt x="128" y="12"/>
                    </a:moveTo>
                    <a:cubicBezTo>
                      <a:pt x="129" y="12"/>
                      <a:pt x="129" y="12"/>
                      <a:pt x="129" y="12"/>
                    </a:cubicBezTo>
                    <a:cubicBezTo>
                      <a:pt x="129" y="12"/>
                      <a:pt x="129" y="12"/>
                      <a:pt x="128" y="12"/>
                    </a:cubicBezTo>
                    <a:close/>
                    <a:moveTo>
                      <a:pt x="127" y="12"/>
                    </a:moveTo>
                    <a:cubicBezTo>
                      <a:pt x="127" y="12"/>
                      <a:pt x="128" y="12"/>
                      <a:pt x="128" y="12"/>
                    </a:cubicBezTo>
                    <a:cubicBezTo>
                      <a:pt x="128" y="11"/>
                      <a:pt x="127" y="11"/>
                      <a:pt x="127" y="12"/>
                    </a:cubicBezTo>
                    <a:close/>
                    <a:moveTo>
                      <a:pt x="126" y="12"/>
                    </a:moveTo>
                    <a:cubicBezTo>
                      <a:pt x="126" y="12"/>
                      <a:pt x="126" y="12"/>
                      <a:pt x="126" y="12"/>
                    </a:cubicBezTo>
                    <a:close/>
                    <a:moveTo>
                      <a:pt x="124" y="12"/>
                    </a:moveTo>
                    <a:cubicBezTo>
                      <a:pt x="124" y="12"/>
                      <a:pt x="124" y="12"/>
                      <a:pt x="124" y="12"/>
                    </a:cubicBezTo>
                    <a:cubicBezTo>
                      <a:pt x="124" y="12"/>
                      <a:pt x="125" y="12"/>
                      <a:pt x="125" y="11"/>
                    </a:cubicBezTo>
                    <a:cubicBezTo>
                      <a:pt x="124" y="12"/>
                      <a:pt x="124" y="12"/>
                      <a:pt x="124" y="12"/>
                    </a:cubicBezTo>
                    <a:close/>
                    <a:moveTo>
                      <a:pt x="123" y="11"/>
                    </a:moveTo>
                    <a:cubicBezTo>
                      <a:pt x="123" y="11"/>
                      <a:pt x="122" y="11"/>
                      <a:pt x="122" y="12"/>
                    </a:cubicBezTo>
                    <a:cubicBezTo>
                      <a:pt x="123" y="12"/>
                      <a:pt x="123" y="11"/>
                      <a:pt x="123" y="11"/>
                    </a:cubicBezTo>
                    <a:close/>
                    <a:moveTo>
                      <a:pt x="121" y="11"/>
                    </a:moveTo>
                    <a:cubicBezTo>
                      <a:pt x="121" y="12"/>
                      <a:pt x="121" y="12"/>
                      <a:pt x="121" y="11"/>
                    </a:cubicBezTo>
                    <a:cubicBezTo>
                      <a:pt x="121" y="11"/>
                      <a:pt x="121" y="11"/>
                      <a:pt x="121" y="11"/>
                    </a:cubicBezTo>
                    <a:close/>
                    <a:moveTo>
                      <a:pt x="119" y="10"/>
                    </a:moveTo>
                    <a:cubicBezTo>
                      <a:pt x="119" y="11"/>
                      <a:pt x="118" y="11"/>
                      <a:pt x="118" y="11"/>
                    </a:cubicBezTo>
                    <a:cubicBezTo>
                      <a:pt x="118" y="11"/>
                      <a:pt x="119" y="11"/>
                      <a:pt x="119" y="11"/>
                    </a:cubicBezTo>
                    <a:cubicBezTo>
                      <a:pt x="119" y="11"/>
                      <a:pt x="119" y="11"/>
                      <a:pt x="119" y="10"/>
                    </a:cubicBezTo>
                    <a:close/>
                    <a:moveTo>
                      <a:pt x="120" y="8"/>
                    </a:moveTo>
                    <a:cubicBezTo>
                      <a:pt x="119" y="8"/>
                      <a:pt x="120" y="9"/>
                      <a:pt x="120" y="9"/>
                    </a:cubicBezTo>
                    <a:cubicBezTo>
                      <a:pt x="120" y="9"/>
                      <a:pt x="120" y="8"/>
                      <a:pt x="120" y="8"/>
                    </a:cubicBezTo>
                    <a:close/>
                    <a:moveTo>
                      <a:pt x="120" y="6"/>
                    </a:moveTo>
                    <a:cubicBezTo>
                      <a:pt x="120" y="6"/>
                      <a:pt x="120" y="7"/>
                      <a:pt x="120" y="7"/>
                    </a:cubicBezTo>
                    <a:cubicBezTo>
                      <a:pt x="120" y="7"/>
                      <a:pt x="120" y="7"/>
                      <a:pt x="121" y="7"/>
                    </a:cubicBezTo>
                    <a:cubicBezTo>
                      <a:pt x="121" y="7"/>
                      <a:pt x="121" y="7"/>
                      <a:pt x="121" y="7"/>
                    </a:cubicBezTo>
                    <a:cubicBezTo>
                      <a:pt x="121" y="6"/>
                      <a:pt x="120" y="6"/>
                      <a:pt x="120" y="6"/>
                    </a:cubicBezTo>
                    <a:close/>
                    <a:moveTo>
                      <a:pt x="117" y="8"/>
                    </a:moveTo>
                    <a:cubicBezTo>
                      <a:pt x="116" y="8"/>
                      <a:pt x="116" y="8"/>
                      <a:pt x="115" y="8"/>
                    </a:cubicBezTo>
                    <a:cubicBezTo>
                      <a:pt x="115" y="7"/>
                      <a:pt x="115" y="7"/>
                      <a:pt x="114" y="7"/>
                    </a:cubicBezTo>
                    <a:cubicBezTo>
                      <a:pt x="114" y="7"/>
                      <a:pt x="114" y="8"/>
                      <a:pt x="114" y="8"/>
                    </a:cubicBezTo>
                    <a:cubicBezTo>
                      <a:pt x="116" y="10"/>
                      <a:pt x="117" y="8"/>
                      <a:pt x="119" y="9"/>
                    </a:cubicBezTo>
                    <a:cubicBezTo>
                      <a:pt x="119" y="8"/>
                      <a:pt x="119" y="7"/>
                      <a:pt x="118" y="8"/>
                    </a:cubicBezTo>
                    <a:cubicBezTo>
                      <a:pt x="118" y="8"/>
                      <a:pt x="118" y="8"/>
                      <a:pt x="118" y="8"/>
                    </a:cubicBezTo>
                    <a:cubicBezTo>
                      <a:pt x="117" y="9"/>
                      <a:pt x="117" y="7"/>
                      <a:pt x="117" y="8"/>
                    </a:cubicBezTo>
                    <a:cubicBezTo>
                      <a:pt x="117" y="8"/>
                      <a:pt x="117" y="8"/>
                      <a:pt x="117" y="8"/>
                    </a:cubicBezTo>
                    <a:close/>
                    <a:moveTo>
                      <a:pt x="117" y="11"/>
                    </a:moveTo>
                    <a:cubicBezTo>
                      <a:pt x="117" y="11"/>
                      <a:pt x="117" y="11"/>
                      <a:pt x="117" y="11"/>
                    </a:cubicBezTo>
                    <a:close/>
                    <a:moveTo>
                      <a:pt x="116" y="10"/>
                    </a:moveTo>
                    <a:cubicBezTo>
                      <a:pt x="115" y="11"/>
                      <a:pt x="116" y="11"/>
                      <a:pt x="116" y="11"/>
                    </a:cubicBezTo>
                    <a:cubicBezTo>
                      <a:pt x="116" y="11"/>
                      <a:pt x="116" y="10"/>
                      <a:pt x="116" y="10"/>
                    </a:cubicBezTo>
                    <a:close/>
                    <a:moveTo>
                      <a:pt x="113" y="10"/>
                    </a:moveTo>
                    <a:cubicBezTo>
                      <a:pt x="114" y="11"/>
                      <a:pt x="114" y="11"/>
                      <a:pt x="114" y="11"/>
                    </a:cubicBezTo>
                    <a:cubicBezTo>
                      <a:pt x="114" y="11"/>
                      <a:pt x="113" y="10"/>
                      <a:pt x="113" y="10"/>
                    </a:cubicBezTo>
                    <a:close/>
                    <a:moveTo>
                      <a:pt x="116" y="7"/>
                    </a:moveTo>
                    <a:cubicBezTo>
                      <a:pt x="116" y="8"/>
                      <a:pt x="116" y="8"/>
                      <a:pt x="117" y="8"/>
                    </a:cubicBezTo>
                    <a:cubicBezTo>
                      <a:pt x="116" y="7"/>
                      <a:pt x="116" y="7"/>
                      <a:pt x="116" y="7"/>
                    </a:cubicBezTo>
                    <a:close/>
                    <a:moveTo>
                      <a:pt x="114" y="10"/>
                    </a:moveTo>
                    <a:cubicBezTo>
                      <a:pt x="114" y="10"/>
                      <a:pt x="114" y="10"/>
                      <a:pt x="114" y="10"/>
                    </a:cubicBezTo>
                    <a:cubicBezTo>
                      <a:pt x="114" y="10"/>
                      <a:pt x="114" y="10"/>
                      <a:pt x="114" y="10"/>
                    </a:cubicBezTo>
                    <a:close/>
                    <a:moveTo>
                      <a:pt x="112" y="6"/>
                    </a:moveTo>
                    <a:cubicBezTo>
                      <a:pt x="112" y="7"/>
                      <a:pt x="112" y="6"/>
                      <a:pt x="112" y="6"/>
                    </a:cubicBezTo>
                    <a:cubicBezTo>
                      <a:pt x="111" y="7"/>
                      <a:pt x="112" y="8"/>
                      <a:pt x="111" y="8"/>
                    </a:cubicBezTo>
                    <a:cubicBezTo>
                      <a:pt x="112" y="8"/>
                      <a:pt x="112" y="8"/>
                      <a:pt x="113" y="8"/>
                    </a:cubicBezTo>
                    <a:cubicBezTo>
                      <a:pt x="113" y="7"/>
                      <a:pt x="113" y="7"/>
                      <a:pt x="112" y="6"/>
                    </a:cubicBezTo>
                    <a:close/>
                    <a:moveTo>
                      <a:pt x="110" y="10"/>
                    </a:moveTo>
                    <a:cubicBezTo>
                      <a:pt x="110" y="9"/>
                      <a:pt x="111" y="10"/>
                      <a:pt x="110" y="10"/>
                    </a:cubicBezTo>
                    <a:close/>
                    <a:moveTo>
                      <a:pt x="109" y="9"/>
                    </a:moveTo>
                    <a:cubicBezTo>
                      <a:pt x="109" y="10"/>
                      <a:pt x="110" y="10"/>
                      <a:pt x="110" y="10"/>
                    </a:cubicBezTo>
                    <a:cubicBezTo>
                      <a:pt x="109" y="9"/>
                      <a:pt x="109" y="9"/>
                      <a:pt x="109" y="9"/>
                    </a:cubicBezTo>
                    <a:close/>
                    <a:moveTo>
                      <a:pt x="110" y="6"/>
                    </a:moveTo>
                    <a:cubicBezTo>
                      <a:pt x="109" y="7"/>
                      <a:pt x="110" y="8"/>
                      <a:pt x="110" y="7"/>
                    </a:cubicBezTo>
                    <a:cubicBezTo>
                      <a:pt x="111" y="7"/>
                      <a:pt x="110" y="6"/>
                      <a:pt x="110" y="6"/>
                    </a:cubicBezTo>
                    <a:close/>
                    <a:moveTo>
                      <a:pt x="106" y="11"/>
                    </a:moveTo>
                    <a:cubicBezTo>
                      <a:pt x="106" y="11"/>
                      <a:pt x="106" y="11"/>
                      <a:pt x="105" y="11"/>
                    </a:cubicBezTo>
                    <a:cubicBezTo>
                      <a:pt x="106" y="11"/>
                      <a:pt x="106" y="11"/>
                      <a:pt x="106" y="11"/>
                    </a:cubicBezTo>
                    <a:cubicBezTo>
                      <a:pt x="106" y="11"/>
                      <a:pt x="106" y="11"/>
                      <a:pt x="106" y="11"/>
                    </a:cubicBezTo>
                    <a:cubicBezTo>
                      <a:pt x="106" y="11"/>
                      <a:pt x="106" y="11"/>
                      <a:pt x="106" y="11"/>
                    </a:cubicBezTo>
                    <a:close/>
                    <a:moveTo>
                      <a:pt x="108" y="8"/>
                    </a:moveTo>
                    <a:cubicBezTo>
                      <a:pt x="109" y="7"/>
                      <a:pt x="109" y="7"/>
                      <a:pt x="108" y="6"/>
                    </a:cubicBezTo>
                    <a:cubicBezTo>
                      <a:pt x="108" y="7"/>
                      <a:pt x="108" y="6"/>
                      <a:pt x="107" y="6"/>
                    </a:cubicBezTo>
                    <a:cubicBezTo>
                      <a:pt x="108" y="7"/>
                      <a:pt x="108" y="8"/>
                      <a:pt x="108" y="8"/>
                    </a:cubicBezTo>
                    <a:close/>
                    <a:moveTo>
                      <a:pt x="107" y="10"/>
                    </a:moveTo>
                    <a:cubicBezTo>
                      <a:pt x="106" y="9"/>
                      <a:pt x="107" y="10"/>
                      <a:pt x="107" y="10"/>
                    </a:cubicBezTo>
                    <a:close/>
                    <a:moveTo>
                      <a:pt x="105" y="11"/>
                    </a:moveTo>
                    <a:cubicBezTo>
                      <a:pt x="105" y="11"/>
                      <a:pt x="105" y="11"/>
                      <a:pt x="105" y="11"/>
                    </a:cubicBezTo>
                    <a:cubicBezTo>
                      <a:pt x="105" y="11"/>
                      <a:pt x="105" y="11"/>
                      <a:pt x="105" y="11"/>
                    </a:cubicBezTo>
                    <a:cubicBezTo>
                      <a:pt x="105" y="11"/>
                      <a:pt x="105" y="11"/>
                      <a:pt x="105" y="11"/>
                    </a:cubicBezTo>
                    <a:close/>
                    <a:moveTo>
                      <a:pt x="104" y="11"/>
                    </a:moveTo>
                    <a:cubicBezTo>
                      <a:pt x="104" y="11"/>
                      <a:pt x="104" y="11"/>
                      <a:pt x="105" y="11"/>
                    </a:cubicBezTo>
                    <a:cubicBezTo>
                      <a:pt x="104" y="11"/>
                      <a:pt x="104" y="11"/>
                      <a:pt x="104" y="11"/>
                    </a:cubicBezTo>
                    <a:close/>
                    <a:moveTo>
                      <a:pt x="107" y="7"/>
                    </a:moveTo>
                    <a:cubicBezTo>
                      <a:pt x="106" y="7"/>
                      <a:pt x="106" y="7"/>
                      <a:pt x="106" y="7"/>
                    </a:cubicBezTo>
                    <a:cubicBezTo>
                      <a:pt x="106" y="7"/>
                      <a:pt x="106" y="8"/>
                      <a:pt x="106" y="8"/>
                    </a:cubicBezTo>
                    <a:cubicBezTo>
                      <a:pt x="107" y="7"/>
                      <a:pt x="107" y="7"/>
                      <a:pt x="107" y="7"/>
                    </a:cubicBezTo>
                    <a:close/>
                    <a:moveTo>
                      <a:pt x="103" y="9"/>
                    </a:moveTo>
                    <a:cubicBezTo>
                      <a:pt x="103" y="8"/>
                      <a:pt x="103" y="9"/>
                      <a:pt x="103" y="9"/>
                    </a:cubicBezTo>
                    <a:close/>
                    <a:moveTo>
                      <a:pt x="101" y="10"/>
                    </a:moveTo>
                    <a:cubicBezTo>
                      <a:pt x="101" y="10"/>
                      <a:pt x="102" y="11"/>
                      <a:pt x="102" y="11"/>
                    </a:cubicBezTo>
                    <a:cubicBezTo>
                      <a:pt x="102" y="10"/>
                      <a:pt x="102" y="10"/>
                      <a:pt x="101" y="10"/>
                    </a:cubicBezTo>
                    <a:close/>
                    <a:moveTo>
                      <a:pt x="102" y="9"/>
                    </a:moveTo>
                    <a:cubicBezTo>
                      <a:pt x="102" y="9"/>
                      <a:pt x="101" y="9"/>
                      <a:pt x="101" y="9"/>
                    </a:cubicBezTo>
                    <a:cubicBezTo>
                      <a:pt x="101" y="9"/>
                      <a:pt x="102" y="9"/>
                      <a:pt x="102" y="9"/>
                    </a:cubicBezTo>
                    <a:cubicBezTo>
                      <a:pt x="102" y="9"/>
                      <a:pt x="102" y="9"/>
                      <a:pt x="102" y="9"/>
                    </a:cubicBezTo>
                    <a:cubicBezTo>
                      <a:pt x="102" y="9"/>
                      <a:pt x="102" y="9"/>
                      <a:pt x="102" y="9"/>
                    </a:cubicBezTo>
                    <a:close/>
                    <a:moveTo>
                      <a:pt x="88" y="17"/>
                    </a:moveTo>
                    <a:cubicBezTo>
                      <a:pt x="88" y="17"/>
                      <a:pt x="88" y="17"/>
                      <a:pt x="89" y="17"/>
                    </a:cubicBezTo>
                    <a:cubicBezTo>
                      <a:pt x="89" y="17"/>
                      <a:pt x="88" y="16"/>
                      <a:pt x="88" y="17"/>
                    </a:cubicBezTo>
                    <a:close/>
                    <a:moveTo>
                      <a:pt x="81" y="17"/>
                    </a:moveTo>
                    <a:cubicBezTo>
                      <a:pt x="82" y="18"/>
                      <a:pt x="85" y="19"/>
                      <a:pt x="87" y="18"/>
                    </a:cubicBezTo>
                    <a:cubicBezTo>
                      <a:pt x="85" y="16"/>
                      <a:pt x="83" y="17"/>
                      <a:pt x="81" y="17"/>
                    </a:cubicBezTo>
                    <a:close/>
                    <a:moveTo>
                      <a:pt x="85" y="16"/>
                    </a:moveTo>
                    <a:cubicBezTo>
                      <a:pt x="85" y="16"/>
                      <a:pt x="86" y="17"/>
                      <a:pt x="86" y="16"/>
                    </a:cubicBezTo>
                    <a:cubicBezTo>
                      <a:pt x="86" y="16"/>
                      <a:pt x="85" y="16"/>
                      <a:pt x="85" y="16"/>
                    </a:cubicBezTo>
                    <a:close/>
                    <a:moveTo>
                      <a:pt x="93" y="7"/>
                    </a:moveTo>
                    <a:cubicBezTo>
                      <a:pt x="92" y="6"/>
                      <a:pt x="93" y="7"/>
                      <a:pt x="93" y="7"/>
                    </a:cubicBezTo>
                    <a:close/>
                  </a:path>
                </a:pathLst>
              </a:custGeom>
              <a:blipFill dpi="0" rotWithShape="1">
                <a:blip r:embed="rId2"/>
                <a:srcRect/>
                <a:stretch>
                  <a:fillRect l="-1000" r="-2000"/>
                </a:stretch>
              </a:blipFill>
              <a:ln>
                <a:noFill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1B87BFE1-B11F-462A-B18E-C463B0361773}"/>
                  </a:ext>
                </a:extLst>
              </p:cNvPr>
              <p:cNvSpPr txBox="1"/>
              <p:nvPr/>
            </p:nvSpPr>
            <p:spPr>
              <a:xfrm>
                <a:off x="1917718" y="2323190"/>
                <a:ext cx="62920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dirty="0">
                    <a:solidFill>
                      <a:schemeClr val="bg1"/>
                    </a:solidFill>
                    <a:cs typeface="+mn-ea"/>
                    <a:sym typeface="+mn-lt"/>
                  </a:rPr>
                  <a:t>01</a:t>
                </a:r>
                <a:endParaRPr lang="zh-CN" altLang="en-US" sz="2800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48FFCB70-7E29-4E9E-B3DA-3449B1ACB053}"/>
                </a:ext>
              </a:extLst>
            </p:cNvPr>
            <p:cNvSpPr txBox="1"/>
            <p:nvPr/>
          </p:nvSpPr>
          <p:spPr>
            <a:xfrm>
              <a:off x="2813753" y="2152368"/>
              <a:ext cx="5400600" cy="6640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800" spc="3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平均情况：</a:t>
              </a:r>
              <a:r>
                <a:rPr lang="en-US" altLang="zh-CN" sz="2800" dirty="0"/>
                <a:t> O(d(</a:t>
              </a:r>
              <a:r>
                <a:rPr lang="en-US" altLang="zh-CN" sz="2800" dirty="0" err="1"/>
                <a:t>r+n</a:t>
              </a:r>
              <a:r>
                <a:rPr lang="en-US" altLang="zh-CN" sz="2800" dirty="0"/>
                <a:t>))</a:t>
              </a:r>
              <a:endParaRPr lang="en-US" altLang="zh-CN" sz="2800" spc="3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3A8CF9DE-6DE4-4DBA-83FE-2DD2F7C8071C}"/>
              </a:ext>
            </a:extLst>
          </p:cNvPr>
          <p:cNvGrpSpPr/>
          <p:nvPr/>
        </p:nvGrpSpPr>
        <p:grpSpPr>
          <a:xfrm>
            <a:off x="937465" y="3429000"/>
            <a:ext cx="10860319" cy="807331"/>
            <a:chOff x="937465" y="3429000"/>
            <a:chExt cx="10860319" cy="807331"/>
          </a:xfrm>
        </p:grpSpPr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3558736C-C71D-4082-9833-15B355FB0D5B}"/>
                </a:ext>
              </a:extLst>
            </p:cNvPr>
            <p:cNvGrpSpPr/>
            <p:nvPr/>
          </p:nvGrpSpPr>
          <p:grpSpPr>
            <a:xfrm>
              <a:off x="937465" y="3463679"/>
              <a:ext cx="1556547" cy="772652"/>
              <a:chOff x="1224446" y="3463679"/>
              <a:chExt cx="1556547" cy="772652"/>
            </a:xfrm>
          </p:grpSpPr>
          <p:sp>
            <p:nvSpPr>
              <p:cNvPr id="5" name="Freeform 9" descr="e7d195523061f1c0c989bbdf341b111e769f2ee359bd8df638E53E9931A62DC22263A6E1A75FFBC630BB5D77BA969D9175F253EB94D93A1189E24A7D909BAD0376573965191318DE1FD009565C070D0758BE63ED47B2EDEACC9DDA8B42E936ECE29EDFDA81561272DB585C1D388AC69375A15CCDB3BFD0D7CC0E05F9CB208AB1AC036AD4A87015E98F8F7194A9B2E73A">
                <a:extLst>
                  <a:ext uri="{FF2B5EF4-FFF2-40B4-BE49-F238E27FC236}">
                    <a16:creationId xmlns:a16="http://schemas.microsoft.com/office/drawing/2014/main" id="{C12B0917-5084-47D0-B844-14E24B7A4709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 rot="10800000" flipH="1" flipV="1">
                <a:off x="1224446" y="3463679"/>
                <a:ext cx="1556547" cy="772652"/>
              </a:xfrm>
              <a:custGeom>
                <a:avLst/>
                <a:gdLst>
                  <a:gd name="T0" fmla="*/ 164 w 626"/>
                  <a:gd name="T1" fmla="*/ 164 h 204"/>
                  <a:gd name="T2" fmla="*/ 39 w 626"/>
                  <a:gd name="T3" fmla="*/ 74 h 204"/>
                  <a:gd name="T4" fmla="*/ 122 w 626"/>
                  <a:gd name="T5" fmla="*/ 31 h 204"/>
                  <a:gd name="T6" fmla="*/ 97 w 626"/>
                  <a:gd name="T7" fmla="*/ 19 h 204"/>
                  <a:gd name="T8" fmla="*/ 112 w 626"/>
                  <a:gd name="T9" fmla="*/ 14 h 204"/>
                  <a:gd name="T10" fmla="*/ 121 w 626"/>
                  <a:gd name="T11" fmla="*/ 9 h 204"/>
                  <a:gd name="T12" fmla="*/ 235 w 626"/>
                  <a:gd name="T13" fmla="*/ 11 h 204"/>
                  <a:gd name="T14" fmla="*/ 361 w 626"/>
                  <a:gd name="T15" fmla="*/ 12 h 204"/>
                  <a:gd name="T16" fmla="*/ 497 w 626"/>
                  <a:gd name="T17" fmla="*/ 27 h 204"/>
                  <a:gd name="T18" fmla="*/ 415 w 626"/>
                  <a:gd name="T19" fmla="*/ 24 h 204"/>
                  <a:gd name="T20" fmla="*/ 416 w 626"/>
                  <a:gd name="T21" fmla="*/ 31 h 204"/>
                  <a:gd name="T22" fmla="*/ 507 w 626"/>
                  <a:gd name="T23" fmla="*/ 36 h 204"/>
                  <a:gd name="T24" fmla="*/ 575 w 626"/>
                  <a:gd name="T25" fmla="*/ 45 h 204"/>
                  <a:gd name="T26" fmla="*/ 593 w 626"/>
                  <a:gd name="T27" fmla="*/ 125 h 204"/>
                  <a:gd name="T28" fmla="*/ 576 w 626"/>
                  <a:gd name="T29" fmla="*/ 160 h 204"/>
                  <a:gd name="T30" fmla="*/ 565 w 626"/>
                  <a:gd name="T31" fmla="*/ 169 h 204"/>
                  <a:gd name="T32" fmla="*/ 359 w 626"/>
                  <a:gd name="T33" fmla="*/ 168 h 204"/>
                  <a:gd name="T34" fmla="*/ 401 w 626"/>
                  <a:gd name="T35" fmla="*/ 32 h 204"/>
                  <a:gd name="T36" fmla="*/ 353 w 626"/>
                  <a:gd name="T37" fmla="*/ 28 h 204"/>
                  <a:gd name="T38" fmla="*/ 350 w 626"/>
                  <a:gd name="T39" fmla="*/ 23 h 204"/>
                  <a:gd name="T40" fmla="*/ 341 w 626"/>
                  <a:gd name="T41" fmla="*/ 21 h 204"/>
                  <a:gd name="T42" fmla="*/ 315 w 626"/>
                  <a:gd name="T43" fmla="*/ 22 h 204"/>
                  <a:gd name="T44" fmla="*/ 270 w 626"/>
                  <a:gd name="T45" fmla="*/ 18 h 204"/>
                  <a:gd name="T46" fmla="*/ 171 w 626"/>
                  <a:gd name="T47" fmla="*/ 16 h 204"/>
                  <a:gd name="T48" fmla="*/ 379 w 626"/>
                  <a:gd name="T49" fmla="*/ 187 h 204"/>
                  <a:gd name="T50" fmla="*/ 235 w 626"/>
                  <a:gd name="T51" fmla="*/ 182 h 204"/>
                  <a:gd name="T52" fmla="*/ 477 w 626"/>
                  <a:gd name="T53" fmla="*/ 184 h 204"/>
                  <a:gd name="T54" fmla="*/ 553 w 626"/>
                  <a:gd name="T55" fmla="*/ 100 h 204"/>
                  <a:gd name="T56" fmla="*/ 452 w 626"/>
                  <a:gd name="T57" fmla="*/ 186 h 204"/>
                  <a:gd name="T58" fmla="*/ 568 w 626"/>
                  <a:gd name="T59" fmla="*/ 35 h 204"/>
                  <a:gd name="T60" fmla="*/ 546 w 626"/>
                  <a:gd name="T61" fmla="*/ 37 h 204"/>
                  <a:gd name="T62" fmla="*/ 536 w 626"/>
                  <a:gd name="T63" fmla="*/ 15 h 204"/>
                  <a:gd name="T64" fmla="*/ 512 w 626"/>
                  <a:gd name="T65" fmla="*/ 28 h 204"/>
                  <a:gd name="T66" fmla="*/ 514 w 626"/>
                  <a:gd name="T67" fmla="*/ 10 h 204"/>
                  <a:gd name="T68" fmla="*/ 368 w 626"/>
                  <a:gd name="T69" fmla="*/ 183 h 204"/>
                  <a:gd name="T70" fmla="*/ 487 w 626"/>
                  <a:gd name="T71" fmla="*/ 29 h 204"/>
                  <a:gd name="T72" fmla="*/ 354 w 626"/>
                  <a:gd name="T73" fmla="*/ 184 h 204"/>
                  <a:gd name="T74" fmla="*/ 487 w 626"/>
                  <a:gd name="T75" fmla="*/ 14 h 204"/>
                  <a:gd name="T76" fmla="*/ 482 w 626"/>
                  <a:gd name="T77" fmla="*/ 13 h 204"/>
                  <a:gd name="T78" fmla="*/ 463 w 626"/>
                  <a:gd name="T79" fmla="*/ 28 h 204"/>
                  <a:gd name="T80" fmla="*/ 463 w 626"/>
                  <a:gd name="T81" fmla="*/ 19 h 204"/>
                  <a:gd name="T82" fmla="*/ 437 w 626"/>
                  <a:gd name="T83" fmla="*/ 32 h 204"/>
                  <a:gd name="T84" fmla="*/ 445 w 626"/>
                  <a:gd name="T85" fmla="*/ 26 h 204"/>
                  <a:gd name="T86" fmla="*/ 453 w 626"/>
                  <a:gd name="T87" fmla="*/ 9 h 204"/>
                  <a:gd name="T88" fmla="*/ 443 w 626"/>
                  <a:gd name="T89" fmla="*/ 11 h 204"/>
                  <a:gd name="T90" fmla="*/ 440 w 626"/>
                  <a:gd name="T91" fmla="*/ 10 h 204"/>
                  <a:gd name="T92" fmla="*/ 428 w 626"/>
                  <a:gd name="T93" fmla="*/ 17 h 204"/>
                  <a:gd name="T94" fmla="*/ 422 w 626"/>
                  <a:gd name="T95" fmla="*/ 16 h 204"/>
                  <a:gd name="T96" fmla="*/ 417 w 626"/>
                  <a:gd name="T97" fmla="*/ 11 h 204"/>
                  <a:gd name="T98" fmla="*/ 409 w 626"/>
                  <a:gd name="T99" fmla="*/ 9 h 204"/>
                  <a:gd name="T100" fmla="*/ 240 w 626"/>
                  <a:gd name="T101" fmla="*/ 203 h 204"/>
                  <a:gd name="T102" fmla="*/ 373 w 626"/>
                  <a:gd name="T103" fmla="*/ 29 h 204"/>
                  <a:gd name="T104" fmla="*/ 367 w 626"/>
                  <a:gd name="T105" fmla="*/ 28 h 204"/>
                  <a:gd name="T106" fmla="*/ 354 w 626"/>
                  <a:gd name="T107" fmla="*/ 6 h 204"/>
                  <a:gd name="T108" fmla="*/ 366 w 626"/>
                  <a:gd name="T109" fmla="*/ 4 h 204"/>
                  <a:gd name="T110" fmla="*/ 370 w 626"/>
                  <a:gd name="T111" fmla="*/ 12 h 204"/>
                  <a:gd name="T112" fmla="*/ 365 w 626"/>
                  <a:gd name="T113" fmla="*/ 7 h 204"/>
                  <a:gd name="T114" fmla="*/ 344 w 626"/>
                  <a:gd name="T115" fmla="*/ 9 h 204"/>
                  <a:gd name="T116" fmla="*/ 324 w 626"/>
                  <a:gd name="T117" fmla="*/ 7 h 204"/>
                  <a:gd name="T118" fmla="*/ 262 w 626"/>
                  <a:gd name="T119" fmla="*/ 10 h 204"/>
                  <a:gd name="T120" fmla="*/ 126 w 626"/>
                  <a:gd name="T121" fmla="*/ 12 h 204"/>
                  <a:gd name="T122" fmla="*/ 110 w 626"/>
                  <a:gd name="T123" fmla="*/ 10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626" h="204">
                    <a:moveTo>
                      <a:pt x="315" y="172"/>
                    </a:moveTo>
                    <a:cubicBezTo>
                      <a:pt x="315" y="173"/>
                      <a:pt x="317" y="172"/>
                      <a:pt x="318" y="173"/>
                    </a:cubicBezTo>
                    <a:cubicBezTo>
                      <a:pt x="320" y="172"/>
                      <a:pt x="322" y="173"/>
                      <a:pt x="324" y="172"/>
                    </a:cubicBezTo>
                    <a:cubicBezTo>
                      <a:pt x="326" y="173"/>
                      <a:pt x="329" y="172"/>
                      <a:pt x="331" y="173"/>
                    </a:cubicBezTo>
                    <a:cubicBezTo>
                      <a:pt x="331" y="173"/>
                      <a:pt x="331" y="173"/>
                      <a:pt x="331" y="173"/>
                    </a:cubicBezTo>
                    <a:cubicBezTo>
                      <a:pt x="334" y="173"/>
                      <a:pt x="336" y="173"/>
                      <a:pt x="339" y="173"/>
                    </a:cubicBezTo>
                    <a:cubicBezTo>
                      <a:pt x="339" y="173"/>
                      <a:pt x="339" y="174"/>
                      <a:pt x="340" y="174"/>
                    </a:cubicBezTo>
                    <a:cubicBezTo>
                      <a:pt x="340" y="174"/>
                      <a:pt x="341" y="173"/>
                      <a:pt x="341" y="174"/>
                    </a:cubicBezTo>
                    <a:cubicBezTo>
                      <a:pt x="338" y="176"/>
                      <a:pt x="335" y="174"/>
                      <a:pt x="332" y="175"/>
                    </a:cubicBezTo>
                    <a:cubicBezTo>
                      <a:pt x="332" y="175"/>
                      <a:pt x="331" y="174"/>
                      <a:pt x="331" y="174"/>
                    </a:cubicBezTo>
                    <a:cubicBezTo>
                      <a:pt x="331" y="174"/>
                      <a:pt x="330" y="175"/>
                      <a:pt x="330" y="175"/>
                    </a:cubicBezTo>
                    <a:cubicBezTo>
                      <a:pt x="328" y="174"/>
                      <a:pt x="326" y="175"/>
                      <a:pt x="324" y="174"/>
                    </a:cubicBezTo>
                    <a:cubicBezTo>
                      <a:pt x="324" y="174"/>
                      <a:pt x="323" y="175"/>
                      <a:pt x="323" y="175"/>
                    </a:cubicBezTo>
                    <a:cubicBezTo>
                      <a:pt x="321" y="173"/>
                      <a:pt x="320" y="175"/>
                      <a:pt x="318" y="174"/>
                    </a:cubicBezTo>
                    <a:cubicBezTo>
                      <a:pt x="318" y="174"/>
                      <a:pt x="317" y="174"/>
                      <a:pt x="317" y="174"/>
                    </a:cubicBezTo>
                    <a:cubicBezTo>
                      <a:pt x="315" y="173"/>
                      <a:pt x="313" y="175"/>
                      <a:pt x="311" y="173"/>
                    </a:cubicBezTo>
                    <a:cubicBezTo>
                      <a:pt x="309" y="174"/>
                      <a:pt x="307" y="174"/>
                      <a:pt x="305" y="173"/>
                    </a:cubicBezTo>
                    <a:cubicBezTo>
                      <a:pt x="302" y="174"/>
                      <a:pt x="299" y="173"/>
                      <a:pt x="296" y="173"/>
                    </a:cubicBezTo>
                    <a:cubicBezTo>
                      <a:pt x="295" y="173"/>
                      <a:pt x="293" y="173"/>
                      <a:pt x="292" y="172"/>
                    </a:cubicBezTo>
                    <a:cubicBezTo>
                      <a:pt x="292" y="172"/>
                      <a:pt x="291" y="173"/>
                      <a:pt x="291" y="173"/>
                    </a:cubicBezTo>
                    <a:cubicBezTo>
                      <a:pt x="291" y="172"/>
                      <a:pt x="291" y="172"/>
                      <a:pt x="290" y="172"/>
                    </a:cubicBezTo>
                    <a:cubicBezTo>
                      <a:pt x="288" y="173"/>
                      <a:pt x="285" y="171"/>
                      <a:pt x="282" y="172"/>
                    </a:cubicBezTo>
                    <a:cubicBezTo>
                      <a:pt x="282" y="172"/>
                      <a:pt x="281" y="172"/>
                      <a:pt x="281" y="172"/>
                    </a:cubicBezTo>
                    <a:cubicBezTo>
                      <a:pt x="277" y="172"/>
                      <a:pt x="272" y="171"/>
                      <a:pt x="268" y="171"/>
                    </a:cubicBezTo>
                    <a:cubicBezTo>
                      <a:pt x="265" y="171"/>
                      <a:pt x="263" y="171"/>
                      <a:pt x="260" y="170"/>
                    </a:cubicBezTo>
                    <a:cubicBezTo>
                      <a:pt x="257" y="171"/>
                      <a:pt x="253" y="169"/>
                      <a:pt x="250" y="170"/>
                    </a:cubicBezTo>
                    <a:cubicBezTo>
                      <a:pt x="250" y="169"/>
                      <a:pt x="250" y="169"/>
                      <a:pt x="250" y="169"/>
                    </a:cubicBezTo>
                    <a:cubicBezTo>
                      <a:pt x="247" y="171"/>
                      <a:pt x="244" y="172"/>
                      <a:pt x="241" y="172"/>
                    </a:cubicBezTo>
                    <a:cubicBezTo>
                      <a:pt x="241" y="172"/>
                      <a:pt x="241" y="172"/>
                      <a:pt x="241" y="173"/>
                    </a:cubicBezTo>
                    <a:cubicBezTo>
                      <a:pt x="238" y="172"/>
                      <a:pt x="237" y="174"/>
                      <a:pt x="234" y="172"/>
                    </a:cubicBezTo>
                    <a:cubicBezTo>
                      <a:pt x="234" y="174"/>
                      <a:pt x="232" y="174"/>
                      <a:pt x="231" y="174"/>
                    </a:cubicBezTo>
                    <a:cubicBezTo>
                      <a:pt x="230" y="174"/>
                      <a:pt x="231" y="174"/>
                      <a:pt x="231" y="175"/>
                    </a:cubicBezTo>
                    <a:cubicBezTo>
                      <a:pt x="231" y="175"/>
                      <a:pt x="231" y="176"/>
                      <a:pt x="230" y="176"/>
                    </a:cubicBezTo>
                    <a:cubicBezTo>
                      <a:pt x="230" y="176"/>
                      <a:pt x="229" y="176"/>
                      <a:pt x="228" y="176"/>
                    </a:cubicBezTo>
                    <a:cubicBezTo>
                      <a:pt x="228" y="176"/>
                      <a:pt x="228" y="176"/>
                      <a:pt x="228" y="176"/>
                    </a:cubicBezTo>
                    <a:cubicBezTo>
                      <a:pt x="228" y="176"/>
                      <a:pt x="227" y="175"/>
                      <a:pt x="227" y="176"/>
                    </a:cubicBezTo>
                    <a:cubicBezTo>
                      <a:pt x="227" y="175"/>
                      <a:pt x="226" y="175"/>
                      <a:pt x="226" y="175"/>
                    </a:cubicBezTo>
                    <a:cubicBezTo>
                      <a:pt x="227" y="175"/>
                      <a:pt x="228" y="174"/>
                      <a:pt x="229" y="174"/>
                    </a:cubicBezTo>
                    <a:cubicBezTo>
                      <a:pt x="230" y="175"/>
                      <a:pt x="229" y="175"/>
                      <a:pt x="229" y="176"/>
                    </a:cubicBezTo>
                    <a:cubicBezTo>
                      <a:pt x="230" y="176"/>
                      <a:pt x="230" y="175"/>
                      <a:pt x="230" y="176"/>
                    </a:cubicBezTo>
                    <a:cubicBezTo>
                      <a:pt x="230" y="175"/>
                      <a:pt x="230" y="175"/>
                      <a:pt x="230" y="174"/>
                    </a:cubicBezTo>
                    <a:cubicBezTo>
                      <a:pt x="227" y="173"/>
                      <a:pt x="225" y="175"/>
                      <a:pt x="222" y="174"/>
                    </a:cubicBezTo>
                    <a:cubicBezTo>
                      <a:pt x="221" y="174"/>
                      <a:pt x="221" y="174"/>
                      <a:pt x="221" y="174"/>
                    </a:cubicBezTo>
                    <a:cubicBezTo>
                      <a:pt x="220" y="174"/>
                      <a:pt x="220" y="173"/>
                      <a:pt x="219" y="173"/>
                    </a:cubicBezTo>
                    <a:cubicBezTo>
                      <a:pt x="218" y="174"/>
                      <a:pt x="215" y="173"/>
                      <a:pt x="214" y="174"/>
                    </a:cubicBezTo>
                    <a:cubicBezTo>
                      <a:pt x="213" y="174"/>
                      <a:pt x="214" y="173"/>
                      <a:pt x="213" y="173"/>
                    </a:cubicBezTo>
                    <a:cubicBezTo>
                      <a:pt x="211" y="172"/>
                      <a:pt x="208" y="174"/>
                      <a:pt x="206" y="171"/>
                    </a:cubicBezTo>
                    <a:cubicBezTo>
                      <a:pt x="206" y="171"/>
                      <a:pt x="206" y="171"/>
                      <a:pt x="207" y="171"/>
                    </a:cubicBezTo>
                    <a:cubicBezTo>
                      <a:pt x="206" y="170"/>
                      <a:pt x="204" y="170"/>
                      <a:pt x="203" y="169"/>
                    </a:cubicBezTo>
                    <a:cubicBezTo>
                      <a:pt x="204" y="168"/>
                      <a:pt x="204" y="168"/>
                      <a:pt x="205" y="167"/>
                    </a:cubicBezTo>
                    <a:cubicBezTo>
                      <a:pt x="204" y="166"/>
                      <a:pt x="201" y="167"/>
                      <a:pt x="200" y="166"/>
                    </a:cubicBezTo>
                    <a:cubicBezTo>
                      <a:pt x="200" y="166"/>
                      <a:pt x="199" y="166"/>
                      <a:pt x="199" y="167"/>
                    </a:cubicBezTo>
                    <a:cubicBezTo>
                      <a:pt x="199" y="166"/>
                      <a:pt x="198" y="167"/>
                      <a:pt x="198" y="166"/>
                    </a:cubicBezTo>
                    <a:cubicBezTo>
                      <a:pt x="197" y="166"/>
                      <a:pt x="197" y="166"/>
                      <a:pt x="196" y="166"/>
                    </a:cubicBezTo>
                    <a:cubicBezTo>
                      <a:pt x="185" y="165"/>
                      <a:pt x="175" y="165"/>
                      <a:pt x="164" y="164"/>
                    </a:cubicBezTo>
                    <a:cubicBezTo>
                      <a:pt x="158" y="163"/>
                      <a:pt x="152" y="163"/>
                      <a:pt x="146" y="163"/>
                    </a:cubicBezTo>
                    <a:cubicBezTo>
                      <a:pt x="142" y="163"/>
                      <a:pt x="137" y="163"/>
                      <a:pt x="132" y="162"/>
                    </a:cubicBezTo>
                    <a:cubicBezTo>
                      <a:pt x="131" y="162"/>
                      <a:pt x="128" y="162"/>
                      <a:pt x="126" y="161"/>
                    </a:cubicBezTo>
                    <a:cubicBezTo>
                      <a:pt x="125" y="162"/>
                      <a:pt x="125" y="161"/>
                      <a:pt x="124" y="162"/>
                    </a:cubicBezTo>
                    <a:cubicBezTo>
                      <a:pt x="124" y="162"/>
                      <a:pt x="124" y="161"/>
                      <a:pt x="124" y="161"/>
                    </a:cubicBezTo>
                    <a:cubicBezTo>
                      <a:pt x="117" y="161"/>
                      <a:pt x="109" y="160"/>
                      <a:pt x="102" y="160"/>
                    </a:cubicBezTo>
                    <a:cubicBezTo>
                      <a:pt x="102" y="160"/>
                      <a:pt x="101" y="160"/>
                      <a:pt x="101" y="159"/>
                    </a:cubicBezTo>
                    <a:cubicBezTo>
                      <a:pt x="104" y="158"/>
                      <a:pt x="102" y="156"/>
                      <a:pt x="104" y="154"/>
                    </a:cubicBezTo>
                    <a:cubicBezTo>
                      <a:pt x="103" y="154"/>
                      <a:pt x="103" y="154"/>
                      <a:pt x="103" y="153"/>
                    </a:cubicBezTo>
                    <a:cubicBezTo>
                      <a:pt x="102" y="153"/>
                      <a:pt x="100" y="153"/>
                      <a:pt x="99" y="153"/>
                    </a:cubicBezTo>
                    <a:cubicBezTo>
                      <a:pt x="97" y="154"/>
                      <a:pt x="96" y="154"/>
                      <a:pt x="95" y="152"/>
                    </a:cubicBezTo>
                    <a:cubicBezTo>
                      <a:pt x="94" y="152"/>
                      <a:pt x="94" y="151"/>
                      <a:pt x="93" y="151"/>
                    </a:cubicBezTo>
                    <a:cubicBezTo>
                      <a:pt x="93" y="150"/>
                      <a:pt x="92" y="150"/>
                      <a:pt x="91" y="150"/>
                    </a:cubicBezTo>
                    <a:cubicBezTo>
                      <a:pt x="90" y="149"/>
                      <a:pt x="88" y="149"/>
                      <a:pt x="87" y="147"/>
                    </a:cubicBezTo>
                    <a:cubicBezTo>
                      <a:pt x="87" y="147"/>
                      <a:pt x="88" y="147"/>
                      <a:pt x="88" y="146"/>
                    </a:cubicBezTo>
                    <a:cubicBezTo>
                      <a:pt x="85" y="145"/>
                      <a:pt x="77" y="143"/>
                      <a:pt x="80" y="139"/>
                    </a:cubicBezTo>
                    <a:cubicBezTo>
                      <a:pt x="79" y="138"/>
                      <a:pt x="79" y="138"/>
                      <a:pt x="79" y="137"/>
                    </a:cubicBezTo>
                    <a:cubicBezTo>
                      <a:pt x="81" y="135"/>
                      <a:pt x="83" y="134"/>
                      <a:pt x="85" y="134"/>
                    </a:cubicBezTo>
                    <a:cubicBezTo>
                      <a:pt x="86" y="133"/>
                      <a:pt x="87" y="132"/>
                      <a:pt x="88" y="133"/>
                    </a:cubicBezTo>
                    <a:cubicBezTo>
                      <a:pt x="89" y="132"/>
                      <a:pt x="89" y="132"/>
                      <a:pt x="90" y="132"/>
                    </a:cubicBezTo>
                    <a:cubicBezTo>
                      <a:pt x="90" y="133"/>
                      <a:pt x="91" y="133"/>
                      <a:pt x="91" y="133"/>
                    </a:cubicBezTo>
                    <a:cubicBezTo>
                      <a:pt x="91" y="132"/>
                      <a:pt x="91" y="132"/>
                      <a:pt x="91" y="132"/>
                    </a:cubicBezTo>
                    <a:cubicBezTo>
                      <a:pt x="90" y="131"/>
                      <a:pt x="89" y="131"/>
                      <a:pt x="88" y="131"/>
                    </a:cubicBezTo>
                    <a:cubicBezTo>
                      <a:pt x="86" y="130"/>
                      <a:pt x="90" y="127"/>
                      <a:pt x="89" y="125"/>
                    </a:cubicBezTo>
                    <a:cubicBezTo>
                      <a:pt x="89" y="125"/>
                      <a:pt x="88" y="125"/>
                      <a:pt x="88" y="124"/>
                    </a:cubicBezTo>
                    <a:cubicBezTo>
                      <a:pt x="88" y="123"/>
                      <a:pt x="88" y="122"/>
                      <a:pt x="88" y="121"/>
                    </a:cubicBezTo>
                    <a:cubicBezTo>
                      <a:pt x="86" y="119"/>
                      <a:pt x="83" y="119"/>
                      <a:pt x="83" y="117"/>
                    </a:cubicBezTo>
                    <a:cubicBezTo>
                      <a:pt x="80" y="116"/>
                      <a:pt x="78" y="114"/>
                      <a:pt x="77" y="112"/>
                    </a:cubicBezTo>
                    <a:cubicBezTo>
                      <a:pt x="78" y="111"/>
                      <a:pt x="81" y="111"/>
                      <a:pt x="83" y="112"/>
                    </a:cubicBezTo>
                    <a:cubicBezTo>
                      <a:pt x="86" y="110"/>
                      <a:pt x="93" y="113"/>
                      <a:pt x="93" y="109"/>
                    </a:cubicBezTo>
                    <a:cubicBezTo>
                      <a:pt x="92" y="109"/>
                      <a:pt x="92" y="110"/>
                      <a:pt x="91" y="110"/>
                    </a:cubicBezTo>
                    <a:cubicBezTo>
                      <a:pt x="91" y="110"/>
                      <a:pt x="90" y="109"/>
                      <a:pt x="90" y="109"/>
                    </a:cubicBezTo>
                    <a:cubicBezTo>
                      <a:pt x="85" y="109"/>
                      <a:pt x="80" y="108"/>
                      <a:pt x="75" y="106"/>
                    </a:cubicBezTo>
                    <a:cubicBezTo>
                      <a:pt x="76" y="105"/>
                      <a:pt x="77" y="106"/>
                      <a:pt x="78" y="106"/>
                    </a:cubicBezTo>
                    <a:cubicBezTo>
                      <a:pt x="78" y="106"/>
                      <a:pt x="78" y="105"/>
                      <a:pt x="78" y="105"/>
                    </a:cubicBezTo>
                    <a:cubicBezTo>
                      <a:pt x="75" y="104"/>
                      <a:pt x="72" y="104"/>
                      <a:pt x="70" y="102"/>
                    </a:cubicBezTo>
                    <a:cubicBezTo>
                      <a:pt x="69" y="102"/>
                      <a:pt x="67" y="102"/>
                      <a:pt x="66" y="101"/>
                    </a:cubicBezTo>
                    <a:cubicBezTo>
                      <a:pt x="64" y="100"/>
                      <a:pt x="62" y="99"/>
                      <a:pt x="60" y="98"/>
                    </a:cubicBezTo>
                    <a:cubicBezTo>
                      <a:pt x="61" y="98"/>
                      <a:pt x="61" y="98"/>
                      <a:pt x="61" y="97"/>
                    </a:cubicBezTo>
                    <a:cubicBezTo>
                      <a:pt x="59" y="95"/>
                      <a:pt x="56" y="96"/>
                      <a:pt x="53" y="94"/>
                    </a:cubicBezTo>
                    <a:cubicBezTo>
                      <a:pt x="53" y="93"/>
                      <a:pt x="56" y="92"/>
                      <a:pt x="56" y="91"/>
                    </a:cubicBezTo>
                    <a:cubicBezTo>
                      <a:pt x="54" y="90"/>
                      <a:pt x="52" y="90"/>
                      <a:pt x="50" y="89"/>
                    </a:cubicBezTo>
                    <a:cubicBezTo>
                      <a:pt x="51" y="89"/>
                      <a:pt x="51" y="89"/>
                      <a:pt x="52" y="89"/>
                    </a:cubicBezTo>
                    <a:cubicBezTo>
                      <a:pt x="52" y="89"/>
                      <a:pt x="52" y="89"/>
                      <a:pt x="52" y="89"/>
                    </a:cubicBezTo>
                    <a:cubicBezTo>
                      <a:pt x="56" y="88"/>
                      <a:pt x="59" y="91"/>
                      <a:pt x="63" y="91"/>
                    </a:cubicBezTo>
                    <a:cubicBezTo>
                      <a:pt x="63" y="90"/>
                      <a:pt x="64" y="90"/>
                      <a:pt x="64" y="89"/>
                    </a:cubicBezTo>
                    <a:cubicBezTo>
                      <a:pt x="59" y="88"/>
                      <a:pt x="55" y="87"/>
                      <a:pt x="51" y="83"/>
                    </a:cubicBezTo>
                    <a:cubicBezTo>
                      <a:pt x="50" y="83"/>
                      <a:pt x="50" y="84"/>
                      <a:pt x="49" y="84"/>
                    </a:cubicBezTo>
                    <a:cubicBezTo>
                      <a:pt x="49" y="83"/>
                      <a:pt x="48" y="82"/>
                      <a:pt x="48" y="82"/>
                    </a:cubicBezTo>
                    <a:cubicBezTo>
                      <a:pt x="48" y="81"/>
                      <a:pt x="49" y="81"/>
                      <a:pt x="49" y="80"/>
                    </a:cubicBezTo>
                    <a:cubicBezTo>
                      <a:pt x="49" y="80"/>
                      <a:pt x="48" y="80"/>
                      <a:pt x="47" y="79"/>
                    </a:cubicBezTo>
                    <a:cubicBezTo>
                      <a:pt x="48" y="78"/>
                      <a:pt x="48" y="78"/>
                      <a:pt x="48" y="78"/>
                    </a:cubicBezTo>
                    <a:cubicBezTo>
                      <a:pt x="46" y="77"/>
                      <a:pt x="44" y="76"/>
                      <a:pt x="42" y="75"/>
                    </a:cubicBezTo>
                    <a:cubicBezTo>
                      <a:pt x="42" y="74"/>
                      <a:pt x="41" y="74"/>
                      <a:pt x="40" y="73"/>
                    </a:cubicBezTo>
                    <a:cubicBezTo>
                      <a:pt x="40" y="73"/>
                      <a:pt x="40" y="74"/>
                      <a:pt x="39" y="74"/>
                    </a:cubicBezTo>
                    <a:cubicBezTo>
                      <a:pt x="39" y="73"/>
                      <a:pt x="39" y="73"/>
                      <a:pt x="38" y="72"/>
                    </a:cubicBezTo>
                    <a:cubicBezTo>
                      <a:pt x="38" y="72"/>
                      <a:pt x="39" y="72"/>
                      <a:pt x="39" y="72"/>
                    </a:cubicBezTo>
                    <a:cubicBezTo>
                      <a:pt x="39" y="71"/>
                      <a:pt x="38" y="72"/>
                      <a:pt x="37" y="71"/>
                    </a:cubicBezTo>
                    <a:cubicBezTo>
                      <a:pt x="37" y="68"/>
                      <a:pt x="32" y="67"/>
                      <a:pt x="30" y="65"/>
                    </a:cubicBezTo>
                    <a:cubicBezTo>
                      <a:pt x="34" y="62"/>
                      <a:pt x="28" y="62"/>
                      <a:pt x="28" y="60"/>
                    </a:cubicBezTo>
                    <a:cubicBezTo>
                      <a:pt x="24" y="60"/>
                      <a:pt x="23" y="53"/>
                      <a:pt x="19" y="52"/>
                    </a:cubicBezTo>
                    <a:cubicBezTo>
                      <a:pt x="18" y="49"/>
                      <a:pt x="14" y="46"/>
                      <a:pt x="13" y="42"/>
                    </a:cubicBezTo>
                    <a:cubicBezTo>
                      <a:pt x="12" y="42"/>
                      <a:pt x="11" y="40"/>
                      <a:pt x="9" y="39"/>
                    </a:cubicBezTo>
                    <a:cubicBezTo>
                      <a:pt x="9" y="39"/>
                      <a:pt x="9" y="38"/>
                      <a:pt x="10" y="37"/>
                    </a:cubicBezTo>
                    <a:cubicBezTo>
                      <a:pt x="7" y="34"/>
                      <a:pt x="8" y="31"/>
                      <a:pt x="6" y="28"/>
                    </a:cubicBezTo>
                    <a:cubicBezTo>
                      <a:pt x="7" y="27"/>
                      <a:pt x="4" y="25"/>
                      <a:pt x="4" y="24"/>
                    </a:cubicBezTo>
                    <a:cubicBezTo>
                      <a:pt x="2" y="22"/>
                      <a:pt x="3" y="21"/>
                      <a:pt x="2" y="19"/>
                    </a:cubicBezTo>
                    <a:cubicBezTo>
                      <a:pt x="2" y="18"/>
                      <a:pt x="2" y="18"/>
                      <a:pt x="2" y="17"/>
                    </a:cubicBezTo>
                    <a:cubicBezTo>
                      <a:pt x="1" y="16"/>
                      <a:pt x="1" y="15"/>
                      <a:pt x="1" y="13"/>
                    </a:cubicBezTo>
                    <a:cubicBezTo>
                      <a:pt x="0" y="12"/>
                      <a:pt x="2" y="10"/>
                      <a:pt x="2" y="8"/>
                    </a:cubicBezTo>
                    <a:cubicBezTo>
                      <a:pt x="3" y="7"/>
                      <a:pt x="5" y="8"/>
                      <a:pt x="7" y="7"/>
                    </a:cubicBezTo>
                    <a:cubicBezTo>
                      <a:pt x="7" y="8"/>
                      <a:pt x="7" y="8"/>
                      <a:pt x="8" y="9"/>
                    </a:cubicBezTo>
                    <a:cubicBezTo>
                      <a:pt x="8" y="8"/>
                      <a:pt x="9" y="9"/>
                      <a:pt x="10" y="8"/>
                    </a:cubicBezTo>
                    <a:cubicBezTo>
                      <a:pt x="10" y="8"/>
                      <a:pt x="11" y="9"/>
                      <a:pt x="11" y="9"/>
                    </a:cubicBezTo>
                    <a:cubicBezTo>
                      <a:pt x="12" y="9"/>
                      <a:pt x="14" y="11"/>
                      <a:pt x="16" y="11"/>
                    </a:cubicBezTo>
                    <a:cubicBezTo>
                      <a:pt x="17" y="13"/>
                      <a:pt x="21" y="14"/>
                      <a:pt x="24" y="15"/>
                    </a:cubicBezTo>
                    <a:cubicBezTo>
                      <a:pt x="24" y="15"/>
                      <a:pt x="24" y="14"/>
                      <a:pt x="25" y="14"/>
                    </a:cubicBezTo>
                    <a:cubicBezTo>
                      <a:pt x="28" y="16"/>
                      <a:pt x="33" y="17"/>
                      <a:pt x="36" y="19"/>
                    </a:cubicBezTo>
                    <a:cubicBezTo>
                      <a:pt x="37" y="19"/>
                      <a:pt x="38" y="19"/>
                      <a:pt x="39" y="20"/>
                    </a:cubicBezTo>
                    <a:cubicBezTo>
                      <a:pt x="41" y="20"/>
                      <a:pt x="43" y="21"/>
                      <a:pt x="44" y="22"/>
                    </a:cubicBezTo>
                    <a:cubicBezTo>
                      <a:pt x="46" y="22"/>
                      <a:pt x="47" y="22"/>
                      <a:pt x="48" y="22"/>
                    </a:cubicBezTo>
                    <a:cubicBezTo>
                      <a:pt x="49" y="23"/>
                      <a:pt x="50" y="23"/>
                      <a:pt x="51" y="23"/>
                    </a:cubicBezTo>
                    <a:cubicBezTo>
                      <a:pt x="52" y="23"/>
                      <a:pt x="52" y="24"/>
                      <a:pt x="52" y="24"/>
                    </a:cubicBezTo>
                    <a:cubicBezTo>
                      <a:pt x="55" y="25"/>
                      <a:pt x="57" y="25"/>
                      <a:pt x="59" y="26"/>
                    </a:cubicBezTo>
                    <a:cubicBezTo>
                      <a:pt x="62" y="26"/>
                      <a:pt x="64" y="27"/>
                      <a:pt x="66" y="28"/>
                    </a:cubicBezTo>
                    <a:cubicBezTo>
                      <a:pt x="67" y="27"/>
                      <a:pt x="68" y="28"/>
                      <a:pt x="69" y="28"/>
                    </a:cubicBezTo>
                    <a:cubicBezTo>
                      <a:pt x="70" y="28"/>
                      <a:pt x="70" y="28"/>
                      <a:pt x="70" y="29"/>
                    </a:cubicBezTo>
                    <a:cubicBezTo>
                      <a:pt x="71" y="26"/>
                      <a:pt x="67" y="26"/>
                      <a:pt x="66" y="24"/>
                    </a:cubicBezTo>
                    <a:cubicBezTo>
                      <a:pt x="67" y="25"/>
                      <a:pt x="69" y="25"/>
                      <a:pt x="69" y="26"/>
                    </a:cubicBezTo>
                    <a:cubicBezTo>
                      <a:pt x="70" y="26"/>
                      <a:pt x="71" y="26"/>
                      <a:pt x="71" y="25"/>
                    </a:cubicBezTo>
                    <a:cubicBezTo>
                      <a:pt x="73" y="26"/>
                      <a:pt x="74" y="26"/>
                      <a:pt x="76" y="27"/>
                    </a:cubicBezTo>
                    <a:cubicBezTo>
                      <a:pt x="76" y="26"/>
                      <a:pt x="76" y="26"/>
                      <a:pt x="76" y="26"/>
                    </a:cubicBezTo>
                    <a:cubicBezTo>
                      <a:pt x="78" y="27"/>
                      <a:pt x="80" y="27"/>
                      <a:pt x="82" y="27"/>
                    </a:cubicBezTo>
                    <a:cubicBezTo>
                      <a:pt x="80" y="25"/>
                      <a:pt x="76" y="26"/>
                      <a:pt x="73" y="24"/>
                    </a:cubicBezTo>
                    <a:cubicBezTo>
                      <a:pt x="75" y="23"/>
                      <a:pt x="76" y="24"/>
                      <a:pt x="77" y="25"/>
                    </a:cubicBezTo>
                    <a:cubicBezTo>
                      <a:pt x="78" y="25"/>
                      <a:pt x="78" y="24"/>
                      <a:pt x="79" y="25"/>
                    </a:cubicBezTo>
                    <a:cubicBezTo>
                      <a:pt x="79" y="25"/>
                      <a:pt x="80" y="25"/>
                      <a:pt x="80" y="25"/>
                    </a:cubicBezTo>
                    <a:cubicBezTo>
                      <a:pt x="81" y="25"/>
                      <a:pt x="81" y="25"/>
                      <a:pt x="81" y="25"/>
                    </a:cubicBezTo>
                    <a:cubicBezTo>
                      <a:pt x="83" y="25"/>
                      <a:pt x="84" y="26"/>
                      <a:pt x="86" y="26"/>
                    </a:cubicBezTo>
                    <a:cubicBezTo>
                      <a:pt x="88" y="27"/>
                      <a:pt x="89" y="26"/>
                      <a:pt x="91" y="27"/>
                    </a:cubicBezTo>
                    <a:cubicBezTo>
                      <a:pt x="92" y="27"/>
                      <a:pt x="93" y="27"/>
                      <a:pt x="94" y="27"/>
                    </a:cubicBezTo>
                    <a:cubicBezTo>
                      <a:pt x="94" y="27"/>
                      <a:pt x="94" y="28"/>
                      <a:pt x="94" y="28"/>
                    </a:cubicBezTo>
                    <a:cubicBezTo>
                      <a:pt x="95" y="28"/>
                      <a:pt x="96" y="28"/>
                      <a:pt x="97" y="28"/>
                    </a:cubicBezTo>
                    <a:cubicBezTo>
                      <a:pt x="100" y="28"/>
                      <a:pt x="102" y="29"/>
                      <a:pt x="104" y="29"/>
                    </a:cubicBezTo>
                    <a:cubicBezTo>
                      <a:pt x="104" y="29"/>
                      <a:pt x="104" y="28"/>
                      <a:pt x="105" y="28"/>
                    </a:cubicBezTo>
                    <a:cubicBezTo>
                      <a:pt x="105" y="29"/>
                      <a:pt x="106" y="29"/>
                      <a:pt x="106" y="29"/>
                    </a:cubicBezTo>
                    <a:cubicBezTo>
                      <a:pt x="106" y="29"/>
                      <a:pt x="106" y="29"/>
                      <a:pt x="106" y="29"/>
                    </a:cubicBezTo>
                    <a:cubicBezTo>
                      <a:pt x="111" y="30"/>
                      <a:pt x="116" y="31"/>
                      <a:pt x="121" y="31"/>
                    </a:cubicBezTo>
                    <a:cubicBezTo>
                      <a:pt x="121" y="31"/>
                      <a:pt x="121" y="31"/>
                      <a:pt x="121" y="31"/>
                    </a:cubicBezTo>
                    <a:cubicBezTo>
                      <a:pt x="121" y="31"/>
                      <a:pt x="122" y="31"/>
                      <a:pt x="122" y="31"/>
                    </a:cubicBezTo>
                    <a:cubicBezTo>
                      <a:pt x="123" y="32"/>
                      <a:pt x="124" y="31"/>
                      <a:pt x="125" y="31"/>
                    </a:cubicBezTo>
                    <a:cubicBezTo>
                      <a:pt x="127" y="31"/>
                      <a:pt x="127" y="32"/>
                      <a:pt x="128" y="31"/>
                    </a:cubicBezTo>
                    <a:cubicBezTo>
                      <a:pt x="129" y="33"/>
                      <a:pt x="131" y="31"/>
                      <a:pt x="132" y="33"/>
                    </a:cubicBezTo>
                    <a:cubicBezTo>
                      <a:pt x="135" y="32"/>
                      <a:pt x="139" y="34"/>
                      <a:pt x="142" y="33"/>
                    </a:cubicBezTo>
                    <a:cubicBezTo>
                      <a:pt x="138" y="31"/>
                      <a:pt x="133" y="31"/>
                      <a:pt x="128" y="31"/>
                    </a:cubicBezTo>
                    <a:cubicBezTo>
                      <a:pt x="128" y="30"/>
                      <a:pt x="128" y="30"/>
                      <a:pt x="127" y="30"/>
                    </a:cubicBezTo>
                    <a:cubicBezTo>
                      <a:pt x="126" y="30"/>
                      <a:pt x="125" y="30"/>
                      <a:pt x="123" y="30"/>
                    </a:cubicBezTo>
                    <a:cubicBezTo>
                      <a:pt x="121" y="30"/>
                      <a:pt x="120" y="29"/>
                      <a:pt x="119" y="29"/>
                    </a:cubicBezTo>
                    <a:cubicBezTo>
                      <a:pt x="119" y="28"/>
                      <a:pt x="119" y="29"/>
                      <a:pt x="120" y="28"/>
                    </a:cubicBezTo>
                    <a:cubicBezTo>
                      <a:pt x="121" y="29"/>
                      <a:pt x="123" y="27"/>
                      <a:pt x="124" y="28"/>
                    </a:cubicBezTo>
                    <a:cubicBezTo>
                      <a:pt x="126" y="28"/>
                      <a:pt x="127" y="29"/>
                      <a:pt x="129" y="29"/>
                    </a:cubicBezTo>
                    <a:cubicBezTo>
                      <a:pt x="129" y="29"/>
                      <a:pt x="130" y="29"/>
                      <a:pt x="130" y="28"/>
                    </a:cubicBezTo>
                    <a:cubicBezTo>
                      <a:pt x="131" y="29"/>
                      <a:pt x="132" y="29"/>
                      <a:pt x="132" y="29"/>
                    </a:cubicBezTo>
                    <a:cubicBezTo>
                      <a:pt x="135" y="28"/>
                      <a:pt x="139" y="30"/>
                      <a:pt x="142" y="29"/>
                    </a:cubicBezTo>
                    <a:cubicBezTo>
                      <a:pt x="144" y="30"/>
                      <a:pt x="145" y="29"/>
                      <a:pt x="146" y="29"/>
                    </a:cubicBezTo>
                    <a:cubicBezTo>
                      <a:pt x="146" y="30"/>
                      <a:pt x="146" y="30"/>
                      <a:pt x="146" y="30"/>
                    </a:cubicBezTo>
                    <a:cubicBezTo>
                      <a:pt x="149" y="28"/>
                      <a:pt x="151" y="31"/>
                      <a:pt x="154" y="30"/>
                    </a:cubicBezTo>
                    <a:cubicBezTo>
                      <a:pt x="155" y="31"/>
                      <a:pt x="156" y="31"/>
                      <a:pt x="157" y="30"/>
                    </a:cubicBezTo>
                    <a:cubicBezTo>
                      <a:pt x="158" y="30"/>
                      <a:pt x="159" y="31"/>
                      <a:pt x="160" y="30"/>
                    </a:cubicBezTo>
                    <a:cubicBezTo>
                      <a:pt x="161" y="31"/>
                      <a:pt x="163" y="31"/>
                      <a:pt x="164" y="29"/>
                    </a:cubicBezTo>
                    <a:cubicBezTo>
                      <a:pt x="165" y="30"/>
                      <a:pt x="164" y="30"/>
                      <a:pt x="165" y="30"/>
                    </a:cubicBezTo>
                    <a:cubicBezTo>
                      <a:pt x="165" y="30"/>
                      <a:pt x="165" y="30"/>
                      <a:pt x="165" y="29"/>
                    </a:cubicBezTo>
                    <a:cubicBezTo>
                      <a:pt x="166" y="29"/>
                      <a:pt x="167" y="30"/>
                      <a:pt x="168" y="29"/>
                    </a:cubicBezTo>
                    <a:cubicBezTo>
                      <a:pt x="167" y="29"/>
                      <a:pt x="165" y="28"/>
                      <a:pt x="165" y="29"/>
                    </a:cubicBezTo>
                    <a:cubicBezTo>
                      <a:pt x="164" y="28"/>
                      <a:pt x="164" y="28"/>
                      <a:pt x="164" y="28"/>
                    </a:cubicBezTo>
                    <a:cubicBezTo>
                      <a:pt x="164" y="28"/>
                      <a:pt x="164" y="28"/>
                      <a:pt x="164" y="27"/>
                    </a:cubicBezTo>
                    <a:cubicBezTo>
                      <a:pt x="168" y="27"/>
                      <a:pt x="172" y="28"/>
                      <a:pt x="177" y="27"/>
                    </a:cubicBezTo>
                    <a:cubicBezTo>
                      <a:pt x="175" y="26"/>
                      <a:pt x="173" y="27"/>
                      <a:pt x="171" y="26"/>
                    </a:cubicBezTo>
                    <a:cubicBezTo>
                      <a:pt x="170" y="27"/>
                      <a:pt x="169" y="27"/>
                      <a:pt x="167" y="26"/>
                    </a:cubicBezTo>
                    <a:cubicBezTo>
                      <a:pt x="166" y="27"/>
                      <a:pt x="165" y="26"/>
                      <a:pt x="163" y="26"/>
                    </a:cubicBezTo>
                    <a:cubicBezTo>
                      <a:pt x="163" y="26"/>
                      <a:pt x="163" y="26"/>
                      <a:pt x="163" y="27"/>
                    </a:cubicBezTo>
                    <a:cubicBezTo>
                      <a:pt x="154" y="26"/>
                      <a:pt x="145" y="25"/>
                      <a:pt x="136" y="25"/>
                    </a:cubicBezTo>
                    <a:cubicBezTo>
                      <a:pt x="136" y="25"/>
                      <a:pt x="135" y="25"/>
                      <a:pt x="135" y="24"/>
                    </a:cubicBezTo>
                    <a:cubicBezTo>
                      <a:pt x="133" y="24"/>
                      <a:pt x="131" y="24"/>
                      <a:pt x="130" y="24"/>
                    </a:cubicBezTo>
                    <a:cubicBezTo>
                      <a:pt x="129" y="24"/>
                      <a:pt x="129" y="24"/>
                      <a:pt x="129" y="24"/>
                    </a:cubicBezTo>
                    <a:cubicBezTo>
                      <a:pt x="127" y="24"/>
                      <a:pt x="126" y="24"/>
                      <a:pt x="125" y="23"/>
                    </a:cubicBezTo>
                    <a:cubicBezTo>
                      <a:pt x="123" y="24"/>
                      <a:pt x="121" y="22"/>
                      <a:pt x="121" y="23"/>
                    </a:cubicBezTo>
                    <a:cubicBezTo>
                      <a:pt x="119" y="23"/>
                      <a:pt x="118" y="23"/>
                      <a:pt x="116" y="22"/>
                    </a:cubicBezTo>
                    <a:cubicBezTo>
                      <a:pt x="116" y="23"/>
                      <a:pt x="115" y="23"/>
                      <a:pt x="115" y="23"/>
                    </a:cubicBezTo>
                    <a:cubicBezTo>
                      <a:pt x="114" y="22"/>
                      <a:pt x="113" y="22"/>
                      <a:pt x="112" y="22"/>
                    </a:cubicBezTo>
                    <a:cubicBezTo>
                      <a:pt x="112" y="22"/>
                      <a:pt x="111" y="22"/>
                      <a:pt x="111" y="23"/>
                    </a:cubicBezTo>
                    <a:cubicBezTo>
                      <a:pt x="107" y="21"/>
                      <a:pt x="104" y="21"/>
                      <a:pt x="100" y="21"/>
                    </a:cubicBezTo>
                    <a:cubicBezTo>
                      <a:pt x="99" y="20"/>
                      <a:pt x="100" y="20"/>
                      <a:pt x="99" y="20"/>
                    </a:cubicBezTo>
                    <a:cubicBezTo>
                      <a:pt x="97" y="20"/>
                      <a:pt x="94" y="20"/>
                      <a:pt x="93" y="19"/>
                    </a:cubicBezTo>
                    <a:cubicBezTo>
                      <a:pt x="92" y="19"/>
                      <a:pt x="93" y="20"/>
                      <a:pt x="92" y="20"/>
                    </a:cubicBezTo>
                    <a:cubicBezTo>
                      <a:pt x="90" y="18"/>
                      <a:pt x="89" y="20"/>
                      <a:pt x="87" y="18"/>
                    </a:cubicBezTo>
                    <a:cubicBezTo>
                      <a:pt x="88" y="18"/>
                      <a:pt x="89" y="18"/>
                      <a:pt x="89" y="18"/>
                    </a:cubicBezTo>
                    <a:cubicBezTo>
                      <a:pt x="89" y="17"/>
                      <a:pt x="90" y="17"/>
                      <a:pt x="91" y="17"/>
                    </a:cubicBezTo>
                    <a:cubicBezTo>
                      <a:pt x="92" y="17"/>
                      <a:pt x="92" y="18"/>
                      <a:pt x="93" y="18"/>
                    </a:cubicBezTo>
                    <a:cubicBezTo>
                      <a:pt x="94" y="18"/>
                      <a:pt x="93" y="18"/>
                      <a:pt x="93" y="17"/>
                    </a:cubicBezTo>
                    <a:cubicBezTo>
                      <a:pt x="93" y="17"/>
                      <a:pt x="94" y="18"/>
                      <a:pt x="95" y="18"/>
                    </a:cubicBezTo>
                    <a:cubicBezTo>
                      <a:pt x="95" y="18"/>
                      <a:pt x="95" y="19"/>
                      <a:pt x="96" y="19"/>
                    </a:cubicBezTo>
                    <a:cubicBezTo>
                      <a:pt x="96" y="19"/>
                      <a:pt x="96" y="17"/>
                      <a:pt x="97" y="18"/>
                    </a:cubicBezTo>
                    <a:cubicBezTo>
                      <a:pt x="97" y="18"/>
                      <a:pt x="96" y="18"/>
                      <a:pt x="96" y="18"/>
                    </a:cubicBezTo>
                    <a:cubicBezTo>
                      <a:pt x="97" y="19"/>
                      <a:pt x="97" y="19"/>
                      <a:pt x="97" y="19"/>
                    </a:cubicBezTo>
                    <a:cubicBezTo>
                      <a:pt x="98" y="18"/>
                      <a:pt x="99" y="18"/>
                      <a:pt x="100" y="18"/>
                    </a:cubicBezTo>
                    <a:cubicBezTo>
                      <a:pt x="100" y="18"/>
                      <a:pt x="100" y="19"/>
                      <a:pt x="100" y="19"/>
                    </a:cubicBezTo>
                    <a:cubicBezTo>
                      <a:pt x="100" y="20"/>
                      <a:pt x="101" y="19"/>
                      <a:pt x="101" y="19"/>
                    </a:cubicBezTo>
                    <a:cubicBezTo>
                      <a:pt x="101" y="19"/>
                      <a:pt x="101" y="19"/>
                      <a:pt x="101" y="19"/>
                    </a:cubicBezTo>
                    <a:cubicBezTo>
                      <a:pt x="101" y="18"/>
                      <a:pt x="102" y="18"/>
                      <a:pt x="102" y="17"/>
                    </a:cubicBezTo>
                    <a:cubicBezTo>
                      <a:pt x="103" y="18"/>
                      <a:pt x="104" y="18"/>
                      <a:pt x="105" y="17"/>
                    </a:cubicBezTo>
                    <a:cubicBezTo>
                      <a:pt x="105" y="18"/>
                      <a:pt x="105" y="19"/>
                      <a:pt x="106" y="18"/>
                    </a:cubicBezTo>
                    <a:cubicBezTo>
                      <a:pt x="106" y="19"/>
                      <a:pt x="106" y="19"/>
                      <a:pt x="107" y="19"/>
                    </a:cubicBezTo>
                    <a:cubicBezTo>
                      <a:pt x="107" y="19"/>
                      <a:pt x="107" y="19"/>
                      <a:pt x="107" y="18"/>
                    </a:cubicBezTo>
                    <a:cubicBezTo>
                      <a:pt x="108" y="18"/>
                      <a:pt x="108" y="18"/>
                      <a:pt x="109" y="19"/>
                    </a:cubicBezTo>
                    <a:cubicBezTo>
                      <a:pt x="110" y="19"/>
                      <a:pt x="109" y="18"/>
                      <a:pt x="110" y="19"/>
                    </a:cubicBezTo>
                    <a:cubicBezTo>
                      <a:pt x="110" y="19"/>
                      <a:pt x="110" y="18"/>
                      <a:pt x="110" y="18"/>
                    </a:cubicBezTo>
                    <a:cubicBezTo>
                      <a:pt x="109" y="17"/>
                      <a:pt x="107" y="18"/>
                      <a:pt x="106" y="17"/>
                    </a:cubicBezTo>
                    <a:cubicBezTo>
                      <a:pt x="105" y="17"/>
                      <a:pt x="106" y="17"/>
                      <a:pt x="105" y="17"/>
                    </a:cubicBezTo>
                    <a:cubicBezTo>
                      <a:pt x="104" y="17"/>
                      <a:pt x="103" y="16"/>
                      <a:pt x="103" y="17"/>
                    </a:cubicBezTo>
                    <a:cubicBezTo>
                      <a:pt x="102" y="16"/>
                      <a:pt x="101" y="16"/>
                      <a:pt x="100" y="16"/>
                    </a:cubicBezTo>
                    <a:cubicBezTo>
                      <a:pt x="99" y="16"/>
                      <a:pt x="100" y="16"/>
                      <a:pt x="100" y="15"/>
                    </a:cubicBezTo>
                    <a:cubicBezTo>
                      <a:pt x="99" y="15"/>
                      <a:pt x="99" y="16"/>
                      <a:pt x="98" y="16"/>
                    </a:cubicBezTo>
                    <a:cubicBezTo>
                      <a:pt x="97" y="16"/>
                      <a:pt x="95" y="16"/>
                      <a:pt x="93" y="15"/>
                    </a:cubicBezTo>
                    <a:cubicBezTo>
                      <a:pt x="93" y="15"/>
                      <a:pt x="93" y="15"/>
                      <a:pt x="92" y="15"/>
                    </a:cubicBezTo>
                    <a:cubicBezTo>
                      <a:pt x="92" y="15"/>
                      <a:pt x="92" y="15"/>
                      <a:pt x="91" y="15"/>
                    </a:cubicBezTo>
                    <a:cubicBezTo>
                      <a:pt x="89" y="15"/>
                      <a:pt x="86" y="13"/>
                      <a:pt x="83" y="13"/>
                    </a:cubicBezTo>
                    <a:cubicBezTo>
                      <a:pt x="83" y="13"/>
                      <a:pt x="83" y="12"/>
                      <a:pt x="82" y="12"/>
                    </a:cubicBezTo>
                    <a:cubicBezTo>
                      <a:pt x="83" y="11"/>
                      <a:pt x="85" y="13"/>
                      <a:pt x="87" y="12"/>
                    </a:cubicBezTo>
                    <a:cubicBezTo>
                      <a:pt x="88" y="13"/>
                      <a:pt x="89" y="13"/>
                      <a:pt x="90" y="12"/>
                    </a:cubicBezTo>
                    <a:cubicBezTo>
                      <a:pt x="90" y="13"/>
                      <a:pt x="90" y="13"/>
                      <a:pt x="90" y="13"/>
                    </a:cubicBezTo>
                    <a:cubicBezTo>
                      <a:pt x="91" y="13"/>
                      <a:pt x="91" y="13"/>
                      <a:pt x="91" y="13"/>
                    </a:cubicBezTo>
                    <a:cubicBezTo>
                      <a:pt x="93" y="14"/>
                      <a:pt x="95" y="13"/>
                      <a:pt x="97" y="14"/>
                    </a:cubicBezTo>
                    <a:cubicBezTo>
                      <a:pt x="97" y="13"/>
                      <a:pt x="95" y="12"/>
                      <a:pt x="95" y="13"/>
                    </a:cubicBezTo>
                    <a:cubicBezTo>
                      <a:pt x="94" y="12"/>
                      <a:pt x="95" y="12"/>
                      <a:pt x="95" y="12"/>
                    </a:cubicBezTo>
                    <a:cubicBezTo>
                      <a:pt x="94" y="11"/>
                      <a:pt x="93" y="11"/>
                      <a:pt x="93" y="11"/>
                    </a:cubicBezTo>
                    <a:cubicBezTo>
                      <a:pt x="93" y="12"/>
                      <a:pt x="93" y="12"/>
                      <a:pt x="93" y="12"/>
                    </a:cubicBezTo>
                    <a:cubicBezTo>
                      <a:pt x="92" y="13"/>
                      <a:pt x="91" y="12"/>
                      <a:pt x="90" y="12"/>
                    </a:cubicBezTo>
                    <a:cubicBezTo>
                      <a:pt x="89" y="11"/>
                      <a:pt x="88" y="12"/>
                      <a:pt x="87" y="10"/>
                    </a:cubicBezTo>
                    <a:cubicBezTo>
                      <a:pt x="87" y="10"/>
                      <a:pt x="87" y="11"/>
                      <a:pt x="86" y="11"/>
                    </a:cubicBezTo>
                    <a:cubicBezTo>
                      <a:pt x="85" y="10"/>
                      <a:pt x="83" y="10"/>
                      <a:pt x="81" y="11"/>
                    </a:cubicBezTo>
                    <a:cubicBezTo>
                      <a:pt x="80" y="10"/>
                      <a:pt x="79" y="9"/>
                      <a:pt x="79" y="10"/>
                    </a:cubicBezTo>
                    <a:cubicBezTo>
                      <a:pt x="78" y="10"/>
                      <a:pt x="78" y="10"/>
                      <a:pt x="77" y="9"/>
                    </a:cubicBezTo>
                    <a:cubicBezTo>
                      <a:pt x="76" y="10"/>
                      <a:pt x="74" y="9"/>
                      <a:pt x="73" y="8"/>
                    </a:cubicBezTo>
                    <a:cubicBezTo>
                      <a:pt x="73" y="8"/>
                      <a:pt x="74" y="9"/>
                      <a:pt x="75" y="8"/>
                    </a:cubicBezTo>
                    <a:cubicBezTo>
                      <a:pt x="74" y="7"/>
                      <a:pt x="72" y="8"/>
                      <a:pt x="71" y="7"/>
                    </a:cubicBezTo>
                    <a:cubicBezTo>
                      <a:pt x="72" y="6"/>
                      <a:pt x="74" y="7"/>
                      <a:pt x="75" y="7"/>
                    </a:cubicBezTo>
                    <a:cubicBezTo>
                      <a:pt x="78" y="8"/>
                      <a:pt x="81" y="8"/>
                      <a:pt x="83" y="9"/>
                    </a:cubicBezTo>
                    <a:cubicBezTo>
                      <a:pt x="84" y="9"/>
                      <a:pt x="85" y="9"/>
                      <a:pt x="85" y="10"/>
                    </a:cubicBezTo>
                    <a:cubicBezTo>
                      <a:pt x="85" y="10"/>
                      <a:pt x="86" y="9"/>
                      <a:pt x="86" y="9"/>
                    </a:cubicBezTo>
                    <a:cubicBezTo>
                      <a:pt x="87" y="10"/>
                      <a:pt x="87" y="10"/>
                      <a:pt x="88" y="10"/>
                    </a:cubicBezTo>
                    <a:cubicBezTo>
                      <a:pt x="89" y="9"/>
                      <a:pt x="91" y="11"/>
                      <a:pt x="92" y="10"/>
                    </a:cubicBezTo>
                    <a:cubicBezTo>
                      <a:pt x="93" y="11"/>
                      <a:pt x="95" y="10"/>
                      <a:pt x="96" y="11"/>
                    </a:cubicBezTo>
                    <a:cubicBezTo>
                      <a:pt x="97" y="10"/>
                      <a:pt x="99" y="12"/>
                      <a:pt x="99" y="11"/>
                    </a:cubicBezTo>
                    <a:cubicBezTo>
                      <a:pt x="102" y="12"/>
                      <a:pt x="103" y="11"/>
                      <a:pt x="105" y="13"/>
                    </a:cubicBezTo>
                    <a:cubicBezTo>
                      <a:pt x="106" y="13"/>
                      <a:pt x="106" y="12"/>
                      <a:pt x="106" y="12"/>
                    </a:cubicBezTo>
                    <a:cubicBezTo>
                      <a:pt x="107" y="13"/>
                      <a:pt x="107" y="13"/>
                      <a:pt x="108" y="14"/>
                    </a:cubicBezTo>
                    <a:cubicBezTo>
                      <a:pt x="109" y="13"/>
                      <a:pt x="109" y="12"/>
                      <a:pt x="108" y="12"/>
                    </a:cubicBezTo>
                    <a:cubicBezTo>
                      <a:pt x="109" y="12"/>
                      <a:pt x="109" y="12"/>
                      <a:pt x="110" y="12"/>
                    </a:cubicBezTo>
                    <a:cubicBezTo>
                      <a:pt x="110" y="14"/>
                      <a:pt x="111" y="13"/>
                      <a:pt x="112" y="14"/>
                    </a:cubicBezTo>
                    <a:cubicBezTo>
                      <a:pt x="112" y="13"/>
                      <a:pt x="114" y="13"/>
                      <a:pt x="114" y="13"/>
                    </a:cubicBezTo>
                    <a:cubicBezTo>
                      <a:pt x="117" y="12"/>
                      <a:pt x="120" y="12"/>
                      <a:pt x="124" y="13"/>
                    </a:cubicBezTo>
                    <a:cubicBezTo>
                      <a:pt x="124" y="14"/>
                      <a:pt x="123" y="15"/>
                      <a:pt x="124" y="16"/>
                    </a:cubicBezTo>
                    <a:cubicBezTo>
                      <a:pt x="125" y="15"/>
                      <a:pt x="126" y="15"/>
                      <a:pt x="126" y="15"/>
                    </a:cubicBezTo>
                    <a:cubicBezTo>
                      <a:pt x="127" y="14"/>
                      <a:pt x="126" y="14"/>
                      <a:pt x="126" y="14"/>
                    </a:cubicBezTo>
                    <a:cubicBezTo>
                      <a:pt x="127" y="13"/>
                      <a:pt x="127" y="13"/>
                      <a:pt x="128" y="13"/>
                    </a:cubicBezTo>
                    <a:cubicBezTo>
                      <a:pt x="128" y="13"/>
                      <a:pt x="128" y="14"/>
                      <a:pt x="128" y="14"/>
                    </a:cubicBezTo>
                    <a:cubicBezTo>
                      <a:pt x="128" y="14"/>
                      <a:pt x="127" y="14"/>
                      <a:pt x="127" y="15"/>
                    </a:cubicBezTo>
                    <a:cubicBezTo>
                      <a:pt x="128" y="15"/>
                      <a:pt x="128" y="14"/>
                      <a:pt x="129" y="14"/>
                    </a:cubicBezTo>
                    <a:cubicBezTo>
                      <a:pt x="129" y="14"/>
                      <a:pt x="130" y="14"/>
                      <a:pt x="130" y="14"/>
                    </a:cubicBezTo>
                    <a:cubicBezTo>
                      <a:pt x="131" y="12"/>
                      <a:pt x="134" y="14"/>
                      <a:pt x="136" y="14"/>
                    </a:cubicBezTo>
                    <a:cubicBezTo>
                      <a:pt x="137" y="14"/>
                      <a:pt x="136" y="15"/>
                      <a:pt x="137" y="15"/>
                    </a:cubicBezTo>
                    <a:cubicBezTo>
                      <a:pt x="137" y="15"/>
                      <a:pt x="137" y="14"/>
                      <a:pt x="138" y="14"/>
                    </a:cubicBezTo>
                    <a:cubicBezTo>
                      <a:pt x="138" y="15"/>
                      <a:pt x="139" y="16"/>
                      <a:pt x="139" y="15"/>
                    </a:cubicBezTo>
                    <a:cubicBezTo>
                      <a:pt x="140" y="15"/>
                      <a:pt x="140" y="15"/>
                      <a:pt x="140" y="15"/>
                    </a:cubicBezTo>
                    <a:cubicBezTo>
                      <a:pt x="142" y="15"/>
                      <a:pt x="143" y="16"/>
                      <a:pt x="144" y="15"/>
                    </a:cubicBezTo>
                    <a:cubicBezTo>
                      <a:pt x="145" y="15"/>
                      <a:pt x="144" y="14"/>
                      <a:pt x="143" y="14"/>
                    </a:cubicBezTo>
                    <a:cubicBezTo>
                      <a:pt x="144" y="14"/>
                      <a:pt x="144" y="14"/>
                      <a:pt x="145" y="14"/>
                    </a:cubicBezTo>
                    <a:cubicBezTo>
                      <a:pt x="145" y="15"/>
                      <a:pt x="145" y="15"/>
                      <a:pt x="145" y="15"/>
                    </a:cubicBezTo>
                    <a:cubicBezTo>
                      <a:pt x="146" y="15"/>
                      <a:pt x="148" y="17"/>
                      <a:pt x="149" y="16"/>
                    </a:cubicBezTo>
                    <a:cubicBezTo>
                      <a:pt x="150" y="17"/>
                      <a:pt x="152" y="17"/>
                      <a:pt x="153" y="17"/>
                    </a:cubicBezTo>
                    <a:cubicBezTo>
                      <a:pt x="153" y="17"/>
                      <a:pt x="154" y="17"/>
                      <a:pt x="154" y="17"/>
                    </a:cubicBezTo>
                    <a:cubicBezTo>
                      <a:pt x="153" y="17"/>
                      <a:pt x="152" y="16"/>
                      <a:pt x="151" y="16"/>
                    </a:cubicBezTo>
                    <a:cubicBezTo>
                      <a:pt x="151" y="16"/>
                      <a:pt x="152" y="15"/>
                      <a:pt x="151" y="15"/>
                    </a:cubicBezTo>
                    <a:cubicBezTo>
                      <a:pt x="151" y="14"/>
                      <a:pt x="152" y="16"/>
                      <a:pt x="153" y="15"/>
                    </a:cubicBezTo>
                    <a:cubicBezTo>
                      <a:pt x="153" y="15"/>
                      <a:pt x="153" y="15"/>
                      <a:pt x="153" y="16"/>
                    </a:cubicBezTo>
                    <a:cubicBezTo>
                      <a:pt x="154" y="15"/>
                      <a:pt x="154" y="15"/>
                      <a:pt x="154" y="14"/>
                    </a:cubicBezTo>
                    <a:cubicBezTo>
                      <a:pt x="156" y="15"/>
                      <a:pt x="157" y="14"/>
                      <a:pt x="158" y="15"/>
                    </a:cubicBezTo>
                    <a:cubicBezTo>
                      <a:pt x="157" y="15"/>
                      <a:pt x="157" y="15"/>
                      <a:pt x="158" y="16"/>
                    </a:cubicBezTo>
                    <a:cubicBezTo>
                      <a:pt x="157" y="16"/>
                      <a:pt x="157" y="15"/>
                      <a:pt x="156" y="16"/>
                    </a:cubicBezTo>
                    <a:cubicBezTo>
                      <a:pt x="156" y="17"/>
                      <a:pt x="157" y="18"/>
                      <a:pt x="158" y="17"/>
                    </a:cubicBezTo>
                    <a:cubicBezTo>
                      <a:pt x="159" y="18"/>
                      <a:pt x="160" y="18"/>
                      <a:pt x="161" y="17"/>
                    </a:cubicBezTo>
                    <a:cubicBezTo>
                      <a:pt x="162" y="19"/>
                      <a:pt x="163" y="17"/>
                      <a:pt x="164" y="18"/>
                    </a:cubicBezTo>
                    <a:cubicBezTo>
                      <a:pt x="165" y="17"/>
                      <a:pt x="164" y="17"/>
                      <a:pt x="164" y="16"/>
                    </a:cubicBezTo>
                    <a:cubicBezTo>
                      <a:pt x="165" y="16"/>
                      <a:pt x="166" y="16"/>
                      <a:pt x="166" y="16"/>
                    </a:cubicBezTo>
                    <a:cubicBezTo>
                      <a:pt x="167" y="17"/>
                      <a:pt x="166" y="16"/>
                      <a:pt x="165" y="17"/>
                    </a:cubicBezTo>
                    <a:cubicBezTo>
                      <a:pt x="165" y="17"/>
                      <a:pt x="166" y="17"/>
                      <a:pt x="166" y="17"/>
                    </a:cubicBezTo>
                    <a:cubicBezTo>
                      <a:pt x="167" y="17"/>
                      <a:pt x="167" y="17"/>
                      <a:pt x="167" y="16"/>
                    </a:cubicBezTo>
                    <a:cubicBezTo>
                      <a:pt x="167" y="16"/>
                      <a:pt x="167" y="15"/>
                      <a:pt x="167" y="15"/>
                    </a:cubicBezTo>
                    <a:cubicBezTo>
                      <a:pt x="166" y="14"/>
                      <a:pt x="165" y="14"/>
                      <a:pt x="164" y="14"/>
                    </a:cubicBezTo>
                    <a:cubicBezTo>
                      <a:pt x="163" y="15"/>
                      <a:pt x="163" y="14"/>
                      <a:pt x="162" y="15"/>
                    </a:cubicBezTo>
                    <a:cubicBezTo>
                      <a:pt x="162" y="15"/>
                      <a:pt x="163" y="15"/>
                      <a:pt x="163" y="15"/>
                    </a:cubicBezTo>
                    <a:cubicBezTo>
                      <a:pt x="163" y="16"/>
                      <a:pt x="162" y="15"/>
                      <a:pt x="162" y="15"/>
                    </a:cubicBezTo>
                    <a:cubicBezTo>
                      <a:pt x="161" y="15"/>
                      <a:pt x="162" y="15"/>
                      <a:pt x="162" y="14"/>
                    </a:cubicBezTo>
                    <a:cubicBezTo>
                      <a:pt x="161" y="13"/>
                      <a:pt x="160" y="14"/>
                      <a:pt x="159" y="14"/>
                    </a:cubicBezTo>
                    <a:cubicBezTo>
                      <a:pt x="159" y="14"/>
                      <a:pt x="160" y="14"/>
                      <a:pt x="159" y="15"/>
                    </a:cubicBezTo>
                    <a:cubicBezTo>
                      <a:pt x="159" y="15"/>
                      <a:pt x="159" y="15"/>
                      <a:pt x="158" y="15"/>
                    </a:cubicBezTo>
                    <a:cubicBezTo>
                      <a:pt x="158" y="14"/>
                      <a:pt x="158" y="15"/>
                      <a:pt x="159" y="14"/>
                    </a:cubicBezTo>
                    <a:cubicBezTo>
                      <a:pt x="154" y="13"/>
                      <a:pt x="149" y="14"/>
                      <a:pt x="144" y="12"/>
                    </a:cubicBezTo>
                    <a:cubicBezTo>
                      <a:pt x="141" y="13"/>
                      <a:pt x="139" y="10"/>
                      <a:pt x="137" y="12"/>
                    </a:cubicBezTo>
                    <a:cubicBezTo>
                      <a:pt x="135" y="11"/>
                      <a:pt x="133" y="10"/>
                      <a:pt x="131" y="9"/>
                    </a:cubicBezTo>
                    <a:cubicBezTo>
                      <a:pt x="131" y="9"/>
                      <a:pt x="131" y="9"/>
                      <a:pt x="131" y="10"/>
                    </a:cubicBezTo>
                    <a:cubicBezTo>
                      <a:pt x="129" y="10"/>
                      <a:pt x="127" y="8"/>
                      <a:pt x="125" y="10"/>
                    </a:cubicBezTo>
                    <a:cubicBezTo>
                      <a:pt x="125" y="9"/>
                      <a:pt x="125" y="9"/>
                      <a:pt x="125" y="9"/>
                    </a:cubicBezTo>
                    <a:cubicBezTo>
                      <a:pt x="124" y="10"/>
                      <a:pt x="122" y="8"/>
                      <a:pt x="121" y="9"/>
                    </a:cubicBezTo>
                    <a:cubicBezTo>
                      <a:pt x="121" y="9"/>
                      <a:pt x="121" y="8"/>
                      <a:pt x="121" y="7"/>
                    </a:cubicBezTo>
                    <a:cubicBezTo>
                      <a:pt x="122" y="6"/>
                      <a:pt x="124" y="7"/>
                      <a:pt x="125" y="6"/>
                    </a:cubicBezTo>
                    <a:cubicBezTo>
                      <a:pt x="126" y="7"/>
                      <a:pt x="126" y="7"/>
                      <a:pt x="127" y="7"/>
                    </a:cubicBezTo>
                    <a:cubicBezTo>
                      <a:pt x="127" y="6"/>
                      <a:pt x="126" y="5"/>
                      <a:pt x="126" y="6"/>
                    </a:cubicBezTo>
                    <a:cubicBezTo>
                      <a:pt x="125" y="6"/>
                      <a:pt x="126" y="5"/>
                      <a:pt x="126" y="5"/>
                    </a:cubicBezTo>
                    <a:cubicBezTo>
                      <a:pt x="127" y="5"/>
                      <a:pt x="127" y="5"/>
                      <a:pt x="127" y="6"/>
                    </a:cubicBezTo>
                    <a:cubicBezTo>
                      <a:pt x="128" y="6"/>
                      <a:pt x="127" y="5"/>
                      <a:pt x="128" y="5"/>
                    </a:cubicBezTo>
                    <a:cubicBezTo>
                      <a:pt x="129" y="6"/>
                      <a:pt x="130" y="5"/>
                      <a:pt x="130" y="5"/>
                    </a:cubicBezTo>
                    <a:cubicBezTo>
                      <a:pt x="131" y="5"/>
                      <a:pt x="131" y="5"/>
                      <a:pt x="132" y="5"/>
                    </a:cubicBezTo>
                    <a:cubicBezTo>
                      <a:pt x="133" y="6"/>
                      <a:pt x="134" y="5"/>
                      <a:pt x="135" y="6"/>
                    </a:cubicBezTo>
                    <a:cubicBezTo>
                      <a:pt x="138" y="5"/>
                      <a:pt x="142" y="5"/>
                      <a:pt x="146" y="6"/>
                    </a:cubicBezTo>
                    <a:cubicBezTo>
                      <a:pt x="146" y="6"/>
                      <a:pt x="146" y="6"/>
                      <a:pt x="146" y="5"/>
                    </a:cubicBezTo>
                    <a:cubicBezTo>
                      <a:pt x="148" y="7"/>
                      <a:pt x="150" y="6"/>
                      <a:pt x="152" y="6"/>
                    </a:cubicBezTo>
                    <a:cubicBezTo>
                      <a:pt x="152" y="6"/>
                      <a:pt x="153" y="7"/>
                      <a:pt x="154" y="7"/>
                    </a:cubicBezTo>
                    <a:cubicBezTo>
                      <a:pt x="155" y="7"/>
                      <a:pt x="157" y="6"/>
                      <a:pt x="158" y="6"/>
                    </a:cubicBezTo>
                    <a:cubicBezTo>
                      <a:pt x="159" y="6"/>
                      <a:pt x="159" y="7"/>
                      <a:pt x="160" y="7"/>
                    </a:cubicBezTo>
                    <a:cubicBezTo>
                      <a:pt x="163" y="6"/>
                      <a:pt x="166" y="7"/>
                      <a:pt x="169" y="7"/>
                    </a:cubicBezTo>
                    <a:cubicBezTo>
                      <a:pt x="168" y="7"/>
                      <a:pt x="167" y="7"/>
                      <a:pt x="167" y="7"/>
                    </a:cubicBezTo>
                    <a:cubicBezTo>
                      <a:pt x="167" y="8"/>
                      <a:pt x="167" y="8"/>
                      <a:pt x="168" y="8"/>
                    </a:cubicBezTo>
                    <a:cubicBezTo>
                      <a:pt x="169" y="7"/>
                      <a:pt x="170" y="9"/>
                      <a:pt x="171" y="7"/>
                    </a:cubicBezTo>
                    <a:cubicBezTo>
                      <a:pt x="171" y="7"/>
                      <a:pt x="171" y="7"/>
                      <a:pt x="172" y="8"/>
                    </a:cubicBezTo>
                    <a:cubicBezTo>
                      <a:pt x="173" y="6"/>
                      <a:pt x="176" y="6"/>
                      <a:pt x="177" y="7"/>
                    </a:cubicBezTo>
                    <a:cubicBezTo>
                      <a:pt x="177" y="8"/>
                      <a:pt x="176" y="8"/>
                      <a:pt x="176" y="8"/>
                    </a:cubicBezTo>
                    <a:cubicBezTo>
                      <a:pt x="176" y="9"/>
                      <a:pt x="177" y="8"/>
                      <a:pt x="178" y="8"/>
                    </a:cubicBezTo>
                    <a:cubicBezTo>
                      <a:pt x="178" y="8"/>
                      <a:pt x="178" y="9"/>
                      <a:pt x="179" y="9"/>
                    </a:cubicBezTo>
                    <a:cubicBezTo>
                      <a:pt x="179" y="8"/>
                      <a:pt x="179" y="8"/>
                      <a:pt x="180" y="7"/>
                    </a:cubicBezTo>
                    <a:cubicBezTo>
                      <a:pt x="180" y="8"/>
                      <a:pt x="180" y="8"/>
                      <a:pt x="179" y="8"/>
                    </a:cubicBezTo>
                    <a:cubicBezTo>
                      <a:pt x="180" y="9"/>
                      <a:pt x="180" y="9"/>
                      <a:pt x="180" y="9"/>
                    </a:cubicBezTo>
                    <a:cubicBezTo>
                      <a:pt x="181" y="9"/>
                      <a:pt x="181" y="8"/>
                      <a:pt x="181" y="7"/>
                    </a:cubicBezTo>
                    <a:cubicBezTo>
                      <a:pt x="183" y="7"/>
                      <a:pt x="184" y="7"/>
                      <a:pt x="186" y="7"/>
                    </a:cubicBezTo>
                    <a:cubicBezTo>
                      <a:pt x="186" y="8"/>
                      <a:pt x="186" y="8"/>
                      <a:pt x="186" y="8"/>
                    </a:cubicBezTo>
                    <a:cubicBezTo>
                      <a:pt x="187" y="9"/>
                      <a:pt x="187" y="8"/>
                      <a:pt x="188" y="8"/>
                    </a:cubicBezTo>
                    <a:cubicBezTo>
                      <a:pt x="188" y="8"/>
                      <a:pt x="188" y="8"/>
                      <a:pt x="188" y="8"/>
                    </a:cubicBezTo>
                    <a:cubicBezTo>
                      <a:pt x="189" y="8"/>
                      <a:pt x="190" y="8"/>
                      <a:pt x="191" y="7"/>
                    </a:cubicBezTo>
                    <a:cubicBezTo>
                      <a:pt x="194" y="8"/>
                      <a:pt x="196" y="8"/>
                      <a:pt x="198" y="8"/>
                    </a:cubicBezTo>
                    <a:cubicBezTo>
                      <a:pt x="199" y="8"/>
                      <a:pt x="200" y="8"/>
                      <a:pt x="201" y="8"/>
                    </a:cubicBezTo>
                    <a:cubicBezTo>
                      <a:pt x="201" y="9"/>
                      <a:pt x="200" y="9"/>
                      <a:pt x="201" y="9"/>
                    </a:cubicBezTo>
                    <a:cubicBezTo>
                      <a:pt x="201" y="9"/>
                      <a:pt x="202" y="9"/>
                      <a:pt x="202" y="8"/>
                    </a:cubicBezTo>
                    <a:cubicBezTo>
                      <a:pt x="203" y="8"/>
                      <a:pt x="203" y="9"/>
                      <a:pt x="203" y="9"/>
                    </a:cubicBezTo>
                    <a:cubicBezTo>
                      <a:pt x="203" y="9"/>
                      <a:pt x="203" y="8"/>
                      <a:pt x="204" y="8"/>
                    </a:cubicBezTo>
                    <a:cubicBezTo>
                      <a:pt x="205" y="8"/>
                      <a:pt x="205" y="8"/>
                      <a:pt x="206" y="9"/>
                    </a:cubicBezTo>
                    <a:cubicBezTo>
                      <a:pt x="207" y="9"/>
                      <a:pt x="206" y="8"/>
                      <a:pt x="207" y="8"/>
                    </a:cubicBezTo>
                    <a:cubicBezTo>
                      <a:pt x="208" y="8"/>
                      <a:pt x="207" y="9"/>
                      <a:pt x="208" y="9"/>
                    </a:cubicBezTo>
                    <a:cubicBezTo>
                      <a:pt x="208" y="10"/>
                      <a:pt x="209" y="9"/>
                      <a:pt x="209" y="8"/>
                    </a:cubicBezTo>
                    <a:cubicBezTo>
                      <a:pt x="211" y="9"/>
                      <a:pt x="213" y="8"/>
                      <a:pt x="215" y="8"/>
                    </a:cubicBezTo>
                    <a:cubicBezTo>
                      <a:pt x="215" y="9"/>
                      <a:pt x="214" y="9"/>
                      <a:pt x="214" y="10"/>
                    </a:cubicBezTo>
                    <a:cubicBezTo>
                      <a:pt x="215" y="10"/>
                      <a:pt x="216" y="10"/>
                      <a:pt x="217" y="9"/>
                    </a:cubicBezTo>
                    <a:cubicBezTo>
                      <a:pt x="217" y="9"/>
                      <a:pt x="217" y="9"/>
                      <a:pt x="217" y="9"/>
                    </a:cubicBezTo>
                    <a:cubicBezTo>
                      <a:pt x="216" y="9"/>
                      <a:pt x="216" y="9"/>
                      <a:pt x="216" y="9"/>
                    </a:cubicBezTo>
                    <a:cubicBezTo>
                      <a:pt x="220" y="9"/>
                      <a:pt x="223" y="10"/>
                      <a:pt x="227" y="9"/>
                    </a:cubicBezTo>
                    <a:cubicBezTo>
                      <a:pt x="227" y="9"/>
                      <a:pt x="227" y="9"/>
                      <a:pt x="227" y="9"/>
                    </a:cubicBezTo>
                    <a:cubicBezTo>
                      <a:pt x="229" y="9"/>
                      <a:pt x="232" y="8"/>
                      <a:pt x="233" y="11"/>
                    </a:cubicBezTo>
                    <a:cubicBezTo>
                      <a:pt x="233" y="11"/>
                      <a:pt x="234" y="11"/>
                      <a:pt x="234" y="11"/>
                    </a:cubicBezTo>
                    <a:cubicBezTo>
                      <a:pt x="234" y="10"/>
                      <a:pt x="234" y="10"/>
                      <a:pt x="234" y="10"/>
                    </a:cubicBezTo>
                    <a:cubicBezTo>
                      <a:pt x="234" y="10"/>
                      <a:pt x="235" y="10"/>
                      <a:pt x="235" y="11"/>
                    </a:cubicBezTo>
                    <a:cubicBezTo>
                      <a:pt x="236" y="9"/>
                      <a:pt x="239" y="10"/>
                      <a:pt x="241" y="10"/>
                    </a:cubicBezTo>
                    <a:cubicBezTo>
                      <a:pt x="241" y="9"/>
                      <a:pt x="241" y="9"/>
                      <a:pt x="241" y="9"/>
                    </a:cubicBezTo>
                    <a:cubicBezTo>
                      <a:pt x="243" y="10"/>
                      <a:pt x="245" y="10"/>
                      <a:pt x="246" y="9"/>
                    </a:cubicBezTo>
                    <a:cubicBezTo>
                      <a:pt x="248" y="11"/>
                      <a:pt x="251" y="11"/>
                      <a:pt x="251" y="10"/>
                    </a:cubicBezTo>
                    <a:cubicBezTo>
                      <a:pt x="251" y="10"/>
                      <a:pt x="252" y="10"/>
                      <a:pt x="252" y="10"/>
                    </a:cubicBezTo>
                    <a:cubicBezTo>
                      <a:pt x="253" y="9"/>
                      <a:pt x="255" y="10"/>
                      <a:pt x="257" y="9"/>
                    </a:cubicBezTo>
                    <a:cubicBezTo>
                      <a:pt x="256" y="10"/>
                      <a:pt x="256" y="10"/>
                      <a:pt x="255" y="10"/>
                    </a:cubicBezTo>
                    <a:cubicBezTo>
                      <a:pt x="255" y="11"/>
                      <a:pt x="256" y="11"/>
                      <a:pt x="256" y="12"/>
                    </a:cubicBezTo>
                    <a:cubicBezTo>
                      <a:pt x="257" y="12"/>
                      <a:pt x="257" y="11"/>
                      <a:pt x="258" y="11"/>
                    </a:cubicBezTo>
                    <a:cubicBezTo>
                      <a:pt x="258" y="11"/>
                      <a:pt x="259" y="11"/>
                      <a:pt x="259" y="11"/>
                    </a:cubicBezTo>
                    <a:cubicBezTo>
                      <a:pt x="260" y="11"/>
                      <a:pt x="258" y="10"/>
                      <a:pt x="259" y="10"/>
                    </a:cubicBezTo>
                    <a:cubicBezTo>
                      <a:pt x="260" y="11"/>
                      <a:pt x="263" y="12"/>
                      <a:pt x="264" y="11"/>
                    </a:cubicBezTo>
                    <a:cubicBezTo>
                      <a:pt x="265" y="11"/>
                      <a:pt x="265" y="11"/>
                      <a:pt x="266" y="11"/>
                    </a:cubicBezTo>
                    <a:cubicBezTo>
                      <a:pt x="265" y="11"/>
                      <a:pt x="264" y="10"/>
                      <a:pt x="263" y="10"/>
                    </a:cubicBezTo>
                    <a:cubicBezTo>
                      <a:pt x="264" y="9"/>
                      <a:pt x="266" y="10"/>
                      <a:pt x="268" y="9"/>
                    </a:cubicBezTo>
                    <a:cubicBezTo>
                      <a:pt x="270" y="9"/>
                      <a:pt x="272" y="8"/>
                      <a:pt x="275" y="10"/>
                    </a:cubicBezTo>
                    <a:cubicBezTo>
                      <a:pt x="277" y="9"/>
                      <a:pt x="280" y="9"/>
                      <a:pt x="283" y="9"/>
                    </a:cubicBezTo>
                    <a:cubicBezTo>
                      <a:pt x="284" y="10"/>
                      <a:pt x="285" y="10"/>
                      <a:pt x="286" y="9"/>
                    </a:cubicBezTo>
                    <a:cubicBezTo>
                      <a:pt x="287" y="10"/>
                      <a:pt x="288" y="10"/>
                      <a:pt x="290" y="10"/>
                    </a:cubicBezTo>
                    <a:cubicBezTo>
                      <a:pt x="291" y="12"/>
                      <a:pt x="292" y="10"/>
                      <a:pt x="294" y="9"/>
                    </a:cubicBezTo>
                    <a:cubicBezTo>
                      <a:pt x="295" y="10"/>
                      <a:pt x="296" y="10"/>
                      <a:pt x="297" y="9"/>
                    </a:cubicBezTo>
                    <a:cubicBezTo>
                      <a:pt x="298" y="9"/>
                      <a:pt x="299" y="10"/>
                      <a:pt x="299" y="11"/>
                    </a:cubicBezTo>
                    <a:cubicBezTo>
                      <a:pt x="301" y="11"/>
                      <a:pt x="302" y="10"/>
                      <a:pt x="304" y="10"/>
                    </a:cubicBezTo>
                    <a:cubicBezTo>
                      <a:pt x="304" y="10"/>
                      <a:pt x="304" y="11"/>
                      <a:pt x="303" y="11"/>
                    </a:cubicBezTo>
                    <a:cubicBezTo>
                      <a:pt x="305" y="12"/>
                      <a:pt x="307" y="12"/>
                      <a:pt x="308" y="11"/>
                    </a:cubicBezTo>
                    <a:cubicBezTo>
                      <a:pt x="308" y="11"/>
                      <a:pt x="308" y="12"/>
                      <a:pt x="308" y="13"/>
                    </a:cubicBezTo>
                    <a:cubicBezTo>
                      <a:pt x="310" y="13"/>
                      <a:pt x="312" y="12"/>
                      <a:pt x="313" y="13"/>
                    </a:cubicBezTo>
                    <a:cubicBezTo>
                      <a:pt x="314" y="13"/>
                      <a:pt x="315" y="12"/>
                      <a:pt x="317" y="13"/>
                    </a:cubicBezTo>
                    <a:cubicBezTo>
                      <a:pt x="317" y="13"/>
                      <a:pt x="317" y="12"/>
                      <a:pt x="318" y="13"/>
                    </a:cubicBezTo>
                    <a:cubicBezTo>
                      <a:pt x="318" y="13"/>
                      <a:pt x="318" y="13"/>
                      <a:pt x="318" y="13"/>
                    </a:cubicBezTo>
                    <a:cubicBezTo>
                      <a:pt x="318" y="12"/>
                      <a:pt x="318" y="12"/>
                      <a:pt x="318" y="13"/>
                    </a:cubicBezTo>
                    <a:cubicBezTo>
                      <a:pt x="316" y="11"/>
                      <a:pt x="316" y="12"/>
                      <a:pt x="315" y="11"/>
                    </a:cubicBezTo>
                    <a:cubicBezTo>
                      <a:pt x="315" y="11"/>
                      <a:pt x="316" y="11"/>
                      <a:pt x="316" y="11"/>
                    </a:cubicBezTo>
                    <a:cubicBezTo>
                      <a:pt x="317" y="12"/>
                      <a:pt x="318" y="12"/>
                      <a:pt x="319" y="12"/>
                    </a:cubicBezTo>
                    <a:cubicBezTo>
                      <a:pt x="320" y="12"/>
                      <a:pt x="319" y="12"/>
                      <a:pt x="319" y="13"/>
                    </a:cubicBezTo>
                    <a:cubicBezTo>
                      <a:pt x="322" y="14"/>
                      <a:pt x="324" y="13"/>
                      <a:pt x="327" y="14"/>
                    </a:cubicBezTo>
                    <a:cubicBezTo>
                      <a:pt x="327" y="13"/>
                      <a:pt x="328" y="13"/>
                      <a:pt x="329" y="13"/>
                    </a:cubicBezTo>
                    <a:cubicBezTo>
                      <a:pt x="329" y="12"/>
                      <a:pt x="330" y="12"/>
                      <a:pt x="331" y="12"/>
                    </a:cubicBezTo>
                    <a:cubicBezTo>
                      <a:pt x="332" y="13"/>
                      <a:pt x="333" y="12"/>
                      <a:pt x="334" y="12"/>
                    </a:cubicBezTo>
                    <a:cubicBezTo>
                      <a:pt x="334" y="12"/>
                      <a:pt x="334" y="11"/>
                      <a:pt x="334" y="11"/>
                    </a:cubicBezTo>
                    <a:cubicBezTo>
                      <a:pt x="335" y="10"/>
                      <a:pt x="336" y="12"/>
                      <a:pt x="337" y="11"/>
                    </a:cubicBezTo>
                    <a:cubicBezTo>
                      <a:pt x="337" y="11"/>
                      <a:pt x="337" y="11"/>
                      <a:pt x="338" y="10"/>
                    </a:cubicBezTo>
                    <a:cubicBezTo>
                      <a:pt x="338" y="10"/>
                      <a:pt x="338" y="10"/>
                      <a:pt x="338" y="10"/>
                    </a:cubicBezTo>
                    <a:cubicBezTo>
                      <a:pt x="339" y="11"/>
                      <a:pt x="338" y="10"/>
                      <a:pt x="338" y="11"/>
                    </a:cubicBezTo>
                    <a:cubicBezTo>
                      <a:pt x="338" y="11"/>
                      <a:pt x="339" y="11"/>
                      <a:pt x="339" y="11"/>
                    </a:cubicBezTo>
                    <a:cubicBezTo>
                      <a:pt x="340" y="11"/>
                      <a:pt x="340" y="11"/>
                      <a:pt x="340" y="10"/>
                    </a:cubicBezTo>
                    <a:cubicBezTo>
                      <a:pt x="341" y="13"/>
                      <a:pt x="344" y="11"/>
                      <a:pt x="346" y="12"/>
                    </a:cubicBezTo>
                    <a:cubicBezTo>
                      <a:pt x="346" y="12"/>
                      <a:pt x="346" y="12"/>
                      <a:pt x="346" y="12"/>
                    </a:cubicBezTo>
                    <a:cubicBezTo>
                      <a:pt x="347" y="12"/>
                      <a:pt x="348" y="12"/>
                      <a:pt x="349" y="13"/>
                    </a:cubicBezTo>
                    <a:cubicBezTo>
                      <a:pt x="350" y="12"/>
                      <a:pt x="350" y="11"/>
                      <a:pt x="351" y="10"/>
                    </a:cubicBezTo>
                    <a:cubicBezTo>
                      <a:pt x="351" y="11"/>
                      <a:pt x="351" y="11"/>
                      <a:pt x="351" y="12"/>
                    </a:cubicBezTo>
                    <a:cubicBezTo>
                      <a:pt x="353" y="11"/>
                      <a:pt x="356" y="11"/>
                      <a:pt x="358" y="11"/>
                    </a:cubicBezTo>
                    <a:cubicBezTo>
                      <a:pt x="358" y="12"/>
                      <a:pt x="358" y="12"/>
                      <a:pt x="358" y="12"/>
                    </a:cubicBezTo>
                    <a:cubicBezTo>
                      <a:pt x="359" y="12"/>
                      <a:pt x="360" y="12"/>
                      <a:pt x="360" y="12"/>
                    </a:cubicBezTo>
                    <a:cubicBezTo>
                      <a:pt x="360" y="12"/>
                      <a:pt x="361" y="12"/>
                      <a:pt x="361" y="12"/>
                    </a:cubicBezTo>
                    <a:cubicBezTo>
                      <a:pt x="361" y="13"/>
                      <a:pt x="360" y="12"/>
                      <a:pt x="360" y="13"/>
                    </a:cubicBezTo>
                    <a:cubicBezTo>
                      <a:pt x="358" y="13"/>
                      <a:pt x="356" y="14"/>
                      <a:pt x="354" y="13"/>
                    </a:cubicBezTo>
                    <a:cubicBezTo>
                      <a:pt x="353" y="13"/>
                      <a:pt x="353" y="14"/>
                      <a:pt x="352" y="14"/>
                    </a:cubicBezTo>
                    <a:cubicBezTo>
                      <a:pt x="352" y="13"/>
                      <a:pt x="352" y="13"/>
                      <a:pt x="351" y="13"/>
                    </a:cubicBezTo>
                    <a:cubicBezTo>
                      <a:pt x="351" y="13"/>
                      <a:pt x="350" y="13"/>
                      <a:pt x="350" y="14"/>
                    </a:cubicBezTo>
                    <a:cubicBezTo>
                      <a:pt x="347" y="13"/>
                      <a:pt x="344" y="13"/>
                      <a:pt x="341" y="14"/>
                    </a:cubicBezTo>
                    <a:cubicBezTo>
                      <a:pt x="340" y="13"/>
                      <a:pt x="339" y="13"/>
                      <a:pt x="339" y="13"/>
                    </a:cubicBezTo>
                    <a:cubicBezTo>
                      <a:pt x="340" y="15"/>
                      <a:pt x="342" y="14"/>
                      <a:pt x="343" y="15"/>
                    </a:cubicBezTo>
                    <a:cubicBezTo>
                      <a:pt x="343" y="15"/>
                      <a:pt x="343" y="14"/>
                      <a:pt x="344" y="14"/>
                    </a:cubicBezTo>
                    <a:cubicBezTo>
                      <a:pt x="345" y="15"/>
                      <a:pt x="346" y="14"/>
                      <a:pt x="347" y="15"/>
                    </a:cubicBezTo>
                    <a:cubicBezTo>
                      <a:pt x="347" y="15"/>
                      <a:pt x="348" y="14"/>
                      <a:pt x="349" y="15"/>
                    </a:cubicBezTo>
                    <a:cubicBezTo>
                      <a:pt x="352" y="14"/>
                      <a:pt x="354" y="15"/>
                      <a:pt x="357" y="15"/>
                    </a:cubicBezTo>
                    <a:cubicBezTo>
                      <a:pt x="358" y="16"/>
                      <a:pt x="359" y="16"/>
                      <a:pt x="360" y="15"/>
                    </a:cubicBezTo>
                    <a:cubicBezTo>
                      <a:pt x="361" y="16"/>
                      <a:pt x="362" y="16"/>
                      <a:pt x="363" y="16"/>
                    </a:cubicBezTo>
                    <a:cubicBezTo>
                      <a:pt x="364" y="16"/>
                      <a:pt x="364" y="16"/>
                      <a:pt x="364" y="16"/>
                    </a:cubicBezTo>
                    <a:cubicBezTo>
                      <a:pt x="366" y="15"/>
                      <a:pt x="369" y="17"/>
                      <a:pt x="370" y="15"/>
                    </a:cubicBezTo>
                    <a:cubicBezTo>
                      <a:pt x="372" y="17"/>
                      <a:pt x="373" y="16"/>
                      <a:pt x="375" y="17"/>
                    </a:cubicBezTo>
                    <a:cubicBezTo>
                      <a:pt x="376" y="16"/>
                      <a:pt x="378" y="16"/>
                      <a:pt x="379" y="17"/>
                    </a:cubicBezTo>
                    <a:cubicBezTo>
                      <a:pt x="379" y="17"/>
                      <a:pt x="380" y="16"/>
                      <a:pt x="380" y="16"/>
                    </a:cubicBezTo>
                    <a:cubicBezTo>
                      <a:pt x="385" y="18"/>
                      <a:pt x="389" y="16"/>
                      <a:pt x="394" y="18"/>
                    </a:cubicBezTo>
                    <a:cubicBezTo>
                      <a:pt x="395" y="18"/>
                      <a:pt x="395" y="18"/>
                      <a:pt x="396" y="18"/>
                    </a:cubicBezTo>
                    <a:cubicBezTo>
                      <a:pt x="396" y="18"/>
                      <a:pt x="397" y="17"/>
                      <a:pt x="397" y="18"/>
                    </a:cubicBezTo>
                    <a:cubicBezTo>
                      <a:pt x="397" y="19"/>
                      <a:pt x="398" y="17"/>
                      <a:pt x="399" y="19"/>
                    </a:cubicBezTo>
                    <a:cubicBezTo>
                      <a:pt x="402" y="18"/>
                      <a:pt x="405" y="18"/>
                      <a:pt x="408" y="19"/>
                    </a:cubicBezTo>
                    <a:cubicBezTo>
                      <a:pt x="408" y="19"/>
                      <a:pt x="408" y="19"/>
                      <a:pt x="409" y="18"/>
                    </a:cubicBezTo>
                    <a:cubicBezTo>
                      <a:pt x="409" y="18"/>
                      <a:pt x="409" y="19"/>
                      <a:pt x="409" y="19"/>
                    </a:cubicBezTo>
                    <a:cubicBezTo>
                      <a:pt x="413" y="19"/>
                      <a:pt x="416" y="19"/>
                      <a:pt x="420" y="20"/>
                    </a:cubicBezTo>
                    <a:cubicBezTo>
                      <a:pt x="421" y="19"/>
                      <a:pt x="423" y="21"/>
                      <a:pt x="425" y="20"/>
                    </a:cubicBezTo>
                    <a:cubicBezTo>
                      <a:pt x="425" y="20"/>
                      <a:pt x="426" y="20"/>
                      <a:pt x="426" y="21"/>
                    </a:cubicBezTo>
                    <a:cubicBezTo>
                      <a:pt x="426" y="20"/>
                      <a:pt x="428" y="20"/>
                      <a:pt x="428" y="21"/>
                    </a:cubicBezTo>
                    <a:cubicBezTo>
                      <a:pt x="429" y="20"/>
                      <a:pt x="430" y="21"/>
                      <a:pt x="431" y="20"/>
                    </a:cubicBezTo>
                    <a:cubicBezTo>
                      <a:pt x="431" y="21"/>
                      <a:pt x="432" y="20"/>
                      <a:pt x="432" y="21"/>
                    </a:cubicBezTo>
                    <a:cubicBezTo>
                      <a:pt x="433" y="21"/>
                      <a:pt x="433" y="21"/>
                      <a:pt x="434" y="21"/>
                    </a:cubicBezTo>
                    <a:cubicBezTo>
                      <a:pt x="435" y="21"/>
                      <a:pt x="438" y="20"/>
                      <a:pt x="439" y="22"/>
                    </a:cubicBezTo>
                    <a:cubicBezTo>
                      <a:pt x="440" y="22"/>
                      <a:pt x="441" y="22"/>
                      <a:pt x="442" y="21"/>
                    </a:cubicBezTo>
                    <a:cubicBezTo>
                      <a:pt x="443" y="22"/>
                      <a:pt x="445" y="22"/>
                      <a:pt x="446" y="22"/>
                    </a:cubicBezTo>
                    <a:cubicBezTo>
                      <a:pt x="447" y="22"/>
                      <a:pt x="446" y="22"/>
                      <a:pt x="447" y="23"/>
                    </a:cubicBezTo>
                    <a:cubicBezTo>
                      <a:pt x="448" y="22"/>
                      <a:pt x="449" y="22"/>
                      <a:pt x="449" y="22"/>
                    </a:cubicBezTo>
                    <a:cubicBezTo>
                      <a:pt x="451" y="23"/>
                      <a:pt x="453" y="22"/>
                      <a:pt x="454" y="23"/>
                    </a:cubicBezTo>
                    <a:cubicBezTo>
                      <a:pt x="458" y="22"/>
                      <a:pt x="463" y="24"/>
                      <a:pt x="467" y="23"/>
                    </a:cubicBezTo>
                    <a:cubicBezTo>
                      <a:pt x="468" y="24"/>
                      <a:pt x="468" y="24"/>
                      <a:pt x="468" y="24"/>
                    </a:cubicBezTo>
                    <a:cubicBezTo>
                      <a:pt x="469" y="24"/>
                      <a:pt x="468" y="24"/>
                      <a:pt x="469" y="24"/>
                    </a:cubicBezTo>
                    <a:cubicBezTo>
                      <a:pt x="469" y="25"/>
                      <a:pt x="470" y="24"/>
                      <a:pt x="470" y="25"/>
                    </a:cubicBezTo>
                    <a:cubicBezTo>
                      <a:pt x="471" y="24"/>
                      <a:pt x="473" y="25"/>
                      <a:pt x="475" y="24"/>
                    </a:cubicBezTo>
                    <a:cubicBezTo>
                      <a:pt x="475" y="26"/>
                      <a:pt x="477" y="25"/>
                      <a:pt x="477" y="24"/>
                    </a:cubicBezTo>
                    <a:cubicBezTo>
                      <a:pt x="478" y="24"/>
                      <a:pt x="478" y="25"/>
                      <a:pt x="478" y="25"/>
                    </a:cubicBezTo>
                    <a:cubicBezTo>
                      <a:pt x="479" y="25"/>
                      <a:pt x="480" y="24"/>
                      <a:pt x="481" y="25"/>
                    </a:cubicBezTo>
                    <a:cubicBezTo>
                      <a:pt x="482" y="25"/>
                      <a:pt x="481" y="24"/>
                      <a:pt x="482" y="24"/>
                    </a:cubicBezTo>
                    <a:cubicBezTo>
                      <a:pt x="482" y="24"/>
                      <a:pt x="482" y="26"/>
                      <a:pt x="483" y="26"/>
                    </a:cubicBezTo>
                    <a:cubicBezTo>
                      <a:pt x="484" y="25"/>
                      <a:pt x="483" y="25"/>
                      <a:pt x="483" y="25"/>
                    </a:cubicBezTo>
                    <a:cubicBezTo>
                      <a:pt x="485" y="25"/>
                      <a:pt x="487" y="25"/>
                      <a:pt x="489" y="26"/>
                    </a:cubicBezTo>
                    <a:cubicBezTo>
                      <a:pt x="489" y="26"/>
                      <a:pt x="489" y="26"/>
                      <a:pt x="490" y="25"/>
                    </a:cubicBezTo>
                    <a:cubicBezTo>
                      <a:pt x="490" y="26"/>
                      <a:pt x="490" y="26"/>
                      <a:pt x="491" y="26"/>
                    </a:cubicBezTo>
                    <a:cubicBezTo>
                      <a:pt x="492" y="27"/>
                      <a:pt x="493" y="25"/>
                      <a:pt x="494" y="26"/>
                    </a:cubicBezTo>
                    <a:cubicBezTo>
                      <a:pt x="495" y="26"/>
                      <a:pt x="496" y="26"/>
                      <a:pt x="497" y="27"/>
                    </a:cubicBezTo>
                    <a:cubicBezTo>
                      <a:pt x="496" y="27"/>
                      <a:pt x="495" y="28"/>
                      <a:pt x="495" y="28"/>
                    </a:cubicBezTo>
                    <a:cubicBezTo>
                      <a:pt x="494" y="28"/>
                      <a:pt x="495" y="28"/>
                      <a:pt x="495" y="29"/>
                    </a:cubicBezTo>
                    <a:cubicBezTo>
                      <a:pt x="494" y="29"/>
                      <a:pt x="494" y="29"/>
                      <a:pt x="493" y="29"/>
                    </a:cubicBezTo>
                    <a:cubicBezTo>
                      <a:pt x="493" y="29"/>
                      <a:pt x="492" y="28"/>
                      <a:pt x="492" y="28"/>
                    </a:cubicBezTo>
                    <a:cubicBezTo>
                      <a:pt x="492" y="28"/>
                      <a:pt x="492" y="27"/>
                      <a:pt x="492" y="27"/>
                    </a:cubicBezTo>
                    <a:cubicBezTo>
                      <a:pt x="490" y="27"/>
                      <a:pt x="489" y="28"/>
                      <a:pt x="487" y="28"/>
                    </a:cubicBezTo>
                    <a:cubicBezTo>
                      <a:pt x="486" y="27"/>
                      <a:pt x="485" y="28"/>
                      <a:pt x="485" y="28"/>
                    </a:cubicBezTo>
                    <a:cubicBezTo>
                      <a:pt x="484" y="28"/>
                      <a:pt x="483" y="28"/>
                      <a:pt x="482" y="27"/>
                    </a:cubicBezTo>
                    <a:cubicBezTo>
                      <a:pt x="482" y="27"/>
                      <a:pt x="482" y="28"/>
                      <a:pt x="482" y="28"/>
                    </a:cubicBezTo>
                    <a:cubicBezTo>
                      <a:pt x="480" y="27"/>
                      <a:pt x="479" y="28"/>
                      <a:pt x="478" y="27"/>
                    </a:cubicBezTo>
                    <a:cubicBezTo>
                      <a:pt x="477" y="27"/>
                      <a:pt x="476" y="27"/>
                      <a:pt x="476" y="29"/>
                    </a:cubicBezTo>
                    <a:cubicBezTo>
                      <a:pt x="475" y="28"/>
                      <a:pt x="476" y="28"/>
                      <a:pt x="476" y="27"/>
                    </a:cubicBezTo>
                    <a:cubicBezTo>
                      <a:pt x="475" y="27"/>
                      <a:pt x="473" y="26"/>
                      <a:pt x="472" y="27"/>
                    </a:cubicBezTo>
                    <a:cubicBezTo>
                      <a:pt x="471" y="27"/>
                      <a:pt x="472" y="27"/>
                      <a:pt x="472" y="27"/>
                    </a:cubicBezTo>
                    <a:cubicBezTo>
                      <a:pt x="471" y="26"/>
                      <a:pt x="471" y="27"/>
                      <a:pt x="470" y="27"/>
                    </a:cubicBezTo>
                    <a:cubicBezTo>
                      <a:pt x="469" y="27"/>
                      <a:pt x="469" y="27"/>
                      <a:pt x="469" y="26"/>
                    </a:cubicBezTo>
                    <a:cubicBezTo>
                      <a:pt x="468" y="26"/>
                      <a:pt x="468" y="26"/>
                      <a:pt x="467" y="26"/>
                    </a:cubicBezTo>
                    <a:cubicBezTo>
                      <a:pt x="467" y="27"/>
                      <a:pt x="467" y="26"/>
                      <a:pt x="467" y="27"/>
                    </a:cubicBezTo>
                    <a:cubicBezTo>
                      <a:pt x="466" y="27"/>
                      <a:pt x="466" y="26"/>
                      <a:pt x="466" y="26"/>
                    </a:cubicBezTo>
                    <a:cubicBezTo>
                      <a:pt x="464" y="27"/>
                      <a:pt x="461" y="27"/>
                      <a:pt x="459" y="26"/>
                    </a:cubicBezTo>
                    <a:cubicBezTo>
                      <a:pt x="458" y="26"/>
                      <a:pt x="457" y="26"/>
                      <a:pt x="457" y="26"/>
                    </a:cubicBezTo>
                    <a:cubicBezTo>
                      <a:pt x="457" y="26"/>
                      <a:pt x="456" y="26"/>
                      <a:pt x="456" y="25"/>
                    </a:cubicBezTo>
                    <a:cubicBezTo>
                      <a:pt x="456" y="26"/>
                      <a:pt x="455" y="26"/>
                      <a:pt x="456" y="27"/>
                    </a:cubicBezTo>
                    <a:cubicBezTo>
                      <a:pt x="455" y="27"/>
                      <a:pt x="454" y="27"/>
                      <a:pt x="455" y="27"/>
                    </a:cubicBezTo>
                    <a:cubicBezTo>
                      <a:pt x="455" y="28"/>
                      <a:pt x="454" y="27"/>
                      <a:pt x="454" y="27"/>
                    </a:cubicBezTo>
                    <a:cubicBezTo>
                      <a:pt x="454" y="26"/>
                      <a:pt x="453" y="27"/>
                      <a:pt x="453" y="27"/>
                    </a:cubicBezTo>
                    <a:cubicBezTo>
                      <a:pt x="452" y="26"/>
                      <a:pt x="453" y="26"/>
                      <a:pt x="454" y="26"/>
                    </a:cubicBezTo>
                    <a:cubicBezTo>
                      <a:pt x="454" y="25"/>
                      <a:pt x="453" y="25"/>
                      <a:pt x="453" y="25"/>
                    </a:cubicBezTo>
                    <a:cubicBezTo>
                      <a:pt x="452" y="26"/>
                      <a:pt x="452" y="25"/>
                      <a:pt x="451" y="26"/>
                    </a:cubicBezTo>
                    <a:cubicBezTo>
                      <a:pt x="450" y="25"/>
                      <a:pt x="448" y="25"/>
                      <a:pt x="447" y="25"/>
                    </a:cubicBezTo>
                    <a:cubicBezTo>
                      <a:pt x="446" y="25"/>
                      <a:pt x="446" y="25"/>
                      <a:pt x="446" y="25"/>
                    </a:cubicBezTo>
                    <a:cubicBezTo>
                      <a:pt x="446" y="25"/>
                      <a:pt x="445" y="25"/>
                      <a:pt x="445" y="25"/>
                    </a:cubicBezTo>
                    <a:cubicBezTo>
                      <a:pt x="443" y="24"/>
                      <a:pt x="442" y="25"/>
                      <a:pt x="440" y="24"/>
                    </a:cubicBezTo>
                    <a:cubicBezTo>
                      <a:pt x="440" y="24"/>
                      <a:pt x="439" y="24"/>
                      <a:pt x="439" y="25"/>
                    </a:cubicBezTo>
                    <a:cubicBezTo>
                      <a:pt x="438" y="24"/>
                      <a:pt x="438" y="25"/>
                      <a:pt x="437" y="25"/>
                    </a:cubicBezTo>
                    <a:cubicBezTo>
                      <a:pt x="436" y="25"/>
                      <a:pt x="437" y="25"/>
                      <a:pt x="437" y="26"/>
                    </a:cubicBezTo>
                    <a:cubicBezTo>
                      <a:pt x="436" y="25"/>
                      <a:pt x="435" y="24"/>
                      <a:pt x="435" y="24"/>
                    </a:cubicBezTo>
                    <a:cubicBezTo>
                      <a:pt x="434" y="24"/>
                      <a:pt x="433" y="25"/>
                      <a:pt x="432" y="26"/>
                    </a:cubicBezTo>
                    <a:cubicBezTo>
                      <a:pt x="431" y="26"/>
                      <a:pt x="433" y="25"/>
                      <a:pt x="434" y="24"/>
                    </a:cubicBezTo>
                    <a:cubicBezTo>
                      <a:pt x="434" y="24"/>
                      <a:pt x="433" y="24"/>
                      <a:pt x="433" y="24"/>
                    </a:cubicBezTo>
                    <a:cubicBezTo>
                      <a:pt x="433" y="23"/>
                      <a:pt x="432" y="24"/>
                      <a:pt x="432" y="23"/>
                    </a:cubicBezTo>
                    <a:cubicBezTo>
                      <a:pt x="431" y="24"/>
                      <a:pt x="430" y="24"/>
                      <a:pt x="430" y="25"/>
                    </a:cubicBezTo>
                    <a:cubicBezTo>
                      <a:pt x="429" y="24"/>
                      <a:pt x="428" y="25"/>
                      <a:pt x="427" y="24"/>
                    </a:cubicBezTo>
                    <a:cubicBezTo>
                      <a:pt x="427" y="24"/>
                      <a:pt x="426" y="24"/>
                      <a:pt x="426" y="25"/>
                    </a:cubicBezTo>
                    <a:cubicBezTo>
                      <a:pt x="426" y="25"/>
                      <a:pt x="425" y="24"/>
                      <a:pt x="425" y="24"/>
                    </a:cubicBezTo>
                    <a:cubicBezTo>
                      <a:pt x="425" y="24"/>
                      <a:pt x="424" y="25"/>
                      <a:pt x="424" y="24"/>
                    </a:cubicBezTo>
                    <a:cubicBezTo>
                      <a:pt x="423" y="25"/>
                      <a:pt x="422" y="27"/>
                      <a:pt x="421" y="26"/>
                    </a:cubicBezTo>
                    <a:cubicBezTo>
                      <a:pt x="421" y="26"/>
                      <a:pt x="421" y="26"/>
                      <a:pt x="421" y="26"/>
                    </a:cubicBezTo>
                    <a:cubicBezTo>
                      <a:pt x="421" y="26"/>
                      <a:pt x="422" y="25"/>
                      <a:pt x="422" y="25"/>
                    </a:cubicBezTo>
                    <a:cubicBezTo>
                      <a:pt x="421" y="23"/>
                      <a:pt x="419" y="25"/>
                      <a:pt x="418" y="25"/>
                    </a:cubicBezTo>
                    <a:cubicBezTo>
                      <a:pt x="417" y="24"/>
                      <a:pt x="417" y="24"/>
                      <a:pt x="417" y="23"/>
                    </a:cubicBezTo>
                    <a:cubicBezTo>
                      <a:pt x="417" y="23"/>
                      <a:pt x="417" y="23"/>
                      <a:pt x="417" y="23"/>
                    </a:cubicBezTo>
                    <a:cubicBezTo>
                      <a:pt x="416" y="24"/>
                      <a:pt x="415" y="25"/>
                      <a:pt x="414" y="25"/>
                    </a:cubicBezTo>
                    <a:cubicBezTo>
                      <a:pt x="413" y="25"/>
                      <a:pt x="413" y="24"/>
                      <a:pt x="413" y="24"/>
                    </a:cubicBezTo>
                    <a:cubicBezTo>
                      <a:pt x="414" y="24"/>
                      <a:pt x="415" y="24"/>
                      <a:pt x="415" y="24"/>
                    </a:cubicBezTo>
                    <a:cubicBezTo>
                      <a:pt x="415" y="23"/>
                      <a:pt x="414" y="23"/>
                      <a:pt x="414" y="23"/>
                    </a:cubicBezTo>
                    <a:cubicBezTo>
                      <a:pt x="413" y="23"/>
                      <a:pt x="414" y="23"/>
                      <a:pt x="413" y="24"/>
                    </a:cubicBezTo>
                    <a:cubicBezTo>
                      <a:pt x="413" y="23"/>
                      <a:pt x="412" y="24"/>
                      <a:pt x="412" y="24"/>
                    </a:cubicBezTo>
                    <a:cubicBezTo>
                      <a:pt x="411" y="24"/>
                      <a:pt x="412" y="24"/>
                      <a:pt x="411" y="24"/>
                    </a:cubicBezTo>
                    <a:cubicBezTo>
                      <a:pt x="411" y="25"/>
                      <a:pt x="410" y="24"/>
                      <a:pt x="409" y="25"/>
                    </a:cubicBezTo>
                    <a:cubicBezTo>
                      <a:pt x="409" y="24"/>
                      <a:pt x="410" y="24"/>
                      <a:pt x="409" y="23"/>
                    </a:cubicBezTo>
                    <a:cubicBezTo>
                      <a:pt x="408" y="23"/>
                      <a:pt x="408" y="23"/>
                      <a:pt x="408" y="24"/>
                    </a:cubicBezTo>
                    <a:cubicBezTo>
                      <a:pt x="407" y="24"/>
                      <a:pt x="407" y="24"/>
                      <a:pt x="406" y="24"/>
                    </a:cubicBezTo>
                    <a:cubicBezTo>
                      <a:pt x="406" y="25"/>
                      <a:pt x="406" y="26"/>
                      <a:pt x="405" y="26"/>
                    </a:cubicBezTo>
                    <a:cubicBezTo>
                      <a:pt x="405" y="26"/>
                      <a:pt x="405" y="25"/>
                      <a:pt x="405" y="24"/>
                    </a:cubicBezTo>
                    <a:cubicBezTo>
                      <a:pt x="404" y="24"/>
                      <a:pt x="403" y="25"/>
                      <a:pt x="402" y="25"/>
                    </a:cubicBezTo>
                    <a:cubicBezTo>
                      <a:pt x="402" y="24"/>
                      <a:pt x="401" y="25"/>
                      <a:pt x="401" y="24"/>
                    </a:cubicBezTo>
                    <a:cubicBezTo>
                      <a:pt x="401" y="24"/>
                      <a:pt x="402" y="24"/>
                      <a:pt x="402" y="23"/>
                    </a:cubicBezTo>
                    <a:cubicBezTo>
                      <a:pt x="401" y="22"/>
                      <a:pt x="398" y="23"/>
                      <a:pt x="399" y="24"/>
                    </a:cubicBezTo>
                    <a:cubicBezTo>
                      <a:pt x="399" y="25"/>
                      <a:pt x="398" y="25"/>
                      <a:pt x="398" y="25"/>
                    </a:cubicBezTo>
                    <a:cubicBezTo>
                      <a:pt x="398" y="24"/>
                      <a:pt x="398" y="24"/>
                      <a:pt x="398" y="23"/>
                    </a:cubicBezTo>
                    <a:cubicBezTo>
                      <a:pt x="396" y="22"/>
                      <a:pt x="395" y="25"/>
                      <a:pt x="392" y="24"/>
                    </a:cubicBezTo>
                    <a:cubicBezTo>
                      <a:pt x="391" y="25"/>
                      <a:pt x="389" y="23"/>
                      <a:pt x="387" y="24"/>
                    </a:cubicBezTo>
                    <a:cubicBezTo>
                      <a:pt x="387" y="24"/>
                      <a:pt x="388" y="24"/>
                      <a:pt x="387" y="25"/>
                    </a:cubicBezTo>
                    <a:cubicBezTo>
                      <a:pt x="388" y="25"/>
                      <a:pt x="389" y="25"/>
                      <a:pt x="389" y="25"/>
                    </a:cubicBezTo>
                    <a:cubicBezTo>
                      <a:pt x="390" y="25"/>
                      <a:pt x="390" y="25"/>
                      <a:pt x="390" y="26"/>
                    </a:cubicBezTo>
                    <a:cubicBezTo>
                      <a:pt x="391" y="26"/>
                      <a:pt x="391" y="26"/>
                      <a:pt x="392" y="25"/>
                    </a:cubicBezTo>
                    <a:cubicBezTo>
                      <a:pt x="394" y="25"/>
                      <a:pt x="396" y="26"/>
                      <a:pt x="398" y="25"/>
                    </a:cubicBezTo>
                    <a:cubicBezTo>
                      <a:pt x="398" y="26"/>
                      <a:pt x="398" y="25"/>
                      <a:pt x="399" y="26"/>
                    </a:cubicBezTo>
                    <a:cubicBezTo>
                      <a:pt x="401" y="25"/>
                      <a:pt x="403" y="27"/>
                      <a:pt x="405" y="26"/>
                    </a:cubicBezTo>
                    <a:cubicBezTo>
                      <a:pt x="405" y="26"/>
                      <a:pt x="405" y="26"/>
                      <a:pt x="405" y="26"/>
                    </a:cubicBezTo>
                    <a:cubicBezTo>
                      <a:pt x="406" y="26"/>
                      <a:pt x="406" y="26"/>
                      <a:pt x="407" y="27"/>
                    </a:cubicBezTo>
                    <a:cubicBezTo>
                      <a:pt x="409" y="26"/>
                      <a:pt x="410" y="25"/>
                      <a:pt x="411" y="24"/>
                    </a:cubicBezTo>
                    <a:cubicBezTo>
                      <a:pt x="411" y="24"/>
                      <a:pt x="412" y="24"/>
                      <a:pt x="412" y="24"/>
                    </a:cubicBezTo>
                    <a:cubicBezTo>
                      <a:pt x="412" y="26"/>
                      <a:pt x="410" y="26"/>
                      <a:pt x="410" y="27"/>
                    </a:cubicBezTo>
                    <a:cubicBezTo>
                      <a:pt x="410" y="28"/>
                      <a:pt x="412" y="28"/>
                      <a:pt x="413" y="27"/>
                    </a:cubicBezTo>
                    <a:cubicBezTo>
                      <a:pt x="414" y="27"/>
                      <a:pt x="415" y="28"/>
                      <a:pt x="416" y="27"/>
                    </a:cubicBezTo>
                    <a:cubicBezTo>
                      <a:pt x="416" y="27"/>
                      <a:pt x="416" y="28"/>
                      <a:pt x="416" y="28"/>
                    </a:cubicBezTo>
                    <a:cubicBezTo>
                      <a:pt x="418" y="27"/>
                      <a:pt x="419" y="28"/>
                      <a:pt x="420" y="27"/>
                    </a:cubicBezTo>
                    <a:cubicBezTo>
                      <a:pt x="421" y="28"/>
                      <a:pt x="421" y="28"/>
                      <a:pt x="422" y="29"/>
                    </a:cubicBezTo>
                    <a:cubicBezTo>
                      <a:pt x="422" y="28"/>
                      <a:pt x="421" y="28"/>
                      <a:pt x="422" y="27"/>
                    </a:cubicBezTo>
                    <a:cubicBezTo>
                      <a:pt x="422" y="28"/>
                      <a:pt x="422" y="28"/>
                      <a:pt x="423" y="27"/>
                    </a:cubicBezTo>
                    <a:cubicBezTo>
                      <a:pt x="423" y="28"/>
                      <a:pt x="425" y="29"/>
                      <a:pt x="425" y="28"/>
                    </a:cubicBezTo>
                    <a:cubicBezTo>
                      <a:pt x="427" y="30"/>
                      <a:pt x="429" y="27"/>
                      <a:pt x="431" y="28"/>
                    </a:cubicBezTo>
                    <a:cubicBezTo>
                      <a:pt x="430" y="29"/>
                      <a:pt x="430" y="29"/>
                      <a:pt x="430" y="29"/>
                    </a:cubicBezTo>
                    <a:cubicBezTo>
                      <a:pt x="430" y="30"/>
                      <a:pt x="430" y="29"/>
                      <a:pt x="429" y="30"/>
                    </a:cubicBezTo>
                    <a:cubicBezTo>
                      <a:pt x="429" y="31"/>
                      <a:pt x="431" y="31"/>
                      <a:pt x="430" y="32"/>
                    </a:cubicBezTo>
                    <a:cubicBezTo>
                      <a:pt x="430" y="31"/>
                      <a:pt x="429" y="31"/>
                      <a:pt x="429" y="31"/>
                    </a:cubicBezTo>
                    <a:cubicBezTo>
                      <a:pt x="429" y="30"/>
                      <a:pt x="429" y="30"/>
                      <a:pt x="429" y="30"/>
                    </a:cubicBezTo>
                    <a:cubicBezTo>
                      <a:pt x="428" y="29"/>
                      <a:pt x="426" y="30"/>
                      <a:pt x="426" y="29"/>
                    </a:cubicBezTo>
                    <a:cubicBezTo>
                      <a:pt x="424" y="28"/>
                      <a:pt x="424" y="31"/>
                      <a:pt x="422" y="30"/>
                    </a:cubicBezTo>
                    <a:cubicBezTo>
                      <a:pt x="422" y="30"/>
                      <a:pt x="423" y="30"/>
                      <a:pt x="423" y="29"/>
                    </a:cubicBezTo>
                    <a:cubicBezTo>
                      <a:pt x="422" y="29"/>
                      <a:pt x="422" y="29"/>
                      <a:pt x="421" y="29"/>
                    </a:cubicBezTo>
                    <a:cubicBezTo>
                      <a:pt x="422" y="30"/>
                      <a:pt x="420" y="31"/>
                      <a:pt x="421" y="32"/>
                    </a:cubicBezTo>
                    <a:cubicBezTo>
                      <a:pt x="420" y="32"/>
                      <a:pt x="419" y="32"/>
                      <a:pt x="419" y="33"/>
                    </a:cubicBezTo>
                    <a:cubicBezTo>
                      <a:pt x="418" y="32"/>
                      <a:pt x="419" y="32"/>
                      <a:pt x="420" y="32"/>
                    </a:cubicBezTo>
                    <a:cubicBezTo>
                      <a:pt x="420" y="31"/>
                      <a:pt x="420" y="29"/>
                      <a:pt x="421" y="29"/>
                    </a:cubicBezTo>
                    <a:cubicBezTo>
                      <a:pt x="421" y="29"/>
                      <a:pt x="421" y="29"/>
                      <a:pt x="421" y="29"/>
                    </a:cubicBezTo>
                    <a:cubicBezTo>
                      <a:pt x="420" y="29"/>
                      <a:pt x="418" y="30"/>
                      <a:pt x="417" y="29"/>
                    </a:cubicBezTo>
                    <a:cubicBezTo>
                      <a:pt x="417" y="30"/>
                      <a:pt x="416" y="30"/>
                      <a:pt x="416" y="31"/>
                    </a:cubicBezTo>
                    <a:cubicBezTo>
                      <a:pt x="415" y="28"/>
                      <a:pt x="414" y="30"/>
                      <a:pt x="412" y="30"/>
                    </a:cubicBezTo>
                    <a:cubicBezTo>
                      <a:pt x="412" y="29"/>
                      <a:pt x="412" y="29"/>
                      <a:pt x="412" y="29"/>
                    </a:cubicBezTo>
                    <a:cubicBezTo>
                      <a:pt x="411" y="28"/>
                      <a:pt x="411" y="29"/>
                      <a:pt x="411" y="30"/>
                    </a:cubicBezTo>
                    <a:cubicBezTo>
                      <a:pt x="410" y="29"/>
                      <a:pt x="410" y="29"/>
                      <a:pt x="409" y="29"/>
                    </a:cubicBezTo>
                    <a:cubicBezTo>
                      <a:pt x="408" y="29"/>
                      <a:pt x="407" y="30"/>
                      <a:pt x="406" y="30"/>
                    </a:cubicBezTo>
                    <a:cubicBezTo>
                      <a:pt x="407" y="31"/>
                      <a:pt x="406" y="32"/>
                      <a:pt x="406" y="32"/>
                    </a:cubicBezTo>
                    <a:cubicBezTo>
                      <a:pt x="407" y="33"/>
                      <a:pt x="407" y="33"/>
                      <a:pt x="408" y="33"/>
                    </a:cubicBezTo>
                    <a:cubicBezTo>
                      <a:pt x="408" y="33"/>
                      <a:pt x="408" y="32"/>
                      <a:pt x="408" y="32"/>
                    </a:cubicBezTo>
                    <a:cubicBezTo>
                      <a:pt x="409" y="32"/>
                      <a:pt x="409" y="32"/>
                      <a:pt x="410" y="32"/>
                    </a:cubicBezTo>
                    <a:cubicBezTo>
                      <a:pt x="410" y="32"/>
                      <a:pt x="410" y="33"/>
                      <a:pt x="410" y="33"/>
                    </a:cubicBezTo>
                    <a:cubicBezTo>
                      <a:pt x="411" y="33"/>
                      <a:pt x="410" y="31"/>
                      <a:pt x="411" y="31"/>
                    </a:cubicBezTo>
                    <a:cubicBezTo>
                      <a:pt x="412" y="32"/>
                      <a:pt x="410" y="34"/>
                      <a:pt x="412" y="34"/>
                    </a:cubicBezTo>
                    <a:cubicBezTo>
                      <a:pt x="413" y="34"/>
                      <a:pt x="415" y="34"/>
                      <a:pt x="417" y="34"/>
                    </a:cubicBezTo>
                    <a:cubicBezTo>
                      <a:pt x="417" y="34"/>
                      <a:pt x="417" y="34"/>
                      <a:pt x="417" y="34"/>
                    </a:cubicBezTo>
                    <a:cubicBezTo>
                      <a:pt x="417" y="33"/>
                      <a:pt x="418" y="34"/>
                      <a:pt x="418" y="33"/>
                    </a:cubicBezTo>
                    <a:cubicBezTo>
                      <a:pt x="420" y="35"/>
                      <a:pt x="421" y="33"/>
                      <a:pt x="422" y="32"/>
                    </a:cubicBezTo>
                    <a:cubicBezTo>
                      <a:pt x="423" y="32"/>
                      <a:pt x="421" y="33"/>
                      <a:pt x="422" y="33"/>
                    </a:cubicBezTo>
                    <a:cubicBezTo>
                      <a:pt x="422" y="34"/>
                      <a:pt x="422" y="34"/>
                      <a:pt x="423" y="35"/>
                    </a:cubicBezTo>
                    <a:cubicBezTo>
                      <a:pt x="424" y="34"/>
                      <a:pt x="425" y="34"/>
                      <a:pt x="426" y="34"/>
                    </a:cubicBezTo>
                    <a:cubicBezTo>
                      <a:pt x="427" y="36"/>
                      <a:pt x="429" y="34"/>
                      <a:pt x="430" y="36"/>
                    </a:cubicBezTo>
                    <a:cubicBezTo>
                      <a:pt x="430" y="35"/>
                      <a:pt x="430" y="35"/>
                      <a:pt x="430" y="35"/>
                    </a:cubicBezTo>
                    <a:cubicBezTo>
                      <a:pt x="431" y="35"/>
                      <a:pt x="432" y="34"/>
                      <a:pt x="433" y="35"/>
                    </a:cubicBezTo>
                    <a:cubicBezTo>
                      <a:pt x="434" y="34"/>
                      <a:pt x="435" y="35"/>
                      <a:pt x="437" y="35"/>
                    </a:cubicBezTo>
                    <a:cubicBezTo>
                      <a:pt x="437" y="34"/>
                      <a:pt x="436" y="34"/>
                      <a:pt x="437" y="34"/>
                    </a:cubicBezTo>
                    <a:cubicBezTo>
                      <a:pt x="438" y="36"/>
                      <a:pt x="440" y="34"/>
                      <a:pt x="442" y="36"/>
                    </a:cubicBezTo>
                    <a:cubicBezTo>
                      <a:pt x="443" y="35"/>
                      <a:pt x="443" y="35"/>
                      <a:pt x="443" y="35"/>
                    </a:cubicBezTo>
                    <a:cubicBezTo>
                      <a:pt x="443" y="35"/>
                      <a:pt x="443" y="35"/>
                      <a:pt x="443" y="35"/>
                    </a:cubicBezTo>
                    <a:cubicBezTo>
                      <a:pt x="444" y="36"/>
                      <a:pt x="444" y="35"/>
                      <a:pt x="444" y="35"/>
                    </a:cubicBezTo>
                    <a:cubicBezTo>
                      <a:pt x="445" y="35"/>
                      <a:pt x="445" y="35"/>
                      <a:pt x="445" y="35"/>
                    </a:cubicBezTo>
                    <a:cubicBezTo>
                      <a:pt x="446" y="35"/>
                      <a:pt x="446" y="35"/>
                      <a:pt x="447" y="35"/>
                    </a:cubicBezTo>
                    <a:cubicBezTo>
                      <a:pt x="447" y="35"/>
                      <a:pt x="448" y="36"/>
                      <a:pt x="448" y="36"/>
                    </a:cubicBezTo>
                    <a:cubicBezTo>
                      <a:pt x="449" y="35"/>
                      <a:pt x="448" y="35"/>
                      <a:pt x="448" y="35"/>
                    </a:cubicBezTo>
                    <a:cubicBezTo>
                      <a:pt x="448" y="35"/>
                      <a:pt x="449" y="36"/>
                      <a:pt x="449" y="36"/>
                    </a:cubicBezTo>
                    <a:cubicBezTo>
                      <a:pt x="450" y="36"/>
                      <a:pt x="450" y="36"/>
                      <a:pt x="451" y="36"/>
                    </a:cubicBezTo>
                    <a:cubicBezTo>
                      <a:pt x="452" y="35"/>
                      <a:pt x="455" y="36"/>
                      <a:pt x="456" y="36"/>
                    </a:cubicBezTo>
                    <a:cubicBezTo>
                      <a:pt x="458" y="35"/>
                      <a:pt x="459" y="36"/>
                      <a:pt x="461" y="35"/>
                    </a:cubicBezTo>
                    <a:cubicBezTo>
                      <a:pt x="462" y="36"/>
                      <a:pt x="462" y="35"/>
                      <a:pt x="463" y="36"/>
                    </a:cubicBezTo>
                    <a:cubicBezTo>
                      <a:pt x="464" y="36"/>
                      <a:pt x="464" y="36"/>
                      <a:pt x="465" y="36"/>
                    </a:cubicBezTo>
                    <a:cubicBezTo>
                      <a:pt x="467" y="34"/>
                      <a:pt x="470" y="38"/>
                      <a:pt x="472" y="36"/>
                    </a:cubicBezTo>
                    <a:cubicBezTo>
                      <a:pt x="472" y="36"/>
                      <a:pt x="473" y="36"/>
                      <a:pt x="473" y="36"/>
                    </a:cubicBezTo>
                    <a:cubicBezTo>
                      <a:pt x="474" y="36"/>
                      <a:pt x="473" y="36"/>
                      <a:pt x="473" y="37"/>
                    </a:cubicBezTo>
                    <a:cubicBezTo>
                      <a:pt x="474" y="37"/>
                      <a:pt x="474" y="36"/>
                      <a:pt x="474" y="36"/>
                    </a:cubicBezTo>
                    <a:cubicBezTo>
                      <a:pt x="475" y="36"/>
                      <a:pt x="477" y="35"/>
                      <a:pt x="477" y="37"/>
                    </a:cubicBezTo>
                    <a:cubicBezTo>
                      <a:pt x="479" y="37"/>
                      <a:pt x="479" y="36"/>
                      <a:pt x="481" y="37"/>
                    </a:cubicBezTo>
                    <a:cubicBezTo>
                      <a:pt x="481" y="36"/>
                      <a:pt x="481" y="36"/>
                      <a:pt x="481" y="36"/>
                    </a:cubicBezTo>
                    <a:cubicBezTo>
                      <a:pt x="482" y="35"/>
                      <a:pt x="485" y="35"/>
                      <a:pt x="486" y="36"/>
                    </a:cubicBezTo>
                    <a:cubicBezTo>
                      <a:pt x="487" y="36"/>
                      <a:pt x="487" y="35"/>
                      <a:pt x="487" y="36"/>
                    </a:cubicBezTo>
                    <a:cubicBezTo>
                      <a:pt x="488" y="37"/>
                      <a:pt x="489" y="36"/>
                      <a:pt x="491" y="37"/>
                    </a:cubicBezTo>
                    <a:cubicBezTo>
                      <a:pt x="491" y="36"/>
                      <a:pt x="491" y="36"/>
                      <a:pt x="491" y="36"/>
                    </a:cubicBezTo>
                    <a:cubicBezTo>
                      <a:pt x="492" y="36"/>
                      <a:pt x="493" y="37"/>
                      <a:pt x="493" y="36"/>
                    </a:cubicBezTo>
                    <a:cubicBezTo>
                      <a:pt x="496" y="36"/>
                      <a:pt x="498" y="36"/>
                      <a:pt x="500" y="37"/>
                    </a:cubicBezTo>
                    <a:cubicBezTo>
                      <a:pt x="501" y="36"/>
                      <a:pt x="503" y="36"/>
                      <a:pt x="505" y="36"/>
                    </a:cubicBezTo>
                    <a:cubicBezTo>
                      <a:pt x="506" y="36"/>
                      <a:pt x="505" y="36"/>
                      <a:pt x="505" y="36"/>
                    </a:cubicBezTo>
                    <a:cubicBezTo>
                      <a:pt x="506" y="36"/>
                      <a:pt x="506" y="36"/>
                      <a:pt x="506" y="35"/>
                    </a:cubicBezTo>
                    <a:cubicBezTo>
                      <a:pt x="507" y="36"/>
                      <a:pt x="507" y="36"/>
                      <a:pt x="507" y="36"/>
                    </a:cubicBezTo>
                    <a:cubicBezTo>
                      <a:pt x="507" y="36"/>
                      <a:pt x="507" y="36"/>
                      <a:pt x="508" y="36"/>
                    </a:cubicBezTo>
                    <a:cubicBezTo>
                      <a:pt x="508" y="36"/>
                      <a:pt x="508" y="36"/>
                      <a:pt x="508" y="37"/>
                    </a:cubicBezTo>
                    <a:cubicBezTo>
                      <a:pt x="509" y="36"/>
                      <a:pt x="508" y="36"/>
                      <a:pt x="509" y="36"/>
                    </a:cubicBezTo>
                    <a:cubicBezTo>
                      <a:pt x="509" y="35"/>
                      <a:pt x="508" y="36"/>
                      <a:pt x="508" y="36"/>
                    </a:cubicBezTo>
                    <a:cubicBezTo>
                      <a:pt x="509" y="35"/>
                      <a:pt x="510" y="36"/>
                      <a:pt x="510" y="36"/>
                    </a:cubicBezTo>
                    <a:cubicBezTo>
                      <a:pt x="511" y="37"/>
                      <a:pt x="512" y="36"/>
                      <a:pt x="513" y="36"/>
                    </a:cubicBezTo>
                    <a:cubicBezTo>
                      <a:pt x="513" y="36"/>
                      <a:pt x="513" y="36"/>
                      <a:pt x="514" y="36"/>
                    </a:cubicBezTo>
                    <a:cubicBezTo>
                      <a:pt x="514" y="36"/>
                      <a:pt x="514" y="36"/>
                      <a:pt x="515" y="36"/>
                    </a:cubicBezTo>
                    <a:cubicBezTo>
                      <a:pt x="515" y="36"/>
                      <a:pt x="515" y="36"/>
                      <a:pt x="516" y="36"/>
                    </a:cubicBezTo>
                    <a:cubicBezTo>
                      <a:pt x="516" y="36"/>
                      <a:pt x="516" y="35"/>
                      <a:pt x="516" y="35"/>
                    </a:cubicBezTo>
                    <a:cubicBezTo>
                      <a:pt x="517" y="35"/>
                      <a:pt x="516" y="35"/>
                      <a:pt x="516" y="36"/>
                    </a:cubicBezTo>
                    <a:cubicBezTo>
                      <a:pt x="518" y="35"/>
                      <a:pt x="519" y="35"/>
                      <a:pt x="520" y="36"/>
                    </a:cubicBezTo>
                    <a:cubicBezTo>
                      <a:pt x="521" y="36"/>
                      <a:pt x="521" y="36"/>
                      <a:pt x="521" y="35"/>
                    </a:cubicBezTo>
                    <a:cubicBezTo>
                      <a:pt x="522" y="35"/>
                      <a:pt x="522" y="35"/>
                      <a:pt x="523" y="36"/>
                    </a:cubicBezTo>
                    <a:cubicBezTo>
                      <a:pt x="524" y="35"/>
                      <a:pt x="526" y="37"/>
                      <a:pt x="527" y="35"/>
                    </a:cubicBezTo>
                    <a:cubicBezTo>
                      <a:pt x="528" y="36"/>
                      <a:pt x="529" y="35"/>
                      <a:pt x="530" y="35"/>
                    </a:cubicBezTo>
                    <a:cubicBezTo>
                      <a:pt x="531" y="36"/>
                      <a:pt x="530" y="36"/>
                      <a:pt x="530" y="37"/>
                    </a:cubicBezTo>
                    <a:cubicBezTo>
                      <a:pt x="531" y="37"/>
                      <a:pt x="531" y="37"/>
                      <a:pt x="531" y="37"/>
                    </a:cubicBezTo>
                    <a:cubicBezTo>
                      <a:pt x="531" y="36"/>
                      <a:pt x="531" y="36"/>
                      <a:pt x="531" y="35"/>
                    </a:cubicBezTo>
                    <a:cubicBezTo>
                      <a:pt x="533" y="36"/>
                      <a:pt x="534" y="35"/>
                      <a:pt x="536" y="35"/>
                    </a:cubicBezTo>
                    <a:cubicBezTo>
                      <a:pt x="536" y="35"/>
                      <a:pt x="536" y="36"/>
                      <a:pt x="536" y="36"/>
                    </a:cubicBezTo>
                    <a:cubicBezTo>
                      <a:pt x="538" y="37"/>
                      <a:pt x="539" y="35"/>
                      <a:pt x="540" y="35"/>
                    </a:cubicBezTo>
                    <a:cubicBezTo>
                      <a:pt x="540" y="35"/>
                      <a:pt x="540" y="35"/>
                      <a:pt x="540" y="36"/>
                    </a:cubicBezTo>
                    <a:cubicBezTo>
                      <a:pt x="541" y="36"/>
                      <a:pt x="541" y="35"/>
                      <a:pt x="541" y="35"/>
                    </a:cubicBezTo>
                    <a:cubicBezTo>
                      <a:pt x="542" y="36"/>
                      <a:pt x="543" y="35"/>
                      <a:pt x="544" y="34"/>
                    </a:cubicBezTo>
                    <a:cubicBezTo>
                      <a:pt x="545" y="35"/>
                      <a:pt x="544" y="35"/>
                      <a:pt x="544" y="36"/>
                    </a:cubicBezTo>
                    <a:cubicBezTo>
                      <a:pt x="545" y="36"/>
                      <a:pt x="545" y="37"/>
                      <a:pt x="545" y="38"/>
                    </a:cubicBezTo>
                    <a:cubicBezTo>
                      <a:pt x="546" y="39"/>
                      <a:pt x="547" y="39"/>
                      <a:pt x="548" y="39"/>
                    </a:cubicBezTo>
                    <a:cubicBezTo>
                      <a:pt x="548" y="38"/>
                      <a:pt x="548" y="38"/>
                      <a:pt x="549" y="37"/>
                    </a:cubicBezTo>
                    <a:cubicBezTo>
                      <a:pt x="549" y="37"/>
                      <a:pt x="549" y="36"/>
                      <a:pt x="548" y="36"/>
                    </a:cubicBezTo>
                    <a:cubicBezTo>
                      <a:pt x="549" y="36"/>
                      <a:pt x="550" y="36"/>
                      <a:pt x="551" y="36"/>
                    </a:cubicBezTo>
                    <a:cubicBezTo>
                      <a:pt x="550" y="37"/>
                      <a:pt x="551" y="37"/>
                      <a:pt x="551" y="38"/>
                    </a:cubicBezTo>
                    <a:cubicBezTo>
                      <a:pt x="553" y="39"/>
                      <a:pt x="554" y="39"/>
                      <a:pt x="556" y="39"/>
                    </a:cubicBezTo>
                    <a:cubicBezTo>
                      <a:pt x="556" y="38"/>
                      <a:pt x="556" y="38"/>
                      <a:pt x="556" y="38"/>
                    </a:cubicBezTo>
                    <a:cubicBezTo>
                      <a:pt x="556" y="38"/>
                      <a:pt x="557" y="38"/>
                      <a:pt x="557" y="38"/>
                    </a:cubicBezTo>
                    <a:cubicBezTo>
                      <a:pt x="558" y="39"/>
                      <a:pt x="559" y="39"/>
                      <a:pt x="560" y="39"/>
                    </a:cubicBezTo>
                    <a:cubicBezTo>
                      <a:pt x="560" y="38"/>
                      <a:pt x="561" y="38"/>
                      <a:pt x="561" y="38"/>
                    </a:cubicBezTo>
                    <a:cubicBezTo>
                      <a:pt x="562" y="40"/>
                      <a:pt x="564" y="39"/>
                      <a:pt x="566" y="39"/>
                    </a:cubicBezTo>
                    <a:cubicBezTo>
                      <a:pt x="566" y="39"/>
                      <a:pt x="566" y="39"/>
                      <a:pt x="566" y="38"/>
                    </a:cubicBezTo>
                    <a:cubicBezTo>
                      <a:pt x="567" y="38"/>
                      <a:pt x="569" y="39"/>
                      <a:pt x="570" y="38"/>
                    </a:cubicBezTo>
                    <a:cubicBezTo>
                      <a:pt x="570" y="39"/>
                      <a:pt x="571" y="39"/>
                      <a:pt x="572" y="40"/>
                    </a:cubicBezTo>
                    <a:cubicBezTo>
                      <a:pt x="572" y="39"/>
                      <a:pt x="572" y="39"/>
                      <a:pt x="572" y="39"/>
                    </a:cubicBezTo>
                    <a:cubicBezTo>
                      <a:pt x="574" y="39"/>
                      <a:pt x="575" y="40"/>
                      <a:pt x="576" y="38"/>
                    </a:cubicBezTo>
                    <a:cubicBezTo>
                      <a:pt x="578" y="39"/>
                      <a:pt x="580" y="38"/>
                      <a:pt x="582" y="39"/>
                    </a:cubicBezTo>
                    <a:cubicBezTo>
                      <a:pt x="582" y="39"/>
                      <a:pt x="582" y="38"/>
                      <a:pt x="583" y="38"/>
                    </a:cubicBezTo>
                    <a:cubicBezTo>
                      <a:pt x="584" y="39"/>
                      <a:pt x="584" y="39"/>
                      <a:pt x="585" y="38"/>
                    </a:cubicBezTo>
                    <a:cubicBezTo>
                      <a:pt x="586" y="38"/>
                      <a:pt x="587" y="38"/>
                      <a:pt x="588" y="38"/>
                    </a:cubicBezTo>
                    <a:cubicBezTo>
                      <a:pt x="588" y="38"/>
                      <a:pt x="588" y="39"/>
                      <a:pt x="588" y="40"/>
                    </a:cubicBezTo>
                    <a:cubicBezTo>
                      <a:pt x="589" y="40"/>
                      <a:pt x="589" y="40"/>
                      <a:pt x="590" y="40"/>
                    </a:cubicBezTo>
                    <a:cubicBezTo>
                      <a:pt x="589" y="40"/>
                      <a:pt x="588" y="41"/>
                      <a:pt x="588" y="43"/>
                    </a:cubicBezTo>
                    <a:cubicBezTo>
                      <a:pt x="585" y="44"/>
                      <a:pt x="582" y="44"/>
                      <a:pt x="579" y="44"/>
                    </a:cubicBezTo>
                    <a:cubicBezTo>
                      <a:pt x="579" y="45"/>
                      <a:pt x="579" y="45"/>
                      <a:pt x="578" y="45"/>
                    </a:cubicBezTo>
                    <a:cubicBezTo>
                      <a:pt x="578" y="45"/>
                      <a:pt x="578" y="45"/>
                      <a:pt x="577" y="45"/>
                    </a:cubicBezTo>
                    <a:cubicBezTo>
                      <a:pt x="577" y="45"/>
                      <a:pt x="577" y="45"/>
                      <a:pt x="577" y="45"/>
                    </a:cubicBezTo>
                    <a:cubicBezTo>
                      <a:pt x="576" y="45"/>
                      <a:pt x="576" y="46"/>
                      <a:pt x="575" y="45"/>
                    </a:cubicBezTo>
                    <a:cubicBezTo>
                      <a:pt x="574" y="45"/>
                      <a:pt x="573" y="45"/>
                      <a:pt x="573" y="45"/>
                    </a:cubicBezTo>
                    <a:cubicBezTo>
                      <a:pt x="571" y="44"/>
                      <a:pt x="569" y="46"/>
                      <a:pt x="567" y="46"/>
                    </a:cubicBezTo>
                    <a:cubicBezTo>
                      <a:pt x="567" y="46"/>
                      <a:pt x="567" y="47"/>
                      <a:pt x="567" y="47"/>
                    </a:cubicBezTo>
                    <a:cubicBezTo>
                      <a:pt x="568" y="47"/>
                      <a:pt x="569" y="47"/>
                      <a:pt x="569" y="47"/>
                    </a:cubicBezTo>
                    <a:cubicBezTo>
                      <a:pt x="570" y="48"/>
                      <a:pt x="572" y="47"/>
                      <a:pt x="573" y="48"/>
                    </a:cubicBezTo>
                    <a:cubicBezTo>
                      <a:pt x="574" y="48"/>
                      <a:pt x="573" y="48"/>
                      <a:pt x="574" y="47"/>
                    </a:cubicBezTo>
                    <a:cubicBezTo>
                      <a:pt x="574" y="48"/>
                      <a:pt x="575" y="48"/>
                      <a:pt x="575" y="47"/>
                    </a:cubicBezTo>
                    <a:cubicBezTo>
                      <a:pt x="576" y="48"/>
                      <a:pt x="577" y="47"/>
                      <a:pt x="578" y="47"/>
                    </a:cubicBezTo>
                    <a:cubicBezTo>
                      <a:pt x="577" y="49"/>
                      <a:pt x="577" y="50"/>
                      <a:pt x="577" y="52"/>
                    </a:cubicBezTo>
                    <a:cubicBezTo>
                      <a:pt x="577" y="52"/>
                      <a:pt x="577" y="52"/>
                      <a:pt x="578" y="53"/>
                    </a:cubicBezTo>
                    <a:cubicBezTo>
                      <a:pt x="577" y="53"/>
                      <a:pt x="577" y="53"/>
                      <a:pt x="577" y="54"/>
                    </a:cubicBezTo>
                    <a:cubicBezTo>
                      <a:pt x="578" y="55"/>
                      <a:pt x="578" y="56"/>
                      <a:pt x="578" y="57"/>
                    </a:cubicBezTo>
                    <a:cubicBezTo>
                      <a:pt x="580" y="58"/>
                      <a:pt x="582" y="59"/>
                      <a:pt x="584" y="60"/>
                    </a:cubicBezTo>
                    <a:cubicBezTo>
                      <a:pt x="586" y="58"/>
                      <a:pt x="589" y="59"/>
                      <a:pt x="591" y="58"/>
                    </a:cubicBezTo>
                    <a:cubicBezTo>
                      <a:pt x="591" y="58"/>
                      <a:pt x="592" y="58"/>
                      <a:pt x="592" y="59"/>
                    </a:cubicBezTo>
                    <a:cubicBezTo>
                      <a:pt x="593" y="58"/>
                      <a:pt x="594" y="58"/>
                      <a:pt x="595" y="58"/>
                    </a:cubicBezTo>
                    <a:cubicBezTo>
                      <a:pt x="595" y="58"/>
                      <a:pt x="595" y="59"/>
                      <a:pt x="595" y="59"/>
                    </a:cubicBezTo>
                    <a:cubicBezTo>
                      <a:pt x="592" y="60"/>
                      <a:pt x="590" y="59"/>
                      <a:pt x="587" y="60"/>
                    </a:cubicBezTo>
                    <a:cubicBezTo>
                      <a:pt x="586" y="59"/>
                      <a:pt x="584" y="61"/>
                      <a:pt x="583" y="62"/>
                    </a:cubicBezTo>
                    <a:cubicBezTo>
                      <a:pt x="583" y="62"/>
                      <a:pt x="584" y="63"/>
                      <a:pt x="585" y="63"/>
                    </a:cubicBezTo>
                    <a:cubicBezTo>
                      <a:pt x="589" y="63"/>
                      <a:pt x="594" y="61"/>
                      <a:pt x="598" y="62"/>
                    </a:cubicBezTo>
                    <a:cubicBezTo>
                      <a:pt x="598" y="62"/>
                      <a:pt x="599" y="62"/>
                      <a:pt x="599" y="62"/>
                    </a:cubicBezTo>
                    <a:cubicBezTo>
                      <a:pt x="599" y="63"/>
                      <a:pt x="600" y="63"/>
                      <a:pt x="601" y="63"/>
                    </a:cubicBezTo>
                    <a:cubicBezTo>
                      <a:pt x="601" y="63"/>
                      <a:pt x="601" y="63"/>
                      <a:pt x="601" y="64"/>
                    </a:cubicBezTo>
                    <a:cubicBezTo>
                      <a:pt x="601" y="63"/>
                      <a:pt x="600" y="63"/>
                      <a:pt x="600" y="64"/>
                    </a:cubicBezTo>
                    <a:cubicBezTo>
                      <a:pt x="598" y="63"/>
                      <a:pt x="597" y="64"/>
                      <a:pt x="596" y="65"/>
                    </a:cubicBezTo>
                    <a:cubicBezTo>
                      <a:pt x="594" y="63"/>
                      <a:pt x="593" y="68"/>
                      <a:pt x="591" y="66"/>
                    </a:cubicBezTo>
                    <a:cubicBezTo>
                      <a:pt x="590" y="67"/>
                      <a:pt x="589" y="67"/>
                      <a:pt x="588" y="68"/>
                    </a:cubicBezTo>
                    <a:cubicBezTo>
                      <a:pt x="587" y="67"/>
                      <a:pt x="586" y="67"/>
                      <a:pt x="585" y="67"/>
                    </a:cubicBezTo>
                    <a:cubicBezTo>
                      <a:pt x="585" y="67"/>
                      <a:pt x="584" y="68"/>
                      <a:pt x="584" y="69"/>
                    </a:cubicBezTo>
                    <a:cubicBezTo>
                      <a:pt x="583" y="68"/>
                      <a:pt x="583" y="68"/>
                      <a:pt x="583" y="68"/>
                    </a:cubicBezTo>
                    <a:cubicBezTo>
                      <a:pt x="582" y="68"/>
                      <a:pt x="581" y="70"/>
                      <a:pt x="579" y="68"/>
                    </a:cubicBezTo>
                    <a:cubicBezTo>
                      <a:pt x="579" y="68"/>
                      <a:pt x="579" y="69"/>
                      <a:pt x="579" y="69"/>
                    </a:cubicBezTo>
                    <a:cubicBezTo>
                      <a:pt x="578" y="69"/>
                      <a:pt x="578" y="69"/>
                      <a:pt x="578" y="69"/>
                    </a:cubicBezTo>
                    <a:cubicBezTo>
                      <a:pt x="575" y="70"/>
                      <a:pt x="573" y="70"/>
                      <a:pt x="570" y="70"/>
                    </a:cubicBezTo>
                    <a:cubicBezTo>
                      <a:pt x="570" y="70"/>
                      <a:pt x="570" y="69"/>
                      <a:pt x="570" y="69"/>
                    </a:cubicBezTo>
                    <a:cubicBezTo>
                      <a:pt x="570" y="69"/>
                      <a:pt x="570" y="69"/>
                      <a:pt x="569" y="69"/>
                    </a:cubicBezTo>
                    <a:cubicBezTo>
                      <a:pt x="569" y="69"/>
                      <a:pt x="569" y="70"/>
                      <a:pt x="569" y="70"/>
                    </a:cubicBezTo>
                    <a:cubicBezTo>
                      <a:pt x="568" y="70"/>
                      <a:pt x="567" y="71"/>
                      <a:pt x="566" y="70"/>
                    </a:cubicBezTo>
                    <a:cubicBezTo>
                      <a:pt x="566" y="70"/>
                      <a:pt x="565" y="71"/>
                      <a:pt x="565" y="71"/>
                    </a:cubicBezTo>
                    <a:cubicBezTo>
                      <a:pt x="565" y="71"/>
                      <a:pt x="565" y="72"/>
                      <a:pt x="565" y="73"/>
                    </a:cubicBezTo>
                    <a:cubicBezTo>
                      <a:pt x="563" y="73"/>
                      <a:pt x="560" y="74"/>
                      <a:pt x="560" y="76"/>
                    </a:cubicBezTo>
                    <a:cubicBezTo>
                      <a:pt x="561" y="77"/>
                      <a:pt x="561" y="77"/>
                      <a:pt x="562" y="77"/>
                    </a:cubicBezTo>
                    <a:cubicBezTo>
                      <a:pt x="560" y="77"/>
                      <a:pt x="559" y="78"/>
                      <a:pt x="557" y="78"/>
                    </a:cubicBezTo>
                    <a:cubicBezTo>
                      <a:pt x="552" y="81"/>
                      <a:pt x="555" y="87"/>
                      <a:pt x="558" y="91"/>
                    </a:cubicBezTo>
                    <a:cubicBezTo>
                      <a:pt x="557" y="92"/>
                      <a:pt x="557" y="93"/>
                      <a:pt x="558" y="95"/>
                    </a:cubicBezTo>
                    <a:cubicBezTo>
                      <a:pt x="557" y="97"/>
                      <a:pt x="555" y="98"/>
                      <a:pt x="553" y="99"/>
                    </a:cubicBezTo>
                    <a:cubicBezTo>
                      <a:pt x="553" y="100"/>
                      <a:pt x="553" y="101"/>
                      <a:pt x="553" y="102"/>
                    </a:cubicBezTo>
                    <a:cubicBezTo>
                      <a:pt x="556" y="106"/>
                      <a:pt x="561" y="108"/>
                      <a:pt x="564" y="112"/>
                    </a:cubicBezTo>
                    <a:cubicBezTo>
                      <a:pt x="565" y="112"/>
                      <a:pt x="565" y="112"/>
                      <a:pt x="565" y="112"/>
                    </a:cubicBezTo>
                    <a:cubicBezTo>
                      <a:pt x="566" y="114"/>
                      <a:pt x="568" y="113"/>
                      <a:pt x="569" y="114"/>
                    </a:cubicBezTo>
                    <a:cubicBezTo>
                      <a:pt x="570" y="115"/>
                      <a:pt x="570" y="115"/>
                      <a:pt x="571" y="116"/>
                    </a:cubicBezTo>
                    <a:cubicBezTo>
                      <a:pt x="573" y="118"/>
                      <a:pt x="577" y="120"/>
                      <a:pt x="579" y="122"/>
                    </a:cubicBezTo>
                    <a:cubicBezTo>
                      <a:pt x="582" y="124"/>
                      <a:pt x="586" y="124"/>
                      <a:pt x="589" y="125"/>
                    </a:cubicBezTo>
                    <a:cubicBezTo>
                      <a:pt x="590" y="125"/>
                      <a:pt x="592" y="124"/>
                      <a:pt x="593" y="125"/>
                    </a:cubicBezTo>
                    <a:cubicBezTo>
                      <a:pt x="594" y="125"/>
                      <a:pt x="594" y="125"/>
                      <a:pt x="594" y="125"/>
                    </a:cubicBezTo>
                    <a:cubicBezTo>
                      <a:pt x="595" y="127"/>
                      <a:pt x="599" y="126"/>
                      <a:pt x="601" y="127"/>
                    </a:cubicBezTo>
                    <a:cubicBezTo>
                      <a:pt x="604" y="128"/>
                      <a:pt x="606" y="127"/>
                      <a:pt x="609" y="130"/>
                    </a:cubicBezTo>
                    <a:cubicBezTo>
                      <a:pt x="609" y="130"/>
                      <a:pt x="609" y="130"/>
                      <a:pt x="609" y="130"/>
                    </a:cubicBezTo>
                    <a:cubicBezTo>
                      <a:pt x="610" y="131"/>
                      <a:pt x="610" y="132"/>
                      <a:pt x="611" y="131"/>
                    </a:cubicBezTo>
                    <a:cubicBezTo>
                      <a:pt x="614" y="133"/>
                      <a:pt x="616" y="131"/>
                      <a:pt x="619" y="134"/>
                    </a:cubicBezTo>
                    <a:cubicBezTo>
                      <a:pt x="620" y="134"/>
                      <a:pt x="621" y="134"/>
                      <a:pt x="623" y="135"/>
                    </a:cubicBezTo>
                    <a:cubicBezTo>
                      <a:pt x="622" y="137"/>
                      <a:pt x="621" y="136"/>
                      <a:pt x="619" y="136"/>
                    </a:cubicBezTo>
                    <a:cubicBezTo>
                      <a:pt x="618" y="136"/>
                      <a:pt x="617" y="137"/>
                      <a:pt x="616" y="137"/>
                    </a:cubicBezTo>
                    <a:cubicBezTo>
                      <a:pt x="616" y="137"/>
                      <a:pt x="616" y="138"/>
                      <a:pt x="616" y="138"/>
                    </a:cubicBezTo>
                    <a:cubicBezTo>
                      <a:pt x="615" y="138"/>
                      <a:pt x="613" y="139"/>
                      <a:pt x="611" y="139"/>
                    </a:cubicBezTo>
                    <a:cubicBezTo>
                      <a:pt x="610" y="140"/>
                      <a:pt x="608" y="138"/>
                      <a:pt x="607" y="139"/>
                    </a:cubicBezTo>
                    <a:cubicBezTo>
                      <a:pt x="606" y="139"/>
                      <a:pt x="607" y="139"/>
                      <a:pt x="606" y="138"/>
                    </a:cubicBezTo>
                    <a:cubicBezTo>
                      <a:pt x="606" y="139"/>
                      <a:pt x="605" y="140"/>
                      <a:pt x="604" y="139"/>
                    </a:cubicBezTo>
                    <a:cubicBezTo>
                      <a:pt x="604" y="139"/>
                      <a:pt x="604" y="139"/>
                      <a:pt x="603" y="139"/>
                    </a:cubicBezTo>
                    <a:cubicBezTo>
                      <a:pt x="603" y="139"/>
                      <a:pt x="603" y="139"/>
                      <a:pt x="603" y="139"/>
                    </a:cubicBezTo>
                    <a:cubicBezTo>
                      <a:pt x="601" y="139"/>
                      <a:pt x="600" y="139"/>
                      <a:pt x="599" y="140"/>
                    </a:cubicBezTo>
                    <a:cubicBezTo>
                      <a:pt x="598" y="138"/>
                      <a:pt x="597" y="139"/>
                      <a:pt x="596" y="139"/>
                    </a:cubicBezTo>
                    <a:cubicBezTo>
                      <a:pt x="593" y="138"/>
                      <a:pt x="590" y="138"/>
                      <a:pt x="587" y="139"/>
                    </a:cubicBezTo>
                    <a:cubicBezTo>
                      <a:pt x="586" y="138"/>
                      <a:pt x="586" y="138"/>
                      <a:pt x="586" y="138"/>
                    </a:cubicBezTo>
                    <a:cubicBezTo>
                      <a:pt x="584" y="138"/>
                      <a:pt x="582" y="139"/>
                      <a:pt x="580" y="138"/>
                    </a:cubicBezTo>
                    <a:cubicBezTo>
                      <a:pt x="579" y="138"/>
                      <a:pt x="579" y="139"/>
                      <a:pt x="578" y="139"/>
                    </a:cubicBezTo>
                    <a:cubicBezTo>
                      <a:pt x="578" y="138"/>
                      <a:pt x="578" y="138"/>
                      <a:pt x="577" y="138"/>
                    </a:cubicBezTo>
                    <a:cubicBezTo>
                      <a:pt x="577" y="139"/>
                      <a:pt x="575" y="138"/>
                      <a:pt x="574" y="139"/>
                    </a:cubicBezTo>
                    <a:cubicBezTo>
                      <a:pt x="573" y="139"/>
                      <a:pt x="573" y="139"/>
                      <a:pt x="573" y="138"/>
                    </a:cubicBezTo>
                    <a:cubicBezTo>
                      <a:pt x="572" y="140"/>
                      <a:pt x="575" y="141"/>
                      <a:pt x="574" y="143"/>
                    </a:cubicBezTo>
                    <a:cubicBezTo>
                      <a:pt x="575" y="143"/>
                      <a:pt x="575" y="143"/>
                      <a:pt x="576" y="143"/>
                    </a:cubicBezTo>
                    <a:cubicBezTo>
                      <a:pt x="577" y="145"/>
                      <a:pt x="580" y="145"/>
                      <a:pt x="582" y="146"/>
                    </a:cubicBezTo>
                    <a:cubicBezTo>
                      <a:pt x="584" y="145"/>
                      <a:pt x="587" y="147"/>
                      <a:pt x="589" y="147"/>
                    </a:cubicBezTo>
                    <a:cubicBezTo>
                      <a:pt x="592" y="148"/>
                      <a:pt x="594" y="149"/>
                      <a:pt x="596" y="149"/>
                    </a:cubicBezTo>
                    <a:cubicBezTo>
                      <a:pt x="597" y="150"/>
                      <a:pt x="597" y="150"/>
                      <a:pt x="598" y="150"/>
                    </a:cubicBezTo>
                    <a:cubicBezTo>
                      <a:pt x="598" y="150"/>
                      <a:pt x="598" y="150"/>
                      <a:pt x="597" y="150"/>
                    </a:cubicBezTo>
                    <a:cubicBezTo>
                      <a:pt x="598" y="150"/>
                      <a:pt x="598" y="150"/>
                      <a:pt x="599" y="150"/>
                    </a:cubicBezTo>
                    <a:cubicBezTo>
                      <a:pt x="598" y="150"/>
                      <a:pt x="598" y="150"/>
                      <a:pt x="598" y="151"/>
                    </a:cubicBezTo>
                    <a:cubicBezTo>
                      <a:pt x="599" y="153"/>
                      <a:pt x="600" y="152"/>
                      <a:pt x="602" y="151"/>
                    </a:cubicBezTo>
                    <a:cubicBezTo>
                      <a:pt x="603" y="151"/>
                      <a:pt x="604" y="153"/>
                      <a:pt x="606" y="152"/>
                    </a:cubicBezTo>
                    <a:cubicBezTo>
                      <a:pt x="606" y="153"/>
                      <a:pt x="606" y="153"/>
                      <a:pt x="607" y="153"/>
                    </a:cubicBezTo>
                    <a:cubicBezTo>
                      <a:pt x="606" y="154"/>
                      <a:pt x="606" y="153"/>
                      <a:pt x="605" y="154"/>
                    </a:cubicBezTo>
                    <a:cubicBezTo>
                      <a:pt x="605" y="155"/>
                      <a:pt x="605" y="155"/>
                      <a:pt x="606" y="155"/>
                    </a:cubicBezTo>
                    <a:cubicBezTo>
                      <a:pt x="605" y="156"/>
                      <a:pt x="605" y="157"/>
                      <a:pt x="605" y="157"/>
                    </a:cubicBezTo>
                    <a:cubicBezTo>
                      <a:pt x="605" y="158"/>
                      <a:pt x="604" y="157"/>
                      <a:pt x="603" y="159"/>
                    </a:cubicBezTo>
                    <a:cubicBezTo>
                      <a:pt x="603" y="159"/>
                      <a:pt x="602" y="158"/>
                      <a:pt x="601" y="159"/>
                    </a:cubicBezTo>
                    <a:cubicBezTo>
                      <a:pt x="599" y="158"/>
                      <a:pt x="597" y="159"/>
                      <a:pt x="595" y="159"/>
                    </a:cubicBezTo>
                    <a:cubicBezTo>
                      <a:pt x="595" y="159"/>
                      <a:pt x="596" y="159"/>
                      <a:pt x="596" y="160"/>
                    </a:cubicBezTo>
                    <a:cubicBezTo>
                      <a:pt x="596" y="160"/>
                      <a:pt x="597" y="159"/>
                      <a:pt x="598" y="160"/>
                    </a:cubicBezTo>
                    <a:cubicBezTo>
                      <a:pt x="598" y="160"/>
                      <a:pt x="598" y="160"/>
                      <a:pt x="598" y="160"/>
                    </a:cubicBezTo>
                    <a:cubicBezTo>
                      <a:pt x="595" y="161"/>
                      <a:pt x="592" y="159"/>
                      <a:pt x="589" y="161"/>
                    </a:cubicBezTo>
                    <a:cubicBezTo>
                      <a:pt x="588" y="160"/>
                      <a:pt x="589" y="160"/>
                      <a:pt x="589" y="160"/>
                    </a:cubicBezTo>
                    <a:cubicBezTo>
                      <a:pt x="588" y="159"/>
                      <a:pt x="588" y="160"/>
                      <a:pt x="588" y="161"/>
                    </a:cubicBezTo>
                    <a:cubicBezTo>
                      <a:pt x="587" y="160"/>
                      <a:pt x="586" y="160"/>
                      <a:pt x="586" y="161"/>
                    </a:cubicBezTo>
                    <a:cubicBezTo>
                      <a:pt x="585" y="161"/>
                      <a:pt x="586" y="160"/>
                      <a:pt x="586" y="160"/>
                    </a:cubicBezTo>
                    <a:cubicBezTo>
                      <a:pt x="585" y="160"/>
                      <a:pt x="584" y="162"/>
                      <a:pt x="583" y="161"/>
                    </a:cubicBezTo>
                    <a:cubicBezTo>
                      <a:pt x="582" y="161"/>
                      <a:pt x="582" y="161"/>
                      <a:pt x="581" y="161"/>
                    </a:cubicBezTo>
                    <a:cubicBezTo>
                      <a:pt x="581" y="160"/>
                      <a:pt x="580" y="161"/>
                      <a:pt x="579" y="161"/>
                    </a:cubicBezTo>
                    <a:cubicBezTo>
                      <a:pt x="578" y="161"/>
                      <a:pt x="577" y="160"/>
                      <a:pt x="576" y="160"/>
                    </a:cubicBezTo>
                    <a:cubicBezTo>
                      <a:pt x="576" y="160"/>
                      <a:pt x="575" y="161"/>
                      <a:pt x="575" y="161"/>
                    </a:cubicBezTo>
                    <a:cubicBezTo>
                      <a:pt x="574" y="161"/>
                      <a:pt x="573" y="161"/>
                      <a:pt x="572" y="161"/>
                    </a:cubicBezTo>
                    <a:cubicBezTo>
                      <a:pt x="571" y="161"/>
                      <a:pt x="570" y="161"/>
                      <a:pt x="569" y="161"/>
                    </a:cubicBezTo>
                    <a:cubicBezTo>
                      <a:pt x="568" y="161"/>
                      <a:pt x="568" y="160"/>
                      <a:pt x="567" y="161"/>
                    </a:cubicBezTo>
                    <a:cubicBezTo>
                      <a:pt x="563" y="160"/>
                      <a:pt x="559" y="161"/>
                      <a:pt x="554" y="162"/>
                    </a:cubicBezTo>
                    <a:cubicBezTo>
                      <a:pt x="555" y="162"/>
                      <a:pt x="556" y="162"/>
                      <a:pt x="556" y="163"/>
                    </a:cubicBezTo>
                    <a:cubicBezTo>
                      <a:pt x="557" y="164"/>
                      <a:pt x="558" y="163"/>
                      <a:pt x="559" y="163"/>
                    </a:cubicBezTo>
                    <a:cubicBezTo>
                      <a:pt x="559" y="163"/>
                      <a:pt x="558" y="164"/>
                      <a:pt x="559" y="164"/>
                    </a:cubicBezTo>
                    <a:cubicBezTo>
                      <a:pt x="561" y="165"/>
                      <a:pt x="560" y="163"/>
                      <a:pt x="561" y="163"/>
                    </a:cubicBezTo>
                    <a:cubicBezTo>
                      <a:pt x="562" y="163"/>
                      <a:pt x="562" y="163"/>
                      <a:pt x="562" y="164"/>
                    </a:cubicBezTo>
                    <a:cubicBezTo>
                      <a:pt x="562" y="164"/>
                      <a:pt x="563" y="163"/>
                      <a:pt x="564" y="163"/>
                    </a:cubicBezTo>
                    <a:cubicBezTo>
                      <a:pt x="564" y="163"/>
                      <a:pt x="564" y="164"/>
                      <a:pt x="565" y="163"/>
                    </a:cubicBezTo>
                    <a:cubicBezTo>
                      <a:pt x="566" y="165"/>
                      <a:pt x="567" y="164"/>
                      <a:pt x="568" y="165"/>
                    </a:cubicBezTo>
                    <a:cubicBezTo>
                      <a:pt x="568" y="165"/>
                      <a:pt x="568" y="164"/>
                      <a:pt x="568" y="164"/>
                    </a:cubicBezTo>
                    <a:cubicBezTo>
                      <a:pt x="569" y="163"/>
                      <a:pt x="570" y="163"/>
                      <a:pt x="571" y="163"/>
                    </a:cubicBezTo>
                    <a:cubicBezTo>
                      <a:pt x="571" y="164"/>
                      <a:pt x="570" y="164"/>
                      <a:pt x="570" y="165"/>
                    </a:cubicBezTo>
                    <a:cubicBezTo>
                      <a:pt x="571" y="166"/>
                      <a:pt x="571" y="164"/>
                      <a:pt x="572" y="165"/>
                    </a:cubicBezTo>
                    <a:cubicBezTo>
                      <a:pt x="572" y="165"/>
                      <a:pt x="572" y="165"/>
                      <a:pt x="572" y="166"/>
                    </a:cubicBezTo>
                    <a:cubicBezTo>
                      <a:pt x="573" y="165"/>
                      <a:pt x="573" y="165"/>
                      <a:pt x="572" y="165"/>
                    </a:cubicBezTo>
                    <a:cubicBezTo>
                      <a:pt x="573" y="165"/>
                      <a:pt x="574" y="164"/>
                      <a:pt x="575" y="164"/>
                    </a:cubicBezTo>
                    <a:cubicBezTo>
                      <a:pt x="575" y="164"/>
                      <a:pt x="575" y="165"/>
                      <a:pt x="575" y="165"/>
                    </a:cubicBezTo>
                    <a:cubicBezTo>
                      <a:pt x="577" y="164"/>
                      <a:pt x="578" y="165"/>
                      <a:pt x="579" y="165"/>
                    </a:cubicBezTo>
                    <a:cubicBezTo>
                      <a:pt x="580" y="164"/>
                      <a:pt x="579" y="165"/>
                      <a:pt x="578" y="164"/>
                    </a:cubicBezTo>
                    <a:cubicBezTo>
                      <a:pt x="579" y="164"/>
                      <a:pt x="579" y="164"/>
                      <a:pt x="579" y="164"/>
                    </a:cubicBezTo>
                    <a:cubicBezTo>
                      <a:pt x="580" y="164"/>
                      <a:pt x="580" y="164"/>
                      <a:pt x="580" y="165"/>
                    </a:cubicBezTo>
                    <a:cubicBezTo>
                      <a:pt x="581" y="165"/>
                      <a:pt x="583" y="166"/>
                      <a:pt x="584" y="165"/>
                    </a:cubicBezTo>
                    <a:cubicBezTo>
                      <a:pt x="585" y="166"/>
                      <a:pt x="586" y="166"/>
                      <a:pt x="586" y="165"/>
                    </a:cubicBezTo>
                    <a:cubicBezTo>
                      <a:pt x="587" y="166"/>
                      <a:pt x="589" y="165"/>
                      <a:pt x="590" y="166"/>
                    </a:cubicBezTo>
                    <a:cubicBezTo>
                      <a:pt x="591" y="166"/>
                      <a:pt x="590" y="165"/>
                      <a:pt x="590" y="165"/>
                    </a:cubicBezTo>
                    <a:cubicBezTo>
                      <a:pt x="591" y="166"/>
                      <a:pt x="593" y="165"/>
                      <a:pt x="594" y="166"/>
                    </a:cubicBezTo>
                    <a:cubicBezTo>
                      <a:pt x="594" y="166"/>
                      <a:pt x="596" y="167"/>
                      <a:pt x="597" y="166"/>
                    </a:cubicBezTo>
                    <a:cubicBezTo>
                      <a:pt x="598" y="166"/>
                      <a:pt x="597" y="166"/>
                      <a:pt x="598" y="165"/>
                    </a:cubicBezTo>
                    <a:cubicBezTo>
                      <a:pt x="599" y="165"/>
                      <a:pt x="601" y="166"/>
                      <a:pt x="603" y="165"/>
                    </a:cubicBezTo>
                    <a:cubicBezTo>
                      <a:pt x="605" y="168"/>
                      <a:pt x="607" y="166"/>
                      <a:pt x="608" y="167"/>
                    </a:cubicBezTo>
                    <a:cubicBezTo>
                      <a:pt x="609" y="167"/>
                      <a:pt x="609" y="167"/>
                      <a:pt x="609" y="166"/>
                    </a:cubicBezTo>
                    <a:cubicBezTo>
                      <a:pt x="610" y="167"/>
                      <a:pt x="611" y="167"/>
                      <a:pt x="612" y="166"/>
                    </a:cubicBezTo>
                    <a:cubicBezTo>
                      <a:pt x="613" y="167"/>
                      <a:pt x="613" y="167"/>
                      <a:pt x="614" y="166"/>
                    </a:cubicBezTo>
                    <a:cubicBezTo>
                      <a:pt x="615" y="167"/>
                      <a:pt x="615" y="167"/>
                      <a:pt x="615" y="167"/>
                    </a:cubicBezTo>
                    <a:cubicBezTo>
                      <a:pt x="619" y="166"/>
                      <a:pt x="622" y="166"/>
                      <a:pt x="626" y="168"/>
                    </a:cubicBezTo>
                    <a:cubicBezTo>
                      <a:pt x="624" y="168"/>
                      <a:pt x="621" y="167"/>
                      <a:pt x="619" y="168"/>
                    </a:cubicBezTo>
                    <a:cubicBezTo>
                      <a:pt x="619" y="168"/>
                      <a:pt x="619" y="168"/>
                      <a:pt x="618" y="168"/>
                    </a:cubicBezTo>
                    <a:cubicBezTo>
                      <a:pt x="618" y="168"/>
                      <a:pt x="618" y="168"/>
                      <a:pt x="618" y="168"/>
                    </a:cubicBezTo>
                    <a:cubicBezTo>
                      <a:pt x="617" y="167"/>
                      <a:pt x="616" y="169"/>
                      <a:pt x="614" y="167"/>
                    </a:cubicBezTo>
                    <a:cubicBezTo>
                      <a:pt x="614" y="168"/>
                      <a:pt x="614" y="168"/>
                      <a:pt x="614" y="168"/>
                    </a:cubicBezTo>
                    <a:cubicBezTo>
                      <a:pt x="612" y="167"/>
                      <a:pt x="609" y="168"/>
                      <a:pt x="607" y="168"/>
                    </a:cubicBezTo>
                    <a:cubicBezTo>
                      <a:pt x="607" y="168"/>
                      <a:pt x="607" y="168"/>
                      <a:pt x="606" y="168"/>
                    </a:cubicBezTo>
                    <a:cubicBezTo>
                      <a:pt x="606" y="168"/>
                      <a:pt x="606" y="168"/>
                      <a:pt x="606" y="167"/>
                    </a:cubicBezTo>
                    <a:cubicBezTo>
                      <a:pt x="603" y="168"/>
                      <a:pt x="600" y="169"/>
                      <a:pt x="597" y="168"/>
                    </a:cubicBezTo>
                    <a:cubicBezTo>
                      <a:pt x="596" y="169"/>
                      <a:pt x="594" y="169"/>
                      <a:pt x="593" y="168"/>
                    </a:cubicBezTo>
                    <a:cubicBezTo>
                      <a:pt x="592" y="168"/>
                      <a:pt x="591" y="169"/>
                      <a:pt x="590" y="168"/>
                    </a:cubicBezTo>
                    <a:cubicBezTo>
                      <a:pt x="589" y="169"/>
                      <a:pt x="588" y="169"/>
                      <a:pt x="587" y="168"/>
                    </a:cubicBezTo>
                    <a:cubicBezTo>
                      <a:pt x="587" y="168"/>
                      <a:pt x="587" y="168"/>
                      <a:pt x="587" y="168"/>
                    </a:cubicBezTo>
                    <a:cubicBezTo>
                      <a:pt x="582" y="168"/>
                      <a:pt x="577" y="169"/>
                      <a:pt x="573" y="168"/>
                    </a:cubicBezTo>
                    <a:cubicBezTo>
                      <a:pt x="572" y="169"/>
                      <a:pt x="571" y="169"/>
                      <a:pt x="570" y="169"/>
                    </a:cubicBezTo>
                    <a:cubicBezTo>
                      <a:pt x="568" y="168"/>
                      <a:pt x="567" y="169"/>
                      <a:pt x="565" y="169"/>
                    </a:cubicBezTo>
                    <a:cubicBezTo>
                      <a:pt x="563" y="168"/>
                      <a:pt x="560" y="168"/>
                      <a:pt x="558" y="169"/>
                    </a:cubicBezTo>
                    <a:cubicBezTo>
                      <a:pt x="558" y="169"/>
                      <a:pt x="558" y="169"/>
                      <a:pt x="557" y="168"/>
                    </a:cubicBezTo>
                    <a:cubicBezTo>
                      <a:pt x="557" y="168"/>
                      <a:pt x="557" y="168"/>
                      <a:pt x="556" y="169"/>
                    </a:cubicBezTo>
                    <a:cubicBezTo>
                      <a:pt x="555" y="168"/>
                      <a:pt x="552" y="169"/>
                      <a:pt x="551" y="169"/>
                    </a:cubicBezTo>
                    <a:cubicBezTo>
                      <a:pt x="550" y="169"/>
                      <a:pt x="548" y="168"/>
                      <a:pt x="547" y="168"/>
                    </a:cubicBezTo>
                    <a:cubicBezTo>
                      <a:pt x="546" y="168"/>
                      <a:pt x="546" y="168"/>
                      <a:pt x="545" y="168"/>
                    </a:cubicBezTo>
                    <a:cubicBezTo>
                      <a:pt x="545" y="168"/>
                      <a:pt x="545" y="168"/>
                      <a:pt x="544" y="168"/>
                    </a:cubicBezTo>
                    <a:cubicBezTo>
                      <a:pt x="540" y="169"/>
                      <a:pt x="535" y="169"/>
                      <a:pt x="531" y="168"/>
                    </a:cubicBezTo>
                    <a:cubicBezTo>
                      <a:pt x="530" y="168"/>
                      <a:pt x="529" y="169"/>
                      <a:pt x="528" y="168"/>
                    </a:cubicBezTo>
                    <a:cubicBezTo>
                      <a:pt x="527" y="167"/>
                      <a:pt x="528" y="168"/>
                      <a:pt x="527" y="168"/>
                    </a:cubicBezTo>
                    <a:cubicBezTo>
                      <a:pt x="522" y="168"/>
                      <a:pt x="516" y="169"/>
                      <a:pt x="510" y="168"/>
                    </a:cubicBezTo>
                    <a:cubicBezTo>
                      <a:pt x="510" y="169"/>
                      <a:pt x="508" y="169"/>
                      <a:pt x="508" y="168"/>
                    </a:cubicBezTo>
                    <a:cubicBezTo>
                      <a:pt x="507" y="169"/>
                      <a:pt x="506" y="169"/>
                      <a:pt x="504" y="168"/>
                    </a:cubicBezTo>
                    <a:cubicBezTo>
                      <a:pt x="503" y="168"/>
                      <a:pt x="502" y="169"/>
                      <a:pt x="502" y="168"/>
                    </a:cubicBezTo>
                    <a:cubicBezTo>
                      <a:pt x="501" y="168"/>
                      <a:pt x="501" y="169"/>
                      <a:pt x="501" y="169"/>
                    </a:cubicBezTo>
                    <a:cubicBezTo>
                      <a:pt x="496" y="168"/>
                      <a:pt x="492" y="170"/>
                      <a:pt x="488" y="169"/>
                    </a:cubicBezTo>
                    <a:cubicBezTo>
                      <a:pt x="488" y="168"/>
                      <a:pt x="487" y="169"/>
                      <a:pt x="487" y="169"/>
                    </a:cubicBezTo>
                    <a:cubicBezTo>
                      <a:pt x="482" y="168"/>
                      <a:pt x="478" y="170"/>
                      <a:pt x="473" y="169"/>
                    </a:cubicBezTo>
                    <a:cubicBezTo>
                      <a:pt x="470" y="170"/>
                      <a:pt x="467" y="169"/>
                      <a:pt x="464" y="169"/>
                    </a:cubicBezTo>
                    <a:cubicBezTo>
                      <a:pt x="463" y="169"/>
                      <a:pt x="463" y="169"/>
                      <a:pt x="463" y="169"/>
                    </a:cubicBezTo>
                    <a:cubicBezTo>
                      <a:pt x="460" y="169"/>
                      <a:pt x="457" y="169"/>
                      <a:pt x="454" y="169"/>
                    </a:cubicBezTo>
                    <a:cubicBezTo>
                      <a:pt x="453" y="169"/>
                      <a:pt x="451" y="168"/>
                      <a:pt x="450" y="169"/>
                    </a:cubicBezTo>
                    <a:cubicBezTo>
                      <a:pt x="447" y="169"/>
                      <a:pt x="445" y="168"/>
                      <a:pt x="443" y="169"/>
                    </a:cubicBezTo>
                    <a:cubicBezTo>
                      <a:pt x="441" y="168"/>
                      <a:pt x="439" y="170"/>
                      <a:pt x="437" y="169"/>
                    </a:cubicBezTo>
                    <a:cubicBezTo>
                      <a:pt x="436" y="170"/>
                      <a:pt x="433" y="168"/>
                      <a:pt x="431" y="169"/>
                    </a:cubicBezTo>
                    <a:cubicBezTo>
                      <a:pt x="431" y="168"/>
                      <a:pt x="430" y="168"/>
                      <a:pt x="430" y="168"/>
                    </a:cubicBezTo>
                    <a:cubicBezTo>
                      <a:pt x="429" y="168"/>
                      <a:pt x="430" y="169"/>
                      <a:pt x="429" y="169"/>
                    </a:cubicBezTo>
                    <a:cubicBezTo>
                      <a:pt x="429" y="169"/>
                      <a:pt x="428" y="169"/>
                      <a:pt x="427" y="168"/>
                    </a:cubicBezTo>
                    <a:cubicBezTo>
                      <a:pt x="426" y="168"/>
                      <a:pt x="425" y="170"/>
                      <a:pt x="423" y="168"/>
                    </a:cubicBezTo>
                    <a:cubicBezTo>
                      <a:pt x="419" y="169"/>
                      <a:pt x="415" y="169"/>
                      <a:pt x="411" y="168"/>
                    </a:cubicBezTo>
                    <a:cubicBezTo>
                      <a:pt x="410" y="169"/>
                      <a:pt x="410" y="169"/>
                      <a:pt x="409" y="168"/>
                    </a:cubicBezTo>
                    <a:cubicBezTo>
                      <a:pt x="408" y="169"/>
                      <a:pt x="406" y="169"/>
                      <a:pt x="405" y="168"/>
                    </a:cubicBezTo>
                    <a:cubicBezTo>
                      <a:pt x="404" y="168"/>
                      <a:pt x="405" y="168"/>
                      <a:pt x="404" y="169"/>
                    </a:cubicBezTo>
                    <a:cubicBezTo>
                      <a:pt x="402" y="168"/>
                      <a:pt x="399" y="170"/>
                      <a:pt x="396" y="168"/>
                    </a:cubicBezTo>
                    <a:cubicBezTo>
                      <a:pt x="396" y="168"/>
                      <a:pt x="396" y="168"/>
                      <a:pt x="395" y="168"/>
                    </a:cubicBezTo>
                    <a:cubicBezTo>
                      <a:pt x="395" y="168"/>
                      <a:pt x="395" y="168"/>
                      <a:pt x="395" y="168"/>
                    </a:cubicBezTo>
                    <a:cubicBezTo>
                      <a:pt x="394" y="168"/>
                      <a:pt x="393" y="169"/>
                      <a:pt x="392" y="168"/>
                    </a:cubicBezTo>
                    <a:cubicBezTo>
                      <a:pt x="391" y="169"/>
                      <a:pt x="389" y="169"/>
                      <a:pt x="388" y="168"/>
                    </a:cubicBezTo>
                    <a:cubicBezTo>
                      <a:pt x="388" y="168"/>
                      <a:pt x="389" y="168"/>
                      <a:pt x="389" y="168"/>
                    </a:cubicBezTo>
                    <a:cubicBezTo>
                      <a:pt x="388" y="167"/>
                      <a:pt x="386" y="167"/>
                      <a:pt x="386" y="168"/>
                    </a:cubicBezTo>
                    <a:cubicBezTo>
                      <a:pt x="384" y="167"/>
                      <a:pt x="383" y="168"/>
                      <a:pt x="382" y="168"/>
                    </a:cubicBezTo>
                    <a:cubicBezTo>
                      <a:pt x="382" y="168"/>
                      <a:pt x="382" y="168"/>
                      <a:pt x="382" y="169"/>
                    </a:cubicBezTo>
                    <a:cubicBezTo>
                      <a:pt x="381" y="169"/>
                      <a:pt x="381" y="168"/>
                      <a:pt x="381" y="168"/>
                    </a:cubicBezTo>
                    <a:cubicBezTo>
                      <a:pt x="381" y="168"/>
                      <a:pt x="381" y="168"/>
                      <a:pt x="381" y="168"/>
                    </a:cubicBezTo>
                    <a:cubicBezTo>
                      <a:pt x="381" y="167"/>
                      <a:pt x="380" y="167"/>
                      <a:pt x="379" y="167"/>
                    </a:cubicBezTo>
                    <a:cubicBezTo>
                      <a:pt x="379" y="167"/>
                      <a:pt x="378" y="168"/>
                      <a:pt x="378" y="168"/>
                    </a:cubicBezTo>
                    <a:cubicBezTo>
                      <a:pt x="378" y="168"/>
                      <a:pt x="377" y="167"/>
                      <a:pt x="376" y="167"/>
                    </a:cubicBezTo>
                    <a:cubicBezTo>
                      <a:pt x="374" y="167"/>
                      <a:pt x="373" y="168"/>
                      <a:pt x="371" y="167"/>
                    </a:cubicBezTo>
                    <a:cubicBezTo>
                      <a:pt x="371" y="168"/>
                      <a:pt x="370" y="168"/>
                      <a:pt x="370" y="168"/>
                    </a:cubicBezTo>
                    <a:cubicBezTo>
                      <a:pt x="369" y="167"/>
                      <a:pt x="369" y="168"/>
                      <a:pt x="369" y="167"/>
                    </a:cubicBezTo>
                    <a:cubicBezTo>
                      <a:pt x="368" y="168"/>
                      <a:pt x="367" y="168"/>
                      <a:pt x="366" y="167"/>
                    </a:cubicBezTo>
                    <a:cubicBezTo>
                      <a:pt x="366" y="168"/>
                      <a:pt x="365" y="168"/>
                      <a:pt x="364" y="167"/>
                    </a:cubicBezTo>
                    <a:cubicBezTo>
                      <a:pt x="363" y="167"/>
                      <a:pt x="364" y="168"/>
                      <a:pt x="363" y="168"/>
                    </a:cubicBezTo>
                    <a:cubicBezTo>
                      <a:pt x="362" y="167"/>
                      <a:pt x="360" y="168"/>
                      <a:pt x="359" y="166"/>
                    </a:cubicBezTo>
                    <a:cubicBezTo>
                      <a:pt x="358" y="167"/>
                      <a:pt x="359" y="167"/>
                      <a:pt x="359" y="168"/>
                    </a:cubicBezTo>
                    <a:cubicBezTo>
                      <a:pt x="358" y="167"/>
                      <a:pt x="357" y="168"/>
                      <a:pt x="357" y="167"/>
                    </a:cubicBezTo>
                    <a:cubicBezTo>
                      <a:pt x="356" y="167"/>
                      <a:pt x="356" y="168"/>
                      <a:pt x="356" y="168"/>
                    </a:cubicBezTo>
                    <a:cubicBezTo>
                      <a:pt x="355" y="168"/>
                      <a:pt x="354" y="167"/>
                      <a:pt x="353" y="168"/>
                    </a:cubicBezTo>
                    <a:cubicBezTo>
                      <a:pt x="352" y="167"/>
                      <a:pt x="351" y="169"/>
                      <a:pt x="349" y="167"/>
                    </a:cubicBezTo>
                    <a:cubicBezTo>
                      <a:pt x="348" y="168"/>
                      <a:pt x="347" y="168"/>
                      <a:pt x="346" y="168"/>
                    </a:cubicBezTo>
                    <a:cubicBezTo>
                      <a:pt x="344" y="167"/>
                      <a:pt x="341" y="169"/>
                      <a:pt x="340" y="168"/>
                    </a:cubicBezTo>
                    <a:cubicBezTo>
                      <a:pt x="339" y="168"/>
                      <a:pt x="338" y="167"/>
                      <a:pt x="338" y="168"/>
                    </a:cubicBezTo>
                    <a:cubicBezTo>
                      <a:pt x="336" y="167"/>
                      <a:pt x="334" y="168"/>
                      <a:pt x="332" y="168"/>
                    </a:cubicBezTo>
                    <a:cubicBezTo>
                      <a:pt x="331" y="168"/>
                      <a:pt x="330" y="169"/>
                      <a:pt x="328" y="168"/>
                    </a:cubicBezTo>
                    <a:cubicBezTo>
                      <a:pt x="327" y="168"/>
                      <a:pt x="325" y="168"/>
                      <a:pt x="323" y="168"/>
                    </a:cubicBezTo>
                    <a:cubicBezTo>
                      <a:pt x="323" y="168"/>
                      <a:pt x="323" y="168"/>
                      <a:pt x="323" y="168"/>
                    </a:cubicBezTo>
                    <a:cubicBezTo>
                      <a:pt x="322" y="167"/>
                      <a:pt x="321" y="169"/>
                      <a:pt x="321" y="168"/>
                    </a:cubicBezTo>
                    <a:cubicBezTo>
                      <a:pt x="318" y="168"/>
                      <a:pt x="316" y="169"/>
                      <a:pt x="313" y="168"/>
                    </a:cubicBezTo>
                    <a:cubicBezTo>
                      <a:pt x="311" y="168"/>
                      <a:pt x="310" y="169"/>
                      <a:pt x="308" y="167"/>
                    </a:cubicBezTo>
                    <a:cubicBezTo>
                      <a:pt x="307" y="169"/>
                      <a:pt x="306" y="168"/>
                      <a:pt x="305" y="169"/>
                    </a:cubicBezTo>
                    <a:cubicBezTo>
                      <a:pt x="306" y="169"/>
                      <a:pt x="307" y="169"/>
                      <a:pt x="307" y="169"/>
                    </a:cubicBezTo>
                    <a:cubicBezTo>
                      <a:pt x="309" y="172"/>
                      <a:pt x="313" y="171"/>
                      <a:pt x="315" y="172"/>
                    </a:cubicBezTo>
                    <a:close/>
                    <a:moveTo>
                      <a:pt x="527" y="58"/>
                    </a:moveTo>
                    <a:cubicBezTo>
                      <a:pt x="527" y="57"/>
                      <a:pt x="527" y="58"/>
                      <a:pt x="527" y="58"/>
                    </a:cubicBezTo>
                    <a:close/>
                    <a:moveTo>
                      <a:pt x="391" y="168"/>
                    </a:moveTo>
                    <a:cubicBezTo>
                      <a:pt x="391" y="167"/>
                      <a:pt x="392" y="168"/>
                      <a:pt x="391" y="168"/>
                    </a:cubicBezTo>
                    <a:close/>
                    <a:moveTo>
                      <a:pt x="494" y="43"/>
                    </a:moveTo>
                    <a:cubicBezTo>
                      <a:pt x="494" y="43"/>
                      <a:pt x="494" y="43"/>
                      <a:pt x="494" y="43"/>
                    </a:cubicBezTo>
                    <a:close/>
                    <a:moveTo>
                      <a:pt x="454" y="25"/>
                    </a:moveTo>
                    <a:cubicBezTo>
                      <a:pt x="454" y="26"/>
                      <a:pt x="454" y="26"/>
                      <a:pt x="454" y="26"/>
                    </a:cubicBezTo>
                    <a:cubicBezTo>
                      <a:pt x="454" y="26"/>
                      <a:pt x="455" y="26"/>
                      <a:pt x="454" y="25"/>
                    </a:cubicBezTo>
                    <a:close/>
                    <a:moveTo>
                      <a:pt x="421" y="33"/>
                    </a:moveTo>
                    <a:cubicBezTo>
                      <a:pt x="421" y="33"/>
                      <a:pt x="421" y="33"/>
                      <a:pt x="421" y="34"/>
                    </a:cubicBezTo>
                    <a:cubicBezTo>
                      <a:pt x="421" y="34"/>
                      <a:pt x="421" y="34"/>
                      <a:pt x="421" y="34"/>
                    </a:cubicBezTo>
                    <a:cubicBezTo>
                      <a:pt x="421" y="34"/>
                      <a:pt x="421" y="34"/>
                      <a:pt x="422" y="34"/>
                    </a:cubicBezTo>
                    <a:cubicBezTo>
                      <a:pt x="421" y="33"/>
                      <a:pt x="421" y="33"/>
                      <a:pt x="421" y="33"/>
                    </a:cubicBezTo>
                    <a:close/>
                    <a:moveTo>
                      <a:pt x="423" y="30"/>
                    </a:moveTo>
                    <a:cubicBezTo>
                      <a:pt x="423" y="30"/>
                      <a:pt x="423" y="30"/>
                      <a:pt x="423" y="30"/>
                    </a:cubicBezTo>
                    <a:close/>
                    <a:moveTo>
                      <a:pt x="428" y="21"/>
                    </a:moveTo>
                    <a:cubicBezTo>
                      <a:pt x="427" y="21"/>
                      <a:pt x="429" y="22"/>
                      <a:pt x="428" y="21"/>
                    </a:cubicBezTo>
                    <a:close/>
                    <a:moveTo>
                      <a:pt x="304" y="168"/>
                    </a:moveTo>
                    <a:cubicBezTo>
                      <a:pt x="304" y="168"/>
                      <a:pt x="304" y="168"/>
                      <a:pt x="304" y="169"/>
                    </a:cubicBezTo>
                    <a:cubicBezTo>
                      <a:pt x="305" y="169"/>
                      <a:pt x="305" y="168"/>
                      <a:pt x="304" y="168"/>
                    </a:cubicBezTo>
                    <a:close/>
                    <a:moveTo>
                      <a:pt x="293" y="169"/>
                    </a:moveTo>
                    <a:cubicBezTo>
                      <a:pt x="293" y="169"/>
                      <a:pt x="292" y="169"/>
                      <a:pt x="292" y="169"/>
                    </a:cubicBezTo>
                    <a:cubicBezTo>
                      <a:pt x="292" y="170"/>
                      <a:pt x="293" y="170"/>
                      <a:pt x="294" y="170"/>
                    </a:cubicBezTo>
                    <a:cubicBezTo>
                      <a:pt x="294" y="169"/>
                      <a:pt x="293" y="169"/>
                      <a:pt x="293" y="169"/>
                    </a:cubicBezTo>
                    <a:close/>
                    <a:moveTo>
                      <a:pt x="406" y="31"/>
                    </a:moveTo>
                    <a:cubicBezTo>
                      <a:pt x="405" y="31"/>
                      <a:pt x="405" y="31"/>
                      <a:pt x="405" y="31"/>
                    </a:cubicBezTo>
                    <a:cubicBezTo>
                      <a:pt x="405" y="32"/>
                      <a:pt x="404" y="32"/>
                      <a:pt x="404" y="33"/>
                    </a:cubicBezTo>
                    <a:cubicBezTo>
                      <a:pt x="405" y="33"/>
                      <a:pt x="405" y="32"/>
                      <a:pt x="406" y="31"/>
                    </a:cubicBezTo>
                    <a:close/>
                    <a:moveTo>
                      <a:pt x="289" y="170"/>
                    </a:moveTo>
                    <a:cubicBezTo>
                      <a:pt x="290" y="170"/>
                      <a:pt x="290" y="170"/>
                      <a:pt x="291" y="170"/>
                    </a:cubicBezTo>
                    <a:cubicBezTo>
                      <a:pt x="290" y="170"/>
                      <a:pt x="290" y="169"/>
                      <a:pt x="289" y="170"/>
                    </a:cubicBezTo>
                    <a:close/>
                    <a:moveTo>
                      <a:pt x="406" y="29"/>
                    </a:moveTo>
                    <a:cubicBezTo>
                      <a:pt x="406" y="29"/>
                      <a:pt x="406" y="29"/>
                      <a:pt x="406" y="29"/>
                    </a:cubicBezTo>
                    <a:close/>
                    <a:moveTo>
                      <a:pt x="403" y="30"/>
                    </a:moveTo>
                    <a:cubicBezTo>
                      <a:pt x="403" y="30"/>
                      <a:pt x="404" y="30"/>
                      <a:pt x="404" y="29"/>
                    </a:cubicBezTo>
                    <a:cubicBezTo>
                      <a:pt x="403" y="29"/>
                      <a:pt x="402" y="29"/>
                      <a:pt x="402" y="29"/>
                    </a:cubicBezTo>
                    <a:cubicBezTo>
                      <a:pt x="402" y="30"/>
                      <a:pt x="401" y="31"/>
                      <a:pt x="401" y="32"/>
                    </a:cubicBezTo>
                    <a:cubicBezTo>
                      <a:pt x="402" y="32"/>
                      <a:pt x="402" y="32"/>
                      <a:pt x="403" y="32"/>
                    </a:cubicBezTo>
                    <a:cubicBezTo>
                      <a:pt x="402" y="31"/>
                      <a:pt x="403" y="31"/>
                      <a:pt x="403" y="30"/>
                    </a:cubicBezTo>
                    <a:close/>
                    <a:moveTo>
                      <a:pt x="405" y="27"/>
                    </a:moveTo>
                    <a:cubicBezTo>
                      <a:pt x="404" y="26"/>
                      <a:pt x="405" y="27"/>
                      <a:pt x="405" y="27"/>
                    </a:cubicBezTo>
                    <a:close/>
                    <a:moveTo>
                      <a:pt x="401" y="29"/>
                    </a:moveTo>
                    <a:cubicBezTo>
                      <a:pt x="400" y="29"/>
                      <a:pt x="400" y="29"/>
                      <a:pt x="400" y="29"/>
                    </a:cubicBezTo>
                    <a:cubicBezTo>
                      <a:pt x="400" y="29"/>
                      <a:pt x="399" y="30"/>
                      <a:pt x="399" y="30"/>
                    </a:cubicBezTo>
                    <a:cubicBezTo>
                      <a:pt x="399" y="29"/>
                      <a:pt x="399" y="29"/>
                      <a:pt x="399" y="29"/>
                    </a:cubicBezTo>
                    <a:cubicBezTo>
                      <a:pt x="398" y="28"/>
                      <a:pt x="397" y="30"/>
                      <a:pt x="396" y="30"/>
                    </a:cubicBezTo>
                    <a:cubicBezTo>
                      <a:pt x="397" y="31"/>
                      <a:pt x="399" y="30"/>
                      <a:pt x="400" y="32"/>
                    </a:cubicBezTo>
                    <a:cubicBezTo>
                      <a:pt x="401" y="31"/>
                      <a:pt x="401" y="30"/>
                      <a:pt x="401" y="29"/>
                    </a:cubicBezTo>
                    <a:close/>
                    <a:moveTo>
                      <a:pt x="402" y="21"/>
                    </a:moveTo>
                    <a:cubicBezTo>
                      <a:pt x="402" y="21"/>
                      <a:pt x="402" y="21"/>
                      <a:pt x="402" y="21"/>
                    </a:cubicBezTo>
                    <a:cubicBezTo>
                      <a:pt x="402" y="21"/>
                      <a:pt x="402" y="22"/>
                      <a:pt x="402" y="22"/>
                    </a:cubicBezTo>
                    <a:cubicBezTo>
                      <a:pt x="402" y="21"/>
                      <a:pt x="402" y="21"/>
                      <a:pt x="402" y="21"/>
                    </a:cubicBezTo>
                    <a:cubicBezTo>
                      <a:pt x="402" y="21"/>
                      <a:pt x="402" y="21"/>
                      <a:pt x="402" y="21"/>
                    </a:cubicBezTo>
                    <a:close/>
                    <a:moveTo>
                      <a:pt x="396" y="29"/>
                    </a:moveTo>
                    <a:cubicBezTo>
                      <a:pt x="395" y="29"/>
                      <a:pt x="396" y="29"/>
                      <a:pt x="396" y="29"/>
                    </a:cubicBezTo>
                    <a:close/>
                    <a:moveTo>
                      <a:pt x="393" y="29"/>
                    </a:moveTo>
                    <a:cubicBezTo>
                      <a:pt x="393" y="29"/>
                      <a:pt x="394" y="30"/>
                      <a:pt x="394" y="30"/>
                    </a:cubicBezTo>
                    <a:cubicBezTo>
                      <a:pt x="394" y="30"/>
                      <a:pt x="395" y="30"/>
                      <a:pt x="395" y="30"/>
                    </a:cubicBezTo>
                    <a:cubicBezTo>
                      <a:pt x="394" y="29"/>
                      <a:pt x="394" y="28"/>
                      <a:pt x="393" y="29"/>
                    </a:cubicBezTo>
                    <a:close/>
                    <a:moveTo>
                      <a:pt x="391" y="30"/>
                    </a:moveTo>
                    <a:cubicBezTo>
                      <a:pt x="390" y="29"/>
                      <a:pt x="390" y="30"/>
                      <a:pt x="391" y="30"/>
                    </a:cubicBezTo>
                    <a:cubicBezTo>
                      <a:pt x="390" y="30"/>
                      <a:pt x="391" y="30"/>
                      <a:pt x="391" y="30"/>
                    </a:cubicBezTo>
                    <a:cubicBezTo>
                      <a:pt x="391" y="30"/>
                      <a:pt x="392" y="29"/>
                      <a:pt x="392" y="30"/>
                    </a:cubicBezTo>
                    <a:cubicBezTo>
                      <a:pt x="392" y="28"/>
                      <a:pt x="391" y="28"/>
                      <a:pt x="390" y="29"/>
                    </a:cubicBezTo>
                    <a:cubicBezTo>
                      <a:pt x="390" y="29"/>
                      <a:pt x="391" y="29"/>
                      <a:pt x="391" y="30"/>
                    </a:cubicBezTo>
                    <a:close/>
                    <a:moveTo>
                      <a:pt x="389" y="29"/>
                    </a:moveTo>
                    <a:cubicBezTo>
                      <a:pt x="389" y="29"/>
                      <a:pt x="389" y="29"/>
                      <a:pt x="389" y="29"/>
                    </a:cubicBezTo>
                    <a:cubicBezTo>
                      <a:pt x="389" y="28"/>
                      <a:pt x="389" y="28"/>
                      <a:pt x="388" y="27"/>
                    </a:cubicBezTo>
                    <a:cubicBezTo>
                      <a:pt x="388" y="28"/>
                      <a:pt x="388" y="28"/>
                      <a:pt x="388" y="29"/>
                    </a:cubicBezTo>
                    <a:cubicBezTo>
                      <a:pt x="388" y="29"/>
                      <a:pt x="388" y="28"/>
                      <a:pt x="387" y="28"/>
                    </a:cubicBezTo>
                    <a:cubicBezTo>
                      <a:pt x="386" y="29"/>
                      <a:pt x="384" y="27"/>
                      <a:pt x="382" y="28"/>
                    </a:cubicBezTo>
                    <a:cubicBezTo>
                      <a:pt x="382" y="29"/>
                      <a:pt x="381" y="29"/>
                      <a:pt x="381" y="30"/>
                    </a:cubicBezTo>
                    <a:cubicBezTo>
                      <a:pt x="380" y="29"/>
                      <a:pt x="379" y="29"/>
                      <a:pt x="379" y="29"/>
                    </a:cubicBezTo>
                    <a:cubicBezTo>
                      <a:pt x="380" y="28"/>
                      <a:pt x="381" y="28"/>
                      <a:pt x="382" y="28"/>
                    </a:cubicBezTo>
                    <a:cubicBezTo>
                      <a:pt x="382" y="27"/>
                      <a:pt x="382" y="27"/>
                      <a:pt x="381" y="27"/>
                    </a:cubicBezTo>
                    <a:cubicBezTo>
                      <a:pt x="381" y="27"/>
                      <a:pt x="380" y="27"/>
                      <a:pt x="379" y="27"/>
                    </a:cubicBezTo>
                    <a:cubicBezTo>
                      <a:pt x="379" y="27"/>
                      <a:pt x="378" y="28"/>
                      <a:pt x="378" y="28"/>
                    </a:cubicBezTo>
                    <a:cubicBezTo>
                      <a:pt x="378" y="28"/>
                      <a:pt x="378" y="27"/>
                      <a:pt x="377" y="27"/>
                    </a:cubicBezTo>
                    <a:cubicBezTo>
                      <a:pt x="377" y="27"/>
                      <a:pt x="376" y="28"/>
                      <a:pt x="376" y="28"/>
                    </a:cubicBezTo>
                    <a:cubicBezTo>
                      <a:pt x="374" y="27"/>
                      <a:pt x="372" y="26"/>
                      <a:pt x="371" y="27"/>
                    </a:cubicBezTo>
                    <a:cubicBezTo>
                      <a:pt x="371" y="27"/>
                      <a:pt x="371" y="27"/>
                      <a:pt x="371" y="28"/>
                    </a:cubicBezTo>
                    <a:cubicBezTo>
                      <a:pt x="371" y="28"/>
                      <a:pt x="370" y="29"/>
                      <a:pt x="370" y="28"/>
                    </a:cubicBezTo>
                    <a:cubicBezTo>
                      <a:pt x="370" y="28"/>
                      <a:pt x="370" y="28"/>
                      <a:pt x="371" y="28"/>
                    </a:cubicBezTo>
                    <a:cubicBezTo>
                      <a:pt x="370" y="27"/>
                      <a:pt x="369" y="27"/>
                      <a:pt x="369" y="26"/>
                    </a:cubicBezTo>
                    <a:cubicBezTo>
                      <a:pt x="368" y="27"/>
                      <a:pt x="367" y="27"/>
                      <a:pt x="366" y="26"/>
                    </a:cubicBezTo>
                    <a:cubicBezTo>
                      <a:pt x="364" y="26"/>
                      <a:pt x="361" y="27"/>
                      <a:pt x="359" y="25"/>
                    </a:cubicBezTo>
                    <a:cubicBezTo>
                      <a:pt x="359" y="25"/>
                      <a:pt x="359" y="26"/>
                      <a:pt x="358" y="26"/>
                    </a:cubicBezTo>
                    <a:cubicBezTo>
                      <a:pt x="357" y="25"/>
                      <a:pt x="356" y="26"/>
                      <a:pt x="355" y="26"/>
                    </a:cubicBezTo>
                    <a:cubicBezTo>
                      <a:pt x="353" y="25"/>
                      <a:pt x="352" y="26"/>
                      <a:pt x="350" y="25"/>
                    </a:cubicBezTo>
                    <a:cubicBezTo>
                      <a:pt x="350" y="26"/>
                      <a:pt x="350" y="26"/>
                      <a:pt x="351" y="27"/>
                    </a:cubicBezTo>
                    <a:cubicBezTo>
                      <a:pt x="351" y="27"/>
                      <a:pt x="351" y="26"/>
                      <a:pt x="352" y="26"/>
                    </a:cubicBezTo>
                    <a:cubicBezTo>
                      <a:pt x="352" y="27"/>
                      <a:pt x="352" y="27"/>
                      <a:pt x="353" y="28"/>
                    </a:cubicBezTo>
                    <a:cubicBezTo>
                      <a:pt x="353" y="27"/>
                      <a:pt x="353" y="27"/>
                      <a:pt x="354" y="28"/>
                    </a:cubicBezTo>
                    <a:cubicBezTo>
                      <a:pt x="354" y="28"/>
                      <a:pt x="354" y="28"/>
                      <a:pt x="354" y="29"/>
                    </a:cubicBezTo>
                    <a:cubicBezTo>
                      <a:pt x="356" y="29"/>
                      <a:pt x="357" y="29"/>
                      <a:pt x="358" y="29"/>
                    </a:cubicBezTo>
                    <a:cubicBezTo>
                      <a:pt x="360" y="30"/>
                      <a:pt x="361" y="30"/>
                      <a:pt x="362" y="29"/>
                    </a:cubicBezTo>
                    <a:cubicBezTo>
                      <a:pt x="362" y="29"/>
                      <a:pt x="361" y="29"/>
                      <a:pt x="361" y="28"/>
                    </a:cubicBezTo>
                    <a:cubicBezTo>
                      <a:pt x="363" y="30"/>
                      <a:pt x="363" y="26"/>
                      <a:pt x="365" y="28"/>
                    </a:cubicBezTo>
                    <a:cubicBezTo>
                      <a:pt x="365" y="28"/>
                      <a:pt x="365" y="29"/>
                      <a:pt x="365" y="29"/>
                    </a:cubicBezTo>
                    <a:cubicBezTo>
                      <a:pt x="365" y="30"/>
                      <a:pt x="366" y="30"/>
                      <a:pt x="367" y="31"/>
                    </a:cubicBezTo>
                    <a:cubicBezTo>
                      <a:pt x="368" y="29"/>
                      <a:pt x="370" y="30"/>
                      <a:pt x="372" y="31"/>
                    </a:cubicBezTo>
                    <a:cubicBezTo>
                      <a:pt x="372" y="31"/>
                      <a:pt x="372" y="31"/>
                      <a:pt x="372" y="30"/>
                    </a:cubicBezTo>
                    <a:cubicBezTo>
                      <a:pt x="373" y="30"/>
                      <a:pt x="374" y="31"/>
                      <a:pt x="374" y="31"/>
                    </a:cubicBezTo>
                    <a:cubicBezTo>
                      <a:pt x="374" y="31"/>
                      <a:pt x="374" y="31"/>
                      <a:pt x="374" y="30"/>
                    </a:cubicBezTo>
                    <a:cubicBezTo>
                      <a:pt x="375" y="30"/>
                      <a:pt x="376" y="30"/>
                      <a:pt x="377" y="30"/>
                    </a:cubicBezTo>
                    <a:cubicBezTo>
                      <a:pt x="377" y="30"/>
                      <a:pt x="376" y="30"/>
                      <a:pt x="376" y="29"/>
                    </a:cubicBezTo>
                    <a:cubicBezTo>
                      <a:pt x="377" y="29"/>
                      <a:pt x="378" y="29"/>
                      <a:pt x="379" y="29"/>
                    </a:cubicBezTo>
                    <a:cubicBezTo>
                      <a:pt x="379" y="30"/>
                      <a:pt x="379" y="30"/>
                      <a:pt x="379" y="30"/>
                    </a:cubicBezTo>
                    <a:cubicBezTo>
                      <a:pt x="381" y="31"/>
                      <a:pt x="383" y="31"/>
                      <a:pt x="385" y="31"/>
                    </a:cubicBezTo>
                    <a:cubicBezTo>
                      <a:pt x="386" y="31"/>
                      <a:pt x="387" y="31"/>
                      <a:pt x="387" y="30"/>
                    </a:cubicBezTo>
                    <a:cubicBezTo>
                      <a:pt x="388" y="31"/>
                      <a:pt x="390" y="30"/>
                      <a:pt x="389" y="29"/>
                    </a:cubicBezTo>
                    <a:close/>
                    <a:moveTo>
                      <a:pt x="387" y="24"/>
                    </a:moveTo>
                    <a:cubicBezTo>
                      <a:pt x="386" y="23"/>
                      <a:pt x="385" y="23"/>
                      <a:pt x="384" y="24"/>
                    </a:cubicBezTo>
                    <a:cubicBezTo>
                      <a:pt x="384" y="23"/>
                      <a:pt x="383" y="23"/>
                      <a:pt x="383" y="23"/>
                    </a:cubicBezTo>
                    <a:cubicBezTo>
                      <a:pt x="383" y="23"/>
                      <a:pt x="383" y="23"/>
                      <a:pt x="383" y="23"/>
                    </a:cubicBezTo>
                    <a:cubicBezTo>
                      <a:pt x="382" y="23"/>
                      <a:pt x="382" y="23"/>
                      <a:pt x="381" y="24"/>
                    </a:cubicBezTo>
                    <a:cubicBezTo>
                      <a:pt x="381" y="25"/>
                      <a:pt x="382" y="25"/>
                      <a:pt x="383" y="25"/>
                    </a:cubicBezTo>
                    <a:cubicBezTo>
                      <a:pt x="383" y="25"/>
                      <a:pt x="383" y="24"/>
                      <a:pt x="383" y="24"/>
                    </a:cubicBezTo>
                    <a:cubicBezTo>
                      <a:pt x="384" y="25"/>
                      <a:pt x="383" y="25"/>
                      <a:pt x="384" y="25"/>
                    </a:cubicBezTo>
                    <a:cubicBezTo>
                      <a:pt x="385" y="24"/>
                      <a:pt x="386" y="26"/>
                      <a:pt x="387" y="25"/>
                    </a:cubicBezTo>
                    <a:cubicBezTo>
                      <a:pt x="386" y="24"/>
                      <a:pt x="387" y="24"/>
                      <a:pt x="387" y="24"/>
                    </a:cubicBezTo>
                    <a:close/>
                    <a:moveTo>
                      <a:pt x="382" y="28"/>
                    </a:moveTo>
                    <a:cubicBezTo>
                      <a:pt x="382" y="28"/>
                      <a:pt x="382" y="28"/>
                      <a:pt x="382" y="28"/>
                    </a:cubicBezTo>
                    <a:close/>
                    <a:moveTo>
                      <a:pt x="378" y="30"/>
                    </a:moveTo>
                    <a:cubicBezTo>
                      <a:pt x="379" y="31"/>
                      <a:pt x="378" y="29"/>
                      <a:pt x="378" y="30"/>
                    </a:cubicBezTo>
                    <a:close/>
                    <a:moveTo>
                      <a:pt x="380" y="22"/>
                    </a:moveTo>
                    <a:cubicBezTo>
                      <a:pt x="379" y="23"/>
                      <a:pt x="379" y="23"/>
                      <a:pt x="379" y="23"/>
                    </a:cubicBezTo>
                    <a:cubicBezTo>
                      <a:pt x="378" y="23"/>
                      <a:pt x="379" y="23"/>
                      <a:pt x="378" y="22"/>
                    </a:cubicBezTo>
                    <a:cubicBezTo>
                      <a:pt x="378" y="23"/>
                      <a:pt x="378" y="23"/>
                      <a:pt x="378" y="23"/>
                    </a:cubicBezTo>
                    <a:cubicBezTo>
                      <a:pt x="377" y="22"/>
                      <a:pt x="376" y="24"/>
                      <a:pt x="375" y="23"/>
                    </a:cubicBezTo>
                    <a:cubicBezTo>
                      <a:pt x="374" y="22"/>
                      <a:pt x="372" y="22"/>
                      <a:pt x="370" y="23"/>
                    </a:cubicBezTo>
                    <a:cubicBezTo>
                      <a:pt x="369" y="22"/>
                      <a:pt x="369" y="22"/>
                      <a:pt x="369" y="21"/>
                    </a:cubicBezTo>
                    <a:cubicBezTo>
                      <a:pt x="368" y="23"/>
                      <a:pt x="366" y="22"/>
                      <a:pt x="365" y="22"/>
                    </a:cubicBezTo>
                    <a:cubicBezTo>
                      <a:pt x="364" y="21"/>
                      <a:pt x="364" y="22"/>
                      <a:pt x="363" y="21"/>
                    </a:cubicBezTo>
                    <a:cubicBezTo>
                      <a:pt x="362" y="22"/>
                      <a:pt x="363" y="22"/>
                      <a:pt x="363" y="22"/>
                    </a:cubicBezTo>
                    <a:cubicBezTo>
                      <a:pt x="361" y="22"/>
                      <a:pt x="359" y="21"/>
                      <a:pt x="357" y="20"/>
                    </a:cubicBezTo>
                    <a:cubicBezTo>
                      <a:pt x="356" y="21"/>
                      <a:pt x="356" y="21"/>
                      <a:pt x="356" y="21"/>
                    </a:cubicBezTo>
                    <a:cubicBezTo>
                      <a:pt x="354" y="21"/>
                      <a:pt x="353" y="22"/>
                      <a:pt x="351" y="21"/>
                    </a:cubicBezTo>
                    <a:cubicBezTo>
                      <a:pt x="350" y="21"/>
                      <a:pt x="351" y="21"/>
                      <a:pt x="350" y="21"/>
                    </a:cubicBezTo>
                    <a:cubicBezTo>
                      <a:pt x="349" y="20"/>
                      <a:pt x="347" y="22"/>
                      <a:pt x="346" y="20"/>
                    </a:cubicBezTo>
                    <a:cubicBezTo>
                      <a:pt x="345" y="21"/>
                      <a:pt x="344" y="21"/>
                      <a:pt x="343" y="22"/>
                    </a:cubicBezTo>
                    <a:cubicBezTo>
                      <a:pt x="343" y="22"/>
                      <a:pt x="344" y="22"/>
                      <a:pt x="344" y="23"/>
                    </a:cubicBezTo>
                    <a:cubicBezTo>
                      <a:pt x="345" y="22"/>
                      <a:pt x="345" y="22"/>
                      <a:pt x="346" y="22"/>
                    </a:cubicBezTo>
                    <a:cubicBezTo>
                      <a:pt x="346" y="23"/>
                      <a:pt x="346" y="21"/>
                      <a:pt x="347" y="22"/>
                    </a:cubicBezTo>
                    <a:cubicBezTo>
                      <a:pt x="347" y="22"/>
                      <a:pt x="347" y="22"/>
                      <a:pt x="348" y="23"/>
                    </a:cubicBezTo>
                    <a:cubicBezTo>
                      <a:pt x="348" y="22"/>
                      <a:pt x="349" y="22"/>
                      <a:pt x="350" y="22"/>
                    </a:cubicBezTo>
                    <a:cubicBezTo>
                      <a:pt x="350" y="23"/>
                      <a:pt x="350" y="23"/>
                      <a:pt x="350" y="23"/>
                    </a:cubicBezTo>
                    <a:cubicBezTo>
                      <a:pt x="351" y="23"/>
                      <a:pt x="351" y="23"/>
                      <a:pt x="351" y="23"/>
                    </a:cubicBezTo>
                    <a:cubicBezTo>
                      <a:pt x="353" y="23"/>
                      <a:pt x="355" y="23"/>
                      <a:pt x="357" y="23"/>
                    </a:cubicBezTo>
                    <a:cubicBezTo>
                      <a:pt x="356" y="24"/>
                      <a:pt x="358" y="24"/>
                      <a:pt x="358" y="24"/>
                    </a:cubicBezTo>
                    <a:cubicBezTo>
                      <a:pt x="359" y="24"/>
                      <a:pt x="358" y="23"/>
                      <a:pt x="359" y="23"/>
                    </a:cubicBezTo>
                    <a:cubicBezTo>
                      <a:pt x="359" y="23"/>
                      <a:pt x="359" y="23"/>
                      <a:pt x="360" y="24"/>
                    </a:cubicBezTo>
                    <a:cubicBezTo>
                      <a:pt x="360" y="24"/>
                      <a:pt x="361" y="23"/>
                      <a:pt x="361" y="24"/>
                    </a:cubicBezTo>
                    <a:cubicBezTo>
                      <a:pt x="362" y="23"/>
                      <a:pt x="362" y="23"/>
                      <a:pt x="362" y="23"/>
                    </a:cubicBezTo>
                    <a:cubicBezTo>
                      <a:pt x="363" y="23"/>
                      <a:pt x="363" y="23"/>
                      <a:pt x="364" y="23"/>
                    </a:cubicBezTo>
                    <a:cubicBezTo>
                      <a:pt x="364" y="23"/>
                      <a:pt x="364" y="23"/>
                      <a:pt x="364" y="24"/>
                    </a:cubicBezTo>
                    <a:cubicBezTo>
                      <a:pt x="365" y="23"/>
                      <a:pt x="366" y="23"/>
                      <a:pt x="366" y="24"/>
                    </a:cubicBezTo>
                    <a:cubicBezTo>
                      <a:pt x="367" y="23"/>
                      <a:pt x="368" y="24"/>
                      <a:pt x="369" y="23"/>
                    </a:cubicBezTo>
                    <a:cubicBezTo>
                      <a:pt x="369" y="24"/>
                      <a:pt x="369" y="24"/>
                      <a:pt x="369" y="24"/>
                    </a:cubicBezTo>
                    <a:cubicBezTo>
                      <a:pt x="370" y="24"/>
                      <a:pt x="372" y="24"/>
                      <a:pt x="373" y="25"/>
                    </a:cubicBezTo>
                    <a:cubicBezTo>
                      <a:pt x="374" y="24"/>
                      <a:pt x="375" y="24"/>
                      <a:pt x="375" y="24"/>
                    </a:cubicBezTo>
                    <a:cubicBezTo>
                      <a:pt x="376" y="25"/>
                      <a:pt x="378" y="24"/>
                      <a:pt x="379" y="25"/>
                    </a:cubicBezTo>
                    <a:cubicBezTo>
                      <a:pt x="380" y="24"/>
                      <a:pt x="381" y="23"/>
                      <a:pt x="380" y="22"/>
                    </a:cubicBezTo>
                    <a:close/>
                    <a:moveTo>
                      <a:pt x="350" y="26"/>
                    </a:moveTo>
                    <a:cubicBezTo>
                      <a:pt x="350" y="26"/>
                      <a:pt x="351" y="27"/>
                      <a:pt x="350" y="26"/>
                    </a:cubicBezTo>
                    <a:close/>
                    <a:moveTo>
                      <a:pt x="350" y="25"/>
                    </a:moveTo>
                    <a:cubicBezTo>
                      <a:pt x="350" y="25"/>
                      <a:pt x="349" y="25"/>
                      <a:pt x="349" y="25"/>
                    </a:cubicBezTo>
                    <a:cubicBezTo>
                      <a:pt x="349" y="25"/>
                      <a:pt x="349" y="25"/>
                      <a:pt x="349" y="26"/>
                    </a:cubicBezTo>
                    <a:cubicBezTo>
                      <a:pt x="348" y="24"/>
                      <a:pt x="347" y="26"/>
                      <a:pt x="347" y="25"/>
                    </a:cubicBezTo>
                    <a:cubicBezTo>
                      <a:pt x="346" y="26"/>
                      <a:pt x="348" y="26"/>
                      <a:pt x="349" y="26"/>
                    </a:cubicBezTo>
                    <a:cubicBezTo>
                      <a:pt x="349" y="26"/>
                      <a:pt x="349" y="27"/>
                      <a:pt x="349" y="27"/>
                    </a:cubicBezTo>
                    <a:cubicBezTo>
                      <a:pt x="349" y="27"/>
                      <a:pt x="350" y="27"/>
                      <a:pt x="350" y="27"/>
                    </a:cubicBezTo>
                    <a:cubicBezTo>
                      <a:pt x="349" y="26"/>
                      <a:pt x="350" y="26"/>
                      <a:pt x="350" y="25"/>
                    </a:cubicBezTo>
                    <a:close/>
                    <a:moveTo>
                      <a:pt x="343" y="25"/>
                    </a:moveTo>
                    <a:cubicBezTo>
                      <a:pt x="343" y="25"/>
                      <a:pt x="343" y="25"/>
                      <a:pt x="343" y="26"/>
                    </a:cubicBezTo>
                    <a:cubicBezTo>
                      <a:pt x="343" y="25"/>
                      <a:pt x="344" y="25"/>
                      <a:pt x="344" y="25"/>
                    </a:cubicBezTo>
                    <a:cubicBezTo>
                      <a:pt x="344" y="25"/>
                      <a:pt x="344" y="25"/>
                      <a:pt x="343" y="25"/>
                    </a:cubicBezTo>
                    <a:close/>
                    <a:moveTo>
                      <a:pt x="342" y="25"/>
                    </a:moveTo>
                    <a:cubicBezTo>
                      <a:pt x="342" y="25"/>
                      <a:pt x="342" y="25"/>
                      <a:pt x="342" y="25"/>
                    </a:cubicBezTo>
                    <a:cubicBezTo>
                      <a:pt x="342" y="25"/>
                      <a:pt x="342" y="24"/>
                      <a:pt x="342" y="25"/>
                    </a:cubicBezTo>
                    <a:close/>
                    <a:moveTo>
                      <a:pt x="349" y="15"/>
                    </a:moveTo>
                    <a:cubicBezTo>
                      <a:pt x="349" y="15"/>
                      <a:pt x="349" y="15"/>
                      <a:pt x="349" y="15"/>
                    </a:cubicBezTo>
                    <a:close/>
                    <a:moveTo>
                      <a:pt x="325" y="19"/>
                    </a:moveTo>
                    <a:cubicBezTo>
                      <a:pt x="326" y="18"/>
                      <a:pt x="325" y="19"/>
                      <a:pt x="325" y="19"/>
                    </a:cubicBezTo>
                    <a:cubicBezTo>
                      <a:pt x="325" y="19"/>
                      <a:pt x="325" y="19"/>
                      <a:pt x="325" y="20"/>
                    </a:cubicBezTo>
                    <a:cubicBezTo>
                      <a:pt x="324" y="19"/>
                      <a:pt x="322" y="20"/>
                      <a:pt x="322" y="21"/>
                    </a:cubicBezTo>
                    <a:cubicBezTo>
                      <a:pt x="324" y="21"/>
                      <a:pt x="325" y="20"/>
                      <a:pt x="327" y="21"/>
                    </a:cubicBezTo>
                    <a:cubicBezTo>
                      <a:pt x="326" y="21"/>
                      <a:pt x="327" y="22"/>
                      <a:pt x="327" y="22"/>
                    </a:cubicBezTo>
                    <a:cubicBezTo>
                      <a:pt x="328" y="23"/>
                      <a:pt x="329" y="21"/>
                      <a:pt x="330" y="20"/>
                    </a:cubicBezTo>
                    <a:cubicBezTo>
                      <a:pt x="330" y="21"/>
                      <a:pt x="331" y="22"/>
                      <a:pt x="331" y="21"/>
                    </a:cubicBezTo>
                    <a:cubicBezTo>
                      <a:pt x="331" y="21"/>
                      <a:pt x="331" y="20"/>
                      <a:pt x="331" y="20"/>
                    </a:cubicBezTo>
                    <a:cubicBezTo>
                      <a:pt x="331" y="21"/>
                      <a:pt x="332" y="20"/>
                      <a:pt x="332" y="20"/>
                    </a:cubicBezTo>
                    <a:cubicBezTo>
                      <a:pt x="333" y="21"/>
                      <a:pt x="332" y="21"/>
                      <a:pt x="333" y="22"/>
                    </a:cubicBezTo>
                    <a:cubicBezTo>
                      <a:pt x="334" y="21"/>
                      <a:pt x="334" y="21"/>
                      <a:pt x="335" y="20"/>
                    </a:cubicBezTo>
                    <a:cubicBezTo>
                      <a:pt x="335" y="21"/>
                      <a:pt x="337" y="21"/>
                      <a:pt x="337" y="22"/>
                    </a:cubicBezTo>
                    <a:cubicBezTo>
                      <a:pt x="336" y="22"/>
                      <a:pt x="335" y="23"/>
                      <a:pt x="336" y="23"/>
                    </a:cubicBezTo>
                    <a:cubicBezTo>
                      <a:pt x="336" y="22"/>
                      <a:pt x="337" y="22"/>
                      <a:pt x="338" y="22"/>
                    </a:cubicBezTo>
                    <a:cubicBezTo>
                      <a:pt x="338" y="22"/>
                      <a:pt x="337" y="21"/>
                      <a:pt x="338" y="21"/>
                    </a:cubicBezTo>
                    <a:cubicBezTo>
                      <a:pt x="338" y="21"/>
                      <a:pt x="338" y="22"/>
                      <a:pt x="339" y="22"/>
                    </a:cubicBezTo>
                    <a:cubicBezTo>
                      <a:pt x="339" y="22"/>
                      <a:pt x="339" y="22"/>
                      <a:pt x="340" y="21"/>
                    </a:cubicBezTo>
                    <a:cubicBezTo>
                      <a:pt x="340" y="21"/>
                      <a:pt x="340" y="22"/>
                      <a:pt x="341" y="22"/>
                    </a:cubicBezTo>
                    <a:cubicBezTo>
                      <a:pt x="341" y="21"/>
                      <a:pt x="342" y="21"/>
                      <a:pt x="341" y="21"/>
                    </a:cubicBezTo>
                    <a:cubicBezTo>
                      <a:pt x="341" y="20"/>
                      <a:pt x="340" y="20"/>
                      <a:pt x="340" y="20"/>
                    </a:cubicBezTo>
                    <a:cubicBezTo>
                      <a:pt x="338" y="20"/>
                      <a:pt x="337" y="20"/>
                      <a:pt x="336" y="19"/>
                    </a:cubicBezTo>
                    <a:cubicBezTo>
                      <a:pt x="335" y="19"/>
                      <a:pt x="336" y="20"/>
                      <a:pt x="335" y="20"/>
                    </a:cubicBezTo>
                    <a:cubicBezTo>
                      <a:pt x="334" y="19"/>
                      <a:pt x="332" y="20"/>
                      <a:pt x="331" y="19"/>
                    </a:cubicBezTo>
                    <a:cubicBezTo>
                      <a:pt x="330" y="19"/>
                      <a:pt x="328" y="19"/>
                      <a:pt x="328" y="20"/>
                    </a:cubicBezTo>
                    <a:cubicBezTo>
                      <a:pt x="328" y="18"/>
                      <a:pt x="326" y="20"/>
                      <a:pt x="325" y="19"/>
                    </a:cubicBezTo>
                    <a:close/>
                    <a:moveTo>
                      <a:pt x="335" y="12"/>
                    </a:moveTo>
                    <a:cubicBezTo>
                      <a:pt x="335" y="13"/>
                      <a:pt x="335" y="13"/>
                      <a:pt x="335" y="13"/>
                    </a:cubicBezTo>
                    <a:cubicBezTo>
                      <a:pt x="336" y="13"/>
                      <a:pt x="336" y="14"/>
                      <a:pt x="336" y="14"/>
                    </a:cubicBezTo>
                    <a:cubicBezTo>
                      <a:pt x="337" y="14"/>
                      <a:pt x="338" y="14"/>
                      <a:pt x="338" y="14"/>
                    </a:cubicBezTo>
                    <a:cubicBezTo>
                      <a:pt x="337" y="13"/>
                      <a:pt x="336" y="13"/>
                      <a:pt x="335" y="12"/>
                    </a:cubicBezTo>
                    <a:close/>
                    <a:moveTo>
                      <a:pt x="268" y="97"/>
                    </a:moveTo>
                    <a:cubicBezTo>
                      <a:pt x="268" y="97"/>
                      <a:pt x="268" y="97"/>
                      <a:pt x="268" y="97"/>
                    </a:cubicBezTo>
                    <a:close/>
                    <a:moveTo>
                      <a:pt x="332" y="13"/>
                    </a:moveTo>
                    <a:cubicBezTo>
                      <a:pt x="332" y="14"/>
                      <a:pt x="333" y="14"/>
                      <a:pt x="334" y="13"/>
                    </a:cubicBezTo>
                    <a:cubicBezTo>
                      <a:pt x="334" y="12"/>
                      <a:pt x="332" y="12"/>
                      <a:pt x="332" y="13"/>
                    </a:cubicBezTo>
                    <a:close/>
                    <a:moveTo>
                      <a:pt x="333" y="14"/>
                    </a:moveTo>
                    <a:cubicBezTo>
                      <a:pt x="333" y="14"/>
                      <a:pt x="333" y="14"/>
                      <a:pt x="333" y="14"/>
                    </a:cubicBezTo>
                    <a:close/>
                    <a:moveTo>
                      <a:pt x="330" y="13"/>
                    </a:moveTo>
                    <a:cubicBezTo>
                      <a:pt x="331" y="13"/>
                      <a:pt x="330" y="13"/>
                      <a:pt x="331" y="14"/>
                    </a:cubicBezTo>
                    <a:cubicBezTo>
                      <a:pt x="331" y="13"/>
                      <a:pt x="331" y="13"/>
                      <a:pt x="331" y="13"/>
                    </a:cubicBezTo>
                    <a:cubicBezTo>
                      <a:pt x="331" y="13"/>
                      <a:pt x="331" y="13"/>
                      <a:pt x="330" y="13"/>
                    </a:cubicBezTo>
                    <a:close/>
                    <a:moveTo>
                      <a:pt x="295" y="18"/>
                    </a:moveTo>
                    <a:cubicBezTo>
                      <a:pt x="295" y="18"/>
                      <a:pt x="295" y="18"/>
                      <a:pt x="296" y="18"/>
                    </a:cubicBezTo>
                    <a:cubicBezTo>
                      <a:pt x="296" y="18"/>
                      <a:pt x="296" y="18"/>
                      <a:pt x="295" y="18"/>
                    </a:cubicBezTo>
                    <a:cubicBezTo>
                      <a:pt x="295" y="18"/>
                      <a:pt x="295" y="18"/>
                      <a:pt x="295" y="18"/>
                    </a:cubicBezTo>
                    <a:cubicBezTo>
                      <a:pt x="293" y="20"/>
                      <a:pt x="290" y="18"/>
                      <a:pt x="288" y="19"/>
                    </a:cubicBezTo>
                    <a:cubicBezTo>
                      <a:pt x="288" y="19"/>
                      <a:pt x="288" y="19"/>
                      <a:pt x="287" y="18"/>
                    </a:cubicBezTo>
                    <a:cubicBezTo>
                      <a:pt x="286" y="19"/>
                      <a:pt x="285" y="18"/>
                      <a:pt x="284" y="18"/>
                    </a:cubicBezTo>
                    <a:cubicBezTo>
                      <a:pt x="284" y="18"/>
                      <a:pt x="284" y="19"/>
                      <a:pt x="284" y="19"/>
                    </a:cubicBezTo>
                    <a:cubicBezTo>
                      <a:pt x="283" y="17"/>
                      <a:pt x="281" y="18"/>
                      <a:pt x="281" y="19"/>
                    </a:cubicBezTo>
                    <a:cubicBezTo>
                      <a:pt x="281" y="19"/>
                      <a:pt x="281" y="20"/>
                      <a:pt x="282" y="20"/>
                    </a:cubicBezTo>
                    <a:cubicBezTo>
                      <a:pt x="282" y="19"/>
                      <a:pt x="283" y="19"/>
                      <a:pt x="284" y="20"/>
                    </a:cubicBezTo>
                    <a:cubicBezTo>
                      <a:pt x="284" y="19"/>
                      <a:pt x="285" y="19"/>
                      <a:pt x="285" y="19"/>
                    </a:cubicBezTo>
                    <a:cubicBezTo>
                      <a:pt x="285" y="20"/>
                      <a:pt x="285" y="20"/>
                      <a:pt x="286" y="20"/>
                    </a:cubicBezTo>
                    <a:cubicBezTo>
                      <a:pt x="287" y="19"/>
                      <a:pt x="288" y="20"/>
                      <a:pt x="289" y="21"/>
                    </a:cubicBezTo>
                    <a:cubicBezTo>
                      <a:pt x="290" y="20"/>
                      <a:pt x="289" y="20"/>
                      <a:pt x="289" y="20"/>
                    </a:cubicBezTo>
                    <a:cubicBezTo>
                      <a:pt x="290" y="20"/>
                      <a:pt x="290" y="20"/>
                      <a:pt x="290" y="20"/>
                    </a:cubicBezTo>
                    <a:cubicBezTo>
                      <a:pt x="291" y="20"/>
                      <a:pt x="291" y="20"/>
                      <a:pt x="292" y="21"/>
                    </a:cubicBezTo>
                    <a:cubicBezTo>
                      <a:pt x="292" y="20"/>
                      <a:pt x="292" y="20"/>
                      <a:pt x="293" y="19"/>
                    </a:cubicBezTo>
                    <a:cubicBezTo>
                      <a:pt x="293" y="20"/>
                      <a:pt x="294" y="20"/>
                      <a:pt x="294" y="20"/>
                    </a:cubicBezTo>
                    <a:cubicBezTo>
                      <a:pt x="294" y="20"/>
                      <a:pt x="294" y="21"/>
                      <a:pt x="294" y="21"/>
                    </a:cubicBezTo>
                    <a:cubicBezTo>
                      <a:pt x="294" y="21"/>
                      <a:pt x="295" y="21"/>
                      <a:pt x="294" y="21"/>
                    </a:cubicBezTo>
                    <a:cubicBezTo>
                      <a:pt x="295" y="21"/>
                      <a:pt x="294" y="20"/>
                      <a:pt x="294" y="20"/>
                    </a:cubicBezTo>
                    <a:cubicBezTo>
                      <a:pt x="295" y="20"/>
                      <a:pt x="295" y="20"/>
                      <a:pt x="295" y="21"/>
                    </a:cubicBezTo>
                    <a:cubicBezTo>
                      <a:pt x="296" y="20"/>
                      <a:pt x="297" y="20"/>
                      <a:pt x="298" y="21"/>
                    </a:cubicBezTo>
                    <a:cubicBezTo>
                      <a:pt x="299" y="20"/>
                      <a:pt x="300" y="20"/>
                      <a:pt x="301" y="21"/>
                    </a:cubicBezTo>
                    <a:cubicBezTo>
                      <a:pt x="302" y="20"/>
                      <a:pt x="304" y="20"/>
                      <a:pt x="305" y="20"/>
                    </a:cubicBezTo>
                    <a:cubicBezTo>
                      <a:pt x="305" y="20"/>
                      <a:pt x="305" y="21"/>
                      <a:pt x="306" y="21"/>
                    </a:cubicBezTo>
                    <a:cubicBezTo>
                      <a:pt x="306" y="21"/>
                      <a:pt x="307" y="20"/>
                      <a:pt x="308" y="21"/>
                    </a:cubicBezTo>
                    <a:cubicBezTo>
                      <a:pt x="309" y="21"/>
                      <a:pt x="309" y="21"/>
                      <a:pt x="309" y="21"/>
                    </a:cubicBezTo>
                    <a:cubicBezTo>
                      <a:pt x="310" y="21"/>
                      <a:pt x="310" y="21"/>
                      <a:pt x="310" y="21"/>
                    </a:cubicBezTo>
                    <a:cubicBezTo>
                      <a:pt x="311" y="20"/>
                      <a:pt x="312" y="21"/>
                      <a:pt x="313" y="22"/>
                    </a:cubicBezTo>
                    <a:cubicBezTo>
                      <a:pt x="314" y="21"/>
                      <a:pt x="314" y="21"/>
                      <a:pt x="314" y="21"/>
                    </a:cubicBezTo>
                    <a:cubicBezTo>
                      <a:pt x="315" y="21"/>
                      <a:pt x="315" y="21"/>
                      <a:pt x="315" y="22"/>
                    </a:cubicBezTo>
                    <a:cubicBezTo>
                      <a:pt x="316" y="21"/>
                      <a:pt x="316" y="21"/>
                      <a:pt x="316" y="21"/>
                    </a:cubicBezTo>
                    <a:cubicBezTo>
                      <a:pt x="318" y="22"/>
                      <a:pt x="319" y="21"/>
                      <a:pt x="321" y="20"/>
                    </a:cubicBezTo>
                    <a:cubicBezTo>
                      <a:pt x="320" y="19"/>
                      <a:pt x="319" y="20"/>
                      <a:pt x="319" y="19"/>
                    </a:cubicBezTo>
                    <a:cubicBezTo>
                      <a:pt x="318" y="20"/>
                      <a:pt x="318" y="20"/>
                      <a:pt x="317" y="20"/>
                    </a:cubicBezTo>
                    <a:cubicBezTo>
                      <a:pt x="316" y="20"/>
                      <a:pt x="315" y="19"/>
                      <a:pt x="314" y="20"/>
                    </a:cubicBezTo>
                    <a:cubicBezTo>
                      <a:pt x="314" y="20"/>
                      <a:pt x="314" y="20"/>
                      <a:pt x="314" y="21"/>
                    </a:cubicBezTo>
                    <a:cubicBezTo>
                      <a:pt x="314" y="20"/>
                      <a:pt x="313" y="21"/>
                      <a:pt x="313" y="20"/>
                    </a:cubicBezTo>
                    <a:cubicBezTo>
                      <a:pt x="313" y="20"/>
                      <a:pt x="314" y="19"/>
                      <a:pt x="313" y="18"/>
                    </a:cubicBezTo>
                    <a:cubicBezTo>
                      <a:pt x="313" y="18"/>
                      <a:pt x="313" y="18"/>
                      <a:pt x="313" y="18"/>
                    </a:cubicBezTo>
                    <a:cubicBezTo>
                      <a:pt x="312" y="19"/>
                      <a:pt x="312" y="19"/>
                      <a:pt x="312" y="20"/>
                    </a:cubicBezTo>
                    <a:cubicBezTo>
                      <a:pt x="311" y="19"/>
                      <a:pt x="310" y="19"/>
                      <a:pt x="309" y="18"/>
                    </a:cubicBezTo>
                    <a:cubicBezTo>
                      <a:pt x="307" y="20"/>
                      <a:pt x="305" y="19"/>
                      <a:pt x="303" y="18"/>
                    </a:cubicBezTo>
                    <a:cubicBezTo>
                      <a:pt x="303" y="19"/>
                      <a:pt x="304" y="19"/>
                      <a:pt x="303" y="20"/>
                    </a:cubicBezTo>
                    <a:cubicBezTo>
                      <a:pt x="302" y="20"/>
                      <a:pt x="301" y="18"/>
                      <a:pt x="300" y="18"/>
                    </a:cubicBezTo>
                    <a:cubicBezTo>
                      <a:pt x="300" y="20"/>
                      <a:pt x="298" y="19"/>
                      <a:pt x="297" y="19"/>
                    </a:cubicBezTo>
                    <a:cubicBezTo>
                      <a:pt x="296" y="19"/>
                      <a:pt x="297" y="19"/>
                      <a:pt x="296" y="19"/>
                    </a:cubicBezTo>
                    <a:cubicBezTo>
                      <a:pt x="296" y="19"/>
                      <a:pt x="295" y="19"/>
                      <a:pt x="295" y="18"/>
                    </a:cubicBezTo>
                    <a:close/>
                    <a:moveTo>
                      <a:pt x="275" y="73"/>
                    </a:moveTo>
                    <a:cubicBezTo>
                      <a:pt x="275" y="73"/>
                      <a:pt x="276" y="73"/>
                      <a:pt x="275" y="73"/>
                    </a:cubicBezTo>
                    <a:close/>
                    <a:moveTo>
                      <a:pt x="302" y="18"/>
                    </a:moveTo>
                    <a:cubicBezTo>
                      <a:pt x="302" y="18"/>
                      <a:pt x="303" y="19"/>
                      <a:pt x="303" y="18"/>
                    </a:cubicBezTo>
                    <a:cubicBezTo>
                      <a:pt x="303" y="18"/>
                      <a:pt x="302" y="18"/>
                      <a:pt x="302" y="18"/>
                    </a:cubicBezTo>
                    <a:close/>
                    <a:moveTo>
                      <a:pt x="302" y="18"/>
                    </a:moveTo>
                    <a:cubicBezTo>
                      <a:pt x="302" y="18"/>
                      <a:pt x="302" y="18"/>
                      <a:pt x="302" y="18"/>
                    </a:cubicBezTo>
                    <a:cubicBezTo>
                      <a:pt x="302" y="19"/>
                      <a:pt x="302" y="19"/>
                      <a:pt x="302" y="18"/>
                    </a:cubicBezTo>
                    <a:close/>
                    <a:moveTo>
                      <a:pt x="297" y="11"/>
                    </a:moveTo>
                    <a:cubicBezTo>
                      <a:pt x="297" y="11"/>
                      <a:pt x="297" y="11"/>
                      <a:pt x="297" y="11"/>
                    </a:cubicBezTo>
                    <a:cubicBezTo>
                      <a:pt x="296" y="10"/>
                      <a:pt x="295" y="11"/>
                      <a:pt x="294" y="11"/>
                    </a:cubicBezTo>
                    <a:cubicBezTo>
                      <a:pt x="294" y="12"/>
                      <a:pt x="296" y="11"/>
                      <a:pt x="297" y="11"/>
                    </a:cubicBezTo>
                    <a:close/>
                    <a:moveTo>
                      <a:pt x="277" y="19"/>
                    </a:moveTo>
                    <a:cubicBezTo>
                      <a:pt x="278" y="20"/>
                      <a:pt x="279" y="20"/>
                      <a:pt x="280" y="19"/>
                    </a:cubicBezTo>
                    <a:cubicBezTo>
                      <a:pt x="279" y="18"/>
                      <a:pt x="278" y="19"/>
                      <a:pt x="277" y="19"/>
                    </a:cubicBezTo>
                    <a:close/>
                    <a:moveTo>
                      <a:pt x="285" y="11"/>
                    </a:moveTo>
                    <a:cubicBezTo>
                      <a:pt x="285" y="10"/>
                      <a:pt x="285" y="11"/>
                      <a:pt x="285" y="11"/>
                    </a:cubicBezTo>
                    <a:cubicBezTo>
                      <a:pt x="285" y="11"/>
                      <a:pt x="286" y="11"/>
                      <a:pt x="285" y="11"/>
                    </a:cubicBezTo>
                    <a:close/>
                    <a:moveTo>
                      <a:pt x="276" y="19"/>
                    </a:moveTo>
                    <a:cubicBezTo>
                      <a:pt x="276" y="19"/>
                      <a:pt x="276" y="19"/>
                      <a:pt x="276" y="19"/>
                    </a:cubicBezTo>
                    <a:cubicBezTo>
                      <a:pt x="276" y="19"/>
                      <a:pt x="277" y="19"/>
                      <a:pt x="277" y="19"/>
                    </a:cubicBezTo>
                    <a:cubicBezTo>
                      <a:pt x="276" y="19"/>
                      <a:pt x="276" y="19"/>
                      <a:pt x="276" y="19"/>
                    </a:cubicBezTo>
                    <a:close/>
                    <a:moveTo>
                      <a:pt x="272" y="19"/>
                    </a:moveTo>
                    <a:cubicBezTo>
                      <a:pt x="273" y="19"/>
                      <a:pt x="273" y="19"/>
                      <a:pt x="274" y="19"/>
                    </a:cubicBezTo>
                    <a:cubicBezTo>
                      <a:pt x="274" y="18"/>
                      <a:pt x="275" y="20"/>
                      <a:pt x="275" y="19"/>
                    </a:cubicBezTo>
                    <a:cubicBezTo>
                      <a:pt x="274" y="19"/>
                      <a:pt x="273" y="18"/>
                      <a:pt x="272" y="19"/>
                    </a:cubicBezTo>
                    <a:close/>
                    <a:moveTo>
                      <a:pt x="270" y="18"/>
                    </a:moveTo>
                    <a:cubicBezTo>
                      <a:pt x="270" y="18"/>
                      <a:pt x="269" y="18"/>
                      <a:pt x="269" y="17"/>
                    </a:cubicBezTo>
                    <a:cubicBezTo>
                      <a:pt x="270" y="18"/>
                      <a:pt x="270" y="17"/>
                      <a:pt x="270" y="17"/>
                    </a:cubicBezTo>
                    <a:cubicBezTo>
                      <a:pt x="270" y="17"/>
                      <a:pt x="269" y="16"/>
                      <a:pt x="269" y="16"/>
                    </a:cubicBezTo>
                    <a:cubicBezTo>
                      <a:pt x="268" y="16"/>
                      <a:pt x="268" y="16"/>
                      <a:pt x="268" y="17"/>
                    </a:cubicBezTo>
                    <a:cubicBezTo>
                      <a:pt x="267" y="16"/>
                      <a:pt x="266" y="17"/>
                      <a:pt x="265" y="17"/>
                    </a:cubicBezTo>
                    <a:cubicBezTo>
                      <a:pt x="264" y="17"/>
                      <a:pt x="265" y="18"/>
                      <a:pt x="264" y="19"/>
                    </a:cubicBezTo>
                    <a:cubicBezTo>
                      <a:pt x="265" y="19"/>
                      <a:pt x="266" y="19"/>
                      <a:pt x="267" y="20"/>
                    </a:cubicBezTo>
                    <a:cubicBezTo>
                      <a:pt x="267" y="19"/>
                      <a:pt x="269" y="20"/>
                      <a:pt x="270" y="19"/>
                    </a:cubicBezTo>
                    <a:cubicBezTo>
                      <a:pt x="270" y="19"/>
                      <a:pt x="270" y="19"/>
                      <a:pt x="270" y="18"/>
                    </a:cubicBezTo>
                    <a:cubicBezTo>
                      <a:pt x="270" y="19"/>
                      <a:pt x="271" y="19"/>
                      <a:pt x="271" y="18"/>
                    </a:cubicBezTo>
                    <a:cubicBezTo>
                      <a:pt x="271" y="19"/>
                      <a:pt x="270" y="18"/>
                      <a:pt x="270" y="18"/>
                    </a:cubicBezTo>
                    <a:close/>
                    <a:moveTo>
                      <a:pt x="269" y="11"/>
                    </a:moveTo>
                    <a:cubicBezTo>
                      <a:pt x="269" y="11"/>
                      <a:pt x="269" y="11"/>
                      <a:pt x="269" y="11"/>
                    </a:cubicBezTo>
                    <a:cubicBezTo>
                      <a:pt x="269" y="11"/>
                      <a:pt x="270" y="11"/>
                      <a:pt x="270" y="11"/>
                    </a:cubicBezTo>
                    <a:cubicBezTo>
                      <a:pt x="270" y="11"/>
                      <a:pt x="269" y="10"/>
                      <a:pt x="269" y="11"/>
                    </a:cubicBezTo>
                    <a:close/>
                    <a:moveTo>
                      <a:pt x="262" y="19"/>
                    </a:moveTo>
                    <a:cubicBezTo>
                      <a:pt x="263" y="19"/>
                      <a:pt x="263" y="19"/>
                      <a:pt x="263" y="19"/>
                    </a:cubicBezTo>
                    <a:cubicBezTo>
                      <a:pt x="263" y="19"/>
                      <a:pt x="263" y="19"/>
                      <a:pt x="262" y="19"/>
                    </a:cubicBezTo>
                    <a:close/>
                    <a:moveTo>
                      <a:pt x="261" y="20"/>
                    </a:moveTo>
                    <a:cubicBezTo>
                      <a:pt x="260" y="19"/>
                      <a:pt x="262" y="20"/>
                      <a:pt x="261" y="20"/>
                    </a:cubicBezTo>
                    <a:close/>
                    <a:moveTo>
                      <a:pt x="259" y="18"/>
                    </a:moveTo>
                    <a:cubicBezTo>
                      <a:pt x="259" y="18"/>
                      <a:pt x="259" y="19"/>
                      <a:pt x="259" y="19"/>
                    </a:cubicBezTo>
                    <a:cubicBezTo>
                      <a:pt x="259" y="19"/>
                      <a:pt x="260" y="19"/>
                      <a:pt x="260" y="19"/>
                    </a:cubicBezTo>
                    <a:cubicBezTo>
                      <a:pt x="260" y="18"/>
                      <a:pt x="259" y="18"/>
                      <a:pt x="259" y="18"/>
                    </a:cubicBezTo>
                    <a:close/>
                    <a:moveTo>
                      <a:pt x="256" y="18"/>
                    </a:moveTo>
                    <a:cubicBezTo>
                      <a:pt x="255" y="19"/>
                      <a:pt x="257" y="20"/>
                      <a:pt x="257" y="19"/>
                    </a:cubicBezTo>
                    <a:cubicBezTo>
                      <a:pt x="257" y="18"/>
                      <a:pt x="257" y="18"/>
                      <a:pt x="256" y="18"/>
                    </a:cubicBezTo>
                    <a:close/>
                    <a:moveTo>
                      <a:pt x="255" y="19"/>
                    </a:moveTo>
                    <a:cubicBezTo>
                      <a:pt x="255" y="19"/>
                      <a:pt x="255" y="20"/>
                      <a:pt x="255" y="20"/>
                    </a:cubicBezTo>
                    <a:cubicBezTo>
                      <a:pt x="255" y="20"/>
                      <a:pt x="255" y="20"/>
                      <a:pt x="256" y="20"/>
                    </a:cubicBezTo>
                    <a:cubicBezTo>
                      <a:pt x="256" y="20"/>
                      <a:pt x="256" y="20"/>
                      <a:pt x="256" y="20"/>
                    </a:cubicBezTo>
                    <a:cubicBezTo>
                      <a:pt x="256" y="20"/>
                      <a:pt x="256" y="19"/>
                      <a:pt x="255" y="19"/>
                    </a:cubicBezTo>
                    <a:close/>
                    <a:moveTo>
                      <a:pt x="253" y="10"/>
                    </a:moveTo>
                    <a:cubicBezTo>
                      <a:pt x="253" y="11"/>
                      <a:pt x="253" y="11"/>
                      <a:pt x="253" y="11"/>
                    </a:cubicBezTo>
                    <a:cubicBezTo>
                      <a:pt x="253" y="11"/>
                      <a:pt x="253" y="11"/>
                      <a:pt x="254" y="10"/>
                    </a:cubicBezTo>
                    <a:cubicBezTo>
                      <a:pt x="253" y="10"/>
                      <a:pt x="253" y="10"/>
                      <a:pt x="253" y="10"/>
                    </a:cubicBezTo>
                    <a:close/>
                    <a:moveTo>
                      <a:pt x="244" y="20"/>
                    </a:moveTo>
                    <a:cubicBezTo>
                      <a:pt x="244" y="19"/>
                      <a:pt x="245" y="20"/>
                      <a:pt x="244" y="20"/>
                    </a:cubicBezTo>
                    <a:close/>
                    <a:moveTo>
                      <a:pt x="237" y="18"/>
                    </a:moveTo>
                    <a:cubicBezTo>
                      <a:pt x="236" y="18"/>
                      <a:pt x="235" y="18"/>
                      <a:pt x="236" y="19"/>
                    </a:cubicBezTo>
                    <a:cubicBezTo>
                      <a:pt x="236" y="18"/>
                      <a:pt x="237" y="18"/>
                      <a:pt x="238" y="18"/>
                    </a:cubicBezTo>
                    <a:cubicBezTo>
                      <a:pt x="237" y="18"/>
                      <a:pt x="237" y="18"/>
                      <a:pt x="237" y="18"/>
                    </a:cubicBezTo>
                    <a:close/>
                    <a:moveTo>
                      <a:pt x="208" y="18"/>
                    </a:moveTo>
                    <a:cubicBezTo>
                      <a:pt x="208" y="18"/>
                      <a:pt x="208" y="18"/>
                      <a:pt x="207" y="19"/>
                    </a:cubicBezTo>
                    <a:cubicBezTo>
                      <a:pt x="208" y="19"/>
                      <a:pt x="208" y="19"/>
                      <a:pt x="208" y="19"/>
                    </a:cubicBezTo>
                    <a:cubicBezTo>
                      <a:pt x="208" y="19"/>
                      <a:pt x="209" y="18"/>
                      <a:pt x="208" y="18"/>
                    </a:cubicBezTo>
                    <a:close/>
                    <a:moveTo>
                      <a:pt x="186" y="18"/>
                    </a:moveTo>
                    <a:cubicBezTo>
                      <a:pt x="185" y="18"/>
                      <a:pt x="186" y="19"/>
                      <a:pt x="186" y="19"/>
                    </a:cubicBezTo>
                    <a:cubicBezTo>
                      <a:pt x="186" y="18"/>
                      <a:pt x="186" y="19"/>
                      <a:pt x="187" y="18"/>
                    </a:cubicBezTo>
                    <a:cubicBezTo>
                      <a:pt x="186" y="18"/>
                      <a:pt x="186" y="18"/>
                      <a:pt x="186" y="18"/>
                    </a:cubicBezTo>
                    <a:close/>
                    <a:moveTo>
                      <a:pt x="184" y="16"/>
                    </a:moveTo>
                    <a:cubicBezTo>
                      <a:pt x="183" y="16"/>
                      <a:pt x="184" y="17"/>
                      <a:pt x="185" y="17"/>
                    </a:cubicBezTo>
                    <a:cubicBezTo>
                      <a:pt x="185" y="17"/>
                      <a:pt x="185" y="16"/>
                      <a:pt x="184" y="16"/>
                    </a:cubicBezTo>
                    <a:close/>
                    <a:moveTo>
                      <a:pt x="182" y="16"/>
                    </a:moveTo>
                    <a:cubicBezTo>
                      <a:pt x="182" y="16"/>
                      <a:pt x="183" y="16"/>
                      <a:pt x="183" y="16"/>
                    </a:cubicBezTo>
                    <a:cubicBezTo>
                      <a:pt x="183" y="15"/>
                      <a:pt x="182" y="16"/>
                      <a:pt x="182" y="16"/>
                    </a:cubicBezTo>
                    <a:close/>
                    <a:moveTo>
                      <a:pt x="168" y="23"/>
                    </a:moveTo>
                    <a:cubicBezTo>
                      <a:pt x="168" y="24"/>
                      <a:pt x="168" y="24"/>
                      <a:pt x="168" y="25"/>
                    </a:cubicBezTo>
                    <a:cubicBezTo>
                      <a:pt x="169" y="25"/>
                      <a:pt x="169" y="24"/>
                      <a:pt x="170" y="24"/>
                    </a:cubicBezTo>
                    <a:cubicBezTo>
                      <a:pt x="169" y="23"/>
                      <a:pt x="169" y="23"/>
                      <a:pt x="168" y="23"/>
                    </a:cubicBezTo>
                    <a:close/>
                    <a:moveTo>
                      <a:pt x="124" y="76"/>
                    </a:moveTo>
                    <a:cubicBezTo>
                      <a:pt x="123" y="75"/>
                      <a:pt x="124" y="76"/>
                      <a:pt x="124" y="76"/>
                    </a:cubicBezTo>
                    <a:close/>
                    <a:moveTo>
                      <a:pt x="171" y="16"/>
                    </a:moveTo>
                    <a:cubicBezTo>
                      <a:pt x="171" y="16"/>
                      <a:pt x="171" y="16"/>
                      <a:pt x="170" y="16"/>
                    </a:cubicBezTo>
                    <a:cubicBezTo>
                      <a:pt x="171" y="16"/>
                      <a:pt x="171" y="16"/>
                      <a:pt x="171" y="16"/>
                    </a:cubicBezTo>
                    <a:cubicBezTo>
                      <a:pt x="171" y="16"/>
                      <a:pt x="171" y="16"/>
                      <a:pt x="171" y="16"/>
                    </a:cubicBezTo>
                    <a:close/>
                    <a:moveTo>
                      <a:pt x="169" y="16"/>
                    </a:moveTo>
                    <a:cubicBezTo>
                      <a:pt x="169" y="16"/>
                      <a:pt x="170" y="16"/>
                      <a:pt x="169" y="16"/>
                    </a:cubicBezTo>
                    <a:close/>
                    <a:moveTo>
                      <a:pt x="169" y="15"/>
                    </a:moveTo>
                    <a:cubicBezTo>
                      <a:pt x="168" y="14"/>
                      <a:pt x="169" y="15"/>
                      <a:pt x="169" y="15"/>
                    </a:cubicBezTo>
                    <a:close/>
                    <a:moveTo>
                      <a:pt x="167" y="15"/>
                    </a:moveTo>
                    <a:cubicBezTo>
                      <a:pt x="168" y="15"/>
                      <a:pt x="168" y="15"/>
                      <a:pt x="168" y="15"/>
                    </a:cubicBezTo>
                    <a:cubicBezTo>
                      <a:pt x="168" y="15"/>
                      <a:pt x="168" y="14"/>
                      <a:pt x="167" y="15"/>
                    </a:cubicBezTo>
                    <a:close/>
                    <a:moveTo>
                      <a:pt x="155" y="16"/>
                    </a:moveTo>
                    <a:cubicBezTo>
                      <a:pt x="155" y="17"/>
                      <a:pt x="155" y="17"/>
                      <a:pt x="154" y="17"/>
                    </a:cubicBezTo>
                    <a:cubicBezTo>
                      <a:pt x="155" y="17"/>
                      <a:pt x="156" y="17"/>
                      <a:pt x="155" y="16"/>
                    </a:cubicBezTo>
                    <a:close/>
                    <a:moveTo>
                      <a:pt x="135" y="6"/>
                    </a:moveTo>
                    <a:cubicBezTo>
                      <a:pt x="135" y="6"/>
                      <a:pt x="134" y="7"/>
                      <a:pt x="134" y="7"/>
                    </a:cubicBezTo>
                    <a:cubicBezTo>
                      <a:pt x="135" y="7"/>
                      <a:pt x="135" y="7"/>
                      <a:pt x="135" y="7"/>
                    </a:cubicBezTo>
                    <a:cubicBezTo>
                      <a:pt x="135" y="7"/>
                      <a:pt x="135" y="7"/>
                      <a:pt x="135" y="6"/>
                    </a:cubicBezTo>
                    <a:close/>
                    <a:moveTo>
                      <a:pt x="125" y="18"/>
                    </a:moveTo>
                    <a:cubicBezTo>
                      <a:pt x="124" y="18"/>
                      <a:pt x="125" y="18"/>
                      <a:pt x="125" y="18"/>
                    </a:cubicBezTo>
                    <a:close/>
                    <a:moveTo>
                      <a:pt x="133" y="6"/>
                    </a:moveTo>
                    <a:cubicBezTo>
                      <a:pt x="133" y="6"/>
                      <a:pt x="132" y="6"/>
                      <a:pt x="132" y="7"/>
                    </a:cubicBezTo>
                    <a:cubicBezTo>
                      <a:pt x="132" y="7"/>
                      <a:pt x="132" y="7"/>
                      <a:pt x="132" y="7"/>
                    </a:cubicBezTo>
                    <a:cubicBezTo>
                      <a:pt x="133" y="7"/>
                      <a:pt x="133" y="6"/>
                      <a:pt x="133" y="6"/>
                    </a:cubicBezTo>
                    <a:cubicBezTo>
                      <a:pt x="133" y="6"/>
                      <a:pt x="133" y="6"/>
                      <a:pt x="133" y="6"/>
                    </a:cubicBezTo>
                    <a:close/>
                    <a:moveTo>
                      <a:pt x="131" y="6"/>
                    </a:moveTo>
                    <a:cubicBezTo>
                      <a:pt x="130" y="7"/>
                      <a:pt x="131" y="7"/>
                      <a:pt x="131" y="7"/>
                    </a:cubicBezTo>
                    <a:cubicBezTo>
                      <a:pt x="131" y="6"/>
                      <a:pt x="131" y="6"/>
                      <a:pt x="131" y="6"/>
                    </a:cubicBezTo>
                    <a:close/>
                    <a:moveTo>
                      <a:pt x="123" y="7"/>
                    </a:moveTo>
                    <a:cubicBezTo>
                      <a:pt x="123" y="7"/>
                      <a:pt x="122" y="7"/>
                      <a:pt x="123" y="7"/>
                    </a:cubicBezTo>
                    <a:cubicBezTo>
                      <a:pt x="122" y="8"/>
                      <a:pt x="123" y="8"/>
                      <a:pt x="123" y="7"/>
                    </a:cubicBezTo>
                    <a:close/>
                    <a:moveTo>
                      <a:pt x="102" y="19"/>
                    </a:moveTo>
                    <a:cubicBezTo>
                      <a:pt x="102" y="19"/>
                      <a:pt x="102" y="19"/>
                      <a:pt x="102" y="20"/>
                    </a:cubicBezTo>
                    <a:cubicBezTo>
                      <a:pt x="103" y="20"/>
                      <a:pt x="103" y="20"/>
                      <a:pt x="103" y="19"/>
                    </a:cubicBezTo>
                    <a:cubicBezTo>
                      <a:pt x="102" y="19"/>
                      <a:pt x="103" y="19"/>
                      <a:pt x="102" y="19"/>
                    </a:cubicBezTo>
                    <a:close/>
                    <a:moveTo>
                      <a:pt x="100" y="12"/>
                    </a:moveTo>
                    <a:cubicBezTo>
                      <a:pt x="100" y="13"/>
                      <a:pt x="101" y="13"/>
                      <a:pt x="101" y="13"/>
                    </a:cubicBezTo>
                    <a:cubicBezTo>
                      <a:pt x="101" y="12"/>
                      <a:pt x="100" y="12"/>
                      <a:pt x="100" y="12"/>
                    </a:cubicBezTo>
                    <a:close/>
                    <a:moveTo>
                      <a:pt x="98" y="14"/>
                    </a:moveTo>
                    <a:cubicBezTo>
                      <a:pt x="98" y="14"/>
                      <a:pt x="99" y="14"/>
                      <a:pt x="99" y="14"/>
                    </a:cubicBezTo>
                    <a:cubicBezTo>
                      <a:pt x="99" y="14"/>
                      <a:pt x="98" y="13"/>
                      <a:pt x="98" y="14"/>
                    </a:cubicBezTo>
                    <a:close/>
                    <a:moveTo>
                      <a:pt x="101" y="12"/>
                    </a:moveTo>
                    <a:cubicBezTo>
                      <a:pt x="100" y="12"/>
                      <a:pt x="101" y="12"/>
                      <a:pt x="101" y="12"/>
                    </a:cubicBezTo>
                    <a:close/>
                    <a:moveTo>
                      <a:pt x="420" y="188"/>
                    </a:moveTo>
                    <a:cubicBezTo>
                      <a:pt x="418" y="186"/>
                      <a:pt x="416" y="188"/>
                      <a:pt x="414" y="187"/>
                    </a:cubicBezTo>
                    <a:cubicBezTo>
                      <a:pt x="414" y="187"/>
                      <a:pt x="414" y="188"/>
                      <a:pt x="414" y="188"/>
                    </a:cubicBezTo>
                    <a:cubicBezTo>
                      <a:pt x="413" y="189"/>
                      <a:pt x="412" y="188"/>
                      <a:pt x="411" y="188"/>
                    </a:cubicBezTo>
                    <a:cubicBezTo>
                      <a:pt x="411" y="188"/>
                      <a:pt x="412" y="188"/>
                      <a:pt x="412" y="187"/>
                    </a:cubicBezTo>
                    <a:cubicBezTo>
                      <a:pt x="411" y="187"/>
                      <a:pt x="410" y="187"/>
                      <a:pt x="410" y="188"/>
                    </a:cubicBezTo>
                    <a:cubicBezTo>
                      <a:pt x="409" y="188"/>
                      <a:pt x="408" y="188"/>
                      <a:pt x="408" y="188"/>
                    </a:cubicBezTo>
                    <a:cubicBezTo>
                      <a:pt x="407" y="188"/>
                      <a:pt x="408" y="188"/>
                      <a:pt x="408" y="187"/>
                    </a:cubicBezTo>
                    <a:cubicBezTo>
                      <a:pt x="405" y="187"/>
                      <a:pt x="402" y="185"/>
                      <a:pt x="400" y="187"/>
                    </a:cubicBezTo>
                    <a:cubicBezTo>
                      <a:pt x="400" y="187"/>
                      <a:pt x="399" y="187"/>
                      <a:pt x="399" y="186"/>
                    </a:cubicBezTo>
                    <a:cubicBezTo>
                      <a:pt x="399" y="186"/>
                      <a:pt x="399" y="187"/>
                      <a:pt x="398" y="187"/>
                    </a:cubicBezTo>
                    <a:cubicBezTo>
                      <a:pt x="398" y="187"/>
                      <a:pt x="397" y="187"/>
                      <a:pt x="397" y="186"/>
                    </a:cubicBezTo>
                    <a:cubicBezTo>
                      <a:pt x="394" y="187"/>
                      <a:pt x="392" y="186"/>
                      <a:pt x="389" y="187"/>
                    </a:cubicBezTo>
                    <a:cubicBezTo>
                      <a:pt x="389" y="187"/>
                      <a:pt x="388" y="187"/>
                      <a:pt x="388" y="186"/>
                    </a:cubicBezTo>
                    <a:cubicBezTo>
                      <a:pt x="386" y="186"/>
                      <a:pt x="384" y="186"/>
                      <a:pt x="382" y="186"/>
                    </a:cubicBezTo>
                    <a:cubicBezTo>
                      <a:pt x="381" y="185"/>
                      <a:pt x="380" y="186"/>
                      <a:pt x="379" y="187"/>
                    </a:cubicBezTo>
                    <a:cubicBezTo>
                      <a:pt x="378" y="186"/>
                      <a:pt x="377" y="186"/>
                      <a:pt x="377" y="187"/>
                    </a:cubicBezTo>
                    <a:cubicBezTo>
                      <a:pt x="376" y="186"/>
                      <a:pt x="375" y="187"/>
                      <a:pt x="374" y="186"/>
                    </a:cubicBezTo>
                    <a:cubicBezTo>
                      <a:pt x="373" y="186"/>
                      <a:pt x="372" y="187"/>
                      <a:pt x="372" y="186"/>
                    </a:cubicBezTo>
                    <a:cubicBezTo>
                      <a:pt x="373" y="186"/>
                      <a:pt x="374" y="185"/>
                      <a:pt x="376" y="186"/>
                    </a:cubicBezTo>
                    <a:cubicBezTo>
                      <a:pt x="378" y="185"/>
                      <a:pt x="380" y="185"/>
                      <a:pt x="382" y="186"/>
                    </a:cubicBezTo>
                    <a:cubicBezTo>
                      <a:pt x="382" y="185"/>
                      <a:pt x="383" y="185"/>
                      <a:pt x="384" y="185"/>
                    </a:cubicBezTo>
                    <a:cubicBezTo>
                      <a:pt x="384" y="185"/>
                      <a:pt x="384" y="185"/>
                      <a:pt x="383" y="184"/>
                    </a:cubicBezTo>
                    <a:cubicBezTo>
                      <a:pt x="384" y="184"/>
                      <a:pt x="384" y="184"/>
                      <a:pt x="385" y="184"/>
                    </a:cubicBezTo>
                    <a:cubicBezTo>
                      <a:pt x="385" y="184"/>
                      <a:pt x="386" y="185"/>
                      <a:pt x="386" y="185"/>
                    </a:cubicBezTo>
                    <a:cubicBezTo>
                      <a:pt x="388" y="183"/>
                      <a:pt x="389" y="182"/>
                      <a:pt x="391" y="183"/>
                    </a:cubicBezTo>
                    <a:cubicBezTo>
                      <a:pt x="391" y="183"/>
                      <a:pt x="390" y="183"/>
                      <a:pt x="391" y="184"/>
                    </a:cubicBezTo>
                    <a:cubicBezTo>
                      <a:pt x="391" y="184"/>
                      <a:pt x="392" y="184"/>
                      <a:pt x="392" y="184"/>
                    </a:cubicBezTo>
                    <a:cubicBezTo>
                      <a:pt x="393" y="185"/>
                      <a:pt x="395" y="185"/>
                      <a:pt x="397" y="185"/>
                    </a:cubicBezTo>
                    <a:cubicBezTo>
                      <a:pt x="397" y="184"/>
                      <a:pt x="395" y="185"/>
                      <a:pt x="396" y="184"/>
                    </a:cubicBezTo>
                    <a:cubicBezTo>
                      <a:pt x="398" y="185"/>
                      <a:pt x="399" y="182"/>
                      <a:pt x="402" y="184"/>
                    </a:cubicBezTo>
                    <a:cubicBezTo>
                      <a:pt x="402" y="184"/>
                      <a:pt x="402" y="183"/>
                      <a:pt x="402" y="183"/>
                    </a:cubicBezTo>
                    <a:cubicBezTo>
                      <a:pt x="404" y="184"/>
                      <a:pt x="405" y="184"/>
                      <a:pt x="407" y="183"/>
                    </a:cubicBezTo>
                    <a:cubicBezTo>
                      <a:pt x="406" y="182"/>
                      <a:pt x="404" y="183"/>
                      <a:pt x="403" y="182"/>
                    </a:cubicBezTo>
                    <a:cubicBezTo>
                      <a:pt x="401" y="183"/>
                      <a:pt x="399" y="182"/>
                      <a:pt x="398" y="183"/>
                    </a:cubicBezTo>
                    <a:cubicBezTo>
                      <a:pt x="396" y="181"/>
                      <a:pt x="394" y="184"/>
                      <a:pt x="392" y="182"/>
                    </a:cubicBezTo>
                    <a:cubicBezTo>
                      <a:pt x="392" y="182"/>
                      <a:pt x="392" y="183"/>
                      <a:pt x="392" y="183"/>
                    </a:cubicBezTo>
                    <a:cubicBezTo>
                      <a:pt x="390" y="181"/>
                      <a:pt x="389" y="183"/>
                      <a:pt x="386" y="182"/>
                    </a:cubicBezTo>
                    <a:cubicBezTo>
                      <a:pt x="386" y="182"/>
                      <a:pt x="385" y="182"/>
                      <a:pt x="384" y="183"/>
                    </a:cubicBezTo>
                    <a:cubicBezTo>
                      <a:pt x="383" y="182"/>
                      <a:pt x="382" y="183"/>
                      <a:pt x="382" y="182"/>
                    </a:cubicBezTo>
                    <a:cubicBezTo>
                      <a:pt x="381" y="181"/>
                      <a:pt x="381" y="183"/>
                      <a:pt x="381" y="182"/>
                    </a:cubicBezTo>
                    <a:cubicBezTo>
                      <a:pt x="381" y="182"/>
                      <a:pt x="380" y="182"/>
                      <a:pt x="380" y="182"/>
                    </a:cubicBezTo>
                    <a:cubicBezTo>
                      <a:pt x="380" y="182"/>
                      <a:pt x="378" y="182"/>
                      <a:pt x="378" y="183"/>
                    </a:cubicBezTo>
                    <a:cubicBezTo>
                      <a:pt x="376" y="182"/>
                      <a:pt x="374" y="182"/>
                      <a:pt x="371" y="182"/>
                    </a:cubicBezTo>
                    <a:cubicBezTo>
                      <a:pt x="371" y="182"/>
                      <a:pt x="372" y="183"/>
                      <a:pt x="372" y="183"/>
                    </a:cubicBezTo>
                    <a:cubicBezTo>
                      <a:pt x="371" y="183"/>
                      <a:pt x="371" y="182"/>
                      <a:pt x="370" y="182"/>
                    </a:cubicBezTo>
                    <a:cubicBezTo>
                      <a:pt x="369" y="182"/>
                      <a:pt x="369" y="182"/>
                      <a:pt x="368" y="183"/>
                    </a:cubicBezTo>
                    <a:cubicBezTo>
                      <a:pt x="367" y="181"/>
                      <a:pt x="366" y="182"/>
                      <a:pt x="364" y="183"/>
                    </a:cubicBezTo>
                    <a:cubicBezTo>
                      <a:pt x="362" y="181"/>
                      <a:pt x="360" y="183"/>
                      <a:pt x="357" y="182"/>
                    </a:cubicBezTo>
                    <a:cubicBezTo>
                      <a:pt x="355" y="182"/>
                      <a:pt x="353" y="182"/>
                      <a:pt x="351" y="182"/>
                    </a:cubicBezTo>
                    <a:cubicBezTo>
                      <a:pt x="350" y="182"/>
                      <a:pt x="349" y="183"/>
                      <a:pt x="349" y="182"/>
                    </a:cubicBezTo>
                    <a:cubicBezTo>
                      <a:pt x="348" y="182"/>
                      <a:pt x="348" y="183"/>
                      <a:pt x="347" y="183"/>
                    </a:cubicBezTo>
                    <a:cubicBezTo>
                      <a:pt x="347" y="183"/>
                      <a:pt x="346" y="182"/>
                      <a:pt x="346" y="182"/>
                    </a:cubicBezTo>
                    <a:cubicBezTo>
                      <a:pt x="346" y="182"/>
                      <a:pt x="345" y="183"/>
                      <a:pt x="345" y="182"/>
                    </a:cubicBezTo>
                    <a:cubicBezTo>
                      <a:pt x="345" y="182"/>
                      <a:pt x="344" y="182"/>
                      <a:pt x="344" y="182"/>
                    </a:cubicBezTo>
                    <a:cubicBezTo>
                      <a:pt x="341" y="183"/>
                      <a:pt x="339" y="182"/>
                      <a:pt x="336" y="182"/>
                    </a:cubicBezTo>
                    <a:cubicBezTo>
                      <a:pt x="336" y="182"/>
                      <a:pt x="336" y="183"/>
                      <a:pt x="336" y="182"/>
                    </a:cubicBezTo>
                    <a:cubicBezTo>
                      <a:pt x="331" y="181"/>
                      <a:pt x="326" y="183"/>
                      <a:pt x="321" y="182"/>
                    </a:cubicBezTo>
                    <a:cubicBezTo>
                      <a:pt x="318" y="183"/>
                      <a:pt x="314" y="182"/>
                      <a:pt x="311" y="182"/>
                    </a:cubicBezTo>
                    <a:cubicBezTo>
                      <a:pt x="310" y="183"/>
                      <a:pt x="310" y="182"/>
                      <a:pt x="309" y="183"/>
                    </a:cubicBezTo>
                    <a:cubicBezTo>
                      <a:pt x="308" y="182"/>
                      <a:pt x="307" y="182"/>
                      <a:pt x="307" y="183"/>
                    </a:cubicBezTo>
                    <a:cubicBezTo>
                      <a:pt x="299" y="183"/>
                      <a:pt x="292" y="183"/>
                      <a:pt x="284" y="183"/>
                    </a:cubicBezTo>
                    <a:cubicBezTo>
                      <a:pt x="279" y="184"/>
                      <a:pt x="274" y="182"/>
                      <a:pt x="269" y="183"/>
                    </a:cubicBezTo>
                    <a:cubicBezTo>
                      <a:pt x="268" y="182"/>
                      <a:pt x="267" y="183"/>
                      <a:pt x="266" y="183"/>
                    </a:cubicBezTo>
                    <a:cubicBezTo>
                      <a:pt x="266" y="183"/>
                      <a:pt x="266" y="183"/>
                      <a:pt x="266" y="183"/>
                    </a:cubicBezTo>
                    <a:cubicBezTo>
                      <a:pt x="261" y="182"/>
                      <a:pt x="256" y="183"/>
                      <a:pt x="251" y="182"/>
                    </a:cubicBezTo>
                    <a:cubicBezTo>
                      <a:pt x="251" y="182"/>
                      <a:pt x="250" y="182"/>
                      <a:pt x="250" y="183"/>
                    </a:cubicBezTo>
                    <a:cubicBezTo>
                      <a:pt x="248" y="182"/>
                      <a:pt x="245" y="182"/>
                      <a:pt x="243" y="183"/>
                    </a:cubicBezTo>
                    <a:cubicBezTo>
                      <a:pt x="242" y="182"/>
                      <a:pt x="241" y="182"/>
                      <a:pt x="240" y="182"/>
                    </a:cubicBezTo>
                    <a:cubicBezTo>
                      <a:pt x="239" y="182"/>
                      <a:pt x="237" y="182"/>
                      <a:pt x="236" y="182"/>
                    </a:cubicBezTo>
                    <a:cubicBezTo>
                      <a:pt x="236" y="182"/>
                      <a:pt x="236" y="182"/>
                      <a:pt x="235" y="182"/>
                    </a:cubicBezTo>
                    <a:cubicBezTo>
                      <a:pt x="234" y="182"/>
                      <a:pt x="233" y="181"/>
                      <a:pt x="232" y="181"/>
                    </a:cubicBezTo>
                    <a:cubicBezTo>
                      <a:pt x="233" y="180"/>
                      <a:pt x="235" y="181"/>
                      <a:pt x="236" y="180"/>
                    </a:cubicBezTo>
                    <a:cubicBezTo>
                      <a:pt x="237" y="181"/>
                      <a:pt x="237" y="181"/>
                      <a:pt x="237" y="181"/>
                    </a:cubicBezTo>
                    <a:cubicBezTo>
                      <a:pt x="238" y="181"/>
                      <a:pt x="239" y="181"/>
                      <a:pt x="240" y="181"/>
                    </a:cubicBezTo>
                    <a:cubicBezTo>
                      <a:pt x="240" y="181"/>
                      <a:pt x="240" y="180"/>
                      <a:pt x="240" y="180"/>
                    </a:cubicBezTo>
                    <a:cubicBezTo>
                      <a:pt x="241" y="180"/>
                      <a:pt x="242" y="180"/>
                      <a:pt x="242" y="181"/>
                    </a:cubicBezTo>
                    <a:cubicBezTo>
                      <a:pt x="249" y="181"/>
                      <a:pt x="255" y="181"/>
                      <a:pt x="262" y="182"/>
                    </a:cubicBezTo>
                    <a:cubicBezTo>
                      <a:pt x="264" y="181"/>
                      <a:pt x="267" y="182"/>
                      <a:pt x="269" y="181"/>
                    </a:cubicBezTo>
                    <a:cubicBezTo>
                      <a:pt x="269" y="181"/>
                      <a:pt x="270" y="181"/>
                      <a:pt x="270" y="181"/>
                    </a:cubicBezTo>
                    <a:cubicBezTo>
                      <a:pt x="273" y="181"/>
                      <a:pt x="277" y="181"/>
                      <a:pt x="280" y="181"/>
                    </a:cubicBezTo>
                    <a:cubicBezTo>
                      <a:pt x="282" y="182"/>
                      <a:pt x="284" y="181"/>
                      <a:pt x="286" y="181"/>
                    </a:cubicBezTo>
                    <a:cubicBezTo>
                      <a:pt x="285" y="180"/>
                      <a:pt x="283" y="181"/>
                      <a:pt x="281" y="180"/>
                    </a:cubicBezTo>
                    <a:cubicBezTo>
                      <a:pt x="283" y="179"/>
                      <a:pt x="285" y="180"/>
                      <a:pt x="287" y="179"/>
                    </a:cubicBezTo>
                    <a:cubicBezTo>
                      <a:pt x="286" y="179"/>
                      <a:pt x="285" y="179"/>
                      <a:pt x="284" y="179"/>
                    </a:cubicBezTo>
                    <a:cubicBezTo>
                      <a:pt x="284" y="178"/>
                      <a:pt x="284" y="178"/>
                      <a:pt x="284" y="178"/>
                    </a:cubicBezTo>
                    <a:cubicBezTo>
                      <a:pt x="285" y="177"/>
                      <a:pt x="287" y="177"/>
                      <a:pt x="288" y="178"/>
                    </a:cubicBezTo>
                    <a:cubicBezTo>
                      <a:pt x="288" y="178"/>
                      <a:pt x="288" y="177"/>
                      <a:pt x="288" y="177"/>
                    </a:cubicBezTo>
                    <a:cubicBezTo>
                      <a:pt x="291" y="178"/>
                      <a:pt x="293" y="177"/>
                      <a:pt x="296" y="178"/>
                    </a:cubicBezTo>
                    <a:cubicBezTo>
                      <a:pt x="296" y="177"/>
                      <a:pt x="296" y="177"/>
                      <a:pt x="296" y="177"/>
                    </a:cubicBezTo>
                    <a:cubicBezTo>
                      <a:pt x="297" y="177"/>
                      <a:pt x="297" y="177"/>
                      <a:pt x="297" y="177"/>
                    </a:cubicBezTo>
                    <a:cubicBezTo>
                      <a:pt x="298" y="177"/>
                      <a:pt x="297" y="177"/>
                      <a:pt x="297" y="177"/>
                    </a:cubicBezTo>
                    <a:cubicBezTo>
                      <a:pt x="297" y="178"/>
                      <a:pt x="298" y="177"/>
                      <a:pt x="298" y="178"/>
                    </a:cubicBezTo>
                    <a:cubicBezTo>
                      <a:pt x="298" y="177"/>
                      <a:pt x="298" y="177"/>
                      <a:pt x="298" y="177"/>
                    </a:cubicBezTo>
                    <a:cubicBezTo>
                      <a:pt x="299" y="177"/>
                      <a:pt x="300" y="177"/>
                      <a:pt x="301" y="177"/>
                    </a:cubicBezTo>
                    <a:cubicBezTo>
                      <a:pt x="302" y="177"/>
                      <a:pt x="301" y="177"/>
                      <a:pt x="301" y="177"/>
                    </a:cubicBezTo>
                    <a:cubicBezTo>
                      <a:pt x="303" y="179"/>
                      <a:pt x="305" y="177"/>
                      <a:pt x="308" y="178"/>
                    </a:cubicBezTo>
                    <a:cubicBezTo>
                      <a:pt x="312" y="178"/>
                      <a:pt x="316" y="178"/>
                      <a:pt x="320" y="178"/>
                    </a:cubicBezTo>
                    <a:cubicBezTo>
                      <a:pt x="321" y="178"/>
                      <a:pt x="321" y="178"/>
                      <a:pt x="321" y="178"/>
                    </a:cubicBezTo>
                    <a:cubicBezTo>
                      <a:pt x="325" y="178"/>
                      <a:pt x="329" y="177"/>
                      <a:pt x="333" y="178"/>
                    </a:cubicBezTo>
                    <a:cubicBezTo>
                      <a:pt x="336" y="177"/>
                      <a:pt x="340" y="178"/>
                      <a:pt x="343" y="177"/>
                    </a:cubicBezTo>
                    <a:cubicBezTo>
                      <a:pt x="343" y="177"/>
                      <a:pt x="344" y="177"/>
                      <a:pt x="344" y="178"/>
                    </a:cubicBezTo>
                    <a:cubicBezTo>
                      <a:pt x="345" y="178"/>
                      <a:pt x="345" y="177"/>
                      <a:pt x="345" y="177"/>
                    </a:cubicBezTo>
                    <a:cubicBezTo>
                      <a:pt x="352" y="177"/>
                      <a:pt x="358" y="177"/>
                      <a:pt x="364" y="177"/>
                    </a:cubicBezTo>
                    <a:cubicBezTo>
                      <a:pt x="365" y="177"/>
                      <a:pt x="367" y="177"/>
                      <a:pt x="368" y="177"/>
                    </a:cubicBezTo>
                    <a:cubicBezTo>
                      <a:pt x="369" y="177"/>
                      <a:pt x="370" y="177"/>
                      <a:pt x="371" y="178"/>
                    </a:cubicBezTo>
                    <a:cubicBezTo>
                      <a:pt x="373" y="177"/>
                      <a:pt x="375" y="177"/>
                      <a:pt x="377" y="178"/>
                    </a:cubicBezTo>
                    <a:cubicBezTo>
                      <a:pt x="377" y="178"/>
                      <a:pt x="377" y="177"/>
                      <a:pt x="377" y="177"/>
                    </a:cubicBezTo>
                    <a:cubicBezTo>
                      <a:pt x="377" y="178"/>
                      <a:pt x="378" y="177"/>
                      <a:pt x="378" y="177"/>
                    </a:cubicBezTo>
                    <a:cubicBezTo>
                      <a:pt x="390" y="177"/>
                      <a:pt x="402" y="177"/>
                      <a:pt x="414" y="178"/>
                    </a:cubicBezTo>
                    <a:cubicBezTo>
                      <a:pt x="419" y="177"/>
                      <a:pt x="423" y="178"/>
                      <a:pt x="428" y="177"/>
                    </a:cubicBezTo>
                    <a:cubicBezTo>
                      <a:pt x="428" y="178"/>
                      <a:pt x="428" y="178"/>
                      <a:pt x="428" y="178"/>
                    </a:cubicBezTo>
                    <a:cubicBezTo>
                      <a:pt x="433" y="178"/>
                      <a:pt x="438" y="178"/>
                      <a:pt x="443" y="178"/>
                    </a:cubicBezTo>
                    <a:cubicBezTo>
                      <a:pt x="446" y="178"/>
                      <a:pt x="448" y="178"/>
                      <a:pt x="451" y="179"/>
                    </a:cubicBezTo>
                    <a:cubicBezTo>
                      <a:pt x="455" y="178"/>
                      <a:pt x="459" y="179"/>
                      <a:pt x="463" y="179"/>
                    </a:cubicBezTo>
                    <a:cubicBezTo>
                      <a:pt x="473" y="179"/>
                      <a:pt x="483" y="180"/>
                      <a:pt x="492" y="180"/>
                    </a:cubicBezTo>
                    <a:cubicBezTo>
                      <a:pt x="493" y="181"/>
                      <a:pt x="493" y="181"/>
                      <a:pt x="494" y="181"/>
                    </a:cubicBezTo>
                    <a:cubicBezTo>
                      <a:pt x="496" y="181"/>
                      <a:pt x="498" y="181"/>
                      <a:pt x="500" y="181"/>
                    </a:cubicBezTo>
                    <a:cubicBezTo>
                      <a:pt x="501" y="181"/>
                      <a:pt x="501" y="182"/>
                      <a:pt x="501" y="182"/>
                    </a:cubicBezTo>
                    <a:cubicBezTo>
                      <a:pt x="503" y="181"/>
                      <a:pt x="505" y="182"/>
                      <a:pt x="507" y="182"/>
                    </a:cubicBezTo>
                    <a:cubicBezTo>
                      <a:pt x="509" y="183"/>
                      <a:pt x="510" y="182"/>
                      <a:pt x="511" y="183"/>
                    </a:cubicBezTo>
                    <a:cubicBezTo>
                      <a:pt x="509" y="184"/>
                      <a:pt x="506" y="185"/>
                      <a:pt x="503" y="184"/>
                    </a:cubicBezTo>
                    <a:cubicBezTo>
                      <a:pt x="502" y="184"/>
                      <a:pt x="501" y="185"/>
                      <a:pt x="500" y="184"/>
                    </a:cubicBezTo>
                    <a:cubicBezTo>
                      <a:pt x="494" y="185"/>
                      <a:pt x="488" y="184"/>
                      <a:pt x="482" y="184"/>
                    </a:cubicBezTo>
                    <a:cubicBezTo>
                      <a:pt x="481" y="185"/>
                      <a:pt x="480" y="184"/>
                      <a:pt x="480" y="185"/>
                    </a:cubicBezTo>
                    <a:cubicBezTo>
                      <a:pt x="479" y="184"/>
                      <a:pt x="478" y="185"/>
                      <a:pt x="477" y="184"/>
                    </a:cubicBezTo>
                    <a:cubicBezTo>
                      <a:pt x="474" y="185"/>
                      <a:pt x="470" y="183"/>
                      <a:pt x="466" y="184"/>
                    </a:cubicBezTo>
                    <a:cubicBezTo>
                      <a:pt x="466" y="184"/>
                      <a:pt x="466" y="183"/>
                      <a:pt x="466" y="183"/>
                    </a:cubicBezTo>
                    <a:cubicBezTo>
                      <a:pt x="465" y="183"/>
                      <a:pt x="465" y="184"/>
                      <a:pt x="464" y="184"/>
                    </a:cubicBezTo>
                    <a:cubicBezTo>
                      <a:pt x="462" y="183"/>
                      <a:pt x="459" y="184"/>
                      <a:pt x="457" y="183"/>
                    </a:cubicBezTo>
                    <a:cubicBezTo>
                      <a:pt x="456" y="184"/>
                      <a:pt x="455" y="184"/>
                      <a:pt x="453" y="183"/>
                    </a:cubicBezTo>
                    <a:cubicBezTo>
                      <a:pt x="452" y="183"/>
                      <a:pt x="451" y="184"/>
                      <a:pt x="450" y="183"/>
                    </a:cubicBezTo>
                    <a:cubicBezTo>
                      <a:pt x="450" y="183"/>
                      <a:pt x="449" y="183"/>
                      <a:pt x="449" y="184"/>
                    </a:cubicBezTo>
                    <a:cubicBezTo>
                      <a:pt x="446" y="183"/>
                      <a:pt x="444" y="183"/>
                      <a:pt x="442" y="183"/>
                    </a:cubicBezTo>
                    <a:cubicBezTo>
                      <a:pt x="441" y="184"/>
                      <a:pt x="440" y="185"/>
                      <a:pt x="440" y="185"/>
                    </a:cubicBezTo>
                    <a:cubicBezTo>
                      <a:pt x="440" y="185"/>
                      <a:pt x="440" y="186"/>
                      <a:pt x="440" y="186"/>
                    </a:cubicBezTo>
                    <a:cubicBezTo>
                      <a:pt x="438" y="187"/>
                      <a:pt x="435" y="186"/>
                      <a:pt x="433" y="187"/>
                    </a:cubicBezTo>
                    <a:cubicBezTo>
                      <a:pt x="430" y="186"/>
                      <a:pt x="427" y="188"/>
                      <a:pt x="424" y="187"/>
                    </a:cubicBezTo>
                    <a:cubicBezTo>
                      <a:pt x="424" y="188"/>
                      <a:pt x="423" y="187"/>
                      <a:pt x="423" y="188"/>
                    </a:cubicBezTo>
                    <a:cubicBezTo>
                      <a:pt x="422" y="187"/>
                      <a:pt x="421" y="187"/>
                      <a:pt x="420" y="188"/>
                    </a:cubicBezTo>
                    <a:close/>
                    <a:moveTo>
                      <a:pt x="420" y="183"/>
                    </a:moveTo>
                    <a:cubicBezTo>
                      <a:pt x="420" y="183"/>
                      <a:pt x="420" y="183"/>
                      <a:pt x="419" y="183"/>
                    </a:cubicBezTo>
                    <a:cubicBezTo>
                      <a:pt x="420" y="184"/>
                      <a:pt x="420" y="183"/>
                      <a:pt x="420" y="183"/>
                    </a:cubicBezTo>
                    <a:cubicBezTo>
                      <a:pt x="421" y="184"/>
                      <a:pt x="421" y="184"/>
                      <a:pt x="421" y="184"/>
                    </a:cubicBezTo>
                    <a:cubicBezTo>
                      <a:pt x="421" y="183"/>
                      <a:pt x="420" y="183"/>
                      <a:pt x="420" y="183"/>
                    </a:cubicBezTo>
                    <a:close/>
                    <a:moveTo>
                      <a:pt x="418" y="183"/>
                    </a:moveTo>
                    <a:cubicBezTo>
                      <a:pt x="418" y="183"/>
                      <a:pt x="419" y="184"/>
                      <a:pt x="418" y="183"/>
                    </a:cubicBezTo>
                    <a:close/>
                    <a:moveTo>
                      <a:pt x="414" y="183"/>
                    </a:moveTo>
                    <a:cubicBezTo>
                      <a:pt x="415" y="184"/>
                      <a:pt x="416" y="183"/>
                      <a:pt x="417" y="183"/>
                    </a:cubicBezTo>
                    <a:cubicBezTo>
                      <a:pt x="416" y="183"/>
                      <a:pt x="415" y="183"/>
                      <a:pt x="414" y="183"/>
                    </a:cubicBezTo>
                    <a:close/>
                    <a:moveTo>
                      <a:pt x="414" y="183"/>
                    </a:moveTo>
                    <a:cubicBezTo>
                      <a:pt x="414" y="183"/>
                      <a:pt x="414" y="183"/>
                      <a:pt x="414" y="183"/>
                    </a:cubicBezTo>
                    <a:cubicBezTo>
                      <a:pt x="414" y="184"/>
                      <a:pt x="414" y="183"/>
                      <a:pt x="414" y="183"/>
                    </a:cubicBezTo>
                    <a:close/>
                    <a:moveTo>
                      <a:pt x="413" y="183"/>
                    </a:moveTo>
                    <a:cubicBezTo>
                      <a:pt x="412" y="183"/>
                      <a:pt x="413" y="184"/>
                      <a:pt x="413" y="183"/>
                    </a:cubicBezTo>
                    <a:close/>
                    <a:moveTo>
                      <a:pt x="411" y="183"/>
                    </a:moveTo>
                    <a:cubicBezTo>
                      <a:pt x="412" y="184"/>
                      <a:pt x="412" y="183"/>
                      <a:pt x="413" y="183"/>
                    </a:cubicBezTo>
                    <a:cubicBezTo>
                      <a:pt x="412" y="183"/>
                      <a:pt x="411" y="182"/>
                      <a:pt x="411" y="183"/>
                    </a:cubicBezTo>
                    <a:close/>
                    <a:moveTo>
                      <a:pt x="407" y="183"/>
                    </a:moveTo>
                    <a:cubicBezTo>
                      <a:pt x="409" y="184"/>
                      <a:pt x="410" y="183"/>
                      <a:pt x="411" y="183"/>
                    </a:cubicBezTo>
                    <a:cubicBezTo>
                      <a:pt x="410" y="182"/>
                      <a:pt x="408" y="182"/>
                      <a:pt x="407" y="183"/>
                    </a:cubicBezTo>
                    <a:close/>
                    <a:moveTo>
                      <a:pt x="400" y="184"/>
                    </a:moveTo>
                    <a:cubicBezTo>
                      <a:pt x="401" y="184"/>
                      <a:pt x="401" y="184"/>
                      <a:pt x="401" y="184"/>
                    </a:cubicBezTo>
                    <a:cubicBezTo>
                      <a:pt x="401" y="184"/>
                      <a:pt x="401" y="184"/>
                      <a:pt x="400" y="184"/>
                    </a:cubicBezTo>
                    <a:close/>
                    <a:moveTo>
                      <a:pt x="370" y="180"/>
                    </a:moveTo>
                    <a:cubicBezTo>
                      <a:pt x="370" y="180"/>
                      <a:pt x="371" y="180"/>
                      <a:pt x="370" y="180"/>
                    </a:cubicBezTo>
                    <a:close/>
                    <a:moveTo>
                      <a:pt x="300" y="177"/>
                    </a:moveTo>
                    <a:cubicBezTo>
                      <a:pt x="300" y="178"/>
                      <a:pt x="301" y="178"/>
                      <a:pt x="301" y="178"/>
                    </a:cubicBezTo>
                    <a:cubicBezTo>
                      <a:pt x="301" y="177"/>
                      <a:pt x="300" y="177"/>
                      <a:pt x="300" y="177"/>
                    </a:cubicBezTo>
                    <a:close/>
                    <a:moveTo>
                      <a:pt x="298" y="177"/>
                    </a:moveTo>
                    <a:cubicBezTo>
                      <a:pt x="299" y="178"/>
                      <a:pt x="299" y="178"/>
                      <a:pt x="300" y="178"/>
                    </a:cubicBezTo>
                    <a:cubicBezTo>
                      <a:pt x="299" y="177"/>
                      <a:pt x="299" y="177"/>
                      <a:pt x="298" y="177"/>
                    </a:cubicBezTo>
                    <a:close/>
                    <a:moveTo>
                      <a:pt x="288" y="180"/>
                    </a:moveTo>
                    <a:cubicBezTo>
                      <a:pt x="288" y="180"/>
                      <a:pt x="288" y="180"/>
                      <a:pt x="288" y="180"/>
                    </a:cubicBezTo>
                    <a:close/>
                    <a:moveTo>
                      <a:pt x="590" y="61"/>
                    </a:moveTo>
                    <a:cubicBezTo>
                      <a:pt x="590" y="61"/>
                      <a:pt x="590" y="61"/>
                      <a:pt x="590" y="61"/>
                    </a:cubicBezTo>
                    <a:close/>
                    <a:moveTo>
                      <a:pt x="589" y="62"/>
                    </a:moveTo>
                    <a:cubicBezTo>
                      <a:pt x="589" y="61"/>
                      <a:pt x="589" y="62"/>
                      <a:pt x="589" y="62"/>
                    </a:cubicBezTo>
                    <a:close/>
                    <a:moveTo>
                      <a:pt x="553" y="100"/>
                    </a:moveTo>
                    <a:cubicBezTo>
                      <a:pt x="554" y="100"/>
                      <a:pt x="554" y="100"/>
                      <a:pt x="555" y="100"/>
                    </a:cubicBezTo>
                    <a:cubicBezTo>
                      <a:pt x="554" y="99"/>
                      <a:pt x="554" y="99"/>
                      <a:pt x="553" y="100"/>
                    </a:cubicBezTo>
                    <a:close/>
                    <a:moveTo>
                      <a:pt x="573" y="72"/>
                    </a:moveTo>
                    <a:cubicBezTo>
                      <a:pt x="574" y="72"/>
                      <a:pt x="574" y="72"/>
                      <a:pt x="574" y="72"/>
                    </a:cubicBezTo>
                    <a:cubicBezTo>
                      <a:pt x="574" y="72"/>
                      <a:pt x="573" y="71"/>
                      <a:pt x="573" y="72"/>
                    </a:cubicBezTo>
                    <a:close/>
                    <a:moveTo>
                      <a:pt x="571" y="73"/>
                    </a:moveTo>
                    <a:cubicBezTo>
                      <a:pt x="571" y="73"/>
                      <a:pt x="571" y="73"/>
                      <a:pt x="572" y="72"/>
                    </a:cubicBezTo>
                    <a:cubicBezTo>
                      <a:pt x="572" y="73"/>
                      <a:pt x="573" y="73"/>
                      <a:pt x="573" y="73"/>
                    </a:cubicBezTo>
                    <a:cubicBezTo>
                      <a:pt x="573" y="71"/>
                      <a:pt x="571" y="72"/>
                      <a:pt x="571" y="73"/>
                    </a:cubicBezTo>
                    <a:close/>
                    <a:moveTo>
                      <a:pt x="592" y="46"/>
                    </a:moveTo>
                    <a:cubicBezTo>
                      <a:pt x="592" y="46"/>
                      <a:pt x="592" y="46"/>
                      <a:pt x="591" y="46"/>
                    </a:cubicBezTo>
                    <a:cubicBezTo>
                      <a:pt x="591" y="46"/>
                      <a:pt x="589" y="46"/>
                      <a:pt x="590" y="47"/>
                    </a:cubicBezTo>
                    <a:cubicBezTo>
                      <a:pt x="590" y="47"/>
                      <a:pt x="591" y="46"/>
                      <a:pt x="592" y="47"/>
                    </a:cubicBezTo>
                    <a:cubicBezTo>
                      <a:pt x="593" y="47"/>
                      <a:pt x="593" y="46"/>
                      <a:pt x="594" y="46"/>
                    </a:cubicBezTo>
                    <a:cubicBezTo>
                      <a:pt x="593" y="45"/>
                      <a:pt x="593" y="46"/>
                      <a:pt x="592" y="46"/>
                    </a:cubicBezTo>
                    <a:close/>
                    <a:moveTo>
                      <a:pt x="586" y="52"/>
                    </a:moveTo>
                    <a:cubicBezTo>
                      <a:pt x="586" y="52"/>
                      <a:pt x="586" y="53"/>
                      <a:pt x="587" y="52"/>
                    </a:cubicBezTo>
                    <a:cubicBezTo>
                      <a:pt x="587" y="52"/>
                      <a:pt x="586" y="51"/>
                      <a:pt x="586" y="52"/>
                    </a:cubicBezTo>
                    <a:close/>
                    <a:moveTo>
                      <a:pt x="569" y="73"/>
                    </a:moveTo>
                    <a:cubicBezTo>
                      <a:pt x="569" y="72"/>
                      <a:pt x="568" y="73"/>
                      <a:pt x="568" y="73"/>
                    </a:cubicBezTo>
                    <a:cubicBezTo>
                      <a:pt x="568" y="73"/>
                      <a:pt x="568" y="73"/>
                      <a:pt x="568" y="73"/>
                    </a:cubicBezTo>
                    <a:cubicBezTo>
                      <a:pt x="568" y="73"/>
                      <a:pt x="569" y="73"/>
                      <a:pt x="569" y="73"/>
                    </a:cubicBezTo>
                    <a:cubicBezTo>
                      <a:pt x="569" y="73"/>
                      <a:pt x="569" y="73"/>
                      <a:pt x="569" y="73"/>
                    </a:cubicBezTo>
                    <a:close/>
                    <a:moveTo>
                      <a:pt x="586" y="51"/>
                    </a:moveTo>
                    <a:cubicBezTo>
                      <a:pt x="586" y="51"/>
                      <a:pt x="586" y="51"/>
                      <a:pt x="586" y="51"/>
                    </a:cubicBezTo>
                    <a:cubicBezTo>
                      <a:pt x="586" y="50"/>
                      <a:pt x="586" y="51"/>
                      <a:pt x="586" y="51"/>
                    </a:cubicBezTo>
                    <a:close/>
                    <a:moveTo>
                      <a:pt x="566" y="75"/>
                    </a:moveTo>
                    <a:cubicBezTo>
                      <a:pt x="565" y="74"/>
                      <a:pt x="566" y="75"/>
                      <a:pt x="566" y="75"/>
                    </a:cubicBezTo>
                    <a:close/>
                    <a:moveTo>
                      <a:pt x="587" y="47"/>
                    </a:moveTo>
                    <a:cubicBezTo>
                      <a:pt x="587" y="47"/>
                      <a:pt x="588" y="47"/>
                      <a:pt x="589" y="47"/>
                    </a:cubicBezTo>
                    <a:cubicBezTo>
                      <a:pt x="588" y="46"/>
                      <a:pt x="587" y="46"/>
                      <a:pt x="587" y="47"/>
                    </a:cubicBezTo>
                    <a:close/>
                    <a:moveTo>
                      <a:pt x="567" y="71"/>
                    </a:moveTo>
                    <a:cubicBezTo>
                      <a:pt x="567" y="72"/>
                      <a:pt x="568" y="72"/>
                      <a:pt x="568" y="71"/>
                    </a:cubicBezTo>
                    <a:cubicBezTo>
                      <a:pt x="568" y="71"/>
                      <a:pt x="567" y="71"/>
                      <a:pt x="567" y="71"/>
                    </a:cubicBezTo>
                    <a:close/>
                    <a:moveTo>
                      <a:pt x="562" y="75"/>
                    </a:moveTo>
                    <a:cubicBezTo>
                      <a:pt x="562" y="75"/>
                      <a:pt x="562" y="75"/>
                      <a:pt x="562" y="75"/>
                    </a:cubicBezTo>
                    <a:close/>
                    <a:moveTo>
                      <a:pt x="583" y="48"/>
                    </a:moveTo>
                    <a:cubicBezTo>
                      <a:pt x="583" y="48"/>
                      <a:pt x="583" y="48"/>
                      <a:pt x="583" y="48"/>
                    </a:cubicBezTo>
                    <a:cubicBezTo>
                      <a:pt x="583" y="48"/>
                      <a:pt x="583" y="48"/>
                      <a:pt x="583" y="48"/>
                    </a:cubicBezTo>
                    <a:cubicBezTo>
                      <a:pt x="583" y="48"/>
                      <a:pt x="583" y="48"/>
                      <a:pt x="584" y="48"/>
                    </a:cubicBezTo>
                    <a:cubicBezTo>
                      <a:pt x="583" y="48"/>
                      <a:pt x="583" y="48"/>
                      <a:pt x="583" y="48"/>
                    </a:cubicBezTo>
                    <a:close/>
                    <a:moveTo>
                      <a:pt x="582" y="48"/>
                    </a:moveTo>
                    <a:cubicBezTo>
                      <a:pt x="582" y="48"/>
                      <a:pt x="583" y="49"/>
                      <a:pt x="582" y="48"/>
                    </a:cubicBezTo>
                    <a:close/>
                    <a:moveTo>
                      <a:pt x="581" y="46"/>
                    </a:moveTo>
                    <a:cubicBezTo>
                      <a:pt x="581" y="47"/>
                      <a:pt x="580" y="47"/>
                      <a:pt x="580" y="48"/>
                    </a:cubicBezTo>
                    <a:cubicBezTo>
                      <a:pt x="581" y="48"/>
                      <a:pt x="582" y="48"/>
                      <a:pt x="582" y="47"/>
                    </a:cubicBezTo>
                    <a:cubicBezTo>
                      <a:pt x="582" y="47"/>
                      <a:pt x="582" y="47"/>
                      <a:pt x="581" y="46"/>
                    </a:cubicBezTo>
                    <a:close/>
                    <a:moveTo>
                      <a:pt x="578" y="49"/>
                    </a:moveTo>
                    <a:cubicBezTo>
                      <a:pt x="579" y="49"/>
                      <a:pt x="578" y="49"/>
                      <a:pt x="579" y="50"/>
                    </a:cubicBezTo>
                    <a:cubicBezTo>
                      <a:pt x="579" y="49"/>
                      <a:pt x="579" y="49"/>
                      <a:pt x="580" y="49"/>
                    </a:cubicBezTo>
                    <a:cubicBezTo>
                      <a:pt x="579" y="49"/>
                      <a:pt x="579" y="49"/>
                      <a:pt x="578" y="49"/>
                    </a:cubicBezTo>
                    <a:close/>
                    <a:moveTo>
                      <a:pt x="579" y="48"/>
                    </a:moveTo>
                    <a:cubicBezTo>
                      <a:pt x="579" y="48"/>
                      <a:pt x="579" y="47"/>
                      <a:pt x="579" y="47"/>
                    </a:cubicBezTo>
                    <a:cubicBezTo>
                      <a:pt x="579" y="47"/>
                      <a:pt x="578" y="48"/>
                      <a:pt x="579" y="48"/>
                    </a:cubicBezTo>
                    <a:close/>
                    <a:moveTo>
                      <a:pt x="456" y="185"/>
                    </a:moveTo>
                    <a:cubicBezTo>
                      <a:pt x="455" y="184"/>
                      <a:pt x="454" y="186"/>
                      <a:pt x="453" y="185"/>
                    </a:cubicBezTo>
                    <a:cubicBezTo>
                      <a:pt x="453" y="185"/>
                      <a:pt x="453" y="186"/>
                      <a:pt x="452" y="186"/>
                    </a:cubicBezTo>
                    <a:cubicBezTo>
                      <a:pt x="450" y="186"/>
                      <a:pt x="449" y="186"/>
                      <a:pt x="447" y="186"/>
                    </a:cubicBezTo>
                    <a:cubicBezTo>
                      <a:pt x="446" y="186"/>
                      <a:pt x="444" y="185"/>
                      <a:pt x="443" y="187"/>
                    </a:cubicBezTo>
                    <a:cubicBezTo>
                      <a:pt x="443" y="186"/>
                      <a:pt x="442" y="186"/>
                      <a:pt x="442" y="186"/>
                    </a:cubicBezTo>
                    <a:cubicBezTo>
                      <a:pt x="442" y="187"/>
                      <a:pt x="444" y="187"/>
                      <a:pt x="445" y="187"/>
                    </a:cubicBezTo>
                    <a:cubicBezTo>
                      <a:pt x="446" y="187"/>
                      <a:pt x="448" y="187"/>
                      <a:pt x="449" y="187"/>
                    </a:cubicBezTo>
                    <a:cubicBezTo>
                      <a:pt x="449" y="187"/>
                      <a:pt x="449" y="187"/>
                      <a:pt x="450" y="187"/>
                    </a:cubicBezTo>
                    <a:cubicBezTo>
                      <a:pt x="451" y="188"/>
                      <a:pt x="453" y="187"/>
                      <a:pt x="454" y="187"/>
                    </a:cubicBezTo>
                    <a:cubicBezTo>
                      <a:pt x="454" y="187"/>
                      <a:pt x="454" y="187"/>
                      <a:pt x="454" y="187"/>
                    </a:cubicBezTo>
                    <a:cubicBezTo>
                      <a:pt x="455" y="187"/>
                      <a:pt x="456" y="187"/>
                      <a:pt x="457" y="188"/>
                    </a:cubicBezTo>
                    <a:cubicBezTo>
                      <a:pt x="459" y="187"/>
                      <a:pt x="461" y="188"/>
                      <a:pt x="463" y="186"/>
                    </a:cubicBezTo>
                    <a:cubicBezTo>
                      <a:pt x="461" y="186"/>
                      <a:pt x="457" y="188"/>
                      <a:pt x="456" y="185"/>
                    </a:cubicBezTo>
                    <a:close/>
                    <a:moveTo>
                      <a:pt x="575" y="46"/>
                    </a:moveTo>
                    <a:cubicBezTo>
                      <a:pt x="575" y="46"/>
                      <a:pt x="574" y="46"/>
                      <a:pt x="575" y="46"/>
                    </a:cubicBezTo>
                    <a:close/>
                    <a:moveTo>
                      <a:pt x="458" y="185"/>
                    </a:moveTo>
                    <a:cubicBezTo>
                      <a:pt x="458" y="185"/>
                      <a:pt x="458" y="185"/>
                      <a:pt x="458" y="185"/>
                    </a:cubicBezTo>
                    <a:cubicBezTo>
                      <a:pt x="458" y="185"/>
                      <a:pt x="458" y="185"/>
                      <a:pt x="458" y="185"/>
                    </a:cubicBezTo>
                    <a:close/>
                    <a:moveTo>
                      <a:pt x="458" y="185"/>
                    </a:moveTo>
                    <a:cubicBezTo>
                      <a:pt x="457" y="185"/>
                      <a:pt x="458" y="185"/>
                      <a:pt x="458" y="185"/>
                    </a:cubicBezTo>
                    <a:close/>
                    <a:moveTo>
                      <a:pt x="457" y="185"/>
                    </a:moveTo>
                    <a:cubicBezTo>
                      <a:pt x="457" y="185"/>
                      <a:pt x="457" y="185"/>
                      <a:pt x="457" y="185"/>
                    </a:cubicBezTo>
                    <a:cubicBezTo>
                      <a:pt x="457" y="185"/>
                      <a:pt x="457" y="185"/>
                      <a:pt x="457" y="185"/>
                    </a:cubicBezTo>
                    <a:cubicBezTo>
                      <a:pt x="457" y="185"/>
                      <a:pt x="457" y="185"/>
                      <a:pt x="457" y="185"/>
                    </a:cubicBezTo>
                    <a:close/>
                    <a:moveTo>
                      <a:pt x="569" y="47"/>
                    </a:moveTo>
                    <a:cubicBezTo>
                      <a:pt x="569" y="47"/>
                      <a:pt x="569" y="47"/>
                      <a:pt x="569" y="47"/>
                    </a:cubicBezTo>
                    <a:close/>
                    <a:moveTo>
                      <a:pt x="576" y="38"/>
                    </a:moveTo>
                    <a:cubicBezTo>
                      <a:pt x="576" y="38"/>
                      <a:pt x="576" y="38"/>
                      <a:pt x="576" y="38"/>
                    </a:cubicBezTo>
                    <a:close/>
                    <a:moveTo>
                      <a:pt x="577" y="36"/>
                    </a:moveTo>
                    <a:cubicBezTo>
                      <a:pt x="578" y="36"/>
                      <a:pt x="577" y="35"/>
                      <a:pt x="577" y="36"/>
                    </a:cubicBezTo>
                    <a:close/>
                    <a:moveTo>
                      <a:pt x="577" y="36"/>
                    </a:moveTo>
                    <a:cubicBezTo>
                      <a:pt x="577" y="35"/>
                      <a:pt x="577" y="36"/>
                      <a:pt x="577" y="36"/>
                    </a:cubicBezTo>
                    <a:close/>
                    <a:moveTo>
                      <a:pt x="452" y="185"/>
                    </a:moveTo>
                    <a:cubicBezTo>
                      <a:pt x="452" y="186"/>
                      <a:pt x="451" y="185"/>
                      <a:pt x="452" y="185"/>
                    </a:cubicBezTo>
                    <a:close/>
                    <a:moveTo>
                      <a:pt x="573" y="37"/>
                    </a:moveTo>
                    <a:cubicBezTo>
                      <a:pt x="573" y="37"/>
                      <a:pt x="573" y="37"/>
                      <a:pt x="573" y="37"/>
                    </a:cubicBezTo>
                    <a:close/>
                    <a:moveTo>
                      <a:pt x="572" y="36"/>
                    </a:moveTo>
                    <a:cubicBezTo>
                      <a:pt x="571" y="36"/>
                      <a:pt x="570" y="36"/>
                      <a:pt x="570" y="36"/>
                    </a:cubicBezTo>
                    <a:cubicBezTo>
                      <a:pt x="570" y="36"/>
                      <a:pt x="571" y="37"/>
                      <a:pt x="572" y="37"/>
                    </a:cubicBezTo>
                    <a:cubicBezTo>
                      <a:pt x="571" y="36"/>
                      <a:pt x="572" y="36"/>
                      <a:pt x="572" y="36"/>
                    </a:cubicBezTo>
                    <a:close/>
                    <a:moveTo>
                      <a:pt x="448" y="185"/>
                    </a:moveTo>
                    <a:cubicBezTo>
                      <a:pt x="448" y="186"/>
                      <a:pt x="449" y="186"/>
                      <a:pt x="448" y="185"/>
                    </a:cubicBezTo>
                    <a:close/>
                    <a:moveTo>
                      <a:pt x="447" y="185"/>
                    </a:moveTo>
                    <a:cubicBezTo>
                      <a:pt x="448" y="185"/>
                      <a:pt x="448" y="185"/>
                      <a:pt x="448" y="185"/>
                    </a:cubicBezTo>
                    <a:cubicBezTo>
                      <a:pt x="448" y="185"/>
                      <a:pt x="448" y="184"/>
                      <a:pt x="447" y="185"/>
                    </a:cubicBezTo>
                    <a:close/>
                    <a:moveTo>
                      <a:pt x="569" y="36"/>
                    </a:moveTo>
                    <a:cubicBezTo>
                      <a:pt x="568" y="36"/>
                      <a:pt x="569" y="36"/>
                      <a:pt x="569" y="36"/>
                    </a:cubicBezTo>
                    <a:close/>
                    <a:moveTo>
                      <a:pt x="568" y="36"/>
                    </a:moveTo>
                    <a:cubicBezTo>
                      <a:pt x="568" y="36"/>
                      <a:pt x="568" y="36"/>
                      <a:pt x="567" y="36"/>
                    </a:cubicBezTo>
                    <a:cubicBezTo>
                      <a:pt x="568" y="37"/>
                      <a:pt x="568" y="37"/>
                      <a:pt x="568" y="36"/>
                    </a:cubicBezTo>
                    <a:cubicBezTo>
                      <a:pt x="568" y="36"/>
                      <a:pt x="568" y="36"/>
                      <a:pt x="568" y="36"/>
                    </a:cubicBezTo>
                    <a:close/>
                    <a:moveTo>
                      <a:pt x="567" y="36"/>
                    </a:moveTo>
                    <a:cubicBezTo>
                      <a:pt x="567" y="36"/>
                      <a:pt x="567" y="36"/>
                      <a:pt x="567" y="36"/>
                    </a:cubicBezTo>
                    <a:cubicBezTo>
                      <a:pt x="567" y="37"/>
                      <a:pt x="567" y="37"/>
                      <a:pt x="567" y="36"/>
                    </a:cubicBezTo>
                    <a:cubicBezTo>
                      <a:pt x="567" y="36"/>
                      <a:pt x="567" y="36"/>
                      <a:pt x="567" y="36"/>
                    </a:cubicBezTo>
                    <a:close/>
                    <a:moveTo>
                      <a:pt x="568" y="35"/>
                    </a:moveTo>
                    <a:cubicBezTo>
                      <a:pt x="568" y="34"/>
                      <a:pt x="569" y="35"/>
                      <a:pt x="568" y="35"/>
                    </a:cubicBezTo>
                    <a:close/>
                    <a:moveTo>
                      <a:pt x="566" y="36"/>
                    </a:moveTo>
                    <a:cubicBezTo>
                      <a:pt x="567" y="36"/>
                      <a:pt x="566" y="36"/>
                      <a:pt x="566" y="36"/>
                    </a:cubicBezTo>
                    <a:close/>
                    <a:moveTo>
                      <a:pt x="565" y="37"/>
                    </a:moveTo>
                    <a:cubicBezTo>
                      <a:pt x="565" y="37"/>
                      <a:pt x="566" y="37"/>
                      <a:pt x="566" y="37"/>
                    </a:cubicBezTo>
                    <a:cubicBezTo>
                      <a:pt x="565" y="36"/>
                      <a:pt x="565" y="37"/>
                      <a:pt x="565" y="37"/>
                    </a:cubicBezTo>
                    <a:close/>
                    <a:moveTo>
                      <a:pt x="564" y="37"/>
                    </a:moveTo>
                    <a:cubicBezTo>
                      <a:pt x="565" y="37"/>
                      <a:pt x="564" y="37"/>
                      <a:pt x="564" y="37"/>
                    </a:cubicBezTo>
                    <a:close/>
                    <a:moveTo>
                      <a:pt x="443" y="184"/>
                    </a:moveTo>
                    <a:cubicBezTo>
                      <a:pt x="443" y="184"/>
                      <a:pt x="442" y="184"/>
                      <a:pt x="442" y="184"/>
                    </a:cubicBezTo>
                    <a:cubicBezTo>
                      <a:pt x="442" y="184"/>
                      <a:pt x="441" y="185"/>
                      <a:pt x="442" y="186"/>
                    </a:cubicBezTo>
                    <a:cubicBezTo>
                      <a:pt x="443" y="185"/>
                      <a:pt x="442" y="185"/>
                      <a:pt x="443" y="184"/>
                    </a:cubicBezTo>
                    <a:close/>
                    <a:moveTo>
                      <a:pt x="441" y="186"/>
                    </a:moveTo>
                    <a:cubicBezTo>
                      <a:pt x="441" y="186"/>
                      <a:pt x="440" y="186"/>
                      <a:pt x="440" y="186"/>
                    </a:cubicBezTo>
                    <a:cubicBezTo>
                      <a:pt x="440" y="186"/>
                      <a:pt x="441" y="186"/>
                      <a:pt x="441" y="186"/>
                    </a:cubicBezTo>
                    <a:cubicBezTo>
                      <a:pt x="441" y="186"/>
                      <a:pt x="441" y="186"/>
                      <a:pt x="441" y="186"/>
                    </a:cubicBezTo>
                    <a:close/>
                    <a:moveTo>
                      <a:pt x="563" y="37"/>
                    </a:moveTo>
                    <a:cubicBezTo>
                      <a:pt x="562" y="37"/>
                      <a:pt x="563" y="37"/>
                      <a:pt x="563" y="37"/>
                    </a:cubicBezTo>
                    <a:cubicBezTo>
                      <a:pt x="563" y="37"/>
                      <a:pt x="563" y="37"/>
                      <a:pt x="563" y="37"/>
                    </a:cubicBezTo>
                    <a:close/>
                    <a:moveTo>
                      <a:pt x="559" y="37"/>
                    </a:moveTo>
                    <a:cubicBezTo>
                      <a:pt x="559" y="37"/>
                      <a:pt x="559" y="38"/>
                      <a:pt x="559" y="37"/>
                    </a:cubicBezTo>
                    <a:close/>
                    <a:moveTo>
                      <a:pt x="558" y="36"/>
                    </a:moveTo>
                    <a:cubicBezTo>
                      <a:pt x="558" y="36"/>
                      <a:pt x="559" y="36"/>
                      <a:pt x="559" y="36"/>
                    </a:cubicBezTo>
                    <a:cubicBezTo>
                      <a:pt x="559" y="36"/>
                      <a:pt x="558" y="35"/>
                      <a:pt x="558" y="36"/>
                    </a:cubicBezTo>
                    <a:close/>
                    <a:moveTo>
                      <a:pt x="557" y="36"/>
                    </a:moveTo>
                    <a:cubicBezTo>
                      <a:pt x="558" y="36"/>
                      <a:pt x="557" y="35"/>
                      <a:pt x="557" y="36"/>
                    </a:cubicBezTo>
                    <a:close/>
                    <a:moveTo>
                      <a:pt x="554" y="38"/>
                    </a:moveTo>
                    <a:cubicBezTo>
                      <a:pt x="554" y="38"/>
                      <a:pt x="554" y="38"/>
                      <a:pt x="554" y="38"/>
                    </a:cubicBezTo>
                    <a:close/>
                    <a:moveTo>
                      <a:pt x="554" y="36"/>
                    </a:moveTo>
                    <a:cubicBezTo>
                      <a:pt x="554" y="36"/>
                      <a:pt x="554" y="36"/>
                      <a:pt x="554" y="37"/>
                    </a:cubicBezTo>
                    <a:cubicBezTo>
                      <a:pt x="555" y="36"/>
                      <a:pt x="555" y="36"/>
                      <a:pt x="556" y="36"/>
                    </a:cubicBezTo>
                    <a:cubicBezTo>
                      <a:pt x="555" y="35"/>
                      <a:pt x="554" y="35"/>
                      <a:pt x="554" y="36"/>
                    </a:cubicBezTo>
                    <a:close/>
                    <a:moveTo>
                      <a:pt x="553" y="38"/>
                    </a:moveTo>
                    <a:cubicBezTo>
                      <a:pt x="553" y="38"/>
                      <a:pt x="554" y="38"/>
                      <a:pt x="554" y="38"/>
                    </a:cubicBezTo>
                    <a:cubicBezTo>
                      <a:pt x="554" y="38"/>
                      <a:pt x="553" y="37"/>
                      <a:pt x="553" y="38"/>
                    </a:cubicBezTo>
                    <a:close/>
                    <a:moveTo>
                      <a:pt x="555" y="35"/>
                    </a:moveTo>
                    <a:cubicBezTo>
                      <a:pt x="555" y="35"/>
                      <a:pt x="555" y="35"/>
                      <a:pt x="555" y="35"/>
                    </a:cubicBezTo>
                    <a:close/>
                    <a:moveTo>
                      <a:pt x="554" y="34"/>
                    </a:moveTo>
                    <a:cubicBezTo>
                      <a:pt x="554" y="34"/>
                      <a:pt x="555" y="35"/>
                      <a:pt x="554" y="34"/>
                    </a:cubicBezTo>
                    <a:close/>
                    <a:moveTo>
                      <a:pt x="552" y="36"/>
                    </a:moveTo>
                    <a:cubicBezTo>
                      <a:pt x="553" y="36"/>
                      <a:pt x="553" y="36"/>
                      <a:pt x="553" y="35"/>
                    </a:cubicBezTo>
                    <a:cubicBezTo>
                      <a:pt x="553" y="35"/>
                      <a:pt x="552" y="36"/>
                      <a:pt x="552" y="36"/>
                    </a:cubicBezTo>
                    <a:close/>
                    <a:moveTo>
                      <a:pt x="552" y="36"/>
                    </a:moveTo>
                    <a:cubicBezTo>
                      <a:pt x="551" y="36"/>
                      <a:pt x="552" y="37"/>
                      <a:pt x="552" y="36"/>
                    </a:cubicBezTo>
                    <a:close/>
                    <a:moveTo>
                      <a:pt x="551" y="35"/>
                    </a:moveTo>
                    <a:cubicBezTo>
                      <a:pt x="551" y="35"/>
                      <a:pt x="551" y="35"/>
                      <a:pt x="551" y="35"/>
                    </a:cubicBezTo>
                    <a:cubicBezTo>
                      <a:pt x="551" y="35"/>
                      <a:pt x="551" y="35"/>
                      <a:pt x="551" y="36"/>
                    </a:cubicBezTo>
                    <a:cubicBezTo>
                      <a:pt x="551" y="35"/>
                      <a:pt x="552" y="35"/>
                      <a:pt x="552" y="35"/>
                    </a:cubicBezTo>
                    <a:cubicBezTo>
                      <a:pt x="552" y="35"/>
                      <a:pt x="552" y="35"/>
                      <a:pt x="551" y="35"/>
                    </a:cubicBezTo>
                    <a:close/>
                    <a:moveTo>
                      <a:pt x="550" y="35"/>
                    </a:moveTo>
                    <a:cubicBezTo>
                      <a:pt x="550" y="35"/>
                      <a:pt x="550" y="35"/>
                      <a:pt x="550" y="35"/>
                    </a:cubicBezTo>
                    <a:cubicBezTo>
                      <a:pt x="550" y="34"/>
                      <a:pt x="549" y="35"/>
                      <a:pt x="550" y="35"/>
                    </a:cubicBezTo>
                    <a:close/>
                    <a:moveTo>
                      <a:pt x="547" y="36"/>
                    </a:moveTo>
                    <a:cubicBezTo>
                      <a:pt x="547" y="37"/>
                      <a:pt x="548" y="36"/>
                      <a:pt x="548" y="36"/>
                    </a:cubicBezTo>
                    <a:cubicBezTo>
                      <a:pt x="548" y="36"/>
                      <a:pt x="547" y="36"/>
                      <a:pt x="547" y="36"/>
                    </a:cubicBezTo>
                    <a:close/>
                    <a:moveTo>
                      <a:pt x="546" y="37"/>
                    </a:moveTo>
                    <a:cubicBezTo>
                      <a:pt x="546" y="37"/>
                      <a:pt x="547" y="37"/>
                      <a:pt x="547" y="36"/>
                    </a:cubicBezTo>
                    <a:cubicBezTo>
                      <a:pt x="547" y="36"/>
                      <a:pt x="546" y="36"/>
                      <a:pt x="546" y="37"/>
                    </a:cubicBezTo>
                    <a:close/>
                    <a:moveTo>
                      <a:pt x="546" y="34"/>
                    </a:moveTo>
                    <a:cubicBezTo>
                      <a:pt x="546" y="34"/>
                      <a:pt x="546" y="35"/>
                      <a:pt x="546" y="35"/>
                    </a:cubicBezTo>
                    <a:cubicBezTo>
                      <a:pt x="546" y="35"/>
                      <a:pt x="546" y="35"/>
                      <a:pt x="546" y="36"/>
                    </a:cubicBezTo>
                    <a:cubicBezTo>
                      <a:pt x="546" y="35"/>
                      <a:pt x="547" y="35"/>
                      <a:pt x="547" y="35"/>
                    </a:cubicBezTo>
                    <a:cubicBezTo>
                      <a:pt x="546" y="35"/>
                      <a:pt x="546" y="34"/>
                      <a:pt x="546" y="34"/>
                    </a:cubicBezTo>
                    <a:close/>
                    <a:moveTo>
                      <a:pt x="419" y="188"/>
                    </a:moveTo>
                    <a:cubicBezTo>
                      <a:pt x="420" y="188"/>
                      <a:pt x="420" y="188"/>
                      <a:pt x="420" y="188"/>
                    </a:cubicBezTo>
                    <a:cubicBezTo>
                      <a:pt x="420" y="188"/>
                      <a:pt x="420" y="188"/>
                      <a:pt x="420" y="188"/>
                    </a:cubicBezTo>
                    <a:cubicBezTo>
                      <a:pt x="420" y="188"/>
                      <a:pt x="419" y="188"/>
                      <a:pt x="419" y="188"/>
                    </a:cubicBezTo>
                    <a:close/>
                    <a:moveTo>
                      <a:pt x="546" y="33"/>
                    </a:moveTo>
                    <a:cubicBezTo>
                      <a:pt x="546" y="33"/>
                      <a:pt x="546" y="34"/>
                      <a:pt x="546" y="34"/>
                    </a:cubicBezTo>
                    <a:cubicBezTo>
                      <a:pt x="546" y="34"/>
                      <a:pt x="546" y="34"/>
                      <a:pt x="546" y="34"/>
                    </a:cubicBezTo>
                    <a:cubicBezTo>
                      <a:pt x="546" y="34"/>
                      <a:pt x="546" y="34"/>
                      <a:pt x="546" y="33"/>
                    </a:cubicBezTo>
                    <a:cubicBezTo>
                      <a:pt x="546" y="33"/>
                      <a:pt x="546" y="33"/>
                      <a:pt x="546" y="33"/>
                    </a:cubicBezTo>
                    <a:close/>
                    <a:moveTo>
                      <a:pt x="417" y="188"/>
                    </a:moveTo>
                    <a:cubicBezTo>
                      <a:pt x="417" y="188"/>
                      <a:pt x="416" y="188"/>
                      <a:pt x="416" y="188"/>
                    </a:cubicBezTo>
                    <a:cubicBezTo>
                      <a:pt x="416" y="188"/>
                      <a:pt x="417" y="188"/>
                      <a:pt x="417" y="188"/>
                    </a:cubicBezTo>
                    <a:close/>
                    <a:moveTo>
                      <a:pt x="416" y="188"/>
                    </a:moveTo>
                    <a:cubicBezTo>
                      <a:pt x="415" y="188"/>
                      <a:pt x="416" y="189"/>
                      <a:pt x="416" y="188"/>
                    </a:cubicBezTo>
                    <a:close/>
                    <a:moveTo>
                      <a:pt x="411" y="188"/>
                    </a:moveTo>
                    <a:cubicBezTo>
                      <a:pt x="411" y="188"/>
                      <a:pt x="411" y="188"/>
                      <a:pt x="411" y="188"/>
                    </a:cubicBezTo>
                    <a:close/>
                    <a:moveTo>
                      <a:pt x="539" y="30"/>
                    </a:moveTo>
                    <a:cubicBezTo>
                      <a:pt x="538" y="30"/>
                      <a:pt x="539" y="31"/>
                      <a:pt x="539" y="30"/>
                    </a:cubicBezTo>
                    <a:close/>
                    <a:moveTo>
                      <a:pt x="538" y="31"/>
                    </a:moveTo>
                    <a:cubicBezTo>
                      <a:pt x="538" y="31"/>
                      <a:pt x="538" y="31"/>
                      <a:pt x="538" y="31"/>
                    </a:cubicBezTo>
                    <a:close/>
                    <a:moveTo>
                      <a:pt x="534" y="34"/>
                    </a:moveTo>
                    <a:cubicBezTo>
                      <a:pt x="533" y="34"/>
                      <a:pt x="534" y="35"/>
                      <a:pt x="534" y="34"/>
                    </a:cubicBezTo>
                    <a:close/>
                    <a:moveTo>
                      <a:pt x="533" y="34"/>
                    </a:moveTo>
                    <a:cubicBezTo>
                      <a:pt x="533" y="34"/>
                      <a:pt x="533" y="34"/>
                      <a:pt x="533" y="34"/>
                    </a:cubicBezTo>
                    <a:close/>
                    <a:moveTo>
                      <a:pt x="406" y="188"/>
                    </a:moveTo>
                    <a:cubicBezTo>
                      <a:pt x="406" y="188"/>
                      <a:pt x="406" y="188"/>
                      <a:pt x="406" y="188"/>
                    </a:cubicBezTo>
                    <a:cubicBezTo>
                      <a:pt x="406" y="188"/>
                      <a:pt x="405" y="188"/>
                      <a:pt x="406" y="188"/>
                    </a:cubicBezTo>
                    <a:close/>
                    <a:moveTo>
                      <a:pt x="548" y="15"/>
                    </a:moveTo>
                    <a:cubicBezTo>
                      <a:pt x="548" y="15"/>
                      <a:pt x="548" y="15"/>
                      <a:pt x="548" y="15"/>
                    </a:cubicBezTo>
                    <a:close/>
                    <a:moveTo>
                      <a:pt x="529" y="35"/>
                    </a:moveTo>
                    <a:cubicBezTo>
                      <a:pt x="529" y="35"/>
                      <a:pt x="529" y="35"/>
                      <a:pt x="529" y="35"/>
                    </a:cubicBezTo>
                    <a:close/>
                    <a:moveTo>
                      <a:pt x="528" y="35"/>
                    </a:moveTo>
                    <a:cubicBezTo>
                      <a:pt x="528" y="35"/>
                      <a:pt x="528" y="35"/>
                      <a:pt x="529" y="35"/>
                    </a:cubicBezTo>
                    <a:cubicBezTo>
                      <a:pt x="528" y="35"/>
                      <a:pt x="528" y="34"/>
                      <a:pt x="528" y="35"/>
                    </a:cubicBezTo>
                    <a:close/>
                    <a:moveTo>
                      <a:pt x="528" y="31"/>
                    </a:moveTo>
                    <a:cubicBezTo>
                      <a:pt x="528" y="31"/>
                      <a:pt x="529" y="32"/>
                      <a:pt x="528" y="31"/>
                    </a:cubicBezTo>
                    <a:close/>
                    <a:moveTo>
                      <a:pt x="539" y="15"/>
                    </a:moveTo>
                    <a:cubicBezTo>
                      <a:pt x="539" y="15"/>
                      <a:pt x="540" y="16"/>
                      <a:pt x="539" y="15"/>
                    </a:cubicBezTo>
                    <a:close/>
                    <a:moveTo>
                      <a:pt x="539" y="16"/>
                    </a:moveTo>
                    <a:cubicBezTo>
                      <a:pt x="539" y="15"/>
                      <a:pt x="539" y="15"/>
                      <a:pt x="539" y="15"/>
                    </a:cubicBezTo>
                    <a:cubicBezTo>
                      <a:pt x="539" y="15"/>
                      <a:pt x="538" y="15"/>
                      <a:pt x="539" y="16"/>
                    </a:cubicBezTo>
                    <a:close/>
                    <a:moveTo>
                      <a:pt x="524" y="31"/>
                    </a:moveTo>
                    <a:cubicBezTo>
                      <a:pt x="525" y="31"/>
                      <a:pt x="525" y="31"/>
                      <a:pt x="526" y="31"/>
                    </a:cubicBezTo>
                    <a:cubicBezTo>
                      <a:pt x="525" y="30"/>
                      <a:pt x="525" y="30"/>
                      <a:pt x="524" y="31"/>
                    </a:cubicBezTo>
                    <a:close/>
                    <a:moveTo>
                      <a:pt x="537" y="16"/>
                    </a:moveTo>
                    <a:cubicBezTo>
                      <a:pt x="538" y="16"/>
                      <a:pt x="536" y="15"/>
                      <a:pt x="537" y="16"/>
                    </a:cubicBezTo>
                    <a:close/>
                    <a:moveTo>
                      <a:pt x="536" y="15"/>
                    </a:moveTo>
                    <a:cubicBezTo>
                      <a:pt x="535" y="15"/>
                      <a:pt x="536" y="16"/>
                      <a:pt x="536" y="15"/>
                    </a:cubicBezTo>
                    <a:close/>
                    <a:moveTo>
                      <a:pt x="527" y="26"/>
                    </a:moveTo>
                    <a:cubicBezTo>
                      <a:pt x="527" y="26"/>
                      <a:pt x="528" y="26"/>
                      <a:pt x="527" y="26"/>
                    </a:cubicBezTo>
                    <a:close/>
                    <a:moveTo>
                      <a:pt x="521" y="32"/>
                    </a:moveTo>
                    <a:cubicBezTo>
                      <a:pt x="521" y="32"/>
                      <a:pt x="522" y="32"/>
                      <a:pt x="522" y="32"/>
                    </a:cubicBezTo>
                    <a:cubicBezTo>
                      <a:pt x="522" y="32"/>
                      <a:pt x="522" y="31"/>
                      <a:pt x="521" y="32"/>
                    </a:cubicBezTo>
                    <a:close/>
                    <a:moveTo>
                      <a:pt x="519" y="34"/>
                    </a:moveTo>
                    <a:cubicBezTo>
                      <a:pt x="519" y="34"/>
                      <a:pt x="519" y="34"/>
                      <a:pt x="519" y="34"/>
                    </a:cubicBezTo>
                    <a:close/>
                    <a:moveTo>
                      <a:pt x="532" y="15"/>
                    </a:moveTo>
                    <a:cubicBezTo>
                      <a:pt x="532" y="15"/>
                      <a:pt x="532" y="16"/>
                      <a:pt x="532" y="16"/>
                    </a:cubicBezTo>
                    <a:cubicBezTo>
                      <a:pt x="533" y="16"/>
                      <a:pt x="533" y="16"/>
                      <a:pt x="534" y="16"/>
                    </a:cubicBezTo>
                    <a:cubicBezTo>
                      <a:pt x="533" y="15"/>
                      <a:pt x="533" y="16"/>
                      <a:pt x="532" y="15"/>
                    </a:cubicBezTo>
                    <a:close/>
                    <a:moveTo>
                      <a:pt x="524" y="26"/>
                    </a:moveTo>
                    <a:cubicBezTo>
                      <a:pt x="524" y="26"/>
                      <a:pt x="524" y="26"/>
                      <a:pt x="524" y="26"/>
                    </a:cubicBezTo>
                    <a:close/>
                    <a:moveTo>
                      <a:pt x="523" y="27"/>
                    </a:moveTo>
                    <a:cubicBezTo>
                      <a:pt x="522" y="27"/>
                      <a:pt x="524" y="28"/>
                      <a:pt x="523" y="27"/>
                    </a:cubicBezTo>
                    <a:close/>
                    <a:moveTo>
                      <a:pt x="531" y="16"/>
                    </a:moveTo>
                    <a:cubicBezTo>
                      <a:pt x="531" y="16"/>
                      <a:pt x="530" y="16"/>
                      <a:pt x="530" y="16"/>
                    </a:cubicBezTo>
                    <a:cubicBezTo>
                      <a:pt x="531" y="16"/>
                      <a:pt x="531" y="16"/>
                      <a:pt x="531" y="16"/>
                    </a:cubicBezTo>
                    <a:cubicBezTo>
                      <a:pt x="531" y="16"/>
                      <a:pt x="531" y="16"/>
                      <a:pt x="531" y="16"/>
                    </a:cubicBezTo>
                    <a:close/>
                    <a:moveTo>
                      <a:pt x="529" y="16"/>
                    </a:moveTo>
                    <a:cubicBezTo>
                      <a:pt x="529" y="16"/>
                      <a:pt x="529" y="16"/>
                      <a:pt x="529" y="16"/>
                    </a:cubicBezTo>
                    <a:cubicBezTo>
                      <a:pt x="529" y="16"/>
                      <a:pt x="529" y="16"/>
                      <a:pt x="530" y="16"/>
                    </a:cubicBezTo>
                    <a:cubicBezTo>
                      <a:pt x="530" y="16"/>
                      <a:pt x="529" y="16"/>
                      <a:pt x="529" y="16"/>
                    </a:cubicBezTo>
                    <a:close/>
                    <a:moveTo>
                      <a:pt x="520" y="26"/>
                    </a:moveTo>
                    <a:cubicBezTo>
                      <a:pt x="520" y="25"/>
                      <a:pt x="521" y="27"/>
                      <a:pt x="520" y="26"/>
                    </a:cubicBezTo>
                    <a:close/>
                    <a:moveTo>
                      <a:pt x="527" y="16"/>
                    </a:moveTo>
                    <a:cubicBezTo>
                      <a:pt x="528" y="16"/>
                      <a:pt x="528" y="17"/>
                      <a:pt x="528" y="16"/>
                    </a:cubicBezTo>
                    <a:cubicBezTo>
                      <a:pt x="528" y="15"/>
                      <a:pt x="527" y="16"/>
                      <a:pt x="527" y="16"/>
                    </a:cubicBezTo>
                    <a:close/>
                    <a:moveTo>
                      <a:pt x="511" y="35"/>
                    </a:moveTo>
                    <a:cubicBezTo>
                      <a:pt x="510" y="35"/>
                      <a:pt x="511" y="36"/>
                      <a:pt x="511" y="35"/>
                    </a:cubicBezTo>
                    <a:cubicBezTo>
                      <a:pt x="511" y="35"/>
                      <a:pt x="511" y="35"/>
                      <a:pt x="511" y="35"/>
                    </a:cubicBezTo>
                    <a:close/>
                    <a:moveTo>
                      <a:pt x="527" y="16"/>
                    </a:moveTo>
                    <a:cubicBezTo>
                      <a:pt x="526" y="16"/>
                      <a:pt x="527" y="17"/>
                      <a:pt x="527" y="16"/>
                    </a:cubicBezTo>
                    <a:close/>
                    <a:moveTo>
                      <a:pt x="514" y="31"/>
                    </a:moveTo>
                    <a:cubicBezTo>
                      <a:pt x="514" y="31"/>
                      <a:pt x="514" y="31"/>
                      <a:pt x="514" y="31"/>
                    </a:cubicBezTo>
                    <a:cubicBezTo>
                      <a:pt x="514" y="31"/>
                      <a:pt x="514" y="31"/>
                      <a:pt x="514" y="31"/>
                    </a:cubicBezTo>
                    <a:cubicBezTo>
                      <a:pt x="514" y="31"/>
                      <a:pt x="514" y="31"/>
                      <a:pt x="514" y="31"/>
                    </a:cubicBezTo>
                    <a:close/>
                    <a:moveTo>
                      <a:pt x="523" y="16"/>
                    </a:moveTo>
                    <a:cubicBezTo>
                      <a:pt x="524" y="17"/>
                      <a:pt x="525" y="16"/>
                      <a:pt x="526" y="16"/>
                    </a:cubicBezTo>
                    <a:cubicBezTo>
                      <a:pt x="525" y="15"/>
                      <a:pt x="524" y="15"/>
                      <a:pt x="523" y="16"/>
                    </a:cubicBezTo>
                    <a:close/>
                    <a:moveTo>
                      <a:pt x="514" y="28"/>
                    </a:moveTo>
                    <a:cubicBezTo>
                      <a:pt x="515" y="28"/>
                      <a:pt x="515" y="29"/>
                      <a:pt x="515" y="28"/>
                    </a:cubicBezTo>
                    <a:cubicBezTo>
                      <a:pt x="515" y="28"/>
                      <a:pt x="515" y="28"/>
                      <a:pt x="514" y="28"/>
                    </a:cubicBezTo>
                    <a:close/>
                    <a:moveTo>
                      <a:pt x="508" y="36"/>
                    </a:moveTo>
                    <a:cubicBezTo>
                      <a:pt x="508" y="35"/>
                      <a:pt x="507" y="36"/>
                      <a:pt x="508" y="36"/>
                    </a:cubicBezTo>
                    <a:cubicBezTo>
                      <a:pt x="508" y="36"/>
                      <a:pt x="508" y="36"/>
                      <a:pt x="508" y="36"/>
                    </a:cubicBezTo>
                    <a:close/>
                    <a:moveTo>
                      <a:pt x="383" y="187"/>
                    </a:moveTo>
                    <a:cubicBezTo>
                      <a:pt x="383" y="187"/>
                      <a:pt x="384" y="187"/>
                      <a:pt x="383" y="187"/>
                    </a:cubicBezTo>
                    <a:close/>
                    <a:moveTo>
                      <a:pt x="520" y="16"/>
                    </a:moveTo>
                    <a:cubicBezTo>
                      <a:pt x="521" y="17"/>
                      <a:pt x="522" y="16"/>
                      <a:pt x="523" y="16"/>
                    </a:cubicBezTo>
                    <a:cubicBezTo>
                      <a:pt x="522" y="16"/>
                      <a:pt x="521" y="16"/>
                      <a:pt x="520" y="16"/>
                    </a:cubicBezTo>
                    <a:close/>
                    <a:moveTo>
                      <a:pt x="512" y="27"/>
                    </a:moveTo>
                    <a:cubicBezTo>
                      <a:pt x="512" y="28"/>
                      <a:pt x="512" y="28"/>
                      <a:pt x="512" y="28"/>
                    </a:cubicBezTo>
                    <a:cubicBezTo>
                      <a:pt x="512" y="28"/>
                      <a:pt x="512" y="28"/>
                      <a:pt x="512" y="28"/>
                    </a:cubicBezTo>
                    <a:cubicBezTo>
                      <a:pt x="512" y="28"/>
                      <a:pt x="512" y="28"/>
                      <a:pt x="512" y="28"/>
                    </a:cubicBezTo>
                    <a:cubicBezTo>
                      <a:pt x="512" y="28"/>
                      <a:pt x="512" y="28"/>
                      <a:pt x="512" y="27"/>
                    </a:cubicBezTo>
                    <a:close/>
                    <a:moveTo>
                      <a:pt x="507" y="33"/>
                    </a:moveTo>
                    <a:cubicBezTo>
                      <a:pt x="507" y="33"/>
                      <a:pt x="507" y="32"/>
                      <a:pt x="507" y="32"/>
                    </a:cubicBezTo>
                    <a:cubicBezTo>
                      <a:pt x="507" y="32"/>
                      <a:pt x="507" y="32"/>
                      <a:pt x="507" y="33"/>
                    </a:cubicBezTo>
                    <a:close/>
                    <a:moveTo>
                      <a:pt x="382" y="184"/>
                    </a:moveTo>
                    <a:cubicBezTo>
                      <a:pt x="382" y="184"/>
                      <a:pt x="382" y="184"/>
                      <a:pt x="382" y="184"/>
                    </a:cubicBezTo>
                    <a:close/>
                    <a:moveTo>
                      <a:pt x="512" y="26"/>
                    </a:moveTo>
                    <a:cubicBezTo>
                      <a:pt x="511" y="26"/>
                      <a:pt x="512" y="27"/>
                      <a:pt x="512" y="26"/>
                    </a:cubicBezTo>
                    <a:close/>
                    <a:moveTo>
                      <a:pt x="382" y="184"/>
                    </a:moveTo>
                    <a:cubicBezTo>
                      <a:pt x="382" y="184"/>
                      <a:pt x="381" y="183"/>
                      <a:pt x="382" y="184"/>
                    </a:cubicBezTo>
                    <a:close/>
                    <a:moveTo>
                      <a:pt x="381" y="184"/>
                    </a:moveTo>
                    <a:cubicBezTo>
                      <a:pt x="381" y="184"/>
                      <a:pt x="381" y="184"/>
                      <a:pt x="381" y="184"/>
                    </a:cubicBezTo>
                    <a:close/>
                    <a:moveTo>
                      <a:pt x="519" y="16"/>
                    </a:moveTo>
                    <a:cubicBezTo>
                      <a:pt x="519" y="16"/>
                      <a:pt x="519" y="16"/>
                      <a:pt x="519" y="16"/>
                    </a:cubicBezTo>
                    <a:close/>
                    <a:moveTo>
                      <a:pt x="508" y="28"/>
                    </a:moveTo>
                    <a:cubicBezTo>
                      <a:pt x="509" y="28"/>
                      <a:pt x="509" y="28"/>
                      <a:pt x="510" y="28"/>
                    </a:cubicBezTo>
                    <a:cubicBezTo>
                      <a:pt x="509" y="27"/>
                      <a:pt x="508" y="28"/>
                      <a:pt x="508" y="28"/>
                    </a:cubicBezTo>
                    <a:close/>
                    <a:moveTo>
                      <a:pt x="504" y="31"/>
                    </a:moveTo>
                    <a:cubicBezTo>
                      <a:pt x="504" y="31"/>
                      <a:pt x="504" y="31"/>
                      <a:pt x="504" y="31"/>
                    </a:cubicBezTo>
                    <a:close/>
                    <a:moveTo>
                      <a:pt x="504" y="31"/>
                    </a:moveTo>
                    <a:cubicBezTo>
                      <a:pt x="503" y="31"/>
                      <a:pt x="504" y="31"/>
                      <a:pt x="504" y="31"/>
                    </a:cubicBezTo>
                    <a:close/>
                    <a:moveTo>
                      <a:pt x="377" y="184"/>
                    </a:moveTo>
                    <a:cubicBezTo>
                      <a:pt x="378" y="184"/>
                      <a:pt x="377" y="183"/>
                      <a:pt x="377" y="184"/>
                    </a:cubicBezTo>
                    <a:close/>
                    <a:moveTo>
                      <a:pt x="519" y="10"/>
                    </a:moveTo>
                    <a:cubicBezTo>
                      <a:pt x="520" y="10"/>
                      <a:pt x="520" y="10"/>
                      <a:pt x="521" y="10"/>
                    </a:cubicBezTo>
                    <a:cubicBezTo>
                      <a:pt x="520" y="9"/>
                      <a:pt x="520" y="10"/>
                      <a:pt x="519" y="10"/>
                    </a:cubicBezTo>
                    <a:close/>
                    <a:moveTo>
                      <a:pt x="507" y="27"/>
                    </a:moveTo>
                    <a:cubicBezTo>
                      <a:pt x="505" y="26"/>
                      <a:pt x="503" y="26"/>
                      <a:pt x="502" y="26"/>
                    </a:cubicBezTo>
                    <a:cubicBezTo>
                      <a:pt x="502" y="27"/>
                      <a:pt x="502" y="27"/>
                      <a:pt x="503" y="27"/>
                    </a:cubicBezTo>
                    <a:cubicBezTo>
                      <a:pt x="504" y="27"/>
                      <a:pt x="506" y="27"/>
                      <a:pt x="506" y="28"/>
                    </a:cubicBezTo>
                    <a:cubicBezTo>
                      <a:pt x="506" y="27"/>
                      <a:pt x="506" y="27"/>
                      <a:pt x="507" y="27"/>
                    </a:cubicBezTo>
                    <a:close/>
                    <a:moveTo>
                      <a:pt x="505" y="29"/>
                    </a:moveTo>
                    <a:cubicBezTo>
                      <a:pt x="504" y="28"/>
                      <a:pt x="505" y="29"/>
                      <a:pt x="505" y="29"/>
                    </a:cubicBezTo>
                    <a:close/>
                    <a:moveTo>
                      <a:pt x="504" y="28"/>
                    </a:moveTo>
                    <a:cubicBezTo>
                      <a:pt x="503" y="28"/>
                      <a:pt x="504" y="29"/>
                      <a:pt x="504" y="28"/>
                    </a:cubicBezTo>
                    <a:close/>
                    <a:moveTo>
                      <a:pt x="500" y="32"/>
                    </a:moveTo>
                    <a:cubicBezTo>
                      <a:pt x="499" y="32"/>
                      <a:pt x="500" y="33"/>
                      <a:pt x="500" y="32"/>
                    </a:cubicBezTo>
                    <a:close/>
                    <a:moveTo>
                      <a:pt x="499" y="33"/>
                    </a:moveTo>
                    <a:cubicBezTo>
                      <a:pt x="499" y="33"/>
                      <a:pt x="499" y="33"/>
                      <a:pt x="499" y="33"/>
                    </a:cubicBezTo>
                    <a:cubicBezTo>
                      <a:pt x="499" y="33"/>
                      <a:pt x="499" y="33"/>
                      <a:pt x="499" y="33"/>
                    </a:cubicBezTo>
                    <a:close/>
                    <a:moveTo>
                      <a:pt x="516" y="10"/>
                    </a:moveTo>
                    <a:cubicBezTo>
                      <a:pt x="517" y="10"/>
                      <a:pt x="518" y="11"/>
                      <a:pt x="518" y="10"/>
                    </a:cubicBezTo>
                    <a:cubicBezTo>
                      <a:pt x="517" y="10"/>
                      <a:pt x="517" y="9"/>
                      <a:pt x="516" y="10"/>
                    </a:cubicBezTo>
                    <a:close/>
                    <a:moveTo>
                      <a:pt x="374" y="183"/>
                    </a:moveTo>
                    <a:cubicBezTo>
                      <a:pt x="374" y="184"/>
                      <a:pt x="375" y="183"/>
                      <a:pt x="375" y="183"/>
                    </a:cubicBezTo>
                    <a:cubicBezTo>
                      <a:pt x="374" y="183"/>
                      <a:pt x="374" y="183"/>
                      <a:pt x="374" y="183"/>
                    </a:cubicBezTo>
                    <a:close/>
                    <a:moveTo>
                      <a:pt x="510" y="17"/>
                    </a:moveTo>
                    <a:cubicBezTo>
                      <a:pt x="510" y="17"/>
                      <a:pt x="510" y="17"/>
                      <a:pt x="511" y="17"/>
                    </a:cubicBezTo>
                    <a:cubicBezTo>
                      <a:pt x="510" y="17"/>
                      <a:pt x="510" y="16"/>
                      <a:pt x="510" y="17"/>
                    </a:cubicBezTo>
                    <a:close/>
                    <a:moveTo>
                      <a:pt x="370" y="186"/>
                    </a:moveTo>
                    <a:cubicBezTo>
                      <a:pt x="371" y="186"/>
                      <a:pt x="371" y="186"/>
                      <a:pt x="371" y="186"/>
                    </a:cubicBezTo>
                    <a:cubicBezTo>
                      <a:pt x="371" y="185"/>
                      <a:pt x="371" y="186"/>
                      <a:pt x="370" y="186"/>
                    </a:cubicBezTo>
                    <a:close/>
                    <a:moveTo>
                      <a:pt x="516" y="10"/>
                    </a:moveTo>
                    <a:cubicBezTo>
                      <a:pt x="515" y="9"/>
                      <a:pt x="516" y="10"/>
                      <a:pt x="516" y="10"/>
                    </a:cubicBezTo>
                    <a:close/>
                    <a:moveTo>
                      <a:pt x="514" y="10"/>
                    </a:moveTo>
                    <a:cubicBezTo>
                      <a:pt x="514" y="10"/>
                      <a:pt x="515" y="10"/>
                      <a:pt x="515" y="11"/>
                    </a:cubicBezTo>
                    <a:cubicBezTo>
                      <a:pt x="515" y="10"/>
                      <a:pt x="515" y="10"/>
                      <a:pt x="515" y="10"/>
                    </a:cubicBezTo>
                    <a:cubicBezTo>
                      <a:pt x="515" y="10"/>
                      <a:pt x="515" y="10"/>
                      <a:pt x="514" y="10"/>
                    </a:cubicBezTo>
                    <a:close/>
                    <a:moveTo>
                      <a:pt x="501" y="27"/>
                    </a:moveTo>
                    <a:cubicBezTo>
                      <a:pt x="501" y="27"/>
                      <a:pt x="502" y="27"/>
                      <a:pt x="502" y="27"/>
                    </a:cubicBezTo>
                    <a:cubicBezTo>
                      <a:pt x="501" y="27"/>
                      <a:pt x="501" y="27"/>
                      <a:pt x="501" y="27"/>
                    </a:cubicBezTo>
                    <a:close/>
                    <a:moveTo>
                      <a:pt x="510" y="17"/>
                    </a:moveTo>
                    <a:cubicBezTo>
                      <a:pt x="509" y="17"/>
                      <a:pt x="509" y="17"/>
                      <a:pt x="508" y="16"/>
                    </a:cubicBezTo>
                    <a:cubicBezTo>
                      <a:pt x="508" y="16"/>
                      <a:pt x="508" y="16"/>
                      <a:pt x="508" y="17"/>
                    </a:cubicBezTo>
                    <a:cubicBezTo>
                      <a:pt x="507" y="17"/>
                      <a:pt x="507" y="15"/>
                      <a:pt x="506" y="16"/>
                    </a:cubicBezTo>
                    <a:cubicBezTo>
                      <a:pt x="507" y="17"/>
                      <a:pt x="509" y="17"/>
                      <a:pt x="510" y="17"/>
                    </a:cubicBezTo>
                    <a:close/>
                    <a:moveTo>
                      <a:pt x="369" y="186"/>
                    </a:moveTo>
                    <a:cubicBezTo>
                      <a:pt x="369" y="186"/>
                      <a:pt x="369" y="186"/>
                      <a:pt x="369" y="186"/>
                    </a:cubicBezTo>
                    <a:cubicBezTo>
                      <a:pt x="369" y="186"/>
                      <a:pt x="369" y="187"/>
                      <a:pt x="370" y="186"/>
                    </a:cubicBezTo>
                    <a:cubicBezTo>
                      <a:pt x="369" y="186"/>
                      <a:pt x="369" y="186"/>
                      <a:pt x="369" y="186"/>
                    </a:cubicBezTo>
                    <a:close/>
                    <a:moveTo>
                      <a:pt x="495" y="32"/>
                    </a:moveTo>
                    <a:cubicBezTo>
                      <a:pt x="495" y="33"/>
                      <a:pt x="496" y="33"/>
                      <a:pt x="496" y="33"/>
                    </a:cubicBezTo>
                    <a:cubicBezTo>
                      <a:pt x="496" y="32"/>
                      <a:pt x="495" y="32"/>
                      <a:pt x="495" y="32"/>
                    </a:cubicBezTo>
                    <a:close/>
                    <a:moveTo>
                      <a:pt x="510" y="10"/>
                    </a:moveTo>
                    <a:cubicBezTo>
                      <a:pt x="509" y="10"/>
                      <a:pt x="508" y="10"/>
                      <a:pt x="507" y="10"/>
                    </a:cubicBezTo>
                    <a:cubicBezTo>
                      <a:pt x="506" y="10"/>
                      <a:pt x="506" y="10"/>
                      <a:pt x="506" y="11"/>
                    </a:cubicBezTo>
                    <a:cubicBezTo>
                      <a:pt x="505" y="10"/>
                      <a:pt x="505" y="10"/>
                      <a:pt x="505" y="10"/>
                    </a:cubicBezTo>
                    <a:cubicBezTo>
                      <a:pt x="506" y="12"/>
                      <a:pt x="508" y="11"/>
                      <a:pt x="510" y="11"/>
                    </a:cubicBezTo>
                    <a:cubicBezTo>
                      <a:pt x="511" y="11"/>
                      <a:pt x="513" y="10"/>
                      <a:pt x="514" y="11"/>
                    </a:cubicBezTo>
                    <a:cubicBezTo>
                      <a:pt x="514" y="10"/>
                      <a:pt x="514" y="10"/>
                      <a:pt x="514" y="10"/>
                    </a:cubicBezTo>
                    <a:cubicBezTo>
                      <a:pt x="513" y="10"/>
                      <a:pt x="511" y="9"/>
                      <a:pt x="510" y="10"/>
                    </a:cubicBezTo>
                    <a:close/>
                    <a:moveTo>
                      <a:pt x="370" y="184"/>
                    </a:moveTo>
                    <a:cubicBezTo>
                      <a:pt x="370" y="184"/>
                      <a:pt x="370" y="184"/>
                      <a:pt x="370" y="184"/>
                    </a:cubicBezTo>
                    <a:cubicBezTo>
                      <a:pt x="370" y="184"/>
                      <a:pt x="370" y="184"/>
                      <a:pt x="370" y="185"/>
                    </a:cubicBezTo>
                    <a:cubicBezTo>
                      <a:pt x="370" y="184"/>
                      <a:pt x="371" y="184"/>
                      <a:pt x="371" y="184"/>
                    </a:cubicBezTo>
                    <a:cubicBezTo>
                      <a:pt x="371" y="184"/>
                      <a:pt x="370" y="184"/>
                      <a:pt x="370" y="184"/>
                    </a:cubicBezTo>
                    <a:close/>
                    <a:moveTo>
                      <a:pt x="384" y="168"/>
                    </a:moveTo>
                    <a:cubicBezTo>
                      <a:pt x="383" y="168"/>
                      <a:pt x="384" y="169"/>
                      <a:pt x="384" y="168"/>
                    </a:cubicBezTo>
                    <a:close/>
                    <a:moveTo>
                      <a:pt x="368" y="186"/>
                    </a:moveTo>
                    <a:cubicBezTo>
                      <a:pt x="368" y="186"/>
                      <a:pt x="368" y="187"/>
                      <a:pt x="368" y="186"/>
                    </a:cubicBezTo>
                    <a:close/>
                    <a:moveTo>
                      <a:pt x="498" y="27"/>
                    </a:moveTo>
                    <a:cubicBezTo>
                      <a:pt x="499" y="27"/>
                      <a:pt x="499" y="27"/>
                      <a:pt x="499" y="27"/>
                    </a:cubicBezTo>
                    <a:cubicBezTo>
                      <a:pt x="499" y="26"/>
                      <a:pt x="499" y="27"/>
                      <a:pt x="498" y="27"/>
                    </a:cubicBezTo>
                    <a:close/>
                    <a:moveTo>
                      <a:pt x="369" y="184"/>
                    </a:moveTo>
                    <a:cubicBezTo>
                      <a:pt x="368" y="184"/>
                      <a:pt x="369" y="185"/>
                      <a:pt x="369" y="184"/>
                    </a:cubicBezTo>
                    <a:close/>
                    <a:moveTo>
                      <a:pt x="494" y="33"/>
                    </a:moveTo>
                    <a:cubicBezTo>
                      <a:pt x="493" y="32"/>
                      <a:pt x="494" y="33"/>
                      <a:pt x="494" y="33"/>
                    </a:cubicBezTo>
                    <a:close/>
                    <a:moveTo>
                      <a:pt x="368" y="185"/>
                    </a:moveTo>
                    <a:cubicBezTo>
                      <a:pt x="368" y="184"/>
                      <a:pt x="368" y="185"/>
                      <a:pt x="368" y="185"/>
                    </a:cubicBezTo>
                    <a:close/>
                    <a:moveTo>
                      <a:pt x="493" y="33"/>
                    </a:moveTo>
                    <a:cubicBezTo>
                      <a:pt x="493" y="33"/>
                      <a:pt x="493" y="33"/>
                      <a:pt x="493" y="33"/>
                    </a:cubicBezTo>
                    <a:cubicBezTo>
                      <a:pt x="493" y="33"/>
                      <a:pt x="493" y="33"/>
                      <a:pt x="493" y="33"/>
                    </a:cubicBezTo>
                    <a:cubicBezTo>
                      <a:pt x="493" y="33"/>
                      <a:pt x="493" y="33"/>
                      <a:pt x="493" y="33"/>
                    </a:cubicBezTo>
                    <a:cubicBezTo>
                      <a:pt x="493" y="33"/>
                      <a:pt x="493" y="33"/>
                      <a:pt x="493" y="33"/>
                    </a:cubicBezTo>
                    <a:close/>
                    <a:moveTo>
                      <a:pt x="497" y="27"/>
                    </a:moveTo>
                    <a:cubicBezTo>
                      <a:pt x="497" y="26"/>
                      <a:pt x="498" y="27"/>
                      <a:pt x="498" y="27"/>
                    </a:cubicBezTo>
                    <a:cubicBezTo>
                      <a:pt x="498" y="26"/>
                      <a:pt x="497" y="26"/>
                      <a:pt x="497" y="27"/>
                    </a:cubicBezTo>
                    <a:close/>
                    <a:moveTo>
                      <a:pt x="496" y="29"/>
                    </a:moveTo>
                    <a:cubicBezTo>
                      <a:pt x="496" y="29"/>
                      <a:pt x="496" y="29"/>
                      <a:pt x="496" y="29"/>
                    </a:cubicBezTo>
                    <a:close/>
                    <a:moveTo>
                      <a:pt x="368" y="183"/>
                    </a:moveTo>
                    <a:cubicBezTo>
                      <a:pt x="368" y="183"/>
                      <a:pt x="368" y="183"/>
                      <a:pt x="368" y="183"/>
                    </a:cubicBezTo>
                    <a:cubicBezTo>
                      <a:pt x="368" y="184"/>
                      <a:pt x="368" y="184"/>
                      <a:pt x="369" y="183"/>
                    </a:cubicBezTo>
                    <a:cubicBezTo>
                      <a:pt x="369" y="183"/>
                      <a:pt x="368" y="183"/>
                      <a:pt x="368" y="183"/>
                    </a:cubicBezTo>
                    <a:close/>
                    <a:moveTo>
                      <a:pt x="504" y="16"/>
                    </a:moveTo>
                    <a:cubicBezTo>
                      <a:pt x="504" y="17"/>
                      <a:pt x="505" y="17"/>
                      <a:pt x="505" y="17"/>
                    </a:cubicBezTo>
                    <a:cubicBezTo>
                      <a:pt x="505" y="16"/>
                      <a:pt x="506" y="16"/>
                      <a:pt x="506" y="16"/>
                    </a:cubicBezTo>
                    <a:cubicBezTo>
                      <a:pt x="505" y="16"/>
                      <a:pt x="504" y="16"/>
                      <a:pt x="504" y="16"/>
                    </a:cubicBezTo>
                    <a:close/>
                    <a:moveTo>
                      <a:pt x="491" y="32"/>
                    </a:moveTo>
                    <a:cubicBezTo>
                      <a:pt x="491" y="33"/>
                      <a:pt x="491" y="32"/>
                      <a:pt x="490" y="33"/>
                    </a:cubicBezTo>
                    <a:cubicBezTo>
                      <a:pt x="491" y="33"/>
                      <a:pt x="492" y="33"/>
                      <a:pt x="491" y="32"/>
                    </a:cubicBezTo>
                    <a:close/>
                    <a:moveTo>
                      <a:pt x="511" y="5"/>
                    </a:moveTo>
                    <a:cubicBezTo>
                      <a:pt x="510" y="5"/>
                      <a:pt x="509" y="6"/>
                      <a:pt x="508" y="5"/>
                    </a:cubicBezTo>
                    <a:cubicBezTo>
                      <a:pt x="508" y="5"/>
                      <a:pt x="507" y="5"/>
                      <a:pt x="507" y="6"/>
                    </a:cubicBezTo>
                    <a:cubicBezTo>
                      <a:pt x="507" y="6"/>
                      <a:pt x="507" y="6"/>
                      <a:pt x="507" y="7"/>
                    </a:cubicBezTo>
                    <a:cubicBezTo>
                      <a:pt x="508" y="6"/>
                      <a:pt x="509" y="6"/>
                      <a:pt x="509" y="6"/>
                    </a:cubicBezTo>
                    <a:cubicBezTo>
                      <a:pt x="510" y="6"/>
                      <a:pt x="512" y="6"/>
                      <a:pt x="513" y="6"/>
                    </a:cubicBezTo>
                    <a:cubicBezTo>
                      <a:pt x="513" y="5"/>
                      <a:pt x="512" y="6"/>
                      <a:pt x="511" y="5"/>
                    </a:cubicBezTo>
                    <a:close/>
                    <a:moveTo>
                      <a:pt x="367" y="183"/>
                    </a:moveTo>
                    <a:cubicBezTo>
                      <a:pt x="367" y="183"/>
                      <a:pt x="367" y="183"/>
                      <a:pt x="367" y="183"/>
                    </a:cubicBezTo>
                    <a:close/>
                    <a:moveTo>
                      <a:pt x="505" y="14"/>
                    </a:moveTo>
                    <a:cubicBezTo>
                      <a:pt x="505" y="14"/>
                      <a:pt x="506" y="14"/>
                      <a:pt x="506" y="14"/>
                    </a:cubicBezTo>
                    <a:cubicBezTo>
                      <a:pt x="506" y="14"/>
                      <a:pt x="506" y="14"/>
                      <a:pt x="506" y="14"/>
                    </a:cubicBezTo>
                    <a:cubicBezTo>
                      <a:pt x="506" y="13"/>
                      <a:pt x="506" y="13"/>
                      <a:pt x="505" y="14"/>
                    </a:cubicBezTo>
                    <a:close/>
                    <a:moveTo>
                      <a:pt x="503" y="17"/>
                    </a:moveTo>
                    <a:cubicBezTo>
                      <a:pt x="503" y="16"/>
                      <a:pt x="503" y="18"/>
                      <a:pt x="503" y="17"/>
                    </a:cubicBezTo>
                    <a:close/>
                    <a:moveTo>
                      <a:pt x="363" y="183"/>
                    </a:moveTo>
                    <a:cubicBezTo>
                      <a:pt x="364" y="184"/>
                      <a:pt x="365" y="184"/>
                      <a:pt x="365" y="183"/>
                    </a:cubicBezTo>
                    <a:cubicBezTo>
                      <a:pt x="365" y="183"/>
                      <a:pt x="365" y="183"/>
                      <a:pt x="365" y="183"/>
                    </a:cubicBezTo>
                    <a:cubicBezTo>
                      <a:pt x="365" y="183"/>
                      <a:pt x="365" y="183"/>
                      <a:pt x="365" y="183"/>
                    </a:cubicBezTo>
                    <a:cubicBezTo>
                      <a:pt x="365" y="183"/>
                      <a:pt x="365" y="183"/>
                      <a:pt x="364" y="183"/>
                    </a:cubicBezTo>
                    <a:cubicBezTo>
                      <a:pt x="364" y="183"/>
                      <a:pt x="364" y="183"/>
                      <a:pt x="365" y="183"/>
                    </a:cubicBezTo>
                    <a:cubicBezTo>
                      <a:pt x="364" y="183"/>
                      <a:pt x="364" y="183"/>
                      <a:pt x="363" y="183"/>
                    </a:cubicBezTo>
                    <a:close/>
                    <a:moveTo>
                      <a:pt x="501" y="17"/>
                    </a:moveTo>
                    <a:cubicBezTo>
                      <a:pt x="501" y="17"/>
                      <a:pt x="502" y="18"/>
                      <a:pt x="502" y="17"/>
                    </a:cubicBezTo>
                    <a:cubicBezTo>
                      <a:pt x="502" y="17"/>
                      <a:pt x="501" y="17"/>
                      <a:pt x="501" y="17"/>
                    </a:cubicBezTo>
                    <a:close/>
                    <a:moveTo>
                      <a:pt x="488" y="32"/>
                    </a:moveTo>
                    <a:cubicBezTo>
                      <a:pt x="488" y="33"/>
                      <a:pt x="489" y="33"/>
                      <a:pt x="489" y="33"/>
                    </a:cubicBezTo>
                    <a:cubicBezTo>
                      <a:pt x="489" y="32"/>
                      <a:pt x="488" y="32"/>
                      <a:pt x="488" y="32"/>
                    </a:cubicBezTo>
                    <a:close/>
                    <a:moveTo>
                      <a:pt x="504" y="13"/>
                    </a:moveTo>
                    <a:cubicBezTo>
                      <a:pt x="504" y="13"/>
                      <a:pt x="505" y="14"/>
                      <a:pt x="504" y="13"/>
                    </a:cubicBezTo>
                    <a:close/>
                    <a:moveTo>
                      <a:pt x="491" y="28"/>
                    </a:moveTo>
                    <a:cubicBezTo>
                      <a:pt x="491" y="28"/>
                      <a:pt x="492" y="28"/>
                      <a:pt x="492" y="28"/>
                    </a:cubicBezTo>
                    <a:cubicBezTo>
                      <a:pt x="491" y="28"/>
                      <a:pt x="491" y="28"/>
                      <a:pt x="491" y="28"/>
                    </a:cubicBezTo>
                    <a:close/>
                    <a:moveTo>
                      <a:pt x="502" y="10"/>
                    </a:moveTo>
                    <a:cubicBezTo>
                      <a:pt x="502" y="11"/>
                      <a:pt x="504" y="11"/>
                      <a:pt x="505" y="11"/>
                    </a:cubicBezTo>
                    <a:cubicBezTo>
                      <a:pt x="504" y="10"/>
                      <a:pt x="503" y="10"/>
                      <a:pt x="502" y="10"/>
                    </a:cubicBezTo>
                    <a:close/>
                    <a:moveTo>
                      <a:pt x="361" y="183"/>
                    </a:moveTo>
                    <a:cubicBezTo>
                      <a:pt x="361" y="183"/>
                      <a:pt x="361" y="183"/>
                      <a:pt x="361" y="184"/>
                    </a:cubicBezTo>
                    <a:cubicBezTo>
                      <a:pt x="361" y="183"/>
                      <a:pt x="362" y="184"/>
                      <a:pt x="362" y="183"/>
                    </a:cubicBezTo>
                    <a:cubicBezTo>
                      <a:pt x="362" y="183"/>
                      <a:pt x="361" y="183"/>
                      <a:pt x="361" y="183"/>
                    </a:cubicBezTo>
                    <a:close/>
                    <a:moveTo>
                      <a:pt x="497" y="16"/>
                    </a:moveTo>
                    <a:cubicBezTo>
                      <a:pt x="497" y="16"/>
                      <a:pt x="497" y="17"/>
                      <a:pt x="498" y="17"/>
                    </a:cubicBezTo>
                    <a:cubicBezTo>
                      <a:pt x="498" y="17"/>
                      <a:pt x="497" y="16"/>
                      <a:pt x="497" y="16"/>
                    </a:cubicBezTo>
                    <a:close/>
                    <a:moveTo>
                      <a:pt x="487" y="28"/>
                    </a:moveTo>
                    <a:cubicBezTo>
                      <a:pt x="487" y="29"/>
                      <a:pt x="487" y="28"/>
                      <a:pt x="487" y="29"/>
                    </a:cubicBezTo>
                    <a:cubicBezTo>
                      <a:pt x="487" y="29"/>
                      <a:pt x="487" y="29"/>
                      <a:pt x="487" y="29"/>
                    </a:cubicBezTo>
                    <a:cubicBezTo>
                      <a:pt x="487" y="29"/>
                      <a:pt x="487" y="28"/>
                      <a:pt x="487" y="28"/>
                    </a:cubicBezTo>
                    <a:close/>
                    <a:moveTo>
                      <a:pt x="360" y="183"/>
                    </a:moveTo>
                    <a:cubicBezTo>
                      <a:pt x="359" y="183"/>
                      <a:pt x="360" y="183"/>
                      <a:pt x="360" y="183"/>
                    </a:cubicBezTo>
                    <a:close/>
                    <a:moveTo>
                      <a:pt x="497" y="17"/>
                    </a:moveTo>
                    <a:cubicBezTo>
                      <a:pt x="496" y="16"/>
                      <a:pt x="497" y="17"/>
                      <a:pt x="497" y="17"/>
                    </a:cubicBezTo>
                    <a:close/>
                    <a:moveTo>
                      <a:pt x="486" y="29"/>
                    </a:moveTo>
                    <a:cubicBezTo>
                      <a:pt x="486" y="29"/>
                      <a:pt x="487" y="29"/>
                      <a:pt x="486" y="29"/>
                    </a:cubicBezTo>
                    <a:close/>
                    <a:moveTo>
                      <a:pt x="500" y="11"/>
                    </a:moveTo>
                    <a:cubicBezTo>
                      <a:pt x="501" y="11"/>
                      <a:pt x="501" y="11"/>
                      <a:pt x="501" y="10"/>
                    </a:cubicBezTo>
                    <a:cubicBezTo>
                      <a:pt x="501" y="10"/>
                      <a:pt x="500" y="10"/>
                      <a:pt x="500" y="11"/>
                    </a:cubicBezTo>
                    <a:close/>
                    <a:moveTo>
                      <a:pt x="503" y="5"/>
                    </a:moveTo>
                    <a:cubicBezTo>
                      <a:pt x="503" y="5"/>
                      <a:pt x="503" y="5"/>
                      <a:pt x="503" y="5"/>
                    </a:cubicBezTo>
                    <a:cubicBezTo>
                      <a:pt x="503" y="6"/>
                      <a:pt x="502" y="6"/>
                      <a:pt x="502" y="6"/>
                    </a:cubicBezTo>
                    <a:cubicBezTo>
                      <a:pt x="503" y="6"/>
                      <a:pt x="503" y="7"/>
                      <a:pt x="504" y="7"/>
                    </a:cubicBezTo>
                    <a:cubicBezTo>
                      <a:pt x="503" y="6"/>
                      <a:pt x="504" y="6"/>
                      <a:pt x="503" y="5"/>
                    </a:cubicBezTo>
                    <a:close/>
                    <a:moveTo>
                      <a:pt x="356" y="184"/>
                    </a:moveTo>
                    <a:cubicBezTo>
                      <a:pt x="357" y="184"/>
                      <a:pt x="357" y="184"/>
                      <a:pt x="358" y="184"/>
                    </a:cubicBezTo>
                    <a:cubicBezTo>
                      <a:pt x="358" y="183"/>
                      <a:pt x="356" y="184"/>
                      <a:pt x="356" y="184"/>
                    </a:cubicBezTo>
                    <a:close/>
                    <a:moveTo>
                      <a:pt x="479" y="36"/>
                    </a:moveTo>
                    <a:cubicBezTo>
                      <a:pt x="479" y="35"/>
                      <a:pt x="480" y="36"/>
                      <a:pt x="479" y="36"/>
                    </a:cubicBezTo>
                    <a:close/>
                    <a:moveTo>
                      <a:pt x="499" y="10"/>
                    </a:moveTo>
                    <a:cubicBezTo>
                      <a:pt x="499" y="11"/>
                      <a:pt x="498" y="10"/>
                      <a:pt x="498" y="10"/>
                    </a:cubicBezTo>
                    <a:cubicBezTo>
                      <a:pt x="498" y="11"/>
                      <a:pt x="500" y="11"/>
                      <a:pt x="500" y="11"/>
                    </a:cubicBezTo>
                    <a:cubicBezTo>
                      <a:pt x="500" y="11"/>
                      <a:pt x="499" y="10"/>
                      <a:pt x="499" y="10"/>
                    </a:cubicBezTo>
                    <a:close/>
                    <a:moveTo>
                      <a:pt x="485" y="28"/>
                    </a:moveTo>
                    <a:cubicBezTo>
                      <a:pt x="485" y="29"/>
                      <a:pt x="485" y="28"/>
                      <a:pt x="485" y="28"/>
                    </a:cubicBezTo>
                    <a:close/>
                    <a:moveTo>
                      <a:pt x="497" y="14"/>
                    </a:moveTo>
                    <a:cubicBezTo>
                      <a:pt x="497" y="14"/>
                      <a:pt x="497" y="13"/>
                      <a:pt x="497" y="14"/>
                    </a:cubicBezTo>
                    <a:close/>
                    <a:moveTo>
                      <a:pt x="497" y="14"/>
                    </a:moveTo>
                    <a:cubicBezTo>
                      <a:pt x="496" y="13"/>
                      <a:pt x="496" y="14"/>
                      <a:pt x="497" y="14"/>
                    </a:cubicBezTo>
                    <a:close/>
                    <a:moveTo>
                      <a:pt x="480" y="33"/>
                    </a:moveTo>
                    <a:cubicBezTo>
                      <a:pt x="480" y="33"/>
                      <a:pt x="479" y="33"/>
                      <a:pt x="480" y="33"/>
                    </a:cubicBezTo>
                    <a:close/>
                    <a:moveTo>
                      <a:pt x="354" y="184"/>
                    </a:moveTo>
                    <a:cubicBezTo>
                      <a:pt x="354" y="184"/>
                      <a:pt x="355" y="184"/>
                      <a:pt x="355" y="184"/>
                    </a:cubicBezTo>
                    <a:cubicBezTo>
                      <a:pt x="355" y="183"/>
                      <a:pt x="354" y="184"/>
                      <a:pt x="354" y="184"/>
                    </a:cubicBezTo>
                    <a:close/>
                    <a:moveTo>
                      <a:pt x="498" y="5"/>
                    </a:moveTo>
                    <a:cubicBezTo>
                      <a:pt x="497" y="5"/>
                      <a:pt x="497" y="6"/>
                      <a:pt x="496" y="6"/>
                    </a:cubicBezTo>
                    <a:cubicBezTo>
                      <a:pt x="495" y="5"/>
                      <a:pt x="493" y="5"/>
                      <a:pt x="492" y="5"/>
                    </a:cubicBezTo>
                    <a:cubicBezTo>
                      <a:pt x="492" y="6"/>
                      <a:pt x="492" y="6"/>
                      <a:pt x="493" y="7"/>
                    </a:cubicBezTo>
                    <a:cubicBezTo>
                      <a:pt x="494" y="6"/>
                      <a:pt x="496" y="7"/>
                      <a:pt x="498" y="6"/>
                    </a:cubicBezTo>
                    <a:cubicBezTo>
                      <a:pt x="499" y="7"/>
                      <a:pt x="500" y="7"/>
                      <a:pt x="500" y="6"/>
                    </a:cubicBezTo>
                    <a:cubicBezTo>
                      <a:pt x="500" y="6"/>
                      <a:pt x="498" y="6"/>
                      <a:pt x="498" y="5"/>
                    </a:cubicBezTo>
                    <a:close/>
                    <a:moveTo>
                      <a:pt x="479" y="32"/>
                    </a:moveTo>
                    <a:cubicBezTo>
                      <a:pt x="478" y="32"/>
                      <a:pt x="479" y="33"/>
                      <a:pt x="479" y="32"/>
                    </a:cubicBezTo>
                    <a:close/>
                    <a:moveTo>
                      <a:pt x="496" y="11"/>
                    </a:moveTo>
                    <a:cubicBezTo>
                      <a:pt x="496" y="11"/>
                      <a:pt x="496" y="11"/>
                      <a:pt x="496" y="11"/>
                    </a:cubicBezTo>
                    <a:cubicBezTo>
                      <a:pt x="496" y="11"/>
                      <a:pt x="496" y="11"/>
                      <a:pt x="496" y="11"/>
                    </a:cubicBezTo>
                    <a:close/>
                    <a:moveTo>
                      <a:pt x="491" y="16"/>
                    </a:moveTo>
                    <a:cubicBezTo>
                      <a:pt x="491" y="16"/>
                      <a:pt x="491" y="16"/>
                      <a:pt x="491" y="17"/>
                    </a:cubicBezTo>
                    <a:cubicBezTo>
                      <a:pt x="491" y="17"/>
                      <a:pt x="490" y="17"/>
                      <a:pt x="491" y="17"/>
                    </a:cubicBezTo>
                    <a:cubicBezTo>
                      <a:pt x="491" y="17"/>
                      <a:pt x="491" y="17"/>
                      <a:pt x="492" y="17"/>
                    </a:cubicBezTo>
                    <a:cubicBezTo>
                      <a:pt x="492" y="17"/>
                      <a:pt x="491" y="17"/>
                      <a:pt x="491" y="16"/>
                    </a:cubicBezTo>
                    <a:close/>
                    <a:moveTo>
                      <a:pt x="353" y="184"/>
                    </a:moveTo>
                    <a:cubicBezTo>
                      <a:pt x="353" y="184"/>
                      <a:pt x="354" y="184"/>
                      <a:pt x="354" y="184"/>
                    </a:cubicBezTo>
                    <a:cubicBezTo>
                      <a:pt x="353" y="184"/>
                      <a:pt x="353" y="183"/>
                      <a:pt x="353" y="184"/>
                    </a:cubicBezTo>
                    <a:close/>
                    <a:moveTo>
                      <a:pt x="495" y="10"/>
                    </a:moveTo>
                    <a:cubicBezTo>
                      <a:pt x="494" y="11"/>
                      <a:pt x="495" y="11"/>
                      <a:pt x="495" y="11"/>
                    </a:cubicBezTo>
                    <a:cubicBezTo>
                      <a:pt x="496" y="11"/>
                      <a:pt x="495" y="10"/>
                      <a:pt x="495" y="10"/>
                    </a:cubicBezTo>
                    <a:close/>
                    <a:moveTo>
                      <a:pt x="486" y="21"/>
                    </a:moveTo>
                    <a:cubicBezTo>
                      <a:pt x="486" y="21"/>
                      <a:pt x="487" y="21"/>
                      <a:pt x="486" y="21"/>
                    </a:cubicBezTo>
                    <a:close/>
                    <a:moveTo>
                      <a:pt x="352" y="184"/>
                    </a:moveTo>
                    <a:cubicBezTo>
                      <a:pt x="352" y="184"/>
                      <a:pt x="352" y="184"/>
                      <a:pt x="352" y="184"/>
                    </a:cubicBezTo>
                    <a:cubicBezTo>
                      <a:pt x="352" y="184"/>
                      <a:pt x="352" y="184"/>
                      <a:pt x="352" y="184"/>
                    </a:cubicBezTo>
                    <a:close/>
                    <a:moveTo>
                      <a:pt x="488" y="19"/>
                    </a:moveTo>
                    <a:cubicBezTo>
                      <a:pt x="488" y="18"/>
                      <a:pt x="488" y="20"/>
                      <a:pt x="488" y="19"/>
                    </a:cubicBezTo>
                    <a:close/>
                    <a:moveTo>
                      <a:pt x="478" y="28"/>
                    </a:moveTo>
                    <a:cubicBezTo>
                      <a:pt x="478" y="29"/>
                      <a:pt x="478" y="29"/>
                      <a:pt x="479" y="29"/>
                    </a:cubicBezTo>
                    <a:cubicBezTo>
                      <a:pt x="479" y="29"/>
                      <a:pt x="479" y="30"/>
                      <a:pt x="480" y="29"/>
                    </a:cubicBezTo>
                    <a:cubicBezTo>
                      <a:pt x="479" y="28"/>
                      <a:pt x="479" y="29"/>
                      <a:pt x="478" y="28"/>
                    </a:cubicBezTo>
                    <a:close/>
                    <a:moveTo>
                      <a:pt x="477" y="32"/>
                    </a:moveTo>
                    <a:cubicBezTo>
                      <a:pt x="476" y="32"/>
                      <a:pt x="476" y="33"/>
                      <a:pt x="477" y="32"/>
                    </a:cubicBezTo>
                    <a:close/>
                    <a:moveTo>
                      <a:pt x="352" y="184"/>
                    </a:moveTo>
                    <a:cubicBezTo>
                      <a:pt x="352" y="184"/>
                      <a:pt x="352" y="184"/>
                      <a:pt x="352" y="184"/>
                    </a:cubicBezTo>
                    <a:cubicBezTo>
                      <a:pt x="352" y="184"/>
                      <a:pt x="352" y="184"/>
                      <a:pt x="352" y="184"/>
                    </a:cubicBezTo>
                    <a:close/>
                    <a:moveTo>
                      <a:pt x="494" y="10"/>
                    </a:moveTo>
                    <a:cubicBezTo>
                      <a:pt x="494" y="10"/>
                      <a:pt x="494" y="10"/>
                      <a:pt x="494" y="10"/>
                    </a:cubicBezTo>
                    <a:close/>
                    <a:moveTo>
                      <a:pt x="351" y="184"/>
                    </a:moveTo>
                    <a:cubicBezTo>
                      <a:pt x="351" y="184"/>
                      <a:pt x="351" y="184"/>
                      <a:pt x="352" y="184"/>
                    </a:cubicBezTo>
                    <a:cubicBezTo>
                      <a:pt x="351" y="183"/>
                      <a:pt x="351" y="183"/>
                      <a:pt x="351" y="184"/>
                    </a:cubicBezTo>
                    <a:close/>
                    <a:moveTo>
                      <a:pt x="494" y="11"/>
                    </a:moveTo>
                    <a:cubicBezTo>
                      <a:pt x="494" y="11"/>
                      <a:pt x="494" y="11"/>
                      <a:pt x="493" y="11"/>
                    </a:cubicBezTo>
                    <a:cubicBezTo>
                      <a:pt x="494" y="11"/>
                      <a:pt x="494" y="11"/>
                      <a:pt x="494" y="11"/>
                    </a:cubicBezTo>
                    <a:cubicBezTo>
                      <a:pt x="494" y="11"/>
                      <a:pt x="494" y="11"/>
                      <a:pt x="494" y="11"/>
                    </a:cubicBezTo>
                    <a:cubicBezTo>
                      <a:pt x="494" y="11"/>
                      <a:pt x="494" y="11"/>
                      <a:pt x="494" y="11"/>
                    </a:cubicBezTo>
                    <a:close/>
                    <a:moveTo>
                      <a:pt x="488" y="10"/>
                    </a:moveTo>
                    <a:cubicBezTo>
                      <a:pt x="488" y="11"/>
                      <a:pt x="488" y="11"/>
                      <a:pt x="489" y="11"/>
                    </a:cubicBezTo>
                    <a:cubicBezTo>
                      <a:pt x="490" y="10"/>
                      <a:pt x="492" y="12"/>
                      <a:pt x="493" y="11"/>
                    </a:cubicBezTo>
                    <a:cubicBezTo>
                      <a:pt x="491" y="11"/>
                      <a:pt x="490" y="10"/>
                      <a:pt x="488" y="10"/>
                    </a:cubicBezTo>
                    <a:close/>
                    <a:moveTo>
                      <a:pt x="358" y="174"/>
                    </a:moveTo>
                    <a:cubicBezTo>
                      <a:pt x="358" y="174"/>
                      <a:pt x="357" y="174"/>
                      <a:pt x="358" y="174"/>
                    </a:cubicBezTo>
                    <a:cubicBezTo>
                      <a:pt x="358" y="174"/>
                      <a:pt x="358" y="174"/>
                      <a:pt x="358" y="174"/>
                    </a:cubicBezTo>
                    <a:cubicBezTo>
                      <a:pt x="358" y="174"/>
                      <a:pt x="358" y="174"/>
                      <a:pt x="358" y="174"/>
                    </a:cubicBezTo>
                    <a:close/>
                    <a:moveTo>
                      <a:pt x="350" y="184"/>
                    </a:moveTo>
                    <a:cubicBezTo>
                      <a:pt x="350" y="184"/>
                      <a:pt x="350" y="184"/>
                      <a:pt x="350" y="184"/>
                    </a:cubicBezTo>
                    <a:close/>
                    <a:moveTo>
                      <a:pt x="483" y="19"/>
                    </a:moveTo>
                    <a:cubicBezTo>
                      <a:pt x="484" y="20"/>
                      <a:pt x="484" y="19"/>
                      <a:pt x="485" y="19"/>
                    </a:cubicBezTo>
                    <a:cubicBezTo>
                      <a:pt x="484" y="19"/>
                      <a:pt x="484" y="19"/>
                      <a:pt x="483" y="19"/>
                    </a:cubicBezTo>
                    <a:close/>
                    <a:moveTo>
                      <a:pt x="348" y="184"/>
                    </a:moveTo>
                    <a:cubicBezTo>
                      <a:pt x="348" y="184"/>
                      <a:pt x="348" y="184"/>
                      <a:pt x="348" y="184"/>
                    </a:cubicBezTo>
                    <a:cubicBezTo>
                      <a:pt x="348" y="184"/>
                      <a:pt x="348" y="184"/>
                      <a:pt x="348" y="184"/>
                    </a:cubicBezTo>
                    <a:close/>
                    <a:moveTo>
                      <a:pt x="482" y="21"/>
                    </a:moveTo>
                    <a:cubicBezTo>
                      <a:pt x="482" y="21"/>
                      <a:pt x="482" y="21"/>
                      <a:pt x="482" y="21"/>
                    </a:cubicBezTo>
                    <a:cubicBezTo>
                      <a:pt x="482" y="21"/>
                      <a:pt x="482" y="21"/>
                      <a:pt x="482" y="21"/>
                    </a:cubicBezTo>
                    <a:cubicBezTo>
                      <a:pt x="482" y="21"/>
                      <a:pt x="482" y="21"/>
                      <a:pt x="482" y="21"/>
                    </a:cubicBezTo>
                    <a:cubicBezTo>
                      <a:pt x="482" y="21"/>
                      <a:pt x="482" y="21"/>
                      <a:pt x="482" y="21"/>
                    </a:cubicBezTo>
                    <a:close/>
                    <a:moveTo>
                      <a:pt x="347" y="184"/>
                    </a:moveTo>
                    <a:cubicBezTo>
                      <a:pt x="347" y="183"/>
                      <a:pt x="348" y="184"/>
                      <a:pt x="347" y="184"/>
                    </a:cubicBezTo>
                    <a:close/>
                    <a:moveTo>
                      <a:pt x="487" y="14"/>
                    </a:moveTo>
                    <a:cubicBezTo>
                      <a:pt x="486" y="13"/>
                      <a:pt x="487" y="14"/>
                      <a:pt x="487" y="14"/>
                    </a:cubicBezTo>
                    <a:close/>
                    <a:moveTo>
                      <a:pt x="481" y="21"/>
                    </a:moveTo>
                    <a:cubicBezTo>
                      <a:pt x="480" y="21"/>
                      <a:pt x="481" y="21"/>
                      <a:pt x="481" y="21"/>
                    </a:cubicBezTo>
                    <a:close/>
                    <a:moveTo>
                      <a:pt x="482" y="19"/>
                    </a:moveTo>
                    <a:cubicBezTo>
                      <a:pt x="483" y="19"/>
                      <a:pt x="482" y="19"/>
                      <a:pt x="482" y="19"/>
                    </a:cubicBezTo>
                    <a:close/>
                    <a:moveTo>
                      <a:pt x="471" y="32"/>
                    </a:moveTo>
                    <a:cubicBezTo>
                      <a:pt x="472" y="32"/>
                      <a:pt x="471" y="32"/>
                      <a:pt x="471" y="32"/>
                    </a:cubicBezTo>
                    <a:close/>
                    <a:moveTo>
                      <a:pt x="485" y="14"/>
                    </a:moveTo>
                    <a:cubicBezTo>
                      <a:pt x="486" y="15"/>
                      <a:pt x="486" y="14"/>
                      <a:pt x="487" y="14"/>
                    </a:cubicBezTo>
                    <a:cubicBezTo>
                      <a:pt x="486" y="14"/>
                      <a:pt x="486" y="14"/>
                      <a:pt x="485" y="14"/>
                    </a:cubicBezTo>
                    <a:close/>
                    <a:moveTo>
                      <a:pt x="482" y="19"/>
                    </a:moveTo>
                    <a:cubicBezTo>
                      <a:pt x="482" y="19"/>
                      <a:pt x="482" y="19"/>
                      <a:pt x="482" y="19"/>
                    </a:cubicBezTo>
                    <a:close/>
                    <a:moveTo>
                      <a:pt x="354" y="174"/>
                    </a:moveTo>
                    <a:cubicBezTo>
                      <a:pt x="354" y="174"/>
                      <a:pt x="354" y="174"/>
                      <a:pt x="353" y="174"/>
                    </a:cubicBezTo>
                    <a:cubicBezTo>
                      <a:pt x="354" y="174"/>
                      <a:pt x="354" y="174"/>
                      <a:pt x="354" y="174"/>
                    </a:cubicBezTo>
                    <a:cubicBezTo>
                      <a:pt x="354" y="174"/>
                      <a:pt x="354" y="174"/>
                      <a:pt x="354" y="174"/>
                    </a:cubicBezTo>
                    <a:cubicBezTo>
                      <a:pt x="354" y="174"/>
                      <a:pt x="354" y="174"/>
                      <a:pt x="354" y="174"/>
                    </a:cubicBezTo>
                    <a:close/>
                    <a:moveTo>
                      <a:pt x="481" y="18"/>
                    </a:moveTo>
                    <a:cubicBezTo>
                      <a:pt x="480" y="19"/>
                      <a:pt x="481" y="20"/>
                      <a:pt x="481" y="19"/>
                    </a:cubicBezTo>
                    <a:cubicBezTo>
                      <a:pt x="481" y="19"/>
                      <a:pt x="482" y="19"/>
                      <a:pt x="482" y="19"/>
                    </a:cubicBezTo>
                    <a:cubicBezTo>
                      <a:pt x="481" y="19"/>
                      <a:pt x="481" y="19"/>
                      <a:pt x="481" y="18"/>
                    </a:cubicBezTo>
                    <a:close/>
                    <a:moveTo>
                      <a:pt x="480" y="21"/>
                    </a:moveTo>
                    <a:cubicBezTo>
                      <a:pt x="479" y="20"/>
                      <a:pt x="481" y="21"/>
                      <a:pt x="480" y="21"/>
                    </a:cubicBezTo>
                    <a:close/>
                    <a:moveTo>
                      <a:pt x="473" y="29"/>
                    </a:moveTo>
                    <a:cubicBezTo>
                      <a:pt x="472" y="28"/>
                      <a:pt x="472" y="30"/>
                      <a:pt x="473" y="29"/>
                    </a:cubicBezTo>
                    <a:close/>
                    <a:moveTo>
                      <a:pt x="488" y="10"/>
                    </a:moveTo>
                    <a:cubicBezTo>
                      <a:pt x="487" y="10"/>
                      <a:pt x="488" y="11"/>
                      <a:pt x="488" y="10"/>
                    </a:cubicBezTo>
                    <a:close/>
                    <a:moveTo>
                      <a:pt x="345" y="184"/>
                    </a:moveTo>
                    <a:cubicBezTo>
                      <a:pt x="345" y="184"/>
                      <a:pt x="345" y="184"/>
                      <a:pt x="345" y="184"/>
                    </a:cubicBezTo>
                    <a:close/>
                    <a:moveTo>
                      <a:pt x="487" y="10"/>
                    </a:moveTo>
                    <a:cubicBezTo>
                      <a:pt x="485" y="11"/>
                      <a:pt x="484" y="9"/>
                      <a:pt x="482" y="11"/>
                    </a:cubicBezTo>
                    <a:cubicBezTo>
                      <a:pt x="483" y="11"/>
                      <a:pt x="483" y="11"/>
                      <a:pt x="483" y="11"/>
                    </a:cubicBezTo>
                    <a:cubicBezTo>
                      <a:pt x="484" y="10"/>
                      <a:pt x="486" y="12"/>
                      <a:pt x="487" y="11"/>
                    </a:cubicBezTo>
                    <a:cubicBezTo>
                      <a:pt x="487" y="11"/>
                      <a:pt x="487" y="10"/>
                      <a:pt x="487" y="10"/>
                    </a:cubicBezTo>
                    <a:close/>
                    <a:moveTo>
                      <a:pt x="470" y="31"/>
                    </a:moveTo>
                    <a:cubicBezTo>
                      <a:pt x="469" y="32"/>
                      <a:pt x="469" y="32"/>
                      <a:pt x="468" y="32"/>
                    </a:cubicBezTo>
                    <a:cubicBezTo>
                      <a:pt x="469" y="33"/>
                      <a:pt x="469" y="33"/>
                      <a:pt x="469" y="33"/>
                    </a:cubicBezTo>
                    <a:cubicBezTo>
                      <a:pt x="469" y="32"/>
                      <a:pt x="470" y="33"/>
                      <a:pt x="470" y="32"/>
                    </a:cubicBezTo>
                    <a:cubicBezTo>
                      <a:pt x="469" y="32"/>
                      <a:pt x="470" y="32"/>
                      <a:pt x="470" y="31"/>
                    </a:cubicBezTo>
                    <a:close/>
                    <a:moveTo>
                      <a:pt x="345" y="184"/>
                    </a:moveTo>
                    <a:cubicBezTo>
                      <a:pt x="344" y="183"/>
                      <a:pt x="344" y="184"/>
                      <a:pt x="345" y="184"/>
                    </a:cubicBezTo>
                    <a:close/>
                    <a:moveTo>
                      <a:pt x="484" y="14"/>
                    </a:moveTo>
                    <a:cubicBezTo>
                      <a:pt x="484" y="14"/>
                      <a:pt x="484" y="14"/>
                      <a:pt x="484" y="14"/>
                    </a:cubicBezTo>
                    <a:cubicBezTo>
                      <a:pt x="484" y="14"/>
                      <a:pt x="484" y="14"/>
                      <a:pt x="485" y="14"/>
                    </a:cubicBezTo>
                    <a:cubicBezTo>
                      <a:pt x="484" y="14"/>
                      <a:pt x="484" y="14"/>
                      <a:pt x="484" y="14"/>
                    </a:cubicBezTo>
                    <a:close/>
                    <a:moveTo>
                      <a:pt x="351" y="173"/>
                    </a:moveTo>
                    <a:cubicBezTo>
                      <a:pt x="352" y="174"/>
                      <a:pt x="352" y="174"/>
                      <a:pt x="352" y="174"/>
                    </a:cubicBezTo>
                    <a:cubicBezTo>
                      <a:pt x="352" y="173"/>
                      <a:pt x="352" y="173"/>
                      <a:pt x="351" y="173"/>
                    </a:cubicBezTo>
                    <a:close/>
                    <a:moveTo>
                      <a:pt x="351" y="174"/>
                    </a:moveTo>
                    <a:cubicBezTo>
                      <a:pt x="351" y="174"/>
                      <a:pt x="352" y="175"/>
                      <a:pt x="351" y="174"/>
                    </a:cubicBezTo>
                    <a:close/>
                    <a:moveTo>
                      <a:pt x="467" y="32"/>
                    </a:moveTo>
                    <a:cubicBezTo>
                      <a:pt x="468" y="32"/>
                      <a:pt x="468" y="32"/>
                      <a:pt x="468" y="32"/>
                    </a:cubicBezTo>
                    <a:cubicBezTo>
                      <a:pt x="468" y="32"/>
                      <a:pt x="467" y="32"/>
                      <a:pt x="467" y="32"/>
                    </a:cubicBezTo>
                    <a:close/>
                    <a:moveTo>
                      <a:pt x="471" y="28"/>
                    </a:moveTo>
                    <a:cubicBezTo>
                      <a:pt x="471" y="28"/>
                      <a:pt x="471" y="28"/>
                      <a:pt x="471" y="28"/>
                    </a:cubicBezTo>
                    <a:close/>
                    <a:moveTo>
                      <a:pt x="482" y="13"/>
                    </a:moveTo>
                    <a:cubicBezTo>
                      <a:pt x="482" y="13"/>
                      <a:pt x="482" y="13"/>
                      <a:pt x="482" y="13"/>
                    </a:cubicBezTo>
                    <a:close/>
                    <a:moveTo>
                      <a:pt x="469" y="28"/>
                    </a:moveTo>
                    <a:cubicBezTo>
                      <a:pt x="468" y="28"/>
                      <a:pt x="469" y="29"/>
                      <a:pt x="469" y="29"/>
                    </a:cubicBezTo>
                    <a:cubicBezTo>
                      <a:pt x="469" y="28"/>
                      <a:pt x="469" y="28"/>
                      <a:pt x="469" y="28"/>
                    </a:cubicBezTo>
                    <a:close/>
                    <a:moveTo>
                      <a:pt x="350" y="173"/>
                    </a:moveTo>
                    <a:cubicBezTo>
                      <a:pt x="349" y="173"/>
                      <a:pt x="350" y="174"/>
                      <a:pt x="350" y="173"/>
                    </a:cubicBezTo>
                    <a:close/>
                    <a:moveTo>
                      <a:pt x="476" y="18"/>
                    </a:moveTo>
                    <a:cubicBezTo>
                      <a:pt x="476" y="19"/>
                      <a:pt x="476" y="19"/>
                      <a:pt x="476" y="19"/>
                    </a:cubicBezTo>
                    <a:cubicBezTo>
                      <a:pt x="476" y="20"/>
                      <a:pt x="476" y="19"/>
                      <a:pt x="476" y="19"/>
                    </a:cubicBezTo>
                    <a:cubicBezTo>
                      <a:pt x="476" y="19"/>
                      <a:pt x="476" y="19"/>
                      <a:pt x="476" y="18"/>
                    </a:cubicBezTo>
                    <a:close/>
                    <a:moveTo>
                      <a:pt x="467" y="31"/>
                    </a:moveTo>
                    <a:cubicBezTo>
                      <a:pt x="467" y="31"/>
                      <a:pt x="467" y="31"/>
                      <a:pt x="467" y="31"/>
                    </a:cubicBezTo>
                    <a:cubicBezTo>
                      <a:pt x="467" y="31"/>
                      <a:pt x="467" y="31"/>
                      <a:pt x="467" y="31"/>
                    </a:cubicBezTo>
                    <a:close/>
                    <a:moveTo>
                      <a:pt x="465" y="31"/>
                    </a:moveTo>
                    <a:cubicBezTo>
                      <a:pt x="465" y="31"/>
                      <a:pt x="465" y="32"/>
                      <a:pt x="465" y="32"/>
                    </a:cubicBezTo>
                    <a:cubicBezTo>
                      <a:pt x="465" y="32"/>
                      <a:pt x="465" y="32"/>
                      <a:pt x="465" y="32"/>
                    </a:cubicBezTo>
                    <a:cubicBezTo>
                      <a:pt x="465" y="32"/>
                      <a:pt x="466" y="31"/>
                      <a:pt x="465" y="31"/>
                    </a:cubicBezTo>
                    <a:close/>
                    <a:moveTo>
                      <a:pt x="347" y="174"/>
                    </a:moveTo>
                    <a:cubicBezTo>
                      <a:pt x="347" y="174"/>
                      <a:pt x="348" y="175"/>
                      <a:pt x="348" y="174"/>
                    </a:cubicBezTo>
                    <a:cubicBezTo>
                      <a:pt x="348" y="173"/>
                      <a:pt x="347" y="173"/>
                      <a:pt x="347" y="174"/>
                    </a:cubicBezTo>
                    <a:close/>
                    <a:moveTo>
                      <a:pt x="479" y="14"/>
                    </a:moveTo>
                    <a:cubicBezTo>
                      <a:pt x="480" y="14"/>
                      <a:pt x="480" y="14"/>
                      <a:pt x="480" y="14"/>
                    </a:cubicBezTo>
                    <a:cubicBezTo>
                      <a:pt x="480" y="13"/>
                      <a:pt x="480" y="14"/>
                      <a:pt x="479" y="14"/>
                    </a:cubicBezTo>
                    <a:close/>
                    <a:moveTo>
                      <a:pt x="464" y="32"/>
                    </a:moveTo>
                    <a:cubicBezTo>
                      <a:pt x="464" y="33"/>
                      <a:pt x="464" y="33"/>
                      <a:pt x="465" y="32"/>
                    </a:cubicBezTo>
                    <a:cubicBezTo>
                      <a:pt x="464" y="32"/>
                      <a:pt x="464" y="32"/>
                      <a:pt x="464" y="32"/>
                    </a:cubicBezTo>
                    <a:close/>
                    <a:moveTo>
                      <a:pt x="482" y="10"/>
                    </a:moveTo>
                    <a:cubicBezTo>
                      <a:pt x="480" y="10"/>
                      <a:pt x="477" y="9"/>
                      <a:pt x="476" y="11"/>
                    </a:cubicBezTo>
                    <a:cubicBezTo>
                      <a:pt x="475" y="10"/>
                      <a:pt x="475" y="11"/>
                      <a:pt x="475" y="10"/>
                    </a:cubicBezTo>
                    <a:cubicBezTo>
                      <a:pt x="474" y="10"/>
                      <a:pt x="474" y="11"/>
                      <a:pt x="474" y="11"/>
                    </a:cubicBezTo>
                    <a:cubicBezTo>
                      <a:pt x="474" y="11"/>
                      <a:pt x="474" y="10"/>
                      <a:pt x="473" y="10"/>
                    </a:cubicBezTo>
                    <a:cubicBezTo>
                      <a:pt x="473" y="10"/>
                      <a:pt x="473" y="11"/>
                      <a:pt x="472" y="11"/>
                    </a:cubicBezTo>
                    <a:cubicBezTo>
                      <a:pt x="473" y="11"/>
                      <a:pt x="475" y="12"/>
                      <a:pt x="476" y="11"/>
                    </a:cubicBezTo>
                    <a:cubicBezTo>
                      <a:pt x="477" y="11"/>
                      <a:pt x="478" y="11"/>
                      <a:pt x="480" y="11"/>
                    </a:cubicBezTo>
                    <a:cubicBezTo>
                      <a:pt x="480" y="11"/>
                      <a:pt x="481" y="11"/>
                      <a:pt x="482" y="11"/>
                    </a:cubicBezTo>
                    <a:cubicBezTo>
                      <a:pt x="482" y="10"/>
                      <a:pt x="483" y="10"/>
                      <a:pt x="482" y="10"/>
                    </a:cubicBezTo>
                    <a:close/>
                    <a:moveTo>
                      <a:pt x="347" y="174"/>
                    </a:moveTo>
                    <a:cubicBezTo>
                      <a:pt x="345" y="173"/>
                      <a:pt x="344" y="173"/>
                      <a:pt x="342" y="174"/>
                    </a:cubicBezTo>
                    <a:cubicBezTo>
                      <a:pt x="344" y="175"/>
                      <a:pt x="346" y="175"/>
                      <a:pt x="347" y="174"/>
                    </a:cubicBezTo>
                    <a:close/>
                    <a:moveTo>
                      <a:pt x="466" y="28"/>
                    </a:moveTo>
                    <a:cubicBezTo>
                      <a:pt x="466" y="29"/>
                      <a:pt x="466" y="29"/>
                      <a:pt x="466" y="29"/>
                    </a:cubicBezTo>
                    <a:cubicBezTo>
                      <a:pt x="466" y="29"/>
                      <a:pt x="466" y="29"/>
                      <a:pt x="466" y="29"/>
                    </a:cubicBezTo>
                    <a:cubicBezTo>
                      <a:pt x="466" y="29"/>
                      <a:pt x="466" y="28"/>
                      <a:pt x="466" y="28"/>
                    </a:cubicBezTo>
                    <a:close/>
                    <a:moveTo>
                      <a:pt x="477" y="12"/>
                    </a:moveTo>
                    <a:cubicBezTo>
                      <a:pt x="477" y="12"/>
                      <a:pt x="477" y="12"/>
                      <a:pt x="477" y="12"/>
                    </a:cubicBezTo>
                    <a:cubicBezTo>
                      <a:pt x="478" y="13"/>
                      <a:pt x="478" y="12"/>
                      <a:pt x="478" y="12"/>
                    </a:cubicBezTo>
                    <a:cubicBezTo>
                      <a:pt x="478" y="12"/>
                      <a:pt x="478" y="12"/>
                      <a:pt x="477" y="12"/>
                    </a:cubicBezTo>
                    <a:close/>
                    <a:moveTo>
                      <a:pt x="473" y="19"/>
                    </a:moveTo>
                    <a:cubicBezTo>
                      <a:pt x="473" y="19"/>
                      <a:pt x="472" y="19"/>
                      <a:pt x="473" y="19"/>
                    </a:cubicBezTo>
                    <a:close/>
                    <a:moveTo>
                      <a:pt x="462" y="31"/>
                    </a:moveTo>
                    <a:cubicBezTo>
                      <a:pt x="461" y="32"/>
                      <a:pt x="460" y="31"/>
                      <a:pt x="459" y="32"/>
                    </a:cubicBezTo>
                    <a:cubicBezTo>
                      <a:pt x="459" y="33"/>
                      <a:pt x="463" y="33"/>
                      <a:pt x="462" y="31"/>
                    </a:cubicBezTo>
                    <a:close/>
                    <a:moveTo>
                      <a:pt x="476" y="13"/>
                    </a:moveTo>
                    <a:cubicBezTo>
                      <a:pt x="476" y="13"/>
                      <a:pt x="476" y="13"/>
                      <a:pt x="476" y="13"/>
                    </a:cubicBezTo>
                    <a:close/>
                    <a:moveTo>
                      <a:pt x="463" y="28"/>
                    </a:moveTo>
                    <a:cubicBezTo>
                      <a:pt x="463" y="29"/>
                      <a:pt x="462" y="28"/>
                      <a:pt x="462" y="28"/>
                    </a:cubicBezTo>
                    <a:cubicBezTo>
                      <a:pt x="462" y="28"/>
                      <a:pt x="462" y="29"/>
                      <a:pt x="462" y="29"/>
                    </a:cubicBezTo>
                    <a:cubicBezTo>
                      <a:pt x="462" y="29"/>
                      <a:pt x="462" y="29"/>
                      <a:pt x="461" y="29"/>
                    </a:cubicBezTo>
                    <a:cubicBezTo>
                      <a:pt x="462" y="29"/>
                      <a:pt x="463" y="29"/>
                      <a:pt x="463" y="29"/>
                    </a:cubicBezTo>
                    <a:cubicBezTo>
                      <a:pt x="463" y="29"/>
                      <a:pt x="463" y="28"/>
                      <a:pt x="463" y="28"/>
                    </a:cubicBezTo>
                    <a:close/>
                    <a:moveTo>
                      <a:pt x="342" y="174"/>
                    </a:moveTo>
                    <a:cubicBezTo>
                      <a:pt x="342" y="173"/>
                      <a:pt x="342" y="174"/>
                      <a:pt x="342" y="174"/>
                    </a:cubicBezTo>
                    <a:close/>
                    <a:moveTo>
                      <a:pt x="459" y="31"/>
                    </a:moveTo>
                    <a:cubicBezTo>
                      <a:pt x="459" y="30"/>
                      <a:pt x="460" y="31"/>
                      <a:pt x="459" y="31"/>
                    </a:cubicBezTo>
                    <a:close/>
                    <a:moveTo>
                      <a:pt x="468" y="19"/>
                    </a:moveTo>
                    <a:cubicBezTo>
                      <a:pt x="468" y="19"/>
                      <a:pt x="468" y="19"/>
                      <a:pt x="469" y="19"/>
                    </a:cubicBezTo>
                    <a:cubicBezTo>
                      <a:pt x="468" y="19"/>
                      <a:pt x="468" y="19"/>
                      <a:pt x="468" y="19"/>
                    </a:cubicBezTo>
                    <a:close/>
                    <a:moveTo>
                      <a:pt x="459" y="28"/>
                    </a:moveTo>
                    <a:cubicBezTo>
                      <a:pt x="460" y="29"/>
                      <a:pt x="460" y="29"/>
                      <a:pt x="460" y="29"/>
                    </a:cubicBezTo>
                    <a:cubicBezTo>
                      <a:pt x="460" y="28"/>
                      <a:pt x="460" y="29"/>
                      <a:pt x="461" y="29"/>
                    </a:cubicBezTo>
                    <a:cubicBezTo>
                      <a:pt x="461" y="28"/>
                      <a:pt x="460" y="28"/>
                      <a:pt x="459" y="28"/>
                    </a:cubicBezTo>
                    <a:close/>
                    <a:moveTo>
                      <a:pt x="458" y="31"/>
                    </a:moveTo>
                    <a:cubicBezTo>
                      <a:pt x="457" y="30"/>
                      <a:pt x="457" y="31"/>
                      <a:pt x="456" y="31"/>
                    </a:cubicBezTo>
                    <a:cubicBezTo>
                      <a:pt x="455" y="30"/>
                      <a:pt x="454" y="30"/>
                      <a:pt x="453" y="30"/>
                    </a:cubicBezTo>
                    <a:cubicBezTo>
                      <a:pt x="453" y="29"/>
                      <a:pt x="451" y="30"/>
                      <a:pt x="451" y="30"/>
                    </a:cubicBezTo>
                    <a:cubicBezTo>
                      <a:pt x="451" y="31"/>
                      <a:pt x="451" y="30"/>
                      <a:pt x="452" y="30"/>
                    </a:cubicBezTo>
                    <a:cubicBezTo>
                      <a:pt x="452" y="31"/>
                      <a:pt x="451" y="31"/>
                      <a:pt x="452" y="32"/>
                    </a:cubicBezTo>
                    <a:cubicBezTo>
                      <a:pt x="452" y="32"/>
                      <a:pt x="452" y="32"/>
                      <a:pt x="452" y="33"/>
                    </a:cubicBezTo>
                    <a:cubicBezTo>
                      <a:pt x="453" y="33"/>
                      <a:pt x="453" y="33"/>
                      <a:pt x="453" y="33"/>
                    </a:cubicBezTo>
                    <a:cubicBezTo>
                      <a:pt x="453" y="32"/>
                      <a:pt x="455" y="31"/>
                      <a:pt x="456" y="32"/>
                    </a:cubicBezTo>
                    <a:cubicBezTo>
                      <a:pt x="456" y="32"/>
                      <a:pt x="456" y="32"/>
                      <a:pt x="455" y="32"/>
                    </a:cubicBezTo>
                    <a:cubicBezTo>
                      <a:pt x="457" y="32"/>
                      <a:pt x="457" y="32"/>
                      <a:pt x="457" y="32"/>
                    </a:cubicBezTo>
                    <a:cubicBezTo>
                      <a:pt x="457" y="32"/>
                      <a:pt x="457" y="31"/>
                      <a:pt x="458" y="31"/>
                    </a:cubicBezTo>
                    <a:close/>
                    <a:moveTo>
                      <a:pt x="472" y="14"/>
                    </a:moveTo>
                    <a:cubicBezTo>
                      <a:pt x="472" y="14"/>
                      <a:pt x="472" y="14"/>
                      <a:pt x="472" y="14"/>
                    </a:cubicBezTo>
                    <a:cubicBezTo>
                      <a:pt x="472" y="14"/>
                      <a:pt x="472" y="14"/>
                      <a:pt x="472" y="14"/>
                    </a:cubicBezTo>
                    <a:close/>
                    <a:moveTo>
                      <a:pt x="465" y="19"/>
                    </a:moveTo>
                    <a:cubicBezTo>
                      <a:pt x="465" y="19"/>
                      <a:pt x="466" y="19"/>
                      <a:pt x="466" y="19"/>
                    </a:cubicBezTo>
                    <a:cubicBezTo>
                      <a:pt x="466" y="19"/>
                      <a:pt x="466" y="19"/>
                      <a:pt x="466" y="19"/>
                    </a:cubicBezTo>
                    <a:cubicBezTo>
                      <a:pt x="466" y="19"/>
                      <a:pt x="466" y="19"/>
                      <a:pt x="465" y="19"/>
                    </a:cubicBezTo>
                    <a:close/>
                    <a:moveTo>
                      <a:pt x="458" y="28"/>
                    </a:moveTo>
                    <a:cubicBezTo>
                      <a:pt x="458" y="28"/>
                      <a:pt x="458" y="28"/>
                      <a:pt x="458" y="28"/>
                    </a:cubicBezTo>
                    <a:close/>
                    <a:moveTo>
                      <a:pt x="472" y="10"/>
                    </a:moveTo>
                    <a:cubicBezTo>
                      <a:pt x="471" y="10"/>
                      <a:pt x="470" y="10"/>
                      <a:pt x="469" y="9"/>
                    </a:cubicBezTo>
                    <a:cubicBezTo>
                      <a:pt x="468" y="9"/>
                      <a:pt x="466" y="10"/>
                      <a:pt x="465" y="9"/>
                    </a:cubicBezTo>
                    <a:cubicBezTo>
                      <a:pt x="465" y="10"/>
                      <a:pt x="464" y="10"/>
                      <a:pt x="464" y="11"/>
                    </a:cubicBezTo>
                    <a:cubicBezTo>
                      <a:pt x="465" y="11"/>
                      <a:pt x="464" y="10"/>
                      <a:pt x="465" y="11"/>
                    </a:cubicBezTo>
                    <a:cubicBezTo>
                      <a:pt x="465" y="11"/>
                      <a:pt x="465" y="11"/>
                      <a:pt x="465" y="11"/>
                    </a:cubicBezTo>
                    <a:cubicBezTo>
                      <a:pt x="467" y="10"/>
                      <a:pt x="470" y="11"/>
                      <a:pt x="472" y="11"/>
                    </a:cubicBezTo>
                    <a:cubicBezTo>
                      <a:pt x="472" y="11"/>
                      <a:pt x="472" y="11"/>
                      <a:pt x="472" y="10"/>
                    </a:cubicBezTo>
                    <a:close/>
                    <a:moveTo>
                      <a:pt x="469" y="14"/>
                    </a:moveTo>
                    <a:cubicBezTo>
                      <a:pt x="469" y="14"/>
                      <a:pt x="469" y="15"/>
                      <a:pt x="470" y="14"/>
                    </a:cubicBezTo>
                    <a:cubicBezTo>
                      <a:pt x="470" y="14"/>
                      <a:pt x="469" y="13"/>
                      <a:pt x="469" y="14"/>
                    </a:cubicBezTo>
                    <a:close/>
                    <a:moveTo>
                      <a:pt x="457" y="28"/>
                    </a:moveTo>
                    <a:cubicBezTo>
                      <a:pt x="457" y="29"/>
                      <a:pt x="456" y="27"/>
                      <a:pt x="455" y="28"/>
                    </a:cubicBezTo>
                    <a:cubicBezTo>
                      <a:pt x="457" y="28"/>
                      <a:pt x="456" y="29"/>
                      <a:pt x="458" y="29"/>
                    </a:cubicBezTo>
                    <a:cubicBezTo>
                      <a:pt x="457" y="28"/>
                      <a:pt x="458" y="28"/>
                      <a:pt x="457" y="28"/>
                    </a:cubicBezTo>
                    <a:close/>
                    <a:moveTo>
                      <a:pt x="463" y="19"/>
                    </a:moveTo>
                    <a:cubicBezTo>
                      <a:pt x="464" y="19"/>
                      <a:pt x="464" y="19"/>
                      <a:pt x="464" y="19"/>
                    </a:cubicBezTo>
                    <a:cubicBezTo>
                      <a:pt x="464" y="19"/>
                      <a:pt x="464" y="18"/>
                      <a:pt x="463" y="19"/>
                    </a:cubicBezTo>
                    <a:close/>
                    <a:moveTo>
                      <a:pt x="463" y="20"/>
                    </a:moveTo>
                    <a:cubicBezTo>
                      <a:pt x="462" y="19"/>
                      <a:pt x="463" y="21"/>
                      <a:pt x="463" y="20"/>
                    </a:cubicBezTo>
                    <a:close/>
                    <a:moveTo>
                      <a:pt x="454" y="28"/>
                    </a:moveTo>
                    <a:cubicBezTo>
                      <a:pt x="453" y="28"/>
                      <a:pt x="453" y="28"/>
                      <a:pt x="452" y="28"/>
                    </a:cubicBezTo>
                    <a:cubicBezTo>
                      <a:pt x="452" y="28"/>
                      <a:pt x="453" y="28"/>
                      <a:pt x="452" y="27"/>
                    </a:cubicBezTo>
                    <a:cubicBezTo>
                      <a:pt x="452" y="27"/>
                      <a:pt x="452" y="28"/>
                      <a:pt x="451" y="28"/>
                    </a:cubicBezTo>
                    <a:cubicBezTo>
                      <a:pt x="452" y="28"/>
                      <a:pt x="453" y="29"/>
                      <a:pt x="454" y="28"/>
                    </a:cubicBezTo>
                    <a:cubicBezTo>
                      <a:pt x="454" y="28"/>
                      <a:pt x="454" y="28"/>
                      <a:pt x="454" y="28"/>
                    </a:cubicBezTo>
                    <a:close/>
                    <a:moveTo>
                      <a:pt x="460" y="18"/>
                    </a:moveTo>
                    <a:cubicBezTo>
                      <a:pt x="460" y="19"/>
                      <a:pt x="461" y="19"/>
                      <a:pt x="461" y="19"/>
                    </a:cubicBezTo>
                    <a:cubicBezTo>
                      <a:pt x="461" y="18"/>
                      <a:pt x="461" y="18"/>
                      <a:pt x="460" y="18"/>
                    </a:cubicBezTo>
                    <a:close/>
                    <a:moveTo>
                      <a:pt x="451" y="31"/>
                    </a:moveTo>
                    <a:cubicBezTo>
                      <a:pt x="450" y="30"/>
                      <a:pt x="450" y="31"/>
                      <a:pt x="449" y="31"/>
                    </a:cubicBezTo>
                    <a:cubicBezTo>
                      <a:pt x="450" y="32"/>
                      <a:pt x="449" y="32"/>
                      <a:pt x="450" y="32"/>
                    </a:cubicBezTo>
                    <a:cubicBezTo>
                      <a:pt x="450" y="32"/>
                      <a:pt x="450" y="31"/>
                      <a:pt x="451" y="31"/>
                    </a:cubicBezTo>
                    <a:close/>
                    <a:moveTo>
                      <a:pt x="465" y="14"/>
                    </a:moveTo>
                    <a:cubicBezTo>
                      <a:pt x="464" y="13"/>
                      <a:pt x="465" y="14"/>
                      <a:pt x="465" y="14"/>
                    </a:cubicBezTo>
                    <a:close/>
                    <a:moveTo>
                      <a:pt x="453" y="27"/>
                    </a:moveTo>
                    <a:cubicBezTo>
                      <a:pt x="453" y="27"/>
                      <a:pt x="453" y="27"/>
                      <a:pt x="453" y="28"/>
                    </a:cubicBezTo>
                    <a:cubicBezTo>
                      <a:pt x="453" y="28"/>
                      <a:pt x="453" y="28"/>
                      <a:pt x="453" y="28"/>
                    </a:cubicBezTo>
                    <a:cubicBezTo>
                      <a:pt x="453" y="28"/>
                      <a:pt x="453" y="28"/>
                      <a:pt x="453" y="28"/>
                    </a:cubicBezTo>
                    <a:cubicBezTo>
                      <a:pt x="453" y="27"/>
                      <a:pt x="453" y="27"/>
                      <a:pt x="453" y="27"/>
                    </a:cubicBezTo>
                    <a:close/>
                    <a:moveTo>
                      <a:pt x="459" y="17"/>
                    </a:moveTo>
                    <a:cubicBezTo>
                      <a:pt x="460" y="17"/>
                      <a:pt x="461" y="17"/>
                      <a:pt x="461" y="17"/>
                    </a:cubicBezTo>
                    <a:cubicBezTo>
                      <a:pt x="461" y="16"/>
                      <a:pt x="460" y="17"/>
                      <a:pt x="459" y="17"/>
                    </a:cubicBezTo>
                    <a:close/>
                    <a:moveTo>
                      <a:pt x="462" y="15"/>
                    </a:moveTo>
                    <a:cubicBezTo>
                      <a:pt x="462" y="15"/>
                      <a:pt x="463" y="15"/>
                      <a:pt x="463" y="15"/>
                    </a:cubicBezTo>
                    <a:cubicBezTo>
                      <a:pt x="463" y="14"/>
                      <a:pt x="462" y="14"/>
                      <a:pt x="462" y="15"/>
                    </a:cubicBezTo>
                    <a:close/>
                    <a:moveTo>
                      <a:pt x="458" y="20"/>
                    </a:moveTo>
                    <a:cubicBezTo>
                      <a:pt x="458" y="20"/>
                      <a:pt x="459" y="21"/>
                      <a:pt x="458" y="20"/>
                    </a:cubicBezTo>
                    <a:close/>
                    <a:moveTo>
                      <a:pt x="457" y="19"/>
                    </a:moveTo>
                    <a:cubicBezTo>
                      <a:pt x="458" y="19"/>
                      <a:pt x="459" y="19"/>
                      <a:pt x="460" y="18"/>
                    </a:cubicBezTo>
                    <a:cubicBezTo>
                      <a:pt x="459" y="18"/>
                      <a:pt x="458" y="18"/>
                      <a:pt x="457" y="19"/>
                    </a:cubicBezTo>
                    <a:close/>
                    <a:moveTo>
                      <a:pt x="437" y="32"/>
                    </a:moveTo>
                    <a:cubicBezTo>
                      <a:pt x="436" y="32"/>
                      <a:pt x="437" y="32"/>
                      <a:pt x="437" y="32"/>
                    </a:cubicBezTo>
                    <a:cubicBezTo>
                      <a:pt x="436" y="31"/>
                      <a:pt x="435" y="31"/>
                      <a:pt x="435" y="30"/>
                    </a:cubicBezTo>
                    <a:cubicBezTo>
                      <a:pt x="436" y="31"/>
                      <a:pt x="436" y="29"/>
                      <a:pt x="437" y="30"/>
                    </a:cubicBezTo>
                    <a:cubicBezTo>
                      <a:pt x="437" y="31"/>
                      <a:pt x="439" y="31"/>
                      <a:pt x="438" y="32"/>
                    </a:cubicBezTo>
                    <a:cubicBezTo>
                      <a:pt x="439" y="32"/>
                      <a:pt x="440" y="32"/>
                      <a:pt x="440" y="32"/>
                    </a:cubicBezTo>
                    <a:cubicBezTo>
                      <a:pt x="441" y="32"/>
                      <a:pt x="442" y="31"/>
                      <a:pt x="442" y="32"/>
                    </a:cubicBezTo>
                    <a:cubicBezTo>
                      <a:pt x="442" y="31"/>
                      <a:pt x="443" y="31"/>
                      <a:pt x="443" y="31"/>
                    </a:cubicBezTo>
                    <a:cubicBezTo>
                      <a:pt x="444" y="32"/>
                      <a:pt x="444" y="32"/>
                      <a:pt x="445" y="32"/>
                    </a:cubicBezTo>
                    <a:cubicBezTo>
                      <a:pt x="445" y="32"/>
                      <a:pt x="445" y="32"/>
                      <a:pt x="445" y="32"/>
                    </a:cubicBezTo>
                    <a:cubicBezTo>
                      <a:pt x="446" y="32"/>
                      <a:pt x="447" y="32"/>
                      <a:pt x="448" y="32"/>
                    </a:cubicBezTo>
                    <a:cubicBezTo>
                      <a:pt x="448" y="32"/>
                      <a:pt x="449" y="32"/>
                      <a:pt x="448" y="31"/>
                    </a:cubicBezTo>
                    <a:cubicBezTo>
                      <a:pt x="448" y="32"/>
                      <a:pt x="448" y="31"/>
                      <a:pt x="448" y="31"/>
                    </a:cubicBezTo>
                    <a:cubicBezTo>
                      <a:pt x="447" y="32"/>
                      <a:pt x="446" y="31"/>
                      <a:pt x="445" y="31"/>
                    </a:cubicBezTo>
                    <a:cubicBezTo>
                      <a:pt x="445" y="31"/>
                      <a:pt x="445" y="32"/>
                      <a:pt x="445" y="31"/>
                    </a:cubicBezTo>
                    <a:cubicBezTo>
                      <a:pt x="444" y="30"/>
                      <a:pt x="443" y="31"/>
                      <a:pt x="443" y="30"/>
                    </a:cubicBezTo>
                    <a:cubicBezTo>
                      <a:pt x="441" y="31"/>
                      <a:pt x="439" y="29"/>
                      <a:pt x="438" y="30"/>
                    </a:cubicBezTo>
                    <a:cubicBezTo>
                      <a:pt x="438" y="30"/>
                      <a:pt x="437" y="30"/>
                      <a:pt x="437" y="29"/>
                    </a:cubicBezTo>
                    <a:cubicBezTo>
                      <a:pt x="436" y="29"/>
                      <a:pt x="435" y="29"/>
                      <a:pt x="434" y="30"/>
                    </a:cubicBezTo>
                    <a:cubicBezTo>
                      <a:pt x="434" y="29"/>
                      <a:pt x="433" y="28"/>
                      <a:pt x="432" y="28"/>
                    </a:cubicBezTo>
                    <a:cubicBezTo>
                      <a:pt x="433" y="29"/>
                      <a:pt x="433" y="29"/>
                      <a:pt x="432" y="29"/>
                    </a:cubicBezTo>
                    <a:cubicBezTo>
                      <a:pt x="435" y="30"/>
                      <a:pt x="435" y="32"/>
                      <a:pt x="437" y="32"/>
                    </a:cubicBezTo>
                    <a:close/>
                    <a:moveTo>
                      <a:pt x="450" y="28"/>
                    </a:moveTo>
                    <a:cubicBezTo>
                      <a:pt x="450" y="28"/>
                      <a:pt x="451" y="29"/>
                      <a:pt x="450" y="28"/>
                    </a:cubicBezTo>
                    <a:close/>
                    <a:moveTo>
                      <a:pt x="457" y="19"/>
                    </a:moveTo>
                    <a:cubicBezTo>
                      <a:pt x="457" y="19"/>
                      <a:pt x="457" y="19"/>
                      <a:pt x="457" y="19"/>
                    </a:cubicBezTo>
                    <a:cubicBezTo>
                      <a:pt x="457" y="19"/>
                      <a:pt x="457" y="19"/>
                      <a:pt x="457" y="19"/>
                    </a:cubicBezTo>
                    <a:cubicBezTo>
                      <a:pt x="457" y="19"/>
                      <a:pt x="457" y="19"/>
                      <a:pt x="458" y="19"/>
                    </a:cubicBezTo>
                    <a:cubicBezTo>
                      <a:pt x="457" y="19"/>
                      <a:pt x="457" y="19"/>
                      <a:pt x="457" y="19"/>
                    </a:cubicBezTo>
                    <a:close/>
                    <a:moveTo>
                      <a:pt x="462" y="13"/>
                    </a:moveTo>
                    <a:cubicBezTo>
                      <a:pt x="462" y="13"/>
                      <a:pt x="462" y="13"/>
                      <a:pt x="462" y="13"/>
                    </a:cubicBezTo>
                    <a:close/>
                    <a:moveTo>
                      <a:pt x="462" y="13"/>
                    </a:moveTo>
                    <a:cubicBezTo>
                      <a:pt x="461" y="13"/>
                      <a:pt x="462" y="14"/>
                      <a:pt x="462" y="13"/>
                    </a:cubicBezTo>
                    <a:close/>
                    <a:moveTo>
                      <a:pt x="460" y="14"/>
                    </a:moveTo>
                    <a:cubicBezTo>
                      <a:pt x="460" y="15"/>
                      <a:pt x="461" y="14"/>
                      <a:pt x="461" y="14"/>
                    </a:cubicBezTo>
                    <a:cubicBezTo>
                      <a:pt x="460" y="14"/>
                      <a:pt x="460" y="14"/>
                      <a:pt x="460" y="14"/>
                    </a:cubicBezTo>
                    <a:close/>
                    <a:moveTo>
                      <a:pt x="461" y="14"/>
                    </a:moveTo>
                    <a:cubicBezTo>
                      <a:pt x="461" y="14"/>
                      <a:pt x="461" y="14"/>
                      <a:pt x="461" y="13"/>
                    </a:cubicBezTo>
                    <a:cubicBezTo>
                      <a:pt x="461" y="14"/>
                      <a:pt x="461" y="14"/>
                      <a:pt x="461" y="14"/>
                    </a:cubicBezTo>
                    <a:close/>
                    <a:moveTo>
                      <a:pt x="443" y="34"/>
                    </a:moveTo>
                    <a:cubicBezTo>
                      <a:pt x="443" y="35"/>
                      <a:pt x="444" y="34"/>
                      <a:pt x="443" y="34"/>
                    </a:cubicBezTo>
                    <a:close/>
                    <a:moveTo>
                      <a:pt x="463" y="9"/>
                    </a:moveTo>
                    <a:cubicBezTo>
                      <a:pt x="462" y="10"/>
                      <a:pt x="462" y="9"/>
                      <a:pt x="461" y="9"/>
                    </a:cubicBezTo>
                    <a:cubicBezTo>
                      <a:pt x="461" y="10"/>
                      <a:pt x="461" y="10"/>
                      <a:pt x="461" y="10"/>
                    </a:cubicBezTo>
                    <a:cubicBezTo>
                      <a:pt x="462" y="11"/>
                      <a:pt x="462" y="11"/>
                      <a:pt x="463" y="10"/>
                    </a:cubicBezTo>
                    <a:cubicBezTo>
                      <a:pt x="463" y="10"/>
                      <a:pt x="464" y="10"/>
                      <a:pt x="463" y="9"/>
                    </a:cubicBezTo>
                    <a:close/>
                    <a:moveTo>
                      <a:pt x="443" y="34"/>
                    </a:moveTo>
                    <a:cubicBezTo>
                      <a:pt x="444" y="34"/>
                      <a:pt x="443" y="34"/>
                      <a:pt x="443" y="34"/>
                    </a:cubicBezTo>
                    <a:close/>
                    <a:moveTo>
                      <a:pt x="455" y="20"/>
                    </a:moveTo>
                    <a:cubicBezTo>
                      <a:pt x="454" y="20"/>
                      <a:pt x="455" y="21"/>
                      <a:pt x="455" y="20"/>
                    </a:cubicBezTo>
                    <a:close/>
                    <a:moveTo>
                      <a:pt x="444" y="33"/>
                    </a:moveTo>
                    <a:cubicBezTo>
                      <a:pt x="444" y="33"/>
                      <a:pt x="444" y="33"/>
                      <a:pt x="444" y="33"/>
                    </a:cubicBezTo>
                    <a:close/>
                    <a:moveTo>
                      <a:pt x="456" y="17"/>
                    </a:moveTo>
                    <a:cubicBezTo>
                      <a:pt x="456" y="17"/>
                      <a:pt x="456" y="18"/>
                      <a:pt x="456" y="18"/>
                    </a:cubicBezTo>
                    <a:cubicBezTo>
                      <a:pt x="456" y="18"/>
                      <a:pt x="457" y="17"/>
                      <a:pt x="456" y="17"/>
                    </a:cubicBezTo>
                    <a:close/>
                    <a:moveTo>
                      <a:pt x="459" y="14"/>
                    </a:moveTo>
                    <a:cubicBezTo>
                      <a:pt x="459" y="14"/>
                      <a:pt x="459" y="14"/>
                      <a:pt x="459" y="14"/>
                    </a:cubicBezTo>
                    <a:close/>
                    <a:moveTo>
                      <a:pt x="455" y="18"/>
                    </a:moveTo>
                    <a:cubicBezTo>
                      <a:pt x="454" y="18"/>
                      <a:pt x="454" y="18"/>
                      <a:pt x="454" y="19"/>
                    </a:cubicBezTo>
                    <a:cubicBezTo>
                      <a:pt x="454" y="19"/>
                      <a:pt x="455" y="19"/>
                      <a:pt x="455" y="19"/>
                    </a:cubicBezTo>
                    <a:cubicBezTo>
                      <a:pt x="454" y="18"/>
                      <a:pt x="456" y="18"/>
                      <a:pt x="455" y="18"/>
                    </a:cubicBezTo>
                    <a:close/>
                    <a:moveTo>
                      <a:pt x="448" y="27"/>
                    </a:moveTo>
                    <a:cubicBezTo>
                      <a:pt x="448" y="28"/>
                      <a:pt x="446" y="27"/>
                      <a:pt x="446" y="28"/>
                    </a:cubicBezTo>
                    <a:cubicBezTo>
                      <a:pt x="447" y="28"/>
                      <a:pt x="447" y="28"/>
                      <a:pt x="448" y="28"/>
                    </a:cubicBezTo>
                    <a:cubicBezTo>
                      <a:pt x="447" y="27"/>
                      <a:pt x="448" y="27"/>
                      <a:pt x="448" y="27"/>
                    </a:cubicBezTo>
                    <a:close/>
                    <a:moveTo>
                      <a:pt x="459" y="14"/>
                    </a:moveTo>
                    <a:cubicBezTo>
                      <a:pt x="458" y="14"/>
                      <a:pt x="459" y="14"/>
                      <a:pt x="459" y="14"/>
                    </a:cubicBezTo>
                    <a:cubicBezTo>
                      <a:pt x="459" y="14"/>
                      <a:pt x="459" y="14"/>
                      <a:pt x="459" y="14"/>
                    </a:cubicBezTo>
                    <a:close/>
                    <a:moveTo>
                      <a:pt x="459" y="14"/>
                    </a:moveTo>
                    <a:cubicBezTo>
                      <a:pt x="459" y="13"/>
                      <a:pt x="458" y="13"/>
                      <a:pt x="459" y="14"/>
                    </a:cubicBezTo>
                    <a:close/>
                    <a:moveTo>
                      <a:pt x="457" y="14"/>
                    </a:moveTo>
                    <a:cubicBezTo>
                      <a:pt x="456" y="13"/>
                      <a:pt x="457" y="15"/>
                      <a:pt x="457" y="14"/>
                    </a:cubicBezTo>
                    <a:close/>
                    <a:moveTo>
                      <a:pt x="445" y="27"/>
                    </a:moveTo>
                    <a:cubicBezTo>
                      <a:pt x="445" y="27"/>
                      <a:pt x="444" y="27"/>
                      <a:pt x="444" y="28"/>
                    </a:cubicBezTo>
                    <a:cubicBezTo>
                      <a:pt x="444" y="28"/>
                      <a:pt x="445" y="28"/>
                      <a:pt x="445" y="28"/>
                    </a:cubicBezTo>
                    <a:cubicBezTo>
                      <a:pt x="445" y="27"/>
                      <a:pt x="445" y="26"/>
                      <a:pt x="445" y="27"/>
                    </a:cubicBezTo>
                    <a:close/>
                    <a:moveTo>
                      <a:pt x="445" y="26"/>
                    </a:moveTo>
                    <a:cubicBezTo>
                      <a:pt x="445" y="26"/>
                      <a:pt x="445" y="26"/>
                      <a:pt x="445" y="26"/>
                    </a:cubicBezTo>
                    <a:cubicBezTo>
                      <a:pt x="445" y="25"/>
                      <a:pt x="444" y="26"/>
                      <a:pt x="445" y="26"/>
                    </a:cubicBezTo>
                    <a:close/>
                    <a:moveTo>
                      <a:pt x="438" y="34"/>
                    </a:moveTo>
                    <a:cubicBezTo>
                      <a:pt x="438" y="34"/>
                      <a:pt x="438" y="34"/>
                      <a:pt x="438" y="34"/>
                    </a:cubicBezTo>
                    <a:cubicBezTo>
                      <a:pt x="438" y="34"/>
                      <a:pt x="438" y="35"/>
                      <a:pt x="438" y="34"/>
                    </a:cubicBezTo>
                    <a:cubicBezTo>
                      <a:pt x="438" y="34"/>
                      <a:pt x="438" y="34"/>
                      <a:pt x="438" y="34"/>
                    </a:cubicBezTo>
                    <a:close/>
                    <a:moveTo>
                      <a:pt x="324" y="172"/>
                    </a:moveTo>
                    <a:cubicBezTo>
                      <a:pt x="324" y="172"/>
                      <a:pt x="324" y="172"/>
                      <a:pt x="323" y="172"/>
                    </a:cubicBezTo>
                    <a:cubicBezTo>
                      <a:pt x="323" y="172"/>
                      <a:pt x="324" y="172"/>
                      <a:pt x="324" y="172"/>
                    </a:cubicBezTo>
                    <a:cubicBezTo>
                      <a:pt x="324" y="172"/>
                      <a:pt x="324" y="173"/>
                      <a:pt x="324" y="172"/>
                    </a:cubicBezTo>
                    <a:close/>
                    <a:moveTo>
                      <a:pt x="451" y="18"/>
                    </a:moveTo>
                    <a:cubicBezTo>
                      <a:pt x="452" y="18"/>
                      <a:pt x="452" y="17"/>
                      <a:pt x="452" y="17"/>
                    </a:cubicBezTo>
                    <a:cubicBezTo>
                      <a:pt x="452" y="16"/>
                      <a:pt x="451" y="17"/>
                      <a:pt x="451" y="18"/>
                    </a:cubicBezTo>
                    <a:close/>
                    <a:moveTo>
                      <a:pt x="450" y="18"/>
                    </a:moveTo>
                    <a:cubicBezTo>
                      <a:pt x="450" y="18"/>
                      <a:pt x="451" y="18"/>
                      <a:pt x="451" y="18"/>
                    </a:cubicBezTo>
                    <a:cubicBezTo>
                      <a:pt x="450" y="18"/>
                      <a:pt x="450" y="18"/>
                      <a:pt x="450" y="18"/>
                    </a:cubicBezTo>
                    <a:close/>
                    <a:moveTo>
                      <a:pt x="442" y="27"/>
                    </a:moveTo>
                    <a:cubicBezTo>
                      <a:pt x="442" y="27"/>
                      <a:pt x="442" y="27"/>
                      <a:pt x="442" y="27"/>
                    </a:cubicBezTo>
                    <a:cubicBezTo>
                      <a:pt x="442" y="28"/>
                      <a:pt x="443" y="28"/>
                      <a:pt x="443" y="28"/>
                    </a:cubicBezTo>
                    <a:cubicBezTo>
                      <a:pt x="443" y="27"/>
                      <a:pt x="443" y="27"/>
                      <a:pt x="442" y="27"/>
                    </a:cubicBezTo>
                    <a:close/>
                    <a:moveTo>
                      <a:pt x="437" y="32"/>
                    </a:moveTo>
                    <a:cubicBezTo>
                      <a:pt x="438" y="33"/>
                      <a:pt x="438" y="33"/>
                      <a:pt x="438" y="33"/>
                    </a:cubicBezTo>
                    <a:cubicBezTo>
                      <a:pt x="438" y="33"/>
                      <a:pt x="438" y="33"/>
                      <a:pt x="439" y="33"/>
                    </a:cubicBezTo>
                    <a:cubicBezTo>
                      <a:pt x="438" y="33"/>
                      <a:pt x="438" y="32"/>
                      <a:pt x="437" y="32"/>
                    </a:cubicBezTo>
                    <a:close/>
                    <a:moveTo>
                      <a:pt x="452" y="13"/>
                    </a:moveTo>
                    <a:cubicBezTo>
                      <a:pt x="452" y="13"/>
                      <a:pt x="452" y="14"/>
                      <a:pt x="452" y="14"/>
                    </a:cubicBezTo>
                    <a:cubicBezTo>
                      <a:pt x="452" y="14"/>
                      <a:pt x="453" y="14"/>
                      <a:pt x="452" y="13"/>
                    </a:cubicBezTo>
                    <a:close/>
                    <a:moveTo>
                      <a:pt x="441" y="27"/>
                    </a:moveTo>
                    <a:cubicBezTo>
                      <a:pt x="441" y="28"/>
                      <a:pt x="441" y="27"/>
                      <a:pt x="441" y="27"/>
                    </a:cubicBezTo>
                    <a:cubicBezTo>
                      <a:pt x="441" y="27"/>
                      <a:pt x="441" y="27"/>
                      <a:pt x="441" y="27"/>
                    </a:cubicBezTo>
                    <a:close/>
                    <a:moveTo>
                      <a:pt x="439" y="29"/>
                    </a:moveTo>
                    <a:cubicBezTo>
                      <a:pt x="439" y="29"/>
                      <a:pt x="440" y="29"/>
                      <a:pt x="440" y="29"/>
                    </a:cubicBezTo>
                    <a:cubicBezTo>
                      <a:pt x="440" y="29"/>
                      <a:pt x="440" y="29"/>
                      <a:pt x="439" y="29"/>
                    </a:cubicBezTo>
                    <a:close/>
                    <a:moveTo>
                      <a:pt x="439" y="29"/>
                    </a:moveTo>
                    <a:cubicBezTo>
                      <a:pt x="438" y="29"/>
                      <a:pt x="439" y="29"/>
                      <a:pt x="439" y="29"/>
                    </a:cubicBezTo>
                    <a:close/>
                    <a:moveTo>
                      <a:pt x="439" y="27"/>
                    </a:moveTo>
                    <a:cubicBezTo>
                      <a:pt x="439" y="27"/>
                      <a:pt x="439" y="27"/>
                      <a:pt x="439" y="27"/>
                    </a:cubicBezTo>
                    <a:cubicBezTo>
                      <a:pt x="439" y="27"/>
                      <a:pt x="440" y="28"/>
                      <a:pt x="440" y="27"/>
                    </a:cubicBezTo>
                    <a:cubicBezTo>
                      <a:pt x="440" y="27"/>
                      <a:pt x="440" y="27"/>
                      <a:pt x="439" y="27"/>
                    </a:cubicBezTo>
                    <a:close/>
                    <a:moveTo>
                      <a:pt x="454" y="9"/>
                    </a:moveTo>
                    <a:cubicBezTo>
                      <a:pt x="454" y="9"/>
                      <a:pt x="453" y="9"/>
                      <a:pt x="453" y="9"/>
                    </a:cubicBezTo>
                    <a:cubicBezTo>
                      <a:pt x="453" y="9"/>
                      <a:pt x="454" y="10"/>
                      <a:pt x="454" y="10"/>
                    </a:cubicBezTo>
                    <a:cubicBezTo>
                      <a:pt x="454" y="9"/>
                      <a:pt x="454" y="9"/>
                      <a:pt x="454" y="9"/>
                    </a:cubicBezTo>
                    <a:close/>
                    <a:moveTo>
                      <a:pt x="437" y="28"/>
                    </a:moveTo>
                    <a:cubicBezTo>
                      <a:pt x="437" y="29"/>
                      <a:pt x="437" y="29"/>
                      <a:pt x="437" y="29"/>
                    </a:cubicBezTo>
                    <a:cubicBezTo>
                      <a:pt x="437" y="29"/>
                      <a:pt x="437" y="29"/>
                      <a:pt x="437" y="29"/>
                    </a:cubicBezTo>
                    <a:cubicBezTo>
                      <a:pt x="438" y="29"/>
                      <a:pt x="438" y="29"/>
                      <a:pt x="438" y="29"/>
                    </a:cubicBezTo>
                    <a:cubicBezTo>
                      <a:pt x="438" y="29"/>
                      <a:pt x="437" y="29"/>
                      <a:pt x="437" y="28"/>
                    </a:cubicBezTo>
                    <a:close/>
                    <a:moveTo>
                      <a:pt x="438" y="26"/>
                    </a:moveTo>
                    <a:cubicBezTo>
                      <a:pt x="437" y="27"/>
                      <a:pt x="437" y="27"/>
                      <a:pt x="436" y="27"/>
                    </a:cubicBezTo>
                    <a:cubicBezTo>
                      <a:pt x="436" y="27"/>
                      <a:pt x="436" y="28"/>
                      <a:pt x="437" y="28"/>
                    </a:cubicBezTo>
                    <a:cubicBezTo>
                      <a:pt x="436" y="28"/>
                      <a:pt x="437" y="27"/>
                      <a:pt x="437" y="27"/>
                    </a:cubicBezTo>
                    <a:cubicBezTo>
                      <a:pt x="437" y="27"/>
                      <a:pt x="438" y="28"/>
                      <a:pt x="439" y="27"/>
                    </a:cubicBezTo>
                    <a:cubicBezTo>
                      <a:pt x="438" y="27"/>
                      <a:pt x="438" y="27"/>
                      <a:pt x="438" y="26"/>
                    </a:cubicBezTo>
                    <a:close/>
                    <a:moveTo>
                      <a:pt x="453" y="9"/>
                    </a:moveTo>
                    <a:cubicBezTo>
                      <a:pt x="452" y="9"/>
                      <a:pt x="453" y="10"/>
                      <a:pt x="453" y="9"/>
                    </a:cubicBezTo>
                    <a:close/>
                    <a:moveTo>
                      <a:pt x="450" y="13"/>
                    </a:moveTo>
                    <a:cubicBezTo>
                      <a:pt x="450" y="13"/>
                      <a:pt x="450" y="13"/>
                      <a:pt x="450" y="13"/>
                    </a:cubicBezTo>
                    <a:close/>
                    <a:moveTo>
                      <a:pt x="449" y="14"/>
                    </a:moveTo>
                    <a:cubicBezTo>
                      <a:pt x="449" y="14"/>
                      <a:pt x="449" y="13"/>
                      <a:pt x="449" y="14"/>
                    </a:cubicBezTo>
                    <a:close/>
                    <a:moveTo>
                      <a:pt x="449" y="14"/>
                    </a:moveTo>
                    <a:cubicBezTo>
                      <a:pt x="448" y="14"/>
                      <a:pt x="449" y="14"/>
                      <a:pt x="449" y="14"/>
                    </a:cubicBezTo>
                    <a:close/>
                    <a:moveTo>
                      <a:pt x="445" y="18"/>
                    </a:moveTo>
                    <a:cubicBezTo>
                      <a:pt x="444" y="18"/>
                      <a:pt x="445" y="19"/>
                      <a:pt x="445" y="18"/>
                    </a:cubicBezTo>
                    <a:close/>
                    <a:moveTo>
                      <a:pt x="442" y="18"/>
                    </a:moveTo>
                    <a:cubicBezTo>
                      <a:pt x="443" y="19"/>
                      <a:pt x="444" y="19"/>
                      <a:pt x="444" y="18"/>
                    </a:cubicBezTo>
                    <a:cubicBezTo>
                      <a:pt x="444" y="18"/>
                      <a:pt x="443" y="18"/>
                      <a:pt x="442" y="18"/>
                    </a:cubicBezTo>
                    <a:close/>
                    <a:moveTo>
                      <a:pt x="437" y="26"/>
                    </a:moveTo>
                    <a:cubicBezTo>
                      <a:pt x="438" y="26"/>
                      <a:pt x="438" y="26"/>
                      <a:pt x="438" y="26"/>
                    </a:cubicBezTo>
                    <a:cubicBezTo>
                      <a:pt x="438" y="25"/>
                      <a:pt x="438" y="25"/>
                      <a:pt x="437" y="26"/>
                    </a:cubicBezTo>
                    <a:close/>
                    <a:moveTo>
                      <a:pt x="448" y="14"/>
                    </a:moveTo>
                    <a:cubicBezTo>
                      <a:pt x="448" y="12"/>
                      <a:pt x="447" y="13"/>
                      <a:pt x="448" y="14"/>
                    </a:cubicBezTo>
                    <a:close/>
                    <a:moveTo>
                      <a:pt x="447" y="11"/>
                    </a:moveTo>
                    <a:cubicBezTo>
                      <a:pt x="448" y="12"/>
                      <a:pt x="448" y="12"/>
                      <a:pt x="448" y="12"/>
                    </a:cubicBezTo>
                    <a:cubicBezTo>
                      <a:pt x="448" y="11"/>
                      <a:pt x="448" y="11"/>
                      <a:pt x="447" y="11"/>
                    </a:cubicBezTo>
                    <a:close/>
                    <a:moveTo>
                      <a:pt x="436" y="27"/>
                    </a:moveTo>
                    <a:cubicBezTo>
                      <a:pt x="436" y="26"/>
                      <a:pt x="435" y="26"/>
                      <a:pt x="435" y="26"/>
                    </a:cubicBezTo>
                    <a:cubicBezTo>
                      <a:pt x="435" y="26"/>
                      <a:pt x="435" y="26"/>
                      <a:pt x="435" y="26"/>
                    </a:cubicBezTo>
                    <a:cubicBezTo>
                      <a:pt x="435" y="26"/>
                      <a:pt x="435" y="26"/>
                      <a:pt x="435" y="26"/>
                    </a:cubicBezTo>
                    <a:cubicBezTo>
                      <a:pt x="435" y="27"/>
                      <a:pt x="435" y="27"/>
                      <a:pt x="435" y="27"/>
                    </a:cubicBezTo>
                    <a:cubicBezTo>
                      <a:pt x="435" y="27"/>
                      <a:pt x="435" y="27"/>
                      <a:pt x="436" y="27"/>
                    </a:cubicBezTo>
                    <a:cubicBezTo>
                      <a:pt x="436" y="27"/>
                      <a:pt x="436" y="27"/>
                      <a:pt x="436" y="27"/>
                    </a:cubicBezTo>
                    <a:close/>
                    <a:moveTo>
                      <a:pt x="434" y="27"/>
                    </a:moveTo>
                    <a:cubicBezTo>
                      <a:pt x="434" y="26"/>
                      <a:pt x="434" y="28"/>
                      <a:pt x="434" y="27"/>
                    </a:cubicBezTo>
                    <a:close/>
                    <a:moveTo>
                      <a:pt x="315" y="172"/>
                    </a:moveTo>
                    <a:cubicBezTo>
                      <a:pt x="315" y="172"/>
                      <a:pt x="315" y="171"/>
                      <a:pt x="315" y="172"/>
                    </a:cubicBezTo>
                    <a:close/>
                    <a:moveTo>
                      <a:pt x="431" y="29"/>
                    </a:moveTo>
                    <a:cubicBezTo>
                      <a:pt x="431" y="30"/>
                      <a:pt x="432" y="30"/>
                      <a:pt x="432" y="30"/>
                    </a:cubicBezTo>
                    <a:cubicBezTo>
                      <a:pt x="432" y="30"/>
                      <a:pt x="432" y="29"/>
                      <a:pt x="432" y="29"/>
                    </a:cubicBezTo>
                    <a:cubicBezTo>
                      <a:pt x="432" y="29"/>
                      <a:pt x="432" y="29"/>
                      <a:pt x="431" y="29"/>
                    </a:cubicBezTo>
                    <a:close/>
                    <a:moveTo>
                      <a:pt x="315" y="172"/>
                    </a:moveTo>
                    <a:cubicBezTo>
                      <a:pt x="315" y="172"/>
                      <a:pt x="315" y="172"/>
                      <a:pt x="315" y="172"/>
                    </a:cubicBezTo>
                    <a:cubicBezTo>
                      <a:pt x="315" y="171"/>
                      <a:pt x="315" y="172"/>
                      <a:pt x="315" y="172"/>
                    </a:cubicBezTo>
                    <a:close/>
                    <a:moveTo>
                      <a:pt x="445" y="11"/>
                    </a:moveTo>
                    <a:cubicBezTo>
                      <a:pt x="445" y="11"/>
                      <a:pt x="446" y="12"/>
                      <a:pt x="446" y="12"/>
                    </a:cubicBezTo>
                    <a:cubicBezTo>
                      <a:pt x="445" y="12"/>
                      <a:pt x="446" y="11"/>
                      <a:pt x="445" y="11"/>
                    </a:cubicBezTo>
                    <a:close/>
                    <a:moveTo>
                      <a:pt x="439" y="18"/>
                    </a:moveTo>
                    <a:cubicBezTo>
                      <a:pt x="440" y="18"/>
                      <a:pt x="440" y="19"/>
                      <a:pt x="440" y="18"/>
                    </a:cubicBezTo>
                    <a:cubicBezTo>
                      <a:pt x="440" y="18"/>
                      <a:pt x="440" y="18"/>
                      <a:pt x="439" y="18"/>
                    </a:cubicBezTo>
                    <a:close/>
                    <a:moveTo>
                      <a:pt x="429" y="31"/>
                    </a:moveTo>
                    <a:cubicBezTo>
                      <a:pt x="428" y="31"/>
                      <a:pt x="429" y="32"/>
                      <a:pt x="429" y="31"/>
                    </a:cubicBezTo>
                    <a:close/>
                    <a:moveTo>
                      <a:pt x="428" y="32"/>
                    </a:moveTo>
                    <a:cubicBezTo>
                      <a:pt x="428" y="32"/>
                      <a:pt x="427" y="32"/>
                      <a:pt x="428" y="32"/>
                    </a:cubicBezTo>
                    <a:cubicBezTo>
                      <a:pt x="428" y="32"/>
                      <a:pt x="428" y="32"/>
                      <a:pt x="428" y="32"/>
                    </a:cubicBezTo>
                    <a:close/>
                    <a:moveTo>
                      <a:pt x="427" y="33"/>
                    </a:moveTo>
                    <a:cubicBezTo>
                      <a:pt x="428" y="33"/>
                      <a:pt x="428" y="33"/>
                      <a:pt x="428" y="32"/>
                    </a:cubicBezTo>
                    <a:cubicBezTo>
                      <a:pt x="428" y="33"/>
                      <a:pt x="427" y="32"/>
                      <a:pt x="427" y="33"/>
                    </a:cubicBezTo>
                    <a:close/>
                    <a:moveTo>
                      <a:pt x="443" y="11"/>
                    </a:moveTo>
                    <a:cubicBezTo>
                      <a:pt x="444" y="11"/>
                      <a:pt x="444" y="12"/>
                      <a:pt x="445" y="11"/>
                    </a:cubicBezTo>
                    <a:cubicBezTo>
                      <a:pt x="444" y="11"/>
                      <a:pt x="444" y="11"/>
                      <a:pt x="443" y="11"/>
                    </a:cubicBezTo>
                    <a:close/>
                    <a:moveTo>
                      <a:pt x="442" y="13"/>
                    </a:moveTo>
                    <a:cubicBezTo>
                      <a:pt x="443" y="13"/>
                      <a:pt x="443" y="13"/>
                      <a:pt x="443" y="13"/>
                    </a:cubicBezTo>
                    <a:cubicBezTo>
                      <a:pt x="443" y="13"/>
                      <a:pt x="443" y="13"/>
                      <a:pt x="442" y="13"/>
                    </a:cubicBezTo>
                    <a:close/>
                    <a:moveTo>
                      <a:pt x="438" y="18"/>
                    </a:moveTo>
                    <a:cubicBezTo>
                      <a:pt x="438" y="19"/>
                      <a:pt x="438" y="19"/>
                      <a:pt x="439" y="18"/>
                    </a:cubicBezTo>
                    <a:cubicBezTo>
                      <a:pt x="438" y="18"/>
                      <a:pt x="438" y="18"/>
                      <a:pt x="438" y="18"/>
                    </a:cubicBezTo>
                    <a:close/>
                    <a:moveTo>
                      <a:pt x="427" y="32"/>
                    </a:moveTo>
                    <a:cubicBezTo>
                      <a:pt x="427" y="32"/>
                      <a:pt x="427" y="31"/>
                      <a:pt x="427" y="32"/>
                    </a:cubicBezTo>
                    <a:close/>
                    <a:moveTo>
                      <a:pt x="437" y="19"/>
                    </a:moveTo>
                    <a:cubicBezTo>
                      <a:pt x="437" y="19"/>
                      <a:pt x="437" y="19"/>
                      <a:pt x="437" y="19"/>
                    </a:cubicBezTo>
                    <a:close/>
                    <a:moveTo>
                      <a:pt x="442" y="13"/>
                    </a:moveTo>
                    <a:cubicBezTo>
                      <a:pt x="442" y="13"/>
                      <a:pt x="442" y="13"/>
                      <a:pt x="442" y="13"/>
                    </a:cubicBezTo>
                    <a:close/>
                    <a:moveTo>
                      <a:pt x="426" y="32"/>
                    </a:moveTo>
                    <a:cubicBezTo>
                      <a:pt x="427" y="32"/>
                      <a:pt x="426" y="31"/>
                      <a:pt x="426" y="32"/>
                    </a:cubicBezTo>
                    <a:close/>
                    <a:moveTo>
                      <a:pt x="426" y="30"/>
                    </a:moveTo>
                    <a:cubicBezTo>
                      <a:pt x="426" y="30"/>
                      <a:pt x="426" y="30"/>
                      <a:pt x="425" y="30"/>
                    </a:cubicBezTo>
                    <a:cubicBezTo>
                      <a:pt x="426" y="31"/>
                      <a:pt x="426" y="30"/>
                      <a:pt x="427" y="31"/>
                    </a:cubicBezTo>
                    <a:cubicBezTo>
                      <a:pt x="427" y="31"/>
                      <a:pt x="427" y="31"/>
                      <a:pt x="427" y="31"/>
                    </a:cubicBezTo>
                    <a:cubicBezTo>
                      <a:pt x="427" y="30"/>
                      <a:pt x="427" y="30"/>
                      <a:pt x="426" y="30"/>
                    </a:cubicBezTo>
                    <a:close/>
                    <a:moveTo>
                      <a:pt x="425" y="33"/>
                    </a:moveTo>
                    <a:cubicBezTo>
                      <a:pt x="425" y="33"/>
                      <a:pt x="425" y="33"/>
                      <a:pt x="425" y="33"/>
                    </a:cubicBezTo>
                    <a:cubicBezTo>
                      <a:pt x="425" y="33"/>
                      <a:pt x="425" y="33"/>
                      <a:pt x="425" y="33"/>
                    </a:cubicBezTo>
                    <a:close/>
                    <a:moveTo>
                      <a:pt x="445" y="9"/>
                    </a:moveTo>
                    <a:cubicBezTo>
                      <a:pt x="445" y="9"/>
                      <a:pt x="445" y="9"/>
                      <a:pt x="445" y="9"/>
                    </a:cubicBezTo>
                    <a:close/>
                    <a:moveTo>
                      <a:pt x="443" y="11"/>
                    </a:moveTo>
                    <a:cubicBezTo>
                      <a:pt x="442" y="10"/>
                      <a:pt x="443" y="11"/>
                      <a:pt x="443" y="11"/>
                    </a:cubicBezTo>
                    <a:close/>
                    <a:moveTo>
                      <a:pt x="437" y="18"/>
                    </a:moveTo>
                    <a:cubicBezTo>
                      <a:pt x="436" y="18"/>
                      <a:pt x="436" y="17"/>
                      <a:pt x="435" y="16"/>
                    </a:cubicBezTo>
                    <a:cubicBezTo>
                      <a:pt x="434" y="16"/>
                      <a:pt x="435" y="17"/>
                      <a:pt x="435" y="17"/>
                    </a:cubicBezTo>
                    <a:cubicBezTo>
                      <a:pt x="434" y="17"/>
                      <a:pt x="434" y="17"/>
                      <a:pt x="434" y="17"/>
                    </a:cubicBezTo>
                    <a:cubicBezTo>
                      <a:pt x="434" y="16"/>
                      <a:pt x="434" y="16"/>
                      <a:pt x="433" y="16"/>
                    </a:cubicBezTo>
                    <a:cubicBezTo>
                      <a:pt x="433" y="16"/>
                      <a:pt x="433" y="17"/>
                      <a:pt x="433" y="17"/>
                    </a:cubicBezTo>
                    <a:cubicBezTo>
                      <a:pt x="433" y="17"/>
                      <a:pt x="432" y="17"/>
                      <a:pt x="432" y="17"/>
                    </a:cubicBezTo>
                    <a:cubicBezTo>
                      <a:pt x="432" y="17"/>
                      <a:pt x="431" y="17"/>
                      <a:pt x="431" y="17"/>
                    </a:cubicBezTo>
                    <a:cubicBezTo>
                      <a:pt x="432" y="18"/>
                      <a:pt x="433" y="18"/>
                      <a:pt x="434" y="18"/>
                    </a:cubicBezTo>
                    <a:cubicBezTo>
                      <a:pt x="433" y="17"/>
                      <a:pt x="436" y="18"/>
                      <a:pt x="436" y="19"/>
                    </a:cubicBezTo>
                    <a:cubicBezTo>
                      <a:pt x="437" y="19"/>
                      <a:pt x="437" y="18"/>
                      <a:pt x="437" y="18"/>
                    </a:cubicBezTo>
                    <a:close/>
                    <a:moveTo>
                      <a:pt x="429" y="27"/>
                    </a:moveTo>
                    <a:cubicBezTo>
                      <a:pt x="429" y="27"/>
                      <a:pt x="429" y="27"/>
                      <a:pt x="429" y="27"/>
                    </a:cubicBezTo>
                    <a:cubicBezTo>
                      <a:pt x="429" y="27"/>
                      <a:pt x="429" y="26"/>
                      <a:pt x="429" y="27"/>
                    </a:cubicBezTo>
                    <a:close/>
                    <a:moveTo>
                      <a:pt x="425" y="30"/>
                    </a:moveTo>
                    <a:cubicBezTo>
                      <a:pt x="425" y="30"/>
                      <a:pt x="426" y="31"/>
                      <a:pt x="425" y="30"/>
                    </a:cubicBezTo>
                    <a:close/>
                    <a:moveTo>
                      <a:pt x="424" y="32"/>
                    </a:moveTo>
                    <a:cubicBezTo>
                      <a:pt x="423" y="32"/>
                      <a:pt x="424" y="32"/>
                      <a:pt x="424" y="32"/>
                    </a:cubicBezTo>
                    <a:close/>
                    <a:moveTo>
                      <a:pt x="423" y="32"/>
                    </a:moveTo>
                    <a:cubicBezTo>
                      <a:pt x="423" y="33"/>
                      <a:pt x="422" y="32"/>
                      <a:pt x="422" y="33"/>
                    </a:cubicBezTo>
                    <a:cubicBezTo>
                      <a:pt x="423" y="33"/>
                      <a:pt x="422" y="33"/>
                      <a:pt x="423" y="33"/>
                    </a:cubicBezTo>
                    <a:cubicBezTo>
                      <a:pt x="423" y="33"/>
                      <a:pt x="423" y="33"/>
                      <a:pt x="423" y="33"/>
                    </a:cubicBezTo>
                    <a:cubicBezTo>
                      <a:pt x="423" y="33"/>
                      <a:pt x="423" y="33"/>
                      <a:pt x="423" y="32"/>
                    </a:cubicBezTo>
                    <a:close/>
                    <a:moveTo>
                      <a:pt x="439" y="11"/>
                    </a:moveTo>
                    <a:cubicBezTo>
                      <a:pt x="439" y="11"/>
                      <a:pt x="440" y="11"/>
                      <a:pt x="440" y="11"/>
                    </a:cubicBezTo>
                    <a:cubicBezTo>
                      <a:pt x="440" y="11"/>
                      <a:pt x="439" y="10"/>
                      <a:pt x="439" y="11"/>
                    </a:cubicBezTo>
                    <a:close/>
                    <a:moveTo>
                      <a:pt x="442" y="9"/>
                    </a:moveTo>
                    <a:cubicBezTo>
                      <a:pt x="441" y="8"/>
                      <a:pt x="442" y="9"/>
                      <a:pt x="442" y="9"/>
                    </a:cubicBezTo>
                    <a:close/>
                    <a:moveTo>
                      <a:pt x="440" y="10"/>
                    </a:moveTo>
                    <a:cubicBezTo>
                      <a:pt x="441" y="11"/>
                      <a:pt x="440" y="10"/>
                      <a:pt x="440" y="10"/>
                    </a:cubicBezTo>
                    <a:close/>
                    <a:moveTo>
                      <a:pt x="438" y="12"/>
                    </a:moveTo>
                    <a:cubicBezTo>
                      <a:pt x="438" y="13"/>
                      <a:pt x="438" y="13"/>
                      <a:pt x="438" y="13"/>
                    </a:cubicBezTo>
                    <a:cubicBezTo>
                      <a:pt x="438" y="12"/>
                      <a:pt x="438" y="12"/>
                      <a:pt x="438" y="12"/>
                    </a:cubicBezTo>
                    <a:close/>
                    <a:moveTo>
                      <a:pt x="437" y="12"/>
                    </a:moveTo>
                    <a:cubicBezTo>
                      <a:pt x="438" y="13"/>
                      <a:pt x="437" y="13"/>
                      <a:pt x="438" y="13"/>
                    </a:cubicBezTo>
                    <a:cubicBezTo>
                      <a:pt x="438" y="13"/>
                      <a:pt x="437" y="12"/>
                      <a:pt x="437" y="12"/>
                    </a:cubicBezTo>
                    <a:close/>
                    <a:moveTo>
                      <a:pt x="441" y="8"/>
                    </a:moveTo>
                    <a:cubicBezTo>
                      <a:pt x="441" y="8"/>
                      <a:pt x="441" y="9"/>
                      <a:pt x="441" y="9"/>
                    </a:cubicBezTo>
                    <a:cubicBezTo>
                      <a:pt x="441" y="9"/>
                      <a:pt x="441" y="9"/>
                      <a:pt x="441" y="9"/>
                    </a:cubicBezTo>
                    <a:cubicBezTo>
                      <a:pt x="441" y="9"/>
                      <a:pt x="441" y="9"/>
                      <a:pt x="441" y="9"/>
                    </a:cubicBezTo>
                    <a:cubicBezTo>
                      <a:pt x="441" y="9"/>
                      <a:pt x="441" y="8"/>
                      <a:pt x="441" y="8"/>
                    </a:cubicBezTo>
                    <a:close/>
                    <a:moveTo>
                      <a:pt x="422" y="32"/>
                    </a:moveTo>
                    <a:cubicBezTo>
                      <a:pt x="422" y="32"/>
                      <a:pt x="422" y="32"/>
                      <a:pt x="422" y="32"/>
                    </a:cubicBezTo>
                    <a:close/>
                    <a:moveTo>
                      <a:pt x="434" y="10"/>
                    </a:moveTo>
                    <a:cubicBezTo>
                      <a:pt x="433" y="10"/>
                      <a:pt x="433" y="10"/>
                      <a:pt x="433" y="10"/>
                    </a:cubicBezTo>
                    <a:cubicBezTo>
                      <a:pt x="430" y="9"/>
                      <a:pt x="428" y="10"/>
                      <a:pt x="426" y="9"/>
                    </a:cubicBezTo>
                    <a:cubicBezTo>
                      <a:pt x="425" y="9"/>
                      <a:pt x="424" y="10"/>
                      <a:pt x="424" y="10"/>
                    </a:cubicBezTo>
                    <a:cubicBezTo>
                      <a:pt x="425" y="11"/>
                      <a:pt x="426" y="10"/>
                      <a:pt x="426" y="10"/>
                    </a:cubicBezTo>
                    <a:cubicBezTo>
                      <a:pt x="427" y="11"/>
                      <a:pt x="428" y="10"/>
                      <a:pt x="429" y="11"/>
                    </a:cubicBezTo>
                    <a:cubicBezTo>
                      <a:pt x="430" y="11"/>
                      <a:pt x="429" y="10"/>
                      <a:pt x="430" y="10"/>
                    </a:cubicBezTo>
                    <a:cubicBezTo>
                      <a:pt x="431" y="11"/>
                      <a:pt x="431" y="11"/>
                      <a:pt x="432" y="11"/>
                    </a:cubicBezTo>
                    <a:cubicBezTo>
                      <a:pt x="434" y="10"/>
                      <a:pt x="436" y="11"/>
                      <a:pt x="438" y="11"/>
                    </a:cubicBezTo>
                    <a:cubicBezTo>
                      <a:pt x="437" y="10"/>
                      <a:pt x="435" y="11"/>
                      <a:pt x="434" y="10"/>
                    </a:cubicBezTo>
                    <a:close/>
                    <a:moveTo>
                      <a:pt x="436" y="12"/>
                    </a:moveTo>
                    <a:cubicBezTo>
                      <a:pt x="436" y="12"/>
                      <a:pt x="436" y="13"/>
                      <a:pt x="436" y="12"/>
                    </a:cubicBezTo>
                    <a:close/>
                    <a:moveTo>
                      <a:pt x="425" y="26"/>
                    </a:moveTo>
                    <a:cubicBezTo>
                      <a:pt x="424" y="25"/>
                      <a:pt x="425" y="26"/>
                      <a:pt x="425" y="26"/>
                    </a:cubicBezTo>
                    <a:close/>
                    <a:moveTo>
                      <a:pt x="424" y="26"/>
                    </a:moveTo>
                    <a:cubicBezTo>
                      <a:pt x="424" y="26"/>
                      <a:pt x="424" y="27"/>
                      <a:pt x="425" y="26"/>
                    </a:cubicBezTo>
                    <a:cubicBezTo>
                      <a:pt x="424" y="26"/>
                      <a:pt x="424" y="26"/>
                      <a:pt x="424" y="26"/>
                    </a:cubicBezTo>
                    <a:close/>
                    <a:moveTo>
                      <a:pt x="423" y="27"/>
                    </a:moveTo>
                    <a:cubicBezTo>
                      <a:pt x="423" y="26"/>
                      <a:pt x="424" y="27"/>
                      <a:pt x="423" y="27"/>
                    </a:cubicBezTo>
                    <a:close/>
                    <a:moveTo>
                      <a:pt x="435" y="13"/>
                    </a:moveTo>
                    <a:cubicBezTo>
                      <a:pt x="434" y="12"/>
                      <a:pt x="435" y="13"/>
                      <a:pt x="435" y="13"/>
                    </a:cubicBezTo>
                    <a:close/>
                    <a:moveTo>
                      <a:pt x="430" y="17"/>
                    </a:moveTo>
                    <a:cubicBezTo>
                      <a:pt x="429" y="17"/>
                      <a:pt x="430" y="18"/>
                      <a:pt x="430" y="17"/>
                    </a:cubicBezTo>
                    <a:close/>
                    <a:moveTo>
                      <a:pt x="416" y="33"/>
                    </a:moveTo>
                    <a:cubicBezTo>
                      <a:pt x="416" y="34"/>
                      <a:pt x="416" y="34"/>
                      <a:pt x="416" y="34"/>
                    </a:cubicBezTo>
                    <a:cubicBezTo>
                      <a:pt x="416" y="33"/>
                      <a:pt x="416" y="33"/>
                      <a:pt x="416" y="33"/>
                    </a:cubicBezTo>
                    <a:close/>
                    <a:moveTo>
                      <a:pt x="433" y="13"/>
                    </a:moveTo>
                    <a:cubicBezTo>
                      <a:pt x="432" y="13"/>
                      <a:pt x="432" y="12"/>
                      <a:pt x="431" y="13"/>
                    </a:cubicBezTo>
                    <a:cubicBezTo>
                      <a:pt x="430" y="13"/>
                      <a:pt x="430" y="12"/>
                      <a:pt x="430" y="12"/>
                    </a:cubicBezTo>
                    <a:cubicBezTo>
                      <a:pt x="430" y="11"/>
                      <a:pt x="431" y="12"/>
                      <a:pt x="431" y="11"/>
                    </a:cubicBezTo>
                    <a:cubicBezTo>
                      <a:pt x="432" y="12"/>
                      <a:pt x="432" y="12"/>
                      <a:pt x="433" y="12"/>
                    </a:cubicBezTo>
                    <a:cubicBezTo>
                      <a:pt x="433" y="13"/>
                      <a:pt x="433" y="13"/>
                      <a:pt x="433" y="13"/>
                    </a:cubicBezTo>
                    <a:close/>
                    <a:moveTo>
                      <a:pt x="430" y="12"/>
                    </a:moveTo>
                    <a:cubicBezTo>
                      <a:pt x="430" y="12"/>
                      <a:pt x="431" y="12"/>
                      <a:pt x="430" y="12"/>
                    </a:cubicBezTo>
                    <a:close/>
                    <a:moveTo>
                      <a:pt x="418" y="31"/>
                    </a:moveTo>
                    <a:cubicBezTo>
                      <a:pt x="418" y="31"/>
                      <a:pt x="418" y="31"/>
                      <a:pt x="418" y="31"/>
                    </a:cubicBezTo>
                    <a:close/>
                    <a:moveTo>
                      <a:pt x="437" y="7"/>
                    </a:moveTo>
                    <a:cubicBezTo>
                      <a:pt x="436" y="7"/>
                      <a:pt x="437" y="8"/>
                      <a:pt x="437" y="7"/>
                    </a:cubicBezTo>
                    <a:close/>
                    <a:moveTo>
                      <a:pt x="429" y="16"/>
                    </a:moveTo>
                    <a:cubicBezTo>
                      <a:pt x="429" y="16"/>
                      <a:pt x="430" y="16"/>
                      <a:pt x="429" y="16"/>
                    </a:cubicBezTo>
                    <a:close/>
                    <a:moveTo>
                      <a:pt x="428" y="17"/>
                    </a:moveTo>
                    <a:cubicBezTo>
                      <a:pt x="427" y="17"/>
                      <a:pt x="429" y="18"/>
                      <a:pt x="428" y="17"/>
                    </a:cubicBezTo>
                    <a:close/>
                    <a:moveTo>
                      <a:pt x="421" y="27"/>
                    </a:moveTo>
                    <a:cubicBezTo>
                      <a:pt x="420" y="26"/>
                      <a:pt x="421" y="27"/>
                      <a:pt x="421" y="27"/>
                    </a:cubicBezTo>
                    <a:close/>
                    <a:moveTo>
                      <a:pt x="425" y="17"/>
                    </a:moveTo>
                    <a:cubicBezTo>
                      <a:pt x="426" y="18"/>
                      <a:pt x="427" y="18"/>
                      <a:pt x="427" y="18"/>
                    </a:cubicBezTo>
                    <a:cubicBezTo>
                      <a:pt x="427" y="17"/>
                      <a:pt x="426" y="17"/>
                      <a:pt x="425" y="17"/>
                    </a:cubicBezTo>
                    <a:close/>
                    <a:moveTo>
                      <a:pt x="415" y="31"/>
                    </a:moveTo>
                    <a:cubicBezTo>
                      <a:pt x="415" y="31"/>
                      <a:pt x="415" y="31"/>
                      <a:pt x="415" y="31"/>
                    </a:cubicBezTo>
                    <a:cubicBezTo>
                      <a:pt x="415" y="32"/>
                      <a:pt x="416" y="31"/>
                      <a:pt x="415" y="31"/>
                    </a:cubicBezTo>
                    <a:close/>
                    <a:moveTo>
                      <a:pt x="415" y="32"/>
                    </a:moveTo>
                    <a:cubicBezTo>
                      <a:pt x="415" y="32"/>
                      <a:pt x="415" y="32"/>
                      <a:pt x="415" y="31"/>
                    </a:cubicBezTo>
                    <a:cubicBezTo>
                      <a:pt x="414" y="32"/>
                      <a:pt x="414" y="32"/>
                      <a:pt x="414" y="32"/>
                    </a:cubicBezTo>
                    <a:cubicBezTo>
                      <a:pt x="414" y="32"/>
                      <a:pt x="415" y="32"/>
                      <a:pt x="415" y="32"/>
                    </a:cubicBezTo>
                    <a:close/>
                    <a:moveTo>
                      <a:pt x="420" y="25"/>
                    </a:moveTo>
                    <a:cubicBezTo>
                      <a:pt x="419" y="25"/>
                      <a:pt x="420" y="26"/>
                      <a:pt x="420" y="25"/>
                    </a:cubicBezTo>
                    <a:close/>
                    <a:moveTo>
                      <a:pt x="432" y="8"/>
                    </a:moveTo>
                    <a:cubicBezTo>
                      <a:pt x="433" y="9"/>
                      <a:pt x="433" y="9"/>
                      <a:pt x="434" y="8"/>
                    </a:cubicBezTo>
                    <a:cubicBezTo>
                      <a:pt x="433" y="8"/>
                      <a:pt x="432" y="8"/>
                      <a:pt x="432" y="8"/>
                    </a:cubicBezTo>
                    <a:close/>
                    <a:moveTo>
                      <a:pt x="427" y="17"/>
                    </a:moveTo>
                    <a:cubicBezTo>
                      <a:pt x="427" y="16"/>
                      <a:pt x="426" y="16"/>
                      <a:pt x="426" y="17"/>
                    </a:cubicBezTo>
                    <a:cubicBezTo>
                      <a:pt x="426" y="17"/>
                      <a:pt x="427" y="17"/>
                      <a:pt x="427" y="17"/>
                    </a:cubicBezTo>
                    <a:close/>
                    <a:moveTo>
                      <a:pt x="413" y="33"/>
                    </a:moveTo>
                    <a:cubicBezTo>
                      <a:pt x="413" y="33"/>
                      <a:pt x="413" y="33"/>
                      <a:pt x="412" y="34"/>
                    </a:cubicBezTo>
                    <a:cubicBezTo>
                      <a:pt x="413" y="34"/>
                      <a:pt x="413" y="34"/>
                      <a:pt x="413" y="34"/>
                    </a:cubicBezTo>
                    <a:cubicBezTo>
                      <a:pt x="413" y="34"/>
                      <a:pt x="413" y="34"/>
                      <a:pt x="413" y="33"/>
                    </a:cubicBezTo>
                    <a:cubicBezTo>
                      <a:pt x="413" y="33"/>
                      <a:pt x="413" y="33"/>
                      <a:pt x="413" y="33"/>
                    </a:cubicBezTo>
                    <a:close/>
                    <a:moveTo>
                      <a:pt x="413" y="32"/>
                    </a:moveTo>
                    <a:cubicBezTo>
                      <a:pt x="414" y="32"/>
                      <a:pt x="414" y="32"/>
                      <a:pt x="414" y="32"/>
                    </a:cubicBezTo>
                    <a:cubicBezTo>
                      <a:pt x="414" y="32"/>
                      <a:pt x="414" y="32"/>
                      <a:pt x="413" y="32"/>
                    </a:cubicBezTo>
                    <a:close/>
                    <a:moveTo>
                      <a:pt x="425" y="16"/>
                    </a:moveTo>
                    <a:cubicBezTo>
                      <a:pt x="425" y="16"/>
                      <a:pt x="425" y="16"/>
                      <a:pt x="425" y="16"/>
                    </a:cubicBezTo>
                    <a:cubicBezTo>
                      <a:pt x="425" y="17"/>
                      <a:pt x="426" y="17"/>
                      <a:pt x="426" y="17"/>
                    </a:cubicBezTo>
                    <a:cubicBezTo>
                      <a:pt x="426" y="16"/>
                      <a:pt x="426" y="16"/>
                      <a:pt x="425" y="16"/>
                    </a:cubicBezTo>
                    <a:close/>
                    <a:moveTo>
                      <a:pt x="428" y="11"/>
                    </a:moveTo>
                    <a:cubicBezTo>
                      <a:pt x="428" y="11"/>
                      <a:pt x="427" y="12"/>
                      <a:pt x="426" y="12"/>
                    </a:cubicBezTo>
                    <a:cubicBezTo>
                      <a:pt x="426" y="13"/>
                      <a:pt x="427" y="12"/>
                      <a:pt x="427" y="13"/>
                    </a:cubicBezTo>
                    <a:cubicBezTo>
                      <a:pt x="428" y="12"/>
                      <a:pt x="428" y="12"/>
                      <a:pt x="429" y="12"/>
                    </a:cubicBezTo>
                    <a:cubicBezTo>
                      <a:pt x="429" y="12"/>
                      <a:pt x="429" y="11"/>
                      <a:pt x="428" y="11"/>
                    </a:cubicBezTo>
                    <a:close/>
                    <a:moveTo>
                      <a:pt x="417" y="25"/>
                    </a:moveTo>
                    <a:cubicBezTo>
                      <a:pt x="417" y="25"/>
                      <a:pt x="416" y="25"/>
                      <a:pt x="416" y="26"/>
                    </a:cubicBezTo>
                    <a:cubicBezTo>
                      <a:pt x="417" y="26"/>
                      <a:pt x="418" y="25"/>
                      <a:pt x="417" y="25"/>
                    </a:cubicBezTo>
                    <a:close/>
                    <a:moveTo>
                      <a:pt x="424" y="16"/>
                    </a:moveTo>
                    <a:cubicBezTo>
                      <a:pt x="423" y="17"/>
                      <a:pt x="423" y="17"/>
                      <a:pt x="423" y="17"/>
                    </a:cubicBezTo>
                    <a:cubicBezTo>
                      <a:pt x="424" y="17"/>
                      <a:pt x="424" y="17"/>
                      <a:pt x="424" y="17"/>
                    </a:cubicBezTo>
                    <a:cubicBezTo>
                      <a:pt x="424" y="17"/>
                      <a:pt x="424" y="17"/>
                      <a:pt x="424" y="16"/>
                    </a:cubicBezTo>
                    <a:close/>
                    <a:moveTo>
                      <a:pt x="430" y="8"/>
                    </a:moveTo>
                    <a:cubicBezTo>
                      <a:pt x="430" y="8"/>
                      <a:pt x="431" y="9"/>
                      <a:pt x="431" y="8"/>
                    </a:cubicBezTo>
                    <a:cubicBezTo>
                      <a:pt x="431" y="8"/>
                      <a:pt x="430" y="8"/>
                      <a:pt x="430" y="8"/>
                    </a:cubicBezTo>
                    <a:close/>
                    <a:moveTo>
                      <a:pt x="424" y="16"/>
                    </a:moveTo>
                    <a:cubicBezTo>
                      <a:pt x="424" y="16"/>
                      <a:pt x="424" y="16"/>
                      <a:pt x="424" y="16"/>
                    </a:cubicBezTo>
                    <a:cubicBezTo>
                      <a:pt x="424" y="16"/>
                      <a:pt x="423" y="16"/>
                      <a:pt x="424" y="16"/>
                    </a:cubicBezTo>
                    <a:close/>
                    <a:moveTo>
                      <a:pt x="422" y="16"/>
                    </a:moveTo>
                    <a:cubicBezTo>
                      <a:pt x="422" y="16"/>
                      <a:pt x="422" y="16"/>
                      <a:pt x="422" y="16"/>
                    </a:cubicBezTo>
                    <a:cubicBezTo>
                      <a:pt x="422" y="16"/>
                      <a:pt x="422" y="16"/>
                      <a:pt x="422" y="16"/>
                    </a:cubicBezTo>
                    <a:cubicBezTo>
                      <a:pt x="422" y="16"/>
                      <a:pt x="422" y="16"/>
                      <a:pt x="422" y="16"/>
                    </a:cubicBezTo>
                    <a:cubicBezTo>
                      <a:pt x="422" y="16"/>
                      <a:pt x="422" y="16"/>
                      <a:pt x="422" y="16"/>
                    </a:cubicBezTo>
                    <a:close/>
                    <a:moveTo>
                      <a:pt x="428" y="8"/>
                    </a:moveTo>
                    <a:cubicBezTo>
                      <a:pt x="428" y="8"/>
                      <a:pt x="429" y="8"/>
                      <a:pt x="429" y="8"/>
                    </a:cubicBezTo>
                    <a:cubicBezTo>
                      <a:pt x="428" y="8"/>
                      <a:pt x="428" y="8"/>
                      <a:pt x="428" y="8"/>
                    </a:cubicBezTo>
                    <a:close/>
                    <a:moveTo>
                      <a:pt x="409" y="31"/>
                    </a:moveTo>
                    <a:cubicBezTo>
                      <a:pt x="409" y="31"/>
                      <a:pt x="409" y="32"/>
                      <a:pt x="409" y="31"/>
                    </a:cubicBezTo>
                    <a:close/>
                    <a:moveTo>
                      <a:pt x="424" y="12"/>
                    </a:moveTo>
                    <a:cubicBezTo>
                      <a:pt x="424" y="11"/>
                      <a:pt x="424" y="13"/>
                      <a:pt x="424" y="12"/>
                    </a:cubicBezTo>
                    <a:close/>
                    <a:moveTo>
                      <a:pt x="427" y="8"/>
                    </a:moveTo>
                    <a:cubicBezTo>
                      <a:pt x="427" y="8"/>
                      <a:pt x="427" y="8"/>
                      <a:pt x="427" y="8"/>
                    </a:cubicBezTo>
                    <a:close/>
                    <a:moveTo>
                      <a:pt x="420" y="12"/>
                    </a:moveTo>
                    <a:cubicBezTo>
                      <a:pt x="421" y="13"/>
                      <a:pt x="421" y="11"/>
                      <a:pt x="421" y="12"/>
                    </a:cubicBezTo>
                    <a:cubicBezTo>
                      <a:pt x="422" y="12"/>
                      <a:pt x="422" y="12"/>
                      <a:pt x="423" y="11"/>
                    </a:cubicBezTo>
                    <a:cubicBezTo>
                      <a:pt x="422" y="11"/>
                      <a:pt x="421" y="11"/>
                      <a:pt x="420" y="12"/>
                    </a:cubicBezTo>
                    <a:close/>
                    <a:moveTo>
                      <a:pt x="422" y="10"/>
                    </a:moveTo>
                    <a:cubicBezTo>
                      <a:pt x="422" y="10"/>
                      <a:pt x="423" y="10"/>
                      <a:pt x="423" y="10"/>
                    </a:cubicBezTo>
                    <a:cubicBezTo>
                      <a:pt x="423" y="10"/>
                      <a:pt x="422" y="10"/>
                      <a:pt x="422" y="10"/>
                    </a:cubicBezTo>
                    <a:close/>
                    <a:moveTo>
                      <a:pt x="417" y="15"/>
                    </a:moveTo>
                    <a:cubicBezTo>
                      <a:pt x="417" y="15"/>
                      <a:pt x="416" y="14"/>
                      <a:pt x="416" y="15"/>
                    </a:cubicBezTo>
                    <a:cubicBezTo>
                      <a:pt x="416" y="15"/>
                      <a:pt x="417" y="15"/>
                      <a:pt x="417" y="16"/>
                    </a:cubicBezTo>
                    <a:cubicBezTo>
                      <a:pt x="416" y="15"/>
                      <a:pt x="416" y="15"/>
                      <a:pt x="416" y="16"/>
                    </a:cubicBezTo>
                    <a:cubicBezTo>
                      <a:pt x="416" y="16"/>
                      <a:pt x="416" y="16"/>
                      <a:pt x="416" y="16"/>
                    </a:cubicBezTo>
                    <a:cubicBezTo>
                      <a:pt x="416" y="15"/>
                      <a:pt x="417" y="16"/>
                      <a:pt x="418" y="16"/>
                    </a:cubicBezTo>
                    <a:cubicBezTo>
                      <a:pt x="417" y="15"/>
                      <a:pt x="417" y="15"/>
                      <a:pt x="417" y="15"/>
                    </a:cubicBezTo>
                    <a:close/>
                    <a:moveTo>
                      <a:pt x="420" y="9"/>
                    </a:moveTo>
                    <a:cubicBezTo>
                      <a:pt x="420" y="9"/>
                      <a:pt x="420" y="9"/>
                      <a:pt x="420" y="9"/>
                    </a:cubicBezTo>
                    <a:cubicBezTo>
                      <a:pt x="420" y="10"/>
                      <a:pt x="421" y="11"/>
                      <a:pt x="422" y="10"/>
                    </a:cubicBezTo>
                    <a:cubicBezTo>
                      <a:pt x="421" y="10"/>
                      <a:pt x="421" y="9"/>
                      <a:pt x="420" y="9"/>
                    </a:cubicBezTo>
                    <a:close/>
                    <a:moveTo>
                      <a:pt x="281" y="179"/>
                    </a:moveTo>
                    <a:cubicBezTo>
                      <a:pt x="282" y="179"/>
                      <a:pt x="282" y="178"/>
                      <a:pt x="283" y="179"/>
                    </a:cubicBezTo>
                    <a:cubicBezTo>
                      <a:pt x="283" y="179"/>
                      <a:pt x="283" y="179"/>
                      <a:pt x="283" y="179"/>
                    </a:cubicBezTo>
                    <a:cubicBezTo>
                      <a:pt x="282" y="178"/>
                      <a:pt x="282" y="179"/>
                      <a:pt x="281" y="179"/>
                    </a:cubicBezTo>
                    <a:close/>
                    <a:moveTo>
                      <a:pt x="414" y="17"/>
                    </a:moveTo>
                    <a:cubicBezTo>
                      <a:pt x="414" y="17"/>
                      <a:pt x="415" y="18"/>
                      <a:pt x="415" y="18"/>
                    </a:cubicBezTo>
                    <a:cubicBezTo>
                      <a:pt x="415" y="17"/>
                      <a:pt x="414" y="17"/>
                      <a:pt x="414" y="17"/>
                    </a:cubicBezTo>
                    <a:close/>
                    <a:moveTo>
                      <a:pt x="279" y="180"/>
                    </a:moveTo>
                    <a:cubicBezTo>
                      <a:pt x="280" y="180"/>
                      <a:pt x="280" y="180"/>
                      <a:pt x="281" y="180"/>
                    </a:cubicBezTo>
                    <a:cubicBezTo>
                      <a:pt x="281" y="179"/>
                      <a:pt x="280" y="180"/>
                      <a:pt x="279" y="180"/>
                    </a:cubicBezTo>
                    <a:close/>
                    <a:moveTo>
                      <a:pt x="415" y="17"/>
                    </a:moveTo>
                    <a:cubicBezTo>
                      <a:pt x="414" y="17"/>
                      <a:pt x="415" y="18"/>
                      <a:pt x="415" y="17"/>
                    </a:cubicBezTo>
                    <a:close/>
                    <a:moveTo>
                      <a:pt x="418" y="10"/>
                    </a:moveTo>
                    <a:cubicBezTo>
                      <a:pt x="418" y="11"/>
                      <a:pt x="418" y="11"/>
                      <a:pt x="418" y="11"/>
                    </a:cubicBezTo>
                    <a:cubicBezTo>
                      <a:pt x="418" y="12"/>
                      <a:pt x="419" y="12"/>
                      <a:pt x="419" y="11"/>
                    </a:cubicBezTo>
                    <a:cubicBezTo>
                      <a:pt x="419" y="11"/>
                      <a:pt x="419" y="11"/>
                      <a:pt x="418" y="10"/>
                    </a:cubicBezTo>
                    <a:close/>
                    <a:moveTo>
                      <a:pt x="415" y="16"/>
                    </a:moveTo>
                    <a:cubicBezTo>
                      <a:pt x="415" y="15"/>
                      <a:pt x="416" y="16"/>
                      <a:pt x="415" y="16"/>
                    </a:cubicBezTo>
                    <a:close/>
                    <a:moveTo>
                      <a:pt x="418" y="9"/>
                    </a:moveTo>
                    <a:cubicBezTo>
                      <a:pt x="419" y="10"/>
                      <a:pt x="419" y="10"/>
                      <a:pt x="420" y="9"/>
                    </a:cubicBezTo>
                    <a:cubicBezTo>
                      <a:pt x="419" y="9"/>
                      <a:pt x="419" y="9"/>
                      <a:pt x="418" y="9"/>
                    </a:cubicBezTo>
                    <a:close/>
                    <a:moveTo>
                      <a:pt x="417" y="11"/>
                    </a:moveTo>
                    <a:cubicBezTo>
                      <a:pt x="416" y="12"/>
                      <a:pt x="417" y="11"/>
                      <a:pt x="417" y="11"/>
                    </a:cubicBezTo>
                    <a:close/>
                    <a:moveTo>
                      <a:pt x="417" y="11"/>
                    </a:moveTo>
                    <a:cubicBezTo>
                      <a:pt x="417" y="11"/>
                      <a:pt x="417" y="11"/>
                      <a:pt x="417" y="10"/>
                    </a:cubicBezTo>
                    <a:cubicBezTo>
                      <a:pt x="417" y="11"/>
                      <a:pt x="417" y="11"/>
                      <a:pt x="417" y="11"/>
                    </a:cubicBezTo>
                    <a:cubicBezTo>
                      <a:pt x="417" y="11"/>
                      <a:pt x="417" y="11"/>
                      <a:pt x="417" y="11"/>
                    </a:cubicBezTo>
                    <a:close/>
                    <a:moveTo>
                      <a:pt x="278" y="179"/>
                    </a:moveTo>
                    <a:cubicBezTo>
                      <a:pt x="277" y="179"/>
                      <a:pt x="277" y="179"/>
                      <a:pt x="276" y="179"/>
                    </a:cubicBezTo>
                    <a:cubicBezTo>
                      <a:pt x="277" y="180"/>
                      <a:pt x="278" y="180"/>
                      <a:pt x="278" y="179"/>
                    </a:cubicBezTo>
                    <a:close/>
                    <a:moveTo>
                      <a:pt x="417" y="9"/>
                    </a:moveTo>
                    <a:cubicBezTo>
                      <a:pt x="417" y="10"/>
                      <a:pt x="418" y="9"/>
                      <a:pt x="418" y="9"/>
                    </a:cubicBezTo>
                    <a:cubicBezTo>
                      <a:pt x="418" y="9"/>
                      <a:pt x="417" y="9"/>
                      <a:pt x="417" y="9"/>
                    </a:cubicBezTo>
                    <a:close/>
                    <a:moveTo>
                      <a:pt x="279" y="178"/>
                    </a:moveTo>
                    <a:cubicBezTo>
                      <a:pt x="279" y="178"/>
                      <a:pt x="279" y="178"/>
                      <a:pt x="279" y="178"/>
                    </a:cubicBezTo>
                    <a:close/>
                    <a:moveTo>
                      <a:pt x="416" y="9"/>
                    </a:moveTo>
                    <a:cubicBezTo>
                      <a:pt x="416" y="9"/>
                      <a:pt x="416" y="9"/>
                      <a:pt x="416" y="9"/>
                    </a:cubicBezTo>
                    <a:cubicBezTo>
                      <a:pt x="417" y="9"/>
                      <a:pt x="416" y="8"/>
                      <a:pt x="416" y="9"/>
                    </a:cubicBezTo>
                    <a:close/>
                    <a:moveTo>
                      <a:pt x="417" y="7"/>
                    </a:moveTo>
                    <a:cubicBezTo>
                      <a:pt x="417" y="7"/>
                      <a:pt x="417" y="7"/>
                      <a:pt x="416" y="7"/>
                    </a:cubicBezTo>
                    <a:cubicBezTo>
                      <a:pt x="416" y="7"/>
                      <a:pt x="416" y="8"/>
                      <a:pt x="416" y="8"/>
                    </a:cubicBezTo>
                    <a:cubicBezTo>
                      <a:pt x="417" y="8"/>
                      <a:pt x="416" y="7"/>
                      <a:pt x="417" y="7"/>
                    </a:cubicBezTo>
                    <a:close/>
                    <a:moveTo>
                      <a:pt x="414" y="8"/>
                    </a:moveTo>
                    <a:cubicBezTo>
                      <a:pt x="414" y="9"/>
                      <a:pt x="413" y="8"/>
                      <a:pt x="413" y="9"/>
                    </a:cubicBezTo>
                    <a:cubicBezTo>
                      <a:pt x="413" y="10"/>
                      <a:pt x="414" y="9"/>
                      <a:pt x="415" y="10"/>
                    </a:cubicBezTo>
                    <a:cubicBezTo>
                      <a:pt x="415" y="9"/>
                      <a:pt x="416" y="9"/>
                      <a:pt x="416" y="9"/>
                    </a:cubicBezTo>
                    <a:cubicBezTo>
                      <a:pt x="415" y="9"/>
                      <a:pt x="414" y="9"/>
                      <a:pt x="414" y="8"/>
                    </a:cubicBezTo>
                    <a:close/>
                    <a:moveTo>
                      <a:pt x="275" y="179"/>
                    </a:moveTo>
                    <a:cubicBezTo>
                      <a:pt x="275" y="179"/>
                      <a:pt x="275" y="179"/>
                      <a:pt x="275" y="179"/>
                    </a:cubicBezTo>
                    <a:close/>
                    <a:moveTo>
                      <a:pt x="274" y="179"/>
                    </a:moveTo>
                    <a:cubicBezTo>
                      <a:pt x="275" y="180"/>
                      <a:pt x="275" y="179"/>
                      <a:pt x="275" y="179"/>
                    </a:cubicBezTo>
                    <a:cubicBezTo>
                      <a:pt x="275" y="179"/>
                      <a:pt x="274" y="179"/>
                      <a:pt x="274" y="179"/>
                    </a:cubicBezTo>
                    <a:close/>
                    <a:moveTo>
                      <a:pt x="416" y="8"/>
                    </a:moveTo>
                    <a:cubicBezTo>
                      <a:pt x="415" y="7"/>
                      <a:pt x="416" y="8"/>
                      <a:pt x="416" y="8"/>
                    </a:cubicBezTo>
                    <a:close/>
                    <a:moveTo>
                      <a:pt x="409" y="15"/>
                    </a:moveTo>
                    <a:cubicBezTo>
                      <a:pt x="409" y="15"/>
                      <a:pt x="409" y="16"/>
                      <a:pt x="410" y="15"/>
                    </a:cubicBezTo>
                    <a:cubicBezTo>
                      <a:pt x="410" y="15"/>
                      <a:pt x="409" y="15"/>
                      <a:pt x="409" y="15"/>
                    </a:cubicBezTo>
                    <a:close/>
                    <a:moveTo>
                      <a:pt x="415" y="7"/>
                    </a:moveTo>
                    <a:cubicBezTo>
                      <a:pt x="416" y="7"/>
                      <a:pt x="415" y="7"/>
                      <a:pt x="415" y="7"/>
                    </a:cubicBezTo>
                    <a:close/>
                    <a:moveTo>
                      <a:pt x="414" y="8"/>
                    </a:moveTo>
                    <a:cubicBezTo>
                      <a:pt x="414" y="8"/>
                      <a:pt x="414" y="8"/>
                      <a:pt x="415" y="8"/>
                    </a:cubicBezTo>
                    <a:cubicBezTo>
                      <a:pt x="414" y="8"/>
                      <a:pt x="414" y="8"/>
                      <a:pt x="414" y="8"/>
                    </a:cubicBezTo>
                    <a:close/>
                    <a:moveTo>
                      <a:pt x="411" y="11"/>
                    </a:moveTo>
                    <a:cubicBezTo>
                      <a:pt x="410" y="10"/>
                      <a:pt x="411" y="11"/>
                      <a:pt x="411" y="11"/>
                    </a:cubicBezTo>
                    <a:close/>
                    <a:moveTo>
                      <a:pt x="410" y="9"/>
                    </a:moveTo>
                    <a:cubicBezTo>
                      <a:pt x="411" y="9"/>
                      <a:pt x="411" y="9"/>
                      <a:pt x="411" y="8"/>
                    </a:cubicBezTo>
                    <a:cubicBezTo>
                      <a:pt x="411" y="8"/>
                      <a:pt x="411" y="9"/>
                      <a:pt x="410" y="9"/>
                    </a:cubicBezTo>
                    <a:close/>
                    <a:moveTo>
                      <a:pt x="409" y="9"/>
                    </a:moveTo>
                    <a:cubicBezTo>
                      <a:pt x="409" y="9"/>
                      <a:pt x="409" y="9"/>
                      <a:pt x="409" y="9"/>
                    </a:cubicBezTo>
                    <a:cubicBezTo>
                      <a:pt x="409" y="9"/>
                      <a:pt x="409" y="10"/>
                      <a:pt x="409" y="10"/>
                    </a:cubicBezTo>
                    <a:cubicBezTo>
                      <a:pt x="409" y="10"/>
                      <a:pt x="409" y="9"/>
                      <a:pt x="409" y="9"/>
                    </a:cubicBezTo>
                    <a:cubicBezTo>
                      <a:pt x="409" y="9"/>
                      <a:pt x="409" y="9"/>
                      <a:pt x="409" y="9"/>
                    </a:cubicBezTo>
                    <a:close/>
                    <a:moveTo>
                      <a:pt x="408" y="10"/>
                    </a:moveTo>
                    <a:cubicBezTo>
                      <a:pt x="408" y="11"/>
                      <a:pt x="407" y="11"/>
                      <a:pt x="407" y="11"/>
                    </a:cubicBezTo>
                    <a:cubicBezTo>
                      <a:pt x="407" y="11"/>
                      <a:pt x="408" y="11"/>
                      <a:pt x="408" y="11"/>
                    </a:cubicBezTo>
                    <a:cubicBezTo>
                      <a:pt x="408" y="11"/>
                      <a:pt x="408" y="11"/>
                      <a:pt x="408" y="11"/>
                    </a:cubicBezTo>
                    <a:cubicBezTo>
                      <a:pt x="408" y="11"/>
                      <a:pt x="408" y="11"/>
                      <a:pt x="408" y="10"/>
                    </a:cubicBezTo>
                    <a:close/>
                    <a:moveTo>
                      <a:pt x="410" y="7"/>
                    </a:moveTo>
                    <a:cubicBezTo>
                      <a:pt x="410" y="7"/>
                      <a:pt x="410" y="7"/>
                      <a:pt x="410" y="7"/>
                    </a:cubicBezTo>
                    <a:cubicBezTo>
                      <a:pt x="410" y="7"/>
                      <a:pt x="410" y="7"/>
                      <a:pt x="410" y="7"/>
                    </a:cubicBezTo>
                    <a:close/>
                    <a:moveTo>
                      <a:pt x="408" y="9"/>
                    </a:moveTo>
                    <a:cubicBezTo>
                      <a:pt x="408" y="9"/>
                      <a:pt x="409" y="9"/>
                      <a:pt x="409" y="9"/>
                    </a:cubicBezTo>
                    <a:cubicBezTo>
                      <a:pt x="409" y="8"/>
                      <a:pt x="408" y="9"/>
                      <a:pt x="408" y="9"/>
                    </a:cubicBezTo>
                    <a:close/>
                    <a:moveTo>
                      <a:pt x="407" y="11"/>
                    </a:moveTo>
                    <a:cubicBezTo>
                      <a:pt x="406" y="11"/>
                      <a:pt x="407" y="11"/>
                      <a:pt x="407" y="11"/>
                    </a:cubicBezTo>
                    <a:close/>
                    <a:moveTo>
                      <a:pt x="407" y="8"/>
                    </a:moveTo>
                    <a:cubicBezTo>
                      <a:pt x="406" y="9"/>
                      <a:pt x="405" y="7"/>
                      <a:pt x="404" y="8"/>
                    </a:cubicBezTo>
                    <a:cubicBezTo>
                      <a:pt x="405" y="9"/>
                      <a:pt x="406" y="8"/>
                      <a:pt x="407" y="9"/>
                    </a:cubicBezTo>
                    <a:cubicBezTo>
                      <a:pt x="407" y="9"/>
                      <a:pt x="406" y="9"/>
                      <a:pt x="407" y="10"/>
                    </a:cubicBezTo>
                    <a:cubicBezTo>
                      <a:pt x="407" y="10"/>
                      <a:pt x="408" y="9"/>
                      <a:pt x="408" y="9"/>
                    </a:cubicBezTo>
                    <a:cubicBezTo>
                      <a:pt x="407" y="9"/>
                      <a:pt x="408" y="8"/>
                      <a:pt x="407" y="8"/>
                    </a:cubicBezTo>
                    <a:close/>
                    <a:moveTo>
                      <a:pt x="402" y="14"/>
                    </a:moveTo>
                    <a:cubicBezTo>
                      <a:pt x="401" y="14"/>
                      <a:pt x="401" y="14"/>
                      <a:pt x="401" y="14"/>
                    </a:cubicBezTo>
                    <a:cubicBezTo>
                      <a:pt x="401" y="15"/>
                      <a:pt x="400" y="16"/>
                      <a:pt x="399" y="16"/>
                    </a:cubicBezTo>
                    <a:cubicBezTo>
                      <a:pt x="400" y="16"/>
                      <a:pt x="400" y="16"/>
                      <a:pt x="399" y="16"/>
                    </a:cubicBezTo>
                    <a:cubicBezTo>
                      <a:pt x="400" y="16"/>
                      <a:pt x="402" y="16"/>
                      <a:pt x="402" y="14"/>
                    </a:cubicBezTo>
                    <a:close/>
                    <a:moveTo>
                      <a:pt x="407" y="7"/>
                    </a:moveTo>
                    <a:cubicBezTo>
                      <a:pt x="407" y="7"/>
                      <a:pt x="407" y="7"/>
                      <a:pt x="407" y="7"/>
                    </a:cubicBezTo>
                    <a:close/>
                    <a:moveTo>
                      <a:pt x="387" y="29"/>
                    </a:moveTo>
                    <a:cubicBezTo>
                      <a:pt x="387" y="30"/>
                      <a:pt x="387" y="30"/>
                      <a:pt x="387" y="30"/>
                    </a:cubicBezTo>
                    <a:cubicBezTo>
                      <a:pt x="387" y="30"/>
                      <a:pt x="387" y="30"/>
                      <a:pt x="387" y="30"/>
                    </a:cubicBezTo>
                    <a:cubicBezTo>
                      <a:pt x="388" y="30"/>
                      <a:pt x="387" y="30"/>
                      <a:pt x="388" y="30"/>
                    </a:cubicBezTo>
                    <a:cubicBezTo>
                      <a:pt x="388" y="30"/>
                      <a:pt x="387" y="29"/>
                      <a:pt x="387" y="29"/>
                    </a:cubicBezTo>
                    <a:close/>
                    <a:moveTo>
                      <a:pt x="385" y="30"/>
                    </a:moveTo>
                    <a:cubicBezTo>
                      <a:pt x="386" y="30"/>
                      <a:pt x="386" y="30"/>
                      <a:pt x="387" y="30"/>
                    </a:cubicBezTo>
                    <a:cubicBezTo>
                      <a:pt x="386" y="29"/>
                      <a:pt x="386" y="29"/>
                      <a:pt x="385" y="30"/>
                    </a:cubicBezTo>
                    <a:close/>
                    <a:moveTo>
                      <a:pt x="244" y="203"/>
                    </a:moveTo>
                    <a:cubicBezTo>
                      <a:pt x="243" y="203"/>
                      <a:pt x="244" y="204"/>
                      <a:pt x="244" y="203"/>
                    </a:cubicBezTo>
                    <a:close/>
                    <a:moveTo>
                      <a:pt x="405" y="7"/>
                    </a:moveTo>
                    <a:cubicBezTo>
                      <a:pt x="405" y="7"/>
                      <a:pt x="405" y="7"/>
                      <a:pt x="405" y="7"/>
                    </a:cubicBezTo>
                    <a:cubicBezTo>
                      <a:pt x="405" y="7"/>
                      <a:pt x="404" y="7"/>
                      <a:pt x="405" y="7"/>
                    </a:cubicBezTo>
                    <a:close/>
                    <a:moveTo>
                      <a:pt x="398" y="14"/>
                    </a:moveTo>
                    <a:cubicBezTo>
                      <a:pt x="398" y="14"/>
                      <a:pt x="399" y="15"/>
                      <a:pt x="399" y="14"/>
                    </a:cubicBezTo>
                    <a:cubicBezTo>
                      <a:pt x="399" y="14"/>
                      <a:pt x="398" y="14"/>
                      <a:pt x="398" y="14"/>
                    </a:cubicBezTo>
                    <a:close/>
                    <a:moveTo>
                      <a:pt x="397" y="16"/>
                    </a:moveTo>
                    <a:cubicBezTo>
                      <a:pt x="397" y="15"/>
                      <a:pt x="398" y="16"/>
                      <a:pt x="397" y="16"/>
                    </a:cubicBezTo>
                    <a:close/>
                    <a:moveTo>
                      <a:pt x="403" y="8"/>
                    </a:moveTo>
                    <a:cubicBezTo>
                      <a:pt x="402" y="9"/>
                      <a:pt x="402" y="9"/>
                      <a:pt x="402" y="10"/>
                    </a:cubicBezTo>
                    <a:cubicBezTo>
                      <a:pt x="402" y="9"/>
                      <a:pt x="403" y="9"/>
                      <a:pt x="403" y="8"/>
                    </a:cubicBezTo>
                    <a:close/>
                    <a:moveTo>
                      <a:pt x="241" y="203"/>
                    </a:moveTo>
                    <a:cubicBezTo>
                      <a:pt x="241" y="203"/>
                      <a:pt x="242" y="204"/>
                      <a:pt x="242" y="203"/>
                    </a:cubicBezTo>
                    <a:cubicBezTo>
                      <a:pt x="242" y="203"/>
                      <a:pt x="242" y="203"/>
                      <a:pt x="241" y="203"/>
                    </a:cubicBezTo>
                    <a:close/>
                    <a:moveTo>
                      <a:pt x="385" y="29"/>
                    </a:moveTo>
                    <a:cubicBezTo>
                      <a:pt x="385" y="29"/>
                      <a:pt x="385" y="28"/>
                      <a:pt x="385" y="29"/>
                    </a:cubicBezTo>
                    <a:close/>
                    <a:moveTo>
                      <a:pt x="384" y="29"/>
                    </a:moveTo>
                    <a:cubicBezTo>
                      <a:pt x="384" y="29"/>
                      <a:pt x="384" y="29"/>
                      <a:pt x="384" y="29"/>
                    </a:cubicBezTo>
                    <a:cubicBezTo>
                      <a:pt x="384" y="29"/>
                      <a:pt x="384" y="29"/>
                      <a:pt x="385" y="29"/>
                    </a:cubicBezTo>
                    <a:cubicBezTo>
                      <a:pt x="384" y="29"/>
                      <a:pt x="384" y="29"/>
                      <a:pt x="384" y="29"/>
                    </a:cubicBezTo>
                    <a:close/>
                    <a:moveTo>
                      <a:pt x="400" y="7"/>
                    </a:moveTo>
                    <a:cubicBezTo>
                      <a:pt x="399" y="8"/>
                      <a:pt x="399" y="7"/>
                      <a:pt x="398" y="8"/>
                    </a:cubicBezTo>
                    <a:cubicBezTo>
                      <a:pt x="400" y="9"/>
                      <a:pt x="401" y="8"/>
                      <a:pt x="402" y="8"/>
                    </a:cubicBezTo>
                    <a:cubicBezTo>
                      <a:pt x="401" y="7"/>
                      <a:pt x="401" y="8"/>
                      <a:pt x="400" y="7"/>
                    </a:cubicBezTo>
                    <a:close/>
                    <a:moveTo>
                      <a:pt x="382" y="29"/>
                    </a:moveTo>
                    <a:cubicBezTo>
                      <a:pt x="382" y="29"/>
                      <a:pt x="382" y="29"/>
                      <a:pt x="381" y="30"/>
                    </a:cubicBezTo>
                    <a:cubicBezTo>
                      <a:pt x="383" y="30"/>
                      <a:pt x="383" y="29"/>
                      <a:pt x="384" y="29"/>
                    </a:cubicBezTo>
                    <a:cubicBezTo>
                      <a:pt x="383" y="29"/>
                      <a:pt x="383" y="29"/>
                      <a:pt x="382" y="29"/>
                    </a:cubicBezTo>
                    <a:close/>
                    <a:moveTo>
                      <a:pt x="240" y="203"/>
                    </a:moveTo>
                    <a:cubicBezTo>
                      <a:pt x="240" y="203"/>
                      <a:pt x="241" y="203"/>
                      <a:pt x="240" y="203"/>
                    </a:cubicBezTo>
                    <a:close/>
                    <a:moveTo>
                      <a:pt x="392" y="15"/>
                    </a:moveTo>
                    <a:cubicBezTo>
                      <a:pt x="392" y="16"/>
                      <a:pt x="393" y="16"/>
                      <a:pt x="394" y="15"/>
                    </a:cubicBezTo>
                    <a:cubicBezTo>
                      <a:pt x="393" y="15"/>
                      <a:pt x="393" y="15"/>
                      <a:pt x="392" y="15"/>
                    </a:cubicBezTo>
                    <a:close/>
                    <a:moveTo>
                      <a:pt x="393" y="14"/>
                    </a:moveTo>
                    <a:cubicBezTo>
                      <a:pt x="392" y="13"/>
                      <a:pt x="393" y="14"/>
                      <a:pt x="393" y="14"/>
                    </a:cubicBezTo>
                    <a:close/>
                    <a:moveTo>
                      <a:pt x="380" y="29"/>
                    </a:moveTo>
                    <a:cubicBezTo>
                      <a:pt x="379" y="29"/>
                      <a:pt x="380" y="30"/>
                      <a:pt x="380" y="29"/>
                    </a:cubicBezTo>
                    <a:close/>
                    <a:moveTo>
                      <a:pt x="392" y="15"/>
                    </a:moveTo>
                    <a:cubicBezTo>
                      <a:pt x="391" y="15"/>
                      <a:pt x="391" y="15"/>
                      <a:pt x="391" y="15"/>
                    </a:cubicBezTo>
                    <a:cubicBezTo>
                      <a:pt x="392" y="15"/>
                      <a:pt x="392" y="15"/>
                      <a:pt x="392" y="15"/>
                    </a:cubicBezTo>
                    <a:close/>
                    <a:moveTo>
                      <a:pt x="395" y="9"/>
                    </a:moveTo>
                    <a:cubicBezTo>
                      <a:pt x="395" y="9"/>
                      <a:pt x="395" y="10"/>
                      <a:pt x="396" y="10"/>
                    </a:cubicBezTo>
                    <a:cubicBezTo>
                      <a:pt x="395" y="10"/>
                      <a:pt x="395" y="9"/>
                      <a:pt x="395" y="9"/>
                    </a:cubicBezTo>
                    <a:close/>
                    <a:moveTo>
                      <a:pt x="396" y="7"/>
                    </a:moveTo>
                    <a:cubicBezTo>
                      <a:pt x="396" y="8"/>
                      <a:pt x="396" y="7"/>
                      <a:pt x="396" y="7"/>
                    </a:cubicBezTo>
                    <a:close/>
                    <a:moveTo>
                      <a:pt x="391" y="13"/>
                    </a:moveTo>
                    <a:cubicBezTo>
                      <a:pt x="391" y="13"/>
                      <a:pt x="391" y="13"/>
                      <a:pt x="391" y="13"/>
                    </a:cubicBezTo>
                    <a:cubicBezTo>
                      <a:pt x="391" y="14"/>
                      <a:pt x="391" y="14"/>
                      <a:pt x="392" y="13"/>
                    </a:cubicBezTo>
                    <a:cubicBezTo>
                      <a:pt x="391" y="13"/>
                      <a:pt x="391" y="13"/>
                      <a:pt x="391" y="13"/>
                    </a:cubicBezTo>
                    <a:close/>
                    <a:moveTo>
                      <a:pt x="395" y="7"/>
                    </a:moveTo>
                    <a:cubicBezTo>
                      <a:pt x="396" y="7"/>
                      <a:pt x="396" y="8"/>
                      <a:pt x="396" y="7"/>
                    </a:cubicBezTo>
                    <a:cubicBezTo>
                      <a:pt x="396" y="7"/>
                      <a:pt x="396" y="7"/>
                      <a:pt x="395" y="7"/>
                    </a:cubicBezTo>
                    <a:close/>
                    <a:moveTo>
                      <a:pt x="390" y="15"/>
                    </a:moveTo>
                    <a:cubicBezTo>
                      <a:pt x="390" y="15"/>
                      <a:pt x="390" y="15"/>
                      <a:pt x="390" y="15"/>
                    </a:cubicBezTo>
                    <a:cubicBezTo>
                      <a:pt x="390" y="15"/>
                      <a:pt x="390" y="15"/>
                      <a:pt x="390" y="15"/>
                    </a:cubicBezTo>
                    <a:close/>
                    <a:moveTo>
                      <a:pt x="391" y="12"/>
                    </a:moveTo>
                    <a:cubicBezTo>
                      <a:pt x="391" y="12"/>
                      <a:pt x="391" y="13"/>
                      <a:pt x="392" y="13"/>
                    </a:cubicBezTo>
                    <a:cubicBezTo>
                      <a:pt x="391" y="12"/>
                      <a:pt x="391" y="12"/>
                      <a:pt x="391" y="12"/>
                    </a:cubicBezTo>
                    <a:close/>
                    <a:moveTo>
                      <a:pt x="394" y="9"/>
                    </a:moveTo>
                    <a:cubicBezTo>
                      <a:pt x="394" y="9"/>
                      <a:pt x="394" y="9"/>
                      <a:pt x="394" y="9"/>
                    </a:cubicBezTo>
                    <a:close/>
                    <a:moveTo>
                      <a:pt x="377" y="28"/>
                    </a:moveTo>
                    <a:cubicBezTo>
                      <a:pt x="377" y="28"/>
                      <a:pt x="378" y="28"/>
                      <a:pt x="377" y="28"/>
                    </a:cubicBezTo>
                    <a:close/>
                    <a:moveTo>
                      <a:pt x="392" y="9"/>
                    </a:moveTo>
                    <a:cubicBezTo>
                      <a:pt x="392" y="9"/>
                      <a:pt x="392" y="10"/>
                      <a:pt x="392" y="9"/>
                    </a:cubicBezTo>
                    <a:close/>
                    <a:moveTo>
                      <a:pt x="388" y="15"/>
                    </a:moveTo>
                    <a:cubicBezTo>
                      <a:pt x="388" y="15"/>
                      <a:pt x="388" y="15"/>
                      <a:pt x="387" y="15"/>
                    </a:cubicBezTo>
                    <a:cubicBezTo>
                      <a:pt x="388" y="15"/>
                      <a:pt x="388" y="15"/>
                      <a:pt x="388" y="15"/>
                    </a:cubicBezTo>
                    <a:cubicBezTo>
                      <a:pt x="388" y="15"/>
                      <a:pt x="388" y="15"/>
                      <a:pt x="388" y="15"/>
                    </a:cubicBezTo>
                    <a:close/>
                    <a:moveTo>
                      <a:pt x="395" y="6"/>
                    </a:moveTo>
                    <a:cubicBezTo>
                      <a:pt x="394" y="6"/>
                      <a:pt x="394" y="6"/>
                      <a:pt x="393" y="6"/>
                    </a:cubicBezTo>
                    <a:cubicBezTo>
                      <a:pt x="394" y="7"/>
                      <a:pt x="393" y="7"/>
                      <a:pt x="393" y="8"/>
                    </a:cubicBezTo>
                    <a:cubicBezTo>
                      <a:pt x="394" y="8"/>
                      <a:pt x="394" y="7"/>
                      <a:pt x="395" y="6"/>
                    </a:cubicBezTo>
                    <a:close/>
                    <a:moveTo>
                      <a:pt x="375" y="29"/>
                    </a:moveTo>
                    <a:cubicBezTo>
                      <a:pt x="375" y="29"/>
                      <a:pt x="375" y="29"/>
                      <a:pt x="375" y="29"/>
                    </a:cubicBezTo>
                    <a:cubicBezTo>
                      <a:pt x="376" y="28"/>
                      <a:pt x="375" y="28"/>
                      <a:pt x="375" y="29"/>
                    </a:cubicBezTo>
                    <a:close/>
                    <a:moveTo>
                      <a:pt x="389" y="7"/>
                    </a:moveTo>
                    <a:cubicBezTo>
                      <a:pt x="390" y="7"/>
                      <a:pt x="389" y="8"/>
                      <a:pt x="390" y="8"/>
                    </a:cubicBezTo>
                    <a:cubicBezTo>
                      <a:pt x="390" y="7"/>
                      <a:pt x="392" y="8"/>
                      <a:pt x="393" y="7"/>
                    </a:cubicBezTo>
                    <a:cubicBezTo>
                      <a:pt x="392" y="7"/>
                      <a:pt x="390" y="7"/>
                      <a:pt x="389" y="7"/>
                    </a:cubicBezTo>
                    <a:close/>
                    <a:moveTo>
                      <a:pt x="374" y="29"/>
                    </a:moveTo>
                    <a:cubicBezTo>
                      <a:pt x="373" y="29"/>
                      <a:pt x="373" y="29"/>
                      <a:pt x="373" y="29"/>
                    </a:cubicBezTo>
                    <a:cubicBezTo>
                      <a:pt x="373" y="29"/>
                      <a:pt x="373" y="29"/>
                      <a:pt x="373" y="29"/>
                    </a:cubicBezTo>
                    <a:cubicBezTo>
                      <a:pt x="373" y="28"/>
                      <a:pt x="372" y="28"/>
                      <a:pt x="372" y="28"/>
                    </a:cubicBezTo>
                    <a:cubicBezTo>
                      <a:pt x="373" y="29"/>
                      <a:pt x="372" y="29"/>
                      <a:pt x="373" y="29"/>
                    </a:cubicBezTo>
                    <a:cubicBezTo>
                      <a:pt x="373" y="29"/>
                      <a:pt x="374" y="30"/>
                      <a:pt x="374" y="30"/>
                    </a:cubicBezTo>
                    <a:cubicBezTo>
                      <a:pt x="374" y="29"/>
                      <a:pt x="374" y="29"/>
                      <a:pt x="374" y="29"/>
                    </a:cubicBezTo>
                    <a:close/>
                    <a:moveTo>
                      <a:pt x="389" y="9"/>
                    </a:moveTo>
                    <a:cubicBezTo>
                      <a:pt x="389" y="9"/>
                      <a:pt x="389" y="9"/>
                      <a:pt x="389" y="9"/>
                    </a:cubicBezTo>
                    <a:close/>
                    <a:moveTo>
                      <a:pt x="386" y="14"/>
                    </a:moveTo>
                    <a:cubicBezTo>
                      <a:pt x="386" y="14"/>
                      <a:pt x="386" y="13"/>
                      <a:pt x="386" y="13"/>
                    </a:cubicBezTo>
                    <a:cubicBezTo>
                      <a:pt x="385" y="13"/>
                      <a:pt x="386" y="14"/>
                      <a:pt x="386" y="14"/>
                    </a:cubicBezTo>
                    <a:close/>
                    <a:moveTo>
                      <a:pt x="386" y="13"/>
                    </a:moveTo>
                    <a:cubicBezTo>
                      <a:pt x="386" y="13"/>
                      <a:pt x="386" y="13"/>
                      <a:pt x="386" y="13"/>
                    </a:cubicBezTo>
                    <a:close/>
                    <a:moveTo>
                      <a:pt x="383" y="13"/>
                    </a:moveTo>
                    <a:cubicBezTo>
                      <a:pt x="384" y="13"/>
                      <a:pt x="385" y="14"/>
                      <a:pt x="385" y="13"/>
                    </a:cubicBezTo>
                    <a:cubicBezTo>
                      <a:pt x="384" y="13"/>
                      <a:pt x="384" y="13"/>
                      <a:pt x="383" y="13"/>
                    </a:cubicBezTo>
                    <a:close/>
                    <a:moveTo>
                      <a:pt x="371" y="29"/>
                    </a:moveTo>
                    <a:cubicBezTo>
                      <a:pt x="371" y="29"/>
                      <a:pt x="371" y="29"/>
                      <a:pt x="371" y="29"/>
                    </a:cubicBezTo>
                    <a:close/>
                    <a:moveTo>
                      <a:pt x="387" y="8"/>
                    </a:moveTo>
                    <a:cubicBezTo>
                      <a:pt x="387" y="9"/>
                      <a:pt x="387" y="9"/>
                      <a:pt x="387" y="9"/>
                    </a:cubicBezTo>
                    <a:cubicBezTo>
                      <a:pt x="388" y="8"/>
                      <a:pt x="387" y="8"/>
                      <a:pt x="387" y="8"/>
                    </a:cubicBezTo>
                    <a:close/>
                    <a:moveTo>
                      <a:pt x="381" y="14"/>
                    </a:moveTo>
                    <a:cubicBezTo>
                      <a:pt x="381" y="15"/>
                      <a:pt x="382" y="15"/>
                      <a:pt x="382" y="14"/>
                    </a:cubicBezTo>
                    <a:cubicBezTo>
                      <a:pt x="382" y="14"/>
                      <a:pt x="382" y="14"/>
                      <a:pt x="381" y="14"/>
                    </a:cubicBezTo>
                    <a:close/>
                    <a:moveTo>
                      <a:pt x="381" y="14"/>
                    </a:moveTo>
                    <a:cubicBezTo>
                      <a:pt x="381" y="14"/>
                      <a:pt x="380" y="14"/>
                      <a:pt x="380" y="14"/>
                    </a:cubicBezTo>
                    <a:cubicBezTo>
                      <a:pt x="380" y="15"/>
                      <a:pt x="381" y="16"/>
                      <a:pt x="381" y="15"/>
                    </a:cubicBezTo>
                    <a:cubicBezTo>
                      <a:pt x="381" y="15"/>
                      <a:pt x="381" y="14"/>
                      <a:pt x="381" y="14"/>
                    </a:cubicBezTo>
                    <a:close/>
                    <a:moveTo>
                      <a:pt x="382" y="13"/>
                    </a:moveTo>
                    <a:cubicBezTo>
                      <a:pt x="382" y="13"/>
                      <a:pt x="383" y="13"/>
                      <a:pt x="383" y="13"/>
                    </a:cubicBezTo>
                    <a:cubicBezTo>
                      <a:pt x="383" y="12"/>
                      <a:pt x="382" y="12"/>
                      <a:pt x="382" y="13"/>
                    </a:cubicBezTo>
                    <a:close/>
                    <a:moveTo>
                      <a:pt x="369" y="29"/>
                    </a:moveTo>
                    <a:cubicBezTo>
                      <a:pt x="369" y="28"/>
                      <a:pt x="368" y="29"/>
                      <a:pt x="369" y="29"/>
                    </a:cubicBezTo>
                    <a:close/>
                    <a:moveTo>
                      <a:pt x="388" y="4"/>
                    </a:moveTo>
                    <a:cubicBezTo>
                      <a:pt x="386" y="4"/>
                      <a:pt x="386" y="5"/>
                      <a:pt x="385" y="6"/>
                    </a:cubicBezTo>
                    <a:cubicBezTo>
                      <a:pt x="385" y="5"/>
                      <a:pt x="385" y="5"/>
                      <a:pt x="385" y="5"/>
                    </a:cubicBezTo>
                    <a:cubicBezTo>
                      <a:pt x="385" y="5"/>
                      <a:pt x="386" y="4"/>
                      <a:pt x="386" y="4"/>
                    </a:cubicBezTo>
                    <a:cubicBezTo>
                      <a:pt x="384" y="4"/>
                      <a:pt x="383" y="5"/>
                      <a:pt x="382" y="7"/>
                    </a:cubicBezTo>
                    <a:cubicBezTo>
                      <a:pt x="383" y="8"/>
                      <a:pt x="383" y="7"/>
                      <a:pt x="384" y="7"/>
                    </a:cubicBezTo>
                    <a:cubicBezTo>
                      <a:pt x="385" y="7"/>
                      <a:pt x="384" y="7"/>
                      <a:pt x="385" y="7"/>
                    </a:cubicBezTo>
                    <a:cubicBezTo>
                      <a:pt x="385" y="7"/>
                      <a:pt x="386" y="7"/>
                      <a:pt x="386" y="8"/>
                    </a:cubicBezTo>
                    <a:cubicBezTo>
                      <a:pt x="387" y="7"/>
                      <a:pt x="389" y="6"/>
                      <a:pt x="388" y="4"/>
                    </a:cubicBezTo>
                    <a:close/>
                    <a:moveTo>
                      <a:pt x="373" y="23"/>
                    </a:moveTo>
                    <a:cubicBezTo>
                      <a:pt x="374" y="24"/>
                      <a:pt x="374" y="23"/>
                      <a:pt x="374" y="23"/>
                    </a:cubicBezTo>
                    <a:cubicBezTo>
                      <a:pt x="374" y="23"/>
                      <a:pt x="374" y="23"/>
                      <a:pt x="373" y="23"/>
                    </a:cubicBezTo>
                    <a:close/>
                    <a:moveTo>
                      <a:pt x="382" y="12"/>
                    </a:moveTo>
                    <a:cubicBezTo>
                      <a:pt x="383" y="12"/>
                      <a:pt x="383" y="12"/>
                      <a:pt x="383" y="12"/>
                    </a:cubicBezTo>
                    <a:cubicBezTo>
                      <a:pt x="383" y="12"/>
                      <a:pt x="383" y="12"/>
                      <a:pt x="383" y="12"/>
                    </a:cubicBezTo>
                    <a:cubicBezTo>
                      <a:pt x="383" y="12"/>
                      <a:pt x="383" y="12"/>
                      <a:pt x="382" y="12"/>
                    </a:cubicBezTo>
                    <a:close/>
                    <a:moveTo>
                      <a:pt x="381" y="13"/>
                    </a:moveTo>
                    <a:cubicBezTo>
                      <a:pt x="381" y="13"/>
                      <a:pt x="382" y="14"/>
                      <a:pt x="381" y="13"/>
                    </a:cubicBezTo>
                    <a:close/>
                    <a:moveTo>
                      <a:pt x="379" y="15"/>
                    </a:moveTo>
                    <a:cubicBezTo>
                      <a:pt x="379" y="15"/>
                      <a:pt x="379" y="15"/>
                      <a:pt x="379" y="15"/>
                    </a:cubicBezTo>
                    <a:cubicBezTo>
                      <a:pt x="379" y="15"/>
                      <a:pt x="379" y="15"/>
                      <a:pt x="379" y="15"/>
                    </a:cubicBezTo>
                    <a:cubicBezTo>
                      <a:pt x="379" y="15"/>
                      <a:pt x="380" y="15"/>
                      <a:pt x="380" y="15"/>
                    </a:cubicBezTo>
                    <a:cubicBezTo>
                      <a:pt x="380" y="15"/>
                      <a:pt x="379" y="14"/>
                      <a:pt x="379" y="15"/>
                    </a:cubicBezTo>
                    <a:close/>
                    <a:moveTo>
                      <a:pt x="367" y="28"/>
                    </a:moveTo>
                    <a:cubicBezTo>
                      <a:pt x="368" y="29"/>
                      <a:pt x="367" y="29"/>
                      <a:pt x="368" y="29"/>
                    </a:cubicBezTo>
                    <a:cubicBezTo>
                      <a:pt x="368" y="29"/>
                      <a:pt x="368" y="28"/>
                      <a:pt x="367" y="28"/>
                    </a:cubicBezTo>
                    <a:close/>
                    <a:moveTo>
                      <a:pt x="380" y="12"/>
                    </a:moveTo>
                    <a:cubicBezTo>
                      <a:pt x="380" y="13"/>
                      <a:pt x="381" y="13"/>
                      <a:pt x="381" y="13"/>
                    </a:cubicBezTo>
                    <a:cubicBezTo>
                      <a:pt x="381" y="13"/>
                      <a:pt x="381" y="12"/>
                      <a:pt x="380" y="12"/>
                    </a:cubicBezTo>
                    <a:close/>
                    <a:moveTo>
                      <a:pt x="379" y="13"/>
                    </a:moveTo>
                    <a:cubicBezTo>
                      <a:pt x="379" y="13"/>
                      <a:pt x="380" y="13"/>
                      <a:pt x="381" y="13"/>
                    </a:cubicBezTo>
                    <a:cubicBezTo>
                      <a:pt x="380" y="13"/>
                      <a:pt x="379" y="12"/>
                      <a:pt x="379" y="13"/>
                    </a:cubicBezTo>
                    <a:close/>
                    <a:moveTo>
                      <a:pt x="377" y="14"/>
                    </a:moveTo>
                    <a:cubicBezTo>
                      <a:pt x="378" y="14"/>
                      <a:pt x="378" y="15"/>
                      <a:pt x="378" y="15"/>
                    </a:cubicBezTo>
                    <a:cubicBezTo>
                      <a:pt x="378" y="15"/>
                      <a:pt x="378" y="15"/>
                      <a:pt x="379" y="15"/>
                    </a:cubicBezTo>
                    <a:cubicBezTo>
                      <a:pt x="378" y="14"/>
                      <a:pt x="378" y="14"/>
                      <a:pt x="377" y="14"/>
                    </a:cubicBezTo>
                    <a:close/>
                    <a:moveTo>
                      <a:pt x="366" y="29"/>
                    </a:moveTo>
                    <a:cubicBezTo>
                      <a:pt x="366" y="29"/>
                      <a:pt x="367" y="29"/>
                      <a:pt x="367" y="29"/>
                    </a:cubicBezTo>
                    <a:cubicBezTo>
                      <a:pt x="367" y="29"/>
                      <a:pt x="366" y="29"/>
                      <a:pt x="366" y="29"/>
                    </a:cubicBezTo>
                    <a:close/>
                    <a:moveTo>
                      <a:pt x="367" y="28"/>
                    </a:moveTo>
                    <a:cubicBezTo>
                      <a:pt x="367" y="28"/>
                      <a:pt x="367" y="28"/>
                      <a:pt x="368" y="28"/>
                    </a:cubicBezTo>
                    <a:cubicBezTo>
                      <a:pt x="367" y="27"/>
                      <a:pt x="366" y="27"/>
                      <a:pt x="367" y="28"/>
                    </a:cubicBezTo>
                    <a:close/>
                    <a:moveTo>
                      <a:pt x="366" y="27"/>
                    </a:moveTo>
                    <a:cubicBezTo>
                      <a:pt x="366" y="27"/>
                      <a:pt x="366" y="27"/>
                      <a:pt x="365" y="27"/>
                    </a:cubicBezTo>
                    <a:cubicBezTo>
                      <a:pt x="366" y="28"/>
                      <a:pt x="366" y="28"/>
                      <a:pt x="366" y="28"/>
                    </a:cubicBezTo>
                    <a:cubicBezTo>
                      <a:pt x="366" y="28"/>
                      <a:pt x="366" y="28"/>
                      <a:pt x="366" y="28"/>
                    </a:cubicBezTo>
                    <a:cubicBezTo>
                      <a:pt x="366" y="27"/>
                      <a:pt x="366" y="27"/>
                      <a:pt x="366" y="27"/>
                    </a:cubicBezTo>
                    <a:close/>
                    <a:moveTo>
                      <a:pt x="380" y="8"/>
                    </a:moveTo>
                    <a:cubicBezTo>
                      <a:pt x="380" y="8"/>
                      <a:pt x="380" y="8"/>
                      <a:pt x="380" y="8"/>
                    </a:cubicBezTo>
                    <a:cubicBezTo>
                      <a:pt x="380" y="9"/>
                      <a:pt x="381" y="9"/>
                      <a:pt x="381" y="8"/>
                    </a:cubicBezTo>
                    <a:cubicBezTo>
                      <a:pt x="381" y="8"/>
                      <a:pt x="381" y="8"/>
                      <a:pt x="380" y="8"/>
                    </a:cubicBezTo>
                    <a:close/>
                    <a:moveTo>
                      <a:pt x="375" y="14"/>
                    </a:moveTo>
                    <a:cubicBezTo>
                      <a:pt x="374" y="14"/>
                      <a:pt x="374" y="15"/>
                      <a:pt x="374" y="15"/>
                    </a:cubicBezTo>
                    <a:cubicBezTo>
                      <a:pt x="374" y="15"/>
                      <a:pt x="374" y="15"/>
                      <a:pt x="375" y="15"/>
                    </a:cubicBezTo>
                    <a:cubicBezTo>
                      <a:pt x="375" y="15"/>
                      <a:pt x="375" y="15"/>
                      <a:pt x="375" y="15"/>
                    </a:cubicBezTo>
                    <a:cubicBezTo>
                      <a:pt x="375" y="15"/>
                      <a:pt x="375" y="14"/>
                      <a:pt x="375" y="14"/>
                    </a:cubicBezTo>
                    <a:close/>
                    <a:moveTo>
                      <a:pt x="379" y="8"/>
                    </a:moveTo>
                    <a:cubicBezTo>
                      <a:pt x="379" y="8"/>
                      <a:pt x="380" y="8"/>
                      <a:pt x="379" y="8"/>
                    </a:cubicBezTo>
                    <a:close/>
                    <a:moveTo>
                      <a:pt x="374" y="7"/>
                    </a:moveTo>
                    <a:cubicBezTo>
                      <a:pt x="373" y="6"/>
                      <a:pt x="372" y="7"/>
                      <a:pt x="371" y="6"/>
                    </a:cubicBezTo>
                    <a:cubicBezTo>
                      <a:pt x="371" y="7"/>
                      <a:pt x="370" y="7"/>
                      <a:pt x="370" y="7"/>
                    </a:cubicBezTo>
                    <a:cubicBezTo>
                      <a:pt x="370" y="7"/>
                      <a:pt x="368" y="6"/>
                      <a:pt x="367" y="6"/>
                    </a:cubicBezTo>
                    <a:cubicBezTo>
                      <a:pt x="366" y="5"/>
                      <a:pt x="365" y="6"/>
                      <a:pt x="364" y="5"/>
                    </a:cubicBezTo>
                    <a:cubicBezTo>
                      <a:pt x="364" y="6"/>
                      <a:pt x="364" y="6"/>
                      <a:pt x="364" y="7"/>
                    </a:cubicBezTo>
                    <a:cubicBezTo>
                      <a:pt x="363" y="7"/>
                      <a:pt x="362" y="7"/>
                      <a:pt x="362" y="6"/>
                    </a:cubicBezTo>
                    <a:cubicBezTo>
                      <a:pt x="363" y="6"/>
                      <a:pt x="362" y="5"/>
                      <a:pt x="362" y="5"/>
                    </a:cubicBezTo>
                    <a:cubicBezTo>
                      <a:pt x="361" y="5"/>
                      <a:pt x="361" y="5"/>
                      <a:pt x="361" y="5"/>
                    </a:cubicBezTo>
                    <a:cubicBezTo>
                      <a:pt x="360" y="4"/>
                      <a:pt x="360" y="4"/>
                      <a:pt x="359" y="5"/>
                    </a:cubicBezTo>
                    <a:cubicBezTo>
                      <a:pt x="359" y="6"/>
                      <a:pt x="359" y="6"/>
                      <a:pt x="360" y="6"/>
                    </a:cubicBezTo>
                    <a:cubicBezTo>
                      <a:pt x="359" y="7"/>
                      <a:pt x="359" y="6"/>
                      <a:pt x="359" y="6"/>
                    </a:cubicBezTo>
                    <a:cubicBezTo>
                      <a:pt x="359" y="6"/>
                      <a:pt x="359" y="5"/>
                      <a:pt x="358" y="5"/>
                    </a:cubicBezTo>
                    <a:cubicBezTo>
                      <a:pt x="357" y="5"/>
                      <a:pt x="358" y="4"/>
                      <a:pt x="358" y="4"/>
                    </a:cubicBezTo>
                    <a:cubicBezTo>
                      <a:pt x="358" y="4"/>
                      <a:pt x="357" y="4"/>
                      <a:pt x="357" y="4"/>
                    </a:cubicBezTo>
                    <a:cubicBezTo>
                      <a:pt x="357" y="3"/>
                      <a:pt x="358" y="3"/>
                      <a:pt x="358" y="3"/>
                    </a:cubicBezTo>
                    <a:cubicBezTo>
                      <a:pt x="358" y="2"/>
                      <a:pt x="358" y="2"/>
                      <a:pt x="357" y="2"/>
                    </a:cubicBezTo>
                    <a:cubicBezTo>
                      <a:pt x="356" y="3"/>
                      <a:pt x="355" y="2"/>
                      <a:pt x="354" y="3"/>
                    </a:cubicBezTo>
                    <a:cubicBezTo>
                      <a:pt x="354" y="3"/>
                      <a:pt x="354" y="3"/>
                      <a:pt x="355" y="4"/>
                    </a:cubicBezTo>
                    <a:cubicBezTo>
                      <a:pt x="355" y="3"/>
                      <a:pt x="356" y="3"/>
                      <a:pt x="357" y="4"/>
                    </a:cubicBezTo>
                    <a:cubicBezTo>
                      <a:pt x="357" y="4"/>
                      <a:pt x="356" y="5"/>
                      <a:pt x="356" y="5"/>
                    </a:cubicBezTo>
                    <a:cubicBezTo>
                      <a:pt x="356" y="6"/>
                      <a:pt x="355" y="5"/>
                      <a:pt x="355" y="6"/>
                    </a:cubicBezTo>
                    <a:cubicBezTo>
                      <a:pt x="355" y="5"/>
                      <a:pt x="354" y="6"/>
                      <a:pt x="354" y="6"/>
                    </a:cubicBezTo>
                    <a:cubicBezTo>
                      <a:pt x="354" y="6"/>
                      <a:pt x="354" y="6"/>
                      <a:pt x="355" y="6"/>
                    </a:cubicBezTo>
                    <a:cubicBezTo>
                      <a:pt x="355" y="6"/>
                      <a:pt x="355" y="6"/>
                      <a:pt x="355" y="6"/>
                    </a:cubicBezTo>
                    <a:cubicBezTo>
                      <a:pt x="355" y="6"/>
                      <a:pt x="356" y="6"/>
                      <a:pt x="356" y="6"/>
                    </a:cubicBezTo>
                    <a:cubicBezTo>
                      <a:pt x="355" y="7"/>
                      <a:pt x="354" y="6"/>
                      <a:pt x="353" y="6"/>
                    </a:cubicBezTo>
                    <a:cubicBezTo>
                      <a:pt x="353" y="6"/>
                      <a:pt x="354" y="6"/>
                      <a:pt x="354" y="5"/>
                    </a:cubicBezTo>
                    <a:cubicBezTo>
                      <a:pt x="354" y="5"/>
                      <a:pt x="354" y="5"/>
                      <a:pt x="354" y="5"/>
                    </a:cubicBezTo>
                    <a:cubicBezTo>
                      <a:pt x="353" y="4"/>
                      <a:pt x="352" y="5"/>
                      <a:pt x="352" y="3"/>
                    </a:cubicBezTo>
                    <a:cubicBezTo>
                      <a:pt x="352" y="3"/>
                      <a:pt x="352" y="4"/>
                      <a:pt x="352" y="3"/>
                    </a:cubicBezTo>
                    <a:cubicBezTo>
                      <a:pt x="353" y="3"/>
                      <a:pt x="352" y="3"/>
                      <a:pt x="352" y="3"/>
                    </a:cubicBezTo>
                    <a:cubicBezTo>
                      <a:pt x="351" y="2"/>
                      <a:pt x="351" y="3"/>
                      <a:pt x="350" y="2"/>
                    </a:cubicBezTo>
                    <a:cubicBezTo>
                      <a:pt x="349" y="2"/>
                      <a:pt x="349" y="3"/>
                      <a:pt x="348" y="3"/>
                    </a:cubicBezTo>
                    <a:cubicBezTo>
                      <a:pt x="348" y="3"/>
                      <a:pt x="349" y="3"/>
                      <a:pt x="349" y="4"/>
                    </a:cubicBezTo>
                    <a:cubicBezTo>
                      <a:pt x="348" y="4"/>
                      <a:pt x="348" y="4"/>
                      <a:pt x="348" y="3"/>
                    </a:cubicBezTo>
                    <a:cubicBezTo>
                      <a:pt x="347" y="4"/>
                      <a:pt x="349" y="5"/>
                      <a:pt x="349" y="5"/>
                    </a:cubicBezTo>
                    <a:cubicBezTo>
                      <a:pt x="349" y="5"/>
                      <a:pt x="349" y="5"/>
                      <a:pt x="350" y="5"/>
                    </a:cubicBezTo>
                    <a:cubicBezTo>
                      <a:pt x="350" y="5"/>
                      <a:pt x="350" y="4"/>
                      <a:pt x="349" y="4"/>
                    </a:cubicBezTo>
                    <a:cubicBezTo>
                      <a:pt x="349" y="4"/>
                      <a:pt x="350" y="3"/>
                      <a:pt x="350" y="3"/>
                    </a:cubicBezTo>
                    <a:cubicBezTo>
                      <a:pt x="350" y="3"/>
                      <a:pt x="351" y="3"/>
                      <a:pt x="351" y="3"/>
                    </a:cubicBezTo>
                    <a:cubicBezTo>
                      <a:pt x="351" y="3"/>
                      <a:pt x="351" y="4"/>
                      <a:pt x="351" y="4"/>
                    </a:cubicBezTo>
                    <a:cubicBezTo>
                      <a:pt x="351" y="4"/>
                      <a:pt x="351" y="4"/>
                      <a:pt x="351" y="5"/>
                    </a:cubicBezTo>
                    <a:cubicBezTo>
                      <a:pt x="351" y="5"/>
                      <a:pt x="351" y="5"/>
                      <a:pt x="351" y="6"/>
                    </a:cubicBezTo>
                    <a:cubicBezTo>
                      <a:pt x="351" y="6"/>
                      <a:pt x="351" y="6"/>
                      <a:pt x="351" y="6"/>
                    </a:cubicBezTo>
                    <a:cubicBezTo>
                      <a:pt x="350" y="6"/>
                      <a:pt x="350" y="7"/>
                      <a:pt x="349" y="6"/>
                    </a:cubicBezTo>
                    <a:cubicBezTo>
                      <a:pt x="349" y="6"/>
                      <a:pt x="349" y="6"/>
                      <a:pt x="349" y="7"/>
                    </a:cubicBezTo>
                    <a:cubicBezTo>
                      <a:pt x="348" y="6"/>
                      <a:pt x="348" y="7"/>
                      <a:pt x="348" y="6"/>
                    </a:cubicBezTo>
                    <a:cubicBezTo>
                      <a:pt x="348" y="6"/>
                      <a:pt x="348" y="6"/>
                      <a:pt x="348" y="6"/>
                    </a:cubicBezTo>
                    <a:cubicBezTo>
                      <a:pt x="347" y="6"/>
                      <a:pt x="347" y="6"/>
                      <a:pt x="347" y="6"/>
                    </a:cubicBezTo>
                    <a:cubicBezTo>
                      <a:pt x="347" y="6"/>
                      <a:pt x="346" y="6"/>
                      <a:pt x="346" y="6"/>
                    </a:cubicBezTo>
                    <a:cubicBezTo>
                      <a:pt x="346" y="5"/>
                      <a:pt x="347" y="6"/>
                      <a:pt x="347" y="6"/>
                    </a:cubicBezTo>
                    <a:cubicBezTo>
                      <a:pt x="347" y="5"/>
                      <a:pt x="346" y="5"/>
                      <a:pt x="346" y="4"/>
                    </a:cubicBezTo>
                    <a:cubicBezTo>
                      <a:pt x="347" y="4"/>
                      <a:pt x="347" y="5"/>
                      <a:pt x="347" y="5"/>
                    </a:cubicBezTo>
                    <a:cubicBezTo>
                      <a:pt x="347" y="4"/>
                      <a:pt x="345" y="4"/>
                      <a:pt x="345" y="3"/>
                    </a:cubicBezTo>
                    <a:cubicBezTo>
                      <a:pt x="345" y="2"/>
                      <a:pt x="345" y="3"/>
                      <a:pt x="346" y="3"/>
                    </a:cubicBezTo>
                    <a:cubicBezTo>
                      <a:pt x="346" y="2"/>
                      <a:pt x="346" y="2"/>
                      <a:pt x="346" y="2"/>
                    </a:cubicBezTo>
                    <a:cubicBezTo>
                      <a:pt x="346" y="1"/>
                      <a:pt x="346" y="1"/>
                      <a:pt x="346" y="1"/>
                    </a:cubicBezTo>
                    <a:cubicBezTo>
                      <a:pt x="347" y="1"/>
                      <a:pt x="347" y="1"/>
                      <a:pt x="347" y="1"/>
                    </a:cubicBezTo>
                    <a:cubicBezTo>
                      <a:pt x="349" y="0"/>
                      <a:pt x="352" y="1"/>
                      <a:pt x="355" y="1"/>
                    </a:cubicBezTo>
                    <a:cubicBezTo>
                      <a:pt x="355" y="1"/>
                      <a:pt x="355" y="2"/>
                      <a:pt x="355" y="2"/>
                    </a:cubicBezTo>
                    <a:cubicBezTo>
                      <a:pt x="358" y="0"/>
                      <a:pt x="361" y="3"/>
                      <a:pt x="363" y="2"/>
                    </a:cubicBezTo>
                    <a:cubicBezTo>
                      <a:pt x="364" y="2"/>
                      <a:pt x="365" y="3"/>
                      <a:pt x="365" y="2"/>
                    </a:cubicBezTo>
                    <a:cubicBezTo>
                      <a:pt x="366" y="3"/>
                      <a:pt x="367" y="3"/>
                      <a:pt x="368" y="2"/>
                    </a:cubicBezTo>
                    <a:cubicBezTo>
                      <a:pt x="368" y="3"/>
                      <a:pt x="369" y="2"/>
                      <a:pt x="370" y="3"/>
                    </a:cubicBezTo>
                    <a:cubicBezTo>
                      <a:pt x="371" y="3"/>
                      <a:pt x="370" y="4"/>
                      <a:pt x="371" y="4"/>
                    </a:cubicBezTo>
                    <a:cubicBezTo>
                      <a:pt x="371" y="4"/>
                      <a:pt x="371" y="3"/>
                      <a:pt x="371" y="3"/>
                    </a:cubicBezTo>
                    <a:cubicBezTo>
                      <a:pt x="372" y="3"/>
                      <a:pt x="372" y="3"/>
                      <a:pt x="373" y="3"/>
                    </a:cubicBezTo>
                    <a:cubicBezTo>
                      <a:pt x="374" y="3"/>
                      <a:pt x="375" y="3"/>
                      <a:pt x="375" y="3"/>
                    </a:cubicBezTo>
                    <a:cubicBezTo>
                      <a:pt x="376" y="3"/>
                      <a:pt x="375" y="4"/>
                      <a:pt x="375" y="5"/>
                    </a:cubicBezTo>
                    <a:cubicBezTo>
                      <a:pt x="376" y="5"/>
                      <a:pt x="376" y="5"/>
                      <a:pt x="376" y="5"/>
                    </a:cubicBezTo>
                    <a:cubicBezTo>
                      <a:pt x="377" y="4"/>
                      <a:pt x="377" y="3"/>
                      <a:pt x="378" y="3"/>
                    </a:cubicBezTo>
                    <a:cubicBezTo>
                      <a:pt x="380" y="4"/>
                      <a:pt x="382" y="3"/>
                      <a:pt x="383" y="4"/>
                    </a:cubicBezTo>
                    <a:cubicBezTo>
                      <a:pt x="381" y="4"/>
                      <a:pt x="381" y="5"/>
                      <a:pt x="380" y="6"/>
                    </a:cubicBezTo>
                    <a:cubicBezTo>
                      <a:pt x="380" y="6"/>
                      <a:pt x="379" y="6"/>
                      <a:pt x="378" y="6"/>
                    </a:cubicBezTo>
                    <a:cubicBezTo>
                      <a:pt x="377" y="6"/>
                      <a:pt x="375" y="6"/>
                      <a:pt x="374" y="7"/>
                    </a:cubicBezTo>
                    <a:close/>
                    <a:moveTo>
                      <a:pt x="368" y="3"/>
                    </a:moveTo>
                    <a:cubicBezTo>
                      <a:pt x="367" y="3"/>
                      <a:pt x="367" y="3"/>
                      <a:pt x="366" y="4"/>
                    </a:cubicBezTo>
                    <a:cubicBezTo>
                      <a:pt x="367" y="6"/>
                      <a:pt x="370" y="4"/>
                      <a:pt x="371" y="4"/>
                    </a:cubicBezTo>
                    <a:cubicBezTo>
                      <a:pt x="370" y="3"/>
                      <a:pt x="368" y="5"/>
                      <a:pt x="368" y="3"/>
                    </a:cubicBezTo>
                    <a:close/>
                    <a:moveTo>
                      <a:pt x="361" y="3"/>
                    </a:moveTo>
                    <a:cubicBezTo>
                      <a:pt x="360" y="3"/>
                      <a:pt x="361" y="4"/>
                      <a:pt x="362" y="4"/>
                    </a:cubicBezTo>
                    <a:cubicBezTo>
                      <a:pt x="361" y="3"/>
                      <a:pt x="361" y="3"/>
                      <a:pt x="361" y="3"/>
                    </a:cubicBezTo>
                    <a:close/>
                    <a:moveTo>
                      <a:pt x="359" y="2"/>
                    </a:moveTo>
                    <a:cubicBezTo>
                      <a:pt x="359" y="2"/>
                      <a:pt x="359" y="2"/>
                      <a:pt x="358" y="2"/>
                    </a:cubicBezTo>
                    <a:cubicBezTo>
                      <a:pt x="358" y="2"/>
                      <a:pt x="358" y="3"/>
                      <a:pt x="359" y="3"/>
                    </a:cubicBezTo>
                    <a:cubicBezTo>
                      <a:pt x="359" y="3"/>
                      <a:pt x="359" y="3"/>
                      <a:pt x="359" y="2"/>
                    </a:cubicBezTo>
                    <a:close/>
                    <a:moveTo>
                      <a:pt x="347" y="5"/>
                    </a:moveTo>
                    <a:cubicBezTo>
                      <a:pt x="347" y="5"/>
                      <a:pt x="347" y="6"/>
                      <a:pt x="348" y="6"/>
                    </a:cubicBezTo>
                    <a:cubicBezTo>
                      <a:pt x="348" y="6"/>
                      <a:pt x="348" y="5"/>
                      <a:pt x="347" y="5"/>
                    </a:cubicBezTo>
                    <a:close/>
                    <a:moveTo>
                      <a:pt x="378" y="8"/>
                    </a:moveTo>
                    <a:cubicBezTo>
                      <a:pt x="378" y="8"/>
                      <a:pt x="379" y="9"/>
                      <a:pt x="378" y="8"/>
                    </a:cubicBezTo>
                    <a:close/>
                    <a:moveTo>
                      <a:pt x="361" y="28"/>
                    </a:moveTo>
                    <a:cubicBezTo>
                      <a:pt x="361" y="28"/>
                      <a:pt x="361" y="28"/>
                      <a:pt x="362" y="28"/>
                    </a:cubicBezTo>
                    <a:cubicBezTo>
                      <a:pt x="362" y="28"/>
                      <a:pt x="362" y="28"/>
                      <a:pt x="362" y="27"/>
                    </a:cubicBezTo>
                    <a:cubicBezTo>
                      <a:pt x="362" y="27"/>
                      <a:pt x="361" y="27"/>
                      <a:pt x="361" y="28"/>
                    </a:cubicBezTo>
                    <a:close/>
                    <a:moveTo>
                      <a:pt x="373" y="13"/>
                    </a:moveTo>
                    <a:cubicBezTo>
                      <a:pt x="373" y="13"/>
                      <a:pt x="372" y="13"/>
                      <a:pt x="372" y="13"/>
                    </a:cubicBezTo>
                    <a:cubicBezTo>
                      <a:pt x="372" y="14"/>
                      <a:pt x="373" y="14"/>
                      <a:pt x="373" y="14"/>
                    </a:cubicBezTo>
                    <a:cubicBezTo>
                      <a:pt x="373" y="14"/>
                      <a:pt x="373" y="14"/>
                      <a:pt x="373" y="13"/>
                    </a:cubicBezTo>
                    <a:close/>
                    <a:moveTo>
                      <a:pt x="373" y="12"/>
                    </a:moveTo>
                    <a:cubicBezTo>
                      <a:pt x="373" y="12"/>
                      <a:pt x="374" y="13"/>
                      <a:pt x="374" y="12"/>
                    </a:cubicBezTo>
                    <a:cubicBezTo>
                      <a:pt x="374" y="12"/>
                      <a:pt x="373" y="11"/>
                      <a:pt x="373" y="12"/>
                    </a:cubicBezTo>
                    <a:close/>
                    <a:moveTo>
                      <a:pt x="359" y="28"/>
                    </a:moveTo>
                    <a:cubicBezTo>
                      <a:pt x="359" y="28"/>
                      <a:pt x="359" y="28"/>
                      <a:pt x="359" y="28"/>
                    </a:cubicBezTo>
                    <a:cubicBezTo>
                      <a:pt x="359" y="28"/>
                      <a:pt x="359" y="28"/>
                      <a:pt x="359" y="28"/>
                    </a:cubicBezTo>
                    <a:cubicBezTo>
                      <a:pt x="359" y="28"/>
                      <a:pt x="359" y="28"/>
                      <a:pt x="360" y="28"/>
                    </a:cubicBezTo>
                    <a:cubicBezTo>
                      <a:pt x="359" y="28"/>
                      <a:pt x="359" y="28"/>
                      <a:pt x="359" y="28"/>
                    </a:cubicBezTo>
                    <a:close/>
                    <a:moveTo>
                      <a:pt x="372" y="13"/>
                    </a:moveTo>
                    <a:cubicBezTo>
                      <a:pt x="372" y="13"/>
                      <a:pt x="372" y="12"/>
                      <a:pt x="373" y="12"/>
                    </a:cubicBezTo>
                    <a:cubicBezTo>
                      <a:pt x="372" y="11"/>
                      <a:pt x="371" y="12"/>
                      <a:pt x="372" y="13"/>
                    </a:cubicBezTo>
                    <a:close/>
                    <a:moveTo>
                      <a:pt x="371" y="13"/>
                    </a:moveTo>
                    <a:cubicBezTo>
                      <a:pt x="371" y="13"/>
                      <a:pt x="371" y="13"/>
                      <a:pt x="371" y="13"/>
                    </a:cubicBezTo>
                    <a:cubicBezTo>
                      <a:pt x="371" y="13"/>
                      <a:pt x="371" y="13"/>
                      <a:pt x="371" y="13"/>
                    </a:cubicBezTo>
                    <a:cubicBezTo>
                      <a:pt x="371" y="13"/>
                      <a:pt x="371" y="13"/>
                      <a:pt x="371" y="13"/>
                    </a:cubicBezTo>
                    <a:cubicBezTo>
                      <a:pt x="371" y="13"/>
                      <a:pt x="371" y="13"/>
                      <a:pt x="371" y="13"/>
                    </a:cubicBezTo>
                    <a:close/>
                    <a:moveTo>
                      <a:pt x="370" y="14"/>
                    </a:moveTo>
                    <a:cubicBezTo>
                      <a:pt x="370" y="14"/>
                      <a:pt x="371" y="14"/>
                      <a:pt x="370" y="14"/>
                    </a:cubicBezTo>
                    <a:cubicBezTo>
                      <a:pt x="370" y="14"/>
                      <a:pt x="370" y="14"/>
                      <a:pt x="370" y="14"/>
                    </a:cubicBezTo>
                    <a:close/>
                    <a:moveTo>
                      <a:pt x="369" y="13"/>
                    </a:moveTo>
                    <a:cubicBezTo>
                      <a:pt x="369" y="13"/>
                      <a:pt x="370" y="14"/>
                      <a:pt x="370" y="14"/>
                    </a:cubicBezTo>
                    <a:cubicBezTo>
                      <a:pt x="370" y="14"/>
                      <a:pt x="370" y="13"/>
                      <a:pt x="369" y="13"/>
                    </a:cubicBezTo>
                    <a:close/>
                    <a:moveTo>
                      <a:pt x="372" y="10"/>
                    </a:moveTo>
                    <a:cubicBezTo>
                      <a:pt x="371" y="10"/>
                      <a:pt x="373" y="11"/>
                      <a:pt x="372" y="10"/>
                    </a:cubicBezTo>
                    <a:close/>
                    <a:moveTo>
                      <a:pt x="373" y="8"/>
                    </a:moveTo>
                    <a:cubicBezTo>
                      <a:pt x="373" y="8"/>
                      <a:pt x="375" y="7"/>
                      <a:pt x="374" y="7"/>
                    </a:cubicBezTo>
                    <a:cubicBezTo>
                      <a:pt x="374" y="7"/>
                      <a:pt x="373" y="7"/>
                      <a:pt x="373" y="8"/>
                    </a:cubicBezTo>
                    <a:close/>
                    <a:moveTo>
                      <a:pt x="356" y="28"/>
                    </a:moveTo>
                    <a:cubicBezTo>
                      <a:pt x="357" y="28"/>
                      <a:pt x="356" y="28"/>
                      <a:pt x="356" y="28"/>
                    </a:cubicBezTo>
                    <a:cubicBezTo>
                      <a:pt x="357" y="28"/>
                      <a:pt x="357" y="28"/>
                      <a:pt x="357" y="28"/>
                    </a:cubicBezTo>
                    <a:cubicBezTo>
                      <a:pt x="357" y="28"/>
                      <a:pt x="357" y="27"/>
                      <a:pt x="356" y="28"/>
                    </a:cubicBezTo>
                    <a:close/>
                    <a:moveTo>
                      <a:pt x="370" y="12"/>
                    </a:moveTo>
                    <a:cubicBezTo>
                      <a:pt x="370" y="12"/>
                      <a:pt x="370" y="12"/>
                      <a:pt x="370" y="12"/>
                    </a:cubicBezTo>
                    <a:cubicBezTo>
                      <a:pt x="370" y="12"/>
                      <a:pt x="370" y="12"/>
                      <a:pt x="370" y="12"/>
                    </a:cubicBezTo>
                    <a:close/>
                    <a:moveTo>
                      <a:pt x="368" y="13"/>
                    </a:moveTo>
                    <a:cubicBezTo>
                      <a:pt x="368" y="13"/>
                      <a:pt x="368" y="13"/>
                      <a:pt x="367" y="14"/>
                    </a:cubicBezTo>
                    <a:cubicBezTo>
                      <a:pt x="368" y="14"/>
                      <a:pt x="368" y="14"/>
                      <a:pt x="368" y="14"/>
                    </a:cubicBezTo>
                    <a:cubicBezTo>
                      <a:pt x="369" y="14"/>
                      <a:pt x="368" y="13"/>
                      <a:pt x="368" y="13"/>
                    </a:cubicBezTo>
                    <a:close/>
                    <a:moveTo>
                      <a:pt x="372" y="8"/>
                    </a:moveTo>
                    <a:cubicBezTo>
                      <a:pt x="372" y="8"/>
                      <a:pt x="373" y="8"/>
                      <a:pt x="372" y="8"/>
                    </a:cubicBezTo>
                    <a:close/>
                    <a:moveTo>
                      <a:pt x="368" y="13"/>
                    </a:moveTo>
                    <a:cubicBezTo>
                      <a:pt x="367" y="12"/>
                      <a:pt x="368" y="13"/>
                      <a:pt x="368" y="13"/>
                    </a:cubicBezTo>
                    <a:close/>
                    <a:moveTo>
                      <a:pt x="367" y="13"/>
                    </a:moveTo>
                    <a:cubicBezTo>
                      <a:pt x="367" y="13"/>
                      <a:pt x="367" y="13"/>
                      <a:pt x="366" y="14"/>
                    </a:cubicBezTo>
                    <a:cubicBezTo>
                      <a:pt x="367" y="14"/>
                      <a:pt x="367" y="14"/>
                      <a:pt x="367" y="14"/>
                    </a:cubicBezTo>
                    <a:cubicBezTo>
                      <a:pt x="367" y="14"/>
                      <a:pt x="367" y="13"/>
                      <a:pt x="367" y="13"/>
                    </a:cubicBezTo>
                    <a:cubicBezTo>
                      <a:pt x="367" y="13"/>
                      <a:pt x="367" y="13"/>
                      <a:pt x="367" y="13"/>
                    </a:cubicBezTo>
                    <a:close/>
                    <a:moveTo>
                      <a:pt x="232" y="176"/>
                    </a:moveTo>
                    <a:cubicBezTo>
                      <a:pt x="232" y="176"/>
                      <a:pt x="233" y="176"/>
                      <a:pt x="233" y="176"/>
                    </a:cubicBezTo>
                    <a:cubicBezTo>
                      <a:pt x="233" y="176"/>
                      <a:pt x="232" y="175"/>
                      <a:pt x="232" y="176"/>
                    </a:cubicBezTo>
                    <a:close/>
                    <a:moveTo>
                      <a:pt x="371" y="8"/>
                    </a:moveTo>
                    <a:cubicBezTo>
                      <a:pt x="371" y="8"/>
                      <a:pt x="370" y="7"/>
                      <a:pt x="371" y="8"/>
                    </a:cubicBezTo>
                    <a:close/>
                    <a:moveTo>
                      <a:pt x="368" y="11"/>
                    </a:moveTo>
                    <a:cubicBezTo>
                      <a:pt x="367" y="11"/>
                      <a:pt x="368" y="12"/>
                      <a:pt x="368" y="11"/>
                    </a:cubicBezTo>
                    <a:cubicBezTo>
                      <a:pt x="368" y="11"/>
                      <a:pt x="368" y="11"/>
                      <a:pt x="368" y="11"/>
                    </a:cubicBezTo>
                    <a:close/>
                    <a:moveTo>
                      <a:pt x="368" y="10"/>
                    </a:moveTo>
                    <a:cubicBezTo>
                      <a:pt x="368" y="10"/>
                      <a:pt x="368" y="10"/>
                      <a:pt x="368" y="10"/>
                    </a:cubicBezTo>
                    <a:close/>
                    <a:moveTo>
                      <a:pt x="365" y="13"/>
                    </a:moveTo>
                    <a:cubicBezTo>
                      <a:pt x="365" y="14"/>
                      <a:pt x="366" y="13"/>
                      <a:pt x="365" y="13"/>
                    </a:cubicBezTo>
                    <a:close/>
                    <a:moveTo>
                      <a:pt x="366" y="13"/>
                    </a:moveTo>
                    <a:cubicBezTo>
                      <a:pt x="365" y="13"/>
                      <a:pt x="364" y="14"/>
                      <a:pt x="363" y="12"/>
                    </a:cubicBezTo>
                    <a:cubicBezTo>
                      <a:pt x="363" y="12"/>
                      <a:pt x="362" y="13"/>
                      <a:pt x="362" y="13"/>
                    </a:cubicBezTo>
                    <a:cubicBezTo>
                      <a:pt x="362" y="14"/>
                      <a:pt x="364" y="13"/>
                      <a:pt x="365" y="14"/>
                    </a:cubicBezTo>
                    <a:cubicBezTo>
                      <a:pt x="364" y="14"/>
                      <a:pt x="365" y="13"/>
                      <a:pt x="365" y="13"/>
                    </a:cubicBezTo>
                    <a:cubicBezTo>
                      <a:pt x="366" y="13"/>
                      <a:pt x="366" y="13"/>
                      <a:pt x="366" y="13"/>
                    </a:cubicBezTo>
                    <a:close/>
                    <a:moveTo>
                      <a:pt x="366" y="10"/>
                    </a:moveTo>
                    <a:cubicBezTo>
                      <a:pt x="365" y="11"/>
                      <a:pt x="365" y="10"/>
                      <a:pt x="364" y="11"/>
                    </a:cubicBezTo>
                    <a:cubicBezTo>
                      <a:pt x="365" y="12"/>
                      <a:pt x="367" y="11"/>
                      <a:pt x="366" y="10"/>
                    </a:cubicBezTo>
                    <a:close/>
                    <a:moveTo>
                      <a:pt x="228" y="176"/>
                    </a:moveTo>
                    <a:cubicBezTo>
                      <a:pt x="227" y="176"/>
                      <a:pt x="227" y="176"/>
                      <a:pt x="227" y="176"/>
                    </a:cubicBezTo>
                    <a:cubicBezTo>
                      <a:pt x="227" y="176"/>
                      <a:pt x="227" y="177"/>
                      <a:pt x="228" y="176"/>
                    </a:cubicBezTo>
                    <a:close/>
                    <a:moveTo>
                      <a:pt x="363" y="10"/>
                    </a:moveTo>
                    <a:cubicBezTo>
                      <a:pt x="363" y="10"/>
                      <a:pt x="363" y="11"/>
                      <a:pt x="363" y="11"/>
                    </a:cubicBezTo>
                    <a:cubicBezTo>
                      <a:pt x="364" y="11"/>
                      <a:pt x="364" y="11"/>
                      <a:pt x="363" y="10"/>
                    </a:cubicBezTo>
                    <a:close/>
                    <a:moveTo>
                      <a:pt x="353" y="22"/>
                    </a:moveTo>
                    <a:cubicBezTo>
                      <a:pt x="353" y="22"/>
                      <a:pt x="354" y="23"/>
                      <a:pt x="354" y="22"/>
                    </a:cubicBezTo>
                    <a:cubicBezTo>
                      <a:pt x="354" y="22"/>
                      <a:pt x="353" y="22"/>
                      <a:pt x="353" y="22"/>
                    </a:cubicBezTo>
                    <a:close/>
                    <a:moveTo>
                      <a:pt x="360" y="14"/>
                    </a:moveTo>
                    <a:cubicBezTo>
                      <a:pt x="359" y="14"/>
                      <a:pt x="360" y="15"/>
                      <a:pt x="360" y="14"/>
                    </a:cubicBezTo>
                    <a:close/>
                    <a:moveTo>
                      <a:pt x="362" y="12"/>
                    </a:moveTo>
                    <a:cubicBezTo>
                      <a:pt x="361" y="12"/>
                      <a:pt x="362" y="13"/>
                      <a:pt x="362" y="12"/>
                    </a:cubicBezTo>
                    <a:close/>
                    <a:moveTo>
                      <a:pt x="361" y="10"/>
                    </a:moveTo>
                    <a:cubicBezTo>
                      <a:pt x="362" y="10"/>
                      <a:pt x="362" y="10"/>
                      <a:pt x="362" y="11"/>
                    </a:cubicBezTo>
                    <a:cubicBezTo>
                      <a:pt x="362" y="11"/>
                      <a:pt x="363" y="11"/>
                      <a:pt x="363" y="10"/>
                    </a:cubicBezTo>
                    <a:cubicBezTo>
                      <a:pt x="363" y="10"/>
                      <a:pt x="362" y="9"/>
                      <a:pt x="361" y="10"/>
                    </a:cubicBezTo>
                    <a:close/>
                    <a:moveTo>
                      <a:pt x="360" y="14"/>
                    </a:moveTo>
                    <a:cubicBezTo>
                      <a:pt x="360" y="14"/>
                      <a:pt x="359" y="14"/>
                      <a:pt x="360" y="14"/>
                    </a:cubicBezTo>
                    <a:close/>
                    <a:moveTo>
                      <a:pt x="365" y="7"/>
                    </a:moveTo>
                    <a:cubicBezTo>
                      <a:pt x="364" y="6"/>
                      <a:pt x="365" y="7"/>
                      <a:pt x="365" y="7"/>
                    </a:cubicBezTo>
                    <a:close/>
                    <a:moveTo>
                      <a:pt x="351" y="22"/>
                    </a:moveTo>
                    <a:cubicBezTo>
                      <a:pt x="351" y="23"/>
                      <a:pt x="352" y="23"/>
                      <a:pt x="352" y="23"/>
                    </a:cubicBezTo>
                    <a:cubicBezTo>
                      <a:pt x="352" y="22"/>
                      <a:pt x="351" y="22"/>
                      <a:pt x="351" y="22"/>
                    </a:cubicBezTo>
                    <a:close/>
                    <a:moveTo>
                      <a:pt x="225" y="176"/>
                    </a:moveTo>
                    <a:cubicBezTo>
                      <a:pt x="225" y="176"/>
                      <a:pt x="224" y="176"/>
                      <a:pt x="224" y="176"/>
                    </a:cubicBezTo>
                    <a:cubicBezTo>
                      <a:pt x="224" y="176"/>
                      <a:pt x="225" y="177"/>
                      <a:pt x="225" y="176"/>
                    </a:cubicBezTo>
                    <a:close/>
                    <a:moveTo>
                      <a:pt x="361" y="11"/>
                    </a:moveTo>
                    <a:cubicBezTo>
                      <a:pt x="361" y="11"/>
                      <a:pt x="361" y="11"/>
                      <a:pt x="361" y="11"/>
                    </a:cubicBezTo>
                    <a:close/>
                    <a:moveTo>
                      <a:pt x="360" y="11"/>
                    </a:moveTo>
                    <a:cubicBezTo>
                      <a:pt x="360" y="11"/>
                      <a:pt x="361" y="11"/>
                      <a:pt x="361" y="11"/>
                    </a:cubicBezTo>
                    <a:cubicBezTo>
                      <a:pt x="360" y="11"/>
                      <a:pt x="360" y="11"/>
                      <a:pt x="360" y="11"/>
                    </a:cubicBezTo>
                    <a:close/>
                    <a:moveTo>
                      <a:pt x="223" y="176"/>
                    </a:moveTo>
                    <a:cubicBezTo>
                      <a:pt x="224" y="176"/>
                      <a:pt x="224" y="177"/>
                      <a:pt x="224" y="176"/>
                    </a:cubicBezTo>
                    <a:cubicBezTo>
                      <a:pt x="224" y="176"/>
                      <a:pt x="223" y="176"/>
                      <a:pt x="223" y="176"/>
                    </a:cubicBezTo>
                    <a:close/>
                    <a:moveTo>
                      <a:pt x="359" y="10"/>
                    </a:moveTo>
                    <a:cubicBezTo>
                      <a:pt x="359" y="10"/>
                      <a:pt x="359" y="10"/>
                      <a:pt x="359" y="10"/>
                    </a:cubicBezTo>
                    <a:close/>
                    <a:moveTo>
                      <a:pt x="360" y="7"/>
                    </a:moveTo>
                    <a:cubicBezTo>
                      <a:pt x="361" y="7"/>
                      <a:pt x="361" y="7"/>
                      <a:pt x="361" y="7"/>
                    </a:cubicBezTo>
                    <a:cubicBezTo>
                      <a:pt x="361" y="6"/>
                      <a:pt x="361" y="6"/>
                      <a:pt x="360" y="7"/>
                    </a:cubicBezTo>
                    <a:close/>
                    <a:moveTo>
                      <a:pt x="356" y="10"/>
                    </a:moveTo>
                    <a:cubicBezTo>
                      <a:pt x="357" y="10"/>
                      <a:pt x="357" y="11"/>
                      <a:pt x="358" y="11"/>
                    </a:cubicBezTo>
                    <a:cubicBezTo>
                      <a:pt x="357" y="10"/>
                      <a:pt x="357" y="9"/>
                      <a:pt x="356" y="10"/>
                    </a:cubicBezTo>
                    <a:close/>
                    <a:moveTo>
                      <a:pt x="354" y="8"/>
                    </a:moveTo>
                    <a:cubicBezTo>
                      <a:pt x="354" y="9"/>
                      <a:pt x="354" y="9"/>
                      <a:pt x="354" y="9"/>
                    </a:cubicBezTo>
                    <a:cubicBezTo>
                      <a:pt x="354" y="9"/>
                      <a:pt x="354" y="9"/>
                      <a:pt x="355" y="9"/>
                    </a:cubicBezTo>
                    <a:cubicBezTo>
                      <a:pt x="355" y="10"/>
                      <a:pt x="354" y="10"/>
                      <a:pt x="354" y="10"/>
                    </a:cubicBezTo>
                    <a:cubicBezTo>
                      <a:pt x="355" y="10"/>
                      <a:pt x="355" y="11"/>
                      <a:pt x="356" y="11"/>
                    </a:cubicBezTo>
                    <a:cubicBezTo>
                      <a:pt x="356" y="10"/>
                      <a:pt x="356" y="10"/>
                      <a:pt x="356" y="10"/>
                    </a:cubicBezTo>
                    <a:cubicBezTo>
                      <a:pt x="356" y="9"/>
                      <a:pt x="355" y="9"/>
                      <a:pt x="354" y="8"/>
                    </a:cubicBezTo>
                    <a:close/>
                    <a:moveTo>
                      <a:pt x="352" y="9"/>
                    </a:moveTo>
                    <a:cubicBezTo>
                      <a:pt x="352" y="10"/>
                      <a:pt x="351" y="9"/>
                      <a:pt x="351" y="10"/>
                    </a:cubicBezTo>
                    <a:cubicBezTo>
                      <a:pt x="352" y="11"/>
                      <a:pt x="352" y="10"/>
                      <a:pt x="353" y="10"/>
                    </a:cubicBezTo>
                    <a:cubicBezTo>
                      <a:pt x="353" y="10"/>
                      <a:pt x="353" y="9"/>
                      <a:pt x="352" y="9"/>
                    </a:cubicBezTo>
                    <a:close/>
                    <a:moveTo>
                      <a:pt x="354" y="8"/>
                    </a:moveTo>
                    <a:cubicBezTo>
                      <a:pt x="353" y="8"/>
                      <a:pt x="354" y="9"/>
                      <a:pt x="354" y="8"/>
                    </a:cubicBezTo>
                    <a:close/>
                    <a:moveTo>
                      <a:pt x="353" y="9"/>
                    </a:moveTo>
                    <a:cubicBezTo>
                      <a:pt x="352" y="8"/>
                      <a:pt x="352" y="9"/>
                      <a:pt x="353" y="9"/>
                    </a:cubicBezTo>
                    <a:close/>
                    <a:moveTo>
                      <a:pt x="349" y="9"/>
                    </a:moveTo>
                    <a:cubicBezTo>
                      <a:pt x="348" y="9"/>
                      <a:pt x="349" y="10"/>
                      <a:pt x="349" y="9"/>
                    </a:cubicBezTo>
                    <a:close/>
                    <a:moveTo>
                      <a:pt x="348" y="9"/>
                    </a:moveTo>
                    <a:cubicBezTo>
                      <a:pt x="348" y="9"/>
                      <a:pt x="348" y="9"/>
                      <a:pt x="348" y="9"/>
                    </a:cubicBezTo>
                    <a:cubicBezTo>
                      <a:pt x="348" y="10"/>
                      <a:pt x="348" y="10"/>
                      <a:pt x="348" y="10"/>
                    </a:cubicBezTo>
                    <a:cubicBezTo>
                      <a:pt x="348" y="10"/>
                      <a:pt x="348" y="10"/>
                      <a:pt x="348" y="9"/>
                    </a:cubicBezTo>
                    <a:cubicBezTo>
                      <a:pt x="348" y="9"/>
                      <a:pt x="348" y="9"/>
                      <a:pt x="348" y="9"/>
                    </a:cubicBezTo>
                    <a:close/>
                    <a:moveTo>
                      <a:pt x="347" y="10"/>
                    </a:moveTo>
                    <a:cubicBezTo>
                      <a:pt x="347" y="9"/>
                      <a:pt x="346" y="9"/>
                      <a:pt x="347" y="10"/>
                    </a:cubicBezTo>
                    <a:close/>
                    <a:moveTo>
                      <a:pt x="347" y="8"/>
                    </a:moveTo>
                    <a:cubicBezTo>
                      <a:pt x="347" y="8"/>
                      <a:pt x="347" y="8"/>
                      <a:pt x="347" y="8"/>
                    </a:cubicBezTo>
                    <a:close/>
                    <a:moveTo>
                      <a:pt x="344" y="8"/>
                    </a:moveTo>
                    <a:cubicBezTo>
                      <a:pt x="345" y="8"/>
                      <a:pt x="345" y="8"/>
                      <a:pt x="346" y="8"/>
                    </a:cubicBezTo>
                    <a:cubicBezTo>
                      <a:pt x="345" y="8"/>
                      <a:pt x="345" y="7"/>
                      <a:pt x="344" y="8"/>
                    </a:cubicBezTo>
                    <a:close/>
                    <a:moveTo>
                      <a:pt x="344" y="9"/>
                    </a:moveTo>
                    <a:cubicBezTo>
                      <a:pt x="344" y="10"/>
                      <a:pt x="345" y="9"/>
                      <a:pt x="345" y="9"/>
                    </a:cubicBezTo>
                    <a:cubicBezTo>
                      <a:pt x="345" y="8"/>
                      <a:pt x="344" y="9"/>
                      <a:pt x="344" y="9"/>
                    </a:cubicBezTo>
                    <a:close/>
                    <a:moveTo>
                      <a:pt x="343" y="10"/>
                    </a:moveTo>
                    <a:cubicBezTo>
                      <a:pt x="343" y="10"/>
                      <a:pt x="343" y="10"/>
                      <a:pt x="343" y="10"/>
                    </a:cubicBezTo>
                    <a:cubicBezTo>
                      <a:pt x="343" y="10"/>
                      <a:pt x="343" y="11"/>
                      <a:pt x="343" y="11"/>
                    </a:cubicBezTo>
                    <a:cubicBezTo>
                      <a:pt x="343" y="11"/>
                      <a:pt x="343" y="10"/>
                      <a:pt x="343" y="10"/>
                    </a:cubicBezTo>
                    <a:cubicBezTo>
                      <a:pt x="343" y="10"/>
                      <a:pt x="343" y="10"/>
                      <a:pt x="343" y="10"/>
                    </a:cubicBezTo>
                    <a:close/>
                    <a:moveTo>
                      <a:pt x="342" y="10"/>
                    </a:moveTo>
                    <a:cubicBezTo>
                      <a:pt x="342" y="10"/>
                      <a:pt x="342" y="10"/>
                      <a:pt x="342" y="10"/>
                    </a:cubicBezTo>
                    <a:close/>
                    <a:moveTo>
                      <a:pt x="342" y="9"/>
                    </a:moveTo>
                    <a:cubicBezTo>
                      <a:pt x="341" y="8"/>
                      <a:pt x="341" y="9"/>
                      <a:pt x="342" y="9"/>
                    </a:cubicBezTo>
                    <a:close/>
                    <a:moveTo>
                      <a:pt x="340" y="9"/>
                    </a:moveTo>
                    <a:cubicBezTo>
                      <a:pt x="340" y="9"/>
                      <a:pt x="340" y="9"/>
                      <a:pt x="340" y="9"/>
                    </a:cubicBezTo>
                    <a:cubicBezTo>
                      <a:pt x="340" y="9"/>
                      <a:pt x="340" y="8"/>
                      <a:pt x="340" y="9"/>
                    </a:cubicBezTo>
                    <a:close/>
                    <a:moveTo>
                      <a:pt x="337" y="8"/>
                    </a:moveTo>
                    <a:cubicBezTo>
                      <a:pt x="338" y="9"/>
                      <a:pt x="338" y="9"/>
                      <a:pt x="339" y="9"/>
                    </a:cubicBezTo>
                    <a:cubicBezTo>
                      <a:pt x="338" y="8"/>
                      <a:pt x="338" y="8"/>
                      <a:pt x="337" y="8"/>
                    </a:cubicBezTo>
                    <a:close/>
                    <a:moveTo>
                      <a:pt x="330" y="20"/>
                    </a:moveTo>
                    <a:cubicBezTo>
                      <a:pt x="329" y="19"/>
                      <a:pt x="331" y="20"/>
                      <a:pt x="330" y="20"/>
                    </a:cubicBezTo>
                    <a:close/>
                    <a:moveTo>
                      <a:pt x="336" y="9"/>
                    </a:moveTo>
                    <a:cubicBezTo>
                      <a:pt x="336" y="8"/>
                      <a:pt x="336" y="9"/>
                      <a:pt x="336" y="8"/>
                    </a:cubicBezTo>
                    <a:cubicBezTo>
                      <a:pt x="336" y="7"/>
                      <a:pt x="334" y="8"/>
                      <a:pt x="334" y="8"/>
                    </a:cubicBezTo>
                    <a:cubicBezTo>
                      <a:pt x="335" y="8"/>
                      <a:pt x="335" y="11"/>
                      <a:pt x="336" y="10"/>
                    </a:cubicBezTo>
                    <a:cubicBezTo>
                      <a:pt x="336" y="9"/>
                      <a:pt x="335" y="9"/>
                      <a:pt x="336" y="9"/>
                    </a:cubicBezTo>
                    <a:close/>
                    <a:moveTo>
                      <a:pt x="336" y="10"/>
                    </a:moveTo>
                    <a:cubicBezTo>
                      <a:pt x="336" y="10"/>
                      <a:pt x="335" y="10"/>
                      <a:pt x="336" y="10"/>
                    </a:cubicBezTo>
                    <a:close/>
                    <a:moveTo>
                      <a:pt x="327" y="21"/>
                    </a:moveTo>
                    <a:cubicBezTo>
                      <a:pt x="327" y="20"/>
                      <a:pt x="327" y="20"/>
                      <a:pt x="327" y="20"/>
                    </a:cubicBezTo>
                    <a:cubicBezTo>
                      <a:pt x="327" y="20"/>
                      <a:pt x="327" y="20"/>
                      <a:pt x="327" y="21"/>
                    </a:cubicBezTo>
                    <a:close/>
                    <a:moveTo>
                      <a:pt x="337" y="7"/>
                    </a:moveTo>
                    <a:cubicBezTo>
                      <a:pt x="337" y="7"/>
                      <a:pt x="337" y="8"/>
                      <a:pt x="338" y="7"/>
                    </a:cubicBezTo>
                    <a:cubicBezTo>
                      <a:pt x="337" y="7"/>
                      <a:pt x="337" y="7"/>
                      <a:pt x="337" y="7"/>
                    </a:cubicBezTo>
                    <a:close/>
                    <a:moveTo>
                      <a:pt x="332" y="11"/>
                    </a:moveTo>
                    <a:cubicBezTo>
                      <a:pt x="331" y="11"/>
                      <a:pt x="332" y="12"/>
                      <a:pt x="332" y="11"/>
                    </a:cubicBezTo>
                    <a:close/>
                    <a:moveTo>
                      <a:pt x="333" y="7"/>
                    </a:moveTo>
                    <a:cubicBezTo>
                      <a:pt x="333" y="7"/>
                      <a:pt x="333" y="7"/>
                      <a:pt x="333" y="7"/>
                    </a:cubicBezTo>
                    <a:close/>
                    <a:moveTo>
                      <a:pt x="331" y="7"/>
                    </a:moveTo>
                    <a:cubicBezTo>
                      <a:pt x="330" y="8"/>
                      <a:pt x="331" y="8"/>
                      <a:pt x="331" y="8"/>
                    </a:cubicBezTo>
                    <a:cubicBezTo>
                      <a:pt x="331" y="8"/>
                      <a:pt x="331" y="8"/>
                      <a:pt x="332" y="8"/>
                    </a:cubicBezTo>
                    <a:cubicBezTo>
                      <a:pt x="331" y="7"/>
                      <a:pt x="331" y="8"/>
                      <a:pt x="331" y="7"/>
                    </a:cubicBezTo>
                    <a:close/>
                    <a:moveTo>
                      <a:pt x="326" y="12"/>
                    </a:moveTo>
                    <a:cubicBezTo>
                      <a:pt x="326" y="12"/>
                      <a:pt x="326" y="12"/>
                      <a:pt x="327" y="12"/>
                    </a:cubicBezTo>
                    <a:cubicBezTo>
                      <a:pt x="327" y="12"/>
                      <a:pt x="327" y="12"/>
                      <a:pt x="326" y="12"/>
                    </a:cubicBezTo>
                    <a:close/>
                    <a:moveTo>
                      <a:pt x="324" y="12"/>
                    </a:moveTo>
                    <a:cubicBezTo>
                      <a:pt x="325" y="12"/>
                      <a:pt x="324" y="12"/>
                      <a:pt x="324" y="12"/>
                    </a:cubicBezTo>
                    <a:close/>
                    <a:moveTo>
                      <a:pt x="328" y="7"/>
                    </a:moveTo>
                    <a:cubicBezTo>
                      <a:pt x="328" y="6"/>
                      <a:pt x="328" y="7"/>
                      <a:pt x="328" y="7"/>
                    </a:cubicBezTo>
                    <a:close/>
                    <a:moveTo>
                      <a:pt x="327" y="7"/>
                    </a:moveTo>
                    <a:cubicBezTo>
                      <a:pt x="326" y="7"/>
                      <a:pt x="326" y="7"/>
                      <a:pt x="326" y="7"/>
                    </a:cubicBezTo>
                    <a:cubicBezTo>
                      <a:pt x="326" y="7"/>
                      <a:pt x="327" y="8"/>
                      <a:pt x="327" y="8"/>
                    </a:cubicBezTo>
                    <a:cubicBezTo>
                      <a:pt x="327" y="7"/>
                      <a:pt x="327" y="7"/>
                      <a:pt x="327" y="7"/>
                    </a:cubicBezTo>
                    <a:close/>
                    <a:moveTo>
                      <a:pt x="326" y="8"/>
                    </a:moveTo>
                    <a:cubicBezTo>
                      <a:pt x="327" y="8"/>
                      <a:pt x="326" y="8"/>
                      <a:pt x="326" y="8"/>
                    </a:cubicBezTo>
                    <a:close/>
                    <a:moveTo>
                      <a:pt x="322" y="12"/>
                    </a:moveTo>
                    <a:cubicBezTo>
                      <a:pt x="321" y="12"/>
                      <a:pt x="322" y="13"/>
                      <a:pt x="322" y="12"/>
                    </a:cubicBezTo>
                    <a:cubicBezTo>
                      <a:pt x="322" y="12"/>
                      <a:pt x="322" y="12"/>
                      <a:pt x="322" y="12"/>
                    </a:cubicBezTo>
                    <a:close/>
                    <a:moveTo>
                      <a:pt x="324" y="7"/>
                    </a:moveTo>
                    <a:cubicBezTo>
                      <a:pt x="323" y="7"/>
                      <a:pt x="323" y="6"/>
                      <a:pt x="322" y="6"/>
                    </a:cubicBezTo>
                    <a:cubicBezTo>
                      <a:pt x="322" y="7"/>
                      <a:pt x="324" y="8"/>
                      <a:pt x="325" y="8"/>
                    </a:cubicBezTo>
                    <a:cubicBezTo>
                      <a:pt x="325" y="8"/>
                      <a:pt x="325" y="7"/>
                      <a:pt x="325" y="7"/>
                    </a:cubicBezTo>
                    <a:cubicBezTo>
                      <a:pt x="325" y="7"/>
                      <a:pt x="324" y="7"/>
                      <a:pt x="324" y="7"/>
                    </a:cubicBezTo>
                    <a:close/>
                    <a:moveTo>
                      <a:pt x="321" y="10"/>
                    </a:moveTo>
                    <a:cubicBezTo>
                      <a:pt x="321" y="10"/>
                      <a:pt x="322" y="11"/>
                      <a:pt x="321" y="10"/>
                    </a:cubicBezTo>
                    <a:close/>
                    <a:moveTo>
                      <a:pt x="319" y="11"/>
                    </a:moveTo>
                    <a:cubicBezTo>
                      <a:pt x="319" y="11"/>
                      <a:pt x="320" y="11"/>
                      <a:pt x="320" y="12"/>
                    </a:cubicBezTo>
                    <a:cubicBezTo>
                      <a:pt x="320" y="11"/>
                      <a:pt x="320" y="11"/>
                      <a:pt x="320" y="11"/>
                    </a:cubicBezTo>
                    <a:cubicBezTo>
                      <a:pt x="320" y="11"/>
                      <a:pt x="319" y="11"/>
                      <a:pt x="319" y="11"/>
                    </a:cubicBezTo>
                    <a:close/>
                    <a:moveTo>
                      <a:pt x="317" y="10"/>
                    </a:moveTo>
                    <a:cubicBezTo>
                      <a:pt x="317" y="11"/>
                      <a:pt x="318" y="11"/>
                      <a:pt x="319" y="11"/>
                    </a:cubicBezTo>
                    <a:cubicBezTo>
                      <a:pt x="319" y="10"/>
                      <a:pt x="318" y="10"/>
                      <a:pt x="317" y="10"/>
                    </a:cubicBezTo>
                    <a:close/>
                    <a:moveTo>
                      <a:pt x="319" y="7"/>
                    </a:moveTo>
                    <a:cubicBezTo>
                      <a:pt x="320" y="8"/>
                      <a:pt x="319" y="6"/>
                      <a:pt x="319" y="7"/>
                    </a:cubicBezTo>
                    <a:close/>
                    <a:moveTo>
                      <a:pt x="317" y="8"/>
                    </a:moveTo>
                    <a:cubicBezTo>
                      <a:pt x="317" y="8"/>
                      <a:pt x="318" y="8"/>
                      <a:pt x="317" y="8"/>
                    </a:cubicBezTo>
                    <a:close/>
                    <a:moveTo>
                      <a:pt x="313" y="10"/>
                    </a:moveTo>
                    <a:cubicBezTo>
                      <a:pt x="312" y="11"/>
                      <a:pt x="309" y="9"/>
                      <a:pt x="308" y="10"/>
                    </a:cubicBezTo>
                    <a:cubicBezTo>
                      <a:pt x="308" y="11"/>
                      <a:pt x="308" y="11"/>
                      <a:pt x="308" y="11"/>
                    </a:cubicBezTo>
                    <a:cubicBezTo>
                      <a:pt x="309" y="11"/>
                      <a:pt x="309" y="10"/>
                      <a:pt x="310" y="10"/>
                    </a:cubicBezTo>
                    <a:cubicBezTo>
                      <a:pt x="310" y="11"/>
                      <a:pt x="310" y="11"/>
                      <a:pt x="310" y="12"/>
                    </a:cubicBezTo>
                    <a:cubicBezTo>
                      <a:pt x="311" y="10"/>
                      <a:pt x="313" y="12"/>
                      <a:pt x="314" y="11"/>
                    </a:cubicBezTo>
                    <a:cubicBezTo>
                      <a:pt x="314" y="11"/>
                      <a:pt x="314" y="12"/>
                      <a:pt x="315" y="11"/>
                    </a:cubicBezTo>
                    <a:cubicBezTo>
                      <a:pt x="315" y="11"/>
                      <a:pt x="314" y="11"/>
                      <a:pt x="313" y="10"/>
                    </a:cubicBezTo>
                    <a:close/>
                    <a:moveTo>
                      <a:pt x="315" y="8"/>
                    </a:moveTo>
                    <a:cubicBezTo>
                      <a:pt x="315" y="8"/>
                      <a:pt x="315" y="8"/>
                      <a:pt x="315" y="8"/>
                    </a:cubicBezTo>
                    <a:cubicBezTo>
                      <a:pt x="315" y="8"/>
                      <a:pt x="315" y="8"/>
                      <a:pt x="315" y="8"/>
                    </a:cubicBezTo>
                    <a:cubicBezTo>
                      <a:pt x="315" y="8"/>
                      <a:pt x="315" y="8"/>
                      <a:pt x="315" y="8"/>
                    </a:cubicBezTo>
                    <a:cubicBezTo>
                      <a:pt x="315" y="8"/>
                      <a:pt x="315" y="8"/>
                      <a:pt x="316" y="8"/>
                    </a:cubicBezTo>
                    <a:cubicBezTo>
                      <a:pt x="315" y="8"/>
                      <a:pt x="315" y="8"/>
                      <a:pt x="315" y="8"/>
                    </a:cubicBezTo>
                    <a:close/>
                    <a:moveTo>
                      <a:pt x="315" y="8"/>
                    </a:moveTo>
                    <a:cubicBezTo>
                      <a:pt x="314" y="8"/>
                      <a:pt x="315" y="9"/>
                      <a:pt x="315" y="8"/>
                    </a:cubicBezTo>
                    <a:close/>
                    <a:moveTo>
                      <a:pt x="311" y="7"/>
                    </a:moveTo>
                    <a:cubicBezTo>
                      <a:pt x="311" y="7"/>
                      <a:pt x="311" y="7"/>
                      <a:pt x="311" y="7"/>
                    </a:cubicBezTo>
                    <a:close/>
                    <a:moveTo>
                      <a:pt x="309" y="7"/>
                    </a:moveTo>
                    <a:cubicBezTo>
                      <a:pt x="309" y="8"/>
                      <a:pt x="309" y="8"/>
                      <a:pt x="310" y="7"/>
                    </a:cubicBezTo>
                    <a:cubicBezTo>
                      <a:pt x="309" y="7"/>
                      <a:pt x="309" y="7"/>
                      <a:pt x="309" y="7"/>
                    </a:cubicBezTo>
                    <a:close/>
                    <a:moveTo>
                      <a:pt x="307" y="10"/>
                    </a:moveTo>
                    <a:cubicBezTo>
                      <a:pt x="307" y="10"/>
                      <a:pt x="307" y="10"/>
                      <a:pt x="307" y="10"/>
                    </a:cubicBezTo>
                    <a:close/>
                    <a:moveTo>
                      <a:pt x="304" y="10"/>
                    </a:moveTo>
                    <a:cubicBezTo>
                      <a:pt x="305" y="11"/>
                      <a:pt x="306" y="11"/>
                      <a:pt x="307" y="10"/>
                    </a:cubicBezTo>
                    <a:cubicBezTo>
                      <a:pt x="306" y="9"/>
                      <a:pt x="305" y="10"/>
                      <a:pt x="304" y="10"/>
                    </a:cubicBezTo>
                    <a:close/>
                    <a:moveTo>
                      <a:pt x="302" y="6"/>
                    </a:moveTo>
                    <a:cubicBezTo>
                      <a:pt x="301" y="7"/>
                      <a:pt x="302" y="8"/>
                      <a:pt x="302" y="7"/>
                    </a:cubicBezTo>
                    <a:cubicBezTo>
                      <a:pt x="302" y="7"/>
                      <a:pt x="302" y="7"/>
                      <a:pt x="302" y="6"/>
                    </a:cubicBezTo>
                    <a:close/>
                    <a:moveTo>
                      <a:pt x="287" y="19"/>
                    </a:moveTo>
                    <a:cubicBezTo>
                      <a:pt x="287" y="19"/>
                      <a:pt x="288" y="20"/>
                      <a:pt x="288" y="19"/>
                    </a:cubicBezTo>
                    <a:cubicBezTo>
                      <a:pt x="288" y="19"/>
                      <a:pt x="288" y="19"/>
                      <a:pt x="287" y="19"/>
                    </a:cubicBezTo>
                    <a:close/>
                    <a:moveTo>
                      <a:pt x="263" y="10"/>
                    </a:moveTo>
                    <a:cubicBezTo>
                      <a:pt x="263" y="10"/>
                      <a:pt x="262" y="10"/>
                      <a:pt x="262" y="10"/>
                    </a:cubicBezTo>
                    <a:cubicBezTo>
                      <a:pt x="262" y="10"/>
                      <a:pt x="263" y="10"/>
                      <a:pt x="263" y="10"/>
                    </a:cubicBezTo>
                    <a:close/>
                    <a:moveTo>
                      <a:pt x="261" y="9"/>
                    </a:moveTo>
                    <a:cubicBezTo>
                      <a:pt x="261" y="10"/>
                      <a:pt x="260" y="9"/>
                      <a:pt x="260" y="10"/>
                    </a:cubicBezTo>
                    <a:cubicBezTo>
                      <a:pt x="260" y="10"/>
                      <a:pt x="261" y="10"/>
                      <a:pt x="262" y="10"/>
                    </a:cubicBezTo>
                    <a:cubicBezTo>
                      <a:pt x="262" y="10"/>
                      <a:pt x="262" y="10"/>
                      <a:pt x="262" y="10"/>
                    </a:cubicBezTo>
                    <a:cubicBezTo>
                      <a:pt x="262" y="10"/>
                      <a:pt x="262" y="9"/>
                      <a:pt x="261" y="9"/>
                    </a:cubicBezTo>
                    <a:close/>
                    <a:moveTo>
                      <a:pt x="258" y="10"/>
                    </a:moveTo>
                    <a:cubicBezTo>
                      <a:pt x="257" y="9"/>
                      <a:pt x="259" y="10"/>
                      <a:pt x="258" y="10"/>
                    </a:cubicBezTo>
                    <a:close/>
                    <a:moveTo>
                      <a:pt x="249" y="10"/>
                    </a:moveTo>
                    <a:cubicBezTo>
                      <a:pt x="249" y="10"/>
                      <a:pt x="249" y="10"/>
                      <a:pt x="249" y="10"/>
                    </a:cubicBezTo>
                    <a:cubicBezTo>
                      <a:pt x="249" y="10"/>
                      <a:pt x="249" y="10"/>
                      <a:pt x="249" y="10"/>
                    </a:cubicBezTo>
                    <a:cubicBezTo>
                      <a:pt x="249" y="10"/>
                      <a:pt x="249" y="10"/>
                      <a:pt x="249" y="10"/>
                    </a:cubicBezTo>
                    <a:close/>
                    <a:moveTo>
                      <a:pt x="208" y="8"/>
                    </a:moveTo>
                    <a:cubicBezTo>
                      <a:pt x="209" y="8"/>
                      <a:pt x="208" y="9"/>
                      <a:pt x="208" y="8"/>
                    </a:cubicBezTo>
                    <a:close/>
                    <a:moveTo>
                      <a:pt x="163" y="27"/>
                    </a:moveTo>
                    <a:cubicBezTo>
                      <a:pt x="162" y="27"/>
                      <a:pt x="162" y="27"/>
                      <a:pt x="162" y="28"/>
                    </a:cubicBezTo>
                    <a:cubicBezTo>
                      <a:pt x="162" y="28"/>
                      <a:pt x="163" y="28"/>
                      <a:pt x="164" y="28"/>
                    </a:cubicBezTo>
                    <a:cubicBezTo>
                      <a:pt x="163" y="28"/>
                      <a:pt x="163" y="27"/>
                      <a:pt x="163" y="27"/>
                    </a:cubicBezTo>
                    <a:close/>
                    <a:moveTo>
                      <a:pt x="178" y="7"/>
                    </a:moveTo>
                    <a:cubicBezTo>
                      <a:pt x="178" y="7"/>
                      <a:pt x="179" y="8"/>
                      <a:pt x="178" y="7"/>
                    </a:cubicBezTo>
                    <a:close/>
                    <a:moveTo>
                      <a:pt x="160" y="27"/>
                    </a:moveTo>
                    <a:cubicBezTo>
                      <a:pt x="160" y="27"/>
                      <a:pt x="160" y="28"/>
                      <a:pt x="161" y="28"/>
                    </a:cubicBezTo>
                    <a:cubicBezTo>
                      <a:pt x="161" y="28"/>
                      <a:pt x="161" y="28"/>
                      <a:pt x="161" y="27"/>
                    </a:cubicBezTo>
                    <a:cubicBezTo>
                      <a:pt x="161" y="27"/>
                      <a:pt x="161" y="27"/>
                      <a:pt x="160" y="27"/>
                    </a:cubicBezTo>
                    <a:close/>
                    <a:moveTo>
                      <a:pt x="160" y="16"/>
                    </a:moveTo>
                    <a:cubicBezTo>
                      <a:pt x="160" y="16"/>
                      <a:pt x="160" y="16"/>
                      <a:pt x="160" y="16"/>
                    </a:cubicBezTo>
                    <a:cubicBezTo>
                      <a:pt x="160" y="16"/>
                      <a:pt x="160" y="16"/>
                      <a:pt x="160" y="16"/>
                    </a:cubicBezTo>
                    <a:close/>
                    <a:moveTo>
                      <a:pt x="159" y="16"/>
                    </a:moveTo>
                    <a:cubicBezTo>
                      <a:pt x="159" y="16"/>
                      <a:pt x="159" y="16"/>
                      <a:pt x="159" y="15"/>
                    </a:cubicBezTo>
                    <a:cubicBezTo>
                      <a:pt x="159" y="16"/>
                      <a:pt x="159" y="16"/>
                      <a:pt x="159" y="16"/>
                    </a:cubicBezTo>
                    <a:close/>
                    <a:moveTo>
                      <a:pt x="150" y="15"/>
                    </a:moveTo>
                    <a:cubicBezTo>
                      <a:pt x="150" y="15"/>
                      <a:pt x="149" y="15"/>
                      <a:pt x="149" y="16"/>
                    </a:cubicBezTo>
                    <a:cubicBezTo>
                      <a:pt x="149" y="16"/>
                      <a:pt x="149" y="16"/>
                      <a:pt x="149" y="16"/>
                    </a:cubicBezTo>
                    <a:cubicBezTo>
                      <a:pt x="149" y="16"/>
                      <a:pt x="150" y="16"/>
                      <a:pt x="150" y="15"/>
                    </a:cubicBezTo>
                    <a:close/>
                    <a:moveTo>
                      <a:pt x="147" y="14"/>
                    </a:moveTo>
                    <a:cubicBezTo>
                      <a:pt x="148" y="15"/>
                      <a:pt x="148" y="15"/>
                      <a:pt x="148" y="15"/>
                    </a:cubicBezTo>
                    <a:cubicBezTo>
                      <a:pt x="148" y="15"/>
                      <a:pt x="148" y="14"/>
                      <a:pt x="147" y="14"/>
                    </a:cubicBezTo>
                    <a:close/>
                    <a:moveTo>
                      <a:pt x="146" y="14"/>
                    </a:moveTo>
                    <a:cubicBezTo>
                      <a:pt x="146" y="14"/>
                      <a:pt x="146" y="15"/>
                      <a:pt x="146" y="14"/>
                    </a:cubicBezTo>
                    <a:cubicBezTo>
                      <a:pt x="146" y="14"/>
                      <a:pt x="146" y="14"/>
                      <a:pt x="146" y="14"/>
                    </a:cubicBezTo>
                    <a:close/>
                    <a:moveTo>
                      <a:pt x="134" y="25"/>
                    </a:moveTo>
                    <a:cubicBezTo>
                      <a:pt x="134" y="25"/>
                      <a:pt x="134" y="25"/>
                      <a:pt x="134" y="25"/>
                    </a:cubicBezTo>
                    <a:close/>
                    <a:moveTo>
                      <a:pt x="135" y="13"/>
                    </a:moveTo>
                    <a:cubicBezTo>
                      <a:pt x="136" y="13"/>
                      <a:pt x="135" y="13"/>
                      <a:pt x="135" y="13"/>
                    </a:cubicBezTo>
                    <a:close/>
                    <a:moveTo>
                      <a:pt x="134" y="12"/>
                    </a:moveTo>
                    <a:cubicBezTo>
                      <a:pt x="133" y="12"/>
                      <a:pt x="133" y="12"/>
                      <a:pt x="133" y="12"/>
                    </a:cubicBezTo>
                    <a:cubicBezTo>
                      <a:pt x="133" y="13"/>
                      <a:pt x="133" y="13"/>
                      <a:pt x="134" y="12"/>
                    </a:cubicBezTo>
                    <a:close/>
                    <a:moveTo>
                      <a:pt x="132" y="12"/>
                    </a:moveTo>
                    <a:cubicBezTo>
                      <a:pt x="132" y="12"/>
                      <a:pt x="133" y="13"/>
                      <a:pt x="133" y="12"/>
                    </a:cubicBezTo>
                    <a:cubicBezTo>
                      <a:pt x="133" y="12"/>
                      <a:pt x="132" y="12"/>
                      <a:pt x="132" y="12"/>
                    </a:cubicBezTo>
                    <a:close/>
                    <a:moveTo>
                      <a:pt x="121" y="23"/>
                    </a:moveTo>
                    <a:cubicBezTo>
                      <a:pt x="120" y="23"/>
                      <a:pt x="121" y="23"/>
                      <a:pt x="121" y="23"/>
                    </a:cubicBezTo>
                    <a:close/>
                    <a:moveTo>
                      <a:pt x="128" y="12"/>
                    </a:moveTo>
                    <a:cubicBezTo>
                      <a:pt x="129" y="12"/>
                      <a:pt x="129" y="12"/>
                      <a:pt x="129" y="12"/>
                    </a:cubicBezTo>
                    <a:cubicBezTo>
                      <a:pt x="129" y="12"/>
                      <a:pt x="129" y="12"/>
                      <a:pt x="128" y="12"/>
                    </a:cubicBezTo>
                    <a:close/>
                    <a:moveTo>
                      <a:pt x="127" y="12"/>
                    </a:moveTo>
                    <a:cubicBezTo>
                      <a:pt x="127" y="12"/>
                      <a:pt x="128" y="12"/>
                      <a:pt x="128" y="12"/>
                    </a:cubicBezTo>
                    <a:cubicBezTo>
                      <a:pt x="128" y="11"/>
                      <a:pt x="127" y="11"/>
                      <a:pt x="127" y="12"/>
                    </a:cubicBezTo>
                    <a:close/>
                    <a:moveTo>
                      <a:pt x="126" y="12"/>
                    </a:moveTo>
                    <a:cubicBezTo>
                      <a:pt x="126" y="12"/>
                      <a:pt x="126" y="12"/>
                      <a:pt x="126" y="12"/>
                    </a:cubicBezTo>
                    <a:close/>
                    <a:moveTo>
                      <a:pt x="124" y="12"/>
                    </a:moveTo>
                    <a:cubicBezTo>
                      <a:pt x="124" y="12"/>
                      <a:pt x="124" y="12"/>
                      <a:pt x="124" y="12"/>
                    </a:cubicBezTo>
                    <a:cubicBezTo>
                      <a:pt x="124" y="12"/>
                      <a:pt x="125" y="12"/>
                      <a:pt x="125" y="11"/>
                    </a:cubicBezTo>
                    <a:cubicBezTo>
                      <a:pt x="124" y="12"/>
                      <a:pt x="124" y="12"/>
                      <a:pt x="124" y="12"/>
                    </a:cubicBezTo>
                    <a:close/>
                    <a:moveTo>
                      <a:pt x="123" y="11"/>
                    </a:moveTo>
                    <a:cubicBezTo>
                      <a:pt x="123" y="11"/>
                      <a:pt x="122" y="11"/>
                      <a:pt x="122" y="12"/>
                    </a:cubicBezTo>
                    <a:cubicBezTo>
                      <a:pt x="123" y="12"/>
                      <a:pt x="123" y="11"/>
                      <a:pt x="123" y="11"/>
                    </a:cubicBezTo>
                    <a:close/>
                    <a:moveTo>
                      <a:pt x="121" y="11"/>
                    </a:moveTo>
                    <a:cubicBezTo>
                      <a:pt x="121" y="12"/>
                      <a:pt x="121" y="12"/>
                      <a:pt x="121" y="11"/>
                    </a:cubicBezTo>
                    <a:cubicBezTo>
                      <a:pt x="121" y="11"/>
                      <a:pt x="121" y="11"/>
                      <a:pt x="121" y="11"/>
                    </a:cubicBezTo>
                    <a:close/>
                    <a:moveTo>
                      <a:pt x="119" y="10"/>
                    </a:moveTo>
                    <a:cubicBezTo>
                      <a:pt x="119" y="11"/>
                      <a:pt x="118" y="11"/>
                      <a:pt x="118" y="11"/>
                    </a:cubicBezTo>
                    <a:cubicBezTo>
                      <a:pt x="118" y="11"/>
                      <a:pt x="119" y="11"/>
                      <a:pt x="119" y="11"/>
                    </a:cubicBezTo>
                    <a:cubicBezTo>
                      <a:pt x="119" y="11"/>
                      <a:pt x="119" y="11"/>
                      <a:pt x="119" y="10"/>
                    </a:cubicBezTo>
                    <a:close/>
                    <a:moveTo>
                      <a:pt x="120" y="8"/>
                    </a:moveTo>
                    <a:cubicBezTo>
                      <a:pt x="119" y="8"/>
                      <a:pt x="120" y="9"/>
                      <a:pt x="120" y="9"/>
                    </a:cubicBezTo>
                    <a:cubicBezTo>
                      <a:pt x="120" y="9"/>
                      <a:pt x="120" y="8"/>
                      <a:pt x="120" y="8"/>
                    </a:cubicBezTo>
                    <a:close/>
                    <a:moveTo>
                      <a:pt x="120" y="6"/>
                    </a:moveTo>
                    <a:cubicBezTo>
                      <a:pt x="120" y="6"/>
                      <a:pt x="120" y="7"/>
                      <a:pt x="120" y="7"/>
                    </a:cubicBezTo>
                    <a:cubicBezTo>
                      <a:pt x="120" y="7"/>
                      <a:pt x="120" y="7"/>
                      <a:pt x="121" y="7"/>
                    </a:cubicBezTo>
                    <a:cubicBezTo>
                      <a:pt x="121" y="7"/>
                      <a:pt x="121" y="7"/>
                      <a:pt x="121" y="7"/>
                    </a:cubicBezTo>
                    <a:cubicBezTo>
                      <a:pt x="121" y="6"/>
                      <a:pt x="120" y="6"/>
                      <a:pt x="120" y="6"/>
                    </a:cubicBezTo>
                    <a:close/>
                    <a:moveTo>
                      <a:pt x="117" y="8"/>
                    </a:moveTo>
                    <a:cubicBezTo>
                      <a:pt x="116" y="8"/>
                      <a:pt x="116" y="8"/>
                      <a:pt x="115" y="8"/>
                    </a:cubicBezTo>
                    <a:cubicBezTo>
                      <a:pt x="115" y="7"/>
                      <a:pt x="115" y="7"/>
                      <a:pt x="114" y="7"/>
                    </a:cubicBezTo>
                    <a:cubicBezTo>
                      <a:pt x="114" y="7"/>
                      <a:pt x="114" y="8"/>
                      <a:pt x="114" y="8"/>
                    </a:cubicBezTo>
                    <a:cubicBezTo>
                      <a:pt x="116" y="10"/>
                      <a:pt x="117" y="8"/>
                      <a:pt x="119" y="9"/>
                    </a:cubicBezTo>
                    <a:cubicBezTo>
                      <a:pt x="119" y="8"/>
                      <a:pt x="119" y="7"/>
                      <a:pt x="118" y="8"/>
                    </a:cubicBezTo>
                    <a:cubicBezTo>
                      <a:pt x="118" y="8"/>
                      <a:pt x="118" y="8"/>
                      <a:pt x="118" y="8"/>
                    </a:cubicBezTo>
                    <a:cubicBezTo>
                      <a:pt x="117" y="9"/>
                      <a:pt x="117" y="7"/>
                      <a:pt x="117" y="8"/>
                    </a:cubicBezTo>
                    <a:cubicBezTo>
                      <a:pt x="117" y="8"/>
                      <a:pt x="117" y="8"/>
                      <a:pt x="117" y="8"/>
                    </a:cubicBezTo>
                    <a:close/>
                    <a:moveTo>
                      <a:pt x="117" y="11"/>
                    </a:moveTo>
                    <a:cubicBezTo>
                      <a:pt x="117" y="11"/>
                      <a:pt x="117" y="11"/>
                      <a:pt x="117" y="11"/>
                    </a:cubicBezTo>
                    <a:close/>
                    <a:moveTo>
                      <a:pt x="116" y="10"/>
                    </a:moveTo>
                    <a:cubicBezTo>
                      <a:pt x="115" y="11"/>
                      <a:pt x="116" y="11"/>
                      <a:pt x="116" y="11"/>
                    </a:cubicBezTo>
                    <a:cubicBezTo>
                      <a:pt x="116" y="11"/>
                      <a:pt x="116" y="10"/>
                      <a:pt x="116" y="10"/>
                    </a:cubicBezTo>
                    <a:close/>
                    <a:moveTo>
                      <a:pt x="113" y="10"/>
                    </a:moveTo>
                    <a:cubicBezTo>
                      <a:pt x="114" y="11"/>
                      <a:pt x="114" y="11"/>
                      <a:pt x="114" y="11"/>
                    </a:cubicBezTo>
                    <a:cubicBezTo>
                      <a:pt x="114" y="11"/>
                      <a:pt x="113" y="10"/>
                      <a:pt x="113" y="10"/>
                    </a:cubicBezTo>
                    <a:close/>
                    <a:moveTo>
                      <a:pt x="116" y="7"/>
                    </a:moveTo>
                    <a:cubicBezTo>
                      <a:pt x="116" y="8"/>
                      <a:pt x="116" y="8"/>
                      <a:pt x="117" y="8"/>
                    </a:cubicBezTo>
                    <a:cubicBezTo>
                      <a:pt x="116" y="7"/>
                      <a:pt x="116" y="7"/>
                      <a:pt x="116" y="7"/>
                    </a:cubicBezTo>
                    <a:close/>
                    <a:moveTo>
                      <a:pt x="114" y="10"/>
                    </a:moveTo>
                    <a:cubicBezTo>
                      <a:pt x="114" y="10"/>
                      <a:pt x="114" y="10"/>
                      <a:pt x="114" y="10"/>
                    </a:cubicBezTo>
                    <a:cubicBezTo>
                      <a:pt x="114" y="10"/>
                      <a:pt x="114" y="10"/>
                      <a:pt x="114" y="10"/>
                    </a:cubicBezTo>
                    <a:close/>
                    <a:moveTo>
                      <a:pt x="112" y="6"/>
                    </a:moveTo>
                    <a:cubicBezTo>
                      <a:pt x="112" y="7"/>
                      <a:pt x="112" y="6"/>
                      <a:pt x="112" y="6"/>
                    </a:cubicBezTo>
                    <a:cubicBezTo>
                      <a:pt x="111" y="7"/>
                      <a:pt x="112" y="8"/>
                      <a:pt x="111" y="8"/>
                    </a:cubicBezTo>
                    <a:cubicBezTo>
                      <a:pt x="112" y="8"/>
                      <a:pt x="112" y="8"/>
                      <a:pt x="113" y="8"/>
                    </a:cubicBezTo>
                    <a:cubicBezTo>
                      <a:pt x="113" y="7"/>
                      <a:pt x="113" y="7"/>
                      <a:pt x="112" y="6"/>
                    </a:cubicBezTo>
                    <a:close/>
                    <a:moveTo>
                      <a:pt x="110" y="10"/>
                    </a:moveTo>
                    <a:cubicBezTo>
                      <a:pt x="110" y="9"/>
                      <a:pt x="111" y="10"/>
                      <a:pt x="110" y="10"/>
                    </a:cubicBezTo>
                    <a:close/>
                    <a:moveTo>
                      <a:pt x="109" y="9"/>
                    </a:moveTo>
                    <a:cubicBezTo>
                      <a:pt x="109" y="10"/>
                      <a:pt x="110" y="10"/>
                      <a:pt x="110" y="10"/>
                    </a:cubicBezTo>
                    <a:cubicBezTo>
                      <a:pt x="109" y="9"/>
                      <a:pt x="109" y="9"/>
                      <a:pt x="109" y="9"/>
                    </a:cubicBezTo>
                    <a:close/>
                    <a:moveTo>
                      <a:pt x="110" y="6"/>
                    </a:moveTo>
                    <a:cubicBezTo>
                      <a:pt x="109" y="7"/>
                      <a:pt x="110" y="8"/>
                      <a:pt x="110" y="7"/>
                    </a:cubicBezTo>
                    <a:cubicBezTo>
                      <a:pt x="111" y="7"/>
                      <a:pt x="110" y="6"/>
                      <a:pt x="110" y="6"/>
                    </a:cubicBezTo>
                    <a:close/>
                    <a:moveTo>
                      <a:pt x="106" y="11"/>
                    </a:moveTo>
                    <a:cubicBezTo>
                      <a:pt x="106" y="11"/>
                      <a:pt x="106" y="11"/>
                      <a:pt x="105" y="11"/>
                    </a:cubicBezTo>
                    <a:cubicBezTo>
                      <a:pt x="106" y="11"/>
                      <a:pt x="106" y="11"/>
                      <a:pt x="106" y="11"/>
                    </a:cubicBezTo>
                    <a:cubicBezTo>
                      <a:pt x="106" y="11"/>
                      <a:pt x="106" y="11"/>
                      <a:pt x="106" y="11"/>
                    </a:cubicBezTo>
                    <a:cubicBezTo>
                      <a:pt x="106" y="11"/>
                      <a:pt x="106" y="11"/>
                      <a:pt x="106" y="11"/>
                    </a:cubicBezTo>
                    <a:close/>
                    <a:moveTo>
                      <a:pt x="108" y="8"/>
                    </a:moveTo>
                    <a:cubicBezTo>
                      <a:pt x="109" y="7"/>
                      <a:pt x="109" y="7"/>
                      <a:pt x="108" y="6"/>
                    </a:cubicBezTo>
                    <a:cubicBezTo>
                      <a:pt x="108" y="7"/>
                      <a:pt x="108" y="6"/>
                      <a:pt x="107" y="6"/>
                    </a:cubicBezTo>
                    <a:cubicBezTo>
                      <a:pt x="108" y="7"/>
                      <a:pt x="108" y="8"/>
                      <a:pt x="108" y="8"/>
                    </a:cubicBezTo>
                    <a:close/>
                    <a:moveTo>
                      <a:pt x="107" y="10"/>
                    </a:moveTo>
                    <a:cubicBezTo>
                      <a:pt x="106" y="9"/>
                      <a:pt x="107" y="10"/>
                      <a:pt x="107" y="10"/>
                    </a:cubicBezTo>
                    <a:close/>
                    <a:moveTo>
                      <a:pt x="105" y="11"/>
                    </a:moveTo>
                    <a:cubicBezTo>
                      <a:pt x="105" y="11"/>
                      <a:pt x="105" y="11"/>
                      <a:pt x="105" y="11"/>
                    </a:cubicBezTo>
                    <a:cubicBezTo>
                      <a:pt x="105" y="11"/>
                      <a:pt x="105" y="11"/>
                      <a:pt x="105" y="11"/>
                    </a:cubicBezTo>
                    <a:cubicBezTo>
                      <a:pt x="105" y="11"/>
                      <a:pt x="105" y="11"/>
                      <a:pt x="105" y="11"/>
                    </a:cubicBezTo>
                    <a:close/>
                    <a:moveTo>
                      <a:pt x="104" y="11"/>
                    </a:moveTo>
                    <a:cubicBezTo>
                      <a:pt x="104" y="11"/>
                      <a:pt x="104" y="11"/>
                      <a:pt x="105" y="11"/>
                    </a:cubicBezTo>
                    <a:cubicBezTo>
                      <a:pt x="104" y="11"/>
                      <a:pt x="104" y="11"/>
                      <a:pt x="104" y="11"/>
                    </a:cubicBezTo>
                    <a:close/>
                    <a:moveTo>
                      <a:pt x="107" y="7"/>
                    </a:moveTo>
                    <a:cubicBezTo>
                      <a:pt x="106" y="7"/>
                      <a:pt x="106" y="7"/>
                      <a:pt x="106" y="7"/>
                    </a:cubicBezTo>
                    <a:cubicBezTo>
                      <a:pt x="106" y="7"/>
                      <a:pt x="106" y="8"/>
                      <a:pt x="106" y="8"/>
                    </a:cubicBezTo>
                    <a:cubicBezTo>
                      <a:pt x="107" y="7"/>
                      <a:pt x="107" y="7"/>
                      <a:pt x="107" y="7"/>
                    </a:cubicBezTo>
                    <a:close/>
                    <a:moveTo>
                      <a:pt x="103" y="9"/>
                    </a:moveTo>
                    <a:cubicBezTo>
                      <a:pt x="103" y="8"/>
                      <a:pt x="103" y="9"/>
                      <a:pt x="103" y="9"/>
                    </a:cubicBezTo>
                    <a:close/>
                    <a:moveTo>
                      <a:pt x="101" y="10"/>
                    </a:moveTo>
                    <a:cubicBezTo>
                      <a:pt x="101" y="10"/>
                      <a:pt x="102" y="11"/>
                      <a:pt x="102" y="11"/>
                    </a:cubicBezTo>
                    <a:cubicBezTo>
                      <a:pt x="102" y="10"/>
                      <a:pt x="102" y="10"/>
                      <a:pt x="101" y="10"/>
                    </a:cubicBezTo>
                    <a:close/>
                    <a:moveTo>
                      <a:pt x="102" y="9"/>
                    </a:moveTo>
                    <a:cubicBezTo>
                      <a:pt x="102" y="9"/>
                      <a:pt x="101" y="9"/>
                      <a:pt x="101" y="9"/>
                    </a:cubicBezTo>
                    <a:cubicBezTo>
                      <a:pt x="101" y="9"/>
                      <a:pt x="102" y="9"/>
                      <a:pt x="102" y="9"/>
                    </a:cubicBezTo>
                    <a:cubicBezTo>
                      <a:pt x="102" y="9"/>
                      <a:pt x="102" y="9"/>
                      <a:pt x="102" y="9"/>
                    </a:cubicBezTo>
                    <a:cubicBezTo>
                      <a:pt x="102" y="9"/>
                      <a:pt x="102" y="9"/>
                      <a:pt x="102" y="9"/>
                    </a:cubicBezTo>
                    <a:close/>
                    <a:moveTo>
                      <a:pt x="88" y="17"/>
                    </a:moveTo>
                    <a:cubicBezTo>
                      <a:pt x="88" y="17"/>
                      <a:pt x="88" y="17"/>
                      <a:pt x="89" y="17"/>
                    </a:cubicBezTo>
                    <a:cubicBezTo>
                      <a:pt x="89" y="17"/>
                      <a:pt x="88" y="16"/>
                      <a:pt x="88" y="17"/>
                    </a:cubicBezTo>
                    <a:close/>
                    <a:moveTo>
                      <a:pt x="81" y="17"/>
                    </a:moveTo>
                    <a:cubicBezTo>
                      <a:pt x="82" y="18"/>
                      <a:pt x="85" y="19"/>
                      <a:pt x="87" y="18"/>
                    </a:cubicBezTo>
                    <a:cubicBezTo>
                      <a:pt x="85" y="16"/>
                      <a:pt x="83" y="17"/>
                      <a:pt x="81" y="17"/>
                    </a:cubicBezTo>
                    <a:close/>
                    <a:moveTo>
                      <a:pt x="85" y="16"/>
                    </a:moveTo>
                    <a:cubicBezTo>
                      <a:pt x="85" y="16"/>
                      <a:pt x="86" y="17"/>
                      <a:pt x="86" y="16"/>
                    </a:cubicBezTo>
                    <a:cubicBezTo>
                      <a:pt x="86" y="16"/>
                      <a:pt x="85" y="16"/>
                      <a:pt x="85" y="16"/>
                    </a:cubicBezTo>
                    <a:close/>
                    <a:moveTo>
                      <a:pt x="93" y="7"/>
                    </a:moveTo>
                    <a:cubicBezTo>
                      <a:pt x="92" y="6"/>
                      <a:pt x="93" y="7"/>
                      <a:pt x="93" y="7"/>
                    </a:cubicBezTo>
                    <a:close/>
                  </a:path>
                </a:pathLst>
              </a:custGeom>
              <a:blipFill dpi="0" rotWithShape="1">
                <a:blip r:embed="rId2"/>
                <a:srcRect/>
                <a:stretch>
                  <a:fillRect l="-1000" r="-2000"/>
                </a:stretch>
              </a:blipFill>
              <a:ln>
                <a:noFill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E5F9EB05-2277-4FE6-851D-C53FEE559CE3}"/>
                  </a:ext>
                </a:extLst>
              </p:cNvPr>
              <p:cNvSpPr txBox="1"/>
              <p:nvPr/>
            </p:nvSpPr>
            <p:spPr>
              <a:xfrm>
                <a:off x="1808531" y="3566802"/>
                <a:ext cx="58541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800" dirty="0">
                    <a:solidFill>
                      <a:schemeClr val="bg1"/>
                    </a:solidFill>
                    <a:cs typeface="+mn-ea"/>
                    <a:sym typeface="+mn-lt"/>
                  </a:rPr>
                  <a:t>02</a:t>
                </a:r>
                <a:endParaRPr lang="zh-CN" altLang="en-US" sz="2800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3B2D76FB-FBF5-448B-BE44-116D1AE8A6D4}"/>
                </a:ext>
              </a:extLst>
            </p:cNvPr>
            <p:cNvSpPr txBox="1"/>
            <p:nvPr/>
          </p:nvSpPr>
          <p:spPr>
            <a:xfrm>
              <a:off x="2926060" y="3429000"/>
              <a:ext cx="8871724" cy="6640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800" spc="3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最坏情况：</a:t>
              </a:r>
              <a:r>
                <a:rPr lang="en-US" altLang="zh-CN" sz="2800" dirty="0"/>
                <a:t> O(d(</a:t>
              </a:r>
              <a:r>
                <a:rPr lang="en-US" altLang="zh-CN" sz="2800" dirty="0" err="1"/>
                <a:t>r+n</a:t>
              </a:r>
              <a:r>
                <a:rPr lang="en-US" altLang="zh-CN" sz="2800" dirty="0"/>
                <a:t>))</a:t>
              </a:r>
              <a:endParaRPr lang="en-US" altLang="zh-CN" sz="2800" spc="3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DFBC720E-7172-4093-A3B3-CC27836C4E8E}"/>
              </a:ext>
            </a:extLst>
          </p:cNvPr>
          <p:cNvGrpSpPr/>
          <p:nvPr/>
        </p:nvGrpSpPr>
        <p:grpSpPr>
          <a:xfrm>
            <a:off x="7246540" y="448306"/>
            <a:ext cx="4149915" cy="952448"/>
            <a:chOff x="7246540" y="448306"/>
            <a:chExt cx="4149915" cy="952448"/>
          </a:xfrm>
        </p:grpSpPr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B78251A3-AF6D-4127-8FE6-6731183CC7B0}"/>
                </a:ext>
              </a:extLst>
            </p:cNvPr>
            <p:cNvSpPr txBox="1"/>
            <p:nvPr/>
          </p:nvSpPr>
          <p:spPr>
            <a:xfrm>
              <a:off x="7438170" y="586397"/>
              <a:ext cx="395828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方正悬针篆变" panose="02000000000000000000" pitchFamily="2" charset="-122"/>
                  <a:ea typeface="方正悬针篆变" panose="02000000000000000000" pitchFamily="2" charset="-122"/>
                  <a:cs typeface="+mn-ea"/>
                  <a:sym typeface="+mn-lt"/>
                </a:rPr>
                <a:t>时间复杂度分析</a:t>
              </a:r>
            </a:p>
          </p:txBody>
        </p:sp>
        <p:pic>
          <p:nvPicPr>
            <p:cNvPr id="24" name="图片 23">
              <a:extLst>
                <a:ext uri="{FF2B5EF4-FFF2-40B4-BE49-F238E27FC236}">
                  <a16:creationId xmlns:a16="http://schemas.microsoft.com/office/drawing/2014/main" id="{816DDE19-FB88-4F07-ADAF-2855F7FCFB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46540" y="908720"/>
              <a:ext cx="1504170" cy="492034"/>
            </a:xfrm>
            <a:prstGeom prst="rect">
              <a:avLst/>
            </a:prstGeom>
          </p:spPr>
        </p:pic>
        <p:pic>
          <p:nvPicPr>
            <p:cNvPr id="25" name="图片 24">
              <a:extLst>
                <a:ext uri="{FF2B5EF4-FFF2-40B4-BE49-F238E27FC236}">
                  <a16:creationId xmlns:a16="http://schemas.microsoft.com/office/drawing/2014/main" id="{A19E78A2-D87B-4782-A6AF-35F7E44031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9892285" y="448306"/>
              <a:ext cx="1504170" cy="492034"/>
            </a:xfrm>
            <a:prstGeom prst="rect">
              <a:avLst/>
            </a:prstGeom>
          </p:spPr>
        </p:pic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C2274BF6-81D4-461B-BB2F-FDC77F867DFA}"/>
              </a:ext>
            </a:extLst>
          </p:cNvPr>
          <p:cNvSpPr txBox="1"/>
          <p:nvPr/>
        </p:nvSpPr>
        <p:spPr>
          <a:xfrm>
            <a:off x="1269112" y="734645"/>
            <a:ext cx="24416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dirty="0"/>
              <a:t>基数排序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DB7A688-4E50-402B-BDC9-91DEA57196A8}"/>
              </a:ext>
            </a:extLst>
          </p:cNvPr>
          <p:cNvSpPr txBox="1"/>
          <p:nvPr/>
        </p:nvSpPr>
        <p:spPr>
          <a:xfrm>
            <a:off x="394588" y="5195800"/>
            <a:ext cx="1178399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基数排序的基本思想是：</a:t>
            </a:r>
            <a:endParaRPr lang="en-US" altLang="zh-CN" dirty="0"/>
          </a:p>
          <a:p>
            <a:r>
              <a:rPr lang="zh-CN" altLang="en-US" dirty="0"/>
              <a:t>设待排序列为</a:t>
            </a:r>
            <a:r>
              <a:rPr lang="en-US" altLang="zh-CN" dirty="0"/>
              <a:t>n</a:t>
            </a:r>
            <a:r>
              <a:rPr lang="zh-CN" altLang="en-US" dirty="0"/>
              <a:t>个记录，</a:t>
            </a:r>
            <a:r>
              <a:rPr lang="en-US" altLang="zh-CN" dirty="0"/>
              <a:t>d</a:t>
            </a:r>
            <a:r>
              <a:rPr lang="zh-CN" altLang="en-US" dirty="0"/>
              <a:t>个关键码，关键码的取值范围为</a:t>
            </a:r>
            <a:r>
              <a:rPr lang="en-US" altLang="zh-CN" dirty="0"/>
              <a:t>radix</a:t>
            </a:r>
            <a:r>
              <a:rPr lang="zh-CN" altLang="en-US" dirty="0"/>
              <a:t>，则进行链式基数排序的时间复杂度为</a:t>
            </a:r>
            <a:r>
              <a:rPr lang="en-US" altLang="zh-CN" dirty="0"/>
              <a:t>O(d(</a:t>
            </a:r>
            <a:r>
              <a:rPr lang="en-US" altLang="zh-CN" dirty="0" err="1"/>
              <a:t>n+radix</a:t>
            </a:r>
            <a:r>
              <a:rPr lang="en-US" altLang="zh-CN" dirty="0"/>
              <a:t>))</a:t>
            </a:r>
          </a:p>
          <a:p>
            <a:r>
              <a:rPr lang="zh-CN" altLang="en-US" dirty="0"/>
              <a:t>其中，一趟分配时间复杂度为</a:t>
            </a:r>
            <a:r>
              <a:rPr lang="en-US" altLang="zh-CN" dirty="0"/>
              <a:t>O(n)</a:t>
            </a:r>
            <a:r>
              <a:rPr lang="zh-CN" altLang="en-US" dirty="0"/>
              <a:t>，一趟收集时间复杂度为</a:t>
            </a:r>
            <a:r>
              <a:rPr lang="en-US" altLang="zh-CN" dirty="0"/>
              <a:t>O(radix)</a:t>
            </a:r>
            <a:r>
              <a:rPr lang="zh-CN" altLang="en-US" dirty="0"/>
              <a:t>，共进行</a:t>
            </a:r>
            <a:r>
              <a:rPr lang="en-US" altLang="zh-CN" dirty="0"/>
              <a:t>d</a:t>
            </a:r>
            <a:r>
              <a:rPr lang="zh-CN" altLang="en-US" dirty="0"/>
              <a:t>趟分配和收集。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1B4C09D-721B-4ED0-8B7D-BAF0C7DB1E07}"/>
              </a:ext>
            </a:extLst>
          </p:cNvPr>
          <p:cNvSpPr txBox="1"/>
          <p:nvPr/>
        </p:nvSpPr>
        <p:spPr>
          <a:xfrm>
            <a:off x="549796" y="4362139"/>
            <a:ext cx="5134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r</a:t>
            </a:r>
            <a:r>
              <a:rPr lang="zh-CN" altLang="en-US" b="1" dirty="0"/>
              <a:t>代表关键字基数，</a:t>
            </a:r>
            <a:r>
              <a:rPr lang="en-US" altLang="zh-CN" b="1" dirty="0"/>
              <a:t>d</a:t>
            </a:r>
            <a:r>
              <a:rPr lang="zh-CN" altLang="en-US" b="1" dirty="0"/>
              <a:t>代表长度，</a:t>
            </a:r>
            <a:r>
              <a:rPr lang="en-US" altLang="zh-CN" b="1" dirty="0"/>
              <a:t>n</a:t>
            </a:r>
            <a:r>
              <a:rPr lang="zh-CN" altLang="en-US" b="1" dirty="0"/>
              <a:t>代表关键字个数</a:t>
            </a:r>
          </a:p>
        </p:txBody>
      </p:sp>
    </p:spTree>
    <p:extLst>
      <p:ext uri="{BB962C8B-B14F-4D97-AF65-F5344CB8AC3E}">
        <p14:creationId xmlns:p14="http://schemas.microsoft.com/office/powerpoint/2010/main" val="4000612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>
            <a:extLst>
              <a:ext uri="{FF2B5EF4-FFF2-40B4-BE49-F238E27FC236}">
                <a16:creationId xmlns:a16="http://schemas.microsoft.com/office/drawing/2014/main" id="{5E11F8F8-1CA1-4EFC-9976-7013F8A6B99C}"/>
              </a:ext>
            </a:extLst>
          </p:cNvPr>
          <p:cNvGrpSpPr/>
          <p:nvPr/>
        </p:nvGrpSpPr>
        <p:grpSpPr>
          <a:xfrm>
            <a:off x="923981" y="2152368"/>
            <a:ext cx="7707989" cy="841285"/>
            <a:chOff x="923981" y="2152368"/>
            <a:chExt cx="7290372" cy="841285"/>
          </a:xfrm>
        </p:grpSpPr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5B46C794-22DE-4BDB-8FBB-42CB15F2CDF3}"/>
                </a:ext>
              </a:extLst>
            </p:cNvPr>
            <p:cNvGrpSpPr/>
            <p:nvPr/>
          </p:nvGrpSpPr>
          <p:grpSpPr>
            <a:xfrm>
              <a:off x="923981" y="2214307"/>
              <a:ext cx="1570031" cy="779346"/>
              <a:chOff x="1328609" y="2214307"/>
              <a:chExt cx="1570031" cy="779346"/>
            </a:xfrm>
          </p:grpSpPr>
          <p:sp>
            <p:nvSpPr>
              <p:cNvPr id="4" name="Freeform 9" descr="e7d195523061f1c0c989bbdf341b111e769f2ee359bd8df638E53E9931A62DC22263A6E1A75FFBC630BB5D77BA969D9175F253EB94D93A1189E24A7D909BAD0376573965191318DE1FD009565C070D0758BE63ED47B2EDEACC9DDA8B42E936ECE29EDFDA81561272DB585C1D388AC69375A15CCDB3BFD0D7CC0E05F9CB208AB1AC036AD4A87015E98F8F7194A9B2E73A">
                <a:extLst>
                  <a:ext uri="{FF2B5EF4-FFF2-40B4-BE49-F238E27FC236}">
                    <a16:creationId xmlns:a16="http://schemas.microsoft.com/office/drawing/2014/main" id="{FE1B3428-8521-4A3F-A55F-2F5F2CD57107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 rot="10800000" flipH="1" flipV="1">
                <a:off x="1328609" y="2214307"/>
                <a:ext cx="1570031" cy="779346"/>
              </a:xfrm>
              <a:custGeom>
                <a:avLst/>
                <a:gdLst>
                  <a:gd name="T0" fmla="*/ 164 w 626"/>
                  <a:gd name="T1" fmla="*/ 164 h 204"/>
                  <a:gd name="T2" fmla="*/ 39 w 626"/>
                  <a:gd name="T3" fmla="*/ 74 h 204"/>
                  <a:gd name="T4" fmla="*/ 122 w 626"/>
                  <a:gd name="T5" fmla="*/ 31 h 204"/>
                  <a:gd name="T6" fmla="*/ 97 w 626"/>
                  <a:gd name="T7" fmla="*/ 19 h 204"/>
                  <a:gd name="T8" fmla="*/ 112 w 626"/>
                  <a:gd name="T9" fmla="*/ 14 h 204"/>
                  <a:gd name="T10" fmla="*/ 121 w 626"/>
                  <a:gd name="T11" fmla="*/ 9 h 204"/>
                  <a:gd name="T12" fmla="*/ 235 w 626"/>
                  <a:gd name="T13" fmla="*/ 11 h 204"/>
                  <a:gd name="T14" fmla="*/ 361 w 626"/>
                  <a:gd name="T15" fmla="*/ 12 h 204"/>
                  <a:gd name="T16" fmla="*/ 497 w 626"/>
                  <a:gd name="T17" fmla="*/ 27 h 204"/>
                  <a:gd name="T18" fmla="*/ 415 w 626"/>
                  <a:gd name="T19" fmla="*/ 24 h 204"/>
                  <a:gd name="T20" fmla="*/ 416 w 626"/>
                  <a:gd name="T21" fmla="*/ 31 h 204"/>
                  <a:gd name="T22" fmla="*/ 507 w 626"/>
                  <a:gd name="T23" fmla="*/ 36 h 204"/>
                  <a:gd name="T24" fmla="*/ 575 w 626"/>
                  <a:gd name="T25" fmla="*/ 45 h 204"/>
                  <a:gd name="T26" fmla="*/ 593 w 626"/>
                  <a:gd name="T27" fmla="*/ 125 h 204"/>
                  <a:gd name="T28" fmla="*/ 576 w 626"/>
                  <a:gd name="T29" fmla="*/ 160 h 204"/>
                  <a:gd name="T30" fmla="*/ 565 w 626"/>
                  <a:gd name="T31" fmla="*/ 169 h 204"/>
                  <a:gd name="T32" fmla="*/ 359 w 626"/>
                  <a:gd name="T33" fmla="*/ 168 h 204"/>
                  <a:gd name="T34" fmla="*/ 401 w 626"/>
                  <a:gd name="T35" fmla="*/ 32 h 204"/>
                  <a:gd name="T36" fmla="*/ 353 w 626"/>
                  <a:gd name="T37" fmla="*/ 28 h 204"/>
                  <a:gd name="T38" fmla="*/ 350 w 626"/>
                  <a:gd name="T39" fmla="*/ 23 h 204"/>
                  <a:gd name="T40" fmla="*/ 341 w 626"/>
                  <a:gd name="T41" fmla="*/ 21 h 204"/>
                  <a:gd name="T42" fmla="*/ 315 w 626"/>
                  <a:gd name="T43" fmla="*/ 22 h 204"/>
                  <a:gd name="T44" fmla="*/ 270 w 626"/>
                  <a:gd name="T45" fmla="*/ 18 h 204"/>
                  <a:gd name="T46" fmla="*/ 171 w 626"/>
                  <a:gd name="T47" fmla="*/ 16 h 204"/>
                  <a:gd name="T48" fmla="*/ 379 w 626"/>
                  <a:gd name="T49" fmla="*/ 187 h 204"/>
                  <a:gd name="T50" fmla="*/ 235 w 626"/>
                  <a:gd name="T51" fmla="*/ 182 h 204"/>
                  <a:gd name="T52" fmla="*/ 477 w 626"/>
                  <a:gd name="T53" fmla="*/ 184 h 204"/>
                  <a:gd name="T54" fmla="*/ 553 w 626"/>
                  <a:gd name="T55" fmla="*/ 100 h 204"/>
                  <a:gd name="T56" fmla="*/ 452 w 626"/>
                  <a:gd name="T57" fmla="*/ 186 h 204"/>
                  <a:gd name="T58" fmla="*/ 568 w 626"/>
                  <a:gd name="T59" fmla="*/ 35 h 204"/>
                  <a:gd name="T60" fmla="*/ 546 w 626"/>
                  <a:gd name="T61" fmla="*/ 37 h 204"/>
                  <a:gd name="T62" fmla="*/ 536 w 626"/>
                  <a:gd name="T63" fmla="*/ 15 h 204"/>
                  <a:gd name="T64" fmla="*/ 512 w 626"/>
                  <a:gd name="T65" fmla="*/ 28 h 204"/>
                  <a:gd name="T66" fmla="*/ 514 w 626"/>
                  <a:gd name="T67" fmla="*/ 10 h 204"/>
                  <a:gd name="T68" fmla="*/ 368 w 626"/>
                  <a:gd name="T69" fmla="*/ 183 h 204"/>
                  <a:gd name="T70" fmla="*/ 487 w 626"/>
                  <a:gd name="T71" fmla="*/ 29 h 204"/>
                  <a:gd name="T72" fmla="*/ 354 w 626"/>
                  <a:gd name="T73" fmla="*/ 184 h 204"/>
                  <a:gd name="T74" fmla="*/ 487 w 626"/>
                  <a:gd name="T75" fmla="*/ 14 h 204"/>
                  <a:gd name="T76" fmla="*/ 482 w 626"/>
                  <a:gd name="T77" fmla="*/ 13 h 204"/>
                  <a:gd name="T78" fmla="*/ 463 w 626"/>
                  <a:gd name="T79" fmla="*/ 28 h 204"/>
                  <a:gd name="T80" fmla="*/ 463 w 626"/>
                  <a:gd name="T81" fmla="*/ 19 h 204"/>
                  <a:gd name="T82" fmla="*/ 437 w 626"/>
                  <a:gd name="T83" fmla="*/ 32 h 204"/>
                  <a:gd name="T84" fmla="*/ 445 w 626"/>
                  <a:gd name="T85" fmla="*/ 26 h 204"/>
                  <a:gd name="T86" fmla="*/ 453 w 626"/>
                  <a:gd name="T87" fmla="*/ 9 h 204"/>
                  <a:gd name="T88" fmla="*/ 443 w 626"/>
                  <a:gd name="T89" fmla="*/ 11 h 204"/>
                  <a:gd name="T90" fmla="*/ 440 w 626"/>
                  <a:gd name="T91" fmla="*/ 10 h 204"/>
                  <a:gd name="T92" fmla="*/ 428 w 626"/>
                  <a:gd name="T93" fmla="*/ 17 h 204"/>
                  <a:gd name="T94" fmla="*/ 422 w 626"/>
                  <a:gd name="T95" fmla="*/ 16 h 204"/>
                  <a:gd name="T96" fmla="*/ 417 w 626"/>
                  <a:gd name="T97" fmla="*/ 11 h 204"/>
                  <a:gd name="T98" fmla="*/ 409 w 626"/>
                  <a:gd name="T99" fmla="*/ 9 h 204"/>
                  <a:gd name="T100" fmla="*/ 240 w 626"/>
                  <a:gd name="T101" fmla="*/ 203 h 204"/>
                  <a:gd name="T102" fmla="*/ 373 w 626"/>
                  <a:gd name="T103" fmla="*/ 29 h 204"/>
                  <a:gd name="T104" fmla="*/ 367 w 626"/>
                  <a:gd name="T105" fmla="*/ 28 h 204"/>
                  <a:gd name="T106" fmla="*/ 354 w 626"/>
                  <a:gd name="T107" fmla="*/ 6 h 204"/>
                  <a:gd name="T108" fmla="*/ 366 w 626"/>
                  <a:gd name="T109" fmla="*/ 4 h 204"/>
                  <a:gd name="T110" fmla="*/ 370 w 626"/>
                  <a:gd name="T111" fmla="*/ 12 h 204"/>
                  <a:gd name="T112" fmla="*/ 365 w 626"/>
                  <a:gd name="T113" fmla="*/ 7 h 204"/>
                  <a:gd name="T114" fmla="*/ 344 w 626"/>
                  <a:gd name="T115" fmla="*/ 9 h 204"/>
                  <a:gd name="T116" fmla="*/ 324 w 626"/>
                  <a:gd name="T117" fmla="*/ 7 h 204"/>
                  <a:gd name="T118" fmla="*/ 262 w 626"/>
                  <a:gd name="T119" fmla="*/ 10 h 204"/>
                  <a:gd name="T120" fmla="*/ 126 w 626"/>
                  <a:gd name="T121" fmla="*/ 12 h 204"/>
                  <a:gd name="T122" fmla="*/ 110 w 626"/>
                  <a:gd name="T123" fmla="*/ 10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626" h="204">
                    <a:moveTo>
                      <a:pt x="315" y="172"/>
                    </a:moveTo>
                    <a:cubicBezTo>
                      <a:pt x="315" y="173"/>
                      <a:pt x="317" y="172"/>
                      <a:pt x="318" y="173"/>
                    </a:cubicBezTo>
                    <a:cubicBezTo>
                      <a:pt x="320" y="172"/>
                      <a:pt x="322" y="173"/>
                      <a:pt x="324" y="172"/>
                    </a:cubicBezTo>
                    <a:cubicBezTo>
                      <a:pt x="326" y="173"/>
                      <a:pt x="329" y="172"/>
                      <a:pt x="331" y="173"/>
                    </a:cubicBezTo>
                    <a:cubicBezTo>
                      <a:pt x="331" y="173"/>
                      <a:pt x="331" y="173"/>
                      <a:pt x="331" y="173"/>
                    </a:cubicBezTo>
                    <a:cubicBezTo>
                      <a:pt x="334" y="173"/>
                      <a:pt x="336" y="173"/>
                      <a:pt x="339" y="173"/>
                    </a:cubicBezTo>
                    <a:cubicBezTo>
                      <a:pt x="339" y="173"/>
                      <a:pt x="339" y="174"/>
                      <a:pt x="340" y="174"/>
                    </a:cubicBezTo>
                    <a:cubicBezTo>
                      <a:pt x="340" y="174"/>
                      <a:pt x="341" y="173"/>
                      <a:pt x="341" y="174"/>
                    </a:cubicBezTo>
                    <a:cubicBezTo>
                      <a:pt x="338" y="176"/>
                      <a:pt x="335" y="174"/>
                      <a:pt x="332" y="175"/>
                    </a:cubicBezTo>
                    <a:cubicBezTo>
                      <a:pt x="332" y="175"/>
                      <a:pt x="331" y="174"/>
                      <a:pt x="331" y="174"/>
                    </a:cubicBezTo>
                    <a:cubicBezTo>
                      <a:pt x="331" y="174"/>
                      <a:pt x="330" y="175"/>
                      <a:pt x="330" y="175"/>
                    </a:cubicBezTo>
                    <a:cubicBezTo>
                      <a:pt x="328" y="174"/>
                      <a:pt x="326" y="175"/>
                      <a:pt x="324" y="174"/>
                    </a:cubicBezTo>
                    <a:cubicBezTo>
                      <a:pt x="324" y="174"/>
                      <a:pt x="323" y="175"/>
                      <a:pt x="323" y="175"/>
                    </a:cubicBezTo>
                    <a:cubicBezTo>
                      <a:pt x="321" y="173"/>
                      <a:pt x="320" y="175"/>
                      <a:pt x="318" y="174"/>
                    </a:cubicBezTo>
                    <a:cubicBezTo>
                      <a:pt x="318" y="174"/>
                      <a:pt x="317" y="174"/>
                      <a:pt x="317" y="174"/>
                    </a:cubicBezTo>
                    <a:cubicBezTo>
                      <a:pt x="315" y="173"/>
                      <a:pt x="313" y="175"/>
                      <a:pt x="311" y="173"/>
                    </a:cubicBezTo>
                    <a:cubicBezTo>
                      <a:pt x="309" y="174"/>
                      <a:pt x="307" y="174"/>
                      <a:pt x="305" y="173"/>
                    </a:cubicBezTo>
                    <a:cubicBezTo>
                      <a:pt x="302" y="174"/>
                      <a:pt x="299" y="173"/>
                      <a:pt x="296" y="173"/>
                    </a:cubicBezTo>
                    <a:cubicBezTo>
                      <a:pt x="295" y="173"/>
                      <a:pt x="293" y="173"/>
                      <a:pt x="292" y="172"/>
                    </a:cubicBezTo>
                    <a:cubicBezTo>
                      <a:pt x="292" y="172"/>
                      <a:pt x="291" y="173"/>
                      <a:pt x="291" y="173"/>
                    </a:cubicBezTo>
                    <a:cubicBezTo>
                      <a:pt x="291" y="172"/>
                      <a:pt x="291" y="172"/>
                      <a:pt x="290" y="172"/>
                    </a:cubicBezTo>
                    <a:cubicBezTo>
                      <a:pt x="288" y="173"/>
                      <a:pt x="285" y="171"/>
                      <a:pt x="282" y="172"/>
                    </a:cubicBezTo>
                    <a:cubicBezTo>
                      <a:pt x="282" y="172"/>
                      <a:pt x="281" y="172"/>
                      <a:pt x="281" y="172"/>
                    </a:cubicBezTo>
                    <a:cubicBezTo>
                      <a:pt x="277" y="172"/>
                      <a:pt x="272" y="171"/>
                      <a:pt x="268" y="171"/>
                    </a:cubicBezTo>
                    <a:cubicBezTo>
                      <a:pt x="265" y="171"/>
                      <a:pt x="263" y="171"/>
                      <a:pt x="260" y="170"/>
                    </a:cubicBezTo>
                    <a:cubicBezTo>
                      <a:pt x="257" y="171"/>
                      <a:pt x="253" y="169"/>
                      <a:pt x="250" y="170"/>
                    </a:cubicBezTo>
                    <a:cubicBezTo>
                      <a:pt x="250" y="169"/>
                      <a:pt x="250" y="169"/>
                      <a:pt x="250" y="169"/>
                    </a:cubicBezTo>
                    <a:cubicBezTo>
                      <a:pt x="247" y="171"/>
                      <a:pt x="244" y="172"/>
                      <a:pt x="241" y="172"/>
                    </a:cubicBezTo>
                    <a:cubicBezTo>
                      <a:pt x="241" y="172"/>
                      <a:pt x="241" y="172"/>
                      <a:pt x="241" y="173"/>
                    </a:cubicBezTo>
                    <a:cubicBezTo>
                      <a:pt x="238" y="172"/>
                      <a:pt x="237" y="174"/>
                      <a:pt x="234" y="172"/>
                    </a:cubicBezTo>
                    <a:cubicBezTo>
                      <a:pt x="234" y="174"/>
                      <a:pt x="232" y="174"/>
                      <a:pt x="231" y="174"/>
                    </a:cubicBezTo>
                    <a:cubicBezTo>
                      <a:pt x="230" y="174"/>
                      <a:pt x="231" y="174"/>
                      <a:pt x="231" y="175"/>
                    </a:cubicBezTo>
                    <a:cubicBezTo>
                      <a:pt x="231" y="175"/>
                      <a:pt x="231" y="176"/>
                      <a:pt x="230" y="176"/>
                    </a:cubicBezTo>
                    <a:cubicBezTo>
                      <a:pt x="230" y="176"/>
                      <a:pt x="229" y="176"/>
                      <a:pt x="228" y="176"/>
                    </a:cubicBezTo>
                    <a:cubicBezTo>
                      <a:pt x="228" y="176"/>
                      <a:pt x="228" y="176"/>
                      <a:pt x="228" y="176"/>
                    </a:cubicBezTo>
                    <a:cubicBezTo>
                      <a:pt x="228" y="176"/>
                      <a:pt x="227" y="175"/>
                      <a:pt x="227" y="176"/>
                    </a:cubicBezTo>
                    <a:cubicBezTo>
                      <a:pt x="227" y="175"/>
                      <a:pt x="226" y="175"/>
                      <a:pt x="226" y="175"/>
                    </a:cubicBezTo>
                    <a:cubicBezTo>
                      <a:pt x="227" y="175"/>
                      <a:pt x="228" y="174"/>
                      <a:pt x="229" y="174"/>
                    </a:cubicBezTo>
                    <a:cubicBezTo>
                      <a:pt x="230" y="175"/>
                      <a:pt x="229" y="175"/>
                      <a:pt x="229" y="176"/>
                    </a:cubicBezTo>
                    <a:cubicBezTo>
                      <a:pt x="230" y="176"/>
                      <a:pt x="230" y="175"/>
                      <a:pt x="230" y="176"/>
                    </a:cubicBezTo>
                    <a:cubicBezTo>
                      <a:pt x="230" y="175"/>
                      <a:pt x="230" y="175"/>
                      <a:pt x="230" y="174"/>
                    </a:cubicBezTo>
                    <a:cubicBezTo>
                      <a:pt x="227" y="173"/>
                      <a:pt x="225" y="175"/>
                      <a:pt x="222" y="174"/>
                    </a:cubicBezTo>
                    <a:cubicBezTo>
                      <a:pt x="221" y="174"/>
                      <a:pt x="221" y="174"/>
                      <a:pt x="221" y="174"/>
                    </a:cubicBezTo>
                    <a:cubicBezTo>
                      <a:pt x="220" y="174"/>
                      <a:pt x="220" y="173"/>
                      <a:pt x="219" y="173"/>
                    </a:cubicBezTo>
                    <a:cubicBezTo>
                      <a:pt x="218" y="174"/>
                      <a:pt x="215" y="173"/>
                      <a:pt x="214" y="174"/>
                    </a:cubicBezTo>
                    <a:cubicBezTo>
                      <a:pt x="213" y="174"/>
                      <a:pt x="214" y="173"/>
                      <a:pt x="213" y="173"/>
                    </a:cubicBezTo>
                    <a:cubicBezTo>
                      <a:pt x="211" y="172"/>
                      <a:pt x="208" y="174"/>
                      <a:pt x="206" y="171"/>
                    </a:cubicBezTo>
                    <a:cubicBezTo>
                      <a:pt x="206" y="171"/>
                      <a:pt x="206" y="171"/>
                      <a:pt x="207" y="171"/>
                    </a:cubicBezTo>
                    <a:cubicBezTo>
                      <a:pt x="206" y="170"/>
                      <a:pt x="204" y="170"/>
                      <a:pt x="203" y="169"/>
                    </a:cubicBezTo>
                    <a:cubicBezTo>
                      <a:pt x="204" y="168"/>
                      <a:pt x="204" y="168"/>
                      <a:pt x="205" y="167"/>
                    </a:cubicBezTo>
                    <a:cubicBezTo>
                      <a:pt x="204" y="166"/>
                      <a:pt x="201" y="167"/>
                      <a:pt x="200" y="166"/>
                    </a:cubicBezTo>
                    <a:cubicBezTo>
                      <a:pt x="200" y="166"/>
                      <a:pt x="199" y="166"/>
                      <a:pt x="199" y="167"/>
                    </a:cubicBezTo>
                    <a:cubicBezTo>
                      <a:pt x="199" y="166"/>
                      <a:pt x="198" y="167"/>
                      <a:pt x="198" y="166"/>
                    </a:cubicBezTo>
                    <a:cubicBezTo>
                      <a:pt x="197" y="166"/>
                      <a:pt x="197" y="166"/>
                      <a:pt x="196" y="166"/>
                    </a:cubicBezTo>
                    <a:cubicBezTo>
                      <a:pt x="185" y="165"/>
                      <a:pt x="175" y="165"/>
                      <a:pt x="164" y="164"/>
                    </a:cubicBezTo>
                    <a:cubicBezTo>
                      <a:pt x="158" y="163"/>
                      <a:pt x="152" y="163"/>
                      <a:pt x="146" y="163"/>
                    </a:cubicBezTo>
                    <a:cubicBezTo>
                      <a:pt x="142" y="163"/>
                      <a:pt x="137" y="163"/>
                      <a:pt x="132" y="162"/>
                    </a:cubicBezTo>
                    <a:cubicBezTo>
                      <a:pt x="131" y="162"/>
                      <a:pt x="128" y="162"/>
                      <a:pt x="126" y="161"/>
                    </a:cubicBezTo>
                    <a:cubicBezTo>
                      <a:pt x="125" y="162"/>
                      <a:pt x="125" y="161"/>
                      <a:pt x="124" y="162"/>
                    </a:cubicBezTo>
                    <a:cubicBezTo>
                      <a:pt x="124" y="162"/>
                      <a:pt x="124" y="161"/>
                      <a:pt x="124" y="161"/>
                    </a:cubicBezTo>
                    <a:cubicBezTo>
                      <a:pt x="117" y="161"/>
                      <a:pt x="109" y="160"/>
                      <a:pt x="102" y="160"/>
                    </a:cubicBezTo>
                    <a:cubicBezTo>
                      <a:pt x="102" y="160"/>
                      <a:pt x="101" y="160"/>
                      <a:pt x="101" y="159"/>
                    </a:cubicBezTo>
                    <a:cubicBezTo>
                      <a:pt x="104" y="158"/>
                      <a:pt x="102" y="156"/>
                      <a:pt x="104" y="154"/>
                    </a:cubicBezTo>
                    <a:cubicBezTo>
                      <a:pt x="103" y="154"/>
                      <a:pt x="103" y="154"/>
                      <a:pt x="103" y="153"/>
                    </a:cubicBezTo>
                    <a:cubicBezTo>
                      <a:pt x="102" y="153"/>
                      <a:pt x="100" y="153"/>
                      <a:pt x="99" y="153"/>
                    </a:cubicBezTo>
                    <a:cubicBezTo>
                      <a:pt x="97" y="154"/>
                      <a:pt x="96" y="154"/>
                      <a:pt x="95" y="152"/>
                    </a:cubicBezTo>
                    <a:cubicBezTo>
                      <a:pt x="94" y="152"/>
                      <a:pt x="94" y="151"/>
                      <a:pt x="93" y="151"/>
                    </a:cubicBezTo>
                    <a:cubicBezTo>
                      <a:pt x="93" y="150"/>
                      <a:pt x="92" y="150"/>
                      <a:pt x="91" y="150"/>
                    </a:cubicBezTo>
                    <a:cubicBezTo>
                      <a:pt x="90" y="149"/>
                      <a:pt x="88" y="149"/>
                      <a:pt x="87" y="147"/>
                    </a:cubicBezTo>
                    <a:cubicBezTo>
                      <a:pt x="87" y="147"/>
                      <a:pt x="88" y="147"/>
                      <a:pt x="88" y="146"/>
                    </a:cubicBezTo>
                    <a:cubicBezTo>
                      <a:pt x="85" y="145"/>
                      <a:pt x="77" y="143"/>
                      <a:pt x="80" y="139"/>
                    </a:cubicBezTo>
                    <a:cubicBezTo>
                      <a:pt x="79" y="138"/>
                      <a:pt x="79" y="138"/>
                      <a:pt x="79" y="137"/>
                    </a:cubicBezTo>
                    <a:cubicBezTo>
                      <a:pt x="81" y="135"/>
                      <a:pt x="83" y="134"/>
                      <a:pt x="85" y="134"/>
                    </a:cubicBezTo>
                    <a:cubicBezTo>
                      <a:pt x="86" y="133"/>
                      <a:pt x="87" y="132"/>
                      <a:pt x="88" y="133"/>
                    </a:cubicBezTo>
                    <a:cubicBezTo>
                      <a:pt x="89" y="132"/>
                      <a:pt x="89" y="132"/>
                      <a:pt x="90" y="132"/>
                    </a:cubicBezTo>
                    <a:cubicBezTo>
                      <a:pt x="90" y="133"/>
                      <a:pt x="91" y="133"/>
                      <a:pt x="91" y="133"/>
                    </a:cubicBezTo>
                    <a:cubicBezTo>
                      <a:pt x="91" y="132"/>
                      <a:pt x="91" y="132"/>
                      <a:pt x="91" y="132"/>
                    </a:cubicBezTo>
                    <a:cubicBezTo>
                      <a:pt x="90" y="131"/>
                      <a:pt x="89" y="131"/>
                      <a:pt x="88" y="131"/>
                    </a:cubicBezTo>
                    <a:cubicBezTo>
                      <a:pt x="86" y="130"/>
                      <a:pt x="90" y="127"/>
                      <a:pt x="89" y="125"/>
                    </a:cubicBezTo>
                    <a:cubicBezTo>
                      <a:pt x="89" y="125"/>
                      <a:pt x="88" y="125"/>
                      <a:pt x="88" y="124"/>
                    </a:cubicBezTo>
                    <a:cubicBezTo>
                      <a:pt x="88" y="123"/>
                      <a:pt x="88" y="122"/>
                      <a:pt x="88" y="121"/>
                    </a:cubicBezTo>
                    <a:cubicBezTo>
                      <a:pt x="86" y="119"/>
                      <a:pt x="83" y="119"/>
                      <a:pt x="83" y="117"/>
                    </a:cubicBezTo>
                    <a:cubicBezTo>
                      <a:pt x="80" y="116"/>
                      <a:pt x="78" y="114"/>
                      <a:pt x="77" y="112"/>
                    </a:cubicBezTo>
                    <a:cubicBezTo>
                      <a:pt x="78" y="111"/>
                      <a:pt x="81" y="111"/>
                      <a:pt x="83" y="112"/>
                    </a:cubicBezTo>
                    <a:cubicBezTo>
                      <a:pt x="86" y="110"/>
                      <a:pt x="93" y="113"/>
                      <a:pt x="93" y="109"/>
                    </a:cubicBezTo>
                    <a:cubicBezTo>
                      <a:pt x="92" y="109"/>
                      <a:pt x="92" y="110"/>
                      <a:pt x="91" y="110"/>
                    </a:cubicBezTo>
                    <a:cubicBezTo>
                      <a:pt x="91" y="110"/>
                      <a:pt x="90" y="109"/>
                      <a:pt x="90" y="109"/>
                    </a:cubicBezTo>
                    <a:cubicBezTo>
                      <a:pt x="85" y="109"/>
                      <a:pt x="80" y="108"/>
                      <a:pt x="75" y="106"/>
                    </a:cubicBezTo>
                    <a:cubicBezTo>
                      <a:pt x="76" y="105"/>
                      <a:pt x="77" y="106"/>
                      <a:pt x="78" y="106"/>
                    </a:cubicBezTo>
                    <a:cubicBezTo>
                      <a:pt x="78" y="106"/>
                      <a:pt x="78" y="105"/>
                      <a:pt x="78" y="105"/>
                    </a:cubicBezTo>
                    <a:cubicBezTo>
                      <a:pt x="75" y="104"/>
                      <a:pt x="72" y="104"/>
                      <a:pt x="70" y="102"/>
                    </a:cubicBezTo>
                    <a:cubicBezTo>
                      <a:pt x="69" y="102"/>
                      <a:pt x="67" y="102"/>
                      <a:pt x="66" y="101"/>
                    </a:cubicBezTo>
                    <a:cubicBezTo>
                      <a:pt x="64" y="100"/>
                      <a:pt x="62" y="99"/>
                      <a:pt x="60" y="98"/>
                    </a:cubicBezTo>
                    <a:cubicBezTo>
                      <a:pt x="61" y="98"/>
                      <a:pt x="61" y="98"/>
                      <a:pt x="61" y="97"/>
                    </a:cubicBezTo>
                    <a:cubicBezTo>
                      <a:pt x="59" y="95"/>
                      <a:pt x="56" y="96"/>
                      <a:pt x="53" y="94"/>
                    </a:cubicBezTo>
                    <a:cubicBezTo>
                      <a:pt x="53" y="93"/>
                      <a:pt x="56" y="92"/>
                      <a:pt x="56" y="91"/>
                    </a:cubicBezTo>
                    <a:cubicBezTo>
                      <a:pt x="54" y="90"/>
                      <a:pt x="52" y="90"/>
                      <a:pt x="50" y="89"/>
                    </a:cubicBezTo>
                    <a:cubicBezTo>
                      <a:pt x="51" y="89"/>
                      <a:pt x="51" y="89"/>
                      <a:pt x="52" y="89"/>
                    </a:cubicBezTo>
                    <a:cubicBezTo>
                      <a:pt x="52" y="89"/>
                      <a:pt x="52" y="89"/>
                      <a:pt x="52" y="89"/>
                    </a:cubicBezTo>
                    <a:cubicBezTo>
                      <a:pt x="56" y="88"/>
                      <a:pt x="59" y="91"/>
                      <a:pt x="63" y="91"/>
                    </a:cubicBezTo>
                    <a:cubicBezTo>
                      <a:pt x="63" y="90"/>
                      <a:pt x="64" y="90"/>
                      <a:pt x="64" y="89"/>
                    </a:cubicBezTo>
                    <a:cubicBezTo>
                      <a:pt x="59" y="88"/>
                      <a:pt x="55" y="87"/>
                      <a:pt x="51" y="83"/>
                    </a:cubicBezTo>
                    <a:cubicBezTo>
                      <a:pt x="50" y="83"/>
                      <a:pt x="50" y="84"/>
                      <a:pt x="49" y="84"/>
                    </a:cubicBezTo>
                    <a:cubicBezTo>
                      <a:pt x="49" y="83"/>
                      <a:pt x="48" y="82"/>
                      <a:pt x="48" y="82"/>
                    </a:cubicBezTo>
                    <a:cubicBezTo>
                      <a:pt x="48" y="81"/>
                      <a:pt x="49" y="81"/>
                      <a:pt x="49" y="80"/>
                    </a:cubicBezTo>
                    <a:cubicBezTo>
                      <a:pt x="49" y="80"/>
                      <a:pt x="48" y="80"/>
                      <a:pt x="47" y="79"/>
                    </a:cubicBezTo>
                    <a:cubicBezTo>
                      <a:pt x="48" y="78"/>
                      <a:pt x="48" y="78"/>
                      <a:pt x="48" y="78"/>
                    </a:cubicBezTo>
                    <a:cubicBezTo>
                      <a:pt x="46" y="77"/>
                      <a:pt x="44" y="76"/>
                      <a:pt x="42" y="75"/>
                    </a:cubicBezTo>
                    <a:cubicBezTo>
                      <a:pt x="42" y="74"/>
                      <a:pt x="41" y="74"/>
                      <a:pt x="40" y="73"/>
                    </a:cubicBezTo>
                    <a:cubicBezTo>
                      <a:pt x="40" y="73"/>
                      <a:pt x="40" y="74"/>
                      <a:pt x="39" y="74"/>
                    </a:cubicBezTo>
                    <a:cubicBezTo>
                      <a:pt x="39" y="73"/>
                      <a:pt x="39" y="73"/>
                      <a:pt x="38" y="72"/>
                    </a:cubicBezTo>
                    <a:cubicBezTo>
                      <a:pt x="38" y="72"/>
                      <a:pt x="39" y="72"/>
                      <a:pt x="39" y="72"/>
                    </a:cubicBezTo>
                    <a:cubicBezTo>
                      <a:pt x="39" y="71"/>
                      <a:pt x="38" y="72"/>
                      <a:pt x="37" y="71"/>
                    </a:cubicBezTo>
                    <a:cubicBezTo>
                      <a:pt x="37" y="68"/>
                      <a:pt x="32" y="67"/>
                      <a:pt x="30" y="65"/>
                    </a:cubicBezTo>
                    <a:cubicBezTo>
                      <a:pt x="34" y="62"/>
                      <a:pt x="28" y="62"/>
                      <a:pt x="28" y="60"/>
                    </a:cubicBezTo>
                    <a:cubicBezTo>
                      <a:pt x="24" y="60"/>
                      <a:pt x="23" y="53"/>
                      <a:pt x="19" y="52"/>
                    </a:cubicBezTo>
                    <a:cubicBezTo>
                      <a:pt x="18" y="49"/>
                      <a:pt x="14" y="46"/>
                      <a:pt x="13" y="42"/>
                    </a:cubicBezTo>
                    <a:cubicBezTo>
                      <a:pt x="12" y="42"/>
                      <a:pt x="11" y="40"/>
                      <a:pt x="9" y="39"/>
                    </a:cubicBezTo>
                    <a:cubicBezTo>
                      <a:pt x="9" y="39"/>
                      <a:pt x="9" y="38"/>
                      <a:pt x="10" y="37"/>
                    </a:cubicBezTo>
                    <a:cubicBezTo>
                      <a:pt x="7" y="34"/>
                      <a:pt x="8" y="31"/>
                      <a:pt x="6" y="28"/>
                    </a:cubicBezTo>
                    <a:cubicBezTo>
                      <a:pt x="7" y="27"/>
                      <a:pt x="4" y="25"/>
                      <a:pt x="4" y="24"/>
                    </a:cubicBezTo>
                    <a:cubicBezTo>
                      <a:pt x="2" y="22"/>
                      <a:pt x="3" y="21"/>
                      <a:pt x="2" y="19"/>
                    </a:cubicBezTo>
                    <a:cubicBezTo>
                      <a:pt x="2" y="18"/>
                      <a:pt x="2" y="18"/>
                      <a:pt x="2" y="17"/>
                    </a:cubicBezTo>
                    <a:cubicBezTo>
                      <a:pt x="1" y="16"/>
                      <a:pt x="1" y="15"/>
                      <a:pt x="1" y="13"/>
                    </a:cubicBezTo>
                    <a:cubicBezTo>
                      <a:pt x="0" y="12"/>
                      <a:pt x="2" y="10"/>
                      <a:pt x="2" y="8"/>
                    </a:cubicBezTo>
                    <a:cubicBezTo>
                      <a:pt x="3" y="7"/>
                      <a:pt x="5" y="8"/>
                      <a:pt x="7" y="7"/>
                    </a:cubicBezTo>
                    <a:cubicBezTo>
                      <a:pt x="7" y="8"/>
                      <a:pt x="7" y="8"/>
                      <a:pt x="8" y="9"/>
                    </a:cubicBezTo>
                    <a:cubicBezTo>
                      <a:pt x="8" y="8"/>
                      <a:pt x="9" y="9"/>
                      <a:pt x="10" y="8"/>
                    </a:cubicBezTo>
                    <a:cubicBezTo>
                      <a:pt x="10" y="8"/>
                      <a:pt x="11" y="9"/>
                      <a:pt x="11" y="9"/>
                    </a:cubicBezTo>
                    <a:cubicBezTo>
                      <a:pt x="12" y="9"/>
                      <a:pt x="14" y="11"/>
                      <a:pt x="16" y="11"/>
                    </a:cubicBezTo>
                    <a:cubicBezTo>
                      <a:pt x="17" y="13"/>
                      <a:pt x="21" y="14"/>
                      <a:pt x="24" y="15"/>
                    </a:cubicBezTo>
                    <a:cubicBezTo>
                      <a:pt x="24" y="15"/>
                      <a:pt x="24" y="14"/>
                      <a:pt x="25" y="14"/>
                    </a:cubicBezTo>
                    <a:cubicBezTo>
                      <a:pt x="28" y="16"/>
                      <a:pt x="33" y="17"/>
                      <a:pt x="36" y="19"/>
                    </a:cubicBezTo>
                    <a:cubicBezTo>
                      <a:pt x="37" y="19"/>
                      <a:pt x="38" y="19"/>
                      <a:pt x="39" y="20"/>
                    </a:cubicBezTo>
                    <a:cubicBezTo>
                      <a:pt x="41" y="20"/>
                      <a:pt x="43" y="21"/>
                      <a:pt x="44" y="22"/>
                    </a:cubicBezTo>
                    <a:cubicBezTo>
                      <a:pt x="46" y="22"/>
                      <a:pt x="47" y="22"/>
                      <a:pt x="48" y="22"/>
                    </a:cubicBezTo>
                    <a:cubicBezTo>
                      <a:pt x="49" y="23"/>
                      <a:pt x="50" y="23"/>
                      <a:pt x="51" y="23"/>
                    </a:cubicBezTo>
                    <a:cubicBezTo>
                      <a:pt x="52" y="23"/>
                      <a:pt x="52" y="24"/>
                      <a:pt x="52" y="24"/>
                    </a:cubicBezTo>
                    <a:cubicBezTo>
                      <a:pt x="55" y="25"/>
                      <a:pt x="57" y="25"/>
                      <a:pt x="59" y="26"/>
                    </a:cubicBezTo>
                    <a:cubicBezTo>
                      <a:pt x="62" y="26"/>
                      <a:pt x="64" y="27"/>
                      <a:pt x="66" y="28"/>
                    </a:cubicBezTo>
                    <a:cubicBezTo>
                      <a:pt x="67" y="27"/>
                      <a:pt x="68" y="28"/>
                      <a:pt x="69" y="28"/>
                    </a:cubicBezTo>
                    <a:cubicBezTo>
                      <a:pt x="70" y="28"/>
                      <a:pt x="70" y="28"/>
                      <a:pt x="70" y="29"/>
                    </a:cubicBezTo>
                    <a:cubicBezTo>
                      <a:pt x="71" y="26"/>
                      <a:pt x="67" y="26"/>
                      <a:pt x="66" y="24"/>
                    </a:cubicBezTo>
                    <a:cubicBezTo>
                      <a:pt x="67" y="25"/>
                      <a:pt x="69" y="25"/>
                      <a:pt x="69" y="26"/>
                    </a:cubicBezTo>
                    <a:cubicBezTo>
                      <a:pt x="70" y="26"/>
                      <a:pt x="71" y="26"/>
                      <a:pt x="71" y="25"/>
                    </a:cubicBezTo>
                    <a:cubicBezTo>
                      <a:pt x="73" y="26"/>
                      <a:pt x="74" y="26"/>
                      <a:pt x="76" y="27"/>
                    </a:cubicBezTo>
                    <a:cubicBezTo>
                      <a:pt x="76" y="26"/>
                      <a:pt x="76" y="26"/>
                      <a:pt x="76" y="26"/>
                    </a:cubicBezTo>
                    <a:cubicBezTo>
                      <a:pt x="78" y="27"/>
                      <a:pt x="80" y="27"/>
                      <a:pt x="82" y="27"/>
                    </a:cubicBezTo>
                    <a:cubicBezTo>
                      <a:pt x="80" y="25"/>
                      <a:pt x="76" y="26"/>
                      <a:pt x="73" y="24"/>
                    </a:cubicBezTo>
                    <a:cubicBezTo>
                      <a:pt x="75" y="23"/>
                      <a:pt x="76" y="24"/>
                      <a:pt x="77" y="25"/>
                    </a:cubicBezTo>
                    <a:cubicBezTo>
                      <a:pt x="78" y="25"/>
                      <a:pt x="78" y="24"/>
                      <a:pt x="79" y="25"/>
                    </a:cubicBezTo>
                    <a:cubicBezTo>
                      <a:pt x="79" y="25"/>
                      <a:pt x="80" y="25"/>
                      <a:pt x="80" y="25"/>
                    </a:cubicBezTo>
                    <a:cubicBezTo>
                      <a:pt x="81" y="25"/>
                      <a:pt x="81" y="25"/>
                      <a:pt x="81" y="25"/>
                    </a:cubicBezTo>
                    <a:cubicBezTo>
                      <a:pt x="83" y="25"/>
                      <a:pt x="84" y="26"/>
                      <a:pt x="86" y="26"/>
                    </a:cubicBezTo>
                    <a:cubicBezTo>
                      <a:pt x="88" y="27"/>
                      <a:pt x="89" y="26"/>
                      <a:pt x="91" y="27"/>
                    </a:cubicBezTo>
                    <a:cubicBezTo>
                      <a:pt x="92" y="27"/>
                      <a:pt x="93" y="27"/>
                      <a:pt x="94" y="27"/>
                    </a:cubicBezTo>
                    <a:cubicBezTo>
                      <a:pt x="94" y="27"/>
                      <a:pt x="94" y="28"/>
                      <a:pt x="94" y="28"/>
                    </a:cubicBezTo>
                    <a:cubicBezTo>
                      <a:pt x="95" y="28"/>
                      <a:pt x="96" y="28"/>
                      <a:pt x="97" y="28"/>
                    </a:cubicBezTo>
                    <a:cubicBezTo>
                      <a:pt x="100" y="28"/>
                      <a:pt x="102" y="29"/>
                      <a:pt x="104" y="29"/>
                    </a:cubicBezTo>
                    <a:cubicBezTo>
                      <a:pt x="104" y="29"/>
                      <a:pt x="104" y="28"/>
                      <a:pt x="105" y="28"/>
                    </a:cubicBezTo>
                    <a:cubicBezTo>
                      <a:pt x="105" y="29"/>
                      <a:pt x="106" y="29"/>
                      <a:pt x="106" y="29"/>
                    </a:cubicBezTo>
                    <a:cubicBezTo>
                      <a:pt x="106" y="29"/>
                      <a:pt x="106" y="29"/>
                      <a:pt x="106" y="29"/>
                    </a:cubicBezTo>
                    <a:cubicBezTo>
                      <a:pt x="111" y="30"/>
                      <a:pt x="116" y="31"/>
                      <a:pt x="121" y="31"/>
                    </a:cubicBezTo>
                    <a:cubicBezTo>
                      <a:pt x="121" y="31"/>
                      <a:pt x="121" y="31"/>
                      <a:pt x="121" y="31"/>
                    </a:cubicBezTo>
                    <a:cubicBezTo>
                      <a:pt x="121" y="31"/>
                      <a:pt x="122" y="31"/>
                      <a:pt x="122" y="31"/>
                    </a:cubicBezTo>
                    <a:cubicBezTo>
                      <a:pt x="123" y="32"/>
                      <a:pt x="124" y="31"/>
                      <a:pt x="125" y="31"/>
                    </a:cubicBezTo>
                    <a:cubicBezTo>
                      <a:pt x="127" y="31"/>
                      <a:pt x="127" y="32"/>
                      <a:pt x="128" y="31"/>
                    </a:cubicBezTo>
                    <a:cubicBezTo>
                      <a:pt x="129" y="33"/>
                      <a:pt x="131" y="31"/>
                      <a:pt x="132" y="33"/>
                    </a:cubicBezTo>
                    <a:cubicBezTo>
                      <a:pt x="135" y="32"/>
                      <a:pt x="139" y="34"/>
                      <a:pt x="142" y="33"/>
                    </a:cubicBezTo>
                    <a:cubicBezTo>
                      <a:pt x="138" y="31"/>
                      <a:pt x="133" y="31"/>
                      <a:pt x="128" y="31"/>
                    </a:cubicBezTo>
                    <a:cubicBezTo>
                      <a:pt x="128" y="30"/>
                      <a:pt x="128" y="30"/>
                      <a:pt x="127" y="30"/>
                    </a:cubicBezTo>
                    <a:cubicBezTo>
                      <a:pt x="126" y="30"/>
                      <a:pt x="125" y="30"/>
                      <a:pt x="123" y="30"/>
                    </a:cubicBezTo>
                    <a:cubicBezTo>
                      <a:pt x="121" y="30"/>
                      <a:pt x="120" y="29"/>
                      <a:pt x="119" y="29"/>
                    </a:cubicBezTo>
                    <a:cubicBezTo>
                      <a:pt x="119" y="28"/>
                      <a:pt x="119" y="29"/>
                      <a:pt x="120" y="28"/>
                    </a:cubicBezTo>
                    <a:cubicBezTo>
                      <a:pt x="121" y="29"/>
                      <a:pt x="123" y="27"/>
                      <a:pt x="124" y="28"/>
                    </a:cubicBezTo>
                    <a:cubicBezTo>
                      <a:pt x="126" y="28"/>
                      <a:pt x="127" y="29"/>
                      <a:pt x="129" y="29"/>
                    </a:cubicBezTo>
                    <a:cubicBezTo>
                      <a:pt x="129" y="29"/>
                      <a:pt x="130" y="29"/>
                      <a:pt x="130" y="28"/>
                    </a:cubicBezTo>
                    <a:cubicBezTo>
                      <a:pt x="131" y="29"/>
                      <a:pt x="132" y="29"/>
                      <a:pt x="132" y="29"/>
                    </a:cubicBezTo>
                    <a:cubicBezTo>
                      <a:pt x="135" y="28"/>
                      <a:pt x="139" y="30"/>
                      <a:pt x="142" y="29"/>
                    </a:cubicBezTo>
                    <a:cubicBezTo>
                      <a:pt x="144" y="30"/>
                      <a:pt x="145" y="29"/>
                      <a:pt x="146" y="29"/>
                    </a:cubicBezTo>
                    <a:cubicBezTo>
                      <a:pt x="146" y="30"/>
                      <a:pt x="146" y="30"/>
                      <a:pt x="146" y="30"/>
                    </a:cubicBezTo>
                    <a:cubicBezTo>
                      <a:pt x="149" y="28"/>
                      <a:pt x="151" y="31"/>
                      <a:pt x="154" y="30"/>
                    </a:cubicBezTo>
                    <a:cubicBezTo>
                      <a:pt x="155" y="31"/>
                      <a:pt x="156" y="31"/>
                      <a:pt x="157" y="30"/>
                    </a:cubicBezTo>
                    <a:cubicBezTo>
                      <a:pt x="158" y="30"/>
                      <a:pt x="159" y="31"/>
                      <a:pt x="160" y="30"/>
                    </a:cubicBezTo>
                    <a:cubicBezTo>
                      <a:pt x="161" y="31"/>
                      <a:pt x="163" y="31"/>
                      <a:pt x="164" y="29"/>
                    </a:cubicBezTo>
                    <a:cubicBezTo>
                      <a:pt x="165" y="30"/>
                      <a:pt x="164" y="30"/>
                      <a:pt x="165" y="30"/>
                    </a:cubicBezTo>
                    <a:cubicBezTo>
                      <a:pt x="165" y="30"/>
                      <a:pt x="165" y="30"/>
                      <a:pt x="165" y="29"/>
                    </a:cubicBezTo>
                    <a:cubicBezTo>
                      <a:pt x="166" y="29"/>
                      <a:pt x="167" y="30"/>
                      <a:pt x="168" y="29"/>
                    </a:cubicBezTo>
                    <a:cubicBezTo>
                      <a:pt x="167" y="29"/>
                      <a:pt x="165" y="28"/>
                      <a:pt x="165" y="29"/>
                    </a:cubicBezTo>
                    <a:cubicBezTo>
                      <a:pt x="164" y="28"/>
                      <a:pt x="164" y="28"/>
                      <a:pt x="164" y="28"/>
                    </a:cubicBezTo>
                    <a:cubicBezTo>
                      <a:pt x="164" y="28"/>
                      <a:pt x="164" y="28"/>
                      <a:pt x="164" y="27"/>
                    </a:cubicBezTo>
                    <a:cubicBezTo>
                      <a:pt x="168" y="27"/>
                      <a:pt x="172" y="28"/>
                      <a:pt x="177" y="27"/>
                    </a:cubicBezTo>
                    <a:cubicBezTo>
                      <a:pt x="175" y="26"/>
                      <a:pt x="173" y="27"/>
                      <a:pt x="171" y="26"/>
                    </a:cubicBezTo>
                    <a:cubicBezTo>
                      <a:pt x="170" y="27"/>
                      <a:pt x="169" y="27"/>
                      <a:pt x="167" y="26"/>
                    </a:cubicBezTo>
                    <a:cubicBezTo>
                      <a:pt x="166" y="27"/>
                      <a:pt x="165" y="26"/>
                      <a:pt x="163" y="26"/>
                    </a:cubicBezTo>
                    <a:cubicBezTo>
                      <a:pt x="163" y="26"/>
                      <a:pt x="163" y="26"/>
                      <a:pt x="163" y="27"/>
                    </a:cubicBezTo>
                    <a:cubicBezTo>
                      <a:pt x="154" y="26"/>
                      <a:pt x="145" y="25"/>
                      <a:pt x="136" y="25"/>
                    </a:cubicBezTo>
                    <a:cubicBezTo>
                      <a:pt x="136" y="25"/>
                      <a:pt x="135" y="25"/>
                      <a:pt x="135" y="24"/>
                    </a:cubicBezTo>
                    <a:cubicBezTo>
                      <a:pt x="133" y="24"/>
                      <a:pt x="131" y="24"/>
                      <a:pt x="130" y="24"/>
                    </a:cubicBezTo>
                    <a:cubicBezTo>
                      <a:pt x="129" y="24"/>
                      <a:pt x="129" y="24"/>
                      <a:pt x="129" y="24"/>
                    </a:cubicBezTo>
                    <a:cubicBezTo>
                      <a:pt x="127" y="24"/>
                      <a:pt x="126" y="24"/>
                      <a:pt x="125" y="23"/>
                    </a:cubicBezTo>
                    <a:cubicBezTo>
                      <a:pt x="123" y="24"/>
                      <a:pt x="121" y="22"/>
                      <a:pt x="121" y="23"/>
                    </a:cubicBezTo>
                    <a:cubicBezTo>
                      <a:pt x="119" y="23"/>
                      <a:pt x="118" y="23"/>
                      <a:pt x="116" y="22"/>
                    </a:cubicBezTo>
                    <a:cubicBezTo>
                      <a:pt x="116" y="23"/>
                      <a:pt x="115" y="23"/>
                      <a:pt x="115" y="23"/>
                    </a:cubicBezTo>
                    <a:cubicBezTo>
                      <a:pt x="114" y="22"/>
                      <a:pt x="113" y="22"/>
                      <a:pt x="112" y="22"/>
                    </a:cubicBezTo>
                    <a:cubicBezTo>
                      <a:pt x="112" y="22"/>
                      <a:pt x="111" y="22"/>
                      <a:pt x="111" y="23"/>
                    </a:cubicBezTo>
                    <a:cubicBezTo>
                      <a:pt x="107" y="21"/>
                      <a:pt x="104" y="21"/>
                      <a:pt x="100" y="21"/>
                    </a:cubicBezTo>
                    <a:cubicBezTo>
                      <a:pt x="99" y="20"/>
                      <a:pt x="100" y="20"/>
                      <a:pt x="99" y="20"/>
                    </a:cubicBezTo>
                    <a:cubicBezTo>
                      <a:pt x="97" y="20"/>
                      <a:pt x="94" y="20"/>
                      <a:pt x="93" y="19"/>
                    </a:cubicBezTo>
                    <a:cubicBezTo>
                      <a:pt x="92" y="19"/>
                      <a:pt x="93" y="20"/>
                      <a:pt x="92" y="20"/>
                    </a:cubicBezTo>
                    <a:cubicBezTo>
                      <a:pt x="90" y="18"/>
                      <a:pt x="89" y="20"/>
                      <a:pt x="87" y="18"/>
                    </a:cubicBezTo>
                    <a:cubicBezTo>
                      <a:pt x="88" y="18"/>
                      <a:pt x="89" y="18"/>
                      <a:pt x="89" y="18"/>
                    </a:cubicBezTo>
                    <a:cubicBezTo>
                      <a:pt x="89" y="17"/>
                      <a:pt x="90" y="17"/>
                      <a:pt x="91" y="17"/>
                    </a:cubicBezTo>
                    <a:cubicBezTo>
                      <a:pt x="92" y="17"/>
                      <a:pt x="92" y="18"/>
                      <a:pt x="93" y="18"/>
                    </a:cubicBezTo>
                    <a:cubicBezTo>
                      <a:pt x="94" y="18"/>
                      <a:pt x="93" y="18"/>
                      <a:pt x="93" y="17"/>
                    </a:cubicBezTo>
                    <a:cubicBezTo>
                      <a:pt x="93" y="17"/>
                      <a:pt x="94" y="18"/>
                      <a:pt x="95" y="18"/>
                    </a:cubicBezTo>
                    <a:cubicBezTo>
                      <a:pt x="95" y="18"/>
                      <a:pt x="95" y="19"/>
                      <a:pt x="96" y="19"/>
                    </a:cubicBezTo>
                    <a:cubicBezTo>
                      <a:pt x="96" y="19"/>
                      <a:pt x="96" y="17"/>
                      <a:pt x="97" y="18"/>
                    </a:cubicBezTo>
                    <a:cubicBezTo>
                      <a:pt x="97" y="18"/>
                      <a:pt x="96" y="18"/>
                      <a:pt x="96" y="18"/>
                    </a:cubicBezTo>
                    <a:cubicBezTo>
                      <a:pt x="97" y="19"/>
                      <a:pt x="97" y="19"/>
                      <a:pt x="97" y="19"/>
                    </a:cubicBezTo>
                    <a:cubicBezTo>
                      <a:pt x="98" y="18"/>
                      <a:pt x="99" y="18"/>
                      <a:pt x="100" y="18"/>
                    </a:cubicBezTo>
                    <a:cubicBezTo>
                      <a:pt x="100" y="18"/>
                      <a:pt x="100" y="19"/>
                      <a:pt x="100" y="19"/>
                    </a:cubicBezTo>
                    <a:cubicBezTo>
                      <a:pt x="100" y="20"/>
                      <a:pt x="101" y="19"/>
                      <a:pt x="101" y="19"/>
                    </a:cubicBezTo>
                    <a:cubicBezTo>
                      <a:pt x="101" y="19"/>
                      <a:pt x="101" y="19"/>
                      <a:pt x="101" y="19"/>
                    </a:cubicBezTo>
                    <a:cubicBezTo>
                      <a:pt x="101" y="18"/>
                      <a:pt x="102" y="18"/>
                      <a:pt x="102" y="17"/>
                    </a:cubicBezTo>
                    <a:cubicBezTo>
                      <a:pt x="103" y="18"/>
                      <a:pt x="104" y="18"/>
                      <a:pt x="105" y="17"/>
                    </a:cubicBezTo>
                    <a:cubicBezTo>
                      <a:pt x="105" y="18"/>
                      <a:pt x="105" y="19"/>
                      <a:pt x="106" y="18"/>
                    </a:cubicBezTo>
                    <a:cubicBezTo>
                      <a:pt x="106" y="19"/>
                      <a:pt x="106" y="19"/>
                      <a:pt x="107" y="19"/>
                    </a:cubicBezTo>
                    <a:cubicBezTo>
                      <a:pt x="107" y="19"/>
                      <a:pt x="107" y="19"/>
                      <a:pt x="107" y="18"/>
                    </a:cubicBezTo>
                    <a:cubicBezTo>
                      <a:pt x="108" y="18"/>
                      <a:pt x="108" y="18"/>
                      <a:pt x="109" y="19"/>
                    </a:cubicBezTo>
                    <a:cubicBezTo>
                      <a:pt x="110" y="19"/>
                      <a:pt x="109" y="18"/>
                      <a:pt x="110" y="19"/>
                    </a:cubicBezTo>
                    <a:cubicBezTo>
                      <a:pt x="110" y="19"/>
                      <a:pt x="110" y="18"/>
                      <a:pt x="110" y="18"/>
                    </a:cubicBezTo>
                    <a:cubicBezTo>
                      <a:pt x="109" y="17"/>
                      <a:pt x="107" y="18"/>
                      <a:pt x="106" y="17"/>
                    </a:cubicBezTo>
                    <a:cubicBezTo>
                      <a:pt x="105" y="17"/>
                      <a:pt x="106" y="17"/>
                      <a:pt x="105" y="17"/>
                    </a:cubicBezTo>
                    <a:cubicBezTo>
                      <a:pt x="104" y="17"/>
                      <a:pt x="103" y="16"/>
                      <a:pt x="103" y="17"/>
                    </a:cubicBezTo>
                    <a:cubicBezTo>
                      <a:pt x="102" y="16"/>
                      <a:pt x="101" y="16"/>
                      <a:pt x="100" y="16"/>
                    </a:cubicBezTo>
                    <a:cubicBezTo>
                      <a:pt x="99" y="16"/>
                      <a:pt x="100" y="16"/>
                      <a:pt x="100" y="15"/>
                    </a:cubicBezTo>
                    <a:cubicBezTo>
                      <a:pt x="99" y="15"/>
                      <a:pt x="99" y="16"/>
                      <a:pt x="98" y="16"/>
                    </a:cubicBezTo>
                    <a:cubicBezTo>
                      <a:pt x="97" y="16"/>
                      <a:pt x="95" y="16"/>
                      <a:pt x="93" y="15"/>
                    </a:cubicBezTo>
                    <a:cubicBezTo>
                      <a:pt x="93" y="15"/>
                      <a:pt x="93" y="15"/>
                      <a:pt x="92" y="15"/>
                    </a:cubicBezTo>
                    <a:cubicBezTo>
                      <a:pt x="92" y="15"/>
                      <a:pt x="92" y="15"/>
                      <a:pt x="91" y="15"/>
                    </a:cubicBezTo>
                    <a:cubicBezTo>
                      <a:pt x="89" y="15"/>
                      <a:pt x="86" y="13"/>
                      <a:pt x="83" y="13"/>
                    </a:cubicBezTo>
                    <a:cubicBezTo>
                      <a:pt x="83" y="13"/>
                      <a:pt x="83" y="12"/>
                      <a:pt x="82" y="12"/>
                    </a:cubicBezTo>
                    <a:cubicBezTo>
                      <a:pt x="83" y="11"/>
                      <a:pt x="85" y="13"/>
                      <a:pt x="87" y="12"/>
                    </a:cubicBezTo>
                    <a:cubicBezTo>
                      <a:pt x="88" y="13"/>
                      <a:pt x="89" y="13"/>
                      <a:pt x="90" y="12"/>
                    </a:cubicBezTo>
                    <a:cubicBezTo>
                      <a:pt x="90" y="13"/>
                      <a:pt x="90" y="13"/>
                      <a:pt x="90" y="13"/>
                    </a:cubicBezTo>
                    <a:cubicBezTo>
                      <a:pt x="91" y="13"/>
                      <a:pt x="91" y="13"/>
                      <a:pt x="91" y="13"/>
                    </a:cubicBezTo>
                    <a:cubicBezTo>
                      <a:pt x="93" y="14"/>
                      <a:pt x="95" y="13"/>
                      <a:pt x="97" y="14"/>
                    </a:cubicBezTo>
                    <a:cubicBezTo>
                      <a:pt x="97" y="13"/>
                      <a:pt x="95" y="12"/>
                      <a:pt x="95" y="13"/>
                    </a:cubicBezTo>
                    <a:cubicBezTo>
                      <a:pt x="94" y="12"/>
                      <a:pt x="95" y="12"/>
                      <a:pt x="95" y="12"/>
                    </a:cubicBezTo>
                    <a:cubicBezTo>
                      <a:pt x="94" y="11"/>
                      <a:pt x="93" y="11"/>
                      <a:pt x="93" y="11"/>
                    </a:cubicBezTo>
                    <a:cubicBezTo>
                      <a:pt x="93" y="12"/>
                      <a:pt x="93" y="12"/>
                      <a:pt x="93" y="12"/>
                    </a:cubicBezTo>
                    <a:cubicBezTo>
                      <a:pt x="92" y="13"/>
                      <a:pt x="91" y="12"/>
                      <a:pt x="90" y="12"/>
                    </a:cubicBezTo>
                    <a:cubicBezTo>
                      <a:pt x="89" y="11"/>
                      <a:pt x="88" y="12"/>
                      <a:pt x="87" y="10"/>
                    </a:cubicBezTo>
                    <a:cubicBezTo>
                      <a:pt x="87" y="10"/>
                      <a:pt x="87" y="11"/>
                      <a:pt x="86" y="11"/>
                    </a:cubicBezTo>
                    <a:cubicBezTo>
                      <a:pt x="85" y="10"/>
                      <a:pt x="83" y="10"/>
                      <a:pt x="81" y="11"/>
                    </a:cubicBezTo>
                    <a:cubicBezTo>
                      <a:pt x="80" y="10"/>
                      <a:pt x="79" y="9"/>
                      <a:pt x="79" y="10"/>
                    </a:cubicBezTo>
                    <a:cubicBezTo>
                      <a:pt x="78" y="10"/>
                      <a:pt x="78" y="10"/>
                      <a:pt x="77" y="9"/>
                    </a:cubicBezTo>
                    <a:cubicBezTo>
                      <a:pt x="76" y="10"/>
                      <a:pt x="74" y="9"/>
                      <a:pt x="73" y="8"/>
                    </a:cubicBezTo>
                    <a:cubicBezTo>
                      <a:pt x="73" y="8"/>
                      <a:pt x="74" y="9"/>
                      <a:pt x="75" y="8"/>
                    </a:cubicBezTo>
                    <a:cubicBezTo>
                      <a:pt x="74" y="7"/>
                      <a:pt x="72" y="8"/>
                      <a:pt x="71" y="7"/>
                    </a:cubicBezTo>
                    <a:cubicBezTo>
                      <a:pt x="72" y="6"/>
                      <a:pt x="74" y="7"/>
                      <a:pt x="75" y="7"/>
                    </a:cubicBezTo>
                    <a:cubicBezTo>
                      <a:pt x="78" y="8"/>
                      <a:pt x="81" y="8"/>
                      <a:pt x="83" y="9"/>
                    </a:cubicBezTo>
                    <a:cubicBezTo>
                      <a:pt x="84" y="9"/>
                      <a:pt x="85" y="9"/>
                      <a:pt x="85" y="10"/>
                    </a:cubicBezTo>
                    <a:cubicBezTo>
                      <a:pt x="85" y="10"/>
                      <a:pt x="86" y="9"/>
                      <a:pt x="86" y="9"/>
                    </a:cubicBezTo>
                    <a:cubicBezTo>
                      <a:pt x="87" y="10"/>
                      <a:pt x="87" y="10"/>
                      <a:pt x="88" y="10"/>
                    </a:cubicBezTo>
                    <a:cubicBezTo>
                      <a:pt x="89" y="9"/>
                      <a:pt x="91" y="11"/>
                      <a:pt x="92" y="10"/>
                    </a:cubicBezTo>
                    <a:cubicBezTo>
                      <a:pt x="93" y="11"/>
                      <a:pt x="95" y="10"/>
                      <a:pt x="96" y="11"/>
                    </a:cubicBezTo>
                    <a:cubicBezTo>
                      <a:pt x="97" y="10"/>
                      <a:pt x="99" y="12"/>
                      <a:pt x="99" y="11"/>
                    </a:cubicBezTo>
                    <a:cubicBezTo>
                      <a:pt x="102" y="12"/>
                      <a:pt x="103" y="11"/>
                      <a:pt x="105" y="13"/>
                    </a:cubicBezTo>
                    <a:cubicBezTo>
                      <a:pt x="106" y="13"/>
                      <a:pt x="106" y="12"/>
                      <a:pt x="106" y="12"/>
                    </a:cubicBezTo>
                    <a:cubicBezTo>
                      <a:pt x="107" y="13"/>
                      <a:pt x="107" y="13"/>
                      <a:pt x="108" y="14"/>
                    </a:cubicBezTo>
                    <a:cubicBezTo>
                      <a:pt x="109" y="13"/>
                      <a:pt x="109" y="12"/>
                      <a:pt x="108" y="12"/>
                    </a:cubicBezTo>
                    <a:cubicBezTo>
                      <a:pt x="109" y="12"/>
                      <a:pt x="109" y="12"/>
                      <a:pt x="110" y="12"/>
                    </a:cubicBezTo>
                    <a:cubicBezTo>
                      <a:pt x="110" y="14"/>
                      <a:pt x="111" y="13"/>
                      <a:pt x="112" y="14"/>
                    </a:cubicBezTo>
                    <a:cubicBezTo>
                      <a:pt x="112" y="13"/>
                      <a:pt x="114" y="13"/>
                      <a:pt x="114" y="13"/>
                    </a:cubicBezTo>
                    <a:cubicBezTo>
                      <a:pt x="117" y="12"/>
                      <a:pt x="120" y="12"/>
                      <a:pt x="124" y="13"/>
                    </a:cubicBezTo>
                    <a:cubicBezTo>
                      <a:pt x="124" y="14"/>
                      <a:pt x="123" y="15"/>
                      <a:pt x="124" y="16"/>
                    </a:cubicBezTo>
                    <a:cubicBezTo>
                      <a:pt x="125" y="15"/>
                      <a:pt x="126" y="15"/>
                      <a:pt x="126" y="15"/>
                    </a:cubicBezTo>
                    <a:cubicBezTo>
                      <a:pt x="127" y="14"/>
                      <a:pt x="126" y="14"/>
                      <a:pt x="126" y="14"/>
                    </a:cubicBezTo>
                    <a:cubicBezTo>
                      <a:pt x="127" y="13"/>
                      <a:pt x="127" y="13"/>
                      <a:pt x="128" y="13"/>
                    </a:cubicBezTo>
                    <a:cubicBezTo>
                      <a:pt x="128" y="13"/>
                      <a:pt x="128" y="14"/>
                      <a:pt x="128" y="14"/>
                    </a:cubicBezTo>
                    <a:cubicBezTo>
                      <a:pt x="128" y="14"/>
                      <a:pt x="127" y="14"/>
                      <a:pt x="127" y="15"/>
                    </a:cubicBezTo>
                    <a:cubicBezTo>
                      <a:pt x="128" y="15"/>
                      <a:pt x="128" y="14"/>
                      <a:pt x="129" y="14"/>
                    </a:cubicBezTo>
                    <a:cubicBezTo>
                      <a:pt x="129" y="14"/>
                      <a:pt x="130" y="14"/>
                      <a:pt x="130" y="14"/>
                    </a:cubicBezTo>
                    <a:cubicBezTo>
                      <a:pt x="131" y="12"/>
                      <a:pt x="134" y="14"/>
                      <a:pt x="136" y="14"/>
                    </a:cubicBezTo>
                    <a:cubicBezTo>
                      <a:pt x="137" y="14"/>
                      <a:pt x="136" y="15"/>
                      <a:pt x="137" y="15"/>
                    </a:cubicBezTo>
                    <a:cubicBezTo>
                      <a:pt x="137" y="15"/>
                      <a:pt x="137" y="14"/>
                      <a:pt x="138" y="14"/>
                    </a:cubicBezTo>
                    <a:cubicBezTo>
                      <a:pt x="138" y="15"/>
                      <a:pt x="139" y="16"/>
                      <a:pt x="139" y="15"/>
                    </a:cubicBezTo>
                    <a:cubicBezTo>
                      <a:pt x="140" y="15"/>
                      <a:pt x="140" y="15"/>
                      <a:pt x="140" y="15"/>
                    </a:cubicBezTo>
                    <a:cubicBezTo>
                      <a:pt x="142" y="15"/>
                      <a:pt x="143" y="16"/>
                      <a:pt x="144" y="15"/>
                    </a:cubicBezTo>
                    <a:cubicBezTo>
                      <a:pt x="145" y="15"/>
                      <a:pt x="144" y="14"/>
                      <a:pt x="143" y="14"/>
                    </a:cubicBezTo>
                    <a:cubicBezTo>
                      <a:pt x="144" y="14"/>
                      <a:pt x="144" y="14"/>
                      <a:pt x="145" y="14"/>
                    </a:cubicBezTo>
                    <a:cubicBezTo>
                      <a:pt x="145" y="15"/>
                      <a:pt x="145" y="15"/>
                      <a:pt x="145" y="15"/>
                    </a:cubicBezTo>
                    <a:cubicBezTo>
                      <a:pt x="146" y="15"/>
                      <a:pt x="148" y="17"/>
                      <a:pt x="149" y="16"/>
                    </a:cubicBezTo>
                    <a:cubicBezTo>
                      <a:pt x="150" y="17"/>
                      <a:pt x="152" y="17"/>
                      <a:pt x="153" y="17"/>
                    </a:cubicBezTo>
                    <a:cubicBezTo>
                      <a:pt x="153" y="17"/>
                      <a:pt x="154" y="17"/>
                      <a:pt x="154" y="17"/>
                    </a:cubicBezTo>
                    <a:cubicBezTo>
                      <a:pt x="153" y="17"/>
                      <a:pt x="152" y="16"/>
                      <a:pt x="151" y="16"/>
                    </a:cubicBezTo>
                    <a:cubicBezTo>
                      <a:pt x="151" y="16"/>
                      <a:pt x="152" y="15"/>
                      <a:pt x="151" y="15"/>
                    </a:cubicBezTo>
                    <a:cubicBezTo>
                      <a:pt x="151" y="14"/>
                      <a:pt x="152" y="16"/>
                      <a:pt x="153" y="15"/>
                    </a:cubicBezTo>
                    <a:cubicBezTo>
                      <a:pt x="153" y="15"/>
                      <a:pt x="153" y="15"/>
                      <a:pt x="153" y="16"/>
                    </a:cubicBezTo>
                    <a:cubicBezTo>
                      <a:pt x="154" y="15"/>
                      <a:pt x="154" y="15"/>
                      <a:pt x="154" y="14"/>
                    </a:cubicBezTo>
                    <a:cubicBezTo>
                      <a:pt x="156" y="15"/>
                      <a:pt x="157" y="14"/>
                      <a:pt x="158" y="15"/>
                    </a:cubicBezTo>
                    <a:cubicBezTo>
                      <a:pt x="157" y="15"/>
                      <a:pt x="157" y="15"/>
                      <a:pt x="158" y="16"/>
                    </a:cubicBezTo>
                    <a:cubicBezTo>
                      <a:pt x="157" y="16"/>
                      <a:pt x="157" y="15"/>
                      <a:pt x="156" y="16"/>
                    </a:cubicBezTo>
                    <a:cubicBezTo>
                      <a:pt x="156" y="17"/>
                      <a:pt x="157" y="18"/>
                      <a:pt x="158" y="17"/>
                    </a:cubicBezTo>
                    <a:cubicBezTo>
                      <a:pt x="159" y="18"/>
                      <a:pt x="160" y="18"/>
                      <a:pt x="161" y="17"/>
                    </a:cubicBezTo>
                    <a:cubicBezTo>
                      <a:pt x="162" y="19"/>
                      <a:pt x="163" y="17"/>
                      <a:pt x="164" y="18"/>
                    </a:cubicBezTo>
                    <a:cubicBezTo>
                      <a:pt x="165" y="17"/>
                      <a:pt x="164" y="17"/>
                      <a:pt x="164" y="16"/>
                    </a:cubicBezTo>
                    <a:cubicBezTo>
                      <a:pt x="165" y="16"/>
                      <a:pt x="166" y="16"/>
                      <a:pt x="166" y="16"/>
                    </a:cubicBezTo>
                    <a:cubicBezTo>
                      <a:pt x="167" y="17"/>
                      <a:pt x="166" y="16"/>
                      <a:pt x="165" y="17"/>
                    </a:cubicBezTo>
                    <a:cubicBezTo>
                      <a:pt x="165" y="17"/>
                      <a:pt x="166" y="17"/>
                      <a:pt x="166" y="17"/>
                    </a:cubicBezTo>
                    <a:cubicBezTo>
                      <a:pt x="167" y="17"/>
                      <a:pt x="167" y="17"/>
                      <a:pt x="167" y="16"/>
                    </a:cubicBezTo>
                    <a:cubicBezTo>
                      <a:pt x="167" y="16"/>
                      <a:pt x="167" y="15"/>
                      <a:pt x="167" y="15"/>
                    </a:cubicBezTo>
                    <a:cubicBezTo>
                      <a:pt x="166" y="14"/>
                      <a:pt x="165" y="14"/>
                      <a:pt x="164" y="14"/>
                    </a:cubicBezTo>
                    <a:cubicBezTo>
                      <a:pt x="163" y="15"/>
                      <a:pt x="163" y="14"/>
                      <a:pt x="162" y="15"/>
                    </a:cubicBezTo>
                    <a:cubicBezTo>
                      <a:pt x="162" y="15"/>
                      <a:pt x="163" y="15"/>
                      <a:pt x="163" y="15"/>
                    </a:cubicBezTo>
                    <a:cubicBezTo>
                      <a:pt x="163" y="16"/>
                      <a:pt x="162" y="15"/>
                      <a:pt x="162" y="15"/>
                    </a:cubicBezTo>
                    <a:cubicBezTo>
                      <a:pt x="161" y="15"/>
                      <a:pt x="162" y="15"/>
                      <a:pt x="162" y="14"/>
                    </a:cubicBezTo>
                    <a:cubicBezTo>
                      <a:pt x="161" y="13"/>
                      <a:pt x="160" y="14"/>
                      <a:pt x="159" y="14"/>
                    </a:cubicBezTo>
                    <a:cubicBezTo>
                      <a:pt x="159" y="14"/>
                      <a:pt x="160" y="14"/>
                      <a:pt x="159" y="15"/>
                    </a:cubicBezTo>
                    <a:cubicBezTo>
                      <a:pt x="159" y="15"/>
                      <a:pt x="159" y="15"/>
                      <a:pt x="158" y="15"/>
                    </a:cubicBezTo>
                    <a:cubicBezTo>
                      <a:pt x="158" y="14"/>
                      <a:pt x="158" y="15"/>
                      <a:pt x="159" y="14"/>
                    </a:cubicBezTo>
                    <a:cubicBezTo>
                      <a:pt x="154" y="13"/>
                      <a:pt x="149" y="14"/>
                      <a:pt x="144" y="12"/>
                    </a:cubicBezTo>
                    <a:cubicBezTo>
                      <a:pt x="141" y="13"/>
                      <a:pt x="139" y="10"/>
                      <a:pt x="137" y="12"/>
                    </a:cubicBezTo>
                    <a:cubicBezTo>
                      <a:pt x="135" y="11"/>
                      <a:pt x="133" y="10"/>
                      <a:pt x="131" y="9"/>
                    </a:cubicBezTo>
                    <a:cubicBezTo>
                      <a:pt x="131" y="9"/>
                      <a:pt x="131" y="9"/>
                      <a:pt x="131" y="10"/>
                    </a:cubicBezTo>
                    <a:cubicBezTo>
                      <a:pt x="129" y="10"/>
                      <a:pt x="127" y="8"/>
                      <a:pt x="125" y="10"/>
                    </a:cubicBezTo>
                    <a:cubicBezTo>
                      <a:pt x="125" y="9"/>
                      <a:pt x="125" y="9"/>
                      <a:pt x="125" y="9"/>
                    </a:cubicBezTo>
                    <a:cubicBezTo>
                      <a:pt x="124" y="10"/>
                      <a:pt x="122" y="8"/>
                      <a:pt x="121" y="9"/>
                    </a:cubicBezTo>
                    <a:cubicBezTo>
                      <a:pt x="121" y="9"/>
                      <a:pt x="121" y="8"/>
                      <a:pt x="121" y="7"/>
                    </a:cubicBezTo>
                    <a:cubicBezTo>
                      <a:pt x="122" y="6"/>
                      <a:pt x="124" y="7"/>
                      <a:pt x="125" y="6"/>
                    </a:cubicBezTo>
                    <a:cubicBezTo>
                      <a:pt x="126" y="7"/>
                      <a:pt x="126" y="7"/>
                      <a:pt x="127" y="7"/>
                    </a:cubicBezTo>
                    <a:cubicBezTo>
                      <a:pt x="127" y="6"/>
                      <a:pt x="126" y="5"/>
                      <a:pt x="126" y="6"/>
                    </a:cubicBezTo>
                    <a:cubicBezTo>
                      <a:pt x="125" y="6"/>
                      <a:pt x="126" y="5"/>
                      <a:pt x="126" y="5"/>
                    </a:cubicBezTo>
                    <a:cubicBezTo>
                      <a:pt x="127" y="5"/>
                      <a:pt x="127" y="5"/>
                      <a:pt x="127" y="6"/>
                    </a:cubicBezTo>
                    <a:cubicBezTo>
                      <a:pt x="128" y="6"/>
                      <a:pt x="127" y="5"/>
                      <a:pt x="128" y="5"/>
                    </a:cubicBezTo>
                    <a:cubicBezTo>
                      <a:pt x="129" y="6"/>
                      <a:pt x="130" y="5"/>
                      <a:pt x="130" y="5"/>
                    </a:cubicBezTo>
                    <a:cubicBezTo>
                      <a:pt x="131" y="5"/>
                      <a:pt x="131" y="5"/>
                      <a:pt x="132" y="5"/>
                    </a:cubicBezTo>
                    <a:cubicBezTo>
                      <a:pt x="133" y="6"/>
                      <a:pt x="134" y="5"/>
                      <a:pt x="135" y="6"/>
                    </a:cubicBezTo>
                    <a:cubicBezTo>
                      <a:pt x="138" y="5"/>
                      <a:pt x="142" y="5"/>
                      <a:pt x="146" y="6"/>
                    </a:cubicBezTo>
                    <a:cubicBezTo>
                      <a:pt x="146" y="6"/>
                      <a:pt x="146" y="6"/>
                      <a:pt x="146" y="5"/>
                    </a:cubicBezTo>
                    <a:cubicBezTo>
                      <a:pt x="148" y="7"/>
                      <a:pt x="150" y="6"/>
                      <a:pt x="152" y="6"/>
                    </a:cubicBezTo>
                    <a:cubicBezTo>
                      <a:pt x="152" y="6"/>
                      <a:pt x="153" y="7"/>
                      <a:pt x="154" y="7"/>
                    </a:cubicBezTo>
                    <a:cubicBezTo>
                      <a:pt x="155" y="7"/>
                      <a:pt x="157" y="6"/>
                      <a:pt x="158" y="6"/>
                    </a:cubicBezTo>
                    <a:cubicBezTo>
                      <a:pt x="159" y="6"/>
                      <a:pt x="159" y="7"/>
                      <a:pt x="160" y="7"/>
                    </a:cubicBezTo>
                    <a:cubicBezTo>
                      <a:pt x="163" y="6"/>
                      <a:pt x="166" y="7"/>
                      <a:pt x="169" y="7"/>
                    </a:cubicBezTo>
                    <a:cubicBezTo>
                      <a:pt x="168" y="7"/>
                      <a:pt x="167" y="7"/>
                      <a:pt x="167" y="7"/>
                    </a:cubicBezTo>
                    <a:cubicBezTo>
                      <a:pt x="167" y="8"/>
                      <a:pt x="167" y="8"/>
                      <a:pt x="168" y="8"/>
                    </a:cubicBezTo>
                    <a:cubicBezTo>
                      <a:pt x="169" y="7"/>
                      <a:pt x="170" y="9"/>
                      <a:pt x="171" y="7"/>
                    </a:cubicBezTo>
                    <a:cubicBezTo>
                      <a:pt x="171" y="7"/>
                      <a:pt x="171" y="7"/>
                      <a:pt x="172" y="8"/>
                    </a:cubicBezTo>
                    <a:cubicBezTo>
                      <a:pt x="173" y="6"/>
                      <a:pt x="176" y="6"/>
                      <a:pt x="177" y="7"/>
                    </a:cubicBezTo>
                    <a:cubicBezTo>
                      <a:pt x="177" y="8"/>
                      <a:pt x="176" y="8"/>
                      <a:pt x="176" y="8"/>
                    </a:cubicBezTo>
                    <a:cubicBezTo>
                      <a:pt x="176" y="9"/>
                      <a:pt x="177" y="8"/>
                      <a:pt x="178" y="8"/>
                    </a:cubicBezTo>
                    <a:cubicBezTo>
                      <a:pt x="178" y="8"/>
                      <a:pt x="178" y="9"/>
                      <a:pt x="179" y="9"/>
                    </a:cubicBezTo>
                    <a:cubicBezTo>
                      <a:pt x="179" y="8"/>
                      <a:pt x="179" y="8"/>
                      <a:pt x="180" y="7"/>
                    </a:cubicBezTo>
                    <a:cubicBezTo>
                      <a:pt x="180" y="8"/>
                      <a:pt x="180" y="8"/>
                      <a:pt x="179" y="8"/>
                    </a:cubicBezTo>
                    <a:cubicBezTo>
                      <a:pt x="180" y="9"/>
                      <a:pt x="180" y="9"/>
                      <a:pt x="180" y="9"/>
                    </a:cubicBezTo>
                    <a:cubicBezTo>
                      <a:pt x="181" y="9"/>
                      <a:pt x="181" y="8"/>
                      <a:pt x="181" y="7"/>
                    </a:cubicBezTo>
                    <a:cubicBezTo>
                      <a:pt x="183" y="7"/>
                      <a:pt x="184" y="7"/>
                      <a:pt x="186" y="7"/>
                    </a:cubicBezTo>
                    <a:cubicBezTo>
                      <a:pt x="186" y="8"/>
                      <a:pt x="186" y="8"/>
                      <a:pt x="186" y="8"/>
                    </a:cubicBezTo>
                    <a:cubicBezTo>
                      <a:pt x="187" y="9"/>
                      <a:pt x="187" y="8"/>
                      <a:pt x="188" y="8"/>
                    </a:cubicBezTo>
                    <a:cubicBezTo>
                      <a:pt x="188" y="8"/>
                      <a:pt x="188" y="8"/>
                      <a:pt x="188" y="8"/>
                    </a:cubicBezTo>
                    <a:cubicBezTo>
                      <a:pt x="189" y="8"/>
                      <a:pt x="190" y="8"/>
                      <a:pt x="191" y="7"/>
                    </a:cubicBezTo>
                    <a:cubicBezTo>
                      <a:pt x="194" y="8"/>
                      <a:pt x="196" y="8"/>
                      <a:pt x="198" y="8"/>
                    </a:cubicBezTo>
                    <a:cubicBezTo>
                      <a:pt x="199" y="8"/>
                      <a:pt x="200" y="8"/>
                      <a:pt x="201" y="8"/>
                    </a:cubicBezTo>
                    <a:cubicBezTo>
                      <a:pt x="201" y="9"/>
                      <a:pt x="200" y="9"/>
                      <a:pt x="201" y="9"/>
                    </a:cubicBezTo>
                    <a:cubicBezTo>
                      <a:pt x="201" y="9"/>
                      <a:pt x="202" y="9"/>
                      <a:pt x="202" y="8"/>
                    </a:cubicBezTo>
                    <a:cubicBezTo>
                      <a:pt x="203" y="8"/>
                      <a:pt x="203" y="9"/>
                      <a:pt x="203" y="9"/>
                    </a:cubicBezTo>
                    <a:cubicBezTo>
                      <a:pt x="203" y="9"/>
                      <a:pt x="203" y="8"/>
                      <a:pt x="204" y="8"/>
                    </a:cubicBezTo>
                    <a:cubicBezTo>
                      <a:pt x="205" y="8"/>
                      <a:pt x="205" y="8"/>
                      <a:pt x="206" y="9"/>
                    </a:cubicBezTo>
                    <a:cubicBezTo>
                      <a:pt x="207" y="9"/>
                      <a:pt x="206" y="8"/>
                      <a:pt x="207" y="8"/>
                    </a:cubicBezTo>
                    <a:cubicBezTo>
                      <a:pt x="208" y="8"/>
                      <a:pt x="207" y="9"/>
                      <a:pt x="208" y="9"/>
                    </a:cubicBezTo>
                    <a:cubicBezTo>
                      <a:pt x="208" y="10"/>
                      <a:pt x="209" y="9"/>
                      <a:pt x="209" y="8"/>
                    </a:cubicBezTo>
                    <a:cubicBezTo>
                      <a:pt x="211" y="9"/>
                      <a:pt x="213" y="8"/>
                      <a:pt x="215" y="8"/>
                    </a:cubicBezTo>
                    <a:cubicBezTo>
                      <a:pt x="215" y="9"/>
                      <a:pt x="214" y="9"/>
                      <a:pt x="214" y="10"/>
                    </a:cubicBezTo>
                    <a:cubicBezTo>
                      <a:pt x="215" y="10"/>
                      <a:pt x="216" y="10"/>
                      <a:pt x="217" y="9"/>
                    </a:cubicBezTo>
                    <a:cubicBezTo>
                      <a:pt x="217" y="9"/>
                      <a:pt x="217" y="9"/>
                      <a:pt x="217" y="9"/>
                    </a:cubicBezTo>
                    <a:cubicBezTo>
                      <a:pt x="216" y="9"/>
                      <a:pt x="216" y="9"/>
                      <a:pt x="216" y="9"/>
                    </a:cubicBezTo>
                    <a:cubicBezTo>
                      <a:pt x="220" y="9"/>
                      <a:pt x="223" y="10"/>
                      <a:pt x="227" y="9"/>
                    </a:cubicBezTo>
                    <a:cubicBezTo>
                      <a:pt x="227" y="9"/>
                      <a:pt x="227" y="9"/>
                      <a:pt x="227" y="9"/>
                    </a:cubicBezTo>
                    <a:cubicBezTo>
                      <a:pt x="229" y="9"/>
                      <a:pt x="232" y="8"/>
                      <a:pt x="233" y="11"/>
                    </a:cubicBezTo>
                    <a:cubicBezTo>
                      <a:pt x="233" y="11"/>
                      <a:pt x="234" y="11"/>
                      <a:pt x="234" y="11"/>
                    </a:cubicBezTo>
                    <a:cubicBezTo>
                      <a:pt x="234" y="10"/>
                      <a:pt x="234" y="10"/>
                      <a:pt x="234" y="10"/>
                    </a:cubicBezTo>
                    <a:cubicBezTo>
                      <a:pt x="234" y="10"/>
                      <a:pt x="235" y="10"/>
                      <a:pt x="235" y="11"/>
                    </a:cubicBezTo>
                    <a:cubicBezTo>
                      <a:pt x="236" y="9"/>
                      <a:pt x="239" y="10"/>
                      <a:pt x="241" y="10"/>
                    </a:cubicBezTo>
                    <a:cubicBezTo>
                      <a:pt x="241" y="9"/>
                      <a:pt x="241" y="9"/>
                      <a:pt x="241" y="9"/>
                    </a:cubicBezTo>
                    <a:cubicBezTo>
                      <a:pt x="243" y="10"/>
                      <a:pt x="245" y="10"/>
                      <a:pt x="246" y="9"/>
                    </a:cubicBezTo>
                    <a:cubicBezTo>
                      <a:pt x="248" y="11"/>
                      <a:pt x="251" y="11"/>
                      <a:pt x="251" y="10"/>
                    </a:cubicBezTo>
                    <a:cubicBezTo>
                      <a:pt x="251" y="10"/>
                      <a:pt x="252" y="10"/>
                      <a:pt x="252" y="10"/>
                    </a:cubicBezTo>
                    <a:cubicBezTo>
                      <a:pt x="253" y="9"/>
                      <a:pt x="255" y="10"/>
                      <a:pt x="257" y="9"/>
                    </a:cubicBezTo>
                    <a:cubicBezTo>
                      <a:pt x="256" y="10"/>
                      <a:pt x="256" y="10"/>
                      <a:pt x="255" y="10"/>
                    </a:cubicBezTo>
                    <a:cubicBezTo>
                      <a:pt x="255" y="11"/>
                      <a:pt x="256" y="11"/>
                      <a:pt x="256" y="12"/>
                    </a:cubicBezTo>
                    <a:cubicBezTo>
                      <a:pt x="257" y="12"/>
                      <a:pt x="257" y="11"/>
                      <a:pt x="258" y="11"/>
                    </a:cubicBezTo>
                    <a:cubicBezTo>
                      <a:pt x="258" y="11"/>
                      <a:pt x="259" y="11"/>
                      <a:pt x="259" y="11"/>
                    </a:cubicBezTo>
                    <a:cubicBezTo>
                      <a:pt x="260" y="11"/>
                      <a:pt x="258" y="10"/>
                      <a:pt x="259" y="10"/>
                    </a:cubicBezTo>
                    <a:cubicBezTo>
                      <a:pt x="260" y="11"/>
                      <a:pt x="263" y="12"/>
                      <a:pt x="264" y="11"/>
                    </a:cubicBezTo>
                    <a:cubicBezTo>
                      <a:pt x="265" y="11"/>
                      <a:pt x="265" y="11"/>
                      <a:pt x="266" y="11"/>
                    </a:cubicBezTo>
                    <a:cubicBezTo>
                      <a:pt x="265" y="11"/>
                      <a:pt x="264" y="10"/>
                      <a:pt x="263" y="10"/>
                    </a:cubicBezTo>
                    <a:cubicBezTo>
                      <a:pt x="264" y="9"/>
                      <a:pt x="266" y="10"/>
                      <a:pt x="268" y="9"/>
                    </a:cubicBezTo>
                    <a:cubicBezTo>
                      <a:pt x="270" y="9"/>
                      <a:pt x="272" y="8"/>
                      <a:pt x="275" y="10"/>
                    </a:cubicBezTo>
                    <a:cubicBezTo>
                      <a:pt x="277" y="9"/>
                      <a:pt x="280" y="9"/>
                      <a:pt x="283" y="9"/>
                    </a:cubicBezTo>
                    <a:cubicBezTo>
                      <a:pt x="284" y="10"/>
                      <a:pt x="285" y="10"/>
                      <a:pt x="286" y="9"/>
                    </a:cubicBezTo>
                    <a:cubicBezTo>
                      <a:pt x="287" y="10"/>
                      <a:pt x="288" y="10"/>
                      <a:pt x="290" y="10"/>
                    </a:cubicBezTo>
                    <a:cubicBezTo>
                      <a:pt x="291" y="12"/>
                      <a:pt x="292" y="10"/>
                      <a:pt x="294" y="9"/>
                    </a:cubicBezTo>
                    <a:cubicBezTo>
                      <a:pt x="295" y="10"/>
                      <a:pt x="296" y="10"/>
                      <a:pt x="297" y="9"/>
                    </a:cubicBezTo>
                    <a:cubicBezTo>
                      <a:pt x="298" y="9"/>
                      <a:pt x="299" y="10"/>
                      <a:pt x="299" y="11"/>
                    </a:cubicBezTo>
                    <a:cubicBezTo>
                      <a:pt x="301" y="11"/>
                      <a:pt x="302" y="10"/>
                      <a:pt x="304" y="10"/>
                    </a:cubicBezTo>
                    <a:cubicBezTo>
                      <a:pt x="304" y="10"/>
                      <a:pt x="304" y="11"/>
                      <a:pt x="303" y="11"/>
                    </a:cubicBezTo>
                    <a:cubicBezTo>
                      <a:pt x="305" y="12"/>
                      <a:pt x="307" y="12"/>
                      <a:pt x="308" y="11"/>
                    </a:cubicBezTo>
                    <a:cubicBezTo>
                      <a:pt x="308" y="11"/>
                      <a:pt x="308" y="12"/>
                      <a:pt x="308" y="13"/>
                    </a:cubicBezTo>
                    <a:cubicBezTo>
                      <a:pt x="310" y="13"/>
                      <a:pt x="312" y="12"/>
                      <a:pt x="313" y="13"/>
                    </a:cubicBezTo>
                    <a:cubicBezTo>
                      <a:pt x="314" y="13"/>
                      <a:pt x="315" y="12"/>
                      <a:pt x="317" y="13"/>
                    </a:cubicBezTo>
                    <a:cubicBezTo>
                      <a:pt x="317" y="13"/>
                      <a:pt x="317" y="12"/>
                      <a:pt x="318" y="13"/>
                    </a:cubicBezTo>
                    <a:cubicBezTo>
                      <a:pt x="318" y="13"/>
                      <a:pt x="318" y="13"/>
                      <a:pt x="318" y="13"/>
                    </a:cubicBezTo>
                    <a:cubicBezTo>
                      <a:pt x="318" y="12"/>
                      <a:pt x="318" y="12"/>
                      <a:pt x="318" y="13"/>
                    </a:cubicBezTo>
                    <a:cubicBezTo>
                      <a:pt x="316" y="11"/>
                      <a:pt x="316" y="12"/>
                      <a:pt x="315" y="11"/>
                    </a:cubicBezTo>
                    <a:cubicBezTo>
                      <a:pt x="315" y="11"/>
                      <a:pt x="316" y="11"/>
                      <a:pt x="316" y="11"/>
                    </a:cubicBezTo>
                    <a:cubicBezTo>
                      <a:pt x="317" y="12"/>
                      <a:pt x="318" y="12"/>
                      <a:pt x="319" y="12"/>
                    </a:cubicBezTo>
                    <a:cubicBezTo>
                      <a:pt x="320" y="12"/>
                      <a:pt x="319" y="12"/>
                      <a:pt x="319" y="13"/>
                    </a:cubicBezTo>
                    <a:cubicBezTo>
                      <a:pt x="322" y="14"/>
                      <a:pt x="324" y="13"/>
                      <a:pt x="327" y="14"/>
                    </a:cubicBezTo>
                    <a:cubicBezTo>
                      <a:pt x="327" y="13"/>
                      <a:pt x="328" y="13"/>
                      <a:pt x="329" y="13"/>
                    </a:cubicBezTo>
                    <a:cubicBezTo>
                      <a:pt x="329" y="12"/>
                      <a:pt x="330" y="12"/>
                      <a:pt x="331" y="12"/>
                    </a:cubicBezTo>
                    <a:cubicBezTo>
                      <a:pt x="332" y="13"/>
                      <a:pt x="333" y="12"/>
                      <a:pt x="334" y="12"/>
                    </a:cubicBezTo>
                    <a:cubicBezTo>
                      <a:pt x="334" y="12"/>
                      <a:pt x="334" y="11"/>
                      <a:pt x="334" y="11"/>
                    </a:cubicBezTo>
                    <a:cubicBezTo>
                      <a:pt x="335" y="10"/>
                      <a:pt x="336" y="12"/>
                      <a:pt x="337" y="11"/>
                    </a:cubicBezTo>
                    <a:cubicBezTo>
                      <a:pt x="337" y="11"/>
                      <a:pt x="337" y="11"/>
                      <a:pt x="338" y="10"/>
                    </a:cubicBezTo>
                    <a:cubicBezTo>
                      <a:pt x="338" y="10"/>
                      <a:pt x="338" y="10"/>
                      <a:pt x="338" y="10"/>
                    </a:cubicBezTo>
                    <a:cubicBezTo>
                      <a:pt x="339" y="11"/>
                      <a:pt x="338" y="10"/>
                      <a:pt x="338" y="11"/>
                    </a:cubicBezTo>
                    <a:cubicBezTo>
                      <a:pt x="338" y="11"/>
                      <a:pt x="339" y="11"/>
                      <a:pt x="339" y="11"/>
                    </a:cubicBezTo>
                    <a:cubicBezTo>
                      <a:pt x="340" y="11"/>
                      <a:pt x="340" y="11"/>
                      <a:pt x="340" y="10"/>
                    </a:cubicBezTo>
                    <a:cubicBezTo>
                      <a:pt x="341" y="13"/>
                      <a:pt x="344" y="11"/>
                      <a:pt x="346" y="12"/>
                    </a:cubicBezTo>
                    <a:cubicBezTo>
                      <a:pt x="346" y="12"/>
                      <a:pt x="346" y="12"/>
                      <a:pt x="346" y="12"/>
                    </a:cubicBezTo>
                    <a:cubicBezTo>
                      <a:pt x="347" y="12"/>
                      <a:pt x="348" y="12"/>
                      <a:pt x="349" y="13"/>
                    </a:cubicBezTo>
                    <a:cubicBezTo>
                      <a:pt x="350" y="12"/>
                      <a:pt x="350" y="11"/>
                      <a:pt x="351" y="10"/>
                    </a:cubicBezTo>
                    <a:cubicBezTo>
                      <a:pt x="351" y="11"/>
                      <a:pt x="351" y="11"/>
                      <a:pt x="351" y="12"/>
                    </a:cubicBezTo>
                    <a:cubicBezTo>
                      <a:pt x="353" y="11"/>
                      <a:pt x="356" y="11"/>
                      <a:pt x="358" y="11"/>
                    </a:cubicBezTo>
                    <a:cubicBezTo>
                      <a:pt x="358" y="12"/>
                      <a:pt x="358" y="12"/>
                      <a:pt x="358" y="12"/>
                    </a:cubicBezTo>
                    <a:cubicBezTo>
                      <a:pt x="359" y="12"/>
                      <a:pt x="360" y="12"/>
                      <a:pt x="360" y="12"/>
                    </a:cubicBezTo>
                    <a:cubicBezTo>
                      <a:pt x="360" y="12"/>
                      <a:pt x="361" y="12"/>
                      <a:pt x="361" y="12"/>
                    </a:cubicBezTo>
                    <a:cubicBezTo>
                      <a:pt x="361" y="13"/>
                      <a:pt x="360" y="12"/>
                      <a:pt x="360" y="13"/>
                    </a:cubicBezTo>
                    <a:cubicBezTo>
                      <a:pt x="358" y="13"/>
                      <a:pt x="356" y="14"/>
                      <a:pt x="354" y="13"/>
                    </a:cubicBezTo>
                    <a:cubicBezTo>
                      <a:pt x="353" y="13"/>
                      <a:pt x="353" y="14"/>
                      <a:pt x="352" y="14"/>
                    </a:cubicBezTo>
                    <a:cubicBezTo>
                      <a:pt x="352" y="13"/>
                      <a:pt x="352" y="13"/>
                      <a:pt x="351" y="13"/>
                    </a:cubicBezTo>
                    <a:cubicBezTo>
                      <a:pt x="351" y="13"/>
                      <a:pt x="350" y="13"/>
                      <a:pt x="350" y="14"/>
                    </a:cubicBezTo>
                    <a:cubicBezTo>
                      <a:pt x="347" y="13"/>
                      <a:pt x="344" y="13"/>
                      <a:pt x="341" y="14"/>
                    </a:cubicBezTo>
                    <a:cubicBezTo>
                      <a:pt x="340" y="13"/>
                      <a:pt x="339" y="13"/>
                      <a:pt x="339" y="13"/>
                    </a:cubicBezTo>
                    <a:cubicBezTo>
                      <a:pt x="340" y="15"/>
                      <a:pt x="342" y="14"/>
                      <a:pt x="343" y="15"/>
                    </a:cubicBezTo>
                    <a:cubicBezTo>
                      <a:pt x="343" y="15"/>
                      <a:pt x="343" y="14"/>
                      <a:pt x="344" y="14"/>
                    </a:cubicBezTo>
                    <a:cubicBezTo>
                      <a:pt x="345" y="15"/>
                      <a:pt x="346" y="14"/>
                      <a:pt x="347" y="15"/>
                    </a:cubicBezTo>
                    <a:cubicBezTo>
                      <a:pt x="347" y="15"/>
                      <a:pt x="348" y="14"/>
                      <a:pt x="349" y="15"/>
                    </a:cubicBezTo>
                    <a:cubicBezTo>
                      <a:pt x="352" y="14"/>
                      <a:pt x="354" y="15"/>
                      <a:pt x="357" y="15"/>
                    </a:cubicBezTo>
                    <a:cubicBezTo>
                      <a:pt x="358" y="16"/>
                      <a:pt x="359" y="16"/>
                      <a:pt x="360" y="15"/>
                    </a:cubicBezTo>
                    <a:cubicBezTo>
                      <a:pt x="361" y="16"/>
                      <a:pt x="362" y="16"/>
                      <a:pt x="363" y="16"/>
                    </a:cubicBezTo>
                    <a:cubicBezTo>
                      <a:pt x="364" y="16"/>
                      <a:pt x="364" y="16"/>
                      <a:pt x="364" y="16"/>
                    </a:cubicBezTo>
                    <a:cubicBezTo>
                      <a:pt x="366" y="15"/>
                      <a:pt x="369" y="17"/>
                      <a:pt x="370" y="15"/>
                    </a:cubicBezTo>
                    <a:cubicBezTo>
                      <a:pt x="372" y="17"/>
                      <a:pt x="373" y="16"/>
                      <a:pt x="375" y="17"/>
                    </a:cubicBezTo>
                    <a:cubicBezTo>
                      <a:pt x="376" y="16"/>
                      <a:pt x="378" y="16"/>
                      <a:pt x="379" y="17"/>
                    </a:cubicBezTo>
                    <a:cubicBezTo>
                      <a:pt x="379" y="17"/>
                      <a:pt x="380" y="16"/>
                      <a:pt x="380" y="16"/>
                    </a:cubicBezTo>
                    <a:cubicBezTo>
                      <a:pt x="385" y="18"/>
                      <a:pt x="389" y="16"/>
                      <a:pt x="394" y="18"/>
                    </a:cubicBezTo>
                    <a:cubicBezTo>
                      <a:pt x="395" y="18"/>
                      <a:pt x="395" y="18"/>
                      <a:pt x="396" y="18"/>
                    </a:cubicBezTo>
                    <a:cubicBezTo>
                      <a:pt x="396" y="18"/>
                      <a:pt x="397" y="17"/>
                      <a:pt x="397" y="18"/>
                    </a:cubicBezTo>
                    <a:cubicBezTo>
                      <a:pt x="397" y="19"/>
                      <a:pt x="398" y="17"/>
                      <a:pt x="399" y="19"/>
                    </a:cubicBezTo>
                    <a:cubicBezTo>
                      <a:pt x="402" y="18"/>
                      <a:pt x="405" y="18"/>
                      <a:pt x="408" y="19"/>
                    </a:cubicBezTo>
                    <a:cubicBezTo>
                      <a:pt x="408" y="19"/>
                      <a:pt x="408" y="19"/>
                      <a:pt x="409" y="18"/>
                    </a:cubicBezTo>
                    <a:cubicBezTo>
                      <a:pt x="409" y="18"/>
                      <a:pt x="409" y="19"/>
                      <a:pt x="409" y="19"/>
                    </a:cubicBezTo>
                    <a:cubicBezTo>
                      <a:pt x="413" y="19"/>
                      <a:pt x="416" y="19"/>
                      <a:pt x="420" y="20"/>
                    </a:cubicBezTo>
                    <a:cubicBezTo>
                      <a:pt x="421" y="19"/>
                      <a:pt x="423" y="21"/>
                      <a:pt x="425" y="20"/>
                    </a:cubicBezTo>
                    <a:cubicBezTo>
                      <a:pt x="425" y="20"/>
                      <a:pt x="426" y="20"/>
                      <a:pt x="426" y="21"/>
                    </a:cubicBezTo>
                    <a:cubicBezTo>
                      <a:pt x="426" y="20"/>
                      <a:pt x="428" y="20"/>
                      <a:pt x="428" y="21"/>
                    </a:cubicBezTo>
                    <a:cubicBezTo>
                      <a:pt x="429" y="20"/>
                      <a:pt x="430" y="21"/>
                      <a:pt x="431" y="20"/>
                    </a:cubicBezTo>
                    <a:cubicBezTo>
                      <a:pt x="431" y="21"/>
                      <a:pt x="432" y="20"/>
                      <a:pt x="432" y="21"/>
                    </a:cubicBezTo>
                    <a:cubicBezTo>
                      <a:pt x="433" y="21"/>
                      <a:pt x="433" y="21"/>
                      <a:pt x="434" y="21"/>
                    </a:cubicBezTo>
                    <a:cubicBezTo>
                      <a:pt x="435" y="21"/>
                      <a:pt x="438" y="20"/>
                      <a:pt x="439" y="22"/>
                    </a:cubicBezTo>
                    <a:cubicBezTo>
                      <a:pt x="440" y="22"/>
                      <a:pt x="441" y="22"/>
                      <a:pt x="442" y="21"/>
                    </a:cubicBezTo>
                    <a:cubicBezTo>
                      <a:pt x="443" y="22"/>
                      <a:pt x="445" y="22"/>
                      <a:pt x="446" y="22"/>
                    </a:cubicBezTo>
                    <a:cubicBezTo>
                      <a:pt x="447" y="22"/>
                      <a:pt x="446" y="22"/>
                      <a:pt x="447" y="23"/>
                    </a:cubicBezTo>
                    <a:cubicBezTo>
                      <a:pt x="448" y="22"/>
                      <a:pt x="449" y="22"/>
                      <a:pt x="449" y="22"/>
                    </a:cubicBezTo>
                    <a:cubicBezTo>
                      <a:pt x="451" y="23"/>
                      <a:pt x="453" y="22"/>
                      <a:pt x="454" y="23"/>
                    </a:cubicBezTo>
                    <a:cubicBezTo>
                      <a:pt x="458" y="22"/>
                      <a:pt x="463" y="24"/>
                      <a:pt x="467" y="23"/>
                    </a:cubicBezTo>
                    <a:cubicBezTo>
                      <a:pt x="468" y="24"/>
                      <a:pt x="468" y="24"/>
                      <a:pt x="468" y="24"/>
                    </a:cubicBezTo>
                    <a:cubicBezTo>
                      <a:pt x="469" y="24"/>
                      <a:pt x="468" y="24"/>
                      <a:pt x="469" y="24"/>
                    </a:cubicBezTo>
                    <a:cubicBezTo>
                      <a:pt x="469" y="25"/>
                      <a:pt x="470" y="24"/>
                      <a:pt x="470" y="25"/>
                    </a:cubicBezTo>
                    <a:cubicBezTo>
                      <a:pt x="471" y="24"/>
                      <a:pt x="473" y="25"/>
                      <a:pt x="475" y="24"/>
                    </a:cubicBezTo>
                    <a:cubicBezTo>
                      <a:pt x="475" y="26"/>
                      <a:pt x="477" y="25"/>
                      <a:pt x="477" y="24"/>
                    </a:cubicBezTo>
                    <a:cubicBezTo>
                      <a:pt x="478" y="24"/>
                      <a:pt x="478" y="25"/>
                      <a:pt x="478" y="25"/>
                    </a:cubicBezTo>
                    <a:cubicBezTo>
                      <a:pt x="479" y="25"/>
                      <a:pt x="480" y="24"/>
                      <a:pt x="481" y="25"/>
                    </a:cubicBezTo>
                    <a:cubicBezTo>
                      <a:pt x="482" y="25"/>
                      <a:pt x="481" y="24"/>
                      <a:pt x="482" y="24"/>
                    </a:cubicBezTo>
                    <a:cubicBezTo>
                      <a:pt x="482" y="24"/>
                      <a:pt x="482" y="26"/>
                      <a:pt x="483" y="26"/>
                    </a:cubicBezTo>
                    <a:cubicBezTo>
                      <a:pt x="484" y="25"/>
                      <a:pt x="483" y="25"/>
                      <a:pt x="483" y="25"/>
                    </a:cubicBezTo>
                    <a:cubicBezTo>
                      <a:pt x="485" y="25"/>
                      <a:pt x="487" y="25"/>
                      <a:pt x="489" y="26"/>
                    </a:cubicBezTo>
                    <a:cubicBezTo>
                      <a:pt x="489" y="26"/>
                      <a:pt x="489" y="26"/>
                      <a:pt x="490" y="25"/>
                    </a:cubicBezTo>
                    <a:cubicBezTo>
                      <a:pt x="490" y="26"/>
                      <a:pt x="490" y="26"/>
                      <a:pt x="491" y="26"/>
                    </a:cubicBezTo>
                    <a:cubicBezTo>
                      <a:pt x="492" y="27"/>
                      <a:pt x="493" y="25"/>
                      <a:pt x="494" y="26"/>
                    </a:cubicBezTo>
                    <a:cubicBezTo>
                      <a:pt x="495" y="26"/>
                      <a:pt x="496" y="26"/>
                      <a:pt x="497" y="27"/>
                    </a:cubicBezTo>
                    <a:cubicBezTo>
                      <a:pt x="496" y="27"/>
                      <a:pt x="495" y="28"/>
                      <a:pt x="495" y="28"/>
                    </a:cubicBezTo>
                    <a:cubicBezTo>
                      <a:pt x="494" y="28"/>
                      <a:pt x="495" y="28"/>
                      <a:pt x="495" y="29"/>
                    </a:cubicBezTo>
                    <a:cubicBezTo>
                      <a:pt x="494" y="29"/>
                      <a:pt x="494" y="29"/>
                      <a:pt x="493" y="29"/>
                    </a:cubicBezTo>
                    <a:cubicBezTo>
                      <a:pt x="493" y="29"/>
                      <a:pt x="492" y="28"/>
                      <a:pt x="492" y="28"/>
                    </a:cubicBezTo>
                    <a:cubicBezTo>
                      <a:pt x="492" y="28"/>
                      <a:pt x="492" y="27"/>
                      <a:pt x="492" y="27"/>
                    </a:cubicBezTo>
                    <a:cubicBezTo>
                      <a:pt x="490" y="27"/>
                      <a:pt x="489" y="28"/>
                      <a:pt x="487" y="28"/>
                    </a:cubicBezTo>
                    <a:cubicBezTo>
                      <a:pt x="486" y="27"/>
                      <a:pt x="485" y="28"/>
                      <a:pt x="485" y="28"/>
                    </a:cubicBezTo>
                    <a:cubicBezTo>
                      <a:pt x="484" y="28"/>
                      <a:pt x="483" y="28"/>
                      <a:pt x="482" y="27"/>
                    </a:cubicBezTo>
                    <a:cubicBezTo>
                      <a:pt x="482" y="27"/>
                      <a:pt x="482" y="28"/>
                      <a:pt x="482" y="28"/>
                    </a:cubicBezTo>
                    <a:cubicBezTo>
                      <a:pt x="480" y="27"/>
                      <a:pt x="479" y="28"/>
                      <a:pt x="478" y="27"/>
                    </a:cubicBezTo>
                    <a:cubicBezTo>
                      <a:pt x="477" y="27"/>
                      <a:pt x="476" y="27"/>
                      <a:pt x="476" y="29"/>
                    </a:cubicBezTo>
                    <a:cubicBezTo>
                      <a:pt x="475" y="28"/>
                      <a:pt x="476" y="28"/>
                      <a:pt x="476" y="27"/>
                    </a:cubicBezTo>
                    <a:cubicBezTo>
                      <a:pt x="475" y="27"/>
                      <a:pt x="473" y="26"/>
                      <a:pt x="472" y="27"/>
                    </a:cubicBezTo>
                    <a:cubicBezTo>
                      <a:pt x="471" y="27"/>
                      <a:pt x="472" y="27"/>
                      <a:pt x="472" y="27"/>
                    </a:cubicBezTo>
                    <a:cubicBezTo>
                      <a:pt x="471" y="26"/>
                      <a:pt x="471" y="27"/>
                      <a:pt x="470" y="27"/>
                    </a:cubicBezTo>
                    <a:cubicBezTo>
                      <a:pt x="469" y="27"/>
                      <a:pt x="469" y="27"/>
                      <a:pt x="469" y="26"/>
                    </a:cubicBezTo>
                    <a:cubicBezTo>
                      <a:pt x="468" y="26"/>
                      <a:pt x="468" y="26"/>
                      <a:pt x="467" y="26"/>
                    </a:cubicBezTo>
                    <a:cubicBezTo>
                      <a:pt x="467" y="27"/>
                      <a:pt x="467" y="26"/>
                      <a:pt x="467" y="27"/>
                    </a:cubicBezTo>
                    <a:cubicBezTo>
                      <a:pt x="466" y="27"/>
                      <a:pt x="466" y="26"/>
                      <a:pt x="466" y="26"/>
                    </a:cubicBezTo>
                    <a:cubicBezTo>
                      <a:pt x="464" y="27"/>
                      <a:pt x="461" y="27"/>
                      <a:pt x="459" y="26"/>
                    </a:cubicBezTo>
                    <a:cubicBezTo>
                      <a:pt x="458" y="26"/>
                      <a:pt x="457" y="26"/>
                      <a:pt x="457" y="26"/>
                    </a:cubicBezTo>
                    <a:cubicBezTo>
                      <a:pt x="457" y="26"/>
                      <a:pt x="456" y="26"/>
                      <a:pt x="456" y="25"/>
                    </a:cubicBezTo>
                    <a:cubicBezTo>
                      <a:pt x="456" y="26"/>
                      <a:pt x="455" y="26"/>
                      <a:pt x="456" y="27"/>
                    </a:cubicBezTo>
                    <a:cubicBezTo>
                      <a:pt x="455" y="27"/>
                      <a:pt x="454" y="27"/>
                      <a:pt x="455" y="27"/>
                    </a:cubicBezTo>
                    <a:cubicBezTo>
                      <a:pt x="455" y="28"/>
                      <a:pt x="454" y="27"/>
                      <a:pt x="454" y="27"/>
                    </a:cubicBezTo>
                    <a:cubicBezTo>
                      <a:pt x="454" y="26"/>
                      <a:pt x="453" y="27"/>
                      <a:pt x="453" y="27"/>
                    </a:cubicBezTo>
                    <a:cubicBezTo>
                      <a:pt x="452" y="26"/>
                      <a:pt x="453" y="26"/>
                      <a:pt x="454" y="26"/>
                    </a:cubicBezTo>
                    <a:cubicBezTo>
                      <a:pt x="454" y="25"/>
                      <a:pt x="453" y="25"/>
                      <a:pt x="453" y="25"/>
                    </a:cubicBezTo>
                    <a:cubicBezTo>
                      <a:pt x="452" y="26"/>
                      <a:pt x="452" y="25"/>
                      <a:pt x="451" y="26"/>
                    </a:cubicBezTo>
                    <a:cubicBezTo>
                      <a:pt x="450" y="25"/>
                      <a:pt x="448" y="25"/>
                      <a:pt x="447" y="25"/>
                    </a:cubicBezTo>
                    <a:cubicBezTo>
                      <a:pt x="446" y="25"/>
                      <a:pt x="446" y="25"/>
                      <a:pt x="446" y="25"/>
                    </a:cubicBezTo>
                    <a:cubicBezTo>
                      <a:pt x="446" y="25"/>
                      <a:pt x="445" y="25"/>
                      <a:pt x="445" y="25"/>
                    </a:cubicBezTo>
                    <a:cubicBezTo>
                      <a:pt x="443" y="24"/>
                      <a:pt x="442" y="25"/>
                      <a:pt x="440" y="24"/>
                    </a:cubicBezTo>
                    <a:cubicBezTo>
                      <a:pt x="440" y="24"/>
                      <a:pt x="439" y="24"/>
                      <a:pt x="439" y="25"/>
                    </a:cubicBezTo>
                    <a:cubicBezTo>
                      <a:pt x="438" y="24"/>
                      <a:pt x="438" y="25"/>
                      <a:pt x="437" y="25"/>
                    </a:cubicBezTo>
                    <a:cubicBezTo>
                      <a:pt x="436" y="25"/>
                      <a:pt x="437" y="25"/>
                      <a:pt x="437" y="26"/>
                    </a:cubicBezTo>
                    <a:cubicBezTo>
                      <a:pt x="436" y="25"/>
                      <a:pt x="435" y="24"/>
                      <a:pt x="435" y="24"/>
                    </a:cubicBezTo>
                    <a:cubicBezTo>
                      <a:pt x="434" y="24"/>
                      <a:pt x="433" y="25"/>
                      <a:pt x="432" y="26"/>
                    </a:cubicBezTo>
                    <a:cubicBezTo>
                      <a:pt x="431" y="26"/>
                      <a:pt x="433" y="25"/>
                      <a:pt x="434" y="24"/>
                    </a:cubicBezTo>
                    <a:cubicBezTo>
                      <a:pt x="434" y="24"/>
                      <a:pt x="433" y="24"/>
                      <a:pt x="433" y="24"/>
                    </a:cubicBezTo>
                    <a:cubicBezTo>
                      <a:pt x="433" y="23"/>
                      <a:pt x="432" y="24"/>
                      <a:pt x="432" y="23"/>
                    </a:cubicBezTo>
                    <a:cubicBezTo>
                      <a:pt x="431" y="24"/>
                      <a:pt x="430" y="24"/>
                      <a:pt x="430" y="25"/>
                    </a:cubicBezTo>
                    <a:cubicBezTo>
                      <a:pt x="429" y="24"/>
                      <a:pt x="428" y="25"/>
                      <a:pt x="427" y="24"/>
                    </a:cubicBezTo>
                    <a:cubicBezTo>
                      <a:pt x="427" y="24"/>
                      <a:pt x="426" y="24"/>
                      <a:pt x="426" y="25"/>
                    </a:cubicBezTo>
                    <a:cubicBezTo>
                      <a:pt x="426" y="25"/>
                      <a:pt x="425" y="24"/>
                      <a:pt x="425" y="24"/>
                    </a:cubicBezTo>
                    <a:cubicBezTo>
                      <a:pt x="425" y="24"/>
                      <a:pt x="424" y="25"/>
                      <a:pt x="424" y="24"/>
                    </a:cubicBezTo>
                    <a:cubicBezTo>
                      <a:pt x="423" y="25"/>
                      <a:pt x="422" y="27"/>
                      <a:pt x="421" y="26"/>
                    </a:cubicBezTo>
                    <a:cubicBezTo>
                      <a:pt x="421" y="26"/>
                      <a:pt x="421" y="26"/>
                      <a:pt x="421" y="26"/>
                    </a:cubicBezTo>
                    <a:cubicBezTo>
                      <a:pt x="421" y="26"/>
                      <a:pt x="422" y="25"/>
                      <a:pt x="422" y="25"/>
                    </a:cubicBezTo>
                    <a:cubicBezTo>
                      <a:pt x="421" y="23"/>
                      <a:pt x="419" y="25"/>
                      <a:pt x="418" y="25"/>
                    </a:cubicBezTo>
                    <a:cubicBezTo>
                      <a:pt x="417" y="24"/>
                      <a:pt x="417" y="24"/>
                      <a:pt x="417" y="23"/>
                    </a:cubicBezTo>
                    <a:cubicBezTo>
                      <a:pt x="417" y="23"/>
                      <a:pt x="417" y="23"/>
                      <a:pt x="417" y="23"/>
                    </a:cubicBezTo>
                    <a:cubicBezTo>
                      <a:pt x="416" y="24"/>
                      <a:pt x="415" y="25"/>
                      <a:pt x="414" y="25"/>
                    </a:cubicBezTo>
                    <a:cubicBezTo>
                      <a:pt x="413" y="25"/>
                      <a:pt x="413" y="24"/>
                      <a:pt x="413" y="24"/>
                    </a:cubicBezTo>
                    <a:cubicBezTo>
                      <a:pt x="414" y="24"/>
                      <a:pt x="415" y="24"/>
                      <a:pt x="415" y="24"/>
                    </a:cubicBezTo>
                    <a:cubicBezTo>
                      <a:pt x="415" y="23"/>
                      <a:pt x="414" y="23"/>
                      <a:pt x="414" y="23"/>
                    </a:cubicBezTo>
                    <a:cubicBezTo>
                      <a:pt x="413" y="23"/>
                      <a:pt x="414" y="23"/>
                      <a:pt x="413" y="24"/>
                    </a:cubicBezTo>
                    <a:cubicBezTo>
                      <a:pt x="413" y="23"/>
                      <a:pt x="412" y="24"/>
                      <a:pt x="412" y="24"/>
                    </a:cubicBezTo>
                    <a:cubicBezTo>
                      <a:pt x="411" y="24"/>
                      <a:pt x="412" y="24"/>
                      <a:pt x="411" y="24"/>
                    </a:cubicBezTo>
                    <a:cubicBezTo>
                      <a:pt x="411" y="25"/>
                      <a:pt x="410" y="24"/>
                      <a:pt x="409" y="25"/>
                    </a:cubicBezTo>
                    <a:cubicBezTo>
                      <a:pt x="409" y="24"/>
                      <a:pt x="410" y="24"/>
                      <a:pt x="409" y="23"/>
                    </a:cubicBezTo>
                    <a:cubicBezTo>
                      <a:pt x="408" y="23"/>
                      <a:pt x="408" y="23"/>
                      <a:pt x="408" y="24"/>
                    </a:cubicBezTo>
                    <a:cubicBezTo>
                      <a:pt x="407" y="24"/>
                      <a:pt x="407" y="24"/>
                      <a:pt x="406" y="24"/>
                    </a:cubicBezTo>
                    <a:cubicBezTo>
                      <a:pt x="406" y="25"/>
                      <a:pt x="406" y="26"/>
                      <a:pt x="405" y="26"/>
                    </a:cubicBezTo>
                    <a:cubicBezTo>
                      <a:pt x="405" y="26"/>
                      <a:pt x="405" y="25"/>
                      <a:pt x="405" y="24"/>
                    </a:cubicBezTo>
                    <a:cubicBezTo>
                      <a:pt x="404" y="24"/>
                      <a:pt x="403" y="25"/>
                      <a:pt x="402" y="25"/>
                    </a:cubicBezTo>
                    <a:cubicBezTo>
                      <a:pt x="402" y="24"/>
                      <a:pt x="401" y="25"/>
                      <a:pt x="401" y="24"/>
                    </a:cubicBezTo>
                    <a:cubicBezTo>
                      <a:pt x="401" y="24"/>
                      <a:pt x="402" y="24"/>
                      <a:pt x="402" y="23"/>
                    </a:cubicBezTo>
                    <a:cubicBezTo>
                      <a:pt x="401" y="22"/>
                      <a:pt x="398" y="23"/>
                      <a:pt x="399" y="24"/>
                    </a:cubicBezTo>
                    <a:cubicBezTo>
                      <a:pt x="399" y="25"/>
                      <a:pt x="398" y="25"/>
                      <a:pt x="398" y="25"/>
                    </a:cubicBezTo>
                    <a:cubicBezTo>
                      <a:pt x="398" y="24"/>
                      <a:pt x="398" y="24"/>
                      <a:pt x="398" y="23"/>
                    </a:cubicBezTo>
                    <a:cubicBezTo>
                      <a:pt x="396" y="22"/>
                      <a:pt x="395" y="25"/>
                      <a:pt x="392" y="24"/>
                    </a:cubicBezTo>
                    <a:cubicBezTo>
                      <a:pt x="391" y="25"/>
                      <a:pt x="389" y="23"/>
                      <a:pt x="387" y="24"/>
                    </a:cubicBezTo>
                    <a:cubicBezTo>
                      <a:pt x="387" y="24"/>
                      <a:pt x="388" y="24"/>
                      <a:pt x="387" y="25"/>
                    </a:cubicBezTo>
                    <a:cubicBezTo>
                      <a:pt x="388" y="25"/>
                      <a:pt x="389" y="25"/>
                      <a:pt x="389" y="25"/>
                    </a:cubicBezTo>
                    <a:cubicBezTo>
                      <a:pt x="390" y="25"/>
                      <a:pt x="390" y="25"/>
                      <a:pt x="390" y="26"/>
                    </a:cubicBezTo>
                    <a:cubicBezTo>
                      <a:pt x="391" y="26"/>
                      <a:pt x="391" y="26"/>
                      <a:pt x="392" y="25"/>
                    </a:cubicBezTo>
                    <a:cubicBezTo>
                      <a:pt x="394" y="25"/>
                      <a:pt x="396" y="26"/>
                      <a:pt x="398" y="25"/>
                    </a:cubicBezTo>
                    <a:cubicBezTo>
                      <a:pt x="398" y="26"/>
                      <a:pt x="398" y="25"/>
                      <a:pt x="399" y="26"/>
                    </a:cubicBezTo>
                    <a:cubicBezTo>
                      <a:pt x="401" y="25"/>
                      <a:pt x="403" y="27"/>
                      <a:pt x="405" y="26"/>
                    </a:cubicBezTo>
                    <a:cubicBezTo>
                      <a:pt x="405" y="26"/>
                      <a:pt x="405" y="26"/>
                      <a:pt x="405" y="26"/>
                    </a:cubicBezTo>
                    <a:cubicBezTo>
                      <a:pt x="406" y="26"/>
                      <a:pt x="406" y="26"/>
                      <a:pt x="407" y="27"/>
                    </a:cubicBezTo>
                    <a:cubicBezTo>
                      <a:pt x="409" y="26"/>
                      <a:pt x="410" y="25"/>
                      <a:pt x="411" y="24"/>
                    </a:cubicBezTo>
                    <a:cubicBezTo>
                      <a:pt x="411" y="24"/>
                      <a:pt x="412" y="24"/>
                      <a:pt x="412" y="24"/>
                    </a:cubicBezTo>
                    <a:cubicBezTo>
                      <a:pt x="412" y="26"/>
                      <a:pt x="410" y="26"/>
                      <a:pt x="410" y="27"/>
                    </a:cubicBezTo>
                    <a:cubicBezTo>
                      <a:pt x="410" y="28"/>
                      <a:pt x="412" y="28"/>
                      <a:pt x="413" y="27"/>
                    </a:cubicBezTo>
                    <a:cubicBezTo>
                      <a:pt x="414" y="27"/>
                      <a:pt x="415" y="28"/>
                      <a:pt x="416" y="27"/>
                    </a:cubicBezTo>
                    <a:cubicBezTo>
                      <a:pt x="416" y="27"/>
                      <a:pt x="416" y="28"/>
                      <a:pt x="416" y="28"/>
                    </a:cubicBezTo>
                    <a:cubicBezTo>
                      <a:pt x="418" y="27"/>
                      <a:pt x="419" y="28"/>
                      <a:pt x="420" y="27"/>
                    </a:cubicBezTo>
                    <a:cubicBezTo>
                      <a:pt x="421" y="28"/>
                      <a:pt x="421" y="28"/>
                      <a:pt x="422" y="29"/>
                    </a:cubicBezTo>
                    <a:cubicBezTo>
                      <a:pt x="422" y="28"/>
                      <a:pt x="421" y="28"/>
                      <a:pt x="422" y="27"/>
                    </a:cubicBezTo>
                    <a:cubicBezTo>
                      <a:pt x="422" y="28"/>
                      <a:pt x="422" y="28"/>
                      <a:pt x="423" y="27"/>
                    </a:cubicBezTo>
                    <a:cubicBezTo>
                      <a:pt x="423" y="28"/>
                      <a:pt x="425" y="29"/>
                      <a:pt x="425" y="28"/>
                    </a:cubicBezTo>
                    <a:cubicBezTo>
                      <a:pt x="427" y="30"/>
                      <a:pt x="429" y="27"/>
                      <a:pt x="431" y="28"/>
                    </a:cubicBezTo>
                    <a:cubicBezTo>
                      <a:pt x="430" y="29"/>
                      <a:pt x="430" y="29"/>
                      <a:pt x="430" y="29"/>
                    </a:cubicBezTo>
                    <a:cubicBezTo>
                      <a:pt x="430" y="30"/>
                      <a:pt x="430" y="29"/>
                      <a:pt x="429" y="30"/>
                    </a:cubicBezTo>
                    <a:cubicBezTo>
                      <a:pt x="429" y="31"/>
                      <a:pt x="431" y="31"/>
                      <a:pt x="430" y="32"/>
                    </a:cubicBezTo>
                    <a:cubicBezTo>
                      <a:pt x="430" y="31"/>
                      <a:pt x="429" y="31"/>
                      <a:pt x="429" y="31"/>
                    </a:cubicBezTo>
                    <a:cubicBezTo>
                      <a:pt x="429" y="30"/>
                      <a:pt x="429" y="30"/>
                      <a:pt x="429" y="30"/>
                    </a:cubicBezTo>
                    <a:cubicBezTo>
                      <a:pt x="428" y="29"/>
                      <a:pt x="426" y="30"/>
                      <a:pt x="426" y="29"/>
                    </a:cubicBezTo>
                    <a:cubicBezTo>
                      <a:pt x="424" y="28"/>
                      <a:pt x="424" y="31"/>
                      <a:pt x="422" y="30"/>
                    </a:cubicBezTo>
                    <a:cubicBezTo>
                      <a:pt x="422" y="30"/>
                      <a:pt x="423" y="30"/>
                      <a:pt x="423" y="29"/>
                    </a:cubicBezTo>
                    <a:cubicBezTo>
                      <a:pt x="422" y="29"/>
                      <a:pt x="422" y="29"/>
                      <a:pt x="421" y="29"/>
                    </a:cubicBezTo>
                    <a:cubicBezTo>
                      <a:pt x="422" y="30"/>
                      <a:pt x="420" y="31"/>
                      <a:pt x="421" y="32"/>
                    </a:cubicBezTo>
                    <a:cubicBezTo>
                      <a:pt x="420" y="32"/>
                      <a:pt x="419" y="32"/>
                      <a:pt x="419" y="33"/>
                    </a:cubicBezTo>
                    <a:cubicBezTo>
                      <a:pt x="418" y="32"/>
                      <a:pt x="419" y="32"/>
                      <a:pt x="420" y="32"/>
                    </a:cubicBezTo>
                    <a:cubicBezTo>
                      <a:pt x="420" y="31"/>
                      <a:pt x="420" y="29"/>
                      <a:pt x="421" y="29"/>
                    </a:cubicBezTo>
                    <a:cubicBezTo>
                      <a:pt x="421" y="29"/>
                      <a:pt x="421" y="29"/>
                      <a:pt x="421" y="29"/>
                    </a:cubicBezTo>
                    <a:cubicBezTo>
                      <a:pt x="420" y="29"/>
                      <a:pt x="418" y="30"/>
                      <a:pt x="417" y="29"/>
                    </a:cubicBezTo>
                    <a:cubicBezTo>
                      <a:pt x="417" y="30"/>
                      <a:pt x="416" y="30"/>
                      <a:pt x="416" y="31"/>
                    </a:cubicBezTo>
                    <a:cubicBezTo>
                      <a:pt x="415" y="28"/>
                      <a:pt x="414" y="30"/>
                      <a:pt x="412" y="30"/>
                    </a:cubicBezTo>
                    <a:cubicBezTo>
                      <a:pt x="412" y="29"/>
                      <a:pt x="412" y="29"/>
                      <a:pt x="412" y="29"/>
                    </a:cubicBezTo>
                    <a:cubicBezTo>
                      <a:pt x="411" y="28"/>
                      <a:pt x="411" y="29"/>
                      <a:pt x="411" y="30"/>
                    </a:cubicBezTo>
                    <a:cubicBezTo>
                      <a:pt x="410" y="29"/>
                      <a:pt x="410" y="29"/>
                      <a:pt x="409" y="29"/>
                    </a:cubicBezTo>
                    <a:cubicBezTo>
                      <a:pt x="408" y="29"/>
                      <a:pt x="407" y="30"/>
                      <a:pt x="406" y="30"/>
                    </a:cubicBezTo>
                    <a:cubicBezTo>
                      <a:pt x="407" y="31"/>
                      <a:pt x="406" y="32"/>
                      <a:pt x="406" y="32"/>
                    </a:cubicBezTo>
                    <a:cubicBezTo>
                      <a:pt x="407" y="33"/>
                      <a:pt x="407" y="33"/>
                      <a:pt x="408" y="33"/>
                    </a:cubicBezTo>
                    <a:cubicBezTo>
                      <a:pt x="408" y="33"/>
                      <a:pt x="408" y="32"/>
                      <a:pt x="408" y="32"/>
                    </a:cubicBezTo>
                    <a:cubicBezTo>
                      <a:pt x="409" y="32"/>
                      <a:pt x="409" y="32"/>
                      <a:pt x="410" y="32"/>
                    </a:cubicBezTo>
                    <a:cubicBezTo>
                      <a:pt x="410" y="32"/>
                      <a:pt x="410" y="33"/>
                      <a:pt x="410" y="33"/>
                    </a:cubicBezTo>
                    <a:cubicBezTo>
                      <a:pt x="411" y="33"/>
                      <a:pt x="410" y="31"/>
                      <a:pt x="411" y="31"/>
                    </a:cubicBezTo>
                    <a:cubicBezTo>
                      <a:pt x="412" y="32"/>
                      <a:pt x="410" y="34"/>
                      <a:pt x="412" y="34"/>
                    </a:cubicBezTo>
                    <a:cubicBezTo>
                      <a:pt x="413" y="34"/>
                      <a:pt x="415" y="34"/>
                      <a:pt x="417" y="34"/>
                    </a:cubicBezTo>
                    <a:cubicBezTo>
                      <a:pt x="417" y="34"/>
                      <a:pt x="417" y="34"/>
                      <a:pt x="417" y="34"/>
                    </a:cubicBezTo>
                    <a:cubicBezTo>
                      <a:pt x="417" y="33"/>
                      <a:pt x="418" y="34"/>
                      <a:pt x="418" y="33"/>
                    </a:cubicBezTo>
                    <a:cubicBezTo>
                      <a:pt x="420" y="35"/>
                      <a:pt x="421" y="33"/>
                      <a:pt x="422" y="32"/>
                    </a:cubicBezTo>
                    <a:cubicBezTo>
                      <a:pt x="423" y="32"/>
                      <a:pt x="421" y="33"/>
                      <a:pt x="422" y="33"/>
                    </a:cubicBezTo>
                    <a:cubicBezTo>
                      <a:pt x="422" y="34"/>
                      <a:pt x="422" y="34"/>
                      <a:pt x="423" y="35"/>
                    </a:cubicBezTo>
                    <a:cubicBezTo>
                      <a:pt x="424" y="34"/>
                      <a:pt x="425" y="34"/>
                      <a:pt x="426" y="34"/>
                    </a:cubicBezTo>
                    <a:cubicBezTo>
                      <a:pt x="427" y="36"/>
                      <a:pt x="429" y="34"/>
                      <a:pt x="430" y="36"/>
                    </a:cubicBezTo>
                    <a:cubicBezTo>
                      <a:pt x="430" y="35"/>
                      <a:pt x="430" y="35"/>
                      <a:pt x="430" y="35"/>
                    </a:cubicBezTo>
                    <a:cubicBezTo>
                      <a:pt x="431" y="35"/>
                      <a:pt x="432" y="34"/>
                      <a:pt x="433" y="35"/>
                    </a:cubicBezTo>
                    <a:cubicBezTo>
                      <a:pt x="434" y="34"/>
                      <a:pt x="435" y="35"/>
                      <a:pt x="437" y="35"/>
                    </a:cubicBezTo>
                    <a:cubicBezTo>
                      <a:pt x="437" y="34"/>
                      <a:pt x="436" y="34"/>
                      <a:pt x="437" y="34"/>
                    </a:cubicBezTo>
                    <a:cubicBezTo>
                      <a:pt x="438" y="36"/>
                      <a:pt x="440" y="34"/>
                      <a:pt x="442" y="36"/>
                    </a:cubicBezTo>
                    <a:cubicBezTo>
                      <a:pt x="443" y="35"/>
                      <a:pt x="443" y="35"/>
                      <a:pt x="443" y="35"/>
                    </a:cubicBezTo>
                    <a:cubicBezTo>
                      <a:pt x="443" y="35"/>
                      <a:pt x="443" y="35"/>
                      <a:pt x="443" y="35"/>
                    </a:cubicBezTo>
                    <a:cubicBezTo>
                      <a:pt x="444" y="36"/>
                      <a:pt x="444" y="35"/>
                      <a:pt x="444" y="35"/>
                    </a:cubicBezTo>
                    <a:cubicBezTo>
                      <a:pt x="445" y="35"/>
                      <a:pt x="445" y="35"/>
                      <a:pt x="445" y="35"/>
                    </a:cubicBezTo>
                    <a:cubicBezTo>
                      <a:pt x="446" y="35"/>
                      <a:pt x="446" y="35"/>
                      <a:pt x="447" y="35"/>
                    </a:cubicBezTo>
                    <a:cubicBezTo>
                      <a:pt x="447" y="35"/>
                      <a:pt x="448" y="36"/>
                      <a:pt x="448" y="36"/>
                    </a:cubicBezTo>
                    <a:cubicBezTo>
                      <a:pt x="449" y="35"/>
                      <a:pt x="448" y="35"/>
                      <a:pt x="448" y="35"/>
                    </a:cubicBezTo>
                    <a:cubicBezTo>
                      <a:pt x="448" y="35"/>
                      <a:pt x="449" y="36"/>
                      <a:pt x="449" y="36"/>
                    </a:cubicBezTo>
                    <a:cubicBezTo>
                      <a:pt x="450" y="36"/>
                      <a:pt x="450" y="36"/>
                      <a:pt x="451" y="36"/>
                    </a:cubicBezTo>
                    <a:cubicBezTo>
                      <a:pt x="452" y="35"/>
                      <a:pt x="455" y="36"/>
                      <a:pt x="456" y="36"/>
                    </a:cubicBezTo>
                    <a:cubicBezTo>
                      <a:pt x="458" y="35"/>
                      <a:pt x="459" y="36"/>
                      <a:pt x="461" y="35"/>
                    </a:cubicBezTo>
                    <a:cubicBezTo>
                      <a:pt x="462" y="36"/>
                      <a:pt x="462" y="35"/>
                      <a:pt x="463" y="36"/>
                    </a:cubicBezTo>
                    <a:cubicBezTo>
                      <a:pt x="464" y="36"/>
                      <a:pt x="464" y="36"/>
                      <a:pt x="465" y="36"/>
                    </a:cubicBezTo>
                    <a:cubicBezTo>
                      <a:pt x="467" y="34"/>
                      <a:pt x="470" y="38"/>
                      <a:pt x="472" y="36"/>
                    </a:cubicBezTo>
                    <a:cubicBezTo>
                      <a:pt x="472" y="36"/>
                      <a:pt x="473" y="36"/>
                      <a:pt x="473" y="36"/>
                    </a:cubicBezTo>
                    <a:cubicBezTo>
                      <a:pt x="474" y="36"/>
                      <a:pt x="473" y="36"/>
                      <a:pt x="473" y="37"/>
                    </a:cubicBezTo>
                    <a:cubicBezTo>
                      <a:pt x="474" y="37"/>
                      <a:pt x="474" y="36"/>
                      <a:pt x="474" y="36"/>
                    </a:cubicBezTo>
                    <a:cubicBezTo>
                      <a:pt x="475" y="36"/>
                      <a:pt x="477" y="35"/>
                      <a:pt x="477" y="37"/>
                    </a:cubicBezTo>
                    <a:cubicBezTo>
                      <a:pt x="479" y="37"/>
                      <a:pt x="479" y="36"/>
                      <a:pt x="481" y="37"/>
                    </a:cubicBezTo>
                    <a:cubicBezTo>
                      <a:pt x="481" y="36"/>
                      <a:pt x="481" y="36"/>
                      <a:pt x="481" y="36"/>
                    </a:cubicBezTo>
                    <a:cubicBezTo>
                      <a:pt x="482" y="35"/>
                      <a:pt x="485" y="35"/>
                      <a:pt x="486" y="36"/>
                    </a:cubicBezTo>
                    <a:cubicBezTo>
                      <a:pt x="487" y="36"/>
                      <a:pt x="487" y="35"/>
                      <a:pt x="487" y="36"/>
                    </a:cubicBezTo>
                    <a:cubicBezTo>
                      <a:pt x="488" y="37"/>
                      <a:pt x="489" y="36"/>
                      <a:pt x="491" y="37"/>
                    </a:cubicBezTo>
                    <a:cubicBezTo>
                      <a:pt x="491" y="36"/>
                      <a:pt x="491" y="36"/>
                      <a:pt x="491" y="36"/>
                    </a:cubicBezTo>
                    <a:cubicBezTo>
                      <a:pt x="492" y="36"/>
                      <a:pt x="493" y="37"/>
                      <a:pt x="493" y="36"/>
                    </a:cubicBezTo>
                    <a:cubicBezTo>
                      <a:pt x="496" y="36"/>
                      <a:pt x="498" y="36"/>
                      <a:pt x="500" y="37"/>
                    </a:cubicBezTo>
                    <a:cubicBezTo>
                      <a:pt x="501" y="36"/>
                      <a:pt x="503" y="36"/>
                      <a:pt x="505" y="36"/>
                    </a:cubicBezTo>
                    <a:cubicBezTo>
                      <a:pt x="506" y="36"/>
                      <a:pt x="505" y="36"/>
                      <a:pt x="505" y="36"/>
                    </a:cubicBezTo>
                    <a:cubicBezTo>
                      <a:pt x="506" y="36"/>
                      <a:pt x="506" y="36"/>
                      <a:pt x="506" y="35"/>
                    </a:cubicBezTo>
                    <a:cubicBezTo>
                      <a:pt x="507" y="36"/>
                      <a:pt x="507" y="36"/>
                      <a:pt x="507" y="36"/>
                    </a:cubicBezTo>
                    <a:cubicBezTo>
                      <a:pt x="507" y="36"/>
                      <a:pt x="507" y="36"/>
                      <a:pt x="508" y="36"/>
                    </a:cubicBezTo>
                    <a:cubicBezTo>
                      <a:pt x="508" y="36"/>
                      <a:pt x="508" y="36"/>
                      <a:pt x="508" y="37"/>
                    </a:cubicBezTo>
                    <a:cubicBezTo>
                      <a:pt x="509" y="36"/>
                      <a:pt x="508" y="36"/>
                      <a:pt x="509" y="36"/>
                    </a:cubicBezTo>
                    <a:cubicBezTo>
                      <a:pt x="509" y="35"/>
                      <a:pt x="508" y="36"/>
                      <a:pt x="508" y="36"/>
                    </a:cubicBezTo>
                    <a:cubicBezTo>
                      <a:pt x="509" y="35"/>
                      <a:pt x="510" y="36"/>
                      <a:pt x="510" y="36"/>
                    </a:cubicBezTo>
                    <a:cubicBezTo>
                      <a:pt x="511" y="37"/>
                      <a:pt x="512" y="36"/>
                      <a:pt x="513" y="36"/>
                    </a:cubicBezTo>
                    <a:cubicBezTo>
                      <a:pt x="513" y="36"/>
                      <a:pt x="513" y="36"/>
                      <a:pt x="514" y="36"/>
                    </a:cubicBezTo>
                    <a:cubicBezTo>
                      <a:pt x="514" y="36"/>
                      <a:pt x="514" y="36"/>
                      <a:pt x="515" y="36"/>
                    </a:cubicBezTo>
                    <a:cubicBezTo>
                      <a:pt x="515" y="36"/>
                      <a:pt x="515" y="36"/>
                      <a:pt x="516" y="36"/>
                    </a:cubicBezTo>
                    <a:cubicBezTo>
                      <a:pt x="516" y="36"/>
                      <a:pt x="516" y="35"/>
                      <a:pt x="516" y="35"/>
                    </a:cubicBezTo>
                    <a:cubicBezTo>
                      <a:pt x="517" y="35"/>
                      <a:pt x="516" y="35"/>
                      <a:pt x="516" y="36"/>
                    </a:cubicBezTo>
                    <a:cubicBezTo>
                      <a:pt x="518" y="35"/>
                      <a:pt x="519" y="35"/>
                      <a:pt x="520" y="36"/>
                    </a:cubicBezTo>
                    <a:cubicBezTo>
                      <a:pt x="521" y="36"/>
                      <a:pt x="521" y="36"/>
                      <a:pt x="521" y="35"/>
                    </a:cubicBezTo>
                    <a:cubicBezTo>
                      <a:pt x="522" y="35"/>
                      <a:pt x="522" y="35"/>
                      <a:pt x="523" y="36"/>
                    </a:cubicBezTo>
                    <a:cubicBezTo>
                      <a:pt x="524" y="35"/>
                      <a:pt x="526" y="37"/>
                      <a:pt x="527" y="35"/>
                    </a:cubicBezTo>
                    <a:cubicBezTo>
                      <a:pt x="528" y="36"/>
                      <a:pt x="529" y="35"/>
                      <a:pt x="530" y="35"/>
                    </a:cubicBezTo>
                    <a:cubicBezTo>
                      <a:pt x="531" y="36"/>
                      <a:pt x="530" y="36"/>
                      <a:pt x="530" y="37"/>
                    </a:cubicBezTo>
                    <a:cubicBezTo>
                      <a:pt x="531" y="37"/>
                      <a:pt x="531" y="37"/>
                      <a:pt x="531" y="37"/>
                    </a:cubicBezTo>
                    <a:cubicBezTo>
                      <a:pt x="531" y="36"/>
                      <a:pt x="531" y="36"/>
                      <a:pt x="531" y="35"/>
                    </a:cubicBezTo>
                    <a:cubicBezTo>
                      <a:pt x="533" y="36"/>
                      <a:pt x="534" y="35"/>
                      <a:pt x="536" y="35"/>
                    </a:cubicBezTo>
                    <a:cubicBezTo>
                      <a:pt x="536" y="35"/>
                      <a:pt x="536" y="36"/>
                      <a:pt x="536" y="36"/>
                    </a:cubicBezTo>
                    <a:cubicBezTo>
                      <a:pt x="538" y="37"/>
                      <a:pt x="539" y="35"/>
                      <a:pt x="540" y="35"/>
                    </a:cubicBezTo>
                    <a:cubicBezTo>
                      <a:pt x="540" y="35"/>
                      <a:pt x="540" y="35"/>
                      <a:pt x="540" y="36"/>
                    </a:cubicBezTo>
                    <a:cubicBezTo>
                      <a:pt x="541" y="36"/>
                      <a:pt x="541" y="35"/>
                      <a:pt x="541" y="35"/>
                    </a:cubicBezTo>
                    <a:cubicBezTo>
                      <a:pt x="542" y="36"/>
                      <a:pt x="543" y="35"/>
                      <a:pt x="544" y="34"/>
                    </a:cubicBezTo>
                    <a:cubicBezTo>
                      <a:pt x="545" y="35"/>
                      <a:pt x="544" y="35"/>
                      <a:pt x="544" y="36"/>
                    </a:cubicBezTo>
                    <a:cubicBezTo>
                      <a:pt x="545" y="36"/>
                      <a:pt x="545" y="37"/>
                      <a:pt x="545" y="38"/>
                    </a:cubicBezTo>
                    <a:cubicBezTo>
                      <a:pt x="546" y="39"/>
                      <a:pt x="547" y="39"/>
                      <a:pt x="548" y="39"/>
                    </a:cubicBezTo>
                    <a:cubicBezTo>
                      <a:pt x="548" y="38"/>
                      <a:pt x="548" y="38"/>
                      <a:pt x="549" y="37"/>
                    </a:cubicBezTo>
                    <a:cubicBezTo>
                      <a:pt x="549" y="37"/>
                      <a:pt x="549" y="36"/>
                      <a:pt x="548" y="36"/>
                    </a:cubicBezTo>
                    <a:cubicBezTo>
                      <a:pt x="549" y="36"/>
                      <a:pt x="550" y="36"/>
                      <a:pt x="551" y="36"/>
                    </a:cubicBezTo>
                    <a:cubicBezTo>
                      <a:pt x="550" y="37"/>
                      <a:pt x="551" y="37"/>
                      <a:pt x="551" y="38"/>
                    </a:cubicBezTo>
                    <a:cubicBezTo>
                      <a:pt x="553" y="39"/>
                      <a:pt x="554" y="39"/>
                      <a:pt x="556" y="39"/>
                    </a:cubicBezTo>
                    <a:cubicBezTo>
                      <a:pt x="556" y="38"/>
                      <a:pt x="556" y="38"/>
                      <a:pt x="556" y="38"/>
                    </a:cubicBezTo>
                    <a:cubicBezTo>
                      <a:pt x="556" y="38"/>
                      <a:pt x="557" y="38"/>
                      <a:pt x="557" y="38"/>
                    </a:cubicBezTo>
                    <a:cubicBezTo>
                      <a:pt x="558" y="39"/>
                      <a:pt x="559" y="39"/>
                      <a:pt x="560" y="39"/>
                    </a:cubicBezTo>
                    <a:cubicBezTo>
                      <a:pt x="560" y="38"/>
                      <a:pt x="561" y="38"/>
                      <a:pt x="561" y="38"/>
                    </a:cubicBezTo>
                    <a:cubicBezTo>
                      <a:pt x="562" y="40"/>
                      <a:pt x="564" y="39"/>
                      <a:pt x="566" y="39"/>
                    </a:cubicBezTo>
                    <a:cubicBezTo>
                      <a:pt x="566" y="39"/>
                      <a:pt x="566" y="39"/>
                      <a:pt x="566" y="38"/>
                    </a:cubicBezTo>
                    <a:cubicBezTo>
                      <a:pt x="567" y="38"/>
                      <a:pt x="569" y="39"/>
                      <a:pt x="570" y="38"/>
                    </a:cubicBezTo>
                    <a:cubicBezTo>
                      <a:pt x="570" y="39"/>
                      <a:pt x="571" y="39"/>
                      <a:pt x="572" y="40"/>
                    </a:cubicBezTo>
                    <a:cubicBezTo>
                      <a:pt x="572" y="39"/>
                      <a:pt x="572" y="39"/>
                      <a:pt x="572" y="39"/>
                    </a:cubicBezTo>
                    <a:cubicBezTo>
                      <a:pt x="574" y="39"/>
                      <a:pt x="575" y="40"/>
                      <a:pt x="576" y="38"/>
                    </a:cubicBezTo>
                    <a:cubicBezTo>
                      <a:pt x="578" y="39"/>
                      <a:pt x="580" y="38"/>
                      <a:pt x="582" y="39"/>
                    </a:cubicBezTo>
                    <a:cubicBezTo>
                      <a:pt x="582" y="39"/>
                      <a:pt x="582" y="38"/>
                      <a:pt x="583" y="38"/>
                    </a:cubicBezTo>
                    <a:cubicBezTo>
                      <a:pt x="584" y="39"/>
                      <a:pt x="584" y="39"/>
                      <a:pt x="585" y="38"/>
                    </a:cubicBezTo>
                    <a:cubicBezTo>
                      <a:pt x="586" y="38"/>
                      <a:pt x="587" y="38"/>
                      <a:pt x="588" y="38"/>
                    </a:cubicBezTo>
                    <a:cubicBezTo>
                      <a:pt x="588" y="38"/>
                      <a:pt x="588" y="39"/>
                      <a:pt x="588" y="40"/>
                    </a:cubicBezTo>
                    <a:cubicBezTo>
                      <a:pt x="589" y="40"/>
                      <a:pt x="589" y="40"/>
                      <a:pt x="590" y="40"/>
                    </a:cubicBezTo>
                    <a:cubicBezTo>
                      <a:pt x="589" y="40"/>
                      <a:pt x="588" y="41"/>
                      <a:pt x="588" y="43"/>
                    </a:cubicBezTo>
                    <a:cubicBezTo>
                      <a:pt x="585" y="44"/>
                      <a:pt x="582" y="44"/>
                      <a:pt x="579" y="44"/>
                    </a:cubicBezTo>
                    <a:cubicBezTo>
                      <a:pt x="579" y="45"/>
                      <a:pt x="579" y="45"/>
                      <a:pt x="578" y="45"/>
                    </a:cubicBezTo>
                    <a:cubicBezTo>
                      <a:pt x="578" y="45"/>
                      <a:pt x="578" y="45"/>
                      <a:pt x="577" y="45"/>
                    </a:cubicBezTo>
                    <a:cubicBezTo>
                      <a:pt x="577" y="45"/>
                      <a:pt x="577" y="45"/>
                      <a:pt x="577" y="45"/>
                    </a:cubicBezTo>
                    <a:cubicBezTo>
                      <a:pt x="576" y="45"/>
                      <a:pt x="576" y="46"/>
                      <a:pt x="575" y="45"/>
                    </a:cubicBezTo>
                    <a:cubicBezTo>
                      <a:pt x="574" y="45"/>
                      <a:pt x="573" y="45"/>
                      <a:pt x="573" y="45"/>
                    </a:cubicBezTo>
                    <a:cubicBezTo>
                      <a:pt x="571" y="44"/>
                      <a:pt x="569" y="46"/>
                      <a:pt x="567" y="46"/>
                    </a:cubicBezTo>
                    <a:cubicBezTo>
                      <a:pt x="567" y="46"/>
                      <a:pt x="567" y="47"/>
                      <a:pt x="567" y="47"/>
                    </a:cubicBezTo>
                    <a:cubicBezTo>
                      <a:pt x="568" y="47"/>
                      <a:pt x="569" y="47"/>
                      <a:pt x="569" y="47"/>
                    </a:cubicBezTo>
                    <a:cubicBezTo>
                      <a:pt x="570" y="48"/>
                      <a:pt x="572" y="47"/>
                      <a:pt x="573" y="48"/>
                    </a:cubicBezTo>
                    <a:cubicBezTo>
                      <a:pt x="574" y="48"/>
                      <a:pt x="573" y="48"/>
                      <a:pt x="574" y="47"/>
                    </a:cubicBezTo>
                    <a:cubicBezTo>
                      <a:pt x="574" y="48"/>
                      <a:pt x="575" y="48"/>
                      <a:pt x="575" y="47"/>
                    </a:cubicBezTo>
                    <a:cubicBezTo>
                      <a:pt x="576" y="48"/>
                      <a:pt x="577" y="47"/>
                      <a:pt x="578" y="47"/>
                    </a:cubicBezTo>
                    <a:cubicBezTo>
                      <a:pt x="577" y="49"/>
                      <a:pt x="577" y="50"/>
                      <a:pt x="577" y="52"/>
                    </a:cubicBezTo>
                    <a:cubicBezTo>
                      <a:pt x="577" y="52"/>
                      <a:pt x="577" y="52"/>
                      <a:pt x="578" y="53"/>
                    </a:cubicBezTo>
                    <a:cubicBezTo>
                      <a:pt x="577" y="53"/>
                      <a:pt x="577" y="53"/>
                      <a:pt x="577" y="54"/>
                    </a:cubicBezTo>
                    <a:cubicBezTo>
                      <a:pt x="578" y="55"/>
                      <a:pt x="578" y="56"/>
                      <a:pt x="578" y="57"/>
                    </a:cubicBezTo>
                    <a:cubicBezTo>
                      <a:pt x="580" y="58"/>
                      <a:pt x="582" y="59"/>
                      <a:pt x="584" y="60"/>
                    </a:cubicBezTo>
                    <a:cubicBezTo>
                      <a:pt x="586" y="58"/>
                      <a:pt x="589" y="59"/>
                      <a:pt x="591" y="58"/>
                    </a:cubicBezTo>
                    <a:cubicBezTo>
                      <a:pt x="591" y="58"/>
                      <a:pt x="592" y="58"/>
                      <a:pt x="592" y="59"/>
                    </a:cubicBezTo>
                    <a:cubicBezTo>
                      <a:pt x="593" y="58"/>
                      <a:pt x="594" y="58"/>
                      <a:pt x="595" y="58"/>
                    </a:cubicBezTo>
                    <a:cubicBezTo>
                      <a:pt x="595" y="58"/>
                      <a:pt x="595" y="59"/>
                      <a:pt x="595" y="59"/>
                    </a:cubicBezTo>
                    <a:cubicBezTo>
                      <a:pt x="592" y="60"/>
                      <a:pt x="590" y="59"/>
                      <a:pt x="587" y="60"/>
                    </a:cubicBezTo>
                    <a:cubicBezTo>
                      <a:pt x="586" y="59"/>
                      <a:pt x="584" y="61"/>
                      <a:pt x="583" y="62"/>
                    </a:cubicBezTo>
                    <a:cubicBezTo>
                      <a:pt x="583" y="62"/>
                      <a:pt x="584" y="63"/>
                      <a:pt x="585" y="63"/>
                    </a:cubicBezTo>
                    <a:cubicBezTo>
                      <a:pt x="589" y="63"/>
                      <a:pt x="594" y="61"/>
                      <a:pt x="598" y="62"/>
                    </a:cubicBezTo>
                    <a:cubicBezTo>
                      <a:pt x="598" y="62"/>
                      <a:pt x="599" y="62"/>
                      <a:pt x="599" y="62"/>
                    </a:cubicBezTo>
                    <a:cubicBezTo>
                      <a:pt x="599" y="63"/>
                      <a:pt x="600" y="63"/>
                      <a:pt x="601" y="63"/>
                    </a:cubicBezTo>
                    <a:cubicBezTo>
                      <a:pt x="601" y="63"/>
                      <a:pt x="601" y="63"/>
                      <a:pt x="601" y="64"/>
                    </a:cubicBezTo>
                    <a:cubicBezTo>
                      <a:pt x="601" y="63"/>
                      <a:pt x="600" y="63"/>
                      <a:pt x="600" y="64"/>
                    </a:cubicBezTo>
                    <a:cubicBezTo>
                      <a:pt x="598" y="63"/>
                      <a:pt x="597" y="64"/>
                      <a:pt x="596" y="65"/>
                    </a:cubicBezTo>
                    <a:cubicBezTo>
                      <a:pt x="594" y="63"/>
                      <a:pt x="593" y="68"/>
                      <a:pt x="591" y="66"/>
                    </a:cubicBezTo>
                    <a:cubicBezTo>
                      <a:pt x="590" y="67"/>
                      <a:pt x="589" y="67"/>
                      <a:pt x="588" y="68"/>
                    </a:cubicBezTo>
                    <a:cubicBezTo>
                      <a:pt x="587" y="67"/>
                      <a:pt x="586" y="67"/>
                      <a:pt x="585" y="67"/>
                    </a:cubicBezTo>
                    <a:cubicBezTo>
                      <a:pt x="585" y="67"/>
                      <a:pt x="584" y="68"/>
                      <a:pt x="584" y="69"/>
                    </a:cubicBezTo>
                    <a:cubicBezTo>
                      <a:pt x="583" y="68"/>
                      <a:pt x="583" y="68"/>
                      <a:pt x="583" y="68"/>
                    </a:cubicBezTo>
                    <a:cubicBezTo>
                      <a:pt x="582" y="68"/>
                      <a:pt x="581" y="70"/>
                      <a:pt x="579" y="68"/>
                    </a:cubicBezTo>
                    <a:cubicBezTo>
                      <a:pt x="579" y="68"/>
                      <a:pt x="579" y="69"/>
                      <a:pt x="579" y="69"/>
                    </a:cubicBezTo>
                    <a:cubicBezTo>
                      <a:pt x="578" y="69"/>
                      <a:pt x="578" y="69"/>
                      <a:pt x="578" y="69"/>
                    </a:cubicBezTo>
                    <a:cubicBezTo>
                      <a:pt x="575" y="70"/>
                      <a:pt x="573" y="70"/>
                      <a:pt x="570" y="70"/>
                    </a:cubicBezTo>
                    <a:cubicBezTo>
                      <a:pt x="570" y="70"/>
                      <a:pt x="570" y="69"/>
                      <a:pt x="570" y="69"/>
                    </a:cubicBezTo>
                    <a:cubicBezTo>
                      <a:pt x="570" y="69"/>
                      <a:pt x="570" y="69"/>
                      <a:pt x="569" y="69"/>
                    </a:cubicBezTo>
                    <a:cubicBezTo>
                      <a:pt x="569" y="69"/>
                      <a:pt x="569" y="70"/>
                      <a:pt x="569" y="70"/>
                    </a:cubicBezTo>
                    <a:cubicBezTo>
                      <a:pt x="568" y="70"/>
                      <a:pt x="567" y="71"/>
                      <a:pt x="566" y="70"/>
                    </a:cubicBezTo>
                    <a:cubicBezTo>
                      <a:pt x="566" y="70"/>
                      <a:pt x="565" y="71"/>
                      <a:pt x="565" y="71"/>
                    </a:cubicBezTo>
                    <a:cubicBezTo>
                      <a:pt x="565" y="71"/>
                      <a:pt x="565" y="72"/>
                      <a:pt x="565" y="73"/>
                    </a:cubicBezTo>
                    <a:cubicBezTo>
                      <a:pt x="563" y="73"/>
                      <a:pt x="560" y="74"/>
                      <a:pt x="560" y="76"/>
                    </a:cubicBezTo>
                    <a:cubicBezTo>
                      <a:pt x="561" y="77"/>
                      <a:pt x="561" y="77"/>
                      <a:pt x="562" y="77"/>
                    </a:cubicBezTo>
                    <a:cubicBezTo>
                      <a:pt x="560" y="77"/>
                      <a:pt x="559" y="78"/>
                      <a:pt x="557" y="78"/>
                    </a:cubicBezTo>
                    <a:cubicBezTo>
                      <a:pt x="552" y="81"/>
                      <a:pt x="555" y="87"/>
                      <a:pt x="558" y="91"/>
                    </a:cubicBezTo>
                    <a:cubicBezTo>
                      <a:pt x="557" y="92"/>
                      <a:pt x="557" y="93"/>
                      <a:pt x="558" y="95"/>
                    </a:cubicBezTo>
                    <a:cubicBezTo>
                      <a:pt x="557" y="97"/>
                      <a:pt x="555" y="98"/>
                      <a:pt x="553" y="99"/>
                    </a:cubicBezTo>
                    <a:cubicBezTo>
                      <a:pt x="553" y="100"/>
                      <a:pt x="553" y="101"/>
                      <a:pt x="553" y="102"/>
                    </a:cubicBezTo>
                    <a:cubicBezTo>
                      <a:pt x="556" y="106"/>
                      <a:pt x="561" y="108"/>
                      <a:pt x="564" y="112"/>
                    </a:cubicBezTo>
                    <a:cubicBezTo>
                      <a:pt x="565" y="112"/>
                      <a:pt x="565" y="112"/>
                      <a:pt x="565" y="112"/>
                    </a:cubicBezTo>
                    <a:cubicBezTo>
                      <a:pt x="566" y="114"/>
                      <a:pt x="568" y="113"/>
                      <a:pt x="569" y="114"/>
                    </a:cubicBezTo>
                    <a:cubicBezTo>
                      <a:pt x="570" y="115"/>
                      <a:pt x="570" y="115"/>
                      <a:pt x="571" y="116"/>
                    </a:cubicBezTo>
                    <a:cubicBezTo>
                      <a:pt x="573" y="118"/>
                      <a:pt x="577" y="120"/>
                      <a:pt x="579" y="122"/>
                    </a:cubicBezTo>
                    <a:cubicBezTo>
                      <a:pt x="582" y="124"/>
                      <a:pt x="586" y="124"/>
                      <a:pt x="589" y="125"/>
                    </a:cubicBezTo>
                    <a:cubicBezTo>
                      <a:pt x="590" y="125"/>
                      <a:pt x="592" y="124"/>
                      <a:pt x="593" y="125"/>
                    </a:cubicBezTo>
                    <a:cubicBezTo>
                      <a:pt x="594" y="125"/>
                      <a:pt x="594" y="125"/>
                      <a:pt x="594" y="125"/>
                    </a:cubicBezTo>
                    <a:cubicBezTo>
                      <a:pt x="595" y="127"/>
                      <a:pt x="599" y="126"/>
                      <a:pt x="601" y="127"/>
                    </a:cubicBezTo>
                    <a:cubicBezTo>
                      <a:pt x="604" y="128"/>
                      <a:pt x="606" y="127"/>
                      <a:pt x="609" y="130"/>
                    </a:cubicBezTo>
                    <a:cubicBezTo>
                      <a:pt x="609" y="130"/>
                      <a:pt x="609" y="130"/>
                      <a:pt x="609" y="130"/>
                    </a:cubicBezTo>
                    <a:cubicBezTo>
                      <a:pt x="610" y="131"/>
                      <a:pt x="610" y="132"/>
                      <a:pt x="611" y="131"/>
                    </a:cubicBezTo>
                    <a:cubicBezTo>
                      <a:pt x="614" y="133"/>
                      <a:pt x="616" y="131"/>
                      <a:pt x="619" y="134"/>
                    </a:cubicBezTo>
                    <a:cubicBezTo>
                      <a:pt x="620" y="134"/>
                      <a:pt x="621" y="134"/>
                      <a:pt x="623" y="135"/>
                    </a:cubicBezTo>
                    <a:cubicBezTo>
                      <a:pt x="622" y="137"/>
                      <a:pt x="621" y="136"/>
                      <a:pt x="619" y="136"/>
                    </a:cubicBezTo>
                    <a:cubicBezTo>
                      <a:pt x="618" y="136"/>
                      <a:pt x="617" y="137"/>
                      <a:pt x="616" y="137"/>
                    </a:cubicBezTo>
                    <a:cubicBezTo>
                      <a:pt x="616" y="137"/>
                      <a:pt x="616" y="138"/>
                      <a:pt x="616" y="138"/>
                    </a:cubicBezTo>
                    <a:cubicBezTo>
                      <a:pt x="615" y="138"/>
                      <a:pt x="613" y="139"/>
                      <a:pt x="611" y="139"/>
                    </a:cubicBezTo>
                    <a:cubicBezTo>
                      <a:pt x="610" y="140"/>
                      <a:pt x="608" y="138"/>
                      <a:pt x="607" y="139"/>
                    </a:cubicBezTo>
                    <a:cubicBezTo>
                      <a:pt x="606" y="139"/>
                      <a:pt x="607" y="139"/>
                      <a:pt x="606" y="138"/>
                    </a:cubicBezTo>
                    <a:cubicBezTo>
                      <a:pt x="606" y="139"/>
                      <a:pt x="605" y="140"/>
                      <a:pt x="604" y="139"/>
                    </a:cubicBezTo>
                    <a:cubicBezTo>
                      <a:pt x="604" y="139"/>
                      <a:pt x="604" y="139"/>
                      <a:pt x="603" y="139"/>
                    </a:cubicBezTo>
                    <a:cubicBezTo>
                      <a:pt x="603" y="139"/>
                      <a:pt x="603" y="139"/>
                      <a:pt x="603" y="139"/>
                    </a:cubicBezTo>
                    <a:cubicBezTo>
                      <a:pt x="601" y="139"/>
                      <a:pt x="600" y="139"/>
                      <a:pt x="599" y="140"/>
                    </a:cubicBezTo>
                    <a:cubicBezTo>
                      <a:pt x="598" y="138"/>
                      <a:pt x="597" y="139"/>
                      <a:pt x="596" y="139"/>
                    </a:cubicBezTo>
                    <a:cubicBezTo>
                      <a:pt x="593" y="138"/>
                      <a:pt x="590" y="138"/>
                      <a:pt x="587" y="139"/>
                    </a:cubicBezTo>
                    <a:cubicBezTo>
                      <a:pt x="586" y="138"/>
                      <a:pt x="586" y="138"/>
                      <a:pt x="586" y="138"/>
                    </a:cubicBezTo>
                    <a:cubicBezTo>
                      <a:pt x="584" y="138"/>
                      <a:pt x="582" y="139"/>
                      <a:pt x="580" y="138"/>
                    </a:cubicBezTo>
                    <a:cubicBezTo>
                      <a:pt x="579" y="138"/>
                      <a:pt x="579" y="139"/>
                      <a:pt x="578" y="139"/>
                    </a:cubicBezTo>
                    <a:cubicBezTo>
                      <a:pt x="578" y="138"/>
                      <a:pt x="578" y="138"/>
                      <a:pt x="577" y="138"/>
                    </a:cubicBezTo>
                    <a:cubicBezTo>
                      <a:pt x="577" y="139"/>
                      <a:pt x="575" y="138"/>
                      <a:pt x="574" y="139"/>
                    </a:cubicBezTo>
                    <a:cubicBezTo>
                      <a:pt x="573" y="139"/>
                      <a:pt x="573" y="139"/>
                      <a:pt x="573" y="138"/>
                    </a:cubicBezTo>
                    <a:cubicBezTo>
                      <a:pt x="572" y="140"/>
                      <a:pt x="575" y="141"/>
                      <a:pt x="574" y="143"/>
                    </a:cubicBezTo>
                    <a:cubicBezTo>
                      <a:pt x="575" y="143"/>
                      <a:pt x="575" y="143"/>
                      <a:pt x="576" y="143"/>
                    </a:cubicBezTo>
                    <a:cubicBezTo>
                      <a:pt x="577" y="145"/>
                      <a:pt x="580" y="145"/>
                      <a:pt x="582" y="146"/>
                    </a:cubicBezTo>
                    <a:cubicBezTo>
                      <a:pt x="584" y="145"/>
                      <a:pt x="587" y="147"/>
                      <a:pt x="589" y="147"/>
                    </a:cubicBezTo>
                    <a:cubicBezTo>
                      <a:pt x="592" y="148"/>
                      <a:pt x="594" y="149"/>
                      <a:pt x="596" y="149"/>
                    </a:cubicBezTo>
                    <a:cubicBezTo>
                      <a:pt x="597" y="150"/>
                      <a:pt x="597" y="150"/>
                      <a:pt x="598" y="150"/>
                    </a:cubicBezTo>
                    <a:cubicBezTo>
                      <a:pt x="598" y="150"/>
                      <a:pt x="598" y="150"/>
                      <a:pt x="597" y="150"/>
                    </a:cubicBezTo>
                    <a:cubicBezTo>
                      <a:pt x="598" y="150"/>
                      <a:pt x="598" y="150"/>
                      <a:pt x="599" y="150"/>
                    </a:cubicBezTo>
                    <a:cubicBezTo>
                      <a:pt x="598" y="150"/>
                      <a:pt x="598" y="150"/>
                      <a:pt x="598" y="151"/>
                    </a:cubicBezTo>
                    <a:cubicBezTo>
                      <a:pt x="599" y="153"/>
                      <a:pt x="600" y="152"/>
                      <a:pt x="602" y="151"/>
                    </a:cubicBezTo>
                    <a:cubicBezTo>
                      <a:pt x="603" y="151"/>
                      <a:pt x="604" y="153"/>
                      <a:pt x="606" y="152"/>
                    </a:cubicBezTo>
                    <a:cubicBezTo>
                      <a:pt x="606" y="153"/>
                      <a:pt x="606" y="153"/>
                      <a:pt x="607" y="153"/>
                    </a:cubicBezTo>
                    <a:cubicBezTo>
                      <a:pt x="606" y="154"/>
                      <a:pt x="606" y="153"/>
                      <a:pt x="605" y="154"/>
                    </a:cubicBezTo>
                    <a:cubicBezTo>
                      <a:pt x="605" y="155"/>
                      <a:pt x="605" y="155"/>
                      <a:pt x="606" y="155"/>
                    </a:cubicBezTo>
                    <a:cubicBezTo>
                      <a:pt x="605" y="156"/>
                      <a:pt x="605" y="157"/>
                      <a:pt x="605" y="157"/>
                    </a:cubicBezTo>
                    <a:cubicBezTo>
                      <a:pt x="605" y="158"/>
                      <a:pt x="604" y="157"/>
                      <a:pt x="603" y="159"/>
                    </a:cubicBezTo>
                    <a:cubicBezTo>
                      <a:pt x="603" y="159"/>
                      <a:pt x="602" y="158"/>
                      <a:pt x="601" y="159"/>
                    </a:cubicBezTo>
                    <a:cubicBezTo>
                      <a:pt x="599" y="158"/>
                      <a:pt x="597" y="159"/>
                      <a:pt x="595" y="159"/>
                    </a:cubicBezTo>
                    <a:cubicBezTo>
                      <a:pt x="595" y="159"/>
                      <a:pt x="596" y="159"/>
                      <a:pt x="596" y="160"/>
                    </a:cubicBezTo>
                    <a:cubicBezTo>
                      <a:pt x="596" y="160"/>
                      <a:pt x="597" y="159"/>
                      <a:pt x="598" y="160"/>
                    </a:cubicBezTo>
                    <a:cubicBezTo>
                      <a:pt x="598" y="160"/>
                      <a:pt x="598" y="160"/>
                      <a:pt x="598" y="160"/>
                    </a:cubicBezTo>
                    <a:cubicBezTo>
                      <a:pt x="595" y="161"/>
                      <a:pt x="592" y="159"/>
                      <a:pt x="589" y="161"/>
                    </a:cubicBezTo>
                    <a:cubicBezTo>
                      <a:pt x="588" y="160"/>
                      <a:pt x="589" y="160"/>
                      <a:pt x="589" y="160"/>
                    </a:cubicBezTo>
                    <a:cubicBezTo>
                      <a:pt x="588" y="159"/>
                      <a:pt x="588" y="160"/>
                      <a:pt x="588" y="161"/>
                    </a:cubicBezTo>
                    <a:cubicBezTo>
                      <a:pt x="587" y="160"/>
                      <a:pt x="586" y="160"/>
                      <a:pt x="586" y="161"/>
                    </a:cubicBezTo>
                    <a:cubicBezTo>
                      <a:pt x="585" y="161"/>
                      <a:pt x="586" y="160"/>
                      <a:pt x="586" y="160"/>
                    </a:cubicBezTo>
                    <a:cubicBezTo>
                      <a:pt x="585" y="160"/>
                      <a:pt x="584" y="162"/>
                      <a:pt x="583" y="161"/>
                    </a:cubicBezTo>
                    <a:cubicBezTo>
                      <a:pt x="582" y="161"/>
                      <a:pt x="582" y="161"/>
                      <a:pt x="581" y="161"/>
                    </a:cubicBezTo>
                    <a:cubicBezTo>
                      <a:pt x="581" y="160"/>
                      <a:pt x="580" y="161"/>
                      <a:pt x="579" y="161"/>
                    </a:cubicBezTo>
                    <a:cubicBezTo>
                      <a:pt x="578" y="161"/>
                      <a:pt x="577" y="160"/>
                      <a:pt x="576" y="160"/>
                    </a:cubicBezTo>
                    <a:cubicBezTo>
                      <a:pt x="576" y="160"/>
                      <a:pt x="575" y="161"/>
                      <a:pt x="575" y="161"/>
                    </a:cubicBezTo>
                    <a:cubicBezTo>
                      <a:pt x="574" y="161"/>
                      <a:pt x="573" y="161"/>
                      <a:pt x="572" y="161"/>
                    </a:cubicBezTo>
                    <a:cubicBezTo>
                      <a:pt x="571" y="161"/>
                      <a:pt x="570" y="161"/>
                      <a:pt x="569" y="161"/>
                    </a:cubicBezTo>
                    <a:cubicBezTo>
                      <a:pt x="568" y="161"/>
                      <a:pt x="568" y="160"/>
                      <a:pt x="567" y="161"/>
                    </a:cubicBezTo>
                    <a:cubicBezTo>
                      <a:pt x="563" y="160"/>
                      <a:pt x="559" y="161"/>
                      <a:pt x="554" y="162"/>
                    </a:cubicBezTo>
                    <a:cubicBezTo>
                      <a:pt x="555" y="162"/>
                      <a:pt x="556" y="162"/>
                      <a:pt x="556" y="163"/>
                    </a:cubicBezTo>
                    <a:cubicBezTo>
                      <a:pt x="557" y="164"/>
                      <a:pt x="558" y="163"/>
                      <a:pt x="559" y="163"/>
                    </a:cubicBezTo>
                    <a:cubicBezTo>
                      <a:pt x="559" y="163"/>
                      <a:pt x="558" y="164"/>
                      <a:pt x="559" y="164"/>
                    </a:cubicBezTo>
                    <a:cubicBezTo>
                      <a:pt x="561" y="165"/>
                      <a:pt x="560" y="163"/>
                      <a:pt x="561" y="163"/>
                    </a:cubicBezTo>
                    <a:cubicBezTo>
                      <a:pt x="562" y="163"/>
                      <a:pt x="562" y="163"/>
                      <a:pt x="562" y="164"/>
                    </a:cubicBezTo>
                    <a:cubicBezTo>
                      <a:pt x="562" y="164"/>
                      <a:pt x="563" y="163"/>
                      <a:pt x="564" y="163"/>
                    </a:cubicBezTo>
                    <a:cubicBezTo>
                      <a:pt x="564" y="163"/>
                      <a:pt x="564" y="164"/>
                      <a:pt x="565" y="163"/>
                    </a:cubicBezTo>
                    <a:cubicBezTo>
                      <a:pt x="566" y="165"/>
                      <a:pt x="567" y="164"/>
                      <a:pt x="568" y="165"/>
                    </a:cubicBezTo>
                    <a:cubicBezTo>
                      <a:pt x="568" y="165"/>
                      <a:pt x="568" y="164"/>
                      <a:pt x="568" y="164"/>
                    </a:cubicBezTo>
                    <a:cubicBezTo>
                      <a:pt x="569" y="163"/>
                      <a:pt x="570" y="163"/>
                      <a:pt x="571" y="163"/>
                    </a:cubicBezTo>
                    <a:cubicBezTo>
                      <a:pt x="571" y="164"/>
                      <a:pt x="570" y="164"/>
                      <a:pt x="570" y="165"/>
                    </a:cubicBezTo>
                    <a:cubicBezTo>
                      <a:pt x="571" y="166"/>
                      <a:pt x="571" y="164"/>
                      <a:pt x="572" y="165"/>
                    </a:cubicBezTo>
                    <a:cubicBezTo>
                      <a:pt x="572" y="165"/>
                      <a:pt x="572" y="165"/>
                      <a:pt x="572" y="166"/>
                    </a:cubicBezTo>
                    <a:cubicBezTo>
                      <a:pt x="573" y="165"/>
                      <a:pt x="573" y="165"/>
                      <a:pt x="572" y="165"/>
                    </a:cubicBezTo>
                    <a:cubicBezTo>
                      <a:pt x="573" y="165"/>
                      <a:pt x="574" y="164"/>
                      <a:pt x="575" y="164"/>
                    </a:cubicBezTo>
                    <a:cubicBezTo>
                      <a:pt x="575" y="164"/>
                      <a:pt x="575" y="165"/>
                      <a:pt x="575" y="165"/>
                    </a:cubicBezTo>
                    <a:cubicBezTo>
                      <a:pt x="577" y="164"/>
                      <a:pt x="578" y="165"/>
                      <a:pt x="579" y="165"/>
                    </a:cubicBezTo>
                    <a:cubicBezTo>
                      <a:pt x="580" y="164"/>
                      <a:pt x="579" y="165"/>
                      <a:pt x="578" y="164"/>
                    </a:cubicBezTo>
                    <a:cubicBezTo>
                      <a:pt x="579" y="164"/>
                      <a:pt x="579" y="164"/>
                      <a:pt x="579" y="164"/>
                    </a:cubicBezTo>
                    <a:cubicBezTo>
                      <a:pt x="580" y="164"/>
                      <a:pt x="580" y="164"/>
                      <a:pt x="580" y="165"/>
                    </a:cubicBezTo>
                    <a:cubicBezTo>
                      <a:pt x="581" y="165"/>
                      <a:pt x="583" y="166"/>
                      <a:pt x="584" y="165"/>
                    </a:cubicBezTo>
                    <a:cubicBezTo>
                      <a:pt x="585" y="166"/>
                      <a:pt x="586" y="166"/>
                      <a:pt x="586" y="165"/>
                    </a:cubicBezTo>
                    <a:cubicBezTo>
                      <a:pt x="587" y="166"/>
                      <a:pt x="589" y="165"/>
                      <a:pt x="590" y="166"/>
                    </a:cubicBezTo>
                    <a:cubicBezTo>
                      <a:pt x="591" y="166"/>
                      <a:pt x="590" y="165"/>
                      <a:pt x="590" y="165"/>
                    </a:cubicBezTo>
                    <a:cubicBezTo>
                      <a:pt x="591" y="166"/>
                      <a:pt x="593" y="165"/>
                      <a:pt x="594" y="166"/>
                    </a:cubicBezTo>
                    <a:cubicBezTo>
                      <a:pt x="594" y="166"/>
                      <a:pt x="596" y="167"/>
                      <a:pt x="597" y="166"/>
                    </a:cubicBezTo>
                    <a:cubicBezTo>
                      <a:pt x="598" y="166"/>
                      <a:pt x="597" y="166"/>
                      <a:pt x="598" y="165"/>
                    </a:cubicBezTo>
                    <a:cubicBezTo>
                      <a:pt x="599" y="165"/>
                      <a:pt x="601" y="166"/>
                      <a:pt x="603" y="165"/>
                    </a:cubicBezTo>
                    <a:cubicBezTo>
                      <a:pt x="605" y="168"/>
                      <a:pt x="607" y="166"/>
                      <a:pt x="608" y="167"/>
                    </a:cubicBezTo>
                    <a:cubicBezTo>
                      <a:pt x="609" y="167"/>
                      <a:pt x="609" y="167"/>
                      <a:pt x="609" y="166"/>
                    </a:cubicBezTo>
                    <a:cubicBezTo>
                      <a:pt x="610" y="167"/>
                      <a:pt x="611" y="167"/>
                      <a:pt x="612" y="166"/>
                    </a:cubicBezTo>
                    <a:cubicBezTo>
                      <a:pt x="613" y="167"/>
                      <a:pt x="613" y="167"/>
                      <a:pt x="614" y="166"/>
                    </a:cubicBezTo>
                    <a:cubicBezTo>
                      <a:pt x="615" y="167"/>
                      <a:pt x="615" y="167"/>
                      <a:pt x="615" y="167"/>
                    </a:cubicBezTo>
                    <a:cubicBezTo>
                      <a:pt x="619" y="166"/>
                      <a:pt x="622" y="166"/>
                      <a:pt x="626" y="168"/>
                    </a:cubicBezTo>
                    <a:cubicBezTo>
                      <a:pt x="624" y="168"/>
                      <a:pt x="621" y="167"/>
                      <a:pt x="619" y="168"/>
                    </a:cubicBezTo>
                    <a:cubicBezTo>
                      <a:pt x="619" y="168"/>
                      <a:pt x="619" y="168"/>
                      <a:pt x="618" y="168"/>
                    </a:cubicBezTo>
                    <a:cubicBezTo>
                      <a:pt x="618" y="168"/>
                      <a:pt x="618" y="168"/>
                      <a:pt x="618" y="168"/>
                    </a:cubicBezTo>
                    <a:cubicBezTo>
                      <a:pt x="617" y="167"/>
                      <a:pt x="616" y="169"/>
                      <a:pt x="614" y="167"/>
                    </a:cubicBezTo>
                    <a:cubicBezTo>
                      <a:pt x="614" y="168"/>
                      <a:pt x="614" y="168"/>
                      <a:pt x="614" y="168"/>
                    </a:cubicBezTo>
                    <a:cubicBezTo>
                      <a:pt x="612" y="167"/>
                      <a:pt x="609" y="168"/>
                      <a:pt x="607" y="168"/>
                    </a:cubicBezTo>
                    <a:cubicBezTo>
                      <a:pt x="607" y="168"/>
                      <a:pt x="607" y="168"/>
                      <a:pt x="606" y="168"/>
                    </a:cubicBezTo>
                    <a:cubicBezTo>
                      <a:pt x="606" y="168"/>
                      <a:pt x="606" y="168"/>
                      <a:pt x="606" y="167"/>
                    </a:cubicBezTo>
                    <a:cubicBezTo>
                      <a:pt x="603" y="168"/>
                      <a:pt x="600" y="169"/>
                      <a:pt x="597" y="168"/>
                    </a:cubicBezTo>
                    <a:cubicBezTo>
                      <a:pt x="596" y="169"/>
                      <a:pt x="594" y="169"/>
                      <a:pt x="593" y="168"/>
                    </a:cubicBezTo>
                    <a:cubicBezTo>
                      <a:pt x="592" y="168"/>
                      <a:pt x="591" y="169"/>
                      <a:pt x="590" y="168"/>
                    </a:cubicBezTo>
                    <a:cubicBezTo>
                      <a:pt x="589" y="169"/>
                      <a:pt x="588" y="169"/>
                      <a:pt x="587" y="168"/>
                    </a:cubicBezTo>
                    <a:cubicBezTo>
                      <a:pt x="587" y="168"/>
                      <a:pt x="587" y="168"/>
                      <a:pt x="587" y="168"/>
                    </a:cubicBezTo>
                    <a:cubicBezTo>
                      <a:pt x="582" y="168"/>
                      <a:pt x="577" y="169"/>
                      <a:pt x="573" y="168"/>
                    </a:cubicBezTo>
                    <a:cubicBezTo>
                      <a:pt x="572" y="169"/>
                      <a:pt x="571" y="169"/>
                      <a:pt x="570" y="169"/>
                    </a:cubicBezTo>
                    <a:cubicBezTo>
                      <a:pt x="568" y="168"/>
                      <a:pt x="567" y="169"/>
                      <a:pt x="565" y="169"/>
                    </a:cubicBezTo>
                    <a:cubicBezTo>
                      <a:pt x="563" y="168"/>
                      <a:pt x="560" y="168"/>
                      <a:pt x="558" y="169"/>
                    </a:cubicBezTo>
                    <a:cubicBezTo>
                      <a:pt x="558" y="169"/>
                      <a:pt x="558" y="169"/>
                      <a:pt x="557" y="168"/>
                    </a:cubicBezTo>
                    <a:cubicBezTo>
                      <a:pt x="557" y="168"/>
                      <a:pt x="557" y="168"/>
                      <a:pt x="556" y="169"/>
                    </a:cubicBezTo>
                    <a:cubicBezTo>
                      <a:pt x="555" y="168"/>
                      <a:pt x="552" y="169"/>
                      <a:pt x="551" y="169"/>
                    </a:cubicBezTo>
                    <a:cubicBezTo>
                      <a:pt x="550" y="169"/>
                      <a:pt x="548" y="168"/>
                      <a:pt x="547" y="168"/>
                    </a:cubicBezTo>
                    <a:cubicBezTo>
                      <a:pt x="546" y="168"/>
                      <a:pt x="546" y="168"/>
                      <a:pt x="545" y="168"/>
                    </a:cubicBezTo>
                    <a:cubicBezTo>
                      <a:pt x="545" y="168"/>
                      <a:pt x="545" y="168"/>
                      <a:pt x="544" y="168"/>
                    </a:cubicBezTo>
                    <a:cubicBezTo>
                      <a:pt x="540" y="169"/>
                      <a:pt x="535" y="169"/>
                      <a:pt x="531" y="168"/>
                    </a:cubicBezTo>
                    <a:cubicBezTo>
                      <a:pt x="530" y="168"/>
                      <a:pt x="529" y="169"/>
                      <a:pt x="528" y="168"/>
                    </a:cubicBezTo>
                    <a:cubicBezTo>
                      <a:pt x="527" y="167"/>
                      <a:pt x="528" y="168"/>
                      <a:pt x="527" y="168"/>
                    </a:cubicBezTo>
                    <a:cubicBezTo>
                      <a:pt x="522" y="168"/>
                      <a:pt x="516" y="169"/>
                      <a:pt x="510" y="168"/>
                    </a:cubicBezTo>
                    <a:cubicBezTo>
                      <a:pt x="510" y="169"/>
                      <a:pt x="508" y="169"/>
                      <a:pt x="508" y="168"/>
                    </a:cubicBezTo>
                    <a:cubicBezTo>
                      <a:pt x="507" y="169"/>
                      <a:pt x="506" y="169"/>
                      <a:pt x="504" y="168"/>
                    </a:cubicBezTo>
                    <a:cubicBezTo>
                      <a:pt x="503" y="168"/>
                      <a:pt x="502" y="169"/>
                      <a:pt x="502" y="168"/>
                    </a:cubicBezTo>
                    <a:cubicBezTo>
                      <a:pt x="501" y="168"/>
                      <a:pt x="501" y="169"/>
                      <a:pt x="501" y="169"/>
                    </a:cubicBezTo>
                    <a:cubicBezTo>
                      <a:pt x="496" y="168"/>
                      <a:pt x="492" y="170"/>
                      <a:pt x="488" y="169"/>
                    </a:cubicBezTo>
                    <a:cubicBezTo>
                      <a:pt x="488" y="168"/>
                      <a:pt x="487" y="169"/>
                      <a:pt x="487" y="169"/>
                    </a:cubicBezTo>
                    <a:cubicBezTo>
                      <a:pt x="482" y="168"/>
                      <a:pt x="478" y="170"/>
                      <a:pt x="473" y="169"/>
                    </a:cubicBezTo>
                    <a:cubicBezTo>
                      <a:pt x="470" y="170"/>
                      <a:pt x="467" y="169"/>
                      <a:pt x="464" y="169"/>
                    </a:cubicBezTo>
                    <a:cubicBezTo>
                      <a:pt x="463" y="169"/>
                      <a:pt x="463" y="169"/>
                      <a:pt x="463" y="169"/>
                    </a:cubicBezTo>
                    <a:cubicBezTo>
                      <a:pt x="460" y="169"/>
                      <a:pt x="457" y="169"/>
                      <a:pt x="454" y="169"/>
                    </a:cubicBezTo>
                    <a:cubicBezTo>
                      <a:pt x="453" y="169"/>
                      <a:pt x="451" y="168"/>
                      <a:pt x="450" y="169"/>
                    </a:cubicBezTo>
                    <a:cubicBezTo>
                      <a:pt x="447" y="169"/>
                      <a:pt x="445" y="168"/>
                      <a:pt x="443" y="169"/>
                    </a:cubicBezTo>
                    <a:cubicBezTo>
                      <a:pt x="441" y="168"/>
                      <a:pt x="439" y="170"/>
                      <a:pt x="437" y="169"/>
                    </a:cubicBezTo>
                    <a:cubicBezTo>
                      <a:pt x="436" y="170"/>
                      <a:pt x="433" y="168"/>
                      <a:pt x="431" y="169"/>
                    </a:cubicBezTo>
                    <a:cubicBezTo>
                      <a:pt x="431" y="168"/>
                      <a:pt x="430" y="168"/>
                      <a:pt x="430" y="168"/>
                    </a:cubicBezTo>
                    <a:cubicBezTo>
                      <a:pt x="429" y="168"/>
                      <a:pt x="430" y="169"/>
                      <a:pt x="429" y="169"/>
                    </a:cubicBezTo>
                    <a:cubicBezTo>
                      <a:pt x="429" y="169"/>
                      <a:pt x="428" y="169"/>
                      <a:pt x="427" y="168"/>
                    </a:cubicBezTo>
                    <a:cubicBezTo>
                      <a:pt x="426" y="168"/>
                      <a:pt x="425" y="170"/>
                      <a:pt x="423" y="168"/>
                    </a:cubicBezTo>
                    <a:cubicBezTo>
                      <a:pt x="419" y="169"/>
                      <a:pt x="415" y="169"/>
                      <a:pt x="411" y="168"/>
                    </a:cubicBezTo>
                    <a:cubicBezTo>
                      <a:pt x="410" y="169"/>
                      <a:pt x="410" y="169"/>
                      <a:pt x="409" y="168"/>
                    </a:cubicBezTo>
                    <a:cubicBezTo>
                      <a:pt x="408" y="169"/>
                      <a:pt x="406" y="169"/>
                      <a:pt x="405" y="168"/>
                    </a:cubicBezTo>
                    <a:cubicBezTo>
                      <a:pt x="404" y="168"/>
                      <a:pt x="405" y="168"/>
                      <a:pt x="404" y="169"/>
                    </a:cubicBezTo>
                    <a:cubicBezTo>
                      <a:pt x="402" y="168"/>
                      <a:pt x="399" y="170"/>
                      <a:pt x="396" y="168"/>
                    </a:cubicBezTo>
                    <a:cubicBezTo>
                      <a:pt x="396" y="168"/>
                      <a:pt x="396" y="168"/>
                      <a:pt x="395" y="168"/>
                    </a:cubicBezTo>
                    <a:cubicBezTo>
                      <a:pt x="395" y="168"/>
                      <a:pt x="395" y="168"/>
                      <a:pt x="395" y="168"/>
                    </a:cubicBezTo>
                    <a:cubicBezTo>
                      <a:pt x="394" y="168"/>
                      <a:pt x="393" y="169"/>
                      <a:pt x="392" y="168"/>
                    </a:cubicBezTo>
                    <a:cubicBezTo>
                      <a:pt x="391" y="169"/>
                      <a:pt x="389" y="169"/>
                      <a:pt x="388" y="168"/>
                    </a:cubicBezTo>
                    <a:cubicBezTo>
                      <a:pt x="388" y="168"/>
                      <a:pt x="389" y="168"/>
                      <a:pt x="389" y="168"/>
                    </a:cubicBezTo>
                    <a:cubicBezTo>
                      <a:pt x="388" y="167"/>
                      <a:pt x="386" y="167"/>
                      <a:pt x="386" y="168"/>
                    </a:cubicBezTo>
                    <a:cubicBezTo>
                      <a:pt x="384" y="167"/>
                      <a:pt x="383" y="168"/>
                      <a:pt x="382" y="168"/>
                    </a:cubicBezTo>
                    <a:cubicBezTo>
                      <a:pt x="382" y="168"/>
                      <a:pt x="382" y="168"/>
                      <a:pt x="382" y="169"/>
                    </a:cubicBezTo>
                    <a:cubicBezTo>
                      <a:pt x="381" y="169"/>
                      <a:pt x="381" y="168"/>
                      <a:pt x="381" y="168"/>
                    </a:cubicBezTo>
                    <a:cubicBezTo>
                      <a:pt x="381" y="168"/>
                      <a:pt x="381" y="168"/>
                      <a:pt x="381" y="168"/>
                    </a:cubicBezTo>
                    <a:cubicBezTo>
                      <a:pt x="381" y="167"/>
                      <a:pt x="380" y="167"/>
                      <a:pt x="379" y="167"/>
                    </a:cubicBezTo>
                    <a:cubicBezTo>
                      <a:pt x="379" y="167"/>
                      <a:pt x="378" y="168"/>
                      <a:pt x="378" y="168"/>
                    </a:cubicBezTo>
                    <a:cubicBezTo>
                      <a:pt x="378" y="168"/>
                      <a:pt x="377" y="167"/>
                      <a:pt x="376" y="167"/>
                    </a:cubicBezTo>
                    <a:cubicBezTo>
                      <a:pt x="374" y="167"/>
                      <a:pt x="373" y="168"/>
                      <a:pt x="371" y="167"/>
                    </a:cubicBezTo>
                    <a:cubicBezTo>
                      <a:pt x="371" y="168"/>
                      <a:pt x="370" y="168"/>
                      <a:pt x="370" y="168"/>
                    </a:cubicBezTo>
                    <a:cubicBezTo>
                      <a:pt x="369" y="167"/>
                      <a:pt x="369" y="168"/>
                      <a:pt x="369" y="167"/>
                    </a:cubicBezTo>
                    <a:cubicBezTo>
                      <a:pt x="368" y="168"/>
                      <a:pt x="367" y="168"/>
                      <a:pt x="366" y="167"/>
                    </a:cubicBezTo>
                    <a:cubicBezTo>
                      <a:pt x="366" y="168"/>
                      <a:pt x="365" y="168"/>
                      <a:pt x="364" y="167"/>
                    </a:cubicBezTo>
                    <a:cubicBezTo>
                      <a:pt x="363" y="167"/>
                      <a:pt x="364" y="168"/>
                      <a:pt x="363" y="168"/>
                    </a:cubicBezTo>
                    <a:cubicBezTo>
                      <a:pt x="362" y="167"/>
                      <a:pt x="360" y="168"/>
                      <a:pt x="359" y="166"/>
                    </a:cubicBezTo>
                    <a:cubicBezTo>
                      <a:pt x="358" y="167"/>
                      <a:pt x="359" y="167"/>
                      <a:pt x="359" y="168"/>
                    </a:cubicBezTo>
                    <a:cubicBezTo>
                      <a:pt x="358" y="167"/>
                      <a:pt x="357" y="168"/>
                      <a:pt x="357" y="167"/>
                    </a:cubicBezTo>
                    <a:cubicBezTo>
                      <a:pt x="356" y="167"/>
                      <a:pt x="356" y="168"/>
                      <a:pt x="356" y="168"/>
                    </a:cubicBezTo>
                    <a:cubicBezTo>
                      <a:pt x="355" y="168"/>
                      <a:pt x="354" y="167"/>
                      <a:pt x="353" y="168"/>
                    </a:cubicBezTo>
                    <a:cubicBezTo>
                      <a:pt x="352" y="167"/>
                      <a:pt x="351" y="169"/>
                      <a:pt x="349" y="167"/>
                    </a:cubicBezTo>
                    <a:cubicBezTo>
                      <a:pt x="348" y="168"/>
                      <a:pt x="347" y="168"/>
                      <a:pt x="346" y="168"/>
                    </a:cubicBezTo>
                    <a:cubicBezTo>
                      <a:pt x="344" y="167"/>
                      <a:pt x="341" y="169"/>
                      <a:pt x="340" y="168"/>
                    </a:cubicBezTo>
                    <a:cubicBezTo>
                      <a:pt x="339" y="168"/>
                      <a:pt x="338" y="167"/>
                      <a:pt x="338" y="168"/>
                    </a:cubicBezTo>
                    <a:cubicBezTo>
                      <a:pt x="336" y="167"/>
                      <a:pt x="334" y="168"/>
                      <a:pt x="332" y="168"/>
                    </a:cubicBezTo>
                    <a:cubicBezTo>
                      <a:pt x="331" y="168"/>
                      <a:pt x="330" y="169"/>
                      <a:pt x="328" y="168"/>
                    </a:cubicBezTo>
                    <a:cubicBezTo>
                      <a:pt x="327" y="168"/>
                      <a:pt x="325" y="168"/>
                      <a:pt x="323" y="168"/>
                    </a:cubicBezTo>
                    <a:cubicBezTo>
                      <a:pt x="323" y="168"/>
                      <a:pt x="323" y="168"/>
                      <a:pt x="323" y="168"/>
                    </a:cubicBezTo>
                    <a:cubicBezTo>
                      <a:pt x="322" y="167"/>
                      <a:pt x="321" y="169"/>
                      <a:pt x="321" y="168"/>
                    </a:cubicBezTo>
                    <a:cubicBezTo>
                      <a:pt x="318" y="168"/>
                      <a:pt x="316" y="169"/>
                      <a:pt x="313" y="168"/>
                    </a:cubicBezTo>
                    <a:cubicBezTo>
                      <a:pt x="311" y="168"/>
                      <a:pt x="310" y="169"/>
                      <a:pt x="308" y="167"/>
                    </a:cubicBezTo>
                    <a:cubicBezTo>
                      <a:pt x="307" y="169"/>
                      <a:pt x="306" y="168"/>
                      <a:pt x="305" y="169"/>
                    </a:cubicBezTo>
                    <a:cubicBezTo>
                      <a:pt x="306" y="169"/>
                      <a:pt x="307" y="169"/>
                      <a:pt x="307" y="169"/>
                    </a:cubicBezTo>
                    <a:cubicBezTo>
                      <a:pt x="309" y="172"/>
                      <a:pt x="313" y="171"/>
                      <a:pt x="315" y="172"/>
                    </a:cubicBezTo>
                    <a:close/>
                    <a:moveTo>
                      <a:pt x="527" y="58"/>
                    </a:moveTo>
                    <a:cubicBezTo>
                      <a:pt x="527" y="57"/>
                      <a:pt x="527" y="58"/>
                      <a:pt x="527" y="58"/>
                    </a:cubicBezTo>
                    <a:close/>
                    <a:moveTo>
                      <a:pt x="391" y="168"/>
                    </a:moveTo>
                    <a:cubicBezTo>
                      <a:pt x="391" y="167"/>
                      <a:pt x="392" y="168"/>
                      <a:pt x="391" y="168"/>
                    </a:cubicBezTo>
                    <a:close/>
                    <a:moveTo>
                      <a:pt x="494" y="43"/>
                    </a:moveTo>
                    <a:cubicBezTo>
                      <a:pt x="494" y="43"/>
                      <a:pt x="494" y="43"/>
                      <a:pt x="494" y="43"/>
                    </a:cubicBezTo>
                    <a:close/>
                    <a:moveTo>
                      <a:pt x="454" y="25"/>
                    </a:moveTo>
                    <a:cubicBezTo>
                      <a:pt x="454" y="26"/>
                      <a:pt x="454" y="26"/>
                      <a:pt x="454" y="26"/>
                    </a:cubicBezTo>
                    <a:cubicBezTo>
                      <a:pt x="454" y="26"/>
                      <a:pt x="455" y="26"/>
                      <a:pt x="454" y="25"/>
                    </a:cubicBezTo>
                    <a:close/>
                    <a:moveTo>
                      <a:pt x="421" y="33"/>
                    </a:moveTo>
                    <a:cubicBezTo>
                      <a:pt x="421" y="33"/>
                      <a:pt x="421" y="33"/>
                      <a:pt x="421" y="34"/>
                    </a:cubicBezTo>
                    <a:cubicBezTo>
                      <a:pt x="421" y="34"/>
                      <a:pt x="421" y="34"/>
                      <a:pt x="421" y="34"/>
                    </a:cubicBezTo>
                    <a:cubicBezTo>
                      <a:pt x="421" y="34"/>
                      <a:pt x="421" y="34"/>
                      <a:pt x="422" y="34"/>
                    </a:cubicBezTo>
                    <a:cubicBezTo>
                      <a:pt x="421" y="33"/>
                      <a:pt x="421" y="33"/>
                      <a:pt x="421" y="33"/>
                    </a:cubicBezTo>
                    <a:close/>
                    <a:moveTo>
                      <a:pt x="423" y="30"/>
                    </a:moveTo>
                    <a:cubicBezTo>
                      <a:pt x="423" y="30"/>
                      <a:pt x="423" y="30"/>
                      <a:pt x="423" y="30"/>
                    </a:cubicBezTo>
                    <a:close/>
                    <a:moveTo>
                      <a:pt x="428" y="21"/>
                    </a:moveTo>
                    <a:cubicBezTo>
                      <a:pt x="427" y="21"/>
                      <a:pt x="429" y="22"/>
                      <a:pt x="428" y="21"/>
                    </a:cubicBezTo>
                    <a:close/>
                    <a:moveTo>
                      <a:pt x="304" y="168"/>
                    </a:moveTo>
                    <a:cubicBezTo>
                      <a:pt x="304" y="168"/>
                      <a:pt x="304" y="168"/>
                      <a:pt x="304" y="169"/>
                    </a:cubicBezTo>
                    <a:cubicBezTo>
                      <a:pt x="305" y="169"/>
                      <a:pt x="305" y="168"/>
                      <a:pt x="304" y="168"/>
                    </a:cubicBezTo>
                    <a:close/>
                    <a:moveTo>
                      <a:pt x="293" y="169"/>
                    </a:moveTo>
                    <a:cubicBezTo>
                      <a:pt x="293" y="169"/>
                      <a:pt x="292" y="169"/>
                      <a:pt x="292" y="169"/>
                    </a:cubicBezTo>
                    <a:cubicBezTo>
                      <a:pt x="292" y="170"/>
                      <a:pt x="293" y="170"/>
                      <a:pt x="294" y="170"/>
                    </a:cubicBezTo>
                    <a:cubicBezTo>
                      <a:pt x="294" y="169"/>
                      <a:pt x="293" y="169"/>
                      <a:pt x="293" y="169"/>
                    </a:cubicBezTo>
                    <a:close/>
                    <a:moveTo>
                      <a:pt x="406" y="31"/>
                    </a:moveTo>
                    <a:cubicBezTo>
                      <a:pt x="405" y="31"/>
                      <a:pt x="405" y="31"/>
                      <a:pt x="405" y="31"/>
                    </a:cubicBezTo>
                    <a:cubicBezTo>
                      <a:pt x="405" y="32"/>
                      <a:pt x="404" y="32"/>
                      <a:pt x="404" y="33"/>
                    </a:cubicBezTo>
                    <a:cubicBezTo>
                      <a:pt x="405" y="33"/>
                      <a:pt x="405" y="32"/>
                      <a:pt x="406" y="31"/>
                    </a:cubicBezTo>
                    <a:close/>
                    <a:moveTo>
                      <a:pt x="289" y="170"/>
                    </a:moveTo>
                    <a:cubicBezTo>
                      <a:pt x="290" y="170"/>
                      <a:pt x="290" y="170"/>
                      <a:pt x="291" y="170"/>
                    </a:cubicBezTo>
                    <a:cubicBezTo>
                      <a:pt x="290" y="170"/>
                      <a:pt x="290" y="169"/>
                      <a:pt x="289" y="170"/>
                    </a:cubicBezTo>
                    <a:close/>
                    <a:moveTo>
                      <a:pt x="406" y="29"/>
                    </a:moveTo>
                    <a:cubicBezTo>
                      <a:pt x="406" y="29"/>
                      <a:pt x="406" y="29"/>
                      <a:pt x="406" y="29"/>
                    </a:cubicBezTo>
                    <a:close/>
                    <a:moveTo>
                      <a:pt x="403" y="30"/>
                    </a:moveTo>
                    <a:cubicBezTo>
                      <a:pt x="403" y="30"/>
                      <a:pt x="404" y="30"/>
                      <a:pt x="404" y="29"/>
                    </a:cubicBezTo>
                    <a:cubicBezTo>
                      <a:pt x="403" y="29"/>
                      <a:pt x="402" y="29"/>
                      <a:pt x="402" y="29"/>
                    </a:cubicBezTo>
                    <a:cubicBezTo>
                      <a:pt x="402" y="30"/>
                      <a:pt x="401" y="31"/>
                      <a:pt x="401" y="32"/>
                    </a:cubicBezTo>
                    <a:cubicBezTo>
                      <a:pt x="402" y="32"/>
                      <a:pt x="402" y="32"/>
                      <a:pt x="403" y="32"/>
                    </a:cubicBezTo>
                    <a:cubicBezTo>
                      <a:pt x="402" y="31"/>
                      <a:pt x="403" y="31"/>
                      <a:pt x="403" y="30"/>
                    </a:cubicBezTo>
                    <a:close/>
                    <a:moveTo>
                      <a:pt x="405" y="27"/>
                    </a:moveTo>
                    <a:cubicBezTo>
                      <a:pt x="404" y="26"/>
                      <a:pt x="405" y="27"/>
                      <a:pt x="405" y="27"/>
                    </a:cubicBezTo>
                    <a:close/>
                    <a:moveTo>
                      <a:pt x="401" y="29"/>
                    </a:moveTo>
                    <a:cubicBezTo>
                      <a:pt x="400" y="29"/>
                      <a:pt x="400" y="29"/>
                      <a:pt x="400" y="29"/>
                    </a:cubicBezTo>
                    <a:cubicBezTo>
                      <a:pt x="400" y="29"/>
                      <a:pt x="399" y="30"/>
                      <a:pt x="399" y="30"/>
                    </a:cubicBezTo>
                    <a:cubicBezTo>
                      <a:pt x="399" y="29"/>
                      <a:pt x="399" y="29"/>
                      <a:pt x="399" y="29"/>
                    </a:cubicBezTo>
                    <a:cubicBezTo>
                      <a:pt x="398" y="28"/>
                      <a:pt x="397" y="30"/>
                      <a:pt x="396" y="30"/>
                    </a:cubicBezTo>
                    <a:cubicBezTo>
                      <a:pt x="397" y="31"/>
                      <a:pt x="399" y="30"/>
                      <a:pt x="400" y="32"/>
                    </a:cubicBezTo>
                    <a:cubicBezTo>
                      <a:pt x="401" y="31"/>
                      <a:pt x="401" y="30"/>
                      <a:pt x="401" y="29"/>
                    </a:cubicBezTo>
                    <a:close/>
                    <a:moveTo>
                      <a:pt x="402" y="21"/>
                    </a:moveTo>
                    <a:cubicBezTo>
                      <a:pt x="402" y="21"/>
                      <a:pt x="402" y="21"/>
                      <a:pt x="402" y="21"/>
                    </a:cubicBezTo>
                    <a:cubicBezTo>
                      <a:pt x="402" y="21"/>
                      <a:pt x="402" y="22"/>
                      <a:pt x="402" y="22"/>
                    </a:cubicBezTo>
                    <a:cubicBezTo>
                      <a:pt x="402" y="21"/>
                      <a:pt x="402" y="21"/>
                      <a:pt x="402" y="21"/>
                    </a:cubicBezTo>
                    <a:cubicBezTo>
                      <a:pt x="402" y="21"/>
                      <a:pt x="402" y="21"/>
                      <a:pt x="402" y="21"/>
                    </a:cubicBezTo>
                    <a:close/>
                    <a:moveTo>
                      <a:pt x="396" y="29"/>
                    </a:moveTo>
                    <a:cubicBezTo>
                      <a:pt x="395" y="29"/>
                      <a:pt x="396" y="29"/>
                      <a:pt x="396" y="29"/>
                    </a:cubicBezTo>
                    <a:close/>
                    <a:moveTo>
                      <a:pt x="393" y="29"/>
                    </a:moveTo>
                    <a:cubicBezTo>
                      <a:pt x="393" y="29"/>
                      <a:pt x="394" y="30"/>
                      <a:pt x="394" y="30"/>
                    </a:cubicBezTo>
                    <a:cubicBezTo>
                      <a:pt x="394" y="30"/>
                      <a:pt x="395" y="30"/>
                      <a:pt x="395" y="30"/>
                    </a:cubicBezTo>
                    <a:cubicBezTo>
                      <a:pt x="394" y="29"/>
                      <a:pt x="394" y="28"/>
                      <a:pt x="393" y="29"/>
                    </a:cubicBezTo>
                    <a:close/>
                    <a:moveTo>
                      <a:pt x="391" y="30"/>
                    </a:moveTo>
                    <a:cubicBezTo>
                      <a:pt x="390" y="29"/>
                      <a:pt x="390" y="30"/>
                      <a:pt x="391" y="30"/>
                    </a:cubicBezTo>
                    <a:cubicBezTo>
                      <a:pt x="390" y="30"/>
                      <a:pt x="391" y="30"/>
                      <a:pt x="391" y="30"/>
                    </a:cubicBezTo>
                    <a:cubicBezTo>
                      <a:pt x="391" y="30"/>
                      <a:pt x="392" y="29"/>
                      <a:pt x="392" y="30"/>
                    </a:cubicBezTo>
                    <a:cubicBezTo>
                      <a:pt x="392" y="28"/>
                      <a:pt x="391" y="28"/>
                      <a:pt x="390" y="29"/>
                    </a:cubicBezTo>
                    <a:cubicBezTo>
                      <a:pt x="390" y="29"/>
                      <a:pt x="391" y="29"/>
                      <a:pt x="391" y="30"/>
                    </a:cubicBezTo>
                    <a:close/>
                    <a:moveTo>
                      <a:pt x="389" y="29"/>
                    </a:moveTo>
                    <a:cubicBezTo>
                      <a:pt x="389" y="29"/>
                      <a:pt x="389" y="29"/>
                      <a:pt x="389" y="29"/>
                    </a:cubicBezTo>
                    <a:cubicBezTo>
                      <a:pt x="389" y="28"/>
                      <a:pt x="389" y="28"/>
                      <a:pt x="388" y="27"/>
                    </a:cubicBezTo>
                    <a:cubicBezTo>
                      <a:pt x="388" y="28"/>
                      <a:pt x="388" y="28"/>
                      <a:pt x="388" y="29"/>
                    </a:cubicBezTo>
                    <a:cubicBezTo>
                      <a:pt x="388" y="29"/>
                      <a:pt x="388" y="28"/>
                      <a:pt x="387" y="28"/>
                    </a:cubicBezTo>
                    <a:cubicBezTo>
                      <a:pt x="386" y="29"/>
                      <a:pt x="384" y="27"/>
                      <a:pt x="382" y="28"/>
                    </a:cubicBezTo>
                    <a:cubicBezTo>
                      <a:pt x="382" y="29"/>
                      <a:pt x="381" y="29"/>
                      <a:pt x="381" y="30"/>
                    </a:cubicBezTo>
                    <a:cubicBezTo>
                      <a:pt x="380" y="29"/>
                      <a:pt x="379" y="29"/>
                      <a:pt x="379" y="29"/>
                    </a:cubicBezTo>
                    <a:cubicBezTo>
                      <a:pt x="380" y="28"/>
                      <a:pt x="381" y="28"/>
                      <a:pt x="382" y="28"/>
                    </a:cubicBezTo>
                    <a:cubicBezTo>
                      <a:pt x="382" y="27"/>
                      <a:pt x="382" y="27"/>
                      <a:pt x="381" y="27"/>
                    </a:cubicBezTo>
                    <a:cubicBezTo>
                      <a:pt x="381" y="27"/>
                      <a:pt x="380" y="27"/>
                      <a:pt x="379" y="27"/>
                    </a:cubicBezTo>
                    <a:cubicBezTo>
                      <a:pt x="379" y="27"/>
                      <a:pt x="378" y="28"/>
                      <a:pt x="378" y="28"/>
                    </a:cubicBezTo>
                    <a:cubicBezTo>
                      <a:pt x="378" y="28"/>
                      <a:pt x="378" y="27"/>
                      <a:pt x="377" y="27"/>
                    </a:cubicBezTo>
                    <a:cubicBezTo>
                      <a:pt x="377" y="27"/>
                      <a:pt x="376" y="28"/>
                      <a:pt x="376" y="28"/>
                    </a:cubicBezTo>
                    <a:cubicBezTo>
                      <a:pt x="374" y="27"/>
                      <a:pt x="372" y="26"/>
                      <a:pt x="371" y="27"/>
                    </a:cubicBezTo>
                    <a:cubicBezTo>
                      <a:pt x="371" y="27"/>
                      <a:pt x="371" y="27"/>
                      <a:pt x="371" y="28"/>
                    </a:cubicBezTo>
                    <a:cubicBezTo>
                      <a:pt x="371" y="28"/>
                      <a:pt x="370" y="29"/>
                      <a:pt x="370" y="28"/>
                    </a:cubicBezTo>
                    <a:cubicBezTo>
                      <a:pt x="370" y="28"/>
                      <a:pt x="370" y="28"/>
                      <a:pt x="371" y="28"/>
                    </a:cubicBezTo>
                    <a:cubicBezTo>
                      <a:pt x="370" y="27"/>
                      <a:pt x="369" y="27"/>
                      <a:pt x="369" y="26"/>
                    </a:cubicBezTo>
                    <a:cubicBezTo>
                      <a:pt x="368" y="27"/>
                      <a:pt x="367" y="27"/>
                      <a:pt x="366" y="26"/>
                    </a:cubicBezTo>
                    <a:cubicBezTo>
                      <a:pt x="364" y="26"/>
                      <a:pt x="361" y="27"/>
                      <a:pt x="359" y="25"/>
                    </a:cubicBezTo>
                    <a:cubicBezTo>
                      <a:pt x="359" y="25"/>
                      <a:pt x="359" y="26"/>
                      <a:pt x="358" y="26"/>
                    </a:cubicBezTo>
                    <a:cubicBezTo>
                      <a:pt x="357" y="25"/>
                      <a:pt x="356" y="26"/>
                      <a:pt x="355" y="26"/>
                    </a:cubicBezTo>
                    <a:cubicBezTo>
                      <a:pt x="353" y="25"/>
                      <a:pt x="352" y="26"/>
                      <a:pt x="350" y="25"/>
                    </a:cubicBezTo>
                    <a:cubicBezTo>
                      <a:pt x="350" y="26"/>
                      <a:pt x="350" y="26"/>
                      <a:pt x="351" y="27"/>
                    </a:cubicBezTo>
                    <a:cubicBezTo>
                      <a:pt x="351" y="27"/>
                      <a:pt x="351" y="26"/>
                      <a:pt x="352" y="26"/>
                    </a:cubicBezTo>
                    <a:cubicBezTo>
                      <a:pt x="352" y="27"/>
                      <a:pt x="352" y="27"/>
                      <a:pt x="353" y="28"/>
                    </a:cubicBezTo>
                    <a:cubicBezTo>
                      <a:pt x="353" y="27"/>
                      <a:pt x="353" y="27"/>
                      <a:pt x="354" y="28"/>
                    </a:cubicBezTo>
                    <a:cubicBezTo>
                      <a:pt x="354" y="28"/>
                      <a:pt x="354" y="28"/>
                      <a:pt x="354" y="29"/>
                    </a:cubicBezTo>
                    <a:cubicBezTo>
                      <a:pt x="356" y="29"/>
                      <a:pt x="357" y="29"/>
                      <a:pt x="358" y="29"/>
                    </a:cubicBezTo>
                    <a:cubicBezTo>
                      <a:pt x="360" y="30"/>
                      <a:pt x="361" y="30"/>
                      <a:pt x="362" y="29"/>
                    </a:cubicBezTo>
                    <a:cubicBezTo>
                      <a:pt x="362" y="29"/>
                      <a:pt x="361" y="29"/>
                      <a:pt x="361" y="28"/>
                    </a:cubicBezTo>
                    <a:cubicBezTo>
                      <a:pt x="363" y="30"/>
                      <a:pt x="363" y="26"/>
                      <a:pt x="365" y="28"/>
                    </a:cubicBezTo>
                    <a:cubicBezTo>
                      <a:pt x="365" y="28"/>
                      <a:pt x="365" y="29"/>
                      <a:pt x="365" y="29"/>
                    </a:cubicBezTo>
                    <a:cubicBezTo>
                      <a:pt x="365" y="30"/>
                      <a:pt x="366" y="30"/>
                      <a:pt x="367" y="31"/>
                    </a:cubicBezTo>
                    <a:cubicBezTo>
                      <a:pt x="368" y="29"/>
                      <a:pt x="370" y="30"/>
                      <a:pt x="372" y="31"/>
                    </a:cubicBezTo>
                    <a:cubicBezTo>
                      <a:pt x="372" y="31"/>
                      <a:pt x="372" y="31"/>
                      <a:pt x="372" y="30"/>
                    </a:cubicBezTo>
                    <a:cubicBezTo>
                      <a:pt x="373" y="30"/>
                      <a:pt x="374" y="31"/>
                      <a:pt x="374" y="31"/>
                    </a:cubicBezTo>
                    <a:cubicBezTo>
                      <a:pt x="374" y="31"/>
                      <a:pt x="374" y="31"/>
                      <a:pt x="374" y="30"/>
                    </a:cubicBezTo>
                    <a:cubicBezTo>
                      <a:pt x="375" y="30"/>
                      <a:pt x="376" y="30"/>
                      <a:pt x="377" y="30"/>
                    </a:cubicBezTo>
                    <a:cubicBezTo>
                      <a:pt x="377" y="30"/>
                      <a:pt x="376" y="30"/>
                      <a:pt x="376" y="29"/>
                    </a:cubicBezTo>
                    <a:cubicBezTo>
                      <a:pt x="377" y="29"/>
                      <a:pt x="378" y="29"/>
                      <a:pt x="379" y="29"/>
                    </a:cubicBezTo>
                    <a:cubicBezTo>
                      <a:pt x="379" y="30"/>
                      <a:pt x="379" y="30"/>
                      <a:pt x="379" y="30"/>
                    </a:cubicBezTo>
                    <a:cubicBezTo>
                      <a:pt x="381" y="31"/>
                      <a:pt x="383" y="31"/>
                      <a:pt x="385" y="31"/>
                    </a:cubicBezTo>
                    <a:cubicBezTo>
                      <a:pt x="386" y="31"/>
                      <a:pt x="387" y="31"/>
                      <a:pt x="387" y="30"/>
                    </a:cubicBezTo>
                    <a:cubicBezTo>
                      <a:pt x="388" y="31"/>
                      <a:pt x="390" y="30"/>
                      <a:pt x="389" y="29"/>
                    </a:cubicBezTo>
                    <a:close/>
                    <a:moveTo>
                      <a:pt x="387" y="24"/>
                    </a:moveTo>
                    <a:cubicBezTo>
                      <a:pt x="386" y="23"/>
                      <a:pt x="385" y="23"/>
                      <a:pt x="384" y="24"/>
                    </a:cubicBezTo>
                    <a:cubicBezTo>
                      <a:pt x="384" y="23"/>
                      <a:pt x="383" y="23"/>
                      <a:pt x="383" y="23"/>
                    </a:cubicBezTo>
                    <a:cubicBezTo>
                      <a:pt x="383" y="23"/>
                      <a:pt x="383" y="23"/>
                      <a:pt x="383" y="23"/>
                    </a:cubicBezTo>
                    <a:cubicBezTo>
                      <a:pt x="382" y="23"/>
                      <a:pt x="382" y="23"/>
                      <a:pt x="381" y="24"/>
                    </a:cubicBezTo>
                    <a:cubicBezTo>
                      <a:pt x="381" y="25"/>
                      <a:pt x="382" y="25"/>
                      <a:pt x="383" y="25"/>
                    </a:cubicBezTo>
                    <a:cubicBezTo>
                      <a:pt x="383" y="25"/>
                      <a:pt x="383" y="24"/>
                      <a:pt x="383" y="24"/>
                    </a:cubicBezTo>
                    <a:cubicBezTo>
                      <a:pt x="384" y="25"/>
                      <a:pt x="383" y="25"/>
                      <a:pt x="384" y="25"/>
                    </a:cubicBezTo>
                    <a:cubicBezTo>
                      <a:pt x="385" y="24"/>
                      <a:pt x="386" y="26"/>
                      <a:pt x="387" y="25"/>
                    </a:cubicBezTo>
                    <a:cubicBezTo>
                      <a:pt x="386" y="24"/>
                      <a:pt x="387" y="24"/>
                      <a:pt x="387" y="24"/>
                    </a:cubicBezTo>
                    <a:close/>
                    <a:moveTo>
                      <a:pt x="382" y="28"/>
                    </a:moveTo>
                    <a:cubicBezTo>
                      <a:pt x="382" y="28"/>
                      <a:pt x="382" y="28"/>
                      <a:pt x="382" y="28"/>
                    </a:cubicBezTo>
                    <a:close/>
                    <a:moveTo>
                      <a:pt x="378" y="30"/>
                    </a:moveTo>
                    <a:cubicBezTo>
                      <a:pt x="379" y="31"/>
                      <a:pt x="378" y="29"/>
                      <a:pt x="378" y="30"/>
                    </a:cubicBezTo>
                    <a:close/>
                    <a:moveTo>
                      <a:pt x="380" y="22"/>
                    </a:moveTo>
                    <a:cubicBezTo>
                      <a:pt x="379" y="23"/>
                      <a:pt x="379" y="23"/>
                      <a:pt x="379" y="23"/>
                    </a:cubicBezTo>
                    <a:cubicBezTo>
                      <a:pt x="378" y="23"/>
                      <a:pt x="379" y="23"/>
                      <a:pt x="378" y="22"/>
                    </a:cubicBezTo>
                    <a:cubicBezTo>
                      <a:pt x="378" y="23"/>
                      <a:pt x="378" y="23"/>
                      <a:pt x="378" y="23"/>
                    </a:cubicBezTo>
                    <a:cubicBezTo>
                      <a:pt x="377" y="22"/>
                      <a:pt x="376" y="24"/>
                      <a:pt x="375" y="23"/>
                    </a:cubicBezTo>
                    <a:cubicBezTo>
                      <a:pt x="374" y="22"/>
                      <a:pt x="372" y="22"/>
                      <a:pt x="370" y="23"/>
                    </a:cubicBezTo>
                    <a:cubicBezTo>
                      <a:pt x="369" y="22"/>
                      <a:pt x="369" y="22"/>
                      <a:pt x="369" y="21"/>
                    </a:cubicBezTo>
                    <a:cubicBezTo>
                      <a:pt x="368" y="23"/>
                      <a:pt x="366" y="22"/>
                      <a:pt x="365" y="22"/>
                    </a:cubicBezTo>
                    <a:cubicBezTo>
                      <a:pt x="364" y="21"/>
                      <a:pt x="364" y="22"/>
                      <a:pt x="363" y="21"/>
                    </a:cubicBezTo>
                    <a:cubicBezTo>
                      <a:pt x="362" y="22"/>
                      <a:pt x="363" y="22"/>
                      <a:pt x="363" y="22"/>
                    </a:cubicBezTo>
                    <a:cubicBezTo>
                      <a:pt x="361" y="22"/>
                      <a:pt x="359" y="21"/>
                      <a:pt x="357" y="20"/>
                    </a:cubicBezTo>
                    <a:cubicBezTo>
                      <a:pt x="356" y="21"/>
                      <a:pt x="356" y="21"/>
                      <a:pt x="356" y="21"/>
                    </a:cubicBezTo>
                    <a:cubicBezTo>
                      <a:pt x="354" y="21"/>
                      <a:pt x="353" y="22"/>
                      <a:pt x="351" y="21"/>
                    </a:cubicBezTo>
                    <a:cubicBezTo>
                      <a:pt x="350" y="21"/>
                      <a:pt x="351" y="21"/>
                      <a:pt x="350" y="21"/>
                    </a:cubicBezTo>
                    <a:cubicBezTo>
                      <a:pt x="349" y="20"/>
                      <a:pt x="347" y="22"/>
                      <a:pt x="346" y="20"/>
                    </a:cubicBezTo>
                    <a:cubicBezTo>
                      <a:pt x="345" y="21"/>
                      <a:pt x="344" y="21"/>
                      <a:pt x="343" y="22"/>
                    </a:cubicBezTo>
                    <a:cubicBezTo>
                      <a:pt x="343" y="22"/>
                      <a:pt x="344" y="22"/>
                      <a:pt x="344" y="23"/>
                    </a:cubicBezTo>
                    <a:cubicBezTo>
                      <a:pt x="345" y="22"/>
                      <a:pt x="345" y="22"/>
                      <a:pt x="346" y="22"/>
                    </a:cubicBezTo>
                    <a:cubicBezTo>
                      <a:pt x="346" y="23"/>
                      <a:pt x="346" y="21"/>
                      <a:pt x="347" y="22"/>
                    </a:cubicBezTo>
                    <a:cubicBezTo>
                      <a:pt x="347" y="22"/>
                      <a:pt x="347" y="22"/>
                      <a:pt x="348" y="23"/>
                    </a:cubicBezTo>
                    <a:cubicBezTo>
                      <a:pt x="348" y="22"/>
                      <a:pt x="349" y="22"/>
                      <a:pt x="350" y="22"/>
                    </a:cubicBezTo>
                    <a:cubicBezTo>
                      <a:pt x="350" y="23"/>
                      <a:pt x="350" y="23"/>
                      <a:pt x="350" y="23"/>
                    </a:cubicBezTo>
                    <a:cubicBezTo>
                      <a:pt x="351" y="23"/>
                      <a:pt x="351" y="23"/>
                      <a:pt x="351" y="23"/>
                    </a:cubicBezTo>
                    <a:cubicBezTo>
                      <a:pt x="353" y="23"/>
                      <a:pt x="355" y="23"/>
                      <a:pt x="357" y="23"/>
                    </a:cubicBezTo>
                    <a:cubicBezTo>
                      <a:pt x="356" y="24"/>
                      <a:pt x="358" y="24"/>
                      <a:pt x="358" y="24"/>
                    </a:cubicBezTo>
                    <a:cubicBezTo>
                      <a:pt x="359" y="24"/>
                      <a:pt x="358" y="23"/>
                      <a:pt x="359" y="23"/>
                    </a:cubicBezTo>
                    <a:cubicBezTo>
                      <a:pt x="359" y="23"/>
                      <a:pt x="359" y="23"/>
                      <a:pt x="360" y="24"/>
                    </a:cubicBezTo>
                    <a:cubicBezTo>
                      <a:pt x="360" y="24"/>
                      <a:pt x="361" y="23"/>
                      <a:pt x="361" y="24"/>
                    </a:cubicBezTo>
                    <a:cubicBezTo>
                      <a:pt x="362" y="23"/>
                      <a:pt x="362" y="23"/>
                      <a:pt x="362" y="23"/>
                    </a:cubicBezTo>
                    <a:cubicBezTo>
                      <a:pt x="363" y="23"/>
                      <a:pt x="363" y="23"/>
                      <a:pt x="364" y="23"/>
                    </a:cubicBezTo>
                    <a:cubicBezTo>
                      <a:pt x="364" y="23"/>
                      <a:pt x="364" y="23"/>
                      <a:pt x="364" y="24"/>
                    </a:cubicBezTo>
                    <a:cubicBezTo>
                      <a:pt x="365" y="23"/>
                      <a:pt x="366" y="23"/>
                      <a:pt x="366" y="24"/>
                    </a:cubicBezTo>
                    <a:cubicBezTo>
                      <a:pt x="367" y="23"/>
                      <a:pt x="368" y="24"/>
                      <a:pt x="369" y="23"/>
                    </a:cubicBezTo>
                    <a:cubicBezTo>
                      <a:pt x="369" y="24"/>
                      <a:pt x="369" y="24"/>
                      <a:pt x="369" y="24"/>
                    </a:cubicBezTo>
                    <a:cubicBezTo>
                      <a:pt x="370" y="24"/>
                      <a:pt x="372" y="24"/>
                      <a:pt x="373" y="25"/>
                    </a:cubicBezTo>
                    <a:cubicBezTo>
                      <a:pt x="374" y="24"/>
                      <a:pt x="375" y="24"/>
                      <a:pt x="375" y="24"/>
                    </a:cubicBezTo>
                    <a:cubicBezTo>
                      <a:pt x="376" y="25"/>
                      <a:pt x="378" y="24"/>
                      <a:pt x="379" y="25"/>
                    </a:cubicBezTo>
                    <a:cubicBezTo>
                      <a:pt x="380" y="24"/>
                      <a:pt x="381" y="23"/>
                      <a:pt x="380" y="22"/>
                    </a:cubicBezTo>
                    <a:close/>
                    <a:moveTo>
                      <a:pt x="350" y="26"/>
                    </a:moveTo>
                    <a:cubicBezTo>
                      <a:pt x="350" y="26"/>
                      <a:pt x="351" y="27"/>
                      <a:pt x="350" y="26"/>
                    </a:cubicBezTo>
                    <a:close/>
                    <a:moveTo>
                      <a:pt x="350" y="25"/>
                    </a:moveTo>
                    <a:cubicBezTo>
                      <a:pt x="350" y="25"/>
                      <a:pt x="349" y="25"/>
                      <a:pt x="349" y="25"/>
                    </a:cubicBezTo>
                    <a:cubicBezTo>
                      <a:pt x="349" y="25"/>
                      <a:pt x="349" y="25"/>
                      <a:pt x="349" y="26"/>
                    </a:cubicBezTo>
                    <a:cubicBezTo>
                      <a:pt x="348" y="24"/>
                      <a:pt x="347" y="26"/>
                      <a:pt x="347" y="25"/>
                    </a:cubicBezTo>
                    <a:cubicBezTo>
                      <a:pt x="346" y="26"/>
                      <a:pt x="348" y="26"/>
                      <a:pt x="349" y="26"/>
                    </a:cubicBezTo>
                    <a:cubicBezTo>
                      <a:pt x="349" y="26"/>
                      <a:pt x="349" y="27"/>
                      <a:pt x="349" y="27"/>
                    </a:cubicBezTo>
                    <a:cubicBezTo>
                      <a:pt x="349" y="27"/>
                      <a:pt x="350" y="27"/>
                      <a:pt x="350" y="27"/>
                    </a:cubicBezTo>
                    <a:cubicBezTo>
                      <a:pt x="349" y="26"/>
                      <a:pt x="350" y="26"/>
                      <a:pt x="350" y="25"/>
                    </a:cubicBezTo>
                    <a:close/>
                    <a:moveTo>
                      <a:pt x="343" y="25"/>
                    </a:moveTo>
                    <a:cubicBezTo>
                      <a:pt x="343" y="25"/>
                      <a:pt x="343" y="25"/>
                      <a:pt x="343" y="26"/>
                    </a:cubicBezTo>
                    <a:cubicBezTo>
                      <a:pt x="343" y="25"/>
                      <a:pt x="344" y="25"/>
                      <a:pt x="344" y="25"/>
                    </a:cubicBezTo>
                    <a:cubicBezTo>
                      <a:pt x="344" y="25"/>
                      <a:pt x="344" y="25"/>
                      <a:pt x="343" y="25"/>
                    </a:cubicBezTo>
                    <a:close/>
                    <a:moveTo>
                      <a:pt x="342" y="25"/>
                    </a:moveTo>
                    <a:cubicBezTo>
                      <a:pt x="342" y="25"/>
                      <a:pt x="342" y="25"/>
                      <a:pt x="342" y="25"/>
                    </a:cubicBezTo>
                    <a:cubicBezTo>
                      <a:pt x="342" y="25"/>
                      <a:pt x="342" y="24"/>
                      <a:pt x="342" y="25"/>
                    </a:cubicBezTo>
                    <a:close/>
                    <a:moveTo>
                      <a:pt x="349" y="15"/>
                    </a:moveTo>
                    <a:cubicBezTo>
                      <a:pt x="349" y="15"/>
                      <a:pt x="349" y="15"/>
                      <a:pt x="349" y="15"/>
                    </a:cubicBezTo>
                    <a:close/>
                    <a:moveTo>
                      <a:pt x="325" y="19"/>
                    </a:moveTo>
                    <a:cubicBezTo>
                      <a:pt x="326" y="18"/>
                      <a:pt x="325" y="19"/>
                      <a:pt x="325" y="19"/>
                    </a:cubicBezTo>
                    <a:cubicBezTo>
                      <a:pt x="325" y="19"/>
                      <a:pt x="325" y="19"/>
                      <a:pt x="325" y="20"/>
                    </a:cubicBezTo>
                    <a:cubicBezTo>
                      <a:pt x="324" y="19"/>
                      <a:pt x="322" y="20"/>
                      <a:pt x="322" y="21"/>
                    </a:cubicBezTo>
                    <a:cubicBezTo>
                      <a:pt x="324" y="21"/>
                      <a:pt x="325" y="20"/>
                      <a:pt x="327" y="21"/>
                    </a:cubicBezTo>
                    <a:cubicBezTo>
                      <a:pt x="326" y="21"/>
                      <a:pt x="327" y="22"/>
                      <a:pt x="327" y="22"/>
                    </a:cubicBezTo>
                    <a:cubicBezTo>
                      <a:pt x="328" y="23"/>
                      <a:pt x="329" y="21"/>
                      <a:pt x="330" y="20"/>
                    </a:cubicBezTo>
                    <a:cubicBezTo>
                      <a:pt x="330" y="21"/>
                      <a:pt x="331" y="22"/>
                      <a:pt x="331" y="21"/>
                    </a:cubicBezTo>
                    <a:cubicBezTo>
                      <a:pt x="331" y="21"/>
                      <a:pt x="331" y="20"/>
                      <a:pt x="331" y="20"/>
                    </a:cubicBezTo>
                    <a:cubicBezTo>
                      <a:pt x="331" y="21"/>
                      <a:pt x="332" y="20"/>
                      <a:pt x="332" y="20"/>
                    </a:cubicBezTo>
                    <a:cubicBezTo>
                      <a:pt x="333" y="21"/>
                      <a:pt x="332" y="21"/>
                      <a:pt x="333" y="22"/>
                    </a:cubicBezTo>
                    <a:cubicBezTo>
                      <a:pt x="334" y="21"/>
                      <a:pt x="334" y="21"/>
                      <a:pt x="335" y="20"/>
                    </a:cubicBezTo>
                    <a:cubicBezTo>
                      <a:pt x="335" y="21"/>
                      <a:pt x="337" y="21"/>
                      <a:pt x="337" y="22"/>
                    </a:cubicBezTo>
                    <a:cubicBezTo>
                      <a:pt x="336" y="22"/>
                      <a:pt x="335" y="23"/>
                      <a:pt x="336" y="23"/>
                    </a:cubicBezTo>
                    <a:cubicBezTo>
                      <a:pt x="336" y="22"/>
                      <a:pt x="337" y="22"/>
                      <a:pt x="338" y="22"/>
                    </a:cubicBezTo>
                    <a:cubicBezTo>
                      <a:pt x="338" y="22"/>
                      <a:pt x="337" y="21"/>
                      <a:pt x="338" y="21"/>
                    </a:cubicBezTo>
                    <a:cubicBezTo>
                      <a:pt x="338" y="21"/>
                      <a:pt x="338" y="22"/>
                      <a:pt x="339" y="22"/>
                    </a:cubicBezTo>
                    <a:cubicBezTo>
                      <a:pt x="339" y="22"/>
                      <a:pt x="339" y="22"/>
                      <a:pt x="340" y="21"/>
                    </a:cubicBezTo>
                    <a:cubicBezTo>
                      <a:pt x="340" y="21"/>
                      <a:pt x="340" y="22"/>
                      <a:pt x="341" y="22"/>
                    </a:cubicBezTo>
                    <a:cubicBezTo>
                      <a:pt x="341" y="21"/>
                      <a:pt x="342" y="21"/>
                      <a:pt x="341" y="21"/>
                    </a:cubicBezTo>
                    <a:cubicBezTo>
                      <a:pt x="341" y="20"/>
                      <a:pt x="340" y="20"/>
                      <a:pt x="340" y="20"/>
                    </a:cubicBezTo>
                    <a:cubicBezTo>
                      <a:pt x="338" y="20"/>
                      <a:pt x="337" y="20"/>
                      <a:pt x="336" y="19"/>
                    </a:cubicBezTo>
                    <a:cubicBezTo>
                      <a:pt x="335" y="19"/>
                      <a:pt x="336" y="20"/>
                      <a:pt x="335" y="20"/>
                    </a:cubicBezTo>
                    <a:cubicBezTo>
                      <a:pt x="334" y="19"/>
                      <a:pt x="332" y="20"/>
                      <a:pt x="331" y="19"/>
                    </a:cubicBezTo>
                    <a:cubicBezTo>
                      <a:pt x="330" y="19"/>
                      <a:pt x="328" y="19"/>
                      <a:pt x="328" y="20"/>
                    </a:cubicBezTo>
                    <a:cubicBezTo>
                      <a:pt x="328" y="18"/>
                      <a:pt x="326" y="20"/>
                      <a:pt x="325" y="19"/>
                    </a:cubicBezTo>
                    <a:close/>
                    <a:moveTo>
                      <a:pt x="335" y="12"/>
                    </a:moveTo>
                    <a:cubicBezTo>
                      <a:pt x="335" y="13"/>
                      <a:pt x="335" y="13"/>
                      <a:pt x="335" y="13"/>
                    </a:cubicBezTo>
                    <a:cubicBezTo>
                      <a:pt x="336" y="13"/>
                      <a:pt x="336" y="14"/>
                      <a:pt x="336" y="14"/>
                    </a:cubicBezTo>
                    <a:cubicBezTo>
                      <a:pt x="337" y="14"/>
                      <a:pt x="338" y="14"/>
                      <a:pt x="338" y="14"/>
                    </a:cubicBezTo>
                    <a:cubicBezTo>
                      <a:pt x="337" y="13"/>
                      <a:pt x="336" y="13"/>
                      <a:pt x="335" y="12"/>
                    </a:cubicBezTo>
                    <a:close/>
                    <a:moveTo>
                      <a:pt x="268" y="97"/>
                    </a:moveTo>
                    <a:cubicBezTo>
                      <a:pt x="268" y="97"/>
                      <a:pt x="268" y="97"/>
                      <a:pt x="268" y="97"/>
                    </a:cubicBezTo>
                    <a:close/>
                    <a:moveTo>
                      <a:pt x="332" y="13"/>
                    </a:moveTo>
                    <a:cubicBezTo>
                      <a:pt x="332" y="14"/>
                      <a:pt x="333" y="14"/>
                      <a:pt x="334" y="13"/>
                    </a:cubicBezTo>
                    <a:cubicBezTo>
                      <a:pt x="334" y="12"/>
                      <a:pt x="332" y="12"/>
                      <a:pt x="332" y="13"/>
                    </a:cubicBezTo>
                    <a:close/>
                    <a:moveTo>
                      <a:pt x="333" y="14"/>
                    </a:moveTo>
                    <a:cubicBezTo>
                      <a:pt x="333" y="14"/>
                      <a:pt x="333" y="14"/>
                      <a:pt x="333" y="14"/>
                    </a:cubicBezTo>
                    <a:close/>
                    <a:moveTo>
                      <a:pt x="330" y="13"/>
                    </a:moveTo>
                    <a:cubicBezTo>
                      <a:pt x="331" y="13"/>
                      <a:pt x="330" y="13"/>
                      <a:pt x="331" y="14"/>
                    </a:cubicBezTo>
                    <a:cubicBezTo>
                      <a:pt x="331" y="13"/>
                      <a:pt x="331" y="13"/>
                      <a:pt x="331" y="13"/>
                    </a:cubicBezTo>
                    <a:cubicBezTo>
                      <a:pt x="331" y="13"/>
                      <a:pt x="331" y="13"/>
                      <a:pt x="330" y="13"/>
                    </a:cubicBezTo>
                    <a:close/>
                    <a:moveTo>
                      <a:pt x="295" y="18"/>
                    </a:moveTo>
                    <a:cubicBezTo>
                      <a:pt x="295" y="18"/>
                      <a:pt x="295" y="18"/>
                      <a:pt x="296" y="18"/>
                    </a:cubicBezTo>
                    <a:cubicBezTo>
                      <a:pt x="296" y="18"/>
                      <a:pt x="296" y="18"/>
                      <a:pt x="295" y="18"/>
                    </a:cubicBezTo>
                    <a:cubicBezTo>
                      <a:pt x="295" y="18"/>
                      <a:pt x="295" y="18"/>
                      <a:pt x="295" y="18"/>
                    </a:cubicBezTo>
                    <a:cubicBezTo>
                      <a:pt x="293" y="20"/>
                      <a:pt x="290" y="18"/>
                      <a:pt x="288" y="19"/>
                    </a:cubicBezTo>
                    <a:cubicBezTo>
                      <a:pt x="288" y="19"/>
                      <a:pt x="288" y="19"/>
                      <a:pt x="287" y="18"/>
                    </a:cubicBezTo>
                    <a:cubicBezTo>
                      <a:pt x="286" y="19"/>
                      <a:pt x="285" y="18"/>
                      <a:pt x="284" y="18"/>
                    </a:cubicBezTo>
                    <a:cubicBezTo>
                      <a:pt x="284" y="18"/>
                      <a:pt x="284" y="19"/>
                      <a:pt x="284" y="19"/>
                    </a:cubicBezTo>
                    <a:cubicBezTo>
                      <a:pt x="283" y="17"/>
                      <a:pt x="281" y="18"/>
                      <a:pt x="281" y="19"/>
                    </a:cubicBezTo>
                    <a:cubicBezTo>
                      <a:pt x="281" y="19"/>
                      <a:pt x="281" y="20"/>
                      <a:pt x="282" y="20"/>
                    </a:cubicBezTo>
                    <a:cubicBezTo>
                      <a:pt x="282" y="19"/>
                      <a:pt x="283" y="19"/>
                      <a:pt x="284" y="20"/>
                    </a:cubicBezTo>
                    <a:cubicBezTo>
                      <a:pt x="284" y="19"/>
                      <a:pt x="285" y="19"/>
                      <a:pt x="285" y="19"/>
                    </a:cubicBezTo>
                    <a:cubicBezTo>
                      <a:pt x="285" y="20"/>
                      <a:pt x="285" y="20"/>
                      <a:pt x="286" y="20"/>
                    </a:cubicBezTo>
                    <a:cubicBezTo>
                      <a:pt x="287" y="19"/>
                      <a:pt x="288" y="20"/>
                      <a:pt x="289" y="21"/>
                    </a:cubicBezTo>
                    <a:cubicBezTo>
                      <a:pt x="290" y="20"/>
                      <a:pt x="289" y="20"/>
                      <a:pt x="289" y="20"/>
                    </a:cubicBezTo>
                    <a:cubicBezTo>
                      <a:pt x="290" y="20"/>
                      <a:pt x="290" y="20"/>
                      <a:pt x="290" y="20"/>
                    </a:cubicBezTo>
                    <a:cubicBezTo>
                      <a:pt x="291" y="20"/>
                      <a:pt x="291" y="20"/>
                      <a:pt x="292" y="21"/>
                    </a:cubicBezTo>
                    <a:cubicBezTo>
                      <a:pt x="292" y="20"/>
                      <a:pt x="292" y="20"/>
                      <a:pt x="293" y="19"/>
                    </a:cubicBezTo>
                    <a:cubicBezTo>
                      <a:pt x="293" y="20"/>
                      <a:pt x="294" y="20"/>
                      <a:pt x="294" y="20"/>
                    </a:cubicBezTo>
                    <a:cubicBezTo>
                      <a:pt x="294" y="20"/>
                      <a:pt x="294" y="21"/>
                      <a:pt x="294" y="21"/>
                    </a:cubicBezTo>
                    <a:cubicBezTo>
                      <a:pt x="294" y="21"/>
                      <a:pt x="295" y="21"/>
                      <a:pt x="294" y="21"/>
                    </a:cubicBezTo>
                    <a:cubicBezTo>
                      <a:pt x="295" y="21"/>
                      <a:pt x="294" y="20"/>
                      <a:pt x="294" y="20"/>
                    </a:cubicBezTo>
                    <a:cubicBezTo>
                      <a:pt x="295" y="20"/>
                      <a:pt x="295" y="20"/>
                      <a:pt x="295" y="21"/>
                    </a:cubicBezTo>
                    <a:cubicBezTo>
                      <a:pt x="296" y="20"/>
                      <a:pt x="297" y="20"/>
                      <a:pt x="298" y="21"/>
                    </a:cubicBezTo>
                    <a:cubicBezTo>
                      <a:pt x="299" y="20"/>
                      <a:pt x="300" y="20"/>
                      <a:pt x="301" y="21"/>
                    </a:cubicBezTo>
                    <a:cubicBezTo>
                      <a:pt x="302" y="20"/>
                      <a:pt x="304" y="20"/>
                      <a:pt x="305" y="20"/>
                    </a:cubicBezTo>
                    <a:cubicBezTo>
                      <a:pt x="305" y="20"/>
                      <a:pt x="305" y="21"/>
                      <a:pt x="306" y="21"/>
                    </a:cubicBezTo>
                    <a:cubicBezTo>
                      <a:pt x="306" y="21"/>
                      <a:pt x="307" y="20"/>
                      <a:pt x="308" y="21"/>
                    </a:cubicBezTo>
                    <a:cubicBezTo>
                      <a:pt x="309" y="21"/>
                      <a:pt x="309" y="21"/>
                      <a:pt x="309" y="21"/>
                    </a:cubicBezTo>
                    <a:cubicBezTo>
                      <a:pt x="310" y="21"/>
                      <a:pt x="310" y="21"/>
                      <a:pt x="310" y="21"/>
                    </a:cubicBezTo>
                    <a:cubicBezTo>
                      <a:pt x="311" y="20"/>
                      <a:pt x="312" y="21"/>
                      <a:pt x="313" y="22"/>
                    </a:cubicBezTo>
                    <a:cubicBezTo>
                      <a:pt x="314" y="21"/>
                      <a:pt x="314" y="21"/>
                      <a:pt x="314" y="21"/>
                    </a:cubicBezTo>
                    <a:cubicBezTo>
                      <a:pt x="315" y="21"/>
                      <a:pt x="315" y="21"/>
                      <a:pt x="315" y="22"/>
                    </a:cubicBezTo>
                    <a:cubicBezTo>
                      <a:pt x="316" y="21"/>
                      <a:pt x="316" y="21"/>
                      <a:pt x="316" y="21"/>
                    </a:cubicBezTo>
                    <a:cubicBezTo>
                      <a:pt x="318" y="22"/>
                      <a:pt x="319" y="21"/>
                      <a:pt x="321" y="20"/>
                    </a:cubicBezTo>
                    <a:cubicBezTo>
                      <a:pt x="320" y="19"/>
                      <a:pt x="319" y="20"/>
                      <a:pt x="319" y="19"/>
                    </a:cubicBezTo>
                    <a:cubicBezTo>
                      <a:pt x="318" y="20"/>
                      <a:pt x="318" y="20"/>
                      <a:pt x="317" y="20"/>
                    </a:cubicBezTo>
                    <a:cubicBezTo>
                      <a:pt x="316" y="20"/>
                      <a:pt x="315" y="19"/>
                      <a:pt x="314" y="20"/>
                    </a:cubicBezTo>
                    <a:cubicBezTo>
                      <a:pt x="314" y="20"/>
                      <a:pt x="314" y="20"/>
                      <a:pt x="314" y="21"/>
                    </a:cubicBezTo>
                    <a:cubicBezTo>
                      <a:pt x="314" y="20"/>
                      <a:pt x="313" y="21"/>
                      <a:pt x="313" y="20"/>
                    </a:cubicBezTo>
                    <a:cubicBezTo>
                      <a:pt x="313" y="20"/>
                      <a:pt x="314" y="19"/>
                      <a:pt x="313" y="18"/>
                    </a:cubicBezTo>
                    <a:cubicBezTo>
                      <a:pt x="313" y="18"/>
                      <a:pt x="313" y="18"/>
                      <a:pt x="313" y="18"/>
                    </a:cubicBezTo>
                    <a:cubicBezTo>
                      <a:pt x="312" y="19"/>
                      <a:pt x="312" y="19"/>
                      <a:pt x="312" y="20"/>
                    </a:cubicBezTo>
                    <a:cubicBezTo>
                      <a:pt x="311" y="19"/>
                      <a:pt x="310" y="19"/>
                      <a:pt x="309" y="18"/>
                    </a:cubicBezTo>
                    <a:cubicBezTo>
                      <a:pt x="307" y="20"/>
                      <a:pt x="305" y="19"/>
                      <a:pt x="303" y="18"/>
                    </a:cubicBezTo>
                    <a:cubicBezTo>
                      <a:pt x="303" y="19"/>
                      <a:pt x="304" y="19"/>
                      <a:pt x="303" y="20"/>
                    </a:cubicBezTo>
                    <a:cubicBezTo>
                      <a:pt x="302" y="20"/>
                      <a:pt x="301" y="18"/>
                      <a:pt x="300" y="18"/>
                    </a:cubicBezTo>
                    <a:cubicBezTo>
                      <a:pt x="300" y="20"/>
                      <a:pt x="298" y="19"/>
                      <a:pt x="297" y="19"/>
                    </a:cubicBezTo>
                    <a:cubicBezTo>
                      <a:pt x="296" y="19"/>
                      <a:pt x="297" y="19"/>
                      <a:pt x="296" y="19"/>
                    </a:cubicBezTo>
                    <a:cubicBezTo>
                      <a:pt x="296" y="19"/>
                      <a:pt x="295" y="19"/>
                      <a:pt x="295" y="18"/>
                    </a:cubicBezTo>
                    <a:close/>
                    <a:moveTo>
                      <a:pt x="275" y="73"/>
                    </a:moveTo>
                    <a:cubicBezTo>
                      <a:pt x="275" y="73"/>
                      <a:pt x="276" y="73"/>
                      <a:pt x="275" y="73"/>
                    </a:cubicBezTo>
                    <a:close/>
                    <a:moveTo>
                      <a:pt x="302" y="18"/>
                    </a:moveTo>
                    <a:cubicBezTo>
                      <a:pt x="302" y="18"/>
                      <a:pt x="303" y="19"/>
                      <a:pt x="303" y="18"/>
                    </a:cubicBezTo>
                    <a:cubicBezTo>
                      <a:pt x="303" y="18"/>
                      <a:pt x="302" y="18"/>
                      <a:pt x="302" y="18"/>
                    </a:cubicBezTo>
                    <a:close/>
                    <a:moveTo>
                      <a:pt x="302" y="18"/>
                    </a:moveTo>
                    <a:cubicBezTo>
                      <a:pt x="302" y="18"/>
                      <a:pt x="302" y="18"/>
                      <a:pt x="302" y="18"/>
                    </a:cubicBezTo>
                    <a:cubicBezTo>
                      <a:pt x="302" y="19"/>
                      <a:pt x="302" y="19"/>
                      <a:pt x="302" y="18"/>
                    </a:cubicBezTo>
                    <a:close/>
                    <a:moveTo>
                      <a:pt x="297" y="11"/>
                    </a:moveTo>
                    <a:cubicBezTo>
                      <a:pt x="297" y="11"/>
                      <a:pt x="297" y="11"/>
                      <a:pt x="297" y="11"/>
                    </a:cubicBezTo>
                    <a:cubicBezTo>
                      <a:pt x="296" y="10"/>
                      <a:pt x="295" y="11"/>
                      <a:pt x="294" y="11"/>
                    </a:cubicBezTo>
                    <a:cubicBezTo>
                      <a:pt x="294" y="12"/>
                      <a:pt x="296" y="11"/>
                      <a:pt x="297" y="11"/>
                    </a:cubicBezTo>
                    <a:close/>
                    <a:moveTo>
                      <a:pt x="277" y="19"/>
                    </a:moveTo>
                    <a:cubicBezTo>
                      <a:pt x="278" y="20"/>
                      <a:pt x="279" y="20"/>
                      <a:pt x="280" y="19"/>
                    </a:cubicBezTo>
                    <a:cubicBezTo>
                      <a:pt x="279" y="18"/>
                      <a:pt x="278" y="19"/>
                      <a:pt x="277" y="19"/>
                    </a:cubicBezTo>
                    <a:close/>
                    <a:moveTo>
                      <a:pt x="285" y="11"/>
                    </a:moveTo>
                    <a:cubicBezTo>
                      <a:pt x="285" y="10"/>
                      <a:pt x="285" y="11"/>
                      <a:pt x="285" y="11"/>
                    </a:cubicBezTo>
                    <a:cubicBezTo>
                      <a:pt x="285" y="11"/>
                      <a:pt x="286" y="11"/>
                      <a:pt x="285" y="11"/>
                    </a:cubicBezTo>
                    <a:close/>
                    <a:moveTo>
                      <a:pt x="276" y="19"/>
                    </a:moveTo>
                    <a:cubicBezTo>
                      <a:pt x="276" y="19"/>
                      <a:pt x="276" y="19"/>
                      <a:pt x="276" y="19"/>
                    </a:cubicBezTo>
                    <a:cubicBezTo>
                      <a:pt x="276" y="19"/>
                      <a:pt x="277" y="19"/>
                      <a:pt x="277" y="19"/>
                    </a:cubicBezTo>
                    <a:cubicBezTo>
                      <a:pt x="276" y="19"/>
                      <a:pt x="276" y="19"/>
                      <a:pt x="276" y="19"/>
                    </a:cubicBezTo>
                    <a:close/>
                    <a:moveTo>
                      <a:pt x="272" y="19"/>
                    </a:moveTo>
                    <a:cubicBezTo>
                      <a:pt x="273" y="19"/>
                      <a:pt x="273" y="19"/>
                      <a:pt x="274" y="19"/>
                    </a:cubicBezTo>
                    <a:cubicBezTo>
                      <a:pt x="274" y="18"/>
                      <a:pt x="275" y="20"/>
                      <a:pt x="275" y="19"/>
                    </a:cubicBezTo>
                    <a:cubicBezTo>
                      <a:pt x="274" y="19"/>
                      <a:pt x="273" y="18"/>
                      <a:pt x="272" y="19"/>
                    </a:cubicBezTo>
                    <a:close/>
                    <a:moveTo>
                      <a:pt x="270" y="18"/>
                    </a:moveTo>
                    <a:cubicBezTo>
                      <a:pt x="270" y="18"/>
                      <a:pt x="269" y="18"/>
                      <a:pt x="269" y="17"/>
                    </a:cubicBezTo>
                    <a:cubicBezTo>
                      <a:pt x="270" y="18"/>
                      <a:pt x="270" y="17"/>
                      <a:pt x="270" y="17"/>
                    </a:cubicBezTo>
                    <a:cubicBezTo>
                      <a:pt x="270" y="17"/>
                      <a:pt x="269" y="16"/>
                      <a:pt x="269" y="16"/>
                    </a:cubicBezTo>
                    <a:cubicBezTo>
                      <a:pt x="268" y="16"/>
                      <a:pt x="268" y="16"/>
                      <a:pt x="268" y="17"/>
                    </a:cubicBezTo>
                    <a:cubicBezTo>
                      <a:pt x="267" y="16"/>
                      <a:pt x="266" y="17"/>
                      <a:pt x="265" y="17"/>
                    </a:cubicBezTo>
                    <a:cubicBezTo>
                      <a:pt x="264" y="17"/>
                      <a:pt x="265" y="18"/>
                      <a:pt x="264" y="19"/>
                    </a:cubicBezTo>
                    <a:cubicBezTo>
                      <a:pt x="265" y="19"/>
                      <a:pt x="266" y="19"/>
                      <a:pt x="267" y="20"/>
                    </a:cubicBezTo>
                    <a:cubicBezTo>
                      <a:pt x="267" y="19"/>
                      <a:pt x="269" y="20"/>
                      <a:pt x="270" y="19"/>
                    </a:cubicBezTo>
                    <a:cubicBezTo>
                      <a:pt x="270" y="19"/>
                      <a:pt x="270" y="19"/>
                      <a:pt x="270" y="18"/>
                    </a:cubicBezTo>
                    <a:cubicBezTo>
                      <a:pt x="270" y="19"/>
                      <a:pt x="271" y="19"/>
                      <a:pt x="271" y="18"/>
                    </a:cubicBezTo>
                    <a:cubicBezTo>
                      <a:pt x="271" y="19"/>
                      <a:pt x="270" y="18"/>
                      <a:pt x="270" y="18"/>
                    </a:cubicBezTo>
                    <a:close/>
                    <a:moveTo>
                      <a:pt x="269" y="11"/>
                    </a:moveTo>
                    <a:cubicBezTo>
                      <a:pt x="269" y="11"/>
                      <a:pt x="269" y="11"/>
                      <a:pt x="269" y="11"/>
                    </a:cubicBezTo>
                    <a:cubicBezTo>
                      <a:pt x="269" y="11"/>
                      <a:pt x="270" y="11"/>
                      <a:pt x="270" y="11"/>
                    </a:cubicBezTo>
                    <a:cubicBezTo>
                      <a:pt x="270" y="11"/>
                      <a:pt x="269" y="10"/>
                      <a:pt x="269" y="11"/>
                    </a:cubicBezTo>
                    <a:close/>
                    <a:moveTo>
                      <a:pt x="262" y="19"/>
                    </a:moveTo>
                    <a:cubicBezTo>
                      <a:pt x="263" y="19"/>
                      <a:pt x="263" y="19"/>
                      <a:pt x="263" y="19"/>
                    </a:cubicBezTo>
                    <a:cubicBezTo>
                      <a:pt x="263" y="19"/>
                      <a:pt x="263" y="19"/>
                      <a:pt x="262" y="19"/>
                    </a:cubicBezTo>
                    <a:close/>
                    <a:moveTo>
                      <a:pt x="261" y="20"/>
                    </a:moveTo>
                    <a:cubicBezTo>
                      <a:pt x="260" y="19"/>
                      <a:pt x="262" y="20"/>
                      <a:pt x="261" y="20"/>
                    </a:cubicBezTo>
                    <a:close/>
                    <a:moveTo>
                      <a:pt x="259" y="18"/>
                    </a:moveTo>
                    <a:cubicBezTo>
                      <a:pt x="259" y="18"/>
                      <a:pt x="259" y="19"/>
                      <a:pt x="259" y="19"/>
                    </a:cubicBezTo>
                    <a:cubicBezTo>
                      <a:pt x="259" y="19"/>
                      <a:pt x="260" y="19"/>
                      <a:pt x="260" y="19"/>
                    </a:cubicBezTo>
                    <a:cubicBezTo>
                      <a:pt x="260" y="18"/>
                      <a:pt x="259" y="18"/>
                      <a:pt x="259" y="18"/>
                    </a:cubicBezTo>
                    <a:close/>
                    <a:moveTo>
                      <a:pt x="256" y="18"/>
                    </a:moveTo>
                    <a:cubicBezTo>
                      <a:pt x="255" y="19"/>
                      <a:pt x="257" y="20"/>
                      <a:pt x="257" y="19"/>
                    </a:cubicBezTo>
                    <a:cubicBezTo>
                      <a:pt x="257" y="18"/>
                      <a:pt x="257" y="18"/>
                      <a:pt x="256" y="18"/>
                    </a:cubicBezTo>
                    <a:close/>
                    <a:moveTo>
                      <a:pt x="255" y="19"/>
                    </a:moveTo>
                    <a:cubicBezTo>
                      <a:pt x="255" y="19"/>
                      <a:pt x="255" y="20"/>
                      <a:pt x="255" y="20"/>
                    </a:cubicBezTo>
                    <a:cubicBezTo>
                      <a:pt x="255" y="20"/>
                      <a:pt x="255" y="20"/>
                      <a:pt x="256" y="20"/>
                    </a:cubicBezTo>
                    <a:cubicBezTo>
                      <a:pt x="256" y="20"/>
                      <a:pt x="256" y="20"/>
                      <a:pt x="256" y="20"/>
                    </a:cubicBezTo>
                    <a:cubicBezTo>
                      <a:pt x="256" y="20"/>
                      <a:pt x="256" y="19"/>
                      <a:pt x="255" y="19"/>
                    </a:cubicBezTo>
                    <a:close/>
                    <a:moveTo>
                      <a:pt x="253" y="10"/>
                    </a:moveTo>
                    <a:cubicBezTo>
                      <a:pt x="253" y="11"/>
                      <a:pt x="253" y="11"/>
                      <a:pt x="253" y="11"/>
                    </a:cubicBezTo>
                    <a:cubicBezTo>
                      <a:pt x="253" y="11"/>
                      <a:pt x="253" y="11"/>
                      <a:pt x="254" y="10"/>
                    </a:cubicBezTo>
                    <a:cubicBezTo>
                      <a:pt x="253" y="10"/>
                      <a:pt x="253" y="10"/>
                      <a:pt x="253" y="10"/>
                    </a:cubicBezTo>
                    <a:close/>
                    <a:moveTo>
                      <a:pt x="244" y="20"/>
                    </a:moveTo>
                    <a:cubicBezTo>
                      <a:pt x="244" y="19"/>
                      <a:pt x="245" y="20"/>
                      <a:pt x="244" y="20"/>
                    </a:cubicBezTo>
                    <a:close/>
                    <a:moveTo>
                      <a:pt x="237" y="18"/>
                    </a:moveTo>
                    <a:cubicBezTo>
                      <a:pt x="236" y="18"/>
                      <a:pt x="235" y="18"/>
                      <a:pt x="236" y="19"/>
                    </a:cubicBezTo>
                    <a:cubicBezTo>
                      <a:pt x="236" y="18"/>
                      <a:pt x="237" y="18"/>
                      <a:pt x="238" y="18"/>
                    </a:cubicBezTo>
                    <a:cubicBezTo>
                      <a:pt x="237" y="18"/>
                      <a:pt x="237" y="18"/>
                      <a:pt x="237" y="18"/>
                    </a:cubicBezTo>
                    <a:close/>
                    <a:moveTo>
                      <a:pt x="208" y="18"/>
                    </a:moveTo>
                    <a:cubicBezTo>
                      <a:pt x="208" y="18"/>
                      <a:pt x="208" y="18"/>
                      <a:pt x="207" y="19"/>
                    </a:cubicBezTo>
                    <a:cubicBezTo>
                      <a:pt x="208" y="19"/>
                      <a:pt x="208" y="19"/>
                      <a:pt x="208" y="19"/>
                    </a:cubicBezTo>
                    <a:cubicBezTo>
                      <a:pt x="208" y="19"/>
                      <a:pt x="209" y="18"/>
                      <a:pt x="208" y="18"/>
                    </a:cubicBezTo>
                    <a:close/>
                    <a:moveTo>
                      <a:pt x="186" y="18"/>
                    </a:moveTo>
                    <a:cubicBezTo>
                      <a:pt x="185" y="18"/>
                      <a:pt x="186" y="19"/>
                      <a:pt x="186" y="19"/>
                    </a:cubicBezTo>
                    <a:cubicBezTo>
                      <a:pt x="186" y="18"/>
                      <a:pt x="186" y="19"/>
                      <a:pt x="187" y="18"/>
                    </a:cubicBezTo>
                    <a:cubicBezTo>
                      <a:pt x="186" y="18"/>
                      <a:pt x="186" y="18"/>
                      <a:pt x="186" y="18"/>
                    </a:cubicBezTo>
                    <a:close/>
                    <a:moveTo>
                      <a:pt x="184" y="16"/>
                    </a:moveTo>
                    <a:cubicBezTo>
                      <a:pt x="183" y="16"/>
                      <a:pt x="184" y="17"/>
                      <a:pt x="185" y="17"/>
                    </a:cubicBezTo>
                    <a:cubicBezTo>
                      <a:pt x="185" y="17"/>
                      <a:pt x="185" y="16"/>
                      <a:pt x="184" y="16"/>
                    </a:cubicBezTo>
                    <a:close/>
                    <a:moveTo>
                      <a:pt x="182" y="16"/>
                    </a:moveTo>
                    <a:cubicBezTo>
                      <a:pt x="182" y="16"/>
                      <a:pt x="183" y="16"/>
                      <a:pt x="183" y="16"/>
                    </a:cubicBezTo>
                    <a:cubicBezTo>
                      <a:pt x="183" y="15"/>
                      <a:pt x="182" y="16"/>
                      <a:pt x="182" y="16"/>
                    </a:cubicBezTo>
                    <a:close/>
                    <a:moveTo>
                      <a:pt x="168" y="23"/>
                    </a:moveTo>
                    <a:cubicBezTo>
                      <a:pt x="168" y="24"/>
                      <a:pt x="168" y="24"/>
                      <a:pt x="168" y="25"/>
                    </a:cubicBezTo>
                    <a:cubicBezTo>
                      <a:pt x="169" y="25"/>
                      <a:pt x="169" y="24"/>
                      <a:pt x="170" y="24"/>
                    </a:cubicBezTo>
                    <a:cubicBezTo>
                      <a:pt x="169" y="23"/>
                      <a:pt x="169" y="23"/>
                      <a:pt x="168" y="23"/>
                    </a:cubicBezTo>
                    <a:close/>
                    <a:moveTo>
                      <a:pt x="124" y="76"/>
                    </a:moveTo>
                    <a:cubicBezTo>
                      <a:pt x="123" y="75"/>
                      <a:pt x="124" y="76"/>
                      <a:pt x="124" y="76"/>
                    </a:cubicBezTo>
                    <a:close/>
                    <a:moveTo>
                      <a:pt x="171" y="16"/>
                    </a:moveTo>
                    <a:cubicBezTo>
                      <a:pt x="171" y="16"/>
                      <a:pt x="171" y="16"/>
                      <a:pt x="170" y="16"/>
                    </a:cubicBezTo>
                    <a:cubicBezTo>
                      <a:pt x="171" y="16"/>
                      <a:pt x="171" y="16"/>
                      <a:pt x="171" y="16"/>
                    </a:cubicBezTo>
                    <a:cubicBezTo>
                      <a:pt x="171" y="16"/>
                      <a:pt x="171" y="16"/>
                      <a:pt x="171" y="16"/>
                    </a:cubicBezTo>
                    <a:close/>
                    <a:moveTo>
                      <a:pt x="169" y="16"/>
                    </a:moveTo>
                    <a:cubicBezTo>
                      <a:pt x="169" y="16"/>
                      <a:pt x="170" y="16"/>
                      <a:pt x="169" y="16"/>
                    </a:cubicBezTo>
                    <a:close/>
                    <a:moveTo>
                      <a:pt x="169" y="15"/>
                    </a:moveTo>
                    <a:cubicBezTo>
                      <a:pt x="168" y="14"/>
                      <a:pt x="169" y="15"/>
                      <a:pt x="169" y="15"/>
                    </a:cubicBezTo>
                    <a:close/>
                    <a:moveTo>
                      <a:pt x="167" y="15"/>
                    </a:moveTo>
                    <a:cubicBezTo>
                      <a:pt x="168" y="15"/>
                      <a:pt x="168" y="15"/>
                      <a:pt x="168" y="15"/>
                    </a:cubicBezTo>
                    <a:cubicBezTo>
                      <a:pt x="168" y="15"/>
                      <a:pt x="168" y="14"/>
                      <a:pt x="167" y="15"/>
                    </a:cubicBezTo>
                    <a:close/>
                    <a:moveTo>
                      <a:pt x="155" y="16"/>
                    </a:moveTo>
                    <a:cubicBezTo>
                      <a:pt x="155" y="17"/>
                      <a:pt x="155" y="17"/>
                      <a:pt x="154" y="17"/>
                    </a:cubicBezTo>
                    <a:cubicBezTo>
                      <a:pt x="155" y="17"/>
                      <a:pt x="156" y="17"/>
                      <a:pt x="155" y="16"/>
                    </a:cubicBezTo>
                    <a:close/>
                    <a:moveTo>
                      <a:pt x="135" y="6"/>
                    </a:moveTo>
                    <a:cubicBezTo>
                      <a:pt x="135" y="6"/>
                      <a:pt x="134" y="7"/>
                      <a:pt x="134" y="7"/>
                    </a:cubicBezTo>
                    <a:cubicBezTo>
                      <a:pt x="135" y="7"/>
                      <a:pt x="135" y="7"/>
                      <a:pt x="135" y="7"/>
                    </a:cubicBezTo>
                    <a:cubicBezTo>
                      <a:pt x="135" y="7"/>
                      <a:pt x="135" y="7"/>
                      <a:pt x="135" y="6"/>
                    </a:cubicBezTo>
                    <a:close/>
                    <a:moveTo>
                      <a:pt x="125" y="18"/>
                    </a:moveTo>
                    <a:cubicBezTo>
                      <a:pt x="124" y="18"/>
                      <a:pt x="125" y="18"/>
                      <a:pt x="125" y="18"/>
                    </a:cubicBezTo>
                    <a:close/>
                    <a:moveTo>
                      <a:pt x="133" y="6"/>
                    </a:moveTo>
                    <a:cubicBezTo>
                      <a:pt x="133" y="6"/>
                      <a:pt x="132" y="6"/>
                      <a:pt x="132" y="7"/>
                    </a:cubicBezTo>
                    <a:cubicBezTo>
                      <a:pt x="132" y="7"/>
                      <a:pt x="132" y="7"/>
                      <a:pt x="132" y="7"/>
                    </a:cubicBezTo>
                    <a:cubicBezTo>
                      <a:pt x="133" y="7"/>
                      <a:pt x="133" y="6"/>
                      <a:pt x="133" y="6"/>
                    </a:cubicBezTo>
                    <a:cubicBezTo>
                      <a:pt x="133" y="6"/>
                      <a:pt x="133" y="6"/>
                      <a:pt x="133" y="6"/>
                    </a:cubicBezTo>
                    <a:close/>
                    <a:moveTo>
                      <a:pt x="131" y="6"/>
                    </a:moveTo>
                    <a:cubicBezTo>
                      <a:pt x="130" y="7"/>
                      <a:pt x="131" y="7"/>
                      <a:pt x="131" y="7"/>
                    </a:cubicBezTo>
                    <a:cubicBezTo>
                      <a:pt x="131" y="6"/>
                      <a:pt x="131" y="6"/>
                      <a:pt x="131" y="6"/>
                    </a:cubicBezTo>
                    <a:close/>
                    <a:moveTo>
                      <a:pt x="123" y="7"/>
                    </a:moveTo>
                    <a:cubicBezTo>
                      <a:pt x="123" y="7"/>
                      <a:pt x="122" y="7"/>
                      <a:pt x="123" y="7"/>
                    </a:cubicBezTo>
                    <a:cubicBezTo>
                      <a:pt x="122" y="8"/>
                      <a:pt x="123" y="8"/>
                      <a:pt x="123" y="7"/>
                    </a:cubicBezTo>
                    <a:close/>
                    <a:moveTo>
                      <a:pt x="102" y="19"/>
                    </a:moveTo>
                    <a:cubicBezTo>
                      <a:pt x="102" y="19"/>
                      <a:pt x="102" y="19"/>
                      <a:pt x="102" y="20"/>
                    </a:cubicBezTo>
                    <a:cubicBezTo>
                      <a:pt x="103" y="20"/>
                      <a:pt x="103" y="20"/>
                      <a:pt x="103" y="19"/>
                    </a:cubicBezTo>
                    <a:cubicBezTo>
                      <a:pt x="102" y="19"/>
                      <a:pt x="103" y="19"/>
                      <a:pt x="102" y="19"/>
                    </a:cubicBezTo>
                    <a:close/>
                    <a:moveTo>
                      <a:pt x="100" y="12"/>
                    </a:moveTo>
                    <a:cubicBezTo>
                      <a:pt x="100" y="13"/>
                      <a:pt x="101" y="13"/>
                      <a:pt x="101" y="13"/>
                    </a:cubicBezTo>
                    <a:cubicBezTo>
                      <a:pt x="101" y="12"/>
                      <a:pt x="100" y="12"/>
                      <a:pt x="100" y="12"/>
                    </a:cubicBezTo>
                    <a:close/>
                    <a:moveTo>
                      <a:pt x="98" y="14"/>
                    </a:moveTo>
                    <a:cubicBezTo>
                      <a:pt x="98" y="14"/>
                      <a:pt x="99" y="14"/>
                      <a:pt x="99" y="14"/>
                    </a:cubicBezTo>
                    <a:cubicBezTo>
                      <a:pt x="99" y="14"/>
                      <a:pt x="98" y="13"/>
                      <a:pt x="98" y="14"/>
                    </a:cubicBezTo>
                    <a:close/>
                    <a:moveTo>
                      <a:pt x="101" y="12"/>
                    </a:moveTo>
                    <a:cubicBezTo>
                      <a:pt x="100" y="12"/>
                      <a:pt x="101" y="12"/>
                      <a:pt x="101" y="12"/>
                    </a:cubicBezTo>
                    <a:close/>
                    <a:moveTo>
                      <a:pt x="420" y="188"/>
                    </a:moveTo>
                    <a:cubicBezTo>
                      <a:pt x="418" y="186"/>
                      <a:pt x="416" y="188"/>
                      <a:pt x="414" y="187"/>
                    </a:cubicBezTo>
                    <a:cubicBezTo>
                      <a:pt x="414" y="187"/>
                      <a:pt x="414" y="188"/>
                      <a:pt x="414" y="188"/>
                    </a:cubicBezTo>
                    <a:cubicBezTo>
                      <a:pt x="413" y="189"/>
                      <a:pt x="412" y="188"/>
                      <a:pt x="411" y="188"/>
                    </a:cubicBezTo>
                    <a:cubicBezTo>
                      <a:pt x="411" y="188"/>
                      <a:pt x="412" y="188"/>
                      <a:pt x="412" y="187"/>
                    </a:cubicBezTo>
                    <a:cubicBezTo>
                      <a:pt x="411" y="187"/>
                      <a:pt x="410" y="187"/>
                      <a:pt x="410" y="188"/>
                    </a:cubicBezTo>
                    <a:cubicBezTo>
                      <a:pt x="409" y="188"/>
                      <a:pt x="408" y="188"/>
                      <a:pt x="408" y="188"/>
                    </a:cubicBezTo>
                    <a:cubicBezTo>
                      <a:pt x="407" y="188"/>
                      <a:pt x="408" y="188"/>
                      <a:pt x="408" y="187"/>
                    </a:cubicBezTo>
                    <a:cubicBezTo>
                      <a:pt x="405" y="187"/>
                      <a:pt x="402" y="185"/>
                      <a:pt x="400" y="187"/>
                    </a:cubicBezTo>
                    <a:cubicBezTo>
                      <a:pt x="400" y="187"/>
                      <a:pt x="399" y="187"/>
                      <a:pt x="399" y="186"/>
                    </a:cubicBezTo>
                    <a:cubicBezTo>
                      <a:pt x="399" y="186"/>
                      <a:pt x="399" y="187"/>
                      <a:pt x="398" y="187"/>
                    </a:cubicBezTo>
                    <a:cubicBezTo>
                      <a:pt x="398" y="187"/>
                      <a:pt x="397" y="187"/>
                      <a:pt x="397" y="186"/>
                    </a:cubicBezTo>
                    <a:cubicBezTo>
                      <a:pt x="394" y="187"/>
                      <a:pt x="392" y="186"/>
                      <a:pt x="389" y="187"/>
                    </a:cubicBezTo>
                    <a:cubicBezTo>
                      <a:pt x="389" y="187"/>
                      <a:pt x="388" y="187"/>
                      <a:pt x="388" y="186"/>
                    </a:cubicBezTo>
                    <a:cubicBezTo>
                      <a:pt x="386" y="186"/>
                      <a:pt x="384" y="186"/>
                      <a:pt x="382" y="186"/>
                    </a:cubicBezTo>
                    <a:cubicBezTo>
                      <a:pt x="381" y="185"/>
                      <a:pt x="380" y="186"/>
                      <a:pt x="379" y="187"/>
                    </a:cubicBezTo>
                    <a:cubicBezTo>
                      <a:pt x="378" y="186"/>
                      <a:pt x="377" y="186"/>
                      <a:pt x="377" y="187"/>
                    </a:cubicBezTo>
                    <a:cubicBezTo>
                      <a:pt x="376" y="186"/>
                      <a:pt x="375" y="187"/>
                      <a:pt x="374" y="186"/>
                    </a:cubicBezTo>
                    <a:cubicBezTo>
                      <a:pt x="373" y="186"/>
                      <a:pt x="372" y="187"/>
                      <a:pt x="372" y="186"/>
                    </a:cubicBezTo>
                    <a:cubicBezTo>
                      <a:pt x="373" y="186"/>
                      <a:pt x="374" y="185"/>
                      <a:pt x="376" y="186"/>
                    </a:cubicBezTo>
                    <a:cubicBezTo>
                      <a:pt x="378" y="185"/>
                      <a:pt x="380" y="185"/>
                      <a:pt x="382" y="186"/>
                    </a:cubicBezTo>
                    <a:cubicBezTo>
                      <a:pt x="382" y="185"/>
                      <a:pt x="383" y="185"/>
                      <a:pt x="384" y="185"/>
                    </a:cubicBezTo>
                    <a:cubicBezTo>
                      <a:pt x="384" y="185"/>
                      <a:pt x="384" y="185"/>
                      <a:pt x="383" y="184"/>
                    </a:cubicBezTo>
                    <a:cubicBezTo>
                      <a:pt x="384" y="184"/>
                      <a:pt x="384" y="184"/>
                      <a:pt x="385" y="184"/>
                    </a:cubicBezTo>
                    <a:cubicBezTo>
                      <a:pt x="385" y="184"/>
                      <a:pt x="386" y="185"/>
                      <a:pt x="386" y="185"/>
                    </a:cubicBezTo>
                    <a:cubicBezTo>
                      <a:pt x="388" y="183"/>
                      <a:pt x="389" y="182"/>
                      <a:pt x="391" y="183"/>
                    </a:cubicBezTo>
                    <a:cubicBezTo>
                      <a:pt x="391" y="183"/>
                      <a:pt x="390" y="183"/>
                      <a:pt x="391" y="184"/>
                    </a:cubicBezTo>
                    <a:cubicBezTo>
                      <a:pt x="391" y="184"/>
                      <a:pt x="392" y="184"/>
                      <a:pt x="392" y="184"/>
                    </a:cubicBezTo>
                    <a:cubicBezTo>
                      <a:pt x="393" y="185"/>
                      <a:pt x="395" y="185"/>
                      <a:pt x="397" y="185"/>
                    </a:cubicBezTo>
                    <a:cubicBezTo>
                      <a:pt x="397" y="184"/>
                      <a:pt x="395" y="185"/>
                      <a:pt x="396" y="184"/>
                    </a:cubicBezTo>
                    <a:cubicBezTo>
                      <a:pt x="398" y="185"/>
                      <a:pt x="399" y="182"/>
                      <a:pt x="402" y="184"/>
                    </a:cubicBezTo>
                    <a:cubicBezTo>
                      <a:pt x="402" y="184"/>
                      <a:pt x="402" y="183"/>
                      <a:pt x="402" y="183"/>
                    </a:cubicBezTo>
                    <a:cubicBezTo>
                      <a:pt x="404" y="184"/>
                      <a:pt x="405" y="184"/>
                      <a:pt x="407" y="183"/>
                    </a:cubicBezTo>
                    <a:cubicBezTo>
                      <a:pt x="406" y="182"/>
                      <a:pt x="404" y="183"/>
                      <a:pt x="403" y="182"/>
                    </a:cubicBezTo>
                    <a:cubicBezTo>
                      <a:pt x="401" y="183"/>
                      <a:pt x="399" y="182"/>
                      <a:pt x="398" y="183"/>
                    </a:cubicBezTo>
                    <a:cubicBezTo>
                      <a:pt x="396" y="181"/>
                      <a:pt x="394" y="184"/>
                      <a:pt x="392" y="182"/>
                    </a:cubicBezTo>
                    <a:cubicBezTo>
                      <a:pt x="392" y="182"/>
                      <a:pt x="392" y="183"/>
                      <a:pt x="392" y="183"/>
                    </a:cubicBezTo>
                    <a:cubicBezTo>
                      <a:pt x="390" y="181"/>
                      <a:pt x="389" y="183"/>
                      <a:pt x="386" y="182"/>
                    </a:cubicBezTo>
                    <a:cubicBezTo>
                      <a:pt x="386" y="182"/>
                      <a:pt x="385" y="182"/>
                      <a:pt x="384" y="183"/>
                    </a:cubicBezTo>
                    <a:cubicBezTo>
                      <a:pt x="383" y="182"/>
                      <a:pt x="382" y="183"/>
                      <a:pt x="382" y="182"/>
                    </a:cubicBezTo>
                    <a:cubicBezTo>
                      <a:pt x="381" y="181"/>
                      <a:pt x="381" y="183"/>
                      <a:pt x="381" y="182"/>
                    </a:cubicBezTo>
                    <a:cubicBezTo>
                      <a:pt x="381" y="182"/>
                      <a:pt x="380" y="182"/>
                      <a:pt x="380" y="182"/>
                    </a:cubicBezTo>
                    <a:cubicBezTo>
                      <a:pt x="380" y="182"/>
                      <a:pt x="378" y="182"/>
                      <a:pt x="378" y="183"/>
                    </a:cubicBezTo>
                    <a:cubicBezTo>
                      <a:pt x="376" y="182"/>
                      <a:pt x="374" y="182"/>
                      <a:pt x="371" y="182"/>
                    </a:cubicBezTo>
                    <a:cubicBezTo>
                      <a:pt x="371" y="182"/>
                      <a:pt x="372" y="183"/>
                      <a:pt x="372" y="183"/>
                    </a:cubicBezTo>
                    <a:cubicBezTo>
                      <a:pt x="371" y="183"/>
                      <a:pt x="371" y="182"/>
                      <a:pt x="370" y="182"/>
                    </a:cubicBezTo>
                    <a:cubicBezTo>
                      <a:pt x="369" y="182"/>
                      <a:pt x="369" y="182"/>
                      <a:pt x="368" y="183"/>
                    </a:cubicBezTo>
                    <a:cubicBezTo>
                      <a:pt x="367" y="181"/>
                      <a:pt x="366" y="182"/>
                      <a:pt x="364" y="183"/>
                    </a:cubicBezTo>
                    <a:cubicBezTo>
                      <a:pt x="362" y="181"/>
                      <a:pt x="360" y="183"/>
                      <a:pt x="357" y="182"/>
                    </a:cubicBezTo>
                    <a:cubicBezTo>
                      <a:pt x="355" y="182"/>
                      <a:pt x="353" y="182"/>
                      <a:pt x="351" y="182"/>
                    </a:cubicBezTo>
                    <a:cubicBezTo>
                      <a:pt x="350" y="182"/>
                      <a:pt x="349" y="183"/>
                      <a:pt x="349" y="182"/>
                    </a:cubicBezTo>
                    <a:cubicBezTo>
                      <a:pt x="348" y="182"/>
                      <a:pt x="348" y="183"/>
                      <a:pt x="347" y="183"/>
                    </a:cubicBezTo>
                    <a:cubicBezTo>
                      <a:pt x="347" y="183"/>
                      <a:pt x="346" y="182"/>
                      <a:pt x="346" y="182"/>
                    </a:cubicBezTo>
                    <a:cubicBezTo>
                      <a:pt x="346" y="182"/>
                      <a:pt x="345" y="183"/>
                      <a:pt x="345" y="182"/>
                    </a:cubicBezTo>
                    <a:cubicBezTo>
                      <a:pt x="345" y="182"/>
                      <a:pt x="344" y="182"/>
                      <a:pt x="344" y="182"/>
                    </a:cubicBezTo>
                    <a:cubicBezTo>
                      <a:pt x="341" y="183"/>
                      <a:pt x="339" y="182"/>
                      <a:pt x="336" y="182"/>
                    </a:cubicBezTo>
                    <a:cubicBezTo>
                      <a:pt x="336" y="182"/>
                      <a:pt x="336" y="183"/>
                      <a:pt x="336" y="182"/>
                    </a:cubicBezTo>
                    <a:cubicBezTo>
                      <a:pt x="331" y="181"/>
                      <a:pt x="326" y="183"/>
                      <a:pt x="321" y="182"/>
                    </a:cubicBezTo>
                    <a:cubicBezTo>
                      <a:pt x="318" y="183"/>
                      <a:pt x="314" y="182"/>
                      <a:pt x="311" y="182"/>
                    </a:cubicBezTo>
                    <a:cubicBezTo>
                      <a:pt x="310" y="183"/>
                      <a:pt x="310" y="182"/>
                      <a:pt x="309" y="183"/>
                    </a:cubicBezTo>
                    <a:cubicBezTo>
                      <a:pt x="308" y="182"/>
                      <a:pt x="307" y="182"/>
                      <a:pt x="307" y="183"/>
                    </a:cubicBezTo>
                    <a:cubicBezTo>
                      <a:pt x="299" y="183"/>
                      <a:pt x="292" y="183"/>
                      <a:pt x="284" y="183"/>
                    </a:cubicBezTo>
                    <a:cubicBezTo>
                      <a:pt x="279" y="184"/>
                      <a:pt x="274" y="182"/>
                      <a:pt x="269" y="183"/>
                    </a:cubicBezTo>
                    <a:cubicBezTo>
                      <a:pt x="268" y="182"/>
                      <a:pt x="267" y="183"/>
                      <a:pt x="266" y="183"/>
                    </a:cubicBezTo>
                    <a:cubicBezTo>
                      <a:pt x="266" y="183"/>
                      <a:pt x="266" y="183"/>
                      <a:pt x="266" y="183"/>
                    </a:cubicBezTo>
                    <a:cubicBezTo>
                      <a:pt x="261" y="182"/>
                      <a:pt x="256" y="183"/>
                      <a:pt x="251" y="182"/>
                    </a:cubicBezTo>
                    <a:cubicBezTo>
                      <a:pt x="251" y="182"/>
                      <a:pt x="250" y="182"/>
                      <a:pt x="250" y="183"/>
                    </a:cubicBezTo>
                    <a:cubicBezTo>
                      <a:pt x="248" y="182"/>
                      <a:pt x="245" y="182"/>
                      <a:pt x="243" y="183"/>
                    </a:cubicBezTo>
                    <a:cubicBezTo>
                      <a:pt x="242" y="182"/>
                      <a:pt x="241" y="182"/>
                      <a:pt x="240" y="182"/>
                    </a:cubicBezTo>
                    <a:cubicBezTo>
                      <a:pt x="239" y="182"/>
                      <a:pt x="237" y="182"/>
                      <a:pt x="236" y="182"/>
                    </a:cubicBezTo>
                    <a:cubicBezTo>
                      <a:pt x="236" y="182"/>
                      <a:pt x="236" y="182"/>
                      <a:pt x="235" y="182"/>
                    </a:cubicBezTo>
                    <a:cubicBezTo>
                      <a:pt x="234" y="182"/>
                      <a:pt x="233" y="181"/>
                      <a:pt x="232" y="181"/>
                    </a:cubicBezTo>
                    <a:cubicBezTo>
                      <a:pt x="233" y="180"/>
                      <a:pt x="235" y="181"/>
                      <a:pt x="236" y="180"/>
                    </a:cubicBezTo>
                    <a:cubicBezTo>
                      <a:pt x="237" y="181"/>
                      <a:pt x="237" y="181"/>
                      <a:pt x="237" y="181"/>
                    </a:cubicBezTo>
                    <a:cubicBezTo>
                      <a:pt x="238" y="181"/>
                      <a:pt x="239" y="181"/>
                      <a:pt x="240" y="181"/>
                    </a:cubicBezTo>
                    <a:cubicBezTo>
                      <a:pt x="240" y="181"/>
                      <a:pt x="240" y="180"/>
                      <a:pt x="240" y="180"/>
                    </a:cubicBezTo>
                    <a:cubicBezTo>
                      <a:pt x="241" y="180"/>
                      <a:pt x="242" y="180"/>
                      <a:pt x="242" y="181"/>
                    </a:cubicBezTo>
                    <a:cubicBezTo>
                      <a:pt x="249" y="181"/>
                      <a:pt x="255" y="181"/>
                      <a:pt x="262" y="182"/>
                    </a:cubicBezTo>
                    <a:cubicBezTo>
                      <a:pt x="264" y="181"/>
                      <a:pt x="267" y="182"/>
                      <a:pt x="269" y="181"/>
                    </a:cubicBezTo>
                    <a:cubicBezTo>
                      <a:pt x="269" y="181"/>
                      <a:pt x="270" y="181"/>
                      <a:pt x="270" y="181"/>
                    </a:cubicBezTo>
                    <a:cubicBezTo>
                      <a:pt x="273" y="181"/>
                      <a:pt x="277" y="181"/>
                      <a:pt x="280" y="181"/>
                    </a:cubicBezTo>
                    <a:cubicBezTo>
                      <a:pt x="282" y="182"/>
                      <a:pt x="284" y="181"/>
                      <a:pt x="286" y="181"/>
                    </a:cubicBezTo>
                    <a:cubicBezTo>
                      <a:pt x="285" y="180"/>
                      <a:pt x="283" y="181"/>
                      <a:pt x="281" y="180"/>
                    </a:cubicBezTo>
                    <a:cubicBezTo>
                      <a:pt x="283" y="179"/>
                      <a:pt x="285" y="180"/>
                      <a:pt x="287" y="179"/>
                    </a:cubicBezTo>
                    <a:cubicBezTo>
                      <a:pt x="286" y="179"/>
                      <a:pt x="285" y="179"/>
                      <a:pt x="284" y="179"/>
                    </a:cubicBezTo>
                    <a:cubicBezTo>
                      <a:pt x="284" y="178"/>
                      <a:pt x="284" y="178"/>
                      <a:pt x="284" y="178"/>
                    </a:cubicBezTo>
                    <a:cubicBezTo>
                      <a:pt x="285" y="177"/>
                      <a:pt x="287" y="177"/>
                      <a:pt x="288" y="178"/>
                    </a:cubicBezTo>
                    <a:cubicBezTo>
                      <a:pt x="288" y="178"/>
                      <a:pt x="288" y="177"/>
                      <a:pt x="288" y="177"/>
                    </a:cubicBezTo>
                    <a:cubicBezTo>
                      <a:pt x="291" y="178"/>
                      <a:pt x="293" y="177"/>
                      <a:pt x="296" y="178"/>
                    </a:cubicBezTo>
                    <a:cubicBezTo>
                      <a:pt x="296" y="177"/>
                      <a:pt x="296" y="177"/>
                      <a:pt x="296" y="177"/>
                    </a:cubicBezTo>
                    <a:cubicBezTo>
                      <a:pt x="297" y="177"/>
                      <a:pt x="297" y="177"/>
                      <a:pt x="297" y="177"/>
                    </a:cubicBezTo>
                    <a:cubicBezTo>
                      <a:pt x="298" y="177"/>
                      <a:pt x="297" y="177"/>
                      <a:pt x="297" y="177"/>
                    </a:cubicBezTo>
                    <a:cubicBezTo>
                      <a:pt x="297" y="178"/>
                      <a:pt x="298" y="177"/>
                      <a:pt x="298" y="178"/>
                    </a:cubicBezTo>
                    <a:cubicBezTo>
                      <a:pt x="298" y="177"/>
                      <a:pt x="298" y="177"/>
                      <a:pt x="298" y="177"/>
                    </a:cubicBezTo>
                    <a:cubicBezTo>
                      <a:pt x="299" y="177"/>
                      <a:pt x="300" y="177"/>
                      <a:pt x="301" y="177"/>
                    </a:cubicBezTo>
                    <a:cubicBezTo>
                      <a:pt x="302" y="177"/>
                      <a:pt x="301" y="177"/>
                      <a:pt x="301" y="177"/>
                    </a:cubicBezTo>
                    <a:cubicBezTo>
                      <a:pt x="303" y="179"/>
                      <a:pt x="305" y="177"/>
                      <a:pt x="308" y="178"/>
                    </a:cubicBezTo>
                    <a:cubicBezTo>
                      <a:pt x="312" y="178"/>
                      <a:pt x="316" y="178"/>
                      <a:pt x="320" y="178"/>
                    </a:cubicBezTo>
                    <a:cubicBezTo>
                      <a:pt x="321" y="178"/>
                      <a:pt x="321" y="178"/>
                      <a:pt x="321" y="178"/>
                    </a:cubicBezTo>
                    <a:cubicBezTo>
                      <a:pt x="325" y="178"/>
                      <a:pt x="329" y="177"/>
                      <a:pt x="333" y="178"/>
                    </a:cubicBezTo>
                    <a:cubicBezTo>
                      <a:pt x="336" y="177"/>
                      <a:pt x="340" y="178"/>
                      <a:pt x="343" y="177"/>
                    </a:cubicBezTo>
                    <a:cubicBezTo>
                      <a:pt x="343" y="177"/>
                      <a:pt x="344" y="177"/>
                      <a:pt x="344" y="178"/>
                    </a:cubicBezTo>
                    <a:cubicBezTo>
                      <a:pt x="345" y="178"/>
                      <a:pt x="345" y="177"/>
                      <a:pt x="345" y="177"/>
                    </a:cubicBezTo>
                    <a:cubicBezTo>
                      <a:pt x="352" y="177"/>
                      <a:pt x="358" y="177"/>
                      <a:pt x="364" y="177"/>
                    </a:cubicBezTo>
                    <a:cubicBezTo>
                      <a:pt x="365" y="177"/>
                      <a:pt x="367" y="177"/>
                      <a:pt x="368" y="177"/>
                    </a:cubicBezTo>
                    <a:cubicBezTo>
                      <a:pt x="369" y="177"/>
                      <a:pt x="370" y="177"/>
                      <a:pt x="371" y="178"/>
                    </a:cubicBezTo>
                    <a:cubicBezTo>
                      <a:pt x="373" y="177"/>
                      <a:pt x="375" y="177"/>
                      <a:pt x="377" y="178"/>
                    </a:cubicBezTo>
                    <a:cubicBezTo>
                      <a:pt x="377" y="178"/>
                      <a:pt x="377" y="177"/>
                      <a:pt x="377" y="177"/>
                    </a:cubicBezTo>
                    <a:cubicBezTo>
                      <a:pt x="377" y="178"/>
                      <a:pt x="378" y="177"/>
                      <a:pt x="378" y="177"/>
                    </a:cubicBezTo>
                    <a:cubicBezTo>
                      <a:pt x="390" y="177"/>
                      <a:pt x="402" y="177"/>
                      <a:pt x="414" y="178"/>
                    </a:cubicBezTo>
                    <a:cubicBezTo>
                      <a:pt x="419" y="177"/>
                      <a:pt x="423" y="178"/>
                      <a:pt x="428" y="177"/>
                    </a:cubicBezTo>
                    <a:cubicBezTo>
                      <a:pt x="428" y="178"/>
                      <a:pt x="428" y="178"/>
                      <a:pt x="428" y="178"/>
                    </a:cubicBezTo>
                    <a:cubicBezTo>
                      <a:pt x="433" y="178"/>
                      <a:pt x="438" y="178"/>
                      <a:pt x="443" y="178"/>
                    </a:cubicBezTo>
                    <a:cubicBezTo>
                      <a:pt x="446" y="178"/>
                      <a:pt x="448" y="178"/>
                      <a:pt x="451" y="179"/>
                    </a:cubicBezTo>
                    <a:cubicBezTo>
                      <a:pt x="455" y="178"/>
                      <a:pt x="459" y="179"/>
                      <a:pt x="463" y="179"/>
                    </a:cubicBezTo>
                    <a:cubicBezTo>
                      <a:pt x="473" y="179"/>
                      <a:pt x="483" y="180"/>
                      <a:pt x="492" y="180"/>
                    </a:cubicBezTo>
                    <a:cubicBezTo>
                      <a:pt x="493" y="181"/>
                      <a:pt x="493" y="181"/>
                      <a:pt x="494" y="181"/>
                    </a:cubicBezTo>
                    <a:cubicBezTo>
                      <a:pt x="496" y="181"/>
                      <a:pt x="498" y="181"/>
                      <a:pt x="500" y="181"/>
                    </a:cubicBezTo>
                    <a:cubicBezTo>
                      <a:pt x="501" y="181"/>
                      <a:pt x="501" y="182"/>
                      <a:pt x="501" y="182"/>
                    </a:cubicBezTo>
                    <a:cubicBezTo>
                      <a:pt x="503" y="181"/>
                      <a:pt x="505" y="182"/>
                      <a:pt x="507" y="182"/>
                    </a:cubicBezTo>
                    <a:cubicBezTo>
                      <a:pt x="509" y="183"/>
                      <a:pt x="510" y="182"/>
                      <a:pt x="511" y="183"/>
                    </a:cubicBezTo>
                    <a:cubicBezTo>
                      <a:pt x="509" y="184"/>
                      <a:pt x="506" y="185"/>
                      <a:pt x="503" y="184"/>
                    </a:cubicBezTo>
                    <a:cubicBezTo>
                      <a:pt x="502" y="184"/>
                      <a:pt x="501" y="185"/>
                      <a:pt x="500" y="184"/>
                    </a:cubicBezTo>
                    <a:cubicBezTo>
                      <a:pt x="494" y="185"/>
                      <a:pt x="488" y="184"/>
                      <a:pt x="482" y="184"/>
                    </a:cubicBezTo>
                    <a:cubicBezTo>
                      <a:pt x="481" y="185"/>
                      <a:pt x="480" y="184"/>
                      <a:pt x="480" y="185"/>
                    </a:cubicBezTo>
                    <a:cubicBezTo>
                      <a:pt x="479" y="184"/>
                      <a:pt x="478" y="185"/>
                      <a:pt x="477" y="184"/>
                    </a:cubicBezTo>
                    <a:cubicBezTo>
                      <a:pt x="474" y="185"/>
                      <a:pt x="470" y="183"/>
                      <a:pt x="466" y="184"/>
                    </a:cubicBezTo>
                    <a:cubicBezTo>
                      <a:pt x="466" y="184"/>
                      <a:pt x="466" y="183"/>
                      <a:pt x="466" y="183"/>
                    </a:cubicBezTo>
                    <a:cubicBezTo>
                      <a:pt x="465" y="183"/>
                      <a:pt x="465" y="184"/>
                      <a:pt x="464" y="184"/>
                    </a:cubicBezTo>
                    <a:cubicBezTo>
                      <a:pt x="462" y="183"/>
                      <a:pt x="459" y="184"/>
                      <a:pt x="457" y="183"/>
                    </a:cubicBezTo>
                    <a:cubicBezTo>
                      <a:pt x="456" y="184"/>
                      <a:pt x="455" y="184"/>
                      <a:pt x="453" y="183"/>
                    </a:cubicBezTo>
                    <a:cubicBezTo>
                      <a:pt x="452" y="183"/>
                      <a:pt x="451" y="184"/>
                      <a:pt x="450" y="183"/>
                    </a:cubicBezTo>
                    <a:cubicBezTo>
                      <a:pt x="450" y="183"/>
                      <a:pt x="449" y="183"/>
                      <a:pt x="449" y="184"/>
                    </a:cubicBezTo>
                    <a:cubicBezTo>
                      <a:pt x="446" y="183"/>
                      <a:pt x="444" y="183"/>
                      <a:pt x="442" y="183"/>
                    </a:cubicBezTo>
                    <a:cubicBezTo>
                      <a:pt x="441" y="184"/>
                      <a:pt x="440" y="185"/>
                      <a:pt x="440" y="185"/>
                    </a:cubicBezTo>
                    <a:cubicBezTo>
                      <a:pt x="440" y="185"/>
                      <a:pt x="440" y="186"/>
                      <a:pt x="440" y="186"/>
                    </a:cubicBezTo>
                    <a:cubicBezTo>
                      <a:pt x="438" y="187"/>
                      <a:pt x="435" y="186"/>
                      <a:pt x="433" y="187"/>
                    </a:cubicBezTo>
                    <a:cubicBezTo>
                      <a:pt x="430" y="186"/>
                      <a:pt x="427" y="188"/>
                      <a:pt x="424" y="187"/>
                    </a:cubicBezTo>
                    <a:cubicBezTo>
                      <a:pt x="424" y="188"/>
                      <a:pt x="423" y="187"/>
                      <a:pt x="423" y="188"/>
                    </a:cubicBezTo>
                    <a:cubicBezTo>
                      <a:pt x="422" y="187"/>
                      <a:pt x="421" y="187"/>
                      <a:pt x="420" y="188"/>
                    </a:cubicBezTo>
                    <a:close/>
                    <a:moveTo>
                      <a:pt x="420" y="183"/>
                    </a:moveTo>
                    <a:cubicBezTo>
                      <a:pt x="420" y="183"/>
                      <a:pt x="420" y="183"/>
                      <a:pt x="419" y="183"/>
                    </a:cubicBezTo>
                    <a:cubicBezTo>
                      <a:pt x="420" y="184"/>
                      <a:pt x="420" y="183"/>
                      <a:pt x="420" y="183"/>
                    </a:cubicBezTo>
                    <a:cubicBezTo>
                      <a:pt x="421" y="184"/>
                      <a:pt x="421" y="184"/>
                      <a:pt x="421" y="184"/>
                    </a:cubicBezTo>
                    <a:cubicBezTo>
                      <a:pt x="421" y="183"/>
                      <a:pt x="420" y="183"/>
                      <a:pt x="420" y="183"/>
                    </a:cubicBezTo>
                    <a:close/>
                    <a:moveTo>
                      <a:pt x="418" y="183"/>
                    </a:moveTo>
                    <a:cubicBezTo>
                      <a:pt x="418" y="183"/>
                      <a:pt x="419" y="184"/>
                      <a:pt x="418" y="183"/>
                    </a:cubicBezTo>
                    <a:close/>
                    <a:moveTo>
                      <a:pt x="414" y="183"/>
                    </a:moveTo>
                    <a:cubicBezTo>
                      <a:pt x="415" y="184"/>
                      <a:pt x="416" y="183"/>
                      <a:pt x="417" y="183"/>
                    </a:cubicBezTo>
                    <a:cubicBezTo>
                      <a:pt x="416" y="183"/>
                      <a:pt x="415" y="183"/>
                      <a:pt x="414" y="183"/>
                    </a:cubicBezTo>
                    <a:close/>
                    <a:moveTo>
                      <a:pt x="414" y="183"/>
                    </a:moveTo>
                    <a:cubicBezTo>
                      <a:pt x="414" y="183"/>
                      <a:pt x="414" y="183"/>
                      <a:pt x="414" y="183"/>
                    </a:cubicBezTo>
                    <a:cubicBezTo>
                      <a:pt x="414" y="184"/>
                      <a:pt x="414" y="183"/>
                      <a:pt x="414" y="183"/>
                    </a:cubicBezTo>
                    <a:close/>
                    <a:moveTo>
                      <a:pt x="413" y="183"/>
                    </a:moveTo>
                    <a:cubicBezTo>
                      <a:pt x="412" y="183"/>
                      <a:pt x="413" y="184"/>
                      <a:pt x="413" y="183"/>
                    </a:cubicBezTo>
                    <a:close/>
                    <a:moveTo>
                      <a:pt x="411" y="183"/>
                    </a:moveTo>
                    <a:cubicBezTo>
                      <a:pt x="412" y="184"/>
                      <a:pt x="412" y="183"/>
                      <a:pt x="413" y="183"/>
                    </a:cubicBezTo>
                    <a:cubicBezTo>
                      <a:pt x="412" y="183"/>
                      <a:pt x="411" y="182"/>
                      <a:pt x="411" y="183"/>
                    </a:cubicBezTo>
                    <a:close/>
                    <a:moveTo>
                      <a:pt x="407" y="183"/>
                    </a:moveTo>
                    <a:cubicBezTo>
                      <a:pt x="409" y="184"/>
                      <a:pt x="410" y="183"/>
                      <a:pt x="411" y="183"/>
                    </a:cubicBezTo>
                    <a:cubicBezTo>
                      <a:pt x="410" y="182"/>
                      <a:pt x="408" y="182"/>
                      <a:pt x="407" y="183"/>
                    </a:cubicBezTo>
                    <a:close/>
                    <a:moveTo>
                      <a:pt x="400" y="184"/>
                    </a:moveTo>
                    <a:cubicBezTo>
                      <a:pt x="401" y="184"/>
                      <a:pt x="401" y="184"/>
                      <a:pt x="401" y="184"/>
                    </a:cubicBezTo>
                    <a:cubicBezTo>
                      <a:pt x="401" y="184"/>
                      <a:pt x="401" y="184"/>
                      <a:pt x="400" y="184"/>
                    </a:cubicBezTo>
                    <a:close/>
                    <a:moveTo>
                      <a:pt x="370" y="180"/>
                    </a:moveTo>
                    <a:cubicBezTo>
                      <a:pt x="370" y="180"/>
                      <a:pt x="371" y="180"/>
                      <a:pt x="370" y="180"/>
                    </a:cubicBezTo>
                    <a:close/>
                    <a:moveTo>
                      <a:pt x="300" y="177"/>
                    </a:moveTo>
                    <a:cubicBezTo>
                      <a:pt x="300" y="178"/>
                      <a:pt x="301" y="178"/>
                      <a:pt x="301" y="178"/>
                    </a:cubicBezTo>
                    <a:cubicBezTo>
                      <a:pt x="301" y="177"/>
                      <a:pt x="300" y="177"/>
                      <a:pt x="300" y="177"/>
                    </a:cubicBezTo>
                    <a:close/>
                    <a:moveTo>
                      <a:pt x="298" y="177"/>
                    </a:moveTo>
                    <a:cubicBezTo>
                      <a:pt x="299" y="178"/>
                      <a:pt x="299" y="178"/>
                      <a:pt x="300" y="178"/>
                    </a:cubicBezTo>
                    <a:cubicBezTo>
                      <a:pt x="299" y="177"/>
                      <a:pt x="299" y="177"/>
                      <a:pt x="298" y="177"/>
                    </a:cubicBezTo>
                    <a:close/>
                    <a:moveTo>
                      <a:pt x="288" y="180"/>
                    </a:moveTo>
                    <a:cubicBezTo>
                      <a:pt x="288" y="180"/>
                      <a:pt x="288" y="180"/>
                      <a:pt x="288" y="180"/>
                    </a:cubicBezTo>
                    <a:close/>
                    <a:moveTo>
                      <a:pt x="590" y="61"/>
                    </a:moveTo>
                    <a:cubicBezTo>
                      <a:pt x="590" y="61"/>
                      <a:pt x="590" y="61"/>
                      <a:pt x="590" y="61"/>
                    </a:cubicBezTo>
                    <a:close/>
                    <a:moveTo>
                      <a:pt x="589" y="62"/>
                    </a:moveTo>
                    <a:cubicBezTo>
                      <a:pt x="589" y="61"/>
                      <a:pt x="589" y="62"/>
                      <a:pt x="589" y="62"/>
                    </a:cubicBezTo>
                    <a:close/>
                    <a:moveTo>
                      <a:pt x="553" y="100"/>
                    </a:moveTo>
                    <a:cubicBezTo>
                      <a:pt x="554" y="100"/>
                      <a:pt x="554" y="100"/>
                      <a:pt x="555" y="100"/>
                    </a:cubicBezTo>
                    <a:cubicBezTo>
                      <a:pt x="554" y="99"/>
                      <a:pt x="554" y="99"/>
                      <a:pt x="553" y="100"/>
                    </a:cubicBezTo>
                    <a:close/>
                    <a:moveTo>
                      <a:pt x="573" y="72"/>
                    </a:moveTo>
                    <a:cubicBezTo>
                      <a:pt x="574" y="72"/>
                      <a:pt x="574" y="72"/>
                      <a:pt x="574" y="72"/>
                    </a:cubicBezTo>
                    <a:cubicBezTo>
                      <a:pt x="574" y="72"/>
                      <a:pt x="573" y="71"/>
                      <a:pt x="573" y="72"/>
                    </a:cubicBezTo>
                    <a:close/>
                    <a:moveTo>
                      <a:pt x="571" y="73"/>
                    </a:moveTo>
                    <a:cubicBezTo>
                      <a:pt x="571" y="73"/>
                      <a:pt x="571" y="73"/>
                      <a:pt x="572" y="72"/>
                    </a:cubicBezTo>
                    <a:cubicBezTo>
                      <a:pt x="572" y="73"/>
                      <a:pt x="573" y="73"/>
                      <a:pt x="573" y="73"/>
                    </a:cubicBezTo>
                    <a:cubicBezTo>
                      <a:pt x="573" y="71"/>
                      <a:pt x="571" y="72"/>
                      <a:pt x="571" y="73"/>
                    </a:cubicBezTo>
                    <a:close/>
                    <a:moveTo>
                      <a:pt x="592" y="46"/>
                    </a:moveTo>
                    <a:cubicBezTo>
                      <a:pt x="592" y="46"/>
                      <a:pt x="592" y="46"/>
                      <a:pt x="591" y="46"/>
                    </a:cubicBezTo>
                    <a:cubicBezTo>
                      <a:pt x="591" y="46"/>
                      <a:pt x="589" y="46"/>
                      <a:pt x="590" y="47"/>
                    </a:cubicBezTo>
                    <a:cubicBezTo>
                      <a:pt x="590" y="47"/>
                      <a:pt x="591" y="46"/>
                      <a:pt x="592" y="47"/>
                    </a:cubicBezTo>
                    <a:cubicBezTo>
                      <a:pt x="593" y="47"/>
                      <a:pt x="593" y="46"/>
                      <a:pt x="594" y="46"/>
                    </a:cubicBezTo>
                    <a:cubicBezTo>
                      <a:pt x="593" y="45"/>
                      <a:pt x="593" y="46"/>
                      <a:pt x="592" y="46"/>
                    </a:cubicBezTo>
                    <a:close/>
                    <a:moveTo>
                      <a:pt x="586" y="52"/>
                    </a:moveTo>
                    <a:cubicBezTo>
                      <a:pt x="586" y="52"/>
                      <a:pt x="586" y="53"/>
                      <a:pt x="587" y="52"/>
                    </a:cubicBezTo>
                    <a:cubicBezTo>
                      <a:pt x="587" y="52"/>
                      <a:pt x="586" y="51"/>
                      <a:pt x="586" y="52"/>
                    </a:cubicBezTo>
                    <a:close/>
                    <a:moveTo>
                      <a:pt x="569" y="73"/>
                    </a:moveTo>
                    <a:cubicBezTo>
                      <a:pt x="569" y="72"/>
                      <a:pt x="568" y="73"/>
                      <a:pt x="568" y="73"/>
                    </a:cubicBezTo>
                    <a:cubicBezTo>
                      <a:pt x="568" y="73"/>
                      <a:pt x="568" y="73"/>
                      <a:pt x="568" y="73"/>
                    </a:cubicBezTo>
                    <a:cubicBezTo>
                      <a:pt x="568" y="73"/>
                      <a:pt x="569" y="73"/>
                      <a:pt x="569" y="73"/>
                    </a:cubicBezTo>
                    <a:cubicBezTo>
                      <a:pt x="569" y="73"/>
                      <a:pt x="569" y="73"/>
                      <a:pt x="569" y="73"/>
                    </a:cubicBezTo>
                    <a:close/>
                    <a:moveTo>
                      <a:pt x="586" y="51"/>
                    </a:moveTo>
                    <a:cubicBezTo>
                      <a:pt x="586" y="51"/>
                      <a:pt x="586" y="51"/>
                      <a:pt x="586" y="51"/>
                    </a:cubicBezTo>
                    <a:cubicBezTo>
                      <a:pt x="586" y="50"/>
                      <a:pt x="586" y="51"/>
                      <a:pt x="586" y="51"/>
                    </a:cubicBezTo>
                    <a:close/>
                    <a:moveTo>
                      <a:pt x="566" y="75"/>
                    </a:moveTo>
                    <a:cubicBezTo>
                      <a:pt x="565" y="74"/>
                      <a:pt x="566" y="75"/>
                      <a:pt x="566" y="75"/>
                    </a:cubicBezTo>
                    <a:close/>
                    <a:moveTo>
                      <a:pt x="587" y="47"/>
                    </a:moveTo>
                    <a:cubicBezTo>
                      <a:pt x="587" y="47"/>
                      <a:pt x="588" y="47"/>
                      <a:pt x="589" y="47"/>
                    </a:cubicBezTo>
                    <a:cubicBezTo>
                      <a:pt x="588" y="46"/>
                      <a:pt x="587" y="46"/>
                      <a:pt x="587" y="47"/>
                    </a:cubicBezTo>
                    <a:close/>
                    <a:moveTo>
                      <a:pt x="567" y="71"/>
                    </a:moveTo>
                    <a:cubicBezTo>
                      <a:pt x="567" y="72"/>
                      <a:pt x="568" y="72"/>
                      <a:pt x="568" y="71"/>
                    </a:cubicBezTo>
                    <a:cubicBezTo>
                      <a:pt x="568" y="71"/>
                      <a:pt x="567" y="71"/>
                      <a:pt x="567" y="71"/>
                    </a:cubicBezTo>
                    <a:close/>
                    <a:moveTo>
                      <a:pt x="562" y="75"/>
                    </a:moveTo>
                    <a:cubicBezTo>
                      <a:pt x="562" y="75"/>
                      <a:pt x="562" y="75"/>
                      <a:pt x="562" y="75"/>
                    </a:cubicBezTo>
                    <a:close/>
                    <a:moveTo>
                      <a:pt x="583" y="48"/>
                    </a:moveTo>
                    <a:cubicBezTo>
                      <a:pt x="583" y="48"/>
                      <a:pt x="583" y="48"/>
                      <a:pt x="583" y="48"/>
                    </a:cubicBezTo>
                    <a:cubicBezTo>
                      <a:pt x="583" y="48"/>
                      <a:pt x="583" y="48"/>
                      <a:pt x="583" y="48"/>
                    </a:cubicBezTo>
                    <a:cubicBezTo>
                      <a:pt x="583" y="48"/>
                      <a:pt x="583" y="48"/>
                      <a:pt x="584" y="48"/>
                    </a:cubicBezTo>
                    <a:cubicBezTo>
                      <a:pt x="583" y="48"/>
                      <a:pt x="583" y="48"/>
                      <a:pt x="583" y="48"/>
                    </a:cubicBezTo>
                    <a:close/>
                    <a:moveTo>
                      <a:pt x="582" y="48"/>
                    </a:moveTo>
                    <a:cubicBezTo>
                      <a:pt x="582" y="48"/>
                      <a:pt x="583" y="49"/>
                      <a:pt x="582" y="48"/>
                    </a:cubicBezTo>
                    <a:close/>
                    <a:moveTo>
                      <a:pt x="581" y="46"/>
                    </a:moveTo>
                    <a:cubicBezTo>
                      <a:pt x="581" y="47"/>
                      <a:pt x="580" y="47"/>
                      <a:pt x="580" y="48"/>
                    </a:cubicBezTo>
                    <a:cubicBezTo>
                      <a:pt x="581" y="48"/>
                      <a:pt x="582" y="48"/>
                      <a:pt x="582" y="47"/>
                    </a:cubicBezTo>
                    <a:cubicBezTo>
                      <a:pt x="582" y="47"/>
                      <a:pt x="582" y="47"/>
                      <a:pt x="581" y="46"/>
                    </a:cubicBezTo>
                    <a:close/>
                    <a:moveTo>
                      <a:pt x="578" y="49"/>
                    </a:moveTo>
                    <a:cubicBezTo>
                      <a:pt x="579" y="49"/>
                      <a:pt x="578" y="49"/>
                      <a:pt x="579" y="50"/>
                    </a:cubicBezTo>
                    <a:cubicBezTo>
                      <a:pt x="579" y="49"/>
                      <a:pt x="579" y="49"/>
                      <a:pt x="580" y="49"/>
                    </a:cubicBezTo>
                    <a:cubicBezTo>
                      <a:pt x="579" y="49"/>
                      <a:pt x="579" y="49"/>
                      <a:pt x="578" y="49"/>
                    </a:cubicBezTo>
                    <a:close/>
                    <a:moveTo>
                      <a:pt x="579" y="48"/>
                    </a:moveTo>
                    <a:cubicBezTo>
                      <a:pt x="579" y="48"/>
                      <a:pt x="579" y="47"/>
                      <a:pt x="579" y="47"/>
                    </a:cubicBezTo>
                    <a:cubicBezTo>
                      <a:pt x="579" y="47"/>
                      <a:pt x="578" y="48"/>
                      <a:pt x="579" y="48"/>
                    </a:cubicBezTo>
                    <a:close/>
                    <a:moveTo>
                      <a:pt x="456" y="185"/>
                    </a:moveTo>
                    <a:cubicBezTo>
                      <a:pt x="455" y="184"/>
                      <a:pt x="454" y="186"/>
                      <a:pt x="453" y="185"/>
                    </a:cubicBezTo>
                    <a:cubicBezTo>
                      <a:pt x="453" y="185"/>
                      <a:pt x="453" y="186"/>
                      <a:pt x="452" y="186"/>
                    </a:cubicBezTo>
                    <a:cubicBezTo>
                      <a:pt x="450" y="186"/>
                      <a:pt x="449" y="186"/>
                      <a:pt x="447" y="186"/>
                    </a:cubicBezTo>
                    <a:cubicBezTo>
                      <a:pt x="446" y="186"/>
                      <a:pt x="444" y="185"/>
                      <a:pt x="443" y="187"/>
                    </a:cubicBezTo>
                    <a:cubicBezTo>
                      <a:pt x="443" y="186"/>
                      <a:pt x="442" y="186"/>
                      <a:pt x="442" y="186"/>
                    </a:cubicBezTo>
                    <a:cubicBezTo>
                      <a:pt x="442" y="187"/>
                      <a:pt x="444" y="187"/>
                      <a:pt x="445" y="187"/>
                    </a:cubicBezTo>
                    <a:cubicBezTo>
                      <a:pt x="446" y="187"/>
                      <a:pt x="448" y="187"/>
                      <a:pt x="449" y="187"/>
                    </a:cubicBezTo>
                    <a:cubicBezTo>
                      <a:pt x="449" y="187"/>
                      <a:pt x="449" y="187"/>
                      <a:pt x="450" y="187"/>
                    </a:cubicBezTo>
                    <a:cubicBezTo>
                      <a:pt x="451" y="188"/>
                      <a:pt x="453" y="187"/>
                      <a:pt x="454" y="187"/>
                    </a:cubicBezTo>
                    <a:cubicBezTo>
                      <a:pt x="454" y="187"/>
                      <a:pt x="454" y="187"/>
                      <a:pt x="454" y="187"/>
                    </a:cubicBezTo>
                    <a:cubicBezTo>
                      <a:pt x="455" y="187"/>
                      <a:pt x="456" y="187"/>
                      <a:pt x="457" y="188"/>
                    </a:cubicBezTo>
                    <a:cubicBezTo>
                      <a:pt x="459" y="187"/>
                      <a:pt x="461" y="188"/>
                      <a:pt x="463" y="186"/>
                    </a:cubicBezTo>
                    <a:cubicBezTo>
                      <a:pt x="461" y="186"/>
                      <a:pt x="457" y="188"/>
                      <a:pt x="456" y="185"/>
                    </a:cubicBezTo>
                    <a:close/>
                    <a:moveTo>
                      <a:pt x="575" y="46"/>
                    </a:moveTo>
                    <a:cubicBezTo>
                      <a:pt x="575" y="46"/>
                      <a:pt x="574" y="46"/>
                      <a:pt x="575" y="46"/>
                    </a:cubicBezTo>
                    <a:close/>
                    <a:moveTo>
                      <a:pt x="458" y="185"/>
                    </a:moveTo>
                    <a:cubicBezTo>
                      <a:pt x="458" y="185"/>
                      <a:pt x="458" y="185"/>
                      <a:pt x="458" y="185"/>
                    </a:cubicBezTo>
                    <a:cubicBezTo>
                      <a:pt x="458" y="185"/>
                      <a:pt x="458" y="185"/>
                      <a:pt x="458" y="185"/>
                    </a:cubicBezTo>
                    <a:close/>
                    <a:moveTo>
                      <a:pt x="458" y="185"/>
                    </a:moveTo>
                    <a:cubicBezTo>
                      <a:pt x="457" y="185"/>
                      <a:pt x="458" y="185"/>
                      <a:pt x="458" y="185"/>
                    </a:cubicBezTo>
                    <a:close/>
                    <a:moveTo>
                      <a:pt x="457" y="185"/>
                    </a:moveTo>
                    <a:cubicBezTo>
                      <a:pt x="457" y="185"/>
                      <a:pt x="457" y="185"/>
                      <a:pt x="457" y="185"/>
                    </a:cubicBezTo>
                    <a:cubicBezTo>
                      <a:pt x="457" y="185"/>
                      <a:pt x="457" y="185"/>
                      <a:pt x="457" y="185"/>
                    </a:cubicBezTo>
                    <a:cubicBezTo>
                      <a:pt x="457" y="185"/>
                      <a:pt x="457" y="185"/>
                      <a:pt x="457" y="185"/>
                    </a:cubicBezTo>
                    <a:close/>
                    <a:moveTo>
                      <a:pt x="569" y="47"/>
                    </a:moveTo>
                    <a:cubicBezTo>
                      <a:pt x="569" y="47"/>
                      <a:pt x="569" y="47"/>
                      <a:pt x="569" y="47"/>
                    </a:cubicBezTo>
                    <a:close/>
                    <a:moveTo>
                      <a:pt x="576" y="38"/>
                    </a:moveTo>
                    <a:cubicBezTo>
                      <a:pt x="576" y="38"/>
                      <a:pt x="576" y="38"/>
                      <a:pt x="576" y="38"/>
                    </a:cubicBezTo>
                    <a:close/>
                    <a:moveTo>
                      <a:pt x="577" y="36"/>
                    </a:moveTo>
                    <a:cubicBezTo>
                      <a:pt x="578" y="36"/>
                      <a:pt x="577" y="35"/>
                      <a:pt x="577" y="36"/>
                    </a:cubicBezTo>
                    <a:close/>
                    <a:moveTo>
                      <a:pt x="577" y="36"/>
                    </a:moveTo>
                    <a:cubicBezTo>
                      <a:pt x="577" y="35"/>
                      <a:pt x="577" y="36"/>
                      <a:pt x="577" y="36"/>
                    </a:cubicBezTo>
                    <a:close/>
                    <a:moveTo>
                      <a:pt x="452" y="185"/>
                    </a:moveTo>
                    <a:cubicBezTo>
                      <a:pt x="452" y="186"/>
                      <a:pt x="451" y="185"/>
                      <a:pt x="452" y="185"/>
                    </a:cubicBezTo>
                    <a:close/>
                    <a:moveTo>
                      <a:pt x="573" y="37"/>
                    </a:moveTo>
                    <a:cubicBezTo>
                      <a:pt x="573" y="37"/>
                      <a:pt x="573" y="37"/>
                      <a:pt x="573" y="37"/>
                    </a:cubicBezTo>
                    <a:close/>
                    <a:moveTo>
                      <a:pt x="572" y="36"/>
                    </a:moveTo>
                    <a:cubicBezTo>
                      <a:pt x="571" y="36"/>
                      <a:pt x="570" y="36"/>
                      <a:pt x="570" y="36"/>
                    </a:cubicBezTo>
                    <a:cubicBezTo>
                      <a:pt x="570" y="36"/>
                      <a:pt x="571" y="37"/>
                      <a:pt x="572" y="37"/>
                    </a:cubicBezTo>
                    <a:cubicBezTo>
                      <a:pt x="571" y="36"/>
                      <a:pt x="572" y="36"/>
                      <a:pt x="572" y="36"/>
                    </a:cubicBezTo>
                    <a:close/>
                    <a:moveTo>
                      <a:pt x="448" y="185"/>
                    </a:moveTo>
                    <a:cubicBezTo>
                      <a:pt x="448" y="186"/>
                      <a:pt x="449" y="186"/>
                      <a:pt x="448" y="185"/>
                    </a:cubicBezTo>
                    <a:close/>
                    <a:moveTo>
                      <a:pt x="447" y="185"/>
                    </a:moveTo>
                    <a:cubicBezTo>
                      <a:pt x="448" y="185"/>
                      <a:pt x="448" y="185"/>
                      <a:pt x="448" y="185"/>
                    </a:cubicBezTo>
                    <a:cubicBezTo>
                      <a:pt x="448" y="185"/>
                      <a:pt x="448" y="184"/>
                      <a:pt x="447" y="185"/>
                    </a:cubicBezTo>
                    <a:close/>
                    <a:moveTo>
                      <a:pt x="569" y="36"/>
                    </a:moveTo>
                    <a:cubicBezTo>
                      <a:pt x="568" y="36"/>
                      <a:pt x="569" y="36"/>
                      <a:pt x="569" y="36"/>
                    </a:cubicBezTo>
                    <a:close/>
                    <a:moveTo>
                      <a:pt x="568" y="36"/>
                    </a:moveTo>
                    <a:cubicBezTo>
                      <a:pt x="568" y="36"/>
                      <a:pt x="568" y="36"/>
                      <a:pt x="567" y="36"/>
                    </a:cubicBezTo>
                    <a:cubicBezTo>
                      <a:pt x="568" y="37"/>
                      <a:pt x="568" y="37"/>
                      <a:pt x="568" y="36"/>
                    </a:cubicBezTo>
                    <a:cubicBezTo>
                      <a:pt x="568" y="36"/>
                      <a:pt x="568" y="36"/>
                      <a:pt x="568" y="36"/>
                    </a:cubicBezTo>
                    <a:close/>
                    <a:moveTo>
                      <a:pt x="567" y="36"/>
                    </a:moveTo>
                    <a:cubicBezTo>
                      <a:pt x="567" y="36"/>
                      <a:pt x="567" y="36"/>
                      <a:pt x="567" y="36"/>
                    </a:cubicBezTo>
                    <a:cubicBezTo>
                      <a:pt x="567" y="37"/>
                      <a:pt x="567" y="37"/>
                      <a:pt x="567" y="36"/>
                    </a:cubicBezTo>
                    <a:cubicBezTo>
                      <a:pt x="567" y="36"/>
                      <a:pt x="567" y="36"/>
                      <a:pt x="567" y="36"/>
                    </a:cubicBezTo>
                    <a:close/>
                    <a:moveTo>
                      <a:pt x="568" y="35"/>
                    </a:moveTo>
                    <a:cubicBezTo>
                      <a:pt x="568" y="34"/>
                      <a:pt x="569" y="35"/>
                      <a:pt x="568" y="35"/>
                    </a:cubicBezTo>
                    <a:close/>
                    <a:moveTo>
                      <a:pt x="566" y="36"/>
                    </a:moveTo>
                    <a:cubicBezTo>
                      <a:pt x="567" y="36"/>
                      <a:pt x="566" y="36"/>
                      <a:pt x="566" y="36"/>
                    </a:cubicBezTo>
                    <a:close/>
                    <a:moveTo>
                      <a:pt x="565" y="37"/>
                    </a:moveTo>
                    <a:cubicBezTo>
                      <a:pt x="565" y="37"/>
                      <a:pt x="566" y="37"/>
                      <a:pt x="566" y="37"/>
                    </a:cubicBezTo>
                    <a:cubicBezTo>
                      <a:pt x="565" y="36"/>
                      <a:pt x="565" y="37"/>
                      <a:pt x="565" y="37"/>
                    </a:cubicBezTo>
                    <a:close/>
                    <a:moveTo>
                      <a:pt x="564" y="37"/>
                    </a:moveTo>
                    <a:cubicBezTo>
                      <a:pt x="565" y="37"/>
                      <a:pt x="564" y="37"/>
                      <a:pt x="564" y="37"/>
                    </a:cubicBezTo>
                    <a:close/>
                    <a:moveTo>
                      <a:pt x="443" y="184"/>
                    </a:moveTo>
                    <a:cubicBezTo>
                      <a:pt x="443" y="184"/>
                      <a:pt x="442" y="184"/>
                      <a:pt x="442" y="184"/>
                    </a:cubicBezTo>
                    <a:cubicBezTo>
                      <a:pt x="442" y="184"/>
                      <a:pt x="441" y="185"/>
                      <a:pt x="442" y="186"/>
                    </a:cubicBezTo>
                    <a:cubicBezTo>
                      <a:pt x="443" y="185"/>
                      <a:pt x="442" y="185"/>
                      <a:pt x="443" y="184"/>
                    </a:cubicBezTo>
                    <a:close/>
                    <a:moveTo>
                      <a:pt x="441" y="186"/>
                    </a:moveTo>
                    <a:cubicBezTo>
                      <a:pt x="441" y="186"/>
                      <a:pt x="440" y="186"/>
                      <a:pt x="440" y="186"/>
                    </a:cubicBezTo>
                    <a:cubicBezTo>
                      <a:pt x="440" y="186"/>
                      <a:pt x="441" y="186"/>
                      <a:pt x="441" y="186"/>
                    </a:cubicBezTo>
                    <a:cubicBezTo>
                      <a:pt x="441" y="186"/>
                      <a:pt x="441" y="186"/>
                      <a:pt x="441" y="186"/>
                    </a:cubicBezTo>
                    <a:close/>
                    <a:moveTo>
                      <a:pt x="563" y="37"/>
                    </a:moveTo>
                    <a:cubicBezTo>
                      <a:pt x="562" y="37"/>
                      <a:pt x="563" y="37"/>
                      <a:pt x="563" y="37"/>
                    </a:cubicBezTo>
                    <a:cubicBezTo>
                      <a:pt x="563" y="37"/>
                      <a:pt x="563" y="37"/>
                      <a:pt x="563" y="37"/>
                    </a:cubicBezTo>
                    <a:close/>
                    <a:moveTo>
                      <a:pt x="559" y="37"/>
                    </a:moveTo>
                    <a:cubicBezTo>
                      <a:pt x="559" y="37"/>
                      <a:pt x="559" y="38"/>
                      <a:pt x="559" y="37"/>
                    </a:cubicBezTo>
                    <a:close/>
                    <a:moveTo>
                      <a:pt x="558" y="36"/>
                    </a:moveTo>
                    <a:cubicBezTo>
                      <a:pt x="558" y="36"/>
                      <a:pt x="559" y="36"/>
                      <a:pt x="559" y="36"/>
                    </a:cubicBezTo>
                    <a:cubicBezTo>
                      <a:pt x="559" y="36"/>
                      <a:pt x="558" y="35"/>
                      <a:pt x="558" y="36"/>
                    </a:cubicBezTo>
                    <a:close/>
                    <a:moveTo>
                      <a:pt x="557" y="36"/>
                    </a:moveTo>
                    <a:cubicBezTo>
                      <a:pt x="558" y="36"/>
                      <a:pt x="557" y="35"/>
                      <a:pt x="557" y="36"/>
                    </a:cubicBezTo>
                    <a:close/>
                    <a:moveTo>
                      <a:pt x="554" y="38"/>
                    </a:moveTo>
                    <a:cubicBezTo>
                      <a:pt x="554" y="38"/>
                      <a:pt x="554" y="38"/>
                      <a:pt x="554" y="38"/>
                    </a:cubicBezTo>
                    <a:close/>
                    <a:moveTo>
                      <a:pt x="554" y="36"/>
                    </a:moveTo>
                    <a:cubicBezTo>
                      <a:pt x="554" y="36"/>
                      <a:pt x="554" y="36"/>
                      <a:pt x="554" y="37"/>
                    </a:cubicBezTo>
                    <a:cubicBezTo>
                      <a:pt x="555" y="36"/>
                      <a:pt x="555" y="36"/>
                      <a:pt x="556" y="36"/>
                    </a:cubicBezTo>
                    <a:cubicBezTo>
                      <a:pt x="555" y="35"/>
                      <a:pt x="554" y="35"/>
                      <a:pt x="554" y="36"/>
                    </a:cubicBezTo>
                    <a:close/>
                    <a:moveTo>
                      <a:pt x="553" y="38"/>
                    </a:moveTo>
                    <a:cubicBezTo>
                      <a:pt x="553" y="38"/>
                      <a:pt x="554" y="38"/>
                      <a:pt x="554" y="38"/>
                    </a:cubicBezTo>
                    <a:cubicBezTo>
                      <a:pt x="554" y="38"/>
                      <a:pt x="553" y="37"/>
                      <a:pt x="553" y="38"/>
                    </a:cubicBezTo>
                    <a:close/>
                    <a:moveTo>
                      <a:pt x="555" y="35"/>
                    </a:moveTo>
                    <a:cubicBezTo>
                      <a:pt x="555" y="35"/>
                      <a:pt x="555" y="35"/>
                      <a:pt x="555" y="35"/>
                    </a:cubicBezTo>
                    <a:close/>
                    <a:moveTo>
                      <a:pt x="554" y="34"/>
                    </a:moveTo>
                    <a:cubicBezTo>
                      <a:pt x="554" y="34"/>
                      <a:pt x="555" y="35"/>
                      <a:pt x="554" y="34"/>
                    </a:cubicBezTo>
                    <a:close/>
                    <a:moveTo>
                      <a:pt x="552" y="36"/>
                    </a:moveTo>
                    <a:cubicBezTo>
                      <a:pt x="553" y="36"/>
                      <a:pt x="553" y="36"/>
                      <a:pt x="553" y="35"/>
                    </a:cubicBezTo>
                    <a:cubicBezTo>
                      <a:pt x="553" y="35"/>
                      <a:pt x="552" y="36"/>
                      <a:pt x="552" y="36"/>
                    </a:cubicBezTo>
                    <a:close/>
                    <a:moveTo>
                      <a:pt x="552" y="36"/>
                    </a:moveTo>
                    <a:cubicBezTo>
                      <a:pt x="551" y="36"/>
                      <a:pt x="552" y="37"/>
                      <a:pt x="552" y="36"/>
                    </a:cubicBezTo>
                    <a:close/>
                    <a:moveTo>
                      <a:pt x="551" y="35"/>
                    </a:moveTo>
                    <a:cubicBezTo>
                      <a:pt x="551" y="35"/>
                      <a:pt x="551" y="35"/>
                      <a:pt x="551" y="35"/>
                    </a:cubicBezTo>
                    <a:cubicBezTo>
                      <a:pt x="551" y="35"/>
                      <a:pt x="551" y="35"/>
                      <a:pt x="551" y="36"/>
                    </a:cubicBezTo>
                    <a:cubicBezTo>
                      <a:pt x="551" y="35"/>
                      <a:pt x="552" y="35"/>
                      <a:pt x="552" y="35"/>
                    </a:cubicBezTo>
                    <a:cubicBezTo>
                      <a:pt x="552" y="35"/>
                      <a:pt x="552" y="35"/>
                      <a:pt x="551" y="35"/>
                    </a:cubicBezTo>
                    <a:close/>
                    <a:moveTo>
                      <a:pt x="550" y="35"/>
                    </a:moveTo>
                    <a:cubicBezTo>
                      <a:pt x="550" y="35"/>
                      <a:pt x="550" y="35"/>
                      <a:pt x="550" y="35"/>
                    </a:cubicBezTo>
                    <a:cubicBezTo>
                      <a:pt x="550" y="34"/>
                      <a:pt x="549" y="35"/>
                      <a:pt x="550" y="35"/>
                    </a:cubicBezTo>
                    <a:close/>
                    <a:moveTo>
                      <a:pt x="547" y="36"/>
                    </a:moveTo>
                    <a:cubicBezTo>
                      <a:pt x="547" y="37"/>
                      <a:pt x="548" y="36"/>
                      <a:pt x="548" y="36"/>
                    </a:cubicBezTo>
                    <a:cubicBezTo>
                      <a:pt x="548" y="36"/>
                      <a:pt x="547" y="36"/>
                      <a:pt x="547" y="36"/>
                    </a:cubicBezTo>
                    <a:close/>
                    <a:moveTo>
                      <a:pt x="546" y="37"/>
                    </a:moveTo>
                    <a:cubicBezTo>
                      <a:pt x="546" y="37"/>
                      <a:pt x="547" y="37"/>
                      <a:pt x="547" y="36"/>
                    </a:cubicBezTo>
                    <a:cubicBezTo>
                      <a:pt x="547" y="36"/>
                      <a:pt x="546" y="36"/>
                      <a:pt x="546" y="37"/>
                    </a:cubicBezTo>
                    <a:close/>
                    <a:moveTo>
                      <a:pt x="546" y="34"/>
                    </a:moveTo>
                    <a:cubicBezTo>
                      <a:pt x="546" y="34"/>
                      <a:pt x="546" y="35"/>
                      <a:pt x="546" y="35"/>
                    </a:cubicBezTo>
                    <a:cubicBezTo>
                      <a:pt x="546" y="35"/>
                      <a:pt x="546" y="35"/>
                      <a:pt x="546" y="36"/>
                    </a:cubicBezTo>
                    <a:cubicBezTo>
                      <a:pt x="546" y="35"/>
                      <a:pt x="547" y="35"/>
                      <a:pt x="547" y="35"/>
                    </a:cubicBezTo>
                    <a:cubicBezTo>
                      <a:pt x="546" y="35"/>
                      <a:pt x="546" y="34"/>
                      <a:pt x="546" y="34"/>
                    </a:cubicBezTo>
                    <a:close/>
                    <a:moveTo>
                      <a:pt x="419" y="188"/>
                    </a:moveTo>
                    <a:cubicBezTo>
                      <a:pt x="420" y="188"/>
                      <a:pt x="420" y="188"/>
                      <a:pt x="420" y="188"/>
                    </a:cubicBezTo>
                    <a:cubicBezTo>
                      <a:pt x="420" y="188"/>
                      <a:pt x="420" y="188"/>
                      <a:pt x="420" y="188"/>
                    </a:cubicBezTo>
                    <a:cubicBezTo>
                      <a:pt x="420" y="188"/>
                      <a:pt x="419" y="188"/>
                      <a:pt x="419" y="188"/>
                    </a:cubicBezTo>
                    <a:close/>
                    <a:moveTo>
                      <a:pt x="546" y="33"/>
                    </a:moveTo>
                    <a:cubicBezTo>
                      <a:pt x="546" y="33"/>
                      <a:pt x="546" y="34"/>
                      <a:pt x="546" y="34"/>
                    </a:cubicBezTo>
                    <a:cubicBezTo>
                      <a:pt x="546" y="34"/>
                      <a:pt x="546" y="34"/>
                      <a:pt x="546" y="34"/>
                    </a:cubicBezTo>
                    <a:cubicBezTo>
                      <a:pt x="546" y="34"/>
                      <a:pt x="546" y="34"/>
                      <a:pt x="546" y="33"/>
                    </a:cubicBezTo>
                    <a:cubicBezTo>
                      <a:pt x="546" y="33"/>
                      <a:pt x="546" y="33"/>
                      <a:pt x="546" y="33"/>
                    </a:cubicBezTo>
                    <a:close/>
                    <a:moveTo>
                      <a:pt x="417" y="188"/>
                    </a:moveTo>
                    <a:cubicBezTo>
                      <a:pt x="417" y="188"/>
                      <a:pt x="416" y="188"/>
                      <a:pt x="416" y="188"/>
                    </a:cubicBezTo>
                    <a:cubicBezTo>
                      <a:pt x="416" y="188"/>
                      <a:pt x="417" y="188"/>
                      <a:pt x="417" y="188"/>
                    </a:cubicBezTo>
                    <a:close/>
                    <a:moveTo>
                      <a:pt x="416" y="188"/>
                    </a:moveTo>
                    <a:cubicBezTo>
                      <a:pt x="415" y="188"/>
                      <a:pt x="416" y="189"/>
                      <a:pt x="416" y="188"/>
                    </a:cubicBezTo>
                    <a:close/>
                    <a:moveTo>
                      <a:pt x="411" y="188"/>
                    </a:moveTo>
                    <a:cubicBezTo>
                      <a:pt x="411" y="188"/>
                      <a:pt x="411" y="188"/>
                      <a:pt x="411" y="188"/>
                    </a:cubicBezTo>
                    <a:close/>
                    <a:moveTo>
                      <a:pt x="539" y="30"/>
                    </a:moveTo>
                    <a:cubicBezTo>
                      <a:pt x="538" y="30"/>
                      <a:pt x="539" y="31"/>
                      <a:pt x="539" y="30"/>
                    </a:cubicBezTo>
                    <a:close/>
                    <a:moveTo>
                      <a:pt x="538" y="31"/>
                    </a:moveTo>
                    <a:cubicBezTo>
                      <a:pt x="538" y="31"/>
                      <a:pt x="538" y="31"/>
                      <a:pt x="538" y="31"/>
                    </a:cubicBezTo>
                    <a:close/>
                    <a:moveTo>
                      <a:pt x="534" y="34"/>
                    </a:moveTo>
                    <a:cubicBezTo>
                      <a:pt x="533" y="34"/>
                      <a:pt x="534" y="35"/>
                      <a:pt x="534" y="34"/>
                    </a:cubicBezTo>
                    <a:close/>
                    <a:moveTo>
                      <a:pt x="533" y="34"/>
                    </a:moveTo>
                    <a:cubicBezTo>
                      <a:pt x="533" y="34"/>
                      <a:pt x="533" y="34"/>
                      <a:pt x="533" y="34"/>
                    </a:cubicBezTo>
                    <a:close/>
                    <a:moveTo>
                      <a:pt x="406" y="188"/>
                    </a:moveTo>
                    <a:cubicBezTo>
                      <a:pt x="406" y="188"/>
                      <a:pt x="406" y="188"/>
                      <a:pt x="406" y="188"/>
                    </a:cubicBezTo>
                    <a:cubicBezTo>
                      <a:pt x="406" y="188"/>
                      <a:pt x="405" y="188"/>
                      <a:pt x="406" y="188"/>
                    </a:cubicBezTo>
                    <a:close/>
                    <a:moveTo>
                      <a:pt x="548" y="15"/>
                    </a:moveTo>
                    <a:cubicBezTo>
                      <a:pt x="548" y="15"/>
                      <a:pt x="548" y="15"/>
                      <a:pt x="548" y="15"/>
                    </a:cubicBezTo>
                    <a:close/>
                    <a:moveTo>
                      <a:pt x="529" y="35"/>
                    </a:moveTo>
                    <a:cubicBezTo>
                      <a:pt x="529" y="35"/>
                      <a:pt x="529" y="35"/>
                      <a:pt x="529" y="35"/>
                    </a:cubicBezTo>
                    <a:close/>
                    <a:moveTo>
                      <a:pt x="528" y="35"/>
                    </a:moveTo>
                    <a:cubicBezTo>
                      <a:pt x="528" y="35"/>
                      <a:pt x="528" y="35"/>
                      <a:pt x="529" y="35"/>
                    </a:cubicBezTo>
                    <a:cubicBezTo>
                      <a:pt x="528" y="35"/>
                      <a:pt x="528" y="34"/>
                      <a:pt x="528" y="35"/>
                    </a:cubicBezTo>
                    <a:close/>
                    <a:moveTo>
                      <a:pt x="528" y="31"/>
                    </a:moveTo>
                    <a:cubicBezTo>
                      <a:pt x="528" y="31"/>
                      <a:pt x="529" y="32"/>
                      <a:pt x="528" y="31"/>
                    </a:cubicBezTo>
                    <a:close/>
                    <a:moveTo>
                      <a:pt x="539" y="15"/>
                    </a:moveTo>
                    <a:cubicBezTo>
                      <a:pt x="539" y="15"/>
                      <a:pt x="540" y="16"/>
                      <a:pt x="539" y="15"/>
                    </a:cubicBezTo>
                    <a:close/>
                    <a:moveTo>
                      <a:pt x="539" y="16"/>
                    </a:moveTo>
                    <a:cubicBezTo>
                      <a:pt x="539" y="15"/>
                      <a:pt x="539" y="15"/>
                      <a:pt x="539" y="15"/>
                    </a:cubicBezTo>
                    <a:cubicBezTo>
                      <a:pt x="539" y="15"/>
                      <a:pt x="538" y="15"/>
                      <a:pt x="539" y="16"/>
                    </a:cubicBezTo>
                    <a:close/>
                    <a:moveTo>
                      <a:pt x="524" y="31"/>
                    </a:moveTo>
                    <a:cubicBezTo>
                      <a:pt x="525" y="31"/>
                      <a:pt x="525" y="31"/>
                      <a:pt x="526" y="31"/>
                    </a:cubicBezTo>
                    <a:cubicBezTo>
                      <a:pt x="525" y="30"/>
                      <a:pt x="525" y="30"/>
                      <a:pt x="524" y="31"/>
                    </a:cubicBezTo>
                    <a:close/>
                    <a:moveTo>
                      <a:pt x="537" y="16"/>
                    </a:moveTo>
                    <a:cubicBezTo>
                      <a:pt x="538" y="16"/>
                      <a:pt x="536" y="15"/>
                      <a:pt x="537" y="16"/>
                    </a:cubicBezTo>
                    <a:close/>
                    <a:moveTo>
                      <a:pt x="536" y="15"/>
                    </a:moveTo>
                    <a:cubicBezTo>
                      <a:pt x="535" y="15"/>
                      <a:pt x="536" y="16"/>
                      <a:pt x="536" y="15"/>
                    </a:cubicBezTo>
                    <a:close/>
                    <a:moveTo>
                      <a:pt x="527" y="26"/>
                    </a:moveTo>
                    <a:cubicBezTo>
                      <a:pt x="527" y="26"/>
                      <a:pt x="528" y="26"/>
                      <a:pt x="527" y="26"/>
                    </a:cubicBezTo>
                    <a:close/>
                    <a:moveTo>
                      <a:pt x="521" y="32"/>
                    </a:moveTo>
                    <a:cubicBezTo>
                      <a:pt x="521" y="32"/>
                      <a:pt x="522" y="32"/>
                      <a:pt x="522" y="32"/>
                    </a:cubicBezTo>
                    <a:cubicBezTo>
                      <a:pt x="522" y="32"/>
                      <a:pt x="522" y="31"/>
                      <a:pt x="521" y="32"/>
                    </a:cubicBezTo>
                    <a:close/>
                    <a:moveTo>
                      <a:pt x="519" y="34"/>
                    </a:moveTo>
                    <a:cubicBezTo>
                      <a:pt x="519" y="34"/>
                      <a:pt x="519" y="34"/>
                      <a:pt x="519" y="34"/>
                    </a:cubicBezTo>
                    <a:close/>
                    <a:moveTo>
                      <a:pt x="532" y="15"/>
                    </a:moveTo>
                    <a:cubicBezTo>
                      <a:pt x="532" y="15"/>
                      <a:pt x="532" y="16"/>
                      <a:pt x="532" y="16"/>
                    </a:cubicBezTo>
                    <a:cubicBezTo>
                      <a:pt x="533" y="16"/>
                      <a:pt x="533" y="16"/>
                      <a:pt x="534" y="16"/>
                    </a:cubicBezTo>
                    <a:cubicBezTo>
                      <a:pt x="533" y="15"/>
                      <a:pt x="533" y="16"/>
                      <a:pt x="532" y="15"/>
                    </a:cubicBezTo>
                    <a:close/>
                    <a:moveTo>
                      <a:pt x="524" y="26"/>
                    </a:moveTo>
                    <a:cubicBezTo>
                      <a:pt x="524" y="26"/>
                      <a:pt x="524" y="26"/>
                      <a:pt x="524" y="26"/>
                    </a:cubicBezTo>
                    <a:close/>
                    <a:moveTo>
                      <a:pt x="523" y="27"/>
                    </a:moveTo>
                    <a:cubicBezTo>
                      <a:pt x="522" y="27"/>
                      <a:pt x="524" y="28"/>
                      <a:pt x="523" y="27"/>
                    </a:cubicBezTo>
                    <a:close/>
                    <a:moveTo>
                      <a:pt x="531" y="16"/>
                    </a:moveTo>
                    <a:cubicBezTo>
                      <a:pt x="531" y="16"/>
                      <a:pt x="530" y="16"/>
                      <a:pt x="530" y="16"/>
                    </a:cubicBezTo>
                    <a:cubicBezTo>
                      <a:pt x="531" y="16"/>
                      <a:pt x="531" y="16"/>
                      <a:pt x="531" y="16"/>
                    </a:cubicBezTo>
                    <a:cubicBezTo>
                      <a:pt x="531" y="16"/>
                      <a:pt x="531" y="16"/>
                      <a:pt x="531" y="16"/>
                    </a:cubicBezTo>
                    <a:close/>
                    <a:moveTo>
                      <a:pt x="529" y="16"/>
                    </a:moveTo>
                    <a:cubicBezTo>
                      <a:pt x="529" y="16"/>
                      <a:pt x="529" y="16"/>
                      <a:pt x="529" y="16"/>
                    </a:cubicBezTo>
                    <a:cubicBezTo>
                      <a:pt x="529" y="16"/>
                      <a:pt x="529" y="16"/>
                      <a:pt x="530" y="16"/>
                    </a:cubicBezTo>
                    <a:cubicBezTo>
                      <a:pt x="530" y="16"/>
                      <a:pt x="529" y="16"/>
                      <a:pt x="529" y="16"/>
                    </a:cubicBezTo>
                    <a:close/>
                    <a:moveTo>
                      <a:pt x="520" y="26"/>
                    </a:moveTo>
                    <a:cubicBezTo>
                      <a:pt x="520" y="25"/>
                      <a:pt x="521" y="27"/>
                      <a:pt x="520" y="26"/>
                    </a:cubicBezTo>
                    <a:close/>
                    <a:moveTo>
                      <a:pt x="527" y="16"/>
                    </a:moveTo>
                    <a:cubicBezTo>
                      <a:pt x="528" y="16"/>
                      <a:pt x="528" y="17"/>
                      <a:pt x="528" y="16"/>
                    </a:cubicBezTo>
                    <a:cubicBezTo>
                      <a:pt x="528" y="15"/>
                      <a:pt x="527" y="16"/>
                      <a:pt x="527" y="16"/>
                    </a:cubicBezTo>
                    <a:close/>
                    <a:moveTo>
                      <a:pt x="511" y="35"/>
                    </a:moveTo>
                    <a:cubicBezTo>
                      <a:pt x="510" y="35"/>
                      <a:pt x="511" y="36"/>
                      <a:pt x="511" y="35"/>
                    </a:cubicBezTo>
                    <a:cubicBezTo>
                      <a:pt x="511" y="35"/>
                      <a:pt x="511" y="35"/>
                      <a:pt x="511" y="35"/>
                    </a:cubicBezTo>
                    <a:close/>
                    <a:moveTo>
                      <a:pt x="527" y="16"/>
                    </a:moveTo>
                    <a:cubicBezTo>
                      <a:pt x="526" y="16"/>
                      <a:pt x="527" y="17"/>
                      <a:pt x="527" y="16"/>
                    </a:cubicBezTo>
                    <a:close/>
                    <a:moveTo>
                      <a:pt x="514" y="31"/>
                    </a:moveTo>
                    <a:cubicBezTo>
                      <a:pt x="514" y="31"/>
                      <a:pt x="514" y="31"/>
                      <a:pt x="514" y="31"/>
                    </a:cubicBezTo>
                    <a:cubicBezTo>
                      <a:pt x="514" y="31"/>
                      <a:pt x="514" y="31"/>
                      <a:pt x="514" y="31"/>
                    </a:cubicBezTo>
                    <a:cubicBezTo>
                      <a:pt x="514" y="31"/>
                      <a:pt x="514" y="31"/>
                      <a:pt x="514" y="31"/>
                    </a:cubicBezTo>
                    <a:close/>
                    <a:moveTo>
                      <a:pt x="523" y="16"/>
                    </a:moveTo>
                    <a:cubicBezTo>
                      <a:pt x="524" y="17"/>
                      <a:pt x="525" y="16"/>
                      <a:pt x="526" y="16"/>
                    </a:cubicBezTo>
                    <a:cubicBezTo>
                      <a:pt x="525" y="15"/>
                      <a:pt x="524" y="15"/>
                      <a:pt x="523" y="16"/>
                    </a:cubicBezTo>
                    <a:close/>
                    <a:moveTo>
                      <a:pt x="514" y="28"/>
                    </a:moveTo>
                    <a:cubicBezTo>
                      <a:pt x="515" y="28"/>
                      <a:pt x="515" y="29"/>
                      <a:pt x="515" y="28"/>
                    </a:cubicBezTo>
                    <a:cubicBezTo>
                      <a:pt x="515" y="28"/>
                      <a:pt x="515" y="28"/>
                      <a:pt x="514" y="28"/>
                    </a:cubicBezTo>
                    <a:close/>
                    <a:moveTo>
                      <a:pt x="508" y="36"/>
                    </a:moveTo>
                    <a:cubicBezTo>
                      <a:pt x="508" y="35"/>
                      <a:pt x="507" y="36"/>
                      <a:pt x="508" y="36"/>
                    </a:cubicBezTo>
                    <a:cubicBezTo>
                      <a:pt x="508" y="36"/>
                      <a:pt x="508" y="36"/>
                      <a:pt x="508" y="36"/>
                    </a:cubicBezTo>
                    <a:close/>
                    <a:moveTo>
                      <a:pt x="383" y="187"/>
                    </a:moveTo>
                    <a:cubicBezTo>
                      <a:pt x="383" y="187"/>
                      <a:pt x="384" y="187"/>
                      <a:pt x="383" y="187"/>
                    </a:cubicBezTo>
                    <a:close/>
                    <a:moveTo>
                      <a:pt x="520" y="16"/>
                    </a:moveTo>
                    <a:cubicBezTo>
                      <a:pt x="521" y="17"/>
                      <a:pt x="522" y="16"/>
                      <a:pt x="523" y="16"/>
                    </a:cubicBezTo>
                    <a:cubicBezTo>
                      <a:pt x="522" y="16"/>
                      <a:pt x="521" y="16"/>
                      <a:pt x="520" y="16"/>
                    </a:cubicBezTo>
                    <a:close/>
                    <a:moveTo>
                      <a:pt x="512" y="27"/>
                    </a:moveTo>
                    <a:cubicBezTo>
                      <a:pt x="512" y="28"/>
                      <a:pt x="512" y="28"/>
                      <a:pt x="512" y="28"/>
                    </a:cubicBezTo>
                    <a:cubicBezTo>
                      <a:pt x="512" y="28"/>
                      <a:pt x="512" y="28"/>
                      <a:pt x="512" y="28"/>
                    </a:cubicBezTo>
                    <a:cubicBezTo>
                      <a:pt x="512" y="28"/>
                      <a:pt x="512" y="28"/>
                      <a:pt x="512" y="28"/>
                    </a:cubicBezTo>
                    <a:cubicBezTo>
                      <a:pt x="512" y="28"/>
                      <a:pt x="512" y="28"/>
                      <a:pt x="512" y="27"/>
                    </a:cubicBezTo>
                    <a:close/>
                    <a:moveTo>
                      <a:pt x="507" y="33"/>
                    </a:moveTo>
                    <a:cubicBezTo>
                      <a:pt x="507" y="33"/>
                      <a:pt x="507" y="32"/>
                      <a:pt x="507" y="32"/>
                    </a:cubicBezTo>
                    <a:cubicBezTo>
                      <a:pt x="507" y="32"/>
                      <a:pt x="507" y="32"/>
                      <a:pt x="507" y="33"/>
                    </a:cubicBezTo>
                    <a:close/>
                    <a:moveTo>
                      <a:pt x="382" y="184"/>
                    </a:moveTo>
                    <a:cubicBezTo>
                      <a:pt x="382" y="184"/>
                      <a:pt x="382" y="184"/>
                      <a:pt x="382" y="184"/>
                    </a:cubicBezTo>
                    <a:close/>
                    <a:moveTo>
                      <a:pt x="512" y="26"/>
                    </a:moveTo>
                    <a:cubicBezTo>
                      <a:pt x="511" y="26"/>
                      <a:pt x="512" y="27"/>
                      <a:pt x="512" y="26"/>
                    </a:cubicBezTo>
                    <a:close/>
                    <a:moveTo>
                      <a:pt x="382" y="184"/>
                    </a:moveTo>
                    <a:cubicBezTo>
                      <a:pt x="382" y="184"/>
                      <a:pt x="381" y="183"/>
                      <a:pt x="382" y="184"/>
                    </a:cubicBezTo>
                    <a:close/>
                    <a:moveTo>
                      <a:pt x="381" y="184"/>
                    </a:moveTo>
                    <a:cubicBezTo>
                      <a:pt x="381" y="184"/>
                      <a:pt x="381" y="184"/>
                      <a:pt x="381" y="184"/>
                    </a:cubicBezTo>
                    <a:close/>
                    <a:moveTo>
                      <a:pt x="519" y="16"/>
                    </a:moveTo>
                    <a:cubicBezTo>
                      <a:pt x="519" y="16"/>
                      <a:pt x="519" y="16"/>
                      <a:pt x="519" y="16"/>
                    </a:cubicBezTo>
                    <a:close/>
                    <a:moveTo>
                      <a:pt x="508" y="28"/>
                    </a:moveTo>
                    <a:cubicBezTo>
                      <a:pt x="509" y="28"/>
                      <a:pt x="509" y="28"/>
                      <a:pt x="510" y="28"/>
                    </a:cubicBezTo>
                    <a:cubicBezTo>
                      <a:pt x="509" y="27"/>
                      <a:pt x="508" y="28"/>
                      <a:pt x="508" y="28"/>
                    </a:cubicBezTo>
                    <a:close/>
                    <a:moveTo>
                      <a:pt x="504" y="31"/>
                    </a:moveTo>
                    <a:cubicBezTo>
                      <a:pt x="504" y="31"/>
                      <a:pt x="504" y="31"/>
                      <a:pt x="504" y="31"/>
                    </a:cubicBezTo>
                    <a:close/>
                    <a:moveTo>
                      <a:pt x="504" y="31"/>
                    </a:moveTo>
                    <a:cubicBezTo>
                      <a:pt x="503" y="31"/>
                      <a:pt x="504" y="31"/>
                      <a:pt x="504" y="31"/>
                    </a:cubicBezTo>
                    <a:close/>
                    <a:moveTo>
                      <a:pt x="377" y="184"/>
                    </a:moveTo>
                    <a:cubicBezTo>
                      <a:pt x="378" y="184"/>
                      <a:pt x="377" y="183"/>
                      <a:pt x="377" y="184"/>
                    </a:cubicBezTo>
                    <a:close/>
                    <a:moveTo>
                      <a:pt x="519" y="10"/>
                    </a:moveTo>
                    <a:cubicBezTo>
                      <a:pt x="520" y="10"/>
                      <a:pt x="520" y="10"/>
                      <a:pt x="521" y="10"/>
                    </a:cubicBezTo>
                    <a:cubicBezTo>
                      <a:pt x="520" y="9"/>
                      <a:pt x="520" y="10"/>
                      <a:pt x="519" y="10"/>
                    </a:cubicBezTo>
                    <a:close/>
                    <a:moveTo>
                      <a:pt x="507" y="27"/>
                    </a:moveTo>
                    <a:cubicBezTo>
                      <a:pt x="505" y="26"/>
                      <a:pt x="503" y="26"/>
                      <a:pt x="502" y="26"/>
                    </a:cubicBezTo>
                    <a:cubicBezTo>
                      <a:pt x="502" y="27"/>
                      <a:pt x="502" y="27"/>
                      <a:pt x="503" y="27"/>
                    </a:cubicBezTo>
                    <a:cubicBezTo>
                      <a:pt x="504" y="27"/>
                      <a:pt x="506" y="27"/>
                      <a:pt x="506" y="28"/>
                    </a:cubicBezTo>
                    <a:cubicBezTo>
                      <a:pt x="506" y="27"/>
                      <a:pt x="506" y="27"/>
                      <a:pt x="507" y="27"/>
                    </a:cubicBezTo>
                    <a:close/>
                    <a:moveTo>
                      <a:pt x="505" y="29"/>
                    </a:moveTo>
                    <a:cubicBezTo>
                      <a:pt x="504" y="28"/>
                      <a:pt x="505" y="29"/>
                      <a:pt x="505" y="29"/>
                    </a:cubicBezTo>
                    <a:close/>
                    <a:moveTo>
                      <a:pt x="504" y="28"/>
                    </a:moveTo>
                    <a:cubicBezTo>
                      <a:pt x="503" y="28"/>
                      <a:pt x="504" y="29"/>
                      <a:pt x="504" y="28"/>
                    </a:cubicBezTo>
                    <a:close/>
                    <a:moveTo>
                      <a:pt x="500" y="32"/>
                    </a:moveTo>
                    <a:cubicBezTo>
                      <a:pt x="499" y="32"/>
                      <a:pt x="500" y="33"/>
                      <a:pt x="500" y="32"/>
                    </a:cubicBezTo>
                    <a:close/>
                    <a:moveTo>
                      <a:pt x="499" y="33"/>
                    </a:moveTo>
                    <a:cubicBezTo>
                      <a:pt x="499" y="33"/>
                      <a:pt x="499" y="33"/>
                      <a:pt x="499" y="33"/>
                    </a:cubicBezTo>
                    <a:cubicBezTo>
                      <a:pt x="499" y="33"/>
                      <a:pt x="499" y="33"/>
                      <a:pt x="499" y="33"/>
                    </a:cubicBezTo>
                    <a:close/>
                    <a:moveTo>
                      <a:pt x="516" y="10"/>
                    </a:moveTo>
                    <a:cubicBezTo>
                      <a:pt x="517" y="10"/>
                      <a:pt x="518" y="11"/>
                      <a:pt x="518" y="10"/>
                    </a:cubicBezTo>
                    <a:cubicBezTo>
                      <a:pt x="517" y="10"/>
                      <a:pt x="517" y="9"/>
                      <a:pt x="516" y="10"/>
                    </a:cubicBezTo>
                    <a:close/>
                    <a:moveTo>
                      <a:pt x="374" y="183"/>
                    </a:moveTo>
                    <a:cubicBezTo>
                      <a:pt x="374" y="184"/>
                      <a:pt x="375" y="183"/>
                      <a:pt x="375" y="183"/>
                    </a:cubicBezTo>
                    <a:cubicBezTo>
                      <a:pt x="374" y="183"/>
                      <a:pt x="374" y="183"/>
                      <a:pt x="374" y="183"/>
                    </a:cubicBezTo>
                    <a:close/>
                    <a:moveTo>
                      <a:pt x="510" y="17"/>
                    </a:moveTo>
                    <a:cubicBezTo>
                      <a:pt x="510" y="17"/>
                      <a:pt x="510" y="17"/>
                      <a:pt x="511" y="17"/>
                    </a:cubicBezTo>
                    <a:cubicBezTo>
                      <a:pt x="510" y="17"/>
                      <a:pt x="510" y="16"/>
                      <a:pt x="510" y="17"/>
                    </a:cubicBezTo>
                    <a:close/>
                    <a:moveTo>
                      <a:pt x="370" y="186"/>
                    </a:moveTo>
                    <a:cubicBezTo>
                      <a:pt x="371" y="186"/>
                      <a:pt x="371" y="186"/>
                      <a:pt x="371" y="186"/>
                    </a:cubicBezTo>
                    <a:cubicBezTo>
                      <a:pt x="371" y="185"/>
                      <a:pt x="371" y="186"/>
                      <a:pt x="370" y="186"/>
                    </a:cubicBezTo>
                    <a:close/>
                    <a:moveTo>
                      <a:pt x="516" y="10"/>
                    </a:moveTo>
                    <a:cubicBezTo>
                      <a:pt x="515" y="9"/>
                      <a:pt x="516" y="10"/>
                      <a:pt x="516" y="10"/>
                    </a:cubicBezTo>
                    <a:close/>
                    <a:moveTo>
                      <a:pt x="514" y="10"/>
                    </a:moveTo>
                    <a:cubicBezTo>
                      <a:pt x="514" y="10"/>
                      <a:pt x="515" y="10"/>
                      <a:pt x="515" y="11"/>
                    </a:cubicBezTo>
                    <a:cubicBezTo>
                      <a:pt x="515" y="10"/>
                      <a:pt x="515" y="10"/>
                      <a:pt x="515" y="10"/>
                    </a:cubicBezTo>
                    <a:cubicBezTo>
                      <a:pt x="515" y="10"/>
                      <a:pt x="515" y="10"/>
                      <a:pt x="514" y="10"/>
                    </a:cubicBezTo>
                    <a:close/>
                    <a:moveTo>
                      <a:pt x="501" y="27"/>
                    </a:moveTo>
                    <a:cubicBezTo>
                      <a:pt x="501" y="27"/>
                      <a:pt x="502" y="27"/>
                      <a:pt x="502" y="27"/>
                    </a:cubicBezTo>
                    <a:cubicBezTo>
                      <a:pt x="501" y="27"/>
                      <a:pt x="501" y="27"/>
                      <a:pt x="501" y="27"/>
                    </a:cubicBezTo>
                    <a:close/>
                    <a:moveTo>
                      <a:pt x="510" y="17"/>
                    </a:moveTo>
                    <a:cubicBezTo>
                      <a:pt x="509" y="17"/>
                      <a:pt x="509" y="17"/>
                      <a:pt x="508" y="16"/>
                    </a:cubicBezTo>
                    <a:cubicBezTo>
                      <a:pt x="508" y="16"/>
                      <a:pt x="508" y="16"/>
                      <a:pt x="508" y="17"/>
                    </a:cubicBezTo>
                    <a:cubicBezTo>
                      <a:pt x="507" y="17"/>
                      <a:pt x="507" y="15"/>
                      <a:pt x="506" y="16"/>
                    </a:cubicBezTo>
                    <a:cubicBezTo>
                      <a:pt x="507" y="17"/>
                      <a:pt x="509" y="17"/>
                      <a:pt x="510" y="17"/>
                    </a:cubicBezTo>
                    <a:close/>
                    <a:moveTo>
                      <a:pt x="369" y="186"/>
                    </a:moveTo>
                    <a:cubicBezTo>
                      <a:pt x="369" y="186"/>
                      <a:pt x="369" y="186"/>
                      <a:pt x="369" y="186"/>
                    </a:cubicBezTo>
                    <a:cubicBezTo>
                      <a:pt x="369" y="186"/>
                      <a:pt x="369" y="187"/>
                      <a:pt x="370" y="186"/>
                    </a:cubicBezTo>
                    <a:cubicBezTo>
                      <a:pt x="369" y="186"/>
                      <a:pt x="369" y="186"/>
                      <a:pt x="369" y="186"/>
                    </a:cubicBezTo>
                    <a:close/>
                    <a:moveTo>
                      <a:pt x="495" y="32"/>
                    </a:moveTo>
                    <a:cubicBezTo>
                      <a:pt x="495" y="33"/>
                      <a:pt x="496" y="33"/>
                      <a:pt x="496" y="33"/>
                    </a:cubicBezTo>
                    <a:cubicBezTo>
                      <a:pt x="496" y="32"/>
                      <a:pt x="495" y="32"/>
                      <a:pt x="495" y="32"/>
                    </a:cubicBezTo>
                    <a:close/>
                    <a:moveTo>
                      <a:pt x="510" y="10"/>
                    </a:moveTo>
                    <a:cubicBezTo>
                      <a:pt x="509" y="10"/>
                      <a:pt x="508" y="10"/>
                      <a:pt x="507" y="10"/>
                    </a:cubicBezTo>
                    <a:cubicBezTo>
                      <a:pt x="506" y="10"/>
                      <a:pt x="506" y="10"/>
                      <a:pt x="506" y="11"/>
                    </a:cubicBezTo>
                    <a:cubicBezTo>
                      <a:pt x="505" y="10"/>
                      <a:pt x="505" y="10"/>
                      <a:pt x="505" y="10"/>
                    </a:cubicBezTo>
                    <a:cubicBezTo>
                      <a:pt x="506" y="12"/>
                      <a:pt x="508" y="11"/>
                      <a:pt x="510" y="11"/>
                    </a:cubicBezTo>
                    <a:cubicBezTo>
                      <a:pt x="511" y="11"/>
                      <a:pt x="513" y="10"/>
                      <a:pt x="514" y="11"/>
                    </a:cubicBezTo>
                    <a:cubicBezTo>
                      <a:pt x="514" y="10"/>
                      <a:pt x="514" y="10"/>
                      <a:pt x="514" y="10"/>
                    </a:cubicBezTo>
                    <a:cubicBezTo>
                      <a:pt x="513" y="10"/>
                      <a:pt x="511" y="9"/>
                      <a:pt x="510" y="10"/>
                    </a:cubicBezTo>
                    <a:close/>
                    <a:moveTo>
                      <a:pt x="370" y="184"/>
                    </a:moveTo>
                    <a:cubicBezTo>
                      <a:pt x="370" y="184"/>
                      <a:pt x="370" y="184"/>
                      <a:pt x="370" y="184"/>
                    </a:cubicBezTo>
                    <a:cubicBezTo>
                      <a:pt x="370" y="184"/>
                      <a:pt x="370" y="184"/>
                      <a:pt x="370" y="185"/>
                    </a:cubicBezTo>
                    <a:cubicBezTo>
                      <a:pt x="370" y="184"/>
                      <a:pt x="371" y="184"/>
                      <a:pt x="371" y="184"/>
                    </a:cubicBezTo>
                    <a:cubicBezTo>
                      <a:pt x="371" y="184"/>
                      <a:pt x="370" y="184"/>
                      <a:pt x="370" y="184"/>
                    </a:cubicBezTo>
                    <a:close/>
                    <a:moveTo>
                      <a:pt x="384" y="168"/>
                    </a:moveTo>
                    <a:cubicBezTo>
                      <a:pt x="383" y="168"/>
                      <a:pt x="384" y="169"/>
                      <a:pt x="384" y="168"/>
                    </a:cubicBezTo>
                    <a:close/>
                    <a:moveTo>
                      <a:pt x="368" y="186"/>
                    </a:moveTo>
                    <a:cubicBezTo>
                      <a:pt x="368" y="186"/>
                      <a:pt x="368" y="187"/>
                      <a:pt x="368" y="186"/>
                    </a:cubicBezTo>
                    <a:close/>
                    <a:moveTo>
                      <a:pt x="498" y="27"/>
                    </a:moveTo>
                    <a:cubicBezTo>
                      <a:pt x="499" y="27"/>
                      <a:pt x="499" y="27"/>
                      <a:pt x="499" y="27"/>
                    </a:cubicBezTo>
                    <a:cubicBezTo>
                      <a:pt x="499" y="26"/>
                      <a:pt x="499" y="27"/>
                      <a:pt x="498" y="27"/>
                    </a:cubicBezTo>
                    <a:close/>
                    <a:moveTo>
                      <a:pt x="369" y="184"/>
                    </a:moveTo>
                    <a:cubicBezTo>
                      <a:pt x="368" y="184"/>
                      <a:pt x="369" y="185"/>
                      <a:pt x="369" y="184"/>
                    </a:cubicBezTo>
                    <a:close/>
                    <a:moveTo>
                      <a:pt x="494" y="33"/>
                    </a:moveTo>
                    <a:cubicBezTo>
                      <a:pt x="493" y="32"/>
                      <a:pt x="494" y="33"/>
                      <a:pt x="494" y="33"/>
                    </a:cubicBezTo>
                    <a:close/>
                    <a:moveTo>
                      <a:pt x="368" y="185"/>
                    </a:moveTo>
                    <a:cubicBezTo>
                      <a:pt x="368" y="184"/>
                      <a:pt x="368" y="185"/>
                      <a:pt x="368" y="185"/>
                    </a:cubicBezTo>
                    <a:close/>
                    <a:moveTo>
                      <a:pt x="493" y="33"/>
                    </a:moveTo>
                    <a:cubicBezTo>
                      <a:pt x="493" y="33"/>
                      <a:pt x="493" y="33"/>
                      <a:pt x="493" y="33"/>
                    </a:cubicBezTo>
                    <a:cubicBezTo>
                      <a:pt x="493" y="33"/>
                      <a:pt x="493" y="33"/>
                      <a:pt x="493" y="33"/>
                    </a:cubicBezTo>
                    <a:cubicBezTo>
                      <a:pt x="493" y="33"/>
                      <a:pt x="493" y="33"/>
                      <a:pt x="493" y="33"/>
                    </a:cubicBezTo>
                    <a:cubicBezTo>
                      <a:pt x="493" y="33"/>
                      <a:pt x="493" y="33"/>
                      <a:pt x="493" y="33"/>
                    </a:cubicBezTo>
                    <a:close/>
                    <a:moveTo>
                      <a:pt x="497" y="27"/>
                    </a:moveTo>
                    <a:cubicBezTo>
                      <a:pt x="497" y="26"/>
                      <a:pt x="498" y="27"/>
                      <a:pt x="498" y="27"/>
                    </a:cubicBezTo>
                    <a:cubicBezTo>
                      <a:pt x="498" y="26"/>
                      <a:pt x="497" y="26"/>
                      <a:pt x="497" y="27"/>
                    </a:cubicBezTo>
                    <a:close/>
                    <a:moveTo>
                      <a:pt x="496" y="29"/>
                    </a:moveTo>
                    <a:cubicBezTo>
                      <a:pt x="496" y="29"/>
                      <a:pt x="496" y="29"/>
                      <a:pt x="496" y="29"/>
                    </a:cubicBezTo>
                    <a:close/>
                    <a:moveTo>
                      <a:pt x="368" y="183"/>
                    </a:moveTo>
                    <a:cubicBezTo>
                      <a:pt x="368" y="183"/>
                      <a:pt x="368" y="183"/>
                      <a:pt x="368" y="183"/>
                    </a:cubicBezTo>
                    <a:cubicBezTo>
                      <a:pt x="368" y="184"/>
                      <a:pt x="368" y="184"/>
                      <a:pt x="369" y="183"/>
                    </a:cubicBezTo>
                    <a:cubicBezTo>
                      <a:pt x="369" y="183"/>
                      <a:pt x="368" y="183"/>
                      <a:pt x="368" y="183"/>
                    </a:cubicBezTo>
                    <a:close/>
                    <a:moveTo>
                      <a:pt x="504" y="16"/>
                    </a:moveTo>
                    <a:cubicBezTo>
                      <a:pt x="504" y="17"/>
                      <a:pt x="505" y="17"/>
                      <a:pt x="505" y="17"/>
                    </a:cubicBezTo>
                    <a:cubicBezTo>
                      <a:pt x="505" y="16"/>
                      <a:pt x="506" y="16"/>
                      <a:pt x="506" y="16"/>
                    </a:cubicBezTo>
                    <a:cubicBezTo>
                      <a:pt x="505" y="16"/>
                      <a:pt x="504" y="16"/>
                      <a:pt x="504" y="16"/>
                    </a:cubicBezTo>
                    <a:close/>
                    <a:moveTo>
                      <a:pt x="491" y="32"/>
                    </a:moveTo>
                    <a:cubicBezTo>
                      <a:pt x="491" y="33"/>
                      <a:pt x="491" y="32"/>
                      <a:pt x="490" y="33"/>
                    </a:cubicBezTo>
                    <a:cubicBezTo>
                      <a:pt x="491" y="33"/>
                      <a:pt x="492" y="33"/>
                      <a:pt x="491" y="32"/>
                    </a:cubicBezTo>
                    <a:close/>
                    <a:moveTo>
                      <a:pt x="511" y="5"/>
                    </a:moveTo>
                    <a:cubicBezTo>
                      <a:pt x="510" y="5"/>
                      <a:pt x="509" y="6"/>
                      <a:pt x="508" y="5"/>
                    </a:cubicBezTo>
                    <a:cubicBezTo>
                      <a:pt x="508" y="5"/>
                      <a:pt x="507" y="5"/>
                      <a:pt x="507" y="6"/>
                    </a:cubicBezTo>
                    <a:cubicBezTo>
                      <a:pt x="507" y="6"/>
                      <a:pt x="507" y="6"/>
                      <a:pt x="507" y="7"/>
                    </a:cubicBezTo>
                    <a:cubicBezTo>
                      <a:pt x="508" y="6"/>
                      <a:pt x="509" y="6"/>
                      <a:pt x="509" y="6"/>
                    </a:cubicBezTo>
                    <a:cubicBezTo>
                      <a:pt x="510" y="6"/>
                      <a:pt x="512" y="6"/>
                      <a:pt x="513" y="6"/>
                    </a:cubicBezTo>
                    <a:cubicBezTo>
                      <a:pt x="513" y="5"/>
                      <a:pt x="512" y="6"/>
                      <a:pt x="511" y="5"/>
                    </a:cubicBezTo>
                    <a:close/>
                    <a:moveTo>
                      <a:pt x="367" y="183"/>
                    </a:moveTo>
                    <a:cubicBezTo>
                      <a:pt x="367" y="183"/>
                      <a:pt x="367" y="183"/>
                      <a:pt x="367" y="183"/>
                    </a:cubicBezTo>
                    <a:close/>
                    <a:moveTo>
                      <a:pt x="505" y="14"/>
                    </a:moveTo>
                    <a:cubicBezTo>
                      <a:pt x="505" y="14"/>
                      <a:pt x="506" y="14"/>
                      <a:pt x="506" y="14"/>
                    </a:cubicBezTo>
                    <a:cubicBezTo>
                      <a:pt x="506" y="14"/>
                      <a:pt x="506" y="14"/>
                      <a:pt x="506" y="14"/>
                    </a:cubicBezTo>
                    <a:cubicBezTo>
                      <a:pt x="506" y="13"/>
                      <a:pt x="506" y="13"/>
                      <a:pt x="505" y="14"/>
                    </a:cubicBezTo>
                    <a:close/>
                    <a:moveTo>
                      <a:pt x="503" y="17"/>
                    </a:moveTo>
                    <a:cubicBezTo>
                      <a:pt x="503" y="16"/>
                      <a:pt x="503" y="18"/>
                      <a:pt x="503" y="17"/>
                    </a:cubicBezTo>
                    <a:close/>
                    <a:moveTo>
                      <a:pt x="363" y="183"/>
                    </a:moveTo>
                    <a:cubicBezTo>
                      <a:pt x="364" y="184"/>
                      <a:pt x="365" y="184"/>
                      <a:pt x="365" y="183"/>
                    </a:cubicBezTo>
                    <a:cubicBezTo>
                      <a:pt x="365" y="183"/>
                      <a:pt x="365" y="183"/>
                      <a:pt x="365" y="183"/>
                    </a:cubicBezTo>
                    <a:cubicBezTo>
                      <a:pt x="365" y="183"/>
                      <a:pt x="365" y="183"/>
                      <a:pt x="365" y="183"/>
                    </a:cubicBezTo>
                    <a:cubicBezTo>
                      <a:pt x="365" y="183"/>
                      <a:pt x="365" y="183"/>
                      <a:pt x="364" y="183"/>
                    </a:cubicBezTo>
                    <a:cubicBezTo>
                      <a:pt x="364" y="183"/>
                      <a:pt x="364" y="183"/>
                      <a:pt x="365" y="183"/>
                    </a:cubicBezTo>
                    <a:cubicBezTo>
                      <a:pt x="364" y="183"/>
                      <a:pt x="364" y="183"/>
                      <a:pt x="363" y="183"/>
                    </a:cubicBezTo>
                    <a:close/>
                    <a:moveTo>
                      <a:pt x="501" y="17"/>
                    </a:moveTo>
                    <a:cubicBezTo>
                      <a:pt x="501" y="17"/>
                      <a:pt x="502" y="18"/>
                      <a:pt x="502" y="17"/>
                    </a:cubicBezTo>
                    <a:cubicBezTo>
                      <a:pt x="502" y="17"/>
                      <a:pt x="501" y="17"/>
                      <a:pt x="501" y="17"/>
                    </a:cubicBezTo>
                    <a:close/>
                    <a:moveTo>
                      <a:pt x="488" y="32"/>
                    </a:moveTo>
                    <a:cubicBezTo>
                      <a:pt x="488" y="33"/>
                      <a:pt x="489" y="33"/>
                      <a:pt x="489" y="33"/>
                    </a:cubicBezTo>
                    <a:cubicBezTo>
                      <a:pt x="489" y="32"/>
                      <a:pt x="488" y="32"/>
                      <a:pt x="488" y="32"/>
                    </a:cubicBezTo>
                    <a:close/>
                    <a:moveTo>
                      <a:pt x="504" y="13"/>
                    </a:moveTo>
                    <a:cubicBezTo>
                      <a:pt x="504" y="13"/>
                      <a:pt x="505" y="14"/>
                      <a:pt x="504" y="13"/>
                    </a:cubicBezTo>
                    <a:close/>
                    <a:moveTo>
                      <a:pt x="491" y="28"/>
                    </a:moveTo>
                    <a:cubicBezTo>
                      <a:pt x="491" y="28"/>
                      <a:pt x="492" y="28"/>
                      <a:pt x="492" y="28"/>
                    </a:cubicBezTo>
                    <a:cubicBezTo>
                      <a:pt x="491" y="28"/>
                      <a:pt x="491" y="28"/>
                      <a:pt x="491" y="28"/>
                    </a:cubicBezTo>
                    <a:close/>
                    <a:moveTo>
                      <a:pt x="502" y="10"/>
                    </a:moveTo>
                    <a:cubicBezTo>
                      <a:pt x="502" y="11"/>
                      <a:pt x="504" y="11"/>
                      <a:pt x="505" y="11"/>
                    </a:cubicBezTo>
                    <a:cubicBezTo>
                      <a:pt x="504" y="10"/>
                      <a:pt x="503" y="10"/>
                      <a:pt x="502" y="10"/>
                    </a:cubicBezTo>
                    <a:close/>
                    <a:moveTo>
                      <a:pt x="361" y="183"/>
                    </a:moveTo>
                    <a:cubicBezTo>
                      <a:pt x="361" y="183"/>
                      <a:pt x="361" y="183"/>
                      <a:pt x="361" y="184"/>
                    </a:cubicBezTo>
                    <a:cubicBezTo>
                      <a:pt x="361" y="183"/>
                      <a:pt x="362" y="184"/>
                      <a:pt x="362" y="183"/>
                    </a:cubicBezTo>
                    <a:cubicBezTo>
                      <a:pt x="362" y="183"/>
                      <a:pt x="361" y="183"/>
                      <a:pt x="361" y="183"/>
                    </a:cubicBezTo>
                    <a:close/>
                    <a:moveTo>
                      <a:pt x="497" y="16"/>
                    </a:moveTo>
                    <a:cubicBezTo>
                      <a:pt x="497" y="16"/>
                      <a:pt x="497" y="17"/>
                      <a:pt x="498" y="17"/>
                    </a:cubicBezTo>
                    <a:cubicBezTo>
                      <a:pt x="498" y="17"/>
                      <a:pt x="497" y="16"/>
                      <a:pt x="497" y="16"/>
                    </a:cubicBezTo>
                    <a:close/>
                    <a:moveTo>
                      <a:pt x="487" y="28"/>
                    </a:moveTo>
                    <a:cubicBezTo>
                      <a:pt x="487" y="29"/>
                      <a:pt x="487" y="28"/>
                      <a:pt x="487" y="29"/>
                    </a:cubicBezTo>
                    <a:cubicBezTo>
                      <a:pt x="487" y="29"/>
                      <a:pt x="487" y="29"/>
                      <a:pt x="487" y="29"/>
                    </a:cubicBezTo>
                    <a:cubicBezTo>
                      <a:pt x="487" y="29"/>
                      <a:pt x="487" y="28"/>
                      <a:pt x="487" y="28"/>
                    </a:cubicBezTo>
                    <a:close/>
                    <a:moveTo>
                      <a:pt x="360" y="183"/>
                    </a:moveTo>
                    <a:cubicBezTo>
                      <a:pt x="359" y="183"/>
                      <a:pt x="360" y="183"/>
                      <a:pt x="360" y="183"/>
                    </a:cubicBezTo>
                    <a:close/>
                    <a:moveTo>
                      <a:pt x="497" y="17"/>
                    </a:moveTo>
                    <a:cubicBezTo>
                      <a:pt x="496" y="16"/>
                      <a:pt x="497" y="17"/>
                      <a:pt x="497" y="17"/>
                    </a:cubicBezTo>
                    <a:close/>
                    <a:moveTo>
                      <a:pt x="486" y="29"/>
                    </a:moveTo>
                    <a:cubicBezTo>
                      <a:pt x="486" y="29"/>
                      <a:pt x="487" y="29"/>
                      <a:pt x="486" y="29"/>
                    </a:cubicBezTo>
                    <a:close/>
                    <a:moveTo>
                      <a:pt x="500" y="11"/>
                    </a:moveTo>
                    <a:cubicBezTo>
                      <a:pt x="501" y="11"/>
                      <a:pt x="501" y="11"/>
                      <a:pt x="501" y="10"/>
                    </a:cubicBezTo>
                    <a:cubicBezTo>
                      <a:pt x="501" y="10"/>
                      <a:pt x="500" y="10"/>
                      <a:pt x="500" y="11"/>
                    </a:cubicBezTo>
                    <a:close/>
                    <a:moveTo>
                      <a:pt x="503" y="5"/>
                    </a:moveTo>
                    <a:cubicBezTo>
                      <a:pt x="503" y="5"/>
                      <a:pt x="503" y="5"/>
                      <a:pt x="503" y="5"/>
                    </a:cubicBezTo>
                    <a:cubicBezTo>
                      <a:pt x="503" y="6"/>
                      <a:pt x="502" y="6"/>
                      <a:pt x="502" y="6"/>
                    </a:cubicBezTo>
                    <a:cubicBezTo>
                      <a:pt x="503" y="6"/>
                      <a:pt x="503" y="7"/>
                      <a:pt x="504" y="7"/>
                    </a:cubicBezTo>
                    <a:cubicBezTo>
                      <a:pt x="503" y="6"/>
                      <a:pt x="504" y="6"/>
                      <a:pt x="503" y="5"/>
                    </a:cubicBezTo>
                    <a:close/>
                    <a:moveTo>
                      <a:pt x="356" y="184"/>
                    </a:moveTo>
                    <a:cubicBezTo>
                      <a:pt x="357" y="184"/>
                      <a:pt x="357" y="184"/>
                      <a:pt x="358" y="184"/>
                    </a:cubicBezTo>
                    <a:cubicBezTo>
                      <a:pt x="358" y="183"/>
                      <a:pt x="356" y="184"/>
                      <a:pt x="356" y="184"/>
                    </a:cubicBezTo>
                    <a:close/>
                    <a:moveTo>
                      <a:pt x="479" y="36"/>
                    </a:moveTo>
                    <a:cubicBezTo>
                      <a:pt x="479" y="35"/>
                      <a:pt x="480" y="36"/>
                      <a:pt x="479" y="36"/>
                    </a:cubicBezTo>
                    <a:close/>
                    <a:moveTo>
                      <a:pt x="499" y="10"/>
                    </a:moveTo>
                    <a:cubicBezTo>
                      <a:pt x="499" y="11"/>
                      <a:pt x="498" y="10"/>
                      <a:pt x="498" y="10"/>
                    </a:cubicBezTo>
                    <a:cubicBezTo>
                      <a:pt x="498" y="11"/>
                      <a:pt x="500" y="11"/>
                      <a:pt x="500" y="11"/>
                    </a:cubicBezTo>
                    <a:cubicBezTo>
                      <a:pt x="500" y="11"/>
                      <a:pt x="499" y="10"/>
                      <a:pt x="499" y="10"/>
                    </a:cubicBezTo>
                    <a:close/>
                    <a:moveTo>
                      <a:pt x="485" y="28"/>
                    </a:moveTo>
                    <a:cubicBezTo>
                      <a:pt x="485" y="29"/>
                      <a:pt x="485" y="28"/>
                      <a:pt x="485" y="28"/>
                    </a:cubicBezTo>
                    <a:close/>
                    <a:moveTo>
                      <a:pt x="497" y="14"/>
                    </a:moveTo>
                    <a:cubicBezTo>
                      <a:pt x="497" y="14"/>
                      <a:pt x="497" y="13"/>
                      <a:pt x="497" y="14"/>
                    </a:cubicBezTo>
                    <a:close/>
                    <a:moveTo>
                      <a:pt x="497" y="14"/>
                    </a:moveTo>
                    <a:cubicBezTo>
                      <a:pt x="496" y="13"/>
                      <a:pt x="496" y="14"/>
                      <a:pt x="497" y="14"/>
                    </a:cubicBezTo>
                    <a:close/>
                    <a:moveTo>
                      <a:pt x="480" y="33"/>
                    </a:moveTo>
                    <a:cubicBezTo>
                      <a:pt x="480" y="33"/>
                      <a:pt x="479" y="33"/>
                      <a:pt x="480" y="33"/>
                    </a:cubicBezTo>
                    <a:close/>
                    <a:moveTo>
                      <a:pt x="354" y="184"/>
                    </a:moveTo>
                    <a:cubicBezTo>
                      <a:pt x="354" y="184"/>
                      <a:pt x="355" y="184"/>
                      <a:pt x="355" y="184"/>
                    </a:cubicBezTo>
                    <a:cubicBezTo>
                      <a:pt x="355" y="183"/>
                      <a:pt x="354" y="184"/>
                      <a:pt x="354" y="184"/>
                    </a:cubicBezTo>
                    <a:close/>
                    <a:moveTo>
                      <a:pt x="498" y="5"/>
                    </a:moveTo>
                    <a:cubicBezTo>
                      <a:pt x="497" y="5"/>
                      <a:pt x="497" y="6"/>
                      <a:pt x="496" y="6"/>
                    </a:cubicBezTo>
                    <a:cubicBezTo>
                      <a:pt x="495" y="5"/>
                      <a:pt x="493" y="5"/>
                      <a:pt x="492" y="5"/>
                    </a:cubicBezTo>
                    <a:cubicBezTo>
                      <a:pt x="492" y="6"/>
                      <a:pt x="492" y="6"/>
                      <a:pt x="493" y="7"/>
                    </a:cubicBezTo>
                    <a:cubicBezTo>
                      <a:pt x="494" y="6"/>
                      <a:pt x="496" y="7"/>
                      <a:pt x="498" y="6"/>
                    </a:cubicBezTo>
                    <a:cubicBezTo>
                      <a:pt x="499" y="7"/>
                      <a:pt x="500" y="7"/>
                      <a:pt x="500" y="6"/>
                    </a:cubicBezTo>
                    <a:cubicBezTo>
                      <a:pt x="500" y="6"/>
                      <a:pt x="498" y="6"/>
                      <a:pt x="498" y="5"/>
                    </a:cubicBezTo>
                    <a:close/>
                    <a:moveTo>
                      <a:pt x="479" y="32"/>
                    </a:moveTo>
                    <a:cubicBezTo>
                      <a:pt x="478" y="32"/>
                      <a:pt x="479" y="33"/>
                      <a:pt x="479" y="32"/>
                    </a:cubicBezTo>
                    <a:close/>
                    <a:moveTo>
                      <a:pt x="496" y="11"/>
                    </a:moveTo>
                    <a:cubicBezTo>
                      <a:pt x="496" y="11"/>
                      <a:pt x="496" y="11"/>
                      <a:pt x="496" y="11"/>
                    </a:cubicBezTo>
                    <a:cubicBezTo>
                      <a:pt x="496" y="11"/>
                      <a:pt x="496" y="11"/>
                      <a:pt x="496" y="11"/>
                    </a:cubicBezTo>
                    <a:close/>
                    <a:moveTo>
                      <a:pt x="491" y="16"/>
                    </a:moveTo>
                    <a:cubicBezTo>
                      <a:pt x="491" y="16"/>
                      <a:pt x="491" y="16"/>
                      <a:pt x="491" y="17"/>
                    </a:cubicBezTo>
                    <a:cubicBezTo>
                      <a:pt x="491" y="17"/>
                      <a:pt x="490" y="17"/>
                      <a:pt x="491" y="17"/>
                    </a:cubicBezTo>
                    <a:cubicBezTo>
                      <a:pt x="491" y="17"/>
                      <a:pt x="491" y="17"/>
                      <a:pt x="492" y="17"/>
                    </a:cubicBezTo>
                    <a:cubicBezTo>
                      <a:pt x="492" y="17"/>
                      <a:pt x="491" y="17"/>
                      <a:pt x="491" y="16"/>
                    </a:cubicBezTo>
                    <a:close/>
                    <a:moveTo>
                      <a:pt x="353" y="184"/>
                    </a:moveTo>
                    <a:cubicBezTo>
                      <a:pt x="353" y="184"/>
                      <a:pt x="354" y="184"/>
                      <a:pt x="354" y="184"/>
                    </a:cubicBezTo>
                    <a:cubicBezTo>
                      <a:pt x="353" y="184"/>
                      <a:pt x="353" y="183"/>
                      <a:pt x="353" y="184"/>
                    </a:cubicBezTo>
                    <a:close/>
                    <a:moveTo>
                      <a:pt x="495" y="10"/>
                    </a:moveTo>
                    <a:cubicBezTo>
                      <a:pt x="494" y="11"/>
                      <a:pt x="495" y="11"/>
                      <a:pt x="495" y="11"/>
                    </a:cubicBezTo>
                    <a:cubicBezTo>
                      <a:pt x="496" y="11"/>
                      <a:pt x="495" y="10"/>
                      <a:pt x="495" y="10"/>
                    </a:cubicBezTo>
                    <a:close/>
                    <a:moveTo>
                      <a:pt x="486" y="21"/>
                    </a:moveTo>
                    <a:cubicBezTo>
                      <a:pt x="486" y="21"/>
                      <a:pt x="487" y="21"/>
                      <a:pt x="486" y="21"/>
                    </a:cubicBezTo>
                    <a:close/>
                    <a:moveTo>
                      <a:pt x="352" y="184"/>
                    </a:moveTo>
                    <a:cubicBezTo>
                      <a:pt x="352" y="184"/>
                      <a:pt x="352" y="184"/>
                      <a:pt x="352" y="184"/>
                    </a:cubicBezTo>
                    <a:cubicBezTo>
                      <a:pt x="352" y="184"/>
                      <a:pt x="352" y="184"/>
                      <a:pt x="352" y="184"/>
                    </a:cubicBezTo>
                    <a:close/>
                    <a:moveTo>
                      <a:pt x="488" y="19"/>
                    </a:moveTo>
                    <a:cubicBezTo>
                      <a:pt x="488" y="18"/>
                      <a:pt x="488" y="20"/>
                      <a:pt x="488" y="19"/>
                    </a:cubicBezTo>
                    <a:close/>
                    <a:moveTo>
                      <a:pt x="478" y="28"/>
                    </a:moveTo>
                    <a:cubicBezTo>
                      <a:pt x="478" y="29"/>
                      <a:pt x="478" y="29"/>
                      <a:pt x="479" y="29"/>
                    </a:cubicBezTo>
                    <a:cubicBezTo>
                      <a:pt x="479" y="29"/>
                      <a:pt x="479" y="30"/>
                      <a:pt x="480" y="29"/>
                    </a:cubicBezTo>
                    <a:cubicBezTo>
                      <a:pt x="479" y="28"/>
                      <a:pt x="479" y="29"/>
                      <a:pt x="478" y="28"/>
                    </a:cubicBezTo>
                    <a:close/>
                    <a:moveTo>
                      <a:pt x="477" y="32"/>
                    </a:moveTo>
                    <a:cubicBezTo>
                      <a:pt x="476" y="32"/>
                      <a:pt x="476" y="33"/>
                      <a:pt x="477" y="32"/>
                    </a:cubicBezTo>
                    <a:close/>
                    <a:moveTo>
                      <a:pt x="352" y="184"/>
                    </a:moveTo>
                    <a:cubicBezTo>
                      <a:pt x="352" y="184"/>
                      <a:pt x="352" y="184"/>
                      <a:pt x="352" y="184"/>
                    </a:cubicBezTo>
                    <a:cubicBezTo>
                      <a:pt x="352" y="184"/>
                      <a:pt x="352" y="184"/>
                      <a:pt x="352" y="184"/>
                    </a:cubicBezTo>
                    <a:close/>
                    <a:moveTo>
                      <a:pt x="494" y="10"/>
                    </a:moveTo>
                    <a:cubicBezTo>
                      <a:pt x="494" y="10"/>
                      <a:pt x="494" y="10"/>
                      <a:pt x="494" y="10"/>
                    </a:cubicBezTo>
                    <a:close/>
                    <a:moveTo>
                      <a:pt x="351" y="184"/>
                    </a:moveTo>
                    <a:cubicBezTo>
                      <a:pt x="351" y="184"/>
                      <a:pt x="351" y="184"/>
                      <a:pt x="352" y="184"/>
                    </a:cubicBezTo>
                    <a:cubicBezTo>
                      <a:pt x="351" y="183"/>
                      <a:pt x="351" y="183"/>
                      <a:pt x="351" y="184"/>
                    </a:cubicBezTo>
                    <a:close/>
                    <a:moveTo>
                      <a:pt x="494" y="11"/>
                    </a:moveTo>
                    <a:cubicBezTo>
                      <a:pt x="494" y="11"/>
                      <a:pt x="494" y="11"/>
                      <a:pt x="493" y="11"/>
                    </a:cubicBezTo>
                    <a:cubicBezTo>
                      <a:pt x="494" y="11"/>
                      <a:pt x="494" y="11"/>
                      <a:pt x="494" y="11"/>
                    </a:cubicBezTo>
                    <a:cubicBezTo>
                      <a:pt x="494" y="11"/>
                      <a:pt x="494" y="11"/>
                      <a:pt x="494" y="11"/>
                    </a:cubicBezTo>
                    <a:cubicBezTo>
                      <a:pt x="494" y="11"/>
                      <a:pt x="494" y="11"/>
                      <a:pt x="494" y="11"/>
                    </a:cubicBezTo>
                    <a:close/>
                    <a:moveTo>
                      <a:pt x="488" y="10"/>
                    </a:moveTo>
                    <a:cubicBezTo>
                      <a:pt x="488" y="11"/>
                      <a:pt x="488" y="11"/>
                      <a:pt x="489" y="11"/>
                    </a:cubicBezTo>
                    <a:cubicBezTo>
                      <a:pt x="490" y="10"/>
                      <a:pt x="492" y="12"/>
                      <a:pt x="493" y="11"/>
                    </a:cubicBezTo>
                    <a:cubicBezTo>
                      <a:pt x="491" y="11"/>
                      <a:pt x="490" y="10"/>
                      <a:pt x="488" y="10"/>
                    </a:cubicBezTo>
                    <a:close/>
                    <a:moveTo>
                      <a:pt x="358" y="174"/>
                    </a:moveTo>
                    <a:cubicBezTo>
                      <a:pt x="358" y="174"/>
                      <a:pt x="357" y="174"/>
                      <a:pt x="358" y="174"/>
                    </a:cubicBezTo>
                    <a:cubicBezTo>
                      <a:pt x="358" y="174"/>
                      <a:pt x="358" y="174"/>
                      <a:pt x="358" y="174"/>
                    </a:cubicBezTo>
                    <a:cubicBezTo>
                      <a:pt x="358" y="174"/>
                      <a:pt x="358" y="174"/>
                      <a:pt x="358" y="174"/>
                    </a:cubicBezTo>
                    <a:close/>
                    <a:moveTo>
                      <a:pt x="350" y="184"/>
                    </a:moveTo>
                    <a:cubicBezTo>
                      <a:pt x="350" y="184"/>
                      <a:pt x="350" y="184"/>
                      <a:pt x="350" y="184"/>
                    </a:cubicBezTo>
                    <a:close/>
                    <a:moveTo>
                      <a:pt x="483" y="19"/>
                    </a:moveTo>
                    <a:cubicBezTo>
                      <a:pt x="484" y="20"/>
                      <a:pt x="484" y="19"/>
                      <a:pt x="485" y="19"/>
                    </a:cubicBezTo>
                    <a:cubicBezTo>
                      <a:pt x="484" y="19"/>
                      <a:pt x="484" y="19"/>
                      <a:pt x="483" y="19"/>
                    </a:cubicBezTo>
                    <a:close/>
                    <a:moveTo>
                      <a:pt x="348" y="184"/>
                    </a:moveTo>
                    <a:cubicBezTo>
                      <a:pt x="348" y="184"/>
                      <a:pt x="348" y="184"/>
                      <a:pt x="348" y="184"/>
                    </a:cubicBezTo>
                    <a:cubicBezTo>
                      <a:pt x="348" y="184"/>
                      <a:pt x="348" y="184"/>
                      <a:pt x="348" y="184"/>
                    </a:cubicBezTo>
                    <a:close/>
                    <a:moveTo>
                      <a:pt x="482" y="21"/>
                    </a:moveTo>
                    <a:cubicBezTo>
                      <a:pt x="482" y="21"/>
                      <a:pt x="482" y="21"/>
                      <a:pt x="482" y="21"/>
                    </a:cubicBezTo>
                    <a:cubicBezTo>
                      <a:pt x="482" y="21"/>
                      <a:pt x="482" y="21"/>
                      <a:pt x="482" y="21"/>
                    </a:cubicBezTo>
                    <a:cubicBezTo>
                      <a:pt x="482" y="21"/>
                      <a:pt x="482" y="21"/>
                      <a:pt x="482" y="21"/>
                    </a:cubicBezTo>
                    <a:cubicBezTo>
                      <a:pt x="482" y="21"/>
                      <a:pt x="482" y="21"/>
                      <a:pt x="482" y="21"/>
                    </a:cubicBezTo>
                    <a:close/>
                    <a:moveTo>
                      <a:pt x="347" y="184"/>
                    </a:moveTo>
                    <a:cubicBezTo>
                      <a:pt x="347" y="183"/>
                      <a:pt x="348" y="184"/>
                      <a:pt x="347" y="184"/>
                    </a:cubicBezTo>
                    <a:close/>
                    <a:moveTo>
                      <a:pt x="487" y="14"/>
                    </a:moveTo>
                    <a:cubicBezTo>
                      <a:pt x="486" y="13"/>
                      <a:pt x="487" y="14"/>
                      <a:pt x="487" y="14"/>
                    </a:cubicBezTo>
                    <a:close/>
                    <a:moveTo>
                      <a:pt x="481" y="21"/>
                    </a:moveTo>
                    <a:cubicBezTo>
                      <a:pt x="480" y="21"/>
                      <a:pt x="481" y="21"/>
                      <a:pt x="481" y="21"/>
                    </a:cubicBezTo>
                    <a:close/>
                    <a:moveTo>
                      <a:pt x="482" y="19"/>
                    </a:moveTo>
                    <a:cubicBezTo>
                      <a:pt x="483" y="19"/>
                      <a:pt x="482" y="19"/>
                      <a:pt x="482" y="19"/>
                    </a:cubicBezTo>
                    <a:close/>
                    <a:moveTo>
                      <a:pt x="471" y="32"/>
                    </a:moveTo>
                    <a:cubicBezTo>
                      <a:pt x="472" y="32"/>
                      <a:pt x="471" y="32"/>
                      <a:pt x="471" y="32"/>
                    </a:cubicBezTo>
                    <a:close/>
                    <a:moveTo>
                      <a:pt x="485" y="14"/>
                    </a:moveTo>
                    <a:cubicBezTo>
                      <a:pt x="486" y="15"/>
                      <a:pt x="486" y="14"/>
                      <a:pt x="487" y="14"/>
                    </a:cubicBezTo>
                    <a:cubicBezTo>
                      <a:pt x="486" y="14"/>
                      <a:pt x="486" y="14"/>
                      <a:pt x="485" y="14"/>
                    </a:cubicBezTo>
                    <a:close/>
                    <a:moveTo>
                      <a:pt x="482" y="19"/>
                    </a:moveTo>
                    <a:cubicBezTo>
                      <a:pt x="482" y="19"/>
                      <a:pt x="482" y="19"/>
                      <a:pt x="482" y="19"/>
                    </a:cubicBezTo>
                    <a:close/>
                    <a:moveTo>
                      <a:pt x="354" y="174"/>
                    </a:moveTo>
                    <a:cubicBezTo>
                      <a:pt x="354" y="174"/>
                      <a:pt x="354" y="174"/>
                      <a:pt x="353" y="174"/>
                    </a:cubicBezTo>
                    <a:cubicBezTo>
                      <a:pt x="354" y="174"/>
                      <a:pt x="354" y="174"/>
                      <a:pt x="354" y="174"/>
                    </a:cubicBezTo>
                    <a:cubicBezTo>
                      <a:pt x="354" y="174"/>
                      <a:pt x="354" y="174"/>
                      <a:pt x="354" y="174"/>
                    </a:cubicBezTo>
                    <a:cubicBezTo>
                      <a:pt x="354" y="174"/>
                      <a:pt x="354" y="174"/>
                      <a:pt x="354" y="174"/>
                    </a:cubicBezTo>
                    <a:close/>
                    <a:moveTo>
                      <a:pt x="481" y="18"/>
                    </a:moveTo>
                    <a:cubicBezTo>
                      <a:pt x="480" y="19"/>
                      <a:pt x="481" y="20"/>
                      <a:pt x="481" y="19"/>
                    </a:cubicBezTo>
                    <a:cubicBezTo>
                      <a:pt x="481" y="19"/>
                      <a:pt x="482" y="19"/>
                      <a:pt x="482" y="19"/>
                    </a:cubicBezTo>
                    <a:cubicBezTo>
                      <a:pt x="481" y="19"/>
                      <a:pt x="481" y="19"/>
                      <a:pt x="481" y="18"/>
                    </a:cubicBezTo>
                    <a:close/>
                    <a:moveTo>
                      <a:pt x="480" y="21"/>
                    </a:moveTo>
                    <a:cubicBezTo>
                      <a:pt x="479" y="20"/>
                      <a:pt x="481" y="21"/>
                      <a:pt x="480" y="21"/>
                    </a:cubicBezTo>
                    <a:close/>
                    <a:moveTo>
                      <a:pt x="473" y="29"/>
                    </a:moveTo>
                    <a:cubicBezTo>
                      <a:pt x="472" y="28"/>
                      <a:pt x="472" y="30"/>
                      <a:pt x="473" y="29"/>
                    </a:cubicBezTo>
                    <a:close/>
                    <a:moveTo>
                      <a:pt x="488" y="10"/>
                    </a:moveTo>
                    <a:cubicBezTo>
                      <a:pt x="487" y="10"/>
                      <a:pt x="488" y="11"/>
                      <a:pt x="488" y="10"/>
                    </a:cubicBezTo>
                    <a:close/>
                    <a:moveTo>
                      <a:pt x="345" y="184"/>
                    </a:moveTo>
                    <a:cubicBezTo>
                      <a:pt x="345" y="184"/>
                      <a:pt x="345" y="184"/>
                      <a:pt x="345" y="184"/>
                    </a:cubicBezTo>
                    <a:close/>
                    <a:moveTo>
                      <a:pt x="487" y="10"/>
                    </a:moveTo>
                    <a:cubicBezTo>
                      <a:pt x="485" y="11"/>
                      <a:pt x="484" y="9"/>
                      <a:pt x="482" y="11"/>
                    </a:cubicBezTo>
                    <a:cubicBezTo>
                      <a:pt x="483" y="11"/>
                      <a:pt x="483" y="11"/>
                      <a:pt x="483" y="11"/>
                    </a:cubicBezTo>
                    <a:cubicBezTo>
                      <a:pt x="484" y="10"/>
                      <a:pt x="486" y="12"/>
                      <a:pt x="487" y="11"/>
                    </a:cubicBezTo>
                    <a:cubicBezTo>
                      <a:pt x="487" y="11"/>
                      <a:pt x="487" y="10"/>
                      <a:pt x="487" y="10"/>
                    </a:cubicBezTo>
                    <a:close/>
                    <a:moveTo>
                      <a:pt x="470" y="31"/>
                    </a:moveTo>
                    <a:cubicBezTo>
                      <a:pt x="469" y="32"/>
                      <a:pt x="469" y="32"/>
                      <a:pt x="468" y="32"/>
                    </a:cubicBezTo>
                    <a:cubicBezTo>
                      <a:pt x="469" y="33"/>
                      <a:pt x="469" y="33"/>
                      <a:pt x="469" y="33"/>
                    </a:cubicBezTo>
                    <a:cubicBezTo>
                      <a:pt x="469" y="32"/>
                      <a:pt x="470" y="33"/>
                      <a:pt x="470" y="32"/>
                    </a:cubicBezTo>
                    <a:cubicBezTo>
                      <a:pt x="469" y="32"/>
                      <a:pt x="470" y="32"/>
                      <a:pt x="470" y="31"/>
                    </a:cubicBezTo>
                    <a:close/>
                    <a:moveTo>
                      <a:pt x="345" y="184"/>
                    </a:moveTo>
                    <a:cubicBezTo>
                      <a:pt x="344" y="183"/>
                      <a:pt x="344" y="184"/>
                      <a:pt x="345" y="184"/>
                    </a:cubicBezTo>
                    <a:close/>
                    <a:moveTo>
                      <a:pt x="484" y="14"/>
                    </a:moveTo>
                    <a:cubicBezTo>
                      <a:pt x="484" y="14"/>
                      <a:pt x="484" y="14"/>
                      <a:pt x="484" y="14"/>
                    </a:cubicBezTo>
                    <a:cubicBezTo>
                      <a:pt x="484" y="14"/>
                      <a:pt x="484" y="14"/>
                      <a:pt x="485" y="14"/>
                    </a:cubicBezTo>
                    <a:cubicBezTo>
                      <a:pt x="484" y="14"/>
                      <a:pt x="484" y="14"/>
                      <a:pt x="484" y="14"/>
                    </a:cubicBezTo>
                    <a:close/>
                    <a:moveTo>
                      <a:pt x="351" y="173"/>
                    </a:moveTo>
                    <a:cubicBezTo>
                      <a:pt x="352" y="174"/>
                      <a:pt x="352" y="174"/>
                      <a:pt x="352" y="174"/>
                    </a:cubicBezTo>
                    <a:cubicBezTo>
                      <a:pt x="352" y="173"/>
                      <a:pt x="352" y="173"/>
                      <a:pt x="351" y="173"/>
                    </a:cubicBezTo>
                    <a:close/>
                    <a:moveTo>
                      <a:pt x="351" y="174"/>
                    </a:moveTo>
                    <a:cubicBezTo>
                      <a:pt x="351" y="174"/>
                      <a:pt x="352" y="175"/>
                      <a:pt x="351" y="174"/>
                    </a:cubicBezTo>
                    <a:close/>
                    <a:moveTo>
                      <a:pt x="467" y="32"/>
                    </a:moveTo>
                    <a:cubicBezTo>
                      <a:pt x="468" y="32"/>
                      <a:pt x="468" y="32"/>
                      <a:pt x="468" y="32"/>
                    </a:cubicBezTo>
                    <a:cubicBezTo>
                      <a:pt x="468" y="32"/>
                      <a:pt x="467" y="32"/>
                      <a:pt x="467" y="32"/>
                    </a:cubicBezTo>
                    <a:close/>
                    <a:moveTo>
                      <a:pt x="471" y="28"/>
                    </a:moveTo>
                    <a:cubicBezTo>
                      <a:pt x="471" y="28"/>
                      <a:pt x="471" y="28"/>
                      <a:pt x="471" y="28"/>
                    </a:cubicBezTo>
                    <a:close/>
                    <a:moveTo>
                      <a:pt x="482" y="13"/>
                    </a:moveTo>
                    <a:cubicBezTo>
                      <a:pt x="482" y="13"/>
                      <a:pt x="482" y="13"/>
                      <a:pt x="482" y="13"/>
                    </a:cubicBezTo>
                    <a:close/>
                    <a:moveTo>
                      <a:pt x="469" y="28"/>
                    </a:moveTo>
                    <a:cubicBezTo>
                      <a:pt x="468" y="28"/>
                      <a:pt x="469" y="29"/>
                      <a:pt x="469" y="29"/>
                    </a:cubicBezTo>
                    <a:cubicBezTo>
                      <a:pt x="469" y="28"/>
                      <a:pt x="469" y="28"/>
                      <a:pt x="469" y="28"/>
                    </a:cubicBezTo>
                    <a:close/>
                    <a:moveTo>
                      <a:pt x="350" y="173"/>
                    </a:moveTo>
                    <a:cubicBezTo>
                      <a:pt x="349" y="173"/>
                      <a:pt x="350" y="174"/>
                      <a:pt x="350" y="173"/>
                    </a:cubicBezTo>
                    <a:close/>
                    <a:moveTo>
                      <a:pt x="476" y="18"/>
                    </a:moveTo>
                    <a:cubicBezTo>
                      <a:pt x="476" y="19"/>
                      <a:pt x="476" y="19"/>
                      <a:pt x="476" y="19"/>
                    </a:cubicBezTo>
                    <a:cubicBezTo>
                      <a:pt x="476" y="20"/>
                      <a:pt x="476" y="19"/>
                      <a:pt x="476" y="19"/>
                    </a:cubicBezTo>
                    <a:cubicBezTo>
                      <a:pt x="476" y="19"/>
                      <a:pt x="476" y="19"/>
                      <a:pt x="476" y="18"/>
                    </a:cubicBezTo>
                    <a:close/>
                    <a:moveTo>
                      <a:pt x="467" y="31"/>
                    </a:moveTo>
                    <a:cubicBezTo>
                      <a:pt x="467" y="31"/>
                      <a:pt x="467" y="31"/>
                      <a:pt x="467" y="31"/>
                    </a:cubicBezTo>
                    <a:cubicBezTo>
                      <a:pt x="467" y="31"/>
                      <a:pt x="467" y="31"/>
                      <a:pt x="467" y="31"/>
                    </a:cubicBezTo>
                    <a:close/>
                    <a:moveTo>
                      <a:pt x="465" y="31"/>
                    </a:moveTo>
                    <a:cubicBezTo>
                      <a:pt x="465" y="31"/>
                      <a:pt x="465" y="32"/>
                      <a:pt x="465" y="32"/>
                    </a:cubicBezTo>
                    <a:cubicBezTo>
                      <a:pt x="465" y="32"/>
                      <a:pt x="465" y="32"/>
                      <a:pt x="465" y="32"/>
                    </a:cubicBezTo>
                    <a:cubicBezTo>
                      <a:pt x="465" y="32"/>
                      <a:pt x="466" y="31"/>
                      <a:pt x="465" y="31"/>
                    </a:cubicBezTo>
                    <a:close/>
                    <a:moveTo>
                      <a:pt x="347" y="174"/>
                    </a:moveTo>
                    <a:cubicBezTo>
                      <a:pt x="347" y="174"/>
                      <a:pt x="348" y="175"/>
                      <a:pt x="348" y="174"/>
                    </a:cubicBezTo>
                    <a:cubicBezTo>
                      <a:pt x="348" y="173"/>
                      <a:pt x="347" y="173"/>
                      <a:pt x="347" y="174"/>
                    </a:cubicBezTo>
                    <a:close/>
                    <a:moveTo>
                      <a:pt x="479" y="14"/>
                    </a:moveTo>
                    <a:cubicBezTo>
                      <a:pt x="480" y="14"/>
                      <a:pt x="480" y="14"/>
                      <a:pt x="480" y="14"/>
                    </a:cubicBezTo>
                    <a:cubicBezTo>
                      <a:pt x="480" y="13"/>
                      <a:pt x="480" y="14"/>
                      <a:pt x="479" y="14"/>
                    </a:cubicBezTo>
                    <a:close/>
                    <a:moveTo>
                      <a:pt x="464" y="32"/>
                    </a:moveTo>
                    <a:cubicBezTo>
                      <a:pt x="464" y="33"/>
                      <a:pt x="464" y="33"/>
                      <a:pt x="465" y="32"/>
                    </a:cubicBezTo>
                    <a:cubicBezTo>
                      <a:pt x="464" y="32"/>
                      <a:pt x="464" y="32"/>
                      <a:pt x="464" y="32"/>
                    </a:cubicBezTo>
                    <a:close/>
                    <a:moveTo>
                      <a:pt x="482" y="10"/>
                    </a:moveTo>
                    <a:cubicBezTo>
                      <a:pt x="480" y="10"/>
                      <a:pt x="477" y="9"/>
                      <a:pt x="476" y="11"/>
                    </a:cubicBezTo>
                    <a:cubicBezTo>
                      <a:pt x="475" y="10"/>
                      <a:pt x="475" y="11"/>
                      <a:pt x="475" y="10"/>
                    </a:cubicBezTo>
                    <a:cubicBezTo>
                      <a:pt x="474" y="10"/>
                      <a:pt x="474" y="11"/>
                      <a:pt x="474" y="11"/>
                    </a:cubicBezTo>
                    <a:cubicBezTo>
                      <a:pt x="474" y="11"/>
                      <a:pt x="474" y="10"/>
                      <a:pt x="473" y="10"/>
                    </a:cubicBezTo>
                    <a:cubicBezTo>
                      <a:pt x="473" y="10"/>
                      <a:pt x="473" y="11"/>
                      <a:pt x="472" y="11"/>
                    </a:cubicBezTo>
                    <a:cubicBezTo>
                      <a:pt x="473" y="11"/>
                      <a:pt x="475" y="12"/>
                      <a:pt x="476" y="11"/>
                    </a:cubicBezTo>
                    <a:cubicBezTo>
                      <a:pt x="477" y="11"/>
                      <a:pt x="478" y="11"/>
                      <a:pt x="480" y="11"/>
                    </a:cubicBezTo>
                    <a:cubicBezTo>
                      <a:pt x="480" y="11"/>
                      <a:pt x="481" y="11"/>
                      <a:pt x="482" y="11"/>
                    </a:cubicBezTo>
                    <a:cubicBezTo>
                      <a:pt x="482" y="10"/>
                      <a:pt x="483" y="10"/>
                      <a:pt x="482" y="10"/>
                    </a:cubicBezTo>
                    <a:close/>
                    <a:moveTo>
                      <a:pt x="347" y="174"/>
                    </a:moveTo>
                    <a:cubicBezTo>
                      <a:pt x="345" y="173"/>
                      <a:pt x="344" y="173"/>
                      <a:pt x="342" y="174"/>
                    </a:cubicBezTo>
                    <a:cubicBezTo>
                      <a:pt x="344" y="175"/>
                      <a:pt x="346" y="175"/>
                      <a:pt x="347" y="174"/>
                    </a:cubicBezTo>
                    <a:close/>
                    <a:moveTo>
                      <a:pt x="466" y="28"/>
                    </a:moveTo>
                    <a:cubicBezTo>
                      <a:pt x="466" y="29"/>
                      <a:pt x="466" y="29"/>
                      <a:pt x="466" y="29"/>
                    </a:cubicBezTo>
                    <a:cubicBezTo>
                      <a:pt x="466" y="29"/>
                      <a:pt x="466" y="29"/>
                      <a:pt x="466" y="29"/>
                    </a:cubicBezTo>
                    <a:cubicBezTo>
                      <a:pt x="466" y="29"/>
                      <a:pt x="466" y="28"/>
                      <a:pt x="466" y="28"/>
                    </a:cubicBezTo>
                    <a:close/>
                    <a:moveTo>
                      <a:pt x="477" y="12"/>
                    </a:moveTo>
                    <a:cubicBezTo>
                      <a:pt x="477" y="12"/>
                      <a:pt x="477" y="12"/>
                      <a:pt x="477" y="12"/>
                    </a:cubicBezTo>
                    <a:cubicBezTo>
                      <a:pt x="478" y="13"/>
                      <a:pt x="478" y="12"/>
                      <a:pt x="478" y="12"/>
                    </a:cubicBezTo>
                    <a:cubicBezTo>
                      <a:pt x="478" y="12"/>
                      <a:pt x="478" y="12"/>
                      <a:pt x="477" y="12"/>
                    </a:cubicBezTo>
                    <a:close/>
                    <a:moveTo>
                      <a:pt x="473" y="19"/>
                    </a:moveTo>
                    <a:cubicBezTo>
                      <a:pt x="473" y="19"/>
                      <a:pt x="472" y="19"/>
                      <a:pt x="473" y="19"/>
                    </a:cubicBezTo>
                    <a:close/>
                    <a:moveTo>
                      <a:pt x="462" y="31"/>
                    </a:moveTo>
                    <a:cubicBezTo>
                      <a:pt x="461" y="32"/>
                      <a:pt x="460" y="31"/>
                      <a:pt x="459" y="32"/>
                    </a:cubicBezTo>
                    <a:cubicBezTo>
                      <a:pt x="459" y="33"/>
                      <a:pt x="463" y="33"/>
                      <a:pt x="462" y="31"/>
                    </a:cubicBezTo>
                    <a:close/>
                    <a:moveTo>
                      <a:pt x="476" y="13"/>
                    </a:moveTo>
                    <a:cubicBezTo>
                      <a:pt x="476" y="13"/>
                      <a:pt x="476" y="13"/>
                      <a:pt x="476" y="13"/>
                    </a:cubicBezTo>
                    <a:close/>
                    <a:moveTo>
                      <a:pt x="463" y="28"/>
                    </a:moveTo>
                    <a:cubicBezTo>
                      <a:pt x="463" y="29"/>
                      <a:pt x="462" y="28"/>
                      <a:pt x="462" y="28"/>
                    </a:cubicBezTo>
                    <a:cubicBezTo>
                      <a:pt x="462" y="28"/>
                      <a:pt x="462" y="29"/>
                      <a:pt x="462" y="29"/>
                    </a:cubicBezTo>
                    <a:cubicBezTo>
                      <a:pt x="462" y="29"/>
                      <a:pt x="462" y="29"/>
                      <a:pt x="461" y="29"/>
                    </a:cubicBezTo>
                    <a:cubicBezTo>
                      <a:pt x="462" y="29"/>
                      <a:pt x="463" y="29"/>
                      <a:pt x="463" y="29"/>
                    </a:cubicBezTo>
                    <a:cubicBezTo>
                      <a:pt x="463" y="29"/>
                      <a:pt x="463" y="28"/>
                      <a:pt x="463" y="28"/>
                    </a:cubicBezTo>
                    <a:close/>
                    <a:moveTo>
                      <a:pt x="342" y="174"/>
                    </a:moveTo>
                    <a:cubicBezTo>
                      <a:pt x="342" y="173"/>
                      <a:pt x="342" y="174"/>
                      <a:pt x="342" y="174"/>
                    </a:cubicBezTo>
                    <a:close/>
                    <a:moveTo>
                      <a:pt x="459" y="31"/>
                    </a:moveTo>
                    <a:cubicBezTo>
                      <a:pt x="459" y="30"/>
                      <a:pt x="460" y="31"/>
                      <a:pt x="459" y="31"/>
                    </a:cubicBezTo>
                    <a:close/>
                    <a:moveTo>
                      <a:pt x="468" y="19"/>
                    </a:moveTo>
                    <a:cubicBezTo>
                      <a:pt x="468" y="19"/>
                      <a:pt x="468" y="19"/>
                      <a:pt x="469" y="19"/>
                    </a:cubicBezTo>
                    <a:cubicBezTo>
                      <a:pt x="468" y="19"/>
                      <a:pt x="468" y="19"/>
                      <a:pt x="468" y="19"/>
                    </a:cubicBezTo>
                    <a:close/>
                    <a:moveTo>
                      <a:pt x="459" y="28"/>
                    </a:moveTo>
                    <a:cubicBezTo>
                      <a:pt x="460" y="29"/>
                      <a:pt x="460" y="29"/>
                      <a:pt x="460" y="29"/>
                    </a:cubicBezTo>
                    <a:cubicBezTo>
                      <a:pt x="460" y="28"/>
                      <a:pt x="460" y="29"/>
                      <a:pt x="461" y="29"/>
                    </a:cubicBezTo>
                    <a:cubicBezTo>
                      <a:pt x="461" y="28"/>
                      <a:pt x="460" y="28"/>
                      <a:pt x="459" y="28"/>
                    </a:cubicBezTo>
                    <a:close/>
                    <a:moveTo>
                      <a:pt x="458" y="31"/>
                    </a:moveTo>
                    <a:cubicBezTo>
                      <a:pt x="457" y="30"/>
                      <a:pt x="457" y="31"/>
                      <a:pt x="456" y="31"/>
                    </a:cubicBezTo>
                    <a:cubicBezTo>
                      <a:pt x="455" y="30"/>
                      <a:pt x="454" y="30"/>
                      <a:pt x="453" y="30"/>
                    </a:cubicBezTo>
                    <a:cubicBezTo>
                      <a:pt x="453" y="29"/>
                      <a:pt x="451" y="30"/>
                      <a:pt x="451" y="30"/>
                    </a:cubicBezTo>
                    <a:cubicBezTo>
                      <a:pt x="451" y="31"/>
                      <a:pt x="451" y="30"/>
                      <a:pt x="452" y="30"/>
                    </a:cubicBezTo>
                    <a:cubicBezTo>
                      <a:pt x="452" y="31"/>
                      <a:pt x="451" y="31"/>
                      <a:pt x="452" y="32"/>
                    </a:cubicBezTo>
                    <a:cubicBezTo>
                      <a:pt x="452" y="32"/>
                      <a:pt x="452" y="32"/>
                      <a:pt x="452" y="33"/>
                    </a:cubicBezTo>
                    <a:cubicBezTo>
                      <a:pt x="453" y="33"/>
                      <a:pt x="453" y="33"/>
                      <a:pt x="453" y="33"/>
                    </a:cubicBezTo>
                    <a:cubicBezTo>
                      <a:pt x="453" y="32"/>
                      <a:pt x="455" y="31"/>
                      <a:pt x="456" y="32"/>
                    </a:cubicBezTo>
                    <a:cubicBezTo>
                      <a:pt x="456" y="32"/>
                      <a:pt x="456" y="32"/>
                      <a:pt x="455" y="32"/>
                    </a:cubicBezTo>
                    <a:cubicBezTo>
                      <a:pt x="457" y="32"/>
                      <a:pt x="457" y="32"/>
                      <a:pt x="457" y="32"/>
                    </a:cubicBezTo>
                    <a:cubicBezTo>
                      <a:pt x="457" y="32"/>
                      <a:pt x="457" y="31"/>
                      <a:pt x="458" y="31"/>
                    </a:cubicBezTo>
                    <a:close/>
                    <a:moveTo>
                      <a:pt x="472" y="14"/>
                    </a:moveTo>
                    <a:cubicBezTo>
                      <a:pt x="472" y="14"/>
                      <a:pt x="472" y="14"/>
                      <a:pt x="472" y="14"/>
                    </a:cubicBezTo>
                    <a:cubicBezTo>
                      <a:pt x="472" y="14"/>
                      <a:pt x="472" y="14"/>
                      <a:pt x="472" y="14"/>
                    </a:cubicBezTo>
                    <a:close/>
                    <a:moveTo>
                      <a:pt x="465" y="19"/>
                    </a:moveTo>
                    <a:cubicBezTo>
                      <a:pt x="465" y="19"/>
                      <a:pt x="466" y="19"/>
                      <a:pt x="466" y="19"/>
                    </a:cubicBezTo>
                    <a:cubicBezTo>
                      <a:pt x="466" y="19"/>
                      <a:pt x="466" y="19"/>
                      <a:pt x="466" y="19"/>
                    </a:cubicBezTo>
                    <a:cubicBezTo>
                      <a:pt x="466" y="19"/>
                      <a:pt x="466" y="19"/>
                      <a:pt x="465" y="19"/>
                    </a:cubicBezTo>
                    <a:close/>
                    <a:moveTo>
                      <a:pt x="458" y="28"/>
                    </a:moveTo>
                    <a:cubicBezTo>
                      <a:pt x="458" y="28"/>
                      <a:pt x="458" y="28"/>
                      <a:pt x="458" y="28"/>
                    </a:cubicBezTo>
                    <a:close/>
                    <a:moveTo>
                      <a:pt x="472" y="10"/>
                    </a:moveTo>
                    <a:cubicBezTo>
                      <a:pt x="471" y="10"/>
                      <a:pt x="470" y="10"/>
                      <a:pt x="469" y="9"/>
                    </a:cubicBezTo>
                    <a:cubicBezTo>
                      <a:pt x="468" y="9"/>
                      <a:pt x="466" y="10"/>
                      <a:pt x="465" y="9"/>
                    </a:cubicBezTo>
                    <a:cubicBezTo>
                      <a:pt x="465" y="10"/>
                      <a:pt x="464" y="10"/>
                      <a:pt x="464" y="11"/>
                    </a:cubicBezTo>
                    <a:cubicBezTo>
                      <a:pt x="465" y="11"/>
                      <a:pt x="464" y="10"/>
                      <a:pt x="465" y="11"/>
                    </a:cubicBezTo>
                    <a:cubicBezTo>
                      <a:pt x="465" y="11"/>
                      <a:pt x="465" y="11"/>
                      <a:pt x="465" y="11"/>
                    </a:cubicBezTo>
                    <a:cubicBezTo>
                      <a:pt x="467" y="10"/>
                      <a:pt x="470" y="11"/>
                      <a:pt x="472" y="11"/>
                    </a:cubicBezTo>
                    <a:cubicBezTo>
                      <a:pt x="472" y="11"/>
                      <a:pt x="472" y="11"/>
                      <a:pt x="472" y="10"/>
                    </a:cubicBezTo>
                    <a:close/>
                    <a:moveTo>
                      <a:pt x="469" y="14"/>
                    </a:moveTo>
                    <a:cubicBezTo>
                      <a:pt x="469" y="14"/>
                      <a:pt x="469" y="15"/>
                      <a:pt x="470" y="14"/>
                    </a:cubicBezTo>
                    <a:cubicBezTo>
                      <a:pt x="470" y="14"/>
                      <a:pt x="469" y="13"/>
                      <a:pt x="469" y="14"/>
                    </a:cubicBezTo>
                    <a:close/>
                    <a:moveTo>
                      <a:pt x="457" y="28"/>
                    </a:moveTo>
                    <a:cubicBezTo>
                      <a:pt x="457" y="29"/>
                      <a:pt x="456" y="27"/>
                      <a:pt x="455" y="28"/>
                    </a:cubicBezTo>
                    <a:cubicBezTo>
                      <a:pt x="457" y="28"/>
                      <a:pt x="456" y="29"/>
                      <a:pt x="458" y="29"/>
                    </a:cubicBezTo>
                    <a:cubicBezTo>
                      <a:pt x="457" y="28"/>
                      <a:pt x="458" y="28"/>
                      <a:pt x="457" y="28"/>
                    </a:cubicBezTo>
                    <a:close/>
                    <a:moveTo>
                      <a:pt x="463" y="19"/>
                    </a:moveTo>
                    <a:cubicBezTo>
                      <a:pt x="464" y="19"/>
                      <a:pt x="464" y="19"/>
                      <a:pt x="464" y="19"/>
                    </a:cubicBezTo>
                    <a:cubicBezTo>
                      <a:pt x="464" y="19"/>
                      <a:pt x="464" y="18"/>
                      <a:pt x="463" y="19"/>
                    </a:cubicBezTo>
                    <a:close/>
                    <a:moveTo>
                      <a:pt x="463" y="20"/>
                    </a:moveTo>
                    <a:cubicBezTo>
                      <a:pt x="462" y="19"/>
                      <a:pt x="463" y="21"/>
                      <a:pt x="463" y="20"/>
                    </a:cubicBezTo>
                    <a:close/>
                    <a:moveTo>
                      <a:pt x="454" y="28"/>
                    </a:moveTo>
                    <a:cubicBezTo>
                      <a:pt x="453" y="28"/>
                      <a:pt x="453" y="28"/>
                      <a:pt x="452" y="28"/>
                    </a:cubicBezTo>
                    <a:cubicBezTo>
                      <a:pt x="452" y="28"/>
                      <a:pt x="453" y="28"/>
                      <a:pt x="452" y="27"/>
                    </a:cubicBezTo>
                    <a:cubicBezTo>
                      <a:pt x="452" y="27"/>
                      <a:pt x="452" y="28"/>
                      <a:pt x="451" y="28"/>
                    </a:cubicBezTo>
                    <a:cubicBezTo>
                      <a:pt x="452" y="28"/>
                      <a:pt x="453" y="29"/>
                      <a:pt x="454" y="28"/>
                    </a:cubicBezTo>
                    <a:cubicBezTo>
                      <a:pt x="454" y="28"/>
                      <a:pt x="454" y="28"/>
                      <a:pt x="454" y="28"/>
                    </a:cubicBezTo>
                    <a:close/>
                    <a:moveTo>
                      <a:pt x="460" y="18"/>
                    </a:moveTo>
                    <a:cubicBezTo>
                      <a:pt x="460" y="19"/>
                      <a:pt x="461" y="19"/>
                      <a:pt x="461" y="19"/>
                    </a:cubicBezTo>
                    <a:cubicBezTo>
                      <a:pt x="461" y="18"/>
                      <a:pt x="461" y="18"/>
                      <a:pt x="460" y="18"/>
                    </a:cubicBezTo>
                    <a:close/>
                    <a:moveTo>
                      <a:pt x="451" y="31"/>
                    </a:moveTo>
                    <a:cubicBezTo>
                      <a:pt x="450" y="30"/>
                      <a:pt x="450" y="31"/>
                      <a:pt x="449" y="31"/>
                    </a:cubicBezTo>
                    <a:cubicBezTo>
                      <a:pt x="450" y="32"/>
                      <a:pt x="449" y="32"/>
                      <a:pt x="450" y="32"/>
                    </a:cubicBezTo>
                    <a:cubicBezTo>
                      <a:pt x="450" y="32"/>
                      <a:pt x="450" y="31"/>
                      <a:pt x="451" y="31"/>
                    </a:cubicBezTo>
                    <a:close/>
                    <a:moveTo>
                      <a:pt x="465" y="14"/>
                    </a:moveTo>
                    <a:cubicBezTo>
                      <a:pt x="464" y="13"/>
                      <a:pt x="465" y="14"/>
                      <a:pt x="465" y="14"/>
                    </a:cubicBezTo>
                    <a:close/>
                    <a:moveTo>
                      <a:pt x="453" y="27"/>
                    </a:moveTo>
                    <a:cubicBezTo>
                      <a:pt x="453" y="27"/>
                      <a:pt x="453" y="27"/>
                      <a:pt x="453" y="28"/>
                    </a:cubicBezTo>
                    <a:cubicBezTo>
                      <a:pt x="453" y="28"/>
                      <a:pt x="453" y="28"/>
                      <a:pt x="453" y="28"/>
                    </a:cubicBezTo>
                    <a:cubicBezTo>
                      <a:pt x="453" y="28"/>
                      <a:pt x="453" y="28"/>
                      <a:pt x="453" y="28"/>
                    </a:cubicBezTo>
                    <a:cubicBezTo>
                      <a:pt x="453" y="27"/>
                      <a:pt x="453" y="27"/>
                      <a:pt x="453" y="27"/>
                    </a:cubicBezTo>
                    <a:close/>
                    <a:moveTo>
                      <a:pt x="459" y="17"/>
                    </a:moveTo>
                    <a:cubicBezTo>
                      <a:pt x="460" y="17"/>
                      <a:pt x="461" y="17"/>
                      <a:pt x="461" y="17"/>
                    </a:cubicBezTo>
                    <a:cubicBezTo>
                      <a:pt x="461" y="16"/>
                      <a:pt x="460" y="17"/>
                      <a:pt x="459" y="17"/>
                    </a:cubicBezTo>
                    <a:close/>
                    <a:moveTo>
                      <a:pt x="462" y="15"/>
                    </a:moveTo>
                    <a:cubicBezTo>
                      <a:pt x="462" y="15"/>
                      <a:pt x="463" y="15"/>
                      <a:pt x="463" y="15"/>
                    </a:cubicBezTo>
                    <a:cubicBezTo>
                      <a:pt x="463" y="14"/>
                      <a:pt x="462" y="14"/>
                      <a:pt x="462" y="15"/>
                    </a:cubicBezTo>
                    <a:close/>
                    <a:moveTo>
                      <a:pt x="458" y="20"/>
                    </a:moveTo>
                    <a:cubicBezTo>
                      <a:pt x="458" y="20"/>
                      <a:pt x="459" y="21"/>
                      <a:pt x="458" y="20"/>
                    </a:cubicBezTo>
                    <a:close/>
                    <a:moveTo>
                      <a:pt x="457" y="19"/>
                    </a:moveTo>
                    <a:cubicBezTo>
                      <a:pt x="458" y="19"/>
                      <a:pt x="459" y="19"/>
                      <a:pt x="460" y="18"/>
                    </a:cubicBezTo>
                    <a:cubicBezTo>
                      <a:pt x="459" y="18"/>
                      <a:pt x="458" y="18"/>
                      <a:pt x="457" y="19"/>
                    </a:cubicBezTo>
                    <a:close/>
                    <a:moveTo>
                      <a:pt x="437" y="32"/>
                    </a:moveTo>
                    <a:cubicBezTo>
                      <a:pt x="436" y="32"/>
                      <a:pt x="437" y="32"/>
                      <a:pt x="437" y="32"/>
                    </a:cubicBezTo>
                    <a:cubicBezTo>
                      <a:pt x="436" y="31"/>
                      <a:pt x="435" y="31"/>
                      <a:pt x="435" y="30"/>
                    </a:cubicBezTo>
                    <a:cubicBezTo>
                      <a:pt x="436" y="31"/>
                      <a:pt x="436" y="29"/>
                      <a:pt x="437" y="30"/>
                    </a:cubicBezTo>
                    <a:cubicBezTo>
                      <a:pt x="437" y="31"/>
                      <a:pt x="439" y="31"/>
                      <a:pt x="438" y="32"/>
                    </a:cubicBezTo>
                    <a:cubicBezTo>
                      <a:pt x="439" y="32"/>
                      <a:pt x="440" y="32"/>
                      <a:pt x="440" y="32"/>
                    </a:cubicBezTo>
                    <a:cubicBezTo>
                      <a:pt x="441" y="32"/>
                      <a:pt x="442" y="31"/>
                      <a:pt x="442" y="32"/>
                    </a:cubicBezTo>
                    <a:cubicBezTo>
                      <a:pt x="442" y="31"/>
                      <a:pt x="443" y="31"/>
                      <a:pt x="443" y="31"/>
                    </a:cubicBezTo>
                    <a:cubicBezTo>
                      <a:pt x="444" y="32"/>
                      <a:pt x="444" y="32"/>
                      <a:pt x="445" y="32"/>
                    </a:cubicBezTo>
                    <a:cubicBezTo>
                      <a:pt x="445" y="32"/>
                      <a:pt x="445" y="32"/>
                      <a:pt x="445" y="32"/>
                    </a:cubicBezTo>
                    <a:cubicBezTo>
                      <a:pt x="446" y="32"/>
                      <a:pt x="447" y="32"/>
                      <a:pt x="448" y="32"/>
                    </a:cubicBezTo>
                    <a:cubicBezTo>
                      <a:pt x="448" y="32"/>
                      <a:pt x="449" y="32"/>
                      <a:pt x="448" y="31"/>
                    </a:cubicBezTo>
                    <a:cubicBezTo>
                      <a:pt x="448" y="32"/>
                      <a:pt x="448" y="31"/>
                      <a:pt x="448" y="31"/>
                    </a:cubicBezTo>
                    <a:cubicBezTo>
                      <a:pt x="447" y="32"/>
                      <a:pt x="446" y="31"/>
                      <a:pt x="445" y="31"/>
                    </a:cubicBezTo>
                    <a:cubicBezTo>
                      <a:pt x="445" y="31"/>
                      <a:pt x="445" y="32"/>
                      <a:pt x="445" y="31"/>
                    </a:cubicBezTo>
                    <a:cubicBezTo>
                      <a:pt x="444" y="30"/>
                      <a:pt x="443" y="31"/>
                      <a:pt x="443" y="30"/>
                    </a:cubicBezTo>
                    <a:cubicBezTo>
                      <a:pt x="441" y="31"/>
                      <a:pt x="439" y="29"/>
                      <a:pt x="438" y="30"/>
                    </a:cubicBezTo>
                    <a:cubicBezTo>
                      <a:pt x="438" y="30"/>
                      <a:pt x="437" y="30"/>
                      <a:pt x="437" y="29"/>
                    </a:cubicBezTo>
                    <a:cubicBezTo>
                      <a:pt x="436" y="29"/>
                      <a:pt x="435" y="29"/>
                      <a:pt x="434" y="30"/>
                    </a:cubicBezTo>
                    <a:cubicBezTo>
                      <a:pt x="434" y="29"/>
                      <a:pt x="433" y="28"/>
                      <a:pt x="432" y="28"/>
                    </a:cubicBezTo>
                    <a:cubicBezTo>
                      <a:pt x="433" y="29"/>
                      <a:pt x="433" y="29"/>
                      <a:pt x="432" y="29"/>
                    </a:cubicBezTo>
                    <a:cubicBezTo>
                      <a:pt x="435" y="30"/>
                      <a:pt x="435" y="32"/>
                      <a:pt x="437" y="32"/>
                    </a:cubicBezTo>
                    <a:close/>
                    <a:moveTo>
                      <a:pt x="450" y="28"/>
                    </a:moveTo>
                    <a:cubicBezTo>
                      <a:pt x="450" y="28"/>
                      <a:pt x="451" y="29"/>
                      <a:pt x="450" y="28"/>
                    </a:cubicBezTo>
                    <a:close/>
                    <a:moveTo>
                      <a:pt x="457" y="19"/>
                    </a:moveTo>
                    <a:cubicBezTo>
                      <a:pt x="457" y="19"/>
                      <a:pt x="457" y="19"/>
                      <a:pt x="457" y="19"/>
                    </a:cubicBezTo>
                    <a:cubicBezTo>
                      <a:pt x="457" y="19"/>
                      <a:pt x="457" y="19"/>
                      <a:pt x="457" y="19"/>
                    </a:cubicBezTo>
                    <a:cubicBezTo>
                      <a:pt x="457" y="19"/>
                      <a:pt x="457" y="19"/>
                      <a:pt x="458" y="19"/>
                    </a:cubicBezTo>
                    <a:cubicBezTo>
                      <a:pt x="457" y="19"/>
                      <a:pt x="457" y="19"/>
                      <a:pt x="457" y="19"/>
                    </a:cubicBezTo>
                    <a:close/>
                    <a:moveTo>
                      <a:pt x="462" y="13"/>
                    </a:moveTo>
                    <a:cubicBezTo>
                      <a:pt x="462" y="13"/>
                      <a:pt x="462" y="13"/>
                      <a:pt x="462" y="13"/>
                    </a:cubicBezTo>
                    <a:close/>
                    <a:moveTo>
                      <a:pt x="462" y="13"/>
                    </a:moveTo>
                    <a:cubicBezTo>
                      <a:pt x="461" y="13"/>
                      <a:pt x="462" y="14"/>
                      <a:pt x="462" y="13"/>
                    </a:cubicBezTo>
                    <a:close/>
                    <a:moveTo>
                      <a:pt x="460" y="14"/>
                    </a:moveTo>
                    <a:cubicBezTo>
                      <a:pt x="460" y="15"/>
                      <a:pt x="461" y="14"/>
                      <a:pt x="461" y="14"/>
                    </a:cubicBezTo>
                    <a:cubicBezTo>
                      <a:pt x="460" y="14"/>
                      <a:pt x="460" y="14"/>
                      <a:pt x="460" y="14"/>
                    </a:cubicBezTo>
                    <a:close/>
                    <a:moveTo>
                      <a:pt x="461" y="14"/>
                    </a:moveTo>
                    <a:cubicBezTo>
                      <a:pt x="461" y="14"/>
                      <a:pt x="461" y="14"/>
                      <a:pt x="461" y="13"/>
                    </a:cubicBezTo>
                    <a:cubicBezTo>
                      <a:pt x="461" y="14"/>
                      <a:pt x="461" y="14"/>
                      <a:pt x="461" y="14"/>
                    </a:cubicBezTo>
                    <a:close/>
                    <a:moveTo>
                      <a:pt x="443" y="34"/>
                    </a:moveTo>
                    <a:cubicBezTo>
                      <a:pt x="443" y="35"/>
                      <a:pt x="444" y="34"/>
                      <a:pt x="443" y="34"/>
                    </a:cubicBezTo>
                    <a:close/>
                    <a:moveTo>
                      <a:pt x="463" y="9"/>
                    </a:moveTo>
                    <a:cubicBezTo>
                      <a:pt x="462" y="10"/>
                      <a:pt x="462" y="9"/>
                      <a:pt x="461" y="9"/>
                    </a:cubicBezTo>
                    <a:cubicBezTo>
                      <a:pt x="461" y="10"/>
                      <a:pt x="461" y="10"/>
                      <a:pt x="461" y="10"/>
                    </a:cubicBezTo>
                    <a:cubicBezTo>
                      <a:pt x="462" y="11"/>
                      <a:pt x="462" y="11"/>
                      <a:pt x="463" y="10"/>
                    </a:cubicBezTo>
                    <a:cubicBezTo>
                      <a:pt x="463" y="10"/>
                      <a:pt x="464" y="10"/>
                      <a:pt x="463" y="9"/>
                    </a:cubicBezTo>
                    <a:close/>
                    <a:moveTo>
                      <a:pt x="443" y="34"/>
                    </a:moveTo>
                    <a:cubicBezTo>
                      <a:pt x="444" y="34"/>
                      <a:pt x="443" y="34"/>
                      <a:pt x="443" y="34"/>
                    </a:cubicBezTo>
                    <a:close/>
                    <a:moveTo>
                      <a:pt x="455" y="20"/>
                    </a:moveTo>
                    <a:cubicBezTo>
                      <a:pt x="454" y="20"/>
                      <a:pt x="455" y="21"/>
                      <a:pt x="455" y="20"/>
                    </a:cubicBezTo>
                    <a:close/>
                    <a:moveTo>
                      <a:pt x="444" y="33"/>
                    </a:moveTo>
                    <a:cubicBezTo>
                      <a:pt x="444" y="33"/>
                      <a:pt x="444" y="33"/>
                      <a:pt x="444" y="33"/>
                    </a:cubicBezTo>
                    <a:close/>
                    <a:moveTo>
                      <a:pt x="456" y="17"/>
                    </a:moveTo>
                    <a:cubicBezTo>
                      <a:pt x="456" y="17"/>
                      <a:pt x="456" y="18"/>
                      <a:pt x="456" y="18"/>
                    </a:cubicBezTo>
                    <a:cubicBezTo>
                      <a:pt x="456" y="18"/>
                      <a:pt x="457" y="17"/>
                      <a:pt x="456" y="17"/>
                    </a:cubicBezTo>
                    <a:close/>
                    <a:moveTo>
                      <a:pt x="459" y="14"/>
                    </a:moveTo>
                    <a:cubicBezTo>
                      <a:pt x="459" y="14"/>
                      <a:pt x="459" y="14"/>
                      <a:pt x="459" y="14"/>
                    </a:cubicBezTo>
                    <a:close/>
                    <a:moveTo>
                      <a:pt x="455" y="18"/>
                    </a:moveTo>
                    <a:cubicBezTo>
                      <a:pt x="454" y="18"/>
                      <a:pt x="454" y="18"/>
                      <a:pt x="454" y="19"/>
                    </a:cubicBezTo>
                    <a:cubicBezTo>
                      <a:pt x="454" y="19"/>
                      <a:pt x="455" y="19"/>
                      <a:pt x="455" y="19"/>
                    </a:cubicBezTo>
                    <a:cubicBezTo>
                      <a:pt x="454" y="18"/>
                      <a:pt x="456" y="18"/>
                      <a:pt x="455" y="18"/>
                    </a:cubicBezTo>
                    <a:close/>
                    <a:moveTo>
                      <a:pt x="448" y="27"/>
                    </a:moveTo>
                    <a:cubicBezTo>
                      <a:pt x="448" y="28"/>
                      <a:pt x="446" y="27"/>
                      <a:pt x="446" y="28"/>
                    </a:cubicBezTo>
                    <a:cubicBezTo>
                      <a:pt x="447" y="28"/>
                      <a:pt x="447" y="28"/>
                      <a:pt x="448" y="28"/>
                    </a:cubicBezTo>
                    <a:cubicBezTo>
                      <a:pt x="447" y="27"/>
                      <a:pt x="448" y="27"/>
                      <a:pt x="448" y="27"/>
                    </a:cubicBezTo>
                    <a:close/>
                    <a:moveTo>
                      <a:pt x="459" y="14"/>
                    </a:moveTo>
                    <a:cubicBezTo>
                      <a:pt x="458" y="14"/>
                      <a:pt x="459" y="14"/>
                      <a:pt x="459" y="14"/>
                    </a:cubicBezTo>
                    <a:cubicBezTo>
                      <a:pt x="459" y="14"/>
                      <a:pt x="459" y="14"/>
                      <a:pt x="459" y="14"/>
                    </a:cubicBezTo>
                    <a:close/>
                    <a:moveTo>
                      <a:pt x="459" y="14"/>
                    </a:moveTo>
                    <a:cubicBezTo>
                      <a:pt x="459" y="13"/>
                      <a:pt x="458" y="13"/>
                      <a:pt x="459" y="14"/>
                    </a:cubicBezTo>
                    <a:close/>
                    <a:moveTo>
                      <a:pt x="457" y="14"/>
                    </a:moveTo>
                    <a:cubicBezTo>
                      <a:pt x="456" y="13"/>
                      <a:pt x="457" y="15"/>
                      <a:pt x="457" y="14"/>
                    </a:cubicBezTo>
                    <a:close/>
                    <a:moveTo>
                      <a:pt x="445" y="27"/>
                    </a:moveTo>
                    <a:cubicBezTo>
                      <a:pt x="445" y="27"/>
                      <a:pt x="444" y="27"/>
                      <a:pt x="444" y="28"/>
                    </a:cubicBezTo>
                    <a:cubicBezTo>
                      <a:pt x="444" y="28"/>
                      <a:pt x="445" y="28"/>
                      <a:pt x="445" y="28"/>
                    </a:cubicBezTo>
                    <a:cubicBezTo>
                      <a:pt x="445" y="27"/>
                      <a:pt x="445" y="26"/>
                      <a:pt x="445" y="27"/>
                    </a:cubicBezTo>
                    <a:close/>
                    <a:moveTo>
                      <a:pt x="445" y="26"/>
                    </a:moveTo>
                    <a:cubicBezTo>
                      <a:pt x="445" y="26"/>
                      <a:pt x="445" y="26"/>
                      <a:pt x="445" y="26"/>
                    </a:cubicBezTo>
                    <a:cubicBezTo>
                      <a:pt x="445" y="25"/>
                      <a:pt x="444" y="26"/>
                      <a:pt x="445" y="26"/>
                    </a:cubicBezTo>
                    <a:close/>
                    <a:moveTo>
                      <a:pt x="438" y="34"/>
                    </a:moveTo>
                    <a:cubicBezTo>
                      <a:pt x="438" y="34"/>
                      <a:pt x="438" y="34"/>
                      <a:pt x="438" y="34"/>
                    </a:cubicBezTo>
                    <a:cubicBezTo>
                      <a:pt x="438" y="34"/>
                      <a:pt x="438" y="35"/>
                      <a:pt x="438" y="34"/>
                    </a:cubicBezTo>
                    <a:cubicBezTo>
                      <a:pt x="438" y="34"/>
                      <a:pt x="438" y="34"/>
                      <a:pt x="438" y="34"/>
                    </a:cubicBezTo>
                    <a:close/>
                    <a:moveTo>
                      <a:pt x="324" y="172"/>
                    </a:moveTo>
                    <a:cubicBezTo>
                      <a:pt x="324" y="172"/>
                      <a:pt x="324" y="172"/>
                      <a:pt x="323" y="172"/>
                    </a:cubicBezTo>
                    <a:cubicBezTo>
                      <a:pt x="323" y="172"/>
                      <a:pt x="324" y="172"/>
                      <a:pt x="324" y="172"/>
                    </a:cubicBezTo>
                    <a:cubicBezTo>
                      <a:pt x="324" y="172"/>
                      <a:pt x="324" y="173"/>
                      <a:pt x="324" y="172"/>
                    </a:cubicBezTo>
                    <a:close/>
                    <a:moveTo>
                      <a:pt x="451" y="18"/>
                    </a:moveTo>
                    <a:cubicBezTo>
                      <a:pt x="452" y="18"/>
                      <a:pt x="452" y="17"/>
                      <a:pt x="452" y="17"/>
                    </a:cubicBezTo>
                    <a:cubicBezTo>
                      <a:pt x="452" y="16"/>
                      <a:pt x="451" y="17"/>
                      <a:pt x="451" y="18"/>
                    </a:cubicBezTo>
                    <a:close/>
                    <a:moveTo>
                      <a:pt x="450" y="18"/>
                    </a:moveTo>
                    <a:cubicBezTo>
                      <a:pt x="450" y="18"/>
                      <a:pt x="451" y="18"/>
                      <a:pt x="451" y="18"/>
                    </a:cubicBezTo>
                    <a:cubicBezTo>
                      <a:pt x="450" y="18"/>
                      <a:pt x="450" y="18"/>
                      <a:pt x="450" y="18"/>
                    </a:cubicBezTo>
                    <a:close/>
                    <a:moveTo>
                      <a:pt x="442" y="27"/>
                    </a:moveTo>
                    <a:cubicBezTo>
                      <a:pt x="442" y="27"/>
                      <a:pt x="442" y="27"/>
                      <a:pt x="442" y="27"/>
                    </a:cubicBezTo>
                    <a:cubicBezTo>
                      <a:pt x="442" y="28"/>
                      <a:pt x="443" y="28"/>
                      <a:pt x="443" y="28"/>
                    </a:cubicBezTo>
                    <a:cubicBezTo>
                      <a:pt x="443" y="27"/>
                      <a:pt x="443" y="27"/>
                      <a:pt x="442" y="27"/>
                    </a:cubicBezTo>
                    <a:close/>
                    <a:moveTo>
                      <a:pt x="437" y="32"/>
                    </a:moveTo>
                    <a:cubicBezTo>
                      <a:pt x="438" y="33"/>
                      <a:pt x="438" y="33"/>
                      <a:pt x="438" y="33"/>
                    </a:cubicBezTo>
                    <a:cubicBezTo>
                      <a:pt x="438" y="33"/>
                      <a:pt x="438" y="33"/>
                      <a:pt x="439" y="33"/>
                    </a:cubicBezTo>
                    <a:cubicBezTo>
                      <a:pt x="438" y="33"/>
                      <a:pt x="438" y="32"/>
                      <a:pt x="437" y="32"/>
                    </a:cubicBezTo>
                    <a:close/>
                    <a:moveTo>
                      <a:pt x="452" y="13"/>
                    </a:moveTo>
                    <a:cubicBezTo>
                      <a:pt x="452" y="13"/>
                      <a:pt x="452" y="14"/>
                      <a:pt x="452" y="14"/>
                    </a:cubicBezTo>
                    <a:cubicBezTo>
                      <a:pt x="452" y="14"/>
                      <a:pt x="453" y="14"/>
                      <a:pt x="452" y="13"/>
                    </a:cubicBezTo>
                    <a:close/>
                    <a:moveTo>
                      <a:pt x="441" y="27"/>
                    </a:moveTo>
                    <a:cubicBezTo>
                      <a:pt x="441" y="28"/>
                      <a:pt x="441" y="27"/>
                      <a:pt x="441" y="27"/>
                    </a:cubicBezTo>
                    <a:cubicBezTo>
                      <a:pt x="441" y="27"/>
                      <a:pt x="441" y="27"/>
                      <a:pt x="441" y="27"/>
                    </a:cubicBezTo>
                    <a:close/>
                    <a:moveTo>
                      <a:pt x="439" y="29"/>
                    </a:moveTo>
                    <a:cubicBezTo>
                      <a:pt x="439" y="29"/>
                      <a:pt x="440" y="29"/>
                      <a:pt x="440" y="29"/>
                    </a:cubicBezTo>
                    <a:cubicBezTo>
                      <a:pt x="440" y="29"/>
                      <a:pt x="440" y="29"/>
                      <a:pt x="439" y="29"/>
                    </a:cubicBezTo>
                    <a:close/>
                    <a:moveTo>
                      <a:pt x="439" y="29"/>
                    </a:moveTo>
                    <a:cubicBezTo>
                      <a:pt x="438" y="29"/>
                      <a:pt x="439" y="29"/>
                      <a:pt x="439" y="29"/>
                    </a:cubicBezTo>
                    <a:close/>
                    <a:moveTo>
                      <a:pt x="439" y="27"/>
                    </a:moveTo>
                    <a:cubicBezTo>
                      <a:pt x="439" y="27"/>
                      <a:pt x="439" y="27"/>
                      <a:pt x="439" y="27"/>
                    </a:cubicBezTo>
                    <a:cubicBezTo>
                      <a:pt x="439" y="27"/>
                      <a:pt x="440" y="28"/>
                      <a:pt x="440" y="27"/>
                    </a:cubicBezTo>
                    <a:cubicBezTo>
                      <a:pt x="440" y="27"/>
                      <a:pt x="440" y="27"/>
                      <a:pt x="439" y="27"/>
                    </a:cubicBezTo>
                    <a:close/>
                    <a:moveTo>
                      <a:pt x="454" y="9"/>
                    </a:moveTo>
                    <a:cubicBezTo>
                      <a:pt x="454" y="9"/>
                      <a:pt x="453" y="9"/>
                      <a:pt x="453" y="9"/>
                    </a:cubicBezTo>
                    <a:cubicBezTo>
                      <a:pt x="453" y="9"/>
                      <a:pt x="454" y="10"/>
                      <a:pt x="454" y="10"/>
                    </a:cubicBezTo>
                    <a:cubicBezTo>
                      <a:pt x="454" y="9"/>
                      <a:pt x="454" y="9"/>
                      <a:pt x="454" y="9"/>
                    </a:cubicBezTo>
                    <a:close/>
                    <a:moveTo>
                      <a:pt x="437" y="28"/>
                    </a:moveTo>
                    <a:cubicBezTo>
                      <a:pt x="437" y="29"/>
                      <a:pt x="437" y="29"/>
                      <a:pt x="437" y="29"/>
                    </a:cubicBezTo>
                    <a:cubicBezTo>
                      <a:pt x="437" y="29"/>
                      <a:pt x="437" y="29"/>
                      <a:pt x="437" y="29"/>
                    </a:cubicBezTo>
                    <a:cubicBezTo>
                      <a:pt x="438" y="29"/>
                      <a:pt x="438" y="29"/>
                      <a:pt x="438" y="29"/>
                    </a:cubicBezTo>
                    <a:cubicBezTo>
                      <a:pt x="438" y="29"/>
                      <a:pt x="437" y="29"/>
                      <a:pt x="437" y="28"/>
                    </a:cubicBezTo>
                    <a:close/>
                    <a:moveTo>
                      <a:pt x="438" y="26"/>
                    </a:moveTo>
                    <a:cubicBezTo>
                      <a:pt x="437" y="27"/>
                      <a:pt x="437" y="27"/>
                      <a:pt x="436" y="27"/>
                    </a:cubicBezTo>
                    <a:cubicBezTo>
                      <a:pt x="436" y="27"/>
                      <a:pt x="436" y="28"/>
                      <a:pt x="437" y="28"/>
                    </a:cubicBezTo>
                    <a:cubicBezTo>
                      <a:pt x="436" y="28"/>
                      <a:pt x="437" y="27"/>
                      <a:pt x="437" y="27"/>
                    </a:cubicBezTo>
                    <a:cubicBezTo>
                      <a:pt x="437" y="27"/>
                      <a:pt x="438" y="28"/>
                      <a:pt x="439" y="27"/>
                    </a:cubicBezTo>
                    <a:cubicBezTo>
                      <a:pt x="438" y="27"/>
                      <a:pt x="438" y="27"/>
                      <a:pt x="438" y="26"/>
                    </a:cubicBezTo>
                    <a:close/>
                    <a:moveTo>
                      <a:pt x="453" y="9"/>
                    </a:moveTo>
                    <a:cubicBezTo>
                      <a:pt x="452" y="9"/>
                      <a:pt x="453" y="10"/>
                      <a:pt x="453" y="9"/>
                    </a:cubicBezTo>
                    <a:close/>
                    <a:moveTo>
                      <a:pt x="450" y="13"/>
                    </a:moveTo>
                    <a:cubicBezTo>
                      <a:pt x="450" y="13"/>
                      <a:pt x="450" y="13"/>
                      <a:pt x="450" y="13"/>
                    </a:cubicBezTo>
                    <a:close/>
                    <a:moveTo>
                      <a:pt x="449" y="14"/>
                    </a:moveTo>
                    <a:cubicBezTo>
                      <a:pt x="449" y="14"/>
                      <a:pt x="449" y="13"/>
                      <a:pt x="449" y="14"/>
                    </a:cubicBezTo>
                    <a:close/>
                    <a:moveTo>
                      <a:pt x="449" y="14"/>
                    </a:moveTo>
                    <a:cubicBezTo>
                      <a:pt x="448" y="14"/>
                      <a:pt x="449" y="14"/>
                      <a:pt x="449" y="14"/>
                    </a:cubicBezTo>
                    <a:close/>
                    <a:moveTo>
                      <a:pt x="445" y="18"/>
                    </a:moveTo>
                    <a:cubicBezTo>
                      <a:pt x="444" y="18"/>
                      <a:pt x="445" y="19"/>
                      <a:pt x="445" y="18"/>
                    </a:cubicBezTo>
                    <a:close/>
                    <a:moveTo>
                      <a:pt x="442" y="18"/>
                    </a:moveTo>
                    <a:cubicBezTo>
                      <a:pt x="443" y="19"/>
                      <a:pt x="444" y="19"/>
                      <a:pt x="444" y="18"/>
                    </a:cubicBezTo>
                    <a:cubicBezTo>
                      <a:pt x="444" y="18"/>
                      <a:pt x="443" y="18"/>
                      <a:pt x="442" y="18"/>
                    </a:cubicBezTo>
                    <a:close/>
                    <a:moveTo>
                      <a:pt x="437" y="26"/>
                    </a:moveTo>
                    <a:cubicBezTo>
                      <a:pt x="438" y="26"/>
                      <a:pt x="438" y="26"/>
                      <a:pt x="438" y="26"/>
                    </a:cubicBezTo>
                    <a:cubicBezTo>
                      <a:pt x="438" y="25"/>
                      <a:pt x="438" y="25"/>
                      <a:pt x="437" y="26"/>
                    </a:cubicBezTo>
                    <a:close/>
                    <a:moveTo>
                      <a:pt x="448" y="14"/>
                    </a:moveTo>
                    <a:cubicBezTo>
                      <a:pt x="448" y="12"/>
                      <a:pt x="447" y="13"/>
                      <a:pt x="448" y="14"/>
                    </a:cubicBezTo>
                    <a:close/>
                    <a:moveTo>
                      <a:pt x="447" y="11"/>
                    </a:moveTo>
                    <a:cubicBezTo>
                      <a:pt x="448" y="12"/>
                      <a:pt x="448" y="12"/>
                      <a:pt x="448" y="12"/>
                    </a:cubicBezTo>
                    <a:cubicBezTo>
                      <a:pt x="448" y="11"/>
                      <a:pt x="448" y="11"/>
                      <a:pt x="447" y="11"/>
                    </a:cubicBezTo>
                    <a:close/>
                    <a:moveTo>
                      <a:pt x="436" y="27"/>
                    </a:moveTo>
                    <a:cubicBezTo>
                      <a:pt x="436" y="26"/>
                      <a:pt x="435" y="26"/>
                      <a:pt x="435" y="26"/>
                    </a:cubicBezTo>
                    <a:cubicBezTo>
                      <a:pt x="435" y="26"/>
                      <a:pt x="435" y="26"/>
                      <a:pt x="435" y="26"/>
                    </a:cubicBezTo>
                    <a:cubicBezTo>
                      <a:pt x="435" y="26"/>
                      <a:pt x="435" y="26"/>
                      <a:pt x="435" y="26"/>
                    </a:cubicBezTo>
                    <a:cubicBezTo>
                      <a:pt x="435" y="27"/>
                      <a:pt x="435" y="27"/>
                      <a:pt x="435" y="27"/>
                    </a:cubicBezTo>
                    <a:cubicBezTo>
                      <a:pt x="435" y="27"/>
                      <a:pt x="435" y="27"/>
                      <a:pt x="436" y="27"/>
                    </a:cubicBezTo>
                    <a:cubicBezTo>
                      <a:pt x="436" y="27"/>
                      <a:pt x="436" y="27"/>
                      <a:pt x="436" y="27"/>
                    </a:cubicBezTo>
                    <a:close/>
                    <a:moveTo>
                      <a:pt x="434" y="27"/>
                    </a:moveTo>
                    <a:cubicBezTo>
                      <a:pt x="434" y="26"/>
                      <a:pt x="434" y="28"/>
                      <a:pt x="434" y="27"/>
                    </a:cubicBezTo>
                    <a:close/>
                    <a:moveTo>
                      <a:pt x="315" y="172"/>
                    </a:moveTo>
                    <a:cubicBezTo>
                      <a:pt x="315" y="172"/>
                      <a:pt x="315" y="171"/>
                      <a:pt x="315" y="172"/>
                    </a:cubicBezTo>
                    <a:close/>
                    <a:moveTo>
                      <a:pt x="431" y="29"/>
                    </a:moveTo>
                    <a:cubicBezTo>
                      <a:pt x="431" y="30"/>
                      <a:pt x="432" y="30"/>
                      <a:pt x="432" y="30"/>
                    </a:cubicBezTo>
                    <a:cubicBezTo>
                      <a:pt x="432" y="30"/>
                      <a:pt x="432" y="29"/>
                      <a:pt x="432" y="29"/>
                    </a:cubicBezTo>
                    <a:cubicBezTo>
                      <a:pt x="432" y="29"/>
                      <a:pt x="432" y="29"/>
                      <a:pt x="431" y="29"/>
                    </a:cubicBezTo>
                    <a:close/>
                    <a:moveTo>
                      <a:pt x="315" y="172"/>
                    </a:moveTo>
                    <a:cubicBezTo>
                      <a:pt x="315" y="172"/>
                      <a:pt x="315" y="172"/>
                      <a:pt x="315" y="172"/>
                    </a:cubicBezTo>
                    <a:cubicBezTo>
                      <a:pt x="315" y="171"/>
                      <a:pt x="315" y="172"/>
                      <a:pt x="315" y="172"/>
                    </a:cubicBezTo>
                    <a:close/>
                    <a:moveTo>
                      <a:pt x="445" y="11"/>
                    </a:moveTo>
                    <a:cubicBezTo>
                      <a:pt x="445" y="11"/>
                      <a:pt x="446" y="12"/>
                      <a:pt x="446" y="12"/>
                    </a:cubicBezTo>
                    <a:cubicBezTo>
                      <a:pt x="445" y="12"/>
                      <a:pt x="446" y="11"/>
                      <a:pt x="445" y="11"/>
                    </a:cubicBezTo>
                    <a:close/>
                    <a:moveTo>
                      <a:pt x="439" y="18"/>
                    </a:moveTo>
                    <a:cubicBezTo>
                      <a:pt x="440" y="18"/>
                      <a:pt x="440" y="19"/>
                      <a:pt x="440" y="18"/>
                    </a:cubicBezTo>
                    <a:cubicBezTo>
                      <a:pt x="440" y="18"/>
                      <a:pt x="440" y="18"/>
                      <a:pt x="439" y="18"/>
                    </a:cubicBezTo>
                    <a:close/>
                    <a:moveTo>
                      <a:pt x="429" y="31"/>
                    </a:moveTo>
                    <a:cubicBezTo>
                      <a:pt x="428" y="31"/>
                      <a:pt x="429" y="32"/>
                      <a:pt x="429" y="31"/>
                    </a:cubicBezTo>
                    <a:close/>
                    <a:moveTo>
                      <a:pt x="428" y="32"/>
                    </a:moveTo>
                    <a:cubicBezTo>
                      <a:pt x="428" y="32"/>
                      <a:pt x="427" y="32"/>
                      <a:pt x="428" y="32"/>
                    </a:cubicBezTo>
                    <a:cubicBezTo>
                      <a:pt x="428" y="32"/>
                      <a:pt x="428" y="32"/>
                      <a:pt x="428" y="32"/>
                    </a:cubicBezTo>
                    <a:close/>
                    <a:moveTo>
                      <a:pt x="427" y="33"/>
                    </a:moveTo>
                    <a:cubicBezTo>
                      <a:pt x="428" y="33"/>
                      <a:pt x="428" y="33"/>
                      <a:pt x="428" y="32"/>
                    </a:cubicBezTo>
                    <a:cubicBezTo>
                      <a:pt x="428" y="33"/>
                      <a:pt x="427" y="32"/>
                      <a:pt x="427" y="33"/>
                    </a:cubicBezTo>
                    <a:close/>
                    <a:moveTo>
                      <a:pt x="443" y="11"/>
                    </a:moveTo>
                    <a:cubicBezTo>
                      <a:pt x="444" y="11"/>
                      <a:pt x="444" y="12"/>
                      <a:pt x="445" y="11"/>
                    </a:cubicBezTo>
                    <a:cubicBezTo>
                      <a:pt x="444" y="11"/>
                      <a:pt x="444" y="11"/>
                      <a:pt x="443" y="11"/>
                    </a:cubicBezTo>
                    <a:close/>
                    <a:moveTo>
                      <a:pt x="442" y="13"/>
                    </a:moveTo>
                    <a:cubicBezTo>
                      <a:pt x="443" y="13"/>
                      <a:pt x="443" y="13"/>
                      <a:pt x="443" y="13"/>
                    </a:cubicBezTo>
                    <a:cubicBezTo>
                      <a:pt x="443" y="13"/>
                      <a:pt x="443" y="13"/>
                      <a:pt x="442" y="13"/>
                    </a:cubicBezTo>
                    <a:close/>
                    <a:moveTo>
                      <a:pt x="438" y="18"/>
                    </a:moveTo>
                    <a:cubicBezTo>
                      <a:pt x="438" y="19"/>
                      <a:pt x="438" y="19"/>
                      <a:pt x="439" y="18"/>
                    </a:cubicBezTo>
                    <a:cubicBezTo>
                      <a:pt x="438" y="18"/>
                      <a:pt x="438" y="18"/>
                      <a:pt x="438" y="18"/>
                    </a:cubicBezTo>
                    <a:close/>
                    <a:moveTo>
                      <a:pt x="427" y="32"/>
                    </a:moveTo>
                    <a:cubicBezTo>
                      <a:pt x="427" y="32"/>
                      <a:pt x="427" y="31"/>
                      <a:pt x="427" y="32"/>
                    </a:cubicBezTo>
                    <a:close/>
                    <a:moveTo>
                      <a:pt x="437" y="19"/>
                    </a:moveTo>
                    <a:cubicBezTo>
                      <a:pt x="437" y="19"/>
                      <a:pt x="437" y="19"/>
                      <a:pt x="437" y="19"/>
                    </a:cubicBezTo>
                    <a:close/>
                    <a:moveTo>
                      <a:pt x="442" y="13"/>
                    </a:moveTo>
                    <a:cubicBezTo>
                      <a:pt x="442" y="13"/>
                      <a:pt x="442" y="13"/>
                      <a:pt x="442" y="13"/>
                    </a:cubicBezTo>
                    <a:close/>
                    <a:moveTo>
                      <a:pt x="426" y="32"/>
                    </a:moveTo>
                    <a:cubicBezTo>
                      <a:pt x="427" y="32"/>
                      <a:pt x="426" y="31"/>
                      <a:pt x="426" y="32"/>
                    </a:cubicBezTo>
                    <a:close/>
                    <a:moveTo>
                      <a:pt x="426" y="30"/>
                    </a:moveTo>
                    <a:cubicBezTo>
                      <a:pt x="426" y="30"/>
                      <a:pt x="426" y="30"/>
                      <a:pt x="425" y="30"/>
                    </a:cubicBezTo>
                    <a:cubicBezTo>
                      <a:pt x="426" y="31"/>
                      <a:pt x="426" y="30"/>
                      <a:pt x="427" y="31"/>
                    </a:cubicBezTo>
                    <a:cubicBezTo>
                      <a:pt x="427" y="31"/>
                      <a:pt x="427" y="31"/>
                      <a:pt x="427" y="31"/>
                    </a:cubicBezTo>
                    <a:cubicBezTo>
                      <a:pt x="427" y="30"/>
                      <a:pt x="427" y="30"/>
                      <a:pt x="426" y="30"/>
                    </a:cubicBezTo>
                    <a:close/>
                    <a:moveTo>
                      <a:pt x="425" y="33"/>
                    </a:moveTo>
                    <a:cubicBezTo>
                      <a:pt x="425" y="33"/>
                      <a:pt x="425" y="33"/>
                      <a:pt x="425" y="33"/>
                    </a:cubicBezTo>
                    <a:cubicBezTo>
                      <a:pt x="425" y="33"/>
                      <a:pt x="425" y="33"/>
                      <a:pt x="425" y="33"/>
                    </a:cubicBezTo>
                    <a:close/>
                    <a:moveTo>
                      <a:pt x="445" y="9"/>
                    </a:moveTo>
                    <a:cubicBezTo>
                      <a:pt x="445" y="9"/>
                      <a:pt x="445" y="9"/>
                      <a:pt x="445" y="9"/>
                    </a:cubicBezTo>
                    <a:close/>
                    <a:moveTo>
                      <a:pt x="443" y="11"/>
                    </a:moveTo>
                    <a:cubicBezTo>
                      <a:pt x="442" y="10"/>
                      <a:pt x="443" y="11"/>
                      <a:pt x="443" y="11"/>
                    </a:cubicBezTo>
                    <a:close/>
                    <a:moveTo>
                      <a:pt x="437" y="18"/>
                    </a:moveTo>
                    <a:cubicBezTo>
                      <a:pt x="436" y="18"/>
                      <a:pt x="436" y="17"/>
                      <a:pt x="435" y="16"/>
                    </a:cubicBezTo>
                    <a:cubicBezTo>
                      <a:pt x="434" y="16"/>
                      <a:pt x="435" y="17"/>
                      <a:pt x="435" y="17"/>
                    </a:cubicBezTo>
                    <a:cubicBezTo>
                      <a:pt x="434" y="17"/>
                      <a:pt x="434" y="17"/>
                      <a:pt x="434" y="17"/>
                    </a:cubicBezTo>
                    <a:cubicBezTo>
                      <a:pt x="434" y="16"/>
                      <a:pt x="434" y="16"/>
                      <a:pt x="433" y="16"/>
                    </a:cubicBezTo>
                    <a:cubicBezTo>
                      <a:pt x="433" y="16"/>
                      <a:pt x="433" y="17"/>
                      <a:pt x="433" y="17"/>
                    </a:cubicBezTo>
                    <a:cubicBezTo>
                      <a:pt x="433" y="17"/>
                      <a:pt x="432" y="17"/>
                      <a:pt x="432" y="17"/>
                    </a:cubicBezTo>
                    <a:cubicBezTo>
                      <a:pt x="432" y="17"/>
                      <a:pt x="431" y="17"/>
                      <a:pt x="431" y="17"/>
                    </a:cubicBezTo>
                    <a:cubicBezTo>
                      <a:pt x="432" y="18"/>
                      <a:pt x="433" y="18"/>
                      <a:pt x="434" y="18"/>
                    </a:cubicBezTo>
                    <a:cubicBezTo>
                      <a:pt x="433" y="17"/>
                      <a:pt x="436" y="18"/>
                      <a:pt x="436" y="19"/>
                    </a:cubicBezTo>
                    <a:cubicBezTo>
                      <a:pt x="437" y="19"/>
                      <a:pt x="437" y="18"/>
                      <a:pt x="437" y="18"/>
                    </a:cubicBezTo>
                    <a:close/>
                    <a:moveTo>
                      <a:pt x="429" y="27"/>
                    </a:moveTo>
                    <a:cubicBezTo>
                      <a:pt x="429" y="27"/>
                      <a:pt x="429" y="27"/>
                      <a:pt x="429" y="27"/>
                    </a:cubicBezTo>
                    <a:cubicBezTo>
                      <a:pt x="429" y="27"/>
                      <a:pt x="429" y="26"/>
                      <a:pt x="429" y="27"/>
                    </a:cubicBezTo>
                    <a:close/>
                    <a:moveTo>
                      <a:pt x="425" y="30"/>
                    </a:moveTo>
                    <a:cubicBezTo>
                      <a:pt x="425" y="30"/>
                      <a:pt x="426" y="31"/>
                      <a:pt x="425" y="30"/>
                    </a:cubicBezTo>
                    <a:close/>
                    <a:moveTo>
                      <a:pt x="424" y="32"/>
                    </a:moveTo>
                    <a:cubicBezTo>
                      <a:pt x="423" y="32"/>
                      <a:pt x="424" y="32"/>
                      <a:pt x="424" y="32"/>
                    </a:cubicBezTo>
                    <a:close/>
                    <a:moveTo>
                      <a:pt x="423" y="32"/>
                    </a:moveTo>
                    <a:cubicBezTo>
                      <a:pt x="423" y="33"/>
                      <a:pt x="422" y="32"/>
                      <a:pt x="422" y="33"/>
                    </a:cubicBezTo>
                    <a:cubicBezTo>
                      <a:pt x="423" y="33"/>
                      <a:pt x="422" y="33"/>
                      <a:pt x="423" y="33"/>
                    </a:cubicBezTo>
                    <a:cubicBezTo>
                      <a:pt x="423" y="33"/>
                      <a:pt x="423" y="33"/>
                      <a:pt x="423" y="33"/>
                    </a:cubicBezTo>
                    <a:cubicBezTo>
                      <a:pt x="423" y="33"/>
                      <a:pt x="423" y="33"/>
                      <a:pt x="423" y="32"/>
                    </a:cubicBezTo>
                    <a:close/>
                    <a:moveTo>
                      <a:pt x="439" y="11"/>
                    </a:moveTo>
                    <a:cubicBezTo>
                      <a:pt x="439" y="11"/>
                      <a:pt x="440" y="11"/>
                      <a:pt x="440" y="11"/>
                    </a:cubicBezTo>
                    <a:cubicBezTo>
                      <a:pt x="440" y="11"/>
                      <a:pt x="439" y="10"/>
                      <a:pt x="439" y="11"/>
                    </a:cubicBezTo>
                    <a:close/>
                    <a:moveTo>
                      <a:pt x="442" y="9"/>
                    </a:moveTo>
                    <a:cubicBezTo>
                      <a:pt x="441" y="8"/>
                      <a:pt x="442" y="9"/>
                      <a:pt x="442" y="9"/>
                    </a:cubicBezTo>
                    <a:close/>
                    <a:moveTo>
                      <a:pt x="440" y="10"/>
                    </a:moveTo>
                    <a:cubicBezTo>
                      <a:pt x="441" y="11"/>
                      <a:pt x="440" y="10"/>
                      <a:pt x="440" y="10"/>
                    </a:cubicBezTo>
                    <a:close/>
                    <a:moveTo>
                      <a:pt x="438" y="12"/>
                    </a:moveTo>
                    <a:cubicBezTo>
                      <a:pt x="438" y="13"/>
                      <a:pt x="438" y="13"/>
                      <a:pt x="438" y="13"/>
                    </a:cubicBezTo>
                    <a:cubicBezTo>
                      <a:pt x="438" y="12"/>
                      <a:pt x="438" y="12"/>
                      <a:pt x="438" y="12"/>
                    </a:cubicBezTo>
                    <a:close/>
                    <a:moveTo>
                      <a:pt x="437" y="12"/>
                    </a:moveTo>
                    <a:cubicBezTo>
                      <a:pt x="438" y="13"/>
                      <a:pt x="437" y="13"/>
                      <a:pt x="438" y="13"/>
                    </a:cubicBezTo>
                    <a:cubicBezTo>
                      <a:pt x="438" y="13"/>
                      <a:pt x="437" y="12"/>
                      <a:pt x="437" y="12"/>
                    </a:cubicBezTo>
                    <a:close/>
                    <a:moveTo>
                      <a:pt x="441" y="8"/>
                    </a:moveTo>
                    <a:cubicBezTo>
                      <a:pt x="441" y="8"/>
                      <a:pt x="441" y="9"/>
                      <a:pt x="441" y="9"/>
                    </a:cubicBezTo>
                    <a:cubicBezTo>
                      <a:pt x="441" y="9"/>
                      <a:pt x="441" y="9"/>
                      <a:pt x="441" y="9"/>
                    </a:cubicBezTo>
                    <a:cubicBezTo>
                      <a:pt x="441" y="9"/>
                      <a:pt x="441" y="9"/>
                      <a:pt x="441" y="9"/>
                    </a:cubicBezTo>
                    <a:cubicBezTo>
                      <a:pt x="441" y="9"/>
                      <a:pt x="441" y="8"/>
                      <a:pt x="441" y="8"/>
                    </a:cubicBezTo>
                    <a:close/>
                    <a:moveTo>
                      <a:pt x="422" y="32"/>
                    </a:moveTo>
                    <a:cubicBezTo>
                      <a:pt x="422" y="32"/>
                      <a:pt x="422" y="32"/>
                      <a:pt x="422" y="32"/>
                    </a:cubicBezTo>
                    <a:close/>
                    <a:moveTo>
                      <a:pt x="434" y="10"/>
                    </a:moveTo>
                    <a:cubicBezTo>
                      <a:pt x="433" y="10"/>
                      <a:pt x="433" y="10"/>
                      <a:pt x="433" y="10"/>
                    </a:cubicBezTo>
                    <a:cubicBezTo>
                      <a:pt x="430" y="9"/>
                      <a:pt x="428" y="10"/>
                      <a:pt x="426" y="9"/>
                    </a:cubicBezTo>
                    <a:cubicBezTo>
                      <a:pt x="425" y="9"/>
                      <a:pt x="424" y="10"/>
                      <a:pt x="424" y="10"/>
                    </a:cubicBezTo>
                    <a:cubicBezTo>
                      <a:pt x="425" y="11"/>
                      <a:pt x="426" y="10"/>
                      <a:pt x="426" y="10"/>
                    </a:cubicBezTo>
                    <a:cubicBezTo>
                      <a:pt x="427" y="11"/>
                      <a:pt x="428" y="10"/>
                      <a:pt x="429" y="11"/>
                    </a:cubicBezTo>
                    <a:cubicBezTo>
                      <a:pt x="430" y="11"/>
                      <a:pt x="429" y="10"/>
                      <a:pt x="430" y="10"/>
                    </a:cubicBezTo>
                    <a:cubicBezTo>
                      <a:pt x="431" y="11"/>
                      <a:pt x="431" y="11"/>
                      <a:pt x="432" y="11"/>
                    </a:cubicBezTo>
                    <a:cubicBezTo>
                      <a:pt x="434" y="10"/>
                      <a:pt x="436" y="11"/>
                      <a:pt x="438" y="11"/>
                    </a:cubicBezTo>
                    <a:cubicBezTo>
                      <a:pt x="437" y="10"/>
                      <a:pt x="435" y="11"/>
                      <a:pt x="434" y="10"/>
                    </a:cubicBezTo>
                    <a:close/>
                    <a:moveTo>
                      <a:pt x="436" y="12"/>
                    </a:moveTo>
                    <a:cubicBezTo>
                      <a:pt x="436" y="12"/>
                      <a:pt x="436" y="13"/>
                      <a:pt x="436" y="12"/>
                    </a:cubicBezTo>
                    <a:close/>
                    <a:moveTo>
                      <a:pt x="425" y="26"/>
                    </a:moveTo>
                    <a:cubicBezTo>
                      <a:pt x="424" y="25"/>
                      <a:pt x="425" y="26"/>
                      <a:pt x="425" y="26"/>
                    </a:cubicBezTo>
                    <a:close/>
                    <a:moveTo>
                      <a:pt x="424" y="26"/>
                    </a:moveTo>
                    <a:cubicBezTo>
                      <a:pt x="424" y="26"/>
                      <a:pt x="424" y="27"/>
                      <a:pt x="425" y="26"/>
                    </a:cubicBezTo>
                    <a:cubicBezTo>
                      <a:pt x="424" y="26"/>
                      <a:pt x="424" y="26"/>
                      <a:pt x="424" y="26"/>
                    </a:cubicBezTo>
                    <a:close/>
                    <a:moveTo>
                      <a:pt x="423" y="27"/>
                    </a:moveTo>
                    <a:cubicBezTo>
                      <a:pt x="423" y="26"/>
                      <a:pt x="424" y="27"/>
                      <a:pt x="423" y="27"/>
                    </a:cubicBezTo>
                    <a:close/>
                    <a:moveTo>
                      <a:pt x="435" y="13"/>
                    </a:moveTo>
                    <a:cubicBezTo>
                      <a:pt x="434" y="12"/>
                      <a:pt x="435" y="13"/>
                      <a:pt x="435" y="13"/>
                    </a:cubicBezTo>
                    <a:close/>
                    <a:moveTo>
                      <a:pt x="430" y="17"/>
                    </a:moveTo>
                    <a:cubicBezTo>
                      <a:pt x="429" y="17"/>
                      <a:pt x="430" y="18"/>
                      <a:pt x="430" y="17"/>
                    </a:cubicBezTo>
                    <a:close/>
                    <a:moveTo>
                      <a:pt x="416" y="33"/>
                    </a:moveTo>
                    <a:cubicBezTo>
                      <a:pt x="416" y="34"/>
                      <a:pt x="416" y="34"/>
                      <a:pt x="416" y="34"/>
                    </a:cubicBezTo>
                    <a:cubicBezTo>
                      <a:pt x="416" y="33"/>
                      <a:pt x="416" y="33"/>
                      <a:pt x="416" y="33"/>
                    </a:cubicBezTo>
                    <a:close/>
                    <a:moveTo>
                      <a:pt x="433" y="13"/>
                    </a:moveTo>
                    <a:cubicBezTo>
                      <a:pt x="432" y="13"/>
                      <a:pt x="432" y="12"/>
                      <a:pt x="431" y="13"/>
                    </a:cubicBezTo>
                    <a:cubicBezTo>
                      <a:pt x="430" y="13"/>
                      <a:pt x="430" y="12"/>
                      <a:pt x="430" y="12"/>
                    </a:cubicBezTo>
                    <a:cubicBezTo>
                      <a:pt x="430" y="11"/>
                      <a:pt x="431" y="12"/>
                      <a:pt x="431" y="11"/>
                    </a:cubicBezTo>
                    <a:cubicBezTo>
                      <a:pt x="432" y="12"/>
                      <a:pt x="432" y="12"/>
                      <a:pt x="433" y="12"/>
                    </a:cubicBezTo>
                    <a:cubicBezTo>
                      <a:pt x="433" y="13"/>
                      <a:pt x="433" y="13"/>
                      <a:pt x="433" y="13"/>
                    </a:cubicBezTo>
                    <a:close/>
                    <a:moveTo>
                      <a:pt x="430" y="12"/>
                    </a:moveTo>
                    <a:cubicBezTo>
                      <a:pt x="430" y="12"/>
                      <a:pt x="431" y="12"/>
                      <a:pt x="430" y="12"/>
                    </a:cubicBezTo>
                    <a:close/>
                    <a:moveTo>
                      <a:pt x="418" y="31"/>
                    </a:moveTo>
                    <a:cubicBezTo>
                      <a:pt x="418" y="31"/>
                      <a:pt x="418" y="31"/>
                      <a:pt x="418" y="31"/>
                    </a:cubicBezTo>
                    <a:close/>
                    <a:moveTo>
                      <a:pt x="437" y="7"/>
                    </a:moveTo>
                    <a:cubicBezTo>
                      <a:pt x="436" y="7"/>
                      <a:pt x="437" y="8"/>
                      <a:pt x="437" y="7"/>
                    </a:cubicBezTo>
                    <a:close/>
                    <a:moveTo>
                      <a:pt x="429" y="16"/>
                    </a:moveTo>
                    <a:cubicBezTo>
                      <a:pt x="429" y="16"/>
                      <a:pt x="430" y="16"/>
                      <a:pt x="429" y="16"/>
                    </a:cubicBezTo>
                    <a:close/>
                    <a:moveTo>
                      <a:pt x="428" y="17"/>
                    </a:moveTo>
                    <a:cubicBezTo>
                      <a:pt x="427" y="17"/>
                      <a:pt x="429" y="18"/>
                      <a:pt x="428" y="17"/>
                    </a:cubicBezTo>
                    <a:close/>
                    <a:moveTo>
                      <a:pt x="421" y="27"/>
                    </a:moveTo>
                    <a:cubicBezTo>
                      <a:pt x="420" y="26"/>
                      <a:pt x="421" y="27"/>
                      <a:pt x="421" y="27"/>
                    </a:cubicBezTo>
                    <a:close/>
                    <a:moveTo>
                      <a:pt x="425" y="17"/>
                    </a:moveTo>
                    <a:cubicBezTo>
                      <a:pt x="426" y="18"/>
                      <a:pt x="427" y="18"/>
                      <a:pt x="427" y="18"/>
                    </a:cubicBezTo>
                    <a:cubicBezTo>
                      <a:pt x="427" y="17"/>
                      <a:pt x="426" y="17"/>
                      <a:pt x="425" y="17"/>
                    </a:cubicBezTo>
                    <a:close/>
                    <a:moveTo>
                      <a:pt x="415" y="31"/>
                    </a:moveTo>
                    <a:cubicBezTo>
                      <a:pt x="415" y="31"/>
                      <a:pt x="415" y="31"/>
                      <a:pt x="415" y="31"/>
                    </a:cubicBezTo>
                    <a:cubicBezTo>
                      <a:pt x="415" y="32"/>
                      <a:pt x="416" y="31"/>
                      <a:pt x="415" y="31"/>
                    </a:cubicBezTo>
                    <a:close/>
                    <a:moveTo>
                      <a:pt x="415" y="32"/>
                    </a:moveTo>
                    <a:cubicBezTo>
                      <a:pt x="415" y="32"/>
                      <a:pt x="415" y="32"/>
                      <a:pt x="415" y="31"/>
                    </a:cubicBezTo>
                    <a:cubicBezTo>
                      <a:pt x="414" y="32"/>
                      <a:pt x="414" y="32"/>
                      <a:pt x="414" y="32"/>
                    </a:cubicBezTo>
                    <a:cubicBezTo>
                      <a:pt x="414" y="32"/>
                      <a:pt x="415" y="32"/>
                      <a:pt x="415" y="32"/>
                    </a:cubicBezTo>
                    <a:close/>
                    <a:moveTo>
                      <a:pt x="420" y="25"/>
                    </a:moveTo>
                    <a:cubicBezTo>
                      <a:pt x="419" y="25"/>
                      <a:pt x="420" y="26"/>
                      <a:pt x="420" y="25"/>
                    </a:cubicBezTo>
                    <a:close/>
                    <a:moveTo>
                      <a:pt x="432" y="8"/>
                    </a:moveTo>
                    <a:cubicBezTo>
                      <a:pt x="433" y="9"/>
                      <a:pt x="433" y="9"/>
                      <a:pt x="434" y="8"/>
                    </a:cubicBezTo>
                    <a:cubicBezTo>
                      <a:pt x="433" y="8"/>
                      <a:pt x="432" y="8"/>
                      <a:pt x="432" y="8"/>
                    </a:cubicBezTo>
                    <a:close/>
                    <a:moveTo>
                      <a:pt x="427" y="17"/>
                    </a:moveTo>
                    <a:cubicBezTo>
                      <a:pt x="427" y="16"/>
                      <a:pt x="426" y="16"/>
                      <a:pt x="426" y="17"/>
                    </a:cubicBezTo>
                    <a:cubicBezTo>
                      <a:pt x="426" y="17"/>
                      <a:pt x="427" y="17"/>
                      <a:pt x="427" y="17"/>
                    </a:cubicBezTo>
                    <a:close/>
                    <a:moveTo>
                      <a:pt x="413" y="33"/>
                    </a:moveTo>
                    <a:cubicBezTo>
                      <a:pt x="413" y="33"/>
                      <a:pt x="413" y="33"/>
                      <a:pt x="412" y="34"/>
                    </a:cubicBezTo>
                    <a:cubicBezTo>
                      <a:pt x="413" y="34"/>
                      <a:pt x="413" y="34"/>
                      <a:pt x="413" y="34"/>
                    </a:cubicBezTo>
                    <a:cubicBezTo>
                      <a:pt x="413" y="34"/>
                      <a:pt x="413" y="34"/>
                      <a:pt x="413" y="33"/>
                    </a:cubicBezTo>
                    <a:cubicBezTo>
                      <a:pt x="413" y="33"/>
                      <a:pt x="413" y="33"/>
                      <a:pt x="413" y="33"/>
                    </a:cubicBezTo>
                    <a:close/>
                    <a:moveTo>
                      <a:pt x="413" y="32"/>
                    </a:moveTo>
                    <a:cubicBezTo>
                      <a:pt x="414" y="32"/>
                      <a:pt x="414" y="32"/>
                      <a:pt x="414" y="32"/>
                    </a:cubicBezTo>
                    <a:cubicBezTo>
                      <a:pt x="414" y="32"/>
                      <a:pt x="414" y="32"/>
                      <a:pt x="413" y="32"/>
                    </a:cubicBezTo>
                    <a:close/>
                    <a:moveTo>
                      <a:pt x="425" y="16"/>
                    </a:moveTo>
                    <a:cubicBezTo>
                      <a:pt x="425" y="16"/>
                      <a:pt x="425" y="16"/>
                      <a:pt x="425" y="16"/>
                    </a:cubicBezTo>
                    <a:cubicBezTo>
                      <a:pt x="425" y="17"/>
                      <a:pt x="426" y="17"/>
                      <a:pt x="426" y="17"/>
                    </a:cubicBezTo>
                    <a:cubicBezTo>
                      <a:pt x="426" y="16"/>
                      <a:pt x="426" y="16"/>
                      <a:pt x="425" y="16"/>
                    </a:cubicBezTo>
                    <a:close/>
                    <a:moveTo>
                      <a:pt x="428" y="11"/>
                    </a:moveTo>
                    <a:cubicBezTo>
                      <a:pt x="428" y="11"/>
                      <a:pt x="427" y="12"/>
                      <a:pt x="426" y="12"/>
                    </a:cubicBezTo>
                    <a:cubicBezTo>
                      <a:pt x="426" y="13"/>
                      <a:pt x="427" y="12"/>
                      <a:pt x="427" y="13"/>
                    </a:cubicBezTo>
                    <a:cubicBezTo>
                      <a:pt x="428" y="12"/>
                      <a:pt x="428" y="12"/>
                      <a:pt x="429" y="12"/>
                    </a:cubicBezTo>
                    <a:cubicBezTo>
                      <a:pt x="429" y="12"/>
                      <a:pt x="429" y="11"/>
                      <a:pt x="428" y="11"/>
                    </a:cubicBezTo>
                    <a:close/>
                    <a:moveTo>
                      <a:pt x="417" y="25"/>
                    </a:moveTo>
                    <a:cubicBezTo>
                      <a:pt x="417" y="25"/>
                      <a:pt x="416" y="25"/>
                      <a:pt x="416" y="26"/>
                    </a:cubicBezTo>
                    <a:cubicBezTo>
                      <a:pt x="417" y="26"/>
                      <a:pt x="418" y="25"/>
                      <a:pt x="417" y="25"/>
                    </a:cubicBezTo>
                    <a:close/>
                    <a:moveTo>
                      <a:pt x="424" y="16"/>
                    </a:moveTo>
                    <a:cubicBezTo>
                      <a:pt x="423" y="17"/>
                      <a:pt x="423" y="17"/>
                      <a:pt x="423" y="17"/>
                    </a:cubicBezTo>
                    <a:cubicBezTo>
                      <a:pt x="424" y="17"/>
                      <a:pt x="424" y="17"/>
                      <a:pt x="424" y="17"/>
                    </a:cubicBezTo>
                    <a:cubicBezTo>
                      <a:pt x="424" y="17"/>
                      <a:pt x="424" y="17"/>
                      <a:pt x="424" y="16"/>
                    </a:cubicBezTo>
                    <a:close/>
                    <a:moveTo>
                      <a:pt x="430" y="8"/>
                    </a:moveTo>
                    <a:cubicBezTo>
                      <a:pt x="430" y="8"/>
                      <a:pt x="431" y="9"/>
                      <a:pt x="431" y="8"/>
                    </a:cubicBezTo>
                    <a:cubicBezTo>
                      <a:pt x="431" y="8"/>
                      <a:pt x="430" y="8"/>
                      <a:pt x="430" y="8"/>
                    </a:cubicBezTo>
                    <a:close/>
                    <a:moveTo>
                      <a:pt x="424" y="16"/>
                    </a:moveTo>
                    <a:cubicBezTo>
                      <a:pt x="424" y="16"/>
                      <a:pt x="424" y="16"/>
                      <a:pt x="424" y="16"/>
                    </a:cubicBezTo>
                    <a:cubicBezTo>
                      <a:pt x="424" y="16"/>
                      <a:pt x="423" y="16"/>
                      <a:pt x="424" y="16"/>
                    </a:cubicBezTo>
                    <a:close/>
                    <a:moveTo>
                      <a:pt x="422" y="16"/>
                    </a:moveTo>
                    <a:cubicBezTo>
                      <a:pt x="422" y="16"/>
                      <a:pt x="422" y="16"/>
                      <a:pt x="422" y="16"/>
                    </a:cubicBezTo>
                    <a:cubicBezTo>
                      <a:pt x="422" y="16"/>
                      <a:pt x="422" y="16"/>
                      <a:pt x="422" y="16"/>
                    </a:cubicBezTo>
                    <a:cubicBezTo>
                      <a:pt x="422" y="16"/>
                      <a:pt x="422" y="16"/>
                      <a:pt x="422" y="16"/>
                    </a:cubicBezTo>
                    <a:cubicBezTo>
                      <a:pt x="422" y="16"/>
                      <a:pt x="422" y="16"/>
                      <a:pt x="422" y="16"/>
                    </a:cubicBezTo>
                    <a:close/>
                    <a:moveTo>
                      <a:pt x="428" y="8"/>
                    </a:moveTo>
                    <a:cubicBezTo>
                      <a:pt x="428" y="8"/>
                      <a:pt x="429" y="8"/>
                      <a:pt x="429" y="8"/>
                    </a:cubicBezTo>
                    <a:cubicBezTo>
                      <a:pt x="428" y="8"/>
                      <a:pt x="428" y="8"/>
                      <a:pt x="428" y="8"/>
                    </a:cubicBezTo>
                    <a:close/>
                    <a:moveTo>
                      <a:pt x="409" y="31"/>
                    </a:moveTo>
                    <a:cubicBezTo>
                      <a:pt x="409" y="31"/>
                      <a:pt x="409" y="32"/>
                      <a:pt x="409" y="31"/>
                    </a:cubicBezTo>
                    <a:close/>
                    <a:moveTo>
                      <a:pt x="424" y="12"/>
                    </a:moveTo>
                    <a:cubicBezTo>
                      <a:pt x="424" y="11"/>
                      <a:pt x="424" y="13"/>
                      <a:pt x="424" y="12"/>
                    </a:cubicBezTo>
                    <a:close/>
                    <a:moveTo>
                      <a:pt x="427" y="8"/>
                    </a:moveTo>
                    <a:cubicBezTo>
                      <a:pt x="427" y="8"/>
                      <a:pt x="427" y="8"/>
                      <a:pt x="427" y="8"/>
                    </a:cubicBezTo>
                    <a:close/>
                    <a:moveTo>
                      <a:pt x="420" y="12"/>
                    </a:moveTo>
                    <a:cubicBezTo>
                      <a:pt x="421" y="13"/>
                      <a:pt x="421" y="11"/>
                      <a:pt x="421" y="12"/>
                    </a:cubicBezTo>
                    <a:cubicBezTo>
                      <a:pt x="422" y="12"/>
                      <a:pt x="422" y="12"/>
                      <a:pt x="423" y="11"/>
                    </a:cubicBezTo>
                    <a:cubicBezTo>
                      <a:pt x="422" y="11"/>
                      <a:pt x="421" y="11"/>
                      <a:pt x="420" y="12"/>
                    </a:cubicBezTo>
                    <a:close/>
                    <a:moveTo>
                      <a:pt x="422" y="10"/>
                    </a:moveTo>
                    <a:cubicBezTo>
                      <a:pt x="422" y="10"/>
                      <a:pt x="423" y="10"/>
                      <a:pt x="423" y="10"/>
                    </a:cubicBezTo>
                    <a:cubicBezTo>
                      <a:pt x="423" y="10"/>
                      <a:pt x="422" y="10"/>
                      <a:pt x="422" y="10"/>
                    </a:cubicBezTo>
                    <a:close/>
                    <a:moveTo>
                      <a:pt x="417" y="15"/>
                    </a:moveTo>
                    <a:cubicBezTo>
                      <a:pt x="417" y="15"/>
                      <a:pt x="416" y="14"/>
                      <a:pt x="416" y="15"/>
                    </a:cubicBezTo>
                    <a:cubicBezTo>
                      <a:pt x="416" y="15"/>
                      <a:pt x="417" y="15"/>
                      <a:pt x="417" y="16"/>
                    </a:cubicBezTo>
                    <a:cubicBezTo>
                      <a:pt x="416" y="15"/>
                      <a:pt x="416" y="15"/>
                      <a:pt x="416" y="16"/>
                    </a:cubicBezTo>
                    <a:cubicBezTo>
                      <a:pt x="416" y="16"/>
                      <a:pt x="416" y="16"/>
                      <a:pt x="416" y="16"/>
                    </a:cubicBezTo>
                    <a:cubicBezTo>
                      <a:pt x="416" y="15"/>
                      <a:pt x="417" y="16"/>
                      <a:pt x="418" y="16"/>
                    </a:cubicBezTo>
                    <a:cubicBezTo>
                      <a:pt x="417" y="15"/>
                      <a:pt x="417" y="15"/>
                      <a:pt x="417" y="15"/>
                    </a:cubicBezTo>
                    <a:close/>
                    <a:moveTo>
                      <a:pt x="420" y="9"/>
                    </a:moveTo>
                    <a:cubicBezTo>
                      <a:pt x="420" y="9"/>
                      <a:pt x="420" y="9"/>
                      <a:pt x="420" y="9"/>
                    </a:cubicBezTo>
                    <a:cubicBezTo>
                      <a:pt x="420" y="10"/>
                      <a:pt x="421" y="11"/>
                      <a:pt x="422" y="10"/>
                    </a:cubicBezTo>
                    <a:cubicBezTo>
                      <a:pt x="421" y="10"/>
                      <a:pt x="421" y="9"/>
                      <a:pt x="420" y="9"/>
                    </a:cubicBezTo>
                    <a:close/>
                    <a:moveTo>
                      <a:pt x="281" y="179"/>
                    </a:moveTo>
                    <a:cubicBezTo>
                      <a:pt x="282" y="179"/>
                      <a:pt x="282" y="178"/>
                      <a:pt x="283" y="179"/>
                    </a:cubicBezTo>
                    <a:cubicBezTo>
                      <a:pt x="283" y="179"/>
                      <a:pt x="283" y="179"/>
                      <a:pt x="283" y="179"/>
                    </a:cubicBezTo>
                    <a:cubicBezTo>
                      <a:pt x="282" y="178"/>
                      <a:pt x="282" y="179"/>
                      <a:pt x="281" y="179"/>
                    </a:cubicBezTo>
                    <a:close/>
                    <a:moveTo>
                      <a:pt x="414" y="17"/>
                    </a:moveTo>
                    <a:cubicBezTo>
                      <a:pt x="414" y="17"/>
                      <a:pt x="415" y="18"/>
                      <a:pt x="415" y="18"/>
                    </a:cubicBezTo>
                    <a:cubicBezTo>
                      <a:pt x="415" y="17"/>
                      <a:pt x="414" y="17"/>
                      <a:pt x="414" y="17"/>
                    </a:cubicBezTo>
                    <a:close/>
                    <a:moveTo>
                      <a:pt x="279" y="180"/>
                    </a:moveTo>
                    <a:cubicBezTo>
                      <a:pt x="280" y="180"/>
                      <a:pt x="280" y="180"/>
                      <a:pt x="281" y="180"/>
                    </a:cubicBezTo>
                    <a:cubicBezTo>
                      <a:pt x="281" y="179"/>
                      <a:pt x="280" y="180"/>
                      <a:pt x="279" y="180"/>
                    </a:cubicBezTo>
                    <a:close/>
                    <a:moveTo>
                      <a:pt x="415" y="17"/>
                    </a:moveTo>
                    <a:cubicBezTo>
                      <a:pt x="414" y="17"/>
                      <a:pt x="415" y="18"/>
                      <a:pt x="415" y="17"/>
                    </a:cubicBezTo>
                    <a:close/>
                    <a:moveTo>
                      <a:pt x="418" y="10"/>
                    </a:moveTo>
                    <a:cubicBezTo>
                      <a:pt x="418" y="11"/>
                      <a:pt x="418" y="11"/>
                      <a:pt x="418" y="11"/>
                    </a:cubicBezTo>
                    <a:cubicBezTo>
                      <a:pt x="418" y="12"/>
                      <a:pt x="419" y="12"/>
                      <a:pt x="419" y="11"/>
                    </a:cubicBezTo>
                    <a:cubicBezTo>
                      <a:pt x="419" y="11"/>
                      <a:pt x="419" y="11"/>
                      <a:pt x="418" y="10"/>
                    </a:cubicBezTo>
                    <a:close/>
                    <a:moveTo>
                      <a:pt x="415" y="16"/>
                    </a:moveTo>
                    <a:cubicBezTo>
                      <a:pt x="415" y="15"/>
                      <a:pt x="416" y="16"/>
                      <a:pt x="415" y="16"/>
                    </a:cubicBezTo>
                    <a:close/>
                    <a:moveTo>
                      <a:pt x="418" y="9"/>
                    </a:moveTo>
                    <a:cubicBezTo>
                      <a:pt x="419" y="10"/>
                      <a:pt x="419" y="10"/>
                      <a:pt x="420" y="9"/>
                    </a:cubicBezTo>
                    <a:cubicBezTo>
                      <a:pt x="419" y="9"/>
                      <a:pt x="419" y="9"/>
                      <a:pt x="418" y="9"/>
                    </a:cubicBezTo>
                    <a:close/>
                    <a:moveTo>
                      <a:pt x="417" y="11"/>
                    </a:moveTo>
                    <a:cubicBezTo>
                      <a:pt x="416" y="12"/>
                      <a:pt x="417" y="11"/>
                      <a:pt x="417" y="11"/>
                    </a:cubicBezTo>
                    <a:close/>
                    <a:moveTo>
                      <a:pt x="417" y="11"/>
                    </a:moveTo>
                    <a:cubicBezTo>
                      <a:pt x="417" y="11"/>
                      <a:pt x="417" y="11"/>
                      <a:pt x="417" y="10"/>
                    </a:cubicBezTo>
                    <a:cubicBezTo>
                      <a:pt x="417" y="11"/>
                      <a:pt x="417" y="11"/>
                      <a:pt x="417" y="11"/>
                    </a:cubicBezTo>
                    <a:cubicBezTo>
                      <a:pt x="417" y="11"/>
                      <a:pt x="417" y="11"/>
                      <a:pt x="417" y="11"/>
                    </a:cubicBezTo>
                    <a:close/>
                    <a:moveTo>
                      <a:pt x="278" y="179"/>
                    </a:moveTo>
                    <a:cubicBezTo>
                      <a:pt x="277" y="179"/>
                      <a:pt x="277" y="179"/>
                      <a:pt x="276" y="179"/>
                    </a:cubicBezTo>
                    <a:cubicBezTo>
                      <a:pt x="277" y="180"/>
                      <a:pt x="278" y="180"/>
                      <a:pt x="278" y="179"/>
                    </a:cubicBezTo>
                    <a:close/>
                    <a:moveTo>
                      <a:pt x="417" y="9"/>
                    </a:moveTo>
                    <a:cubicBezTo>
                      <a:pt x="417" y="10"/>
                      <a:pt x="418" y="9"/>
                      <a:pt x="418" y="9"/>
                    </a:cubicBezTo>
                    <a:cubicBezTo>
                      <a:pt x="418" y="9"/>
                      <a:pt x="417" y="9"/>
                      <a:pt x="417" y="9"/>
                    </a:cubicBezTo>
                    <a:close/>
                    <a:moveTo>
                      <a:pt x="279" y="178"/>
                    </a:moveTo>
                    <a:cubicBezTo>
                      <a:pt x="279" y="178"/>
                      <a:pt x="279" y="178"/>
                      <a:pt x="279" y="178"/>
                    </a:cubicBezTo>
                    <a:close/>
                    <a:moveTo>
                      <a:pt x="416" y="9"/>
                    </a:moveTo>
                    <a:cubicBezTo>
                      <a:pt x="416" y="9"/>
                      <a:pt x="416" y="9"/>
                      <a:pt x="416" y="9"/>
                    </a:cubicBezTo>
                    <a:cubicBezTo>
                      <a:pt x="417" y="9"/>
                      <a:pt x="416" y="8"/>
                      <a:pt x="416" y="9"/>
                    </a:cubicBezTo>
                    <a:close/>
                    <a:moveTo>
                      <a:pt x="417" y="7"/>
                    </a:moveTo>
                    <a:cubicBezTo>
                      <a:pt x="417" y="7"/>
                      <a:pt x="417" y="7"/>
                      <a:pt x="416" y="7"/>
                    </a:cubicBezTo>
                    <a:cubicBezTo>
                      <a:pt x="416" y="7"/>
                      <a:pt x="416" y="8"/>
                      <a:pt x="416" y="8"/>
                    </a:cubicBezTo>
                    <a:cubicBezTo>
                      <a:pt x="417" y="8"/>
                      <a:pt x="416" y="7"/>
                      <a:pt x="417" y="7"/>
                    </a:cubicBezTo>
                    <a:close/>
                    <a:moveTo>
                      <a:pt x="414" y="8"/>
                    </a:moveTo>
                    <a:cubicBezTo>
                      <a:pt x="414" y="9"/>
                      <a:pt x="413" y="8"/>
                      <a:pt x="413" y="9"/>
                    </a:cubicBezTo>
                    <a:cubicBezTo>
                      <a:pt x="413" y="10"/>
                      <a:pt x="414" y="9"/>
                      <a:pt x="415" y="10"/>
                    </a:cubicBezTo>
                    <a:cubicBezTo>
                      <a:pt x="415" y="9"/>
                      <a:pt x="416" y="9"/>
                      <a:pt x="416" y="9"/>
                    </a:cubicBezTo>
                    <a:cubicBezTo>
                      <a:pt x="415" y="9"/>
                      <a:pt x="414" y="9"/>
                      <a:pt x="414" y="8"/>
                    </a:cubicBezTo>
                    <a:close/>
                    <a:moveTo>
                      <a:pt x="275" y="179"/>
                    </a:moveTo>
                    <a:cubicBezTo>
                      <a:pt x="275" y="179"/>
                      <a:pt x="275" y="179"/>
                      <a:pt x="275" y="179"/>
                    </a:cubicBezTo>
                    <a:close/>
                    <a:moveTo>
                      <a:pt x="274" y="179"/>
                    </a:moveTo>
                    <a:cubicBezTo>
                      <a:pt x="275" y="180"/>
                      <a:pt x="275" y="179"/>
                      <a:pt x="275" y="179"/>
                    </a:cubicBezTo>
                    <a:cubicBezTo>
                      <a:pt x="275" y="179"/>
                      <a:pt x="274" y="179"/>
                      <a:pt x="274" y="179"/>
                    </a:cubicBezTo>
                    <a:close/>
                    <a:moveTo>
                      <a:pt x="416" y="8"/>
                    </a:moveTo>
                    <a:cubicBezTo>
                      <a:pt x="415" y="7"/>
                      <a:pt x="416" y="8"/>
                      <a:pt x="416" y="8"/>
                    </a:cubicBezTo>
                    <a:close/>
                    <a:moveTo>
                      <a:pt x="409" y="15"/>
                    </a:moveTo>
                    <a:cubicBezTo>
                      <a:pt x="409" y="15"/>
                      <a:pt x="409" y="16"/>
                      <a:pt x="410" y="15"/>
                    </a:cubicBezTo>
                    <a:cubicBezTo>
                      <a:pt x="410" y="15"/>
                      <a:pt x="409" y="15"/>
                      <a:pt x="409" y="15"/>
                    </a:cubicBezTo>
                    <a:close/>
                    <a:moveTo>
                      <a:pt x="415" y="7"/>
                    </a:moveTo>
                    <a:cubicBezTo>
                      <a:pt x="416" y="7"/>
                      <a:pt x="415" y="7"/>
                      <a:pt x="415" y="7"/>
                    </a:cubicBezTo>
                    <a:close/>
                    <a:moveTo>
                      <a:pt x="414" y="8"/>
                    </a:moveTo>
                    <a:cubicBezTo>
                      <a:pt x="414" y="8"/>
                      <a:pt x="414" y="8"/>
                      <a:pt x="415" y="8"/>
                    </a:cubicBezTo>
                    <a:cubicBezTo>
                      <a:pt x="414" y="8"/>
                      <a:pt x="414" y="8"/>
                      <a:pt x="414" y="8"/>
                    </a:cubicBezTo>
                    <a:close/>
                    <a:moveTo>
                      <a:pt x="411" y="11"/>
                    </a:moveTo>
                    <a:cubicBezTo>
                      <a:pt x="410" y="10"/>
                      <a:pt x="411" y="11"/>
                      <a:pt x="411" y="11"/>
                    </a:cubicBezTo>
                    <a:close/>
                    <a:moveTo>
                      <a:pt x="410" y="9"/>
                    </a:moveTo>
                    <a:cubicBezTo>
                      <a:pt x="411" y="9"/>
                      <a:pt x="411" y="9"/>
                      <a:pt x="411" y="8"/>
                    </a:cubicBezTo>
                    <a:cubicBezTo>
                      <a:pt x="411" y="8"/>
                      <a:pt x="411" y="9"/>
                      <a:pt x="410" y="9"/>
                    </a:cubicBezTo>
                    <a:close/>
                    <a:moveTo>
                      <a:pt x="409" y="9"/>
                    </a:moveTo>
                    <a:cubicBezTo>
                      <a:pt x="409" y="9"/>
                      <a:pt x="409" y="9"/>
                      <a:pt x="409" y="9"/>
                    </a:cubicBezTo>
                    <a:cubicBezTo>
                      <a:pt x="409" y="9"/>
                      <a:pt x="409" y="10"/>
                      <a:pt x="409" y="10"/>
                    </a:cubicBezTo>
                    <a:cubicBezTo>
                      <a:pt x="409" y="10"/>
                      <a:pt x="409" y="9"/>
                      <a:pt x="409" y="9"/>
                    </a:cubicBezTo>
                    <a:cubicBezTo>
                      <a:pt x="409" y="9"/>
                      <a:pt x="409" y="9"/>
                      <a:pt x="409" y="9"/>
                    </a:cubicBezTo>
                    <a:close/>
                    <a:moveTo>
                      <a:pt x="408" y="10"/>
                    </a:moveTo>
                    <a:cubicBezTo>
                      <a:pt x="408" y="11"/>
                      <a:pt x="407" y="11"/>
                      <a:pt x="407" y="11"/>
                    </a:cubicBezTo>
                    <a:cubicBezTo>
                      <a:pt x="407" y="11"/>
                      <a:pt x="408" y="11"/>
                      <a:pt x="408" y="11"/>
                    </a:cubicBezTo>
                    <a:cubicBezTo>
                      <a:pt x="408" y="11"/>
                      <a:pt x="408" y="11"/>
                      <a:pt x="408" y="11"/>
                    </a:cubicBezTo>
                    <a:cubicBezTo>
                      <a:pt x="408" y="11"/>
                      <a:pt x="408" y="11"/>
                      <a:pt x="408" y="10"/>
                    </a:cubicBezTo>
                    <a:close/>
                    <a:moveTo>
                      <a:pt x="410" y="7"/>
                    </a:moveTo>
                    <a:cubicBezTo>
                      <a:pt x="410" y="7"/>
                      <a:pt x="410" y="7"/>
                      <a:pt x="410" y="7"/>
                    </a:cubicBezTo>
                    <a:cubicBezTo>
                      <a:pt x="410" y="7"/>
                      <a:pt x="410" y="7"/>
                      <a:pt x="410" y="7"/>
                    </a:cubicBezTo>
                    <a:close/>
                    <a:moveTo>
                      <a:pt x="408" y="9"/>
                    </a:moveTo>
                    <a:cubicBezTo>
                      <a:pt x="408" y="9"/>
                      <a:pt x="409" y="9"/>
                      <a:pt x="409" y="9"/>
                    </a:cubicBezTo>
                    <a:cubicBezTo>
                      <a:pt x="409" y="8"/>
                      <a:pt x="408" y="9"/>
                      <a:pt x="408" y="9"/>
                    </a:cubicBezTo>
                    <a:close/>
                    <a:moveTo>
                      <a:pt x="407" y="11"/>
                    </a:moveTo>
                    <a:cubicBezTo>
                      <a:pt x="406" y="11"/>
                      <a:pt x="407" y="11"/>
                      <a:pt x="407" y="11"/>
                    </a:cubicBezTo>
                    <a:close/>
                    <a:moveTo>
                      <a:pt x="407" y="8"/>
                    </a:moveTo>
                    <a:cubicBezTo>
                      <a:pt x="406" y="9"/>
                      <a:pt x="405" y="7"/>
                      <a:pt x="404" y="8"/>
                    </a:cubicBezTo>
                    <a:cubicBezTo>
                      <a:pt x="405" y="9"/>
                      <a:pt x="406" y="8"/>
                      <a:pt x="407" y="9"/>
                    </a:cubicBezTo>
                    <a:cubicBezTo>
                      <a:pt x="407" y="9"/>
                      <a:pt x="406" y="9"/>
                      <a:pt x="407" y="10"/>
                    </a:cubicBezTo>
                    <a:cubicBezTo>
                      <a:pt x="407" y="10"/>
                      <a:pt x="408" y="9"/>
                      <a:pt x="408" y="9"/>
                    </a:cubicBezTo>
                    <a:cubicBezTo>
                      <a:pt x="407" y="9"/>
                      <a:pt x="408" y="8"/>
                      <a:pt x="407" y="8"/>
                    </a:cubicBezTo>
                    <a:close/>
                    <a:moveTo>
                      <a:pt x="402" y="14"/>
                    </a:moveTo>
                    <a:cubicBezTo>
                      <a:pt x="401" y="14"/>
                      <a:pt x="401" y="14"/>
                      <a:pt x="401" y="14"/>
                    </a:cubicBezTo>
                    <a:cubicBezTo>
                      <a:pt x="401" y="15"/>
                      <a:pt x="400" y="16"/>
                      <a:pt x="399" y="16"/>
                    </a:cubicBezTo>
                    <a:cubicBezTo>
                      <a:pt x="400" y="16"/>
                      <a:pt x="400" y="16"/>
                      <a:pt x="399" y="16"/>
                    </a:cubicBezTo>
                    <a:cubicBezTo>
                      <a:pt x="400" y="16"/>
                      <a:pt x="402" y="16"/>
                      <a:pt x="402" y="14"/>
                    </a:cubicBezTo>
                    <a:close/>
                    <a:moveTo>
                      <a:pt x="407" y="7"/>
                    </a:moveTo>
                    <a:cubicBezTo>
                      <a:pt x="407" y="7"/>
                      <a:pt x="407" y="7"/>
                      <a:pt x="407" y="7"/>
                    </a:cubicBezTo>
                    <a:close/>
                    <a:moveTo>
                      <a:pt x="387" y="29"/>
                    </a:moveTo>
                    <a:cubicBezTo>
                      <a:pt x="387" y="30"/>
                      <a:pt x="387" y="30"/>
                      <a:pt x="387" y="30"/>
                    </a:cubicBezTo>
                    <a:cubicBezTo>
                      <a:pt x="387" y="30"/>
                      <a:pt x="387" y="30"/>
                      <a:pt x="387" y="30"/>
                    </a:cubicBezTo>
                    <a:cubicBezTo>
                      <a:pt x="388" y="30"/>
                      <a:pt x="387" y="30"/>
                      <a:pt x="388" y="30"/>
                    </a:cubicBezTo>
                    <a:cubicBezTo>
                      <a:pt x="388" y="30"/>
                      <a:pt x="387" y="29"/>
                      <a:pt x="387" y="29"/>
                    </a:cubicBezTo>
                    <a:close/>
                    <a:moveTo>
                      <a:pt x="385" y="30"/>
                    </a:moveTo>
                    <a:cubicBezTo>
                      <a:pt x="386" y="30"/>
                      <a:pt x="386" y="30"/>
                      <a:pt x="387" y="30"/>
                    </a:cubicBezTo>
                    <a:cubicBezTo>
                      <a:pt x="386" y="29"/>
                      <a:pt x="386" y="29"/>
                      <a:pt x="385" y="30"/>
                    </a:cubicBezTo>
                    <a:close/>
                    <a:moveTo>
                      <a:pt x="244" y="203"/>
                    </a:moveTo>
                    <a:cubicBezTo>
                      <a:pt x="243" y="203"/>
                      <a:pt x="244" y="204"/>
                      <a:pt x="244" y="203"/>
                    </a:cubicBezTo>
                    <a:close/>
                    <a:moveTo>
                      <a:pt x="405" y="7"/>
                    </a:moveTo>
                    <a:cubicBezTo>
                      <a:pt x="405" y="7"/>
                      <a:pt x="405" y="7"/>
                      <a:pt x="405" y="7"/>
                    </a:cubicBezTo>
                    <a:cubicBezTo>
                      <a:pt x="405" y="7"/>
                      <a:pt x="404" y="7"/>
                      <a:pt x="405" y="7"/>
                    </a:cubicBezTo>
                    <a:close/>
                    <a:moveTo>
                      <a:pt x="398" y="14"/>
                    </a:moveTo>
                    <a:cubicBezTo>
                      <a:pt x="398" y="14"/>
                      <a:pt x="399" y="15"/>
                      <a:pt x="399" y="14"/>
                    </a:cubicBezTo>
                    <a:cubicBezTo>
                      <a:pt x="399" y="14"/>
                      <a:pt x="398" y="14"/>
                      <a:pt x="398" y="14"/>
                    </a:cubicBezTo>
                    <a:close/>
                    <a:moveTo>
                      <a:pt x="397" y="16"/>
                    </a:moveTo>
                    <a:cubicBezTo>
                      <a:pt x="397" y="15"/>
                      <a:pt x="398" y="16"/>
                      <a:pt x="397" y="16"/>
                    </a:cubicBezTo>
                    <a:close/>
                    <a:moveTo>
                      <a:pt x="403" y="8"/>
                    </a:moveTo>
                    <a:cubicBezTo>
                      <a:pt x="402" y="9"/>
                      <a:pt x="402" y="9"/>
                      <a:pt x="402" y="10"/>
                    </a:cubicBezTo>
                    <a:cubicBezTo>
                      <a:pt x="402" y="9"/>
                      <a:pt x="403" y="9"/>
                      <a:pt x="403" y="8"/>
                    </a:cubicBezTo>
                    <a:close/>
                    <a:moveTo>
                      <a:pt x="241" y="203"/>
                    </a:moveTo>
                    <a:cubicBezTo>
                      <a:pt x="241" y="203"/>
                      <a:pt x="242" y="204"/>
                      <a:pt x="242" y="203"/>
                    </a:cubicBezTo>
                    <a:cubicBezTo>
                      <a:pt x="242" y="203"/>
                      <a:pt x="242" y="203"/>
                      <a:pt x="241" y="203"/>
                    </a:cubicBezTo>
                    <a:close/>
                    <a:moveTo>
                      <a:pt x="385" y="29"/>
                    </a:moveTo>
                    <a:cubicBezTo>
                      <a:pt x="385" y="29"/>
                      <a:pt x="385" y="28"/>
                      <a:pt x="385" y="29"/>
                    </a:cubicBezTo>
                    <a:close/>
                    <a:moveTo>
                      <a:pt x="384" y="29"/>
                    </a:moveTo>
                    <a:cubicBezTo>
                      <a:pt x="384" y="29"/>
                      <a:pt x="384" y="29"/>
                      <a:pt x="384" y="29"/>
                    </a:cubicBezTo>
                    <a:cubicBezTo>
                      <a:pt x="384" y="29"/>
                      <a:pt x="384" y="29"/>
                      <a:pt x="385" y="29"/>
                    </a:cubicBezTo>
                    <a:cubicBezTo>
                      <a:pt x="384" y="29"/>
                      <a:pt x="384" y="29"/>
                      <a:pt x="384" y="29"/>
                    </a:cubicBezTo>
                    <a:close/>
                    <a:moveTo>
                      <a:pt x="400" y="7"/>
                    </a:moveTo>
                    <a:cubicBezTo>
                      <a:pt x="399" y="8"/>
                      <a:pt x="399" y="7"/>
                      <a:pt x="398" y="8"/>
                    </a:cubicBezTo>
                    <a:cubicBezTo>
                      <a:pt x="400" y="9"/>
                      <a:pt x="401" y="8"/>
                      <a:pt x="402" y="8"/>
                    </a:cubicBezTo>
                    <a:cubicBezTo>
                      <a:pt x="401" y="7"/>
                      <a:pt x="401" y="8"/>
                      <a:pt x="400" y="7"/>
                    </a:cubicBezTo>
                    <a:close/>
                    <a:moveTo>
                      <a:pt x="382" y="29"/>
                    </a:moveTo>
                    <a:cubicBezTo>
                      <a:pt x="382" y="29"/>
                      <a:pt x="382" y="29"/>
                      <a:pt x="381" y="30"/>
                    </a:cubicBezTo>
                    <a:cubicBezTo>
                      <a:pt x="383" y="30"/>
                      <a:pt x="383" y="29"/>
                      <a:pt x="384" y="29"/>
                    </a:cubicBezTo>
                    <a:cubicBezTo>
                      <a:pt x="383" y="29"/>
                      <a:pt x="383" y="29"/>
                      <a:pt x="382" y="29"/>
                    </a:cubicBezTo>
                    <a:close/>
                    <a:moveTo>
                      <a:pt x="240" y="203"/>
                    </a:moveTo>
                    <a:cubicBezTo>
                      <a:pt x="240" y="203"/>
                      <a:pt x="241" y="203"/>
                      <a:pt x="240" y="203"/>
                    </a:cubicBezTo>
                    <a:close/>
                    <a:moveTo>
                      <a:pt x="392" y="15"/>
                    </a:moveTo>
                    <a:cubicBezTo>
                      <a:pt x="392" y="16"/>
                      <a:pt x="393" y="16"/>
                      <a:pt x="394" y="15"/>
                    </a:cubicBezTo>
                    <a:cubicBezTo>
                      <a:pt x="393" y="15"/>
                      <a:pt x="393" y="15"/>
                      <a:pt x="392" y="15"/>
                    </a:cubicBezTo>
                    <a:close/>
                    <a:moveTo>
                      <a:pt x="393" y="14"/>
                    </a:moveTo>
                    <a:cubicBezTo>
                      <a:pt x="392" y="13"/>
                      <a:pt x="393" y="14"/>
                      <a:pt x="393" y="14"/>
                    </a:cubicBezTo>
                    <a:close/>
                    <a:moveTo>
                      <a:pt x="380" y="29"/>
                    </a:moveTo>
                    <a:cubicBezTo>
                      <a:pt x="379" y="29"/>
                      <a:pt x="380" y="30"/>
                      <a:pt x="380" y="29"/>
                    </a:cubicBezTo>
                    <a:close/>
                    <a:moveTo>
                      <a:pt x="392" y="15"/>
                    </a:moveTo>
                    <a:cubicBezTo>
                      <a:pt x="391" y="15"/>
                      <a:pt x="391" y="15"/>
                      <a:pt x="391" y="15"/>
                    </a:cubicBezTo>
                    <a:cubicBezTo>
                      <a:pt x="392" y="15"/>
                      <a:pt x="392" y="15"/>
                      <a:pt x="392" y="15"/>
                    </a:cubicBezTo>
                    <a:close/>
                    <a:moveTo>
                      <a:pt x="395" y="9"/>
                    </a:moveTo>
                    <a:cubicBezTo>
                      <a:pt x="395" y="9"/>
                      <a:pt x="395" y="10"/>
                      <a:pt x="396" y="10"/>
                    </a:cubicBezTo>
                    <a:cubicBezTo>
                      <a:pt x="395" y="10"/>
                      <a:pt x="395" y="9"/>
                      <a:pt x="395" y="9"/>
                    </a:cubicBezTo>
                    <a:close/>
                    <a:moveTo>
                      <a:pt x="396" y="7"/>
                    </a:moveTo>
                    <a:cubicBezTo>
                      <a:pt x="396" y="8"/>
                      <a:pt x="396" y="7"/>
                      <a:pt x="396" y="7"/>
                    </a:cubicBezTo>
                    <a:close/>
                    <a:moveTo>
                      <a:pt x="391" y="13"/>
                    </a:moveTo>
                    <a:cubicBezTo>
                      <a:pt x="391" y="13"/>
                      <a:pt x="391" y="13"/>
                      <a:pt x="391" y="13"/>
                    </a:cubicBezTo>
                    <a:cubicBezTo>
                      <a:pt x="391" y="14"/>
                      <a:pt x="391" y="14"/>
                      <a:pt x="392" y="13"/>
                    </a:cubicBezTo>
                    <a:cubicBezTo>
                      <a:pt x="391" y="13"/>
                      <a:pt x="391" y="13"/>
                      <a:pt x="391" y="13"/>
                    </a:cubicBezTo>
                    <a:close/>
                    <a:moveTo>
                      <a:pt x="395" y="7"/>
                    </a:moveTo>
                    <a:cubicBezTo>
                      <a:pt x="396" y="7"/>
                      <a:pt x="396" y="8"/>
                      <a:pt x="396" y="7"/>
                    </a:cubicBezTo>
                    <a:cubicBezTo>
                      <a:pt x="396" y="7"/>
                      <a:pt x="396" y="7"/>
                      <a:pt x="395" y="7"/>
                    </a:cubicBezTo>
                    <a:close/>
                    <a:moveTo>
                      <a:pt x="390" y="15"/>
                    </a:moveTo>
                    <a:cubicBezTo>
                      <a:pt x="390" y="15"/>
                      <a:pt x="390" y="15"/>
                      <a:pt x="390" y="15"/>
                    </a:cubicBezTo>
                    <a:cubicBezTo>
                      <a:pt x="390" y="15"/>
                      <a:pt x="390" y="15"/>
                      <a:pt x="390" y="15"/>
                    </a:cubicBezTo>
                    <a:close/>
                    <a:moveTo>
                      <a:pt x="391" y="12"/>
                    </a:moveTo>
                    <a:cubicBezTo>
                      <a:pt x="391" y="12"/>
                      <a:pt x="391" y="13"/>
                      <a:pt x="392" y="13"/>
                    </a:cubicBezTo>
                    <a:cubicBezTo>
                      <a:pt x="391" y="12"/>
                      <a:pt x="391" y="12"/>
                      <a:pt x="391" y="12"/>
                    </a:cubicBezTo>
                    <a:close/>
                    <a:moveTo>
                      <a:pt x="394" y="9"/>
                    </a:moveTo>
                    <a:cubicBezTo>
                      <a:pt x="394" y="9"/>
                      <a:pt x="394" y="9"/>
                      <a:pt x="394" y="9"/>
                    </a:cubicBezTo>
                    <a:close/>
                    <a:moveTo>
                      <a:pt x="377" y="28"/>
                    </a:moveTo>
                    <a:cubicBezTo>
                      <a:pt x="377" y="28"/>
                      <a:pt x="378" y="28"/>
                      <a:pt x="377" y="28"/>
                    </a:cubicBezTo>
                    <a:close/>
                    <a:moveTo>
                      <a:pt x="392" y="9"/>
                    </a:moveTo>
                    <a:cubicBezTo>
                      <a:pt x="392" y="9"/>
                      <a:pt x="392" y="10"/>
                      <a:pt x="392" y="9"/>
                    </a:cubicBezTo>
                    <a:close/>
                    <a:moveTo>
                      <a:pt x="388" y="15"/>
                    </a:moveTo>
                    <a:cubicBezTo>
                      <a:pt x="388" y="15"/>
                      <a:pt x="388" y="15"/>
                      <a:pt x="387" y="15"/>
                    </a:cubicBezTo>
                    <a:cubicBezTo>
                      <a:pt x="388" y="15"/>
                      <a:pt x="388" y="15"/>
                      <a:pt x="388" y="15"/>
                    </a:cubicBezTo>
                    <a:cubicBezTo>
                      <a:pt x="388" y="15"/>
                      <a:pt x="388" y="15"/>
                      <a:pt x="388" y="15"/>
                    </a:cubicBezTo>
                    <a:close/>
                    <a:moveTo>
                      <a:pt x="395" y="6"/>
                    </a:moveTo>
                    <a:cubicBezTo>
                      <a:pt x="394" y="6"/>
                      <a:pt x="394" y="6"/>
                      <a:pt x="393" y="6"/>
                    </a:cubicBezTo>
                    <a:cubicBezTo>
                      <a:pt x="394" y="7"/>
                      <a:pt x="393" y="7"/>
                      <a:pt x="393" y="8"/>
                    </a:cubicBezTo>
                    <a:cubicBezTo>
                      <a:pt x="394" y="8"/>
                      <a:pt x="394" y="7"/>
                      <a:pt x="395" y="6"/>
                    </a:cubicBezTo>
                    <a:close/>
                    <a:moveTo>
                      <a:pt x="375" y="29"/>
                    </a:moveTo>
                    <a:cubicBezTo>
                      <a:pt x="375" y="29"/>
                      <a:pt x="375" y="29"/>
                      <a:pt x="375" y="29"/>
                    </a:cubicBezTo>
                    <a:cubicBezTo>
                      <a:pt x="376" y="28"/>
                      <a:pt x="375" y="28"/>
                      <a:pt x="375" y="29"/>
                    </a:cubicBezTo>
                    <a:close/>
                    <a:moveTo>
                      <a:pt x="389" y="7"/>
                    </a:moveTo>
                    <a:cubicBezTo>
                      <a:pt x="390" y="7"/>
                      <a:pt x="389" y="8"/>
                      <a:pt x="390" y="8"/>
                    </a:cubicBezTo>
                    <a:cubicBezTo>
                      <a:pt x="390" y="7"/>
                      <a:pt x="392" y="8"/>
                      <a:pt x="393" y="7"/>
                    </a:cubicBezTo>
                    <a:cubicBezTo>
                      <a:pt x="392" y="7"/>
                      <a:pt x="390" y="7"/>
                      <a:pt x="389" y="7"/>
                    </a:cubicBezTo>
                    <a:close/>
                    <a:moveTo>
                      <a:pt x="374" y="29"/>
                    </a:moveTo>
                    <a:cubicBezTo>
                      <a:pt x="373" y="29"/>
                      <a:pt x="373" y="29"/>
                      <a:pt x="373" y="29"/>
                    </a:cubicBezTo>
                    <a:cubicBezTo>
                      <a:pt x="373" y="29"/>
                      <a:pt x="373" y="29"/>
                      <a:pt x="373" y="29"/>
                    </a:cubicBezTo>
                    <a:cubicBezTo>
                      <a:pt x="373" y="28"/>
                      <a:pt x="372" y="28"/>
                      <a:pt x="372" y="28"/>
                    </a:cubicBezTo>
                    <a:cubicBezTo>
                      <a:pt x="373" y="29"/>
                      <a:pt x="372" y="29"/>
                      <a:pt x="373" y="29"/>
                    </a:cubicBezTo>
                    <a:cubicBezTo>
                      <a:pt x="373" y="29"/>
                      <a:pt x="374" y="30"/>
                      <a:pt x="374" y="30"/>
                    </a:cubicBezTo>
                    <a:cubicBezTo>
                      <a:pt x="374" y="29"/>
                      <a:pt x="374" y="29"/>
                      <a:pt x="374" y="29"/>
                    </a:cubicBezTo>
                    <a:close/>
                    <a:moveTo>
                      <a:pt x="389" y="9"/>
                    </a:moveTo>
                    <a:cubicBezTo>
                      <a:pt x="389" y="9"/>
                      <a:pt x="389" y="9"/>
                      <a:pt x="389" y="9"/>
                    </a:cubicBezTo>
                    <a:close/>
                    <a:moveTo>
                      <a:pt x="386" y="14"/>
                    </a:moveTo>
                    <a:cubicBezTo>
                      <a:pt x="386" y="14"/>
                      <a:pt x="386" y="13"/>
                      <a:pt x="386" y="13"/>
                    </a:cubicBezTo>
                    <a:cubicBezTo>
                      <a:pt x="385" y="13"/>
                      <a:pt x="386" y="14"/>
                      <a:pt x="386" y="14"/>
                    </a:cubicBezTo>
                    <a:close/>
                    <a:moveTo>
                      <a:pt x="386" y="13"/>
                    </a:moveTo>
                    <a:cubicBezTo>
                      <a:pt x="386" y="13"/>
                      <a:pt x="386" y="13"/>
                      <a:pt x="386" y="13"/>
                    </a:cubicBezTo>
                    <a:close/>
                    <a:moveTo>
                      <a:pt x="383" y="13"/>
                    </a:moveTo>
                    <a:cubicBezTo>
                      <a:pt x="384" y="13"/>
                      <a:pt x="385" y="14"/>
                      <a:pt x="385" y="13"/>
                    </a:cubicBezTo>
                    <a:cubicBezTo>
                      <a:pt x="384" y="13"/>
                      <a:pt x="384" y="13"/>
                      <a:pt x="383" y="13"/>
                    </a:cubicBezTo>
                    <a:close/>
                    <a:moveTo>
                      <a:pt x="371" y="29"/>
                    </a:moveTo>
                    <a:cubicBezTo>
                      <a:pt x="371" y="29"/>
                      <a:pt x="371" y="29"/>
                      <a:pt x="371" y="29"/>
                    </a:cubicBezTo>
                    <a:close/>
                    <a:moveTo>
                      <a:pt x="387" y="8"/>
                    </a:moveTo>
                    <a:cubicBezTo>
                      <a:pt x="387" y="9"/>
                      <a:pt x="387" y="9"/>
                      <a:pt x="387" y="9"/>
                    </a:cubicBezTo>
                    <a:cubicBezTo>
                      <a:pt x="388" y="8"/>
                      <a:pt x="387" y="8"/>
                      <a:pt x="387" y="8"/>
                    </a:cubicBezTo>
                    <a:close/>
                    <a:moveTo>
                      <a:pt x="381" y="14"/>
                    </a:moveTo>
                    <a:cubicBezTo>
                      <a:pt x="381" y="15"/>
                      <a:pt x="382" y="15"/>
                      <a:pt x="382" y="14"/>
                    </a:cubicBezTo>
                    <a:cubicBezTo>
                      <a:pt x="382" y="14"/>
                      <a:pt x="382" y="14"/>
                      <a:pt x="381" y="14"/>
                    </a:cubicBezTo>
                    <a:close/>
                    <a:moveTo>
                      <a:pt x="381" y="14"/>
                    </a:moveTo>
                    <a:cubicBezTo>
                      <a:pt x="381" y="14"/>
                      <a:pt x="380" y="14"/>
                      <a:pt x="380" y="14"/>
                    </a:cubicBezTo>
                    <a:cubicBezTo>
                      <a:pt x="380" y="15"/>
                      <a:pt x="381" y="16"/>
                      <a:pt x="381" y="15"/>
                    </a:cubicBezTo>
                    <a:cubicBezTo>
                      <a:pt x="381" y="15"/>
                      <a:pt x="381" y="14"/>
                      <a:pt x="381" y="14"/>
                    </a:cubicBezTo>
                    <a:close/>
                    <a:moveTo>
                      <a:pt x="382" y="13"/>
                    </a:moveTo>
                    <a:cubicBezTo>
                      <a:pt x="382" y="13"/>
                      <a:pt x="383" y="13"/>
                      <a:pt x="383" y="13"/>
                    </a:cubicBezTo>
                    <a:cubicBezTo>
                      <a:pt x="383" y="12"/>
                      <a:pt x="382" y="12"/>
                      <a:pt x="382" y="13"/>
                    </a:cubicBezTo>
                    <a:close/>
                    <a:moveTo>
                      <a:pt x="369" y="29"/>
                    </a:moveTo>
                    <a:cubicBezTo>
                      <a:pt x="369" y="28"/>
                      <a:pt x="368" y="29"/>
                      <a:pt x="369" y="29"/>
                    </a:cubicBezTo>
                    <a:close/>
                    <a:moveTo>
                      <a:pt x="388" y="4"/>
                    </a:moveTo>
                    <a:cubicBezTo>
                      <a:pt x="386" y="4"/>
                      <a:pt x="386" y="5"/>
                      <a:pt x="385" y="6"/>
                    </a:cubicBezTo>
                    <a:cubicBezTo>
                      <a:pt x="385" y="5"/>
                      <a:pt x="385" y="5"/>
                      <a:pt x="385" y="5"/>
                    </a:cubicBezTo>
                    <a:cubicBezTo>
                      <a:pt x="385" y="5"/>
                      <a:pt x="386" y="4"/>
                      <a:pt x="386" y="4"/>
                    </a:cubicBezTo>
                    <a:cubicBezTo>
                      <a:pt x="384" y="4"/>
                      <a:pt x="383" y="5"/>
                      <a:pt x="382" y="7"/>
                    </a:cubicBezTo>
                    <a:cubicBezTo>
                      <a:pt x="383" y="8"/>
                      <a:pt x="383" y="7"/>
                      <a:pt x="384" y="7"/>
                    </a:cubicBezTo>
                    <a:cubicBezTo>
                      <a:pt x="385" y="7"/>
                      <a:pt x="384" y="7"/>
                      <a:pt x="385" y="7"/>
                    </a:cubicBezTo>
                    <a:cubicBezTo>
                      <a:pt x="385" y="7"/>
                      <a:pt x="386" y="7"/>
                      <a:pt x="386" y="8"/>
                    </a:cubicBezTo>
                    <a:cubicBezTo>
                      <a:pt x="387" y="7"/>
                      <a:pt x="389" y="6"/>
                      <a:pt x="388" y="4"/>
                    </a:cubicBezTo>
                    <a:close/>
                    <a:moveTo>
                      <a:pt x="373" y="23"/>
                    </a:moveTo>
                    <a:cubicBezTo>
                      <a:pt x="374" y="24"/>
                      <a:pt x="374" y="23"/>
                      <a:pt x="374" y="23"/>
                    </a:cubicBezTo>
                    <a:cubicBezTo>
                      <a:pt x="374" y="23"/>
                      <a:pt x="374" y="23"/>
                      <a:pt x="373" y="23"/>
                    </a:cubicBezTo>
                    <a:close/>
                    <a:moveTo>
                      <a:pt x="382" y="12"/>
                    </a:moveTo>
                    <a:cubicBezTo>
                      <a:pt x="383" y="12"/>
                      <a:pt x="383" y="12"/>
                      <a:pt x="383" y="12"/>
                    </a:cubicBezTo>
                    <a:cubicBezTo>
                      <a:pt x="383" y="12"/>
                      <a:pt x="383" y="12"/>
                      <a:pt x="383" y="12"/>
                    </a:cubicBezTo>
                    <a:cubicBezTo>
                      <a:pt x="383" y="12"/>
                      <a:pt x="383" y="12"/>
                      <a:pt x="382" y="12"/>
                    </a:cubicBezTo>
                    <a:close/>
                    <a:moveTo>
                      <a:pt x="381" y="13"/>
                    </a:moveTo>
                    <a:cubicBezTo>
                      <a:pt x="381" y="13"/>
                      <a:pt x="382" y="14"/>
                      <a:pt x="381" y="13"/>
                    </a:cubicBezTo>
                    <a:close/>
                    <a:moveTo>
                      <a:pt x="379" y="15"/>
                    </a:moveTo>
                    <a:cubicBezTo>
                      <a:pt x="379" y="15"/>
                      <a:pt x="379" y="15"/>
                      <a:pt x="379" y="15"/>
                    </a:cubicBezTo>
                    <a:cubicBezTo>
                      <a:pt x="379" y="15"/>
                      <a:pt x="379" y="15"/>
                      <a:pt x="379" y="15"/>
                    </a:cubicBezTo>
                    <a:cubicBezTo>
                      <a:pt x="379" y="15"/>
                      <a:pt x="380" y="15"/>
                      <a:pt x="380" y="15"/>
                    </a:cubicBezTo>
                    <a:cubicBezTo>
                      <a:pt x="380" y="15"/>
                      <a:pt x="379" y="14"/>
                      <a:pt x="379" y="15"/>
                    </a:cubicBezTo>
                    <a:close/>
                    <a:moveTo>
                      <a:pt x="367" y="28"/>
                    </a:moveTo>
                    <a:cubicBezTo>
                      <a:pt x="368" y="29"/>
                      <a:pt x="367" y="29"/>
                      <a:pt x="368" y="29"/>
                    </a:cubicBezTo>
                    <a:cubicBezTo>
                      <a:pt x="368" y="29"/>
                      <a:pt x="368" y="28"/>
                      <a:pt x="367" y="28"/>
                    </a:cubicBezTo>
                    <a:close/>
                    <a:moveTo>
                      <a:pt x="380" y="12"/>
                    </a:moveTo>
                    <a:cubicBezTo>
                      <a:pt x="380" y="13"/>
                      <a:pt x="381" y="13"/>
                      <a:pt x="381" y="13"/>
                    </a:cubicBezTo>
                    <a:cubicBezTo>
                      <a:pt x="381" y="13"/>
                      <a:pt x="381" y="12"/>
                      <a:pt x="380" y="12"/>
                    </a:cubicBezTo>
                    <a:close/>
                    <a:moveTo>
                      <a:pt x="379" y="13"/>
                    </a:moveTo>
                    <a:cubicBezTo>
                      <a:pt x="379" y="13"/>
                      <a:pt x="380" y="13"/>
                      <a:pt x="381" y="13"/>
                    </a:cubicBezTo>
                    <a:cubicBezTo>
                      <a:pt x="380" y="13"/>
                      <a:pt x="379" y="12"/>
                      <a:pt x="379" y="13"/>
                    </a:cubicBezTo>
                    <a:close/>
                    <a:moveTo>
                      <a:pt x="377" y="14"/>
                    </a:moveTo>
                    <a:cubicBezTo>
                      <a:pt x="378" y="14"/>
                      <a:pt x="378" y="15"/>
                      <a:pt x="378" y="15"/>
                    </a:cubicBezTo>
                    <a:cubicBezTo>
                      <a:pt x="378" y="15"/>
                      <a:pt x="378" y="15"/>
                      <a:pt x="379" y="15"/>
                    </a:cubicBezTo>
                    <a:cubicBezTo>
                      <a:pt x="378" y="14"/>
                      <a:pt x="378" y="14"/>
                      <a:pt x="377" y="14"/>
                    </a:cubicBezTo>
                    <a:close/>
                    <a:moveTo>
                      <a:pt x="366" y="29"/>
                    </a:moveTo>
                    <a:cubicBezTo>
                      <a:pt x="366" y="29"/>
                      <a:pt x="367" y="29"/>
                      <a:pt x="367" y="29"/>
                    </a:cubicBezTo>
                    <a:cubicBezTo>
                      <a:pt x="367" y="29"/>
                      <a:pt x="366" y="29"/>
                      <a:pt x="366" y="29"/>
                    </a:cubicBezTo>
                    <a:close/>
                    <a:moveTo>
                      <a:pt x="367" y="28"/>
                    </a:moveTo>
                    <a:cubicBezTo>
                      <a:pt x="367" y="28"/>
                      <a:pt x="367" y="28"/>
                      <a:pt x="368" y="28"/>
                    </a:cubicBezTo>
                    <a:cubicBezTo>
                      <a:pt x="367" y="27"/>
                      <a:pt x="366" y="27"/>
                      <a:pt x="367" y="28"/>
                    </a:cubicBezTo>
                    <a:close/>
                    <a:moveTo>
                      <a:pt x="366" y="27"/>
                    </a:moveTo>
                    <a:cubicBezTo>
                      <a:pt x="366" y="27"/>
                      <a:pt x="366" y="27"/>
                      <a:pt x="365" y="27"/>
                    </a:cubicBezTo>
                    <a:cubicBezTo>
                      <a:pt x="366" y="28"/>
                      <a:pt x="366" y="28"/>
                      <a:pt x="366" y="28"/>
                    </a:cubicBezTo>
                    <a:cubicBezTo>
                      <a:pt x="366" y="28"/>
                      <a:pt x="366" y="28"/>
                      <a:pt x="366" y="28"/>
                    </a:cubicBezTo>
                    <a:cubicBezTo>
                      <a:pt x="366" y="27"/>
                      <a:pt x="366" y="27"/>
                      <a:pt x="366" y="27"/>
                    </a:cubicBezTo>
                    <a:close/>
                    <a:moveTo>
                      <a:pt x="380" y="8"/>
                    </a:moveTo>
                    <a:cubicBezTo>
                      <a:pt x="380" y="8"/>
                      <a:pt x="380" y="8"/>
                      <a:pt x="380" y="8"/>
                    </a:cubicBezTo>
                    <a:cubicBezTo>
                      <a:pt x="380" y="9"/>
                      <a:pt x="381" y="9"/>
                      <a:pt x="381" y="8"/>
                    </a:cubicBezTo>
                    <a:cubicBezTo>
                      <a:pt x="381" y="8"/>
                      <a:pt x="381" y="8"/>
                      <a:pt x="380" y="8"/>
                    </a:cubicBezTo>
                    <a:close/>
                    <a:moveTo>
                      <a:pt x="375" y="14"/>
                    </a:moveTo>
                    <a:cubicBezTo>
                      <a:pt x="374" y="14"/>
                      <a:pt x="374" y="15"/>
                      <a:pt x="374" y="15"/>
                    </a:cubicBezTo>
                    <a:cubicBezTo>
                      <a:pt x="374" y="15"/>
                      <a:pt x="374" y="15"/>
                      <a:pt x="375" y="15"/>
                    </a:cubicBezTo>
                    <a:cubicBezTo>
                      <a:pt x="375" y="15"/>
                      <a:pt x="375" y="15"/>
                      <a:pt x="375" y="15"/>
                    </a:cubicBezTo>
                    <a:cubicBezTo>
                      <a:pt x="375" y="15"/>
                      <a:pt x="375" y="14"/>
                      <a:pt x="375" y="14"/>
                    </a:cubicBezTo>
                    <a:close/>
                    <a:moveTo>
                      <a:pt x="379" y="8"/>
                    </a:moveTo>
                    <a:cubicBezTo>
                      <a:pt x="379" y="8"/>
                      <a:pt x="380" y="8"/>
                      <a:pt x="379" y="8"/>
                    </a:cubicBezTo>
                    <a:close/>
                    <a:moveTo>
                      <a:pt x="374" y="7"/>
                    </a:moveTo>
                    <a:cubicBezTo>
                      <a:pt x="373" y="6"/>
                      <a:pt x="372" y="7"/>
                      <a:pt x="371" y="6"/>
                    </a:cubicBezTo>
                    <a:cubicBezTo>
                      <a:pt x="371" y="7"/>
                      <a:pt x="370" y="7"/>
                      <a:pt x="370" y="7"/>
                    </a:cubicBezTo>
                    <a:cubicBezTo>
                      <a:pt x="370" y="7"/>
                      <a:pt x="368" y="6"/>
                      <a:pt x="367" y="6"/>
                    </a:cubicBezTo>
                    <a:cubicBezTo>
                      <a:pt x="366" y="5"/>
                      <a:pt x="365" y="6"/>
                      <a:pt x="364" y="5"/>
                    </a:cubicBezTo>
                    <a:cubicBezTo>
                      <a:pt x="364" y="6"/>
                      <a:pt x="364" y="6"/>
                      <a:pt x="364" y="7"/>
                    </a:cubicBezTo>
                    <a:cubicBezTo>
                      <a:pt x="363" y="7"/>
                      <a:pt x="362" y="7"/>
                      <a:pt x="362" y="6"/>
                    </a:cubicBezTo>
                    <a:cubicBezTo>
                      <a:pt x="363" y="6"/>
                      <a:pt x="362" y="5"/>
                      <a:pt x="362" y="5"/>
                    </a:cubicBezTo>
                    <a:cubicBezTo>
                      <a:pt x="361" y="5"/>
                      <a:pt x="361" y="5"/>
                      <a:pt x="361" y="5"/>
                    </a:cubicBezTo>
                    <a:cubicBezTo>
                      <a:pt x="360" y="4"/>
                      <a:pt x="360" y="4"/>
                      <a:pt x="359" y="5"/>
                    </a:cubicBezTo>
                    <a:cubicBezTo>
                      <a:pt x="359" y="6"/>
                      <a:pt x="359" y="6"/>
                      <a:pt x="360" y="6"/>
                    </a:cubicBezTo>
                    <a:cubicBezTo>
                      <a:pt x="359" y="7"/>
                      <a:pt x="359" y="6"/>
                      <a:pt x="359" y="6"/>
                    </a:cubicBezTo>
                    <a:cubicBezTo>
                      <a:pt x="359" y="6"/>
                      <a:pt x="359" y="5"/>
                      <a:pt x="358" y="5"/>
                    </a:cubicBezTo>
                    <a:cubicBezTo>
                      <a:pt x="357" y="5"/>
                      <a:pt x="358" y="4"/>
                      <a:pt x="358" y="4"/>
                    </a:cubicBezTo>
                    <a:cubicBezTo>
                      <a:pt x="358" y="4"/>
                      <a:pt x="357" y="4"/>
                      <a:pt x="357" y="4"/>
                    </a:cubicBezTo>
                    <a:cubicBezTo>
                      <a:pt x="357" y="3"/>
                      <a:pt x="358" y="3"/>
                      <a:pt x="358" y="3"/>
                    </a:cubicBezTo>
                    <a:cubicBezTo>
                      <a:pt x="358" y="2"/>
                      <a:pt x="358" y="2"/>
                      <a:pt x="357" y="2"/>
                    </a:cubicBezTo>
                    <a:cubicBezTo>
                      <a:pt x="356" y="3"/>
                      <a:pt x="355" y="2"/>
                      <a:pt x="354" y="3"/>
                    </a:cubicBezTo>
                    <a:cubicBezTo>
                      <a:pt x="354" y="3"/>
                      <a:pt x="354" y="3"/>
                      <a:pt x="355" y="4"/>
                    </a:cubicBezTo>
                    <a:cubicBezTo>
                      <a:pt x="355" y="3"/>
                      <a:pt x="356" y="3"/>
                      <a:pt x="357" y="4"/>
                    </a:cubicBezTo>
                    <a:cubicBezTo>
                      <a:pt x="357" y="4"/>
                      <a:pt x="356" y="5"/>
                      <a:pt x="356" y="5"/>
                    </a:cubicBezTo>
                    <a:cubicBezTo>
                      <a:pt x="356" y="6"/>
                      <a:pt x="355" y="5"/>
                      <a:pt x="355" y="6"/>
                    </a:cubicBezTo>
                    <a:cubicBezTo>
                      <a:pt x="355" y="5"/>
                      <a:pt x="354" y="6"/>
                      <a:pt x="354" y="6"/>
                    </a:cubicBezTo>
                    <a:cubicBezTo>
                      <a:pt x="354" y="6"/>
                      <a:pt x="354" y="6"/>
                      <a:pt x="355" y="6"/>
                    </a:cubicBezTo>
                    <a:cubicBezTo>
                      <a:pt x="355" y="6"/>
                      <a:pt x="355" y="6"/>
                      <a:pt x="355" y="6"/>
                    </a:cubicBezTo>
                    <a:cubicBezTo>
                      <a:pt x="355" y="6"/>
                      <a:pt x="356" y="6"/>
                      <a:pt x="356" y="6"/>
                    </a:cubicBezTo>
                    <a:cubicBezTo>
                      <a:pt x="355" y="7"/>
                      <a:pt x="354" y="6"/>
                      <a:pt x="353" y="6"/>
                    </a:cubicBezTo>
                    <a:cubicBezTo>
                      <a:pt x="353" y="6"/>
                      <a:pt x="354" y="6"/>
                      <a:pt x="354" y="5"/>
                    </a:cubicBezTo>
                    <a:cubicBezTo>
                      <a:pt x="354" y="5"/>
                      <a:pt x="354" y="5"/>
                      <a:pt x="354" y="5"/>
                    </a:cubicBezTo>
                    <a:cubicBezTo>
                      <a:pt x="353" y="4"/>
                      <a:pt x="352" y="5"/>
                      <a:pt x="352" y="3"/>
                    </a:cubicBezTo>
                    <a:cubicBezTo>
                      <a:pt x="352" y="3"/>
                      <a:pt x="352" y="4"/>
                      <a:pt x="352" y="3"/>
                    </a:cubicBezTo>
                    <a:cubicBezTo>
                      <a:pt x="353" y="3"/>
                      <a:pt x="352" y="3"/>
                      <a:pt x="352" y="3"/>
                    </a:cubicBezTo>
                    <a:cubicBezTo>
                      <a:pt x="351" y="2"/>
                      <a:pt x="351" y="3"/>
                      <a:pt x="350" y="2"/>
                    </a:cubicBezTo>
                    <a:cubicBezTo>
                      <a:pt x="349" y="2"/>
                      <a:pt x="349" y="3"/>
                      <a:pt x="348" y="3"/>
                    </a:cubicBezTo>
                    <a:cubicBezTo>
                      <a:pt x="348" y="3"/>
                      <a:pt x="349" y="3"/>
                      <a:pt x="349" y="4"/>
                    </a:cubicBezTo>
                    <a:cubicBezTo>
                      <a:pt x="348" y="4"/>
                      <a:pt x="348" y="4"/>
                      <a:pt x="348" y="3"/>
                    </a:cubicBezTo>
                    <a:cubicBezTo>
                      <a:pt x="347" y="4"/>
                      <a:pt x="349" y="5"/>
                      <a:pt x="349" y="5"/>
                    </a:cubicBezTo>
                    <a:cubicBezTo>
                      <a:pt x="349" y="5"/>
                      <a:pt x="349" y="5"/>
                      <a:pt x="350" y="5"/>
                    </a:cubicBezTo>
                    <a:cubicBezTo>
                      <a:pt x="350" y="5"/>
                      <a:pt x="350" y="4"/>
                      <a:pt x="349" y="4"/>
                    </a:cubicBezTo>
                    <a:cubicBezTo>
                      <a:pt x="349" y="4"/>
                      <a:pt x="350" y="3"/>
                      <a:pt x="350" y="3"/>
                    </a:cubicBezTo>
                    <a:cubicBezTo>
                      <a:pt x="350" y="3"/>
                      <a:pt x="351" y="3"/>
                      <a:pt x="351" y="3"/>
                    </a:cubicBezTo>
                    <a:cubicBezTo>
                      <a:pt x="351" y="3"/>
                      <a:pt x="351" y="4"/>
                      <a:pt x="351" y="4"/>
                    </a:cubicBezTo>
                    <a:cubicBezTo>
                      <a:pt x="351" y="4"/>
                      <a:pt x="351" y="4"/>
                      <a:pt x="351" y="5"/>
                    </a:cubicBezTo>
                    <a:cubicBezTo>
                      <a:pt x="351" y="5"/>
                      <a:pt x="351" y="5"/>
                      <a:pt x="351" y="6"/>
                    </a:cubicBezTo>
                    <a:cubicBezTo>
                      <a:pt x="351" y="6"/>
                      <a:pt x="351" y="6"/>
                      <a:pt x="351" y="6"/>
                    </a:cubicBezTo>
                    <a:cubicBezTo>
                      <a:pt x="350" y="6"/>
                      <a:pt x="350" y="7"/>
                      <a:pt x="349" y="6"/>
                    </a:cubicBezTo>
                    <a:cubicBezTo>
                      <a:pt x="349" y="6"/>
                      <a:pt x="349" y="6"/>
                      <a:pt x="349" y="7"/>
                    </a:cubicBezTo>
                    <a:cubicBezTo>
                      <a:pt x="348" y="6"/>
                      <a:pt x="348" y="7"/>
                      <a:pt x="348" y="6"/>
                    </a:cubicBezTo>
                    <a:cubicBezTo>
                      <a:pt x="348" y="6"/>
                      <a:pt x="348" y="6"/>
                      <a:pt x="348" y="6"/>
                    </a:cubicBezTo>
                    <a:cubicBezTo>
                      <a:pt x="347" y="6"/>
                      <a:pt x="347" y="6"/>
                      <a:pt x="347" y="6"/>
                    </a:cubicBezTo>
                    <a:cubicBezTo>
                      <a:pt x="347" y="6"/>
                      <a:pt x="346" y="6"/>
                      <a:pt x="346" y="6"/>
                    </a:cubicBezTo>
                    <a:cubicBezTo>
                      <a:pt x="346" y="5"/>
                      <a:pt x="347" y="6"/>
                      <a:pt x="347" y="6"/>
                    </a:cubicBezTo>
                    <a:cubicBezTo>
                      <a:pt x="347" y="5"/>
                      <a:pt x="346" y="5"/>
                      <a:pt x="346" y="4"/>
                    </a:cubicBezTo>
                    <a:cubicBezTo>
                      <a:pt x="347" y="4"/>
                      <a:pt x="347" y="5"/>
                      <a:pt x="347" y="5"/>
                    </a:cubicBezTo>
                    <a:cubicBezTo>
                      <a:pt x="347" y="4"/>
                      <a:pt x="345" y="4"/>
                      <a:pt x="345" y="3"/>
                    </a:cubicBezTo>
                    <a:cubicBezTo>
                      <a:pt x="345" y="2"/>
                      <a:pt x="345" y="3"/>
                      <a:pt x="346" y="3"/>
                    </a:cubicBezTo>
                    <a:cubicBezTo>
                      <a:pt x="346" y="2"/>
                      <a:pt x="346" y="2"/>
                      <a:pt x="346" y="2"/>
                    </a:cubicBezTo>
                    <a:cubicBezTo>
                      <a:pt x="346" y="1"/>
                      <a:pt x="346" y="1"/>
                      <a:pt x="346" y="1"/>
                    </a:cubicBezTo>
                    <a:cubicBezTo>
                      <a:pt x="347" y="1"/>
                      <a:pt x="347" y="1"/>
                      <a:pt x="347" y="1"/>
                    </a:cubicBezTo>
                    <a:cubicBezTo>
                      <a:pt x="349" y="0"/>
                      <a:pt x="352" y="1"/>
                      <a:pt x="355" y="1"/>
                    </a:cubicBezTo>
                    <a:cubicBezTo>
                      <a:pt x="355" y="1"/>
                      <a:pt x="355" y="2"/>
                      <a:pt x="355" y="2"/>
                    </a:cubicBezTo>
                    <a:cubicBezTo>
                      <a:pt x="358" y="0"/>
                      <a:pt x="361" y="3"/>
                      <a:pt x="363" y="2"/>
                    </a:cubicBezTo>
                    <a:cubicBezTo>
                      <a:pt x="364" y="2"/>
                      <a:pt x="365" y="3"/>
                      <a:pt x="365" y="2"/>
                    </a:cubicBezTo>
                    <a:cubicBezTo>
                      <a:pt x="366" y="3"/>
                      <a:pt x="367" y="3"/>
                      <a:pt x="368" y="2"/>
                    </a:cubicBezTo>
                    <a:cubicBezTo>
                      <a:pt x="368" y="3"/>
                      <a:pt x="369" y="2"/>
                      <a:pt x="370" y="3"/>
                    </a:cubicBezTo>
                    <a:cubicBezTo>
                      <a:pt x="371" y="3"/>
                      <a:pt x="370" y="4"/>
                      <a:pt x="371" y="4"/>
                    </a:cubicBezTo>
                    <a:cubicBezTo>
                      <a:pt x="371" y="4"/>
                      <a:pt x="371" y="3"/>
                      <a:pt x="371" y="3"/>
                    </a:cubicBezTo>
                    <a:cubicBezTo>
                      <a:pt x="372" y="3"/>
                      <a:pt x="372" y="3"/>
                      <a:pt x="373" y="3"/>
                    </a:cubicBezTo>
                    <a:cubicBezTo>
                      <a:pt x="374" y="3"/>
                      <a:pt x="375" y="3"/>
                      <a:pt x="375" y="3"/>
                    </a:cubicBezTo>
                    <a:cubicBezTo>
                      <a:pt x="376" y="3"/>
                      <a:pt x="375" y="4"/>
                      <a:pt x="375" y="5"/>
                    </a:cubicBezTo>
                    <a:cubicBezTo>
                      <a:pt x="376" y="5"/>
                      <a:pt x="376" y="5"/>
                      <a:pt x="376" y="5"/>
                    </a:cubicBezTo>
                    <a:cubicBezTo>
                      <a:pt x="377" y="4"/>
                      <a:pt x="377" y="3"/>
                      <a:pt x="378" y="3"/>
                    </a:cubicBezTo>
                    <a:cubicBezTo>
                      <a:pt x="380" y="4"/>
                      <a:pt x="382" y="3"/>
                      <a:pt x="383" y="4"/>
                    </a:cubicBezTo>
                    <a:cubicBezTo>
                      <a:pt x="381" y="4"/>
                      <a:pt x="381" y="5"/>
                      <a:pt x="380" y="6"/>
                    </a:cubicBezTo>
                    <a:cubicBezTo>
                      <a:pt x="380" y="6"/>
                      <a:pt x="379" y="6"/>
                      <a:pt x="378" y="6"/>
                    </a:cubicBezTo>
                    <a:cubicBezTo>
                      <a:pt x="377" y="6"/>
                      <a:pt x="375" y="6"/>
                      <a:pt x="374" y="7"/>
                    </a:cubicBezTo>
                    <a:close/>
                    <a:moveTo>
                      <a:pt x="368" y="3"/>
                    </a:moveTo>
                    <a:cubicBezTo>
                      <a:pt x="367" y="3"/>
                      <a:pt x="367" y="3"/>
                      <a:pt x="366" y="4"/>
                    </a:cubicBezTo>
                    <a:cubicBezTo>
                      <a:pt x="367" y="6"/>
                      <a:pt x="370" y="4"/>
                      <a:pt x="371" y="4"/>
                    </a:cubicBezTo>
                    <a:cubicBezTo>
                      <a:pt x="370" y="3"/>
                      <a:pt x="368" y="5"/>
                      <a:pt x="368" y="3"/>
                    </a:cubicBezTo>
                    <a:close/>
                    <a:moveTo>
                      <a:pt x="361" y="3"/>
                    </a:moveTo>
                    <a:cubicBezTo>
                      <a:pt x="360" y="3"/>
                      <a:pt x="361" y="4"/>
                      <a:pt x="362" y="4"/>
                    </a:cubicBezTo>
                    <a:cubicBezTo>
                      <a:pt x="361" y="3"/>
                      <a:pt x="361" y="3"/>
                      <a:pt x="361" y="3"/>
                    </a:cubicBezTo>
                    <a:close/>
                    <a:moveTo>
                      <a:pt x="359" y="2"/>
                    </a:moveTo>
                    <a:cubicBezTo>
                      <a:pt x="359" y="2"/>
                      <a:pt x="359" y="2"/>
                      <a:pt x="358" y="2"/>
                    </a:cubicBezTo>
                    <a:cubicBezTo>
                      <a:pt x="358" y="2"/>
                      <a:pt x="358" y="3"/>
                      <a:pt x="359" y="3"/>
                    </a:cubicBezTo>
                    <a:cubicBezTo>
                      <a:pt x="359" y="3"/>
                      <a:pt x="359" y="3"/>
                      <a:pt x="359" y="2"/>
                    </a:cubicBezTo>
                    <a:close/>
                    <a:moveTo>
                      <a:pt x="347" y="5"/>
                    </a:moveTo>
                    <a:cubicBezTo>
                      <a:pt x="347" y="5"/>
                      <a:pt x="347" y="6"/>
                      <a:pt x="348" y="6"/>
                    </a:cubicBezTo>
                    <a:cubicBezTo>
                      <a:pt x="348" y="6"/>
                      <a:pt x="348" y="5"/>
                      <a:pt x="347" y="5"/>
                    </a:cubicBezTo>
                    <a:close/>
                    <a:moveTo>
                      <a:pt x="378" y="8"/>
                    </a:moveTo>
                    <a:cubicBezTo>
                      <a:pt x="378" y="8"/>
                      <a:pt x="379" y="9"/>
                      <a:pt x="378" y="8"/>
                    </a:cubicBezTo>
                    <a:close/>
                    <a:moveTo>
                      <a:pt x="361" y="28"/>
                    </a:moveTo>
                    <a:cubicBezTo>
                      <a:pt x="361" y="28"/>
                      <a:pt x="361" y="28"/>
                      <a:pt x="362" y="28"/>
                    </a:cubicBezTo>
                    <a:cubicBezTo>
                      <a:pt x="362" y="28"/>
                      <a:pt x="362" y="28"/>
                      <a:pt x="362" y="27"/>
                    </a:cubicBezTo>
                    <a:cubicBezTo>
                      <a:pt x="362" y="27"/>
                      <a:pt x="361" y="27"/>
                      <a:pt x="361" y="28"/>
                    </a:cubicBezTo>
                    <a:close/>
                    <a:moveTo>
                      <a:pt x="373" y="13"/>
                    </a:moveTo>
                    <a:cubicBezTo>
                      <a:pt x="373" y="13"/>
                      <a:pt x="372" y="13"/>
                      <a:pt x="372" y="13"/>
                    </a:cubicBezTo>
                    <a:cubicBezTo>
                      <a:pt x="372" y="14"/>
                      <a:pt x="373" y="14"/>
                      <a:pt x="373" y="14"/>
                    </a:cubicBezTo>
                    <a:cubicBezTo>
                      <a:pt x="373" y="14"/>
                      <a:pt x="373" y="14"/>
                      <a:pt x="373" y="13"/>
                    </a:cubicBezTo>
                    <a:close/>
                    <a:moveTo>
                      <a:pt x="373" y="12"/>
                    </a:moveTo>
                    <a:cubicBezTo>
                      <a:pt x="373" y="12"/>
                      <a:pt x="374" y="13"/>
                      <a:pt x="374" y="12"/>
                    </a:cubicBezTo>
                    <a:cubicBezTo>
                      <a:pt x="374" y="12"/>
                      <a:pt x="373" y="11"/>
                      <a:pt x="373" y="12"/>
                    </a:cubicBezTo>
                    <a:close/>
                    <a:moveTo>
                      <a:pt x="359" y="28"/>
                    </a:moveTo>
                    <a:cubicBezTo>
                      <a:pt x="359" y="28"/>
                      <a:pt x="359" y="28"/>
                      <a:pt x="359" y="28"/>
                    </a:cubicBezTo>
                    <a:cubicBezTo>
                      <a:pt x="359" y="28"/>
                      <a:pt x="359" y="28"/>
                      <a:pt x="359" y="28"/>
                    </a:cubicBezTo>
                    <a:cubicBezTo>
                      <a:pt x="359" y="28"/>
                      <a:pt x="359" y="28"/>
                      <a:pt x="360" y="28"/>
                    </a:cubicBezTo>
                    <a:cubicBezTo>
                      <a:pt x="359" y="28"/>
                      <a:pt x="359" y="28"/>
                      <a:pt x="359" y="28"/>
                    </a:cubicBezTo>
                    <a:close/>
                    <a:moveTo>
                      <a:pt x="372" y="13"/>
                    </a:moveTo>
                    <a:cubicBezTo>
                      <a:pt x="372" y="13"/>
                      <a:pt x="372" y="12"/>
                      <a:pt x="373" y="12"/>
                    </a:cubicBezTo>
                    <a:cubicBezTo>
                      <a:pt x="372" y="11"/>
                      <a:pt x="371" y="12"/>
                      <a:pt x="372" y="13"/>
                    </a:cubicBezTo>
                    <a:close/>
                    <a:moveTo>
                      <a:pt x="371" y="13"/>
                    </a:moveTo>
                    <a:cubicBezTo>
                      <a:pt x="371" y="13"/>
                      <a:pt x="371" y="13"/>
                      <a:pt x="371" y="13"/>
                    </a:cubicBezTo>
                    <a:cubicBezTo>
                      <a:pt x="371" y="13"/>
                      <a:pt x="371" y="13"/>
                      <a:pt x="371" y="13"/>
                    </a:cubicBezTo>
                    <a:cubicBezTo>
                      <a:pt x="371" y="13"/>
                      <a:pt x="371" y="13"/>
                      <a:pt x="371" y="13"/>
                    </a:cubicBezTo>
                    <a:cubicBezTo>
                      <a:pt x="371" y="13"/>
                      <a:pt x="371" y="13"/>
                      <a:pt x="371" y="13"/>
                    </a:cubicBezTo>
                    <a:close/>
                    <a:moveTo>
                      <a:pt x="370" y="14"/>
                    </a:moveTo>
                    <a:cubicBezTo>
                      <a:pt x="370" y="14"/>
                      <a:pt x="371" y="14"/>
                      <a:pt x="370" y="14"/>
                    </a:cubicBezTo>
                    <a:cubicBezTo>
                      <a:pt x="370" y="14"/>
                      <a:pt x="370" y="14"/>
                      <a:pt x="370" y="14"/>
                    </a:cubicBezTo>
                    <a:close/>
                    <a:moveTo>
                      <a:pt x="369" y="13"/>
                    </a:moveTo>
                    <a:cubicBezTo>
                      <a:pt x="369" y="13"/>
                      <a:pt x="370" y="14"/>
                      <a:pt x="370" y="14"/>
                    </a:cubicBezTo>
                    <a:cubicBezTo>
                      <a:pt x="370" y="14"/>
                      <a:pt x="370" y="13"/>
                      <a:pt x="369" y="13"/>
                    </a:cubicBezTo>
                    <a:close/>
                    <a:moveTo>
                      <a:pt x="372" y="10"/>
                    </a:moveTo>
                    <a:cubicBezTo>
                      <a:pt x="371" y="10"/>
                      <a:pt x="373" y="11"/>
                      <a:pt x="372" y="10"/>
                    </a:cubicBezTo>
                    <a:close/>
                    <a:moveTo>
                      <a:pt x="373" y="8"/>
                    </a:moveTo>
                    <a:cubicBezTo>
                      <a:pt x="373" y="8"/>
                      <a:pt x="375" y="7"/>
                      <a:pt x="374" y="7"/>
                    </a:cubicBezTo>
                    <a:cubicBezTo>
                      <a:pt x="374" y="7"/>
                      <a:pt x="373" y="7"/>
                      <a:pt x="373" y="8"/>
                    </a:cubicBezTo>
                    <a:close/>
                    <a:moveTo>
                      <a:pt x="356" y="28"/>
                    </a:moveTo>
                    <a:cubicBezTo>
                      <a:pt x="357" y="28"/>
                      <a:pt x="356" y="28"/>
                      <a:pt x="356" y="28"/>
                    </a:cubicBezTo>
                    <a:cubicBezTo>
                      <a:pt x="357" y="28"/>
                      <a:pt x="357" y="28"/>
                      <a:pt x="357" y="28"/>
                    </a:cubicBezTo>
                    <a:cubicBezTo>
                      <a:pt x="357" y="28"/>
                      <a:pt x="357" y="27"/>
                      <a:pt x="356" y="28"/>
                    </a:cubicBezTo>
                    <a:close/>
                    <a:moveTo>
                      <a:pt x="370" y="12"/>
                    </a:moveTo>
                    <a:cubicBezTo>
                      <a:pt x="370" y="12"/>
                      <a:pt x="370" y="12"/>
                      <a:pt x="370" y="12"/>
                    </a:cubicBezTo>
                    <a:cubicBezTo>
                      <a:pt x="370" y="12"/>
                      <a:pt x="370" y="12"/>
                      <a:pt x="370" y="12"/>
                    </a:cubicBezTo>
                    <a:close/>
                    <a:moveTo>
                      <a:pt x="368" y="13"/>
                    </a:moveTo>
                    <a:cubicBezTo>
                      <a:pt x="368" y="13"/>
                      <a:pt x="368" y="13"/>
                      <a:pt x="367" y="14"/>
                    </a:cubicBezTo>
                    <a:cubicBezTo>
                      <a:pt x="368" y="14"/>
                      <a:pt x="368" y="14"/>
                      <a:pt x="368" y="14"/>
                    </a:cubicBezTo>
                    <a:cubicBezTo>
                      <a:pt x="369" y="14"/>
                      <a:pt x="368" y="13"/>
                      <a:pt x="368" y="13"/>
                    </a:cubicBezTo>
                    <a:close/>
                    <a:moveTo>
                      <a:pt x="372" y="8"/>
                    </a:moveTo>
                    <a:cubicBezTo>
                      <a:pt x="372" y="8"/>
                      <a:pt x="373" y="8"/>
                      <a:pt x="372" y="8"/>
                    </a:cubicBezTo>
                    <a:close/>
                    <a:moveTo>
                      <a:pt x="368" y="13"/>
                    </a:moveTo>
                    <a:cubicBezTo>
                      <a:pt x="367" y="12"/>
                      <a:pt x="368" y="13"/>
                      <a:pt x="368" y="13"/>
                    </a:cubicBezTo>
                    <a:close/>
                    <a:moveTo>
                      <a:pt x="367" y="13"/>
                    </a:moveTo>
                    <a:cubicBezTo>
                      <a:pt x="367" y="13"/>
                      <a:pt x="367" y="13"/>
                      <a:pt x="366" y="14"/>
                    </a:cubicBezTo>
                    <a:cubicBezTo>
                      <a:pt x="367" y="14"/>
                      <a:pt x="367" y="14"/>
                      <a:pt x="367" y="14"/>
                    </a:cubicBezTo>
                    <a:cubicBezTo>
                      <a:pt x="367" y="14"/>
                      <a:pt x="367" y="13"/>
                      <a:pt x="367" y="13"/>
                    </a:cubicBezTo>
                    <a:cubicBezTo>
                      <a:pt x="367" y="13"/>
                      <a:pt x="367" y="13"/>
                      <a:pt x="367" y="13"/>
                    </a:cubicBezTo>
                    <a:close/>
                    <a:moveTo>
                      <a:pt x="232" y="176"/>
                    </a:moveTo>
                    <a:cubicBezTo>
                      <a:pt x="232" y="176"/>
                      <a:pt x="233" y="176"/>
                      <a:pt x="233" y="176"/>
                    </a:cubicBezTo>
                    <a:cubicBezTo>
                      <a:pt x="233" y="176"/>
                      <a:pt x="232" y="175"/>
                      <a:pt x="232" y="176"/>
                    </a:cubicBezTo>
                    <a:close/>
                    <a:moveTo>
                      <a:pt x="371" y="8"/>
                    </a:moveTo>
                    <a:cubicBezTo>
                      <a:pt x="371" y="8"/>
                      <a:pt x="370" y="7"/>
                      <a:pt x="371" y="8"/>
                    </a:cubicBezTo>
                    <a:close/>
                    <a:moveTo>
                      <a:pt x="368" y="11"/>
                    </a:moveTo>
                    <a:cubicBezTo>
                      <a:pt x="367" y="11"/>
                      <a:pt x="368" y="12"/>
                      <a:pt x="368" y="11"/>
                    </a:cubicBezTo>
                    <a:cubicBezTo>
                      <a:pt x="368" y="11"/>
                      <a:pt x="368" y="11"/>
                      <a:pt x="368" y="11"/>
                    </a:cubicBezTo>
                    <a:close/>
                    <a:moveTo>
                      <a:pt x="368" y="10"/>
                    </a:moveTo>
                    <a:cubicBezTo>
                      <a:pt x="368" y="10"/>
                      <a:pt x="368" y="10"/>
                      <a:pt x="368" y="10"/>
                    </a:cubicBezTo>
                    <a:close/>
                    <a:moveTo>
                      <a:pt x="365" y="13"/>
                    </a:moveTo>
                    <a:cubicBezTo>
                      <a:pt x="365" y="14"/>
                      <a:pt x="366" y="13"/>
                      <a:pt x="365" y="13"/>
                    </a:cubicBezTo>
                    <a:close/>
                    <a:moveTo>
                      <a:pt x="366" y="13"/>
                    </a:moveTo>
                    <a:cubicBezTo>
                      <a:pt x="365" y="13"/>
                      <a:pt x="364" y="14"/>
                      <a:pt x="363" y="12"/>
                    </a:cubicBezTo>
                    <a:cubicBezTo>
                      <a:pt x="363" y="12"/>
                      <a:pt x="362" y="13"/>
                      <a:pt x="362" y="13"/>
                    </a:cubicBezTo>
                    <a:cubicBezTo>
                      <a:pt x="362" y="14"/>
                      <a:pt x="364" y="13"/>
                      <a:pt x="365" y="14"/>
                    </a:cubicBezTo>
                    <a:cubicBezTo>
                      <a:pt x="364" y="14"/>
                      <a:pt x="365" y="13"/>
                      <a:pt x="365" y="13"/>
                    </a:cubicBezTo>
                    <a:cubicBezTo>
                      <a:pt x="366" y="13"/>
                      <a:pt x="366" y="13"/>
                      <a:pt x="366" y="13"/>
                    </a:cubicBezTo>
                    <a:close/>
                    <a:moveTo>
                      <a:pt x="366" y="10"/>
                    </a:moveTo>
                    <a:cubicBezTo>
                      <a:pt x="365" y="11"/>
                      <a:pt x="365" y="10"/>
                      <a:pt x="364" y="11"/>
                    </a:cubicBezTo>
                    <a:cubicBezTo>
                      <a:pt x="365" y="12"/>
                      <a:pt x="367" y="11"/>
                      <a:pt x="366" y="10"/>
                    </a:cubicBezTo>
                    <a:close/>
                    <a:moveTo>
                      <a:pt x="228" y="176"/>
                    </a:moveTo>
                    <a:cubicBezTo>
                      <a:pt x="227" y="176"/>
                      <a:pt x="227" y="176"/>
                      <a:pt x="227" y="176"/>
                    </a:cubicBezTo>
                    <a:cubicBezTo>
                      <a:pt x="227" y="176"/>
                      <a:pt x="227" y="177"/>
                      <a:pt x="228" y="176"/>
                    </a:cubicBezTo>
                    <a:close/>
                    <a:moveTo>
                      <a:pt x="363" y="10"/>
                    </a:moveTo>
                    <a:cubicBezTo>
                      <a:pt x="363" y="10"/>
                      <a:pt x="363" y="11"/>
                      <a:pt x="363" y="11"/>
                    </a:cubicBezTo>
                    <a:cubicBezTo>
                      <a:pt x="364" y="11"/>
                      <a:pt x="364" y="11"/>
                      <a:pt x="363" y="10"/>
                    </a:cubicBezTo>
                    <a:close/>
                    <a:moveTo>
                      <a:pt x="353" y="22"/>
                    </a:moveTo>
                    <a:cubicBezTo>
                      <a:pt x="353" y="22"/>
                      <a:pt x="354" y="23"/>
                      <a:pt x="354" y="22"/>
                    </a:cubicBezTo>
                    <a:cubicBezTo>
                      <a:pt x="354" y="22"/>
                      <a:pt x="353" y="22"/>
                      <a:pt x="353" y="22"/>
                    </a:cubicBezTo>
                    <a:close/>
                    <a:moveTo>
                      <a:pt x="360" y="14"/>
                    </a:moveTo>
                    <a:cubicBezTo>
                      <a:pt x="359" y="14"/>
                      <a:pt x="360" y="15"/>
                      <a:pt x="360" y="14"/>
                    </a:cubicBezTo>
                    <a:close/>
                    <a:moveTo>
                      <a:pt x="362" y="12"/>
                    </a:moveTo>
                    <a:cubicBezTo>
                      <a:pt x="361" y="12"/>
                      <a:pt x="362" y="13"/>
                      <a:pt x="362" y="12"/>
                    </a:cubicBezTo>
                    <a:close/>
                    <a:moveTo>
                      <a:pt x="361" y="10"/>
                    </a:moveTo>
                    <a:cubicBezTo>
                      <a:pt x="362" y="10"/>
                      <a:pt x="362" y="10"/>
                      <a:pt x="362" y="11"/>
                    </a:cubicBezTo>
                    <a:cubicBezTo>
                      <a:pt x="362" y="11"/>
                      <a:pt x="363" y="11"/>
                      <a:pt x="363" y="10"/>
                    </a:cubicBezTo>
                    <a:cubicBezTo>
                      <a:pt x="363" y="10"/>
                      <a:pt x="362" y="9"/>
                      <a:pt x="361" y="10"/>
                    </a:cubicBezTo>
                    <a:close/>
                    <a:moveTo>
                      <a:pt x="360" y="14"/>
                    </a:moveTo>
                    <a:cubicBezTo>
                      <a:pt x="360" y="14"/>
                      <a:pt x="359" y="14"/>
                      <a:pt x="360" y="14"/>
                    </a:cubicBezTo>
                    <a:close/>
                    <a:moveTo>
                      <a:pt x="365" y="7"/>
                    </a:moveTo>
                    <a:cubicBezTo>
                      <a:pt x="364" y="6"/>
                      <a:pt x="365" y="7"/>
                      <a:pt x="365" y="7"/>
                    </a:cubicBezTo>
                    <a:close/>
                    <a:moveTo>
                      <a:pt x="351" y="22"/>
                    </a:moveTo>
                    <a:cubicBezTo>
                      <a:pt x="351" y="23"/>
                      <a:pt x="352" y="23"/>
                      <a:pt x="352" y="23"/>
                    </a:cubicBezTo>
                    <a:cubicBezTo>
                      <a:pt x="352" y="22"/>
                      <a:pt x="351" y="22"/>
                      <a:pt x="351" y="22"/>
                    </a:cubicBezTo>
                    <a:close/>
                    <a:moveTo>
                      <a:pt x="225" y="176"/>
                    </a:moveTo>
                    <a:cubicBezTo>
                      <a:pt x="225" y="176"/>
                      <a:pt x="224" y="176"/>
                      <a:pt x="224" y="176"/>
                    </a:cubicBezTo>
                    <a:cubicBezTo>
                      <a:pt x="224" y="176"/>
                      <a:pt x="225" y="177"/>
                      <a:pt x="225" y="176"/>
                    </a:cubicBezTo>
                    <a:close/>
                    <a:moveTo>
                      <a:pt x="361" y="11"/>
                    </a:moveTo>
                    <a:cubicBezTo>
                      <a:pt x="361" y="11"/>
                      <a:pt x="361" y="11"/>
                      <a:pt x="361" y="11"/>
                    </a:cubicBezTo>
                    <a:close/>
                    <a:moveTo>
                      <a:pt x="360" y="11"/>
                    </a:moveTo>
                    <a:cubicBezTo>
                      <a:pt x="360" y="11"/>
                      <a:pt x="361" y="11"/>
                      <a:pt x="361" y="11"/>
                    </a:cubicBezTo>
                    <a:cubicBezTo>
                      <a:pt x="360" y="11"/>
                      <a:pt x="360" y="11"/>
                      <a:pt x="360" y="11"/>
                    </a:cubicBezTo>
                    <a:close/>
                    <a:moveTo>
                      <a:pt x="223" y="176"/>
                    </a:moveTo>
                    <a:cubicBezTo>
                      <a:pt x="224" y="176"/>
                      <a:pt x="224" y="177"/>
                      <a:pt x="224" y="176"/>
                    </a:cubicBezTo>
                    <a:cubicBezTo>
                      <a:pt x="224" y="176"/>
                      <a:pt x="223" y="176"/>
                      <a:pt x="223" y="176"/>
                    </a:cubicBezTo>
                    <a:close/>
                    <a:moveTo>
                      <a:pt x="359" y="10"/>
                    </a:moveTo>
                    <a:cubicBezTo>
                      <a:pt x="359" y="10"/>
                      <a:pt x="359" y="10"/>
                      <a:pt x="359" y="10"/>
                    </a:cubicBezTo>
                    <a:close/>
                    <a:moveTo>
                      <a:pt x="360" y="7"/>
                    </a:moveTo>
                    <a:cubicBezTo>
                      <a:pt x="361" y="7"/>
                      <a:pt x="361" y="7"/>
                      <a:pt x="361" y="7"/>
                    </a:cubicBezTo>
                    <a:cubicBezTo>
                      <a:pt x="361" y="6"/>
                      <a:pt x="361" y="6"/>
                      <a:pt x="360" y="7"/>
                    </a:cubicBezTo>
                    <a:close/>
                    <a:moveTo>
                      <a:pt x="356" y="10"/>
                    </a:moveTo>
                    <a:cubicBezTo>
                      <a:pt x="357" y="10"/>
                      <a:pt x="357" y="11"/>
                      <a:pt x="358" y="11"/>
                    </a:cubicBezTo>
                    <a:cubicBezTo>
                      <a:pt x="357" y="10"/>
                      <a:pt x="357" y="9"/>
                      <a:pt x="356" y="10"/>
                    </a:cubicBezTo>
                    <a:close/>
                    <a:moveTo>
                      <a:pt x="354" y="8"/>
                    </a:moveTo>
                    <a:cubicBezTo>
                      <a:pt x="354" y="9"/>
                      <a:pt x="354" y="9"/>
                      <a:pt x="354" y="9"/>
                    </a:cubicBezTo>
                    <a:cubicBezTo>
                      <a:pt x="354" y="9"/>
                      <a:pt x="354" y="9"/>
                      <a:pt x="355" y="9"/>
                    </a:cubicBezTo>
                    <a:cubicBezTo>
                      <a:pt x="355" y="10"/>
                      <a:pt x="354" y="10"/>
                      <a:pt x="354" y="10"/>
                    </a:cubicBezTo>
                    <a:cubicBezTo>
                      <a:pt x="355" y="10"/>
                      <a:pt x="355" y="11"/>
                      <a:pt x="356" y="11"/>
                    </a:cubicBezTo>
                    <a:cubicBezTo>
                      <a:pt x="356" y="10"/>
                      <a:pt x="356" y="10"/>
                      <a:pt x="356" y="10"/>
                    </a:cubicBezTo>
                    <a:cubicBezTo>
                      <a:pt x="356" y="9"/>
                      <a:pt x="355" y="9"/>
                      <a:pt x="354" y="8"/>
                    </a:cubicBezTo>
                    <a:close/>
                    <a:moveTo>
                      <a:pt x="352" y="9"/>
                    </a:moveTo>
                    <a:cubicBezTo>
                      <a:pt x="352" y="10"/>
                      <a:pt x="351" y="9"/>
                      <a:pt x="351" y="10"/>
                    </a:cubicBezTo>
                    <a:cubicBezTo>
                      <a:pt x="352" y="11"/>
                      <a:pt x="352" y="10"/>
                      <a:pt x="353" y="10"/>
                    </a:cubicBezTo>
                    <a:cubicBezTo>
                      <a:pt x="353" y="10"/>
                      <a:pt x="353" y="9"/>
                      <a:pt x="352" y="9"/>
                    </a:cubicBezTo>
                    <a:close/>
                    <a:moveTo>
                      <a:pt x="354" y="8"/>
                    </a:moveTo>
                    <a:cubicBezTo>
                      <a:pt x="353" y="8"/>
                      <a:pt x="354" y="9"/>
                      <a:pt x="354" y="8"/>
                    </a:cubicBezTo>
                    <a:close/>
                    <a:moveTo>
                      <a:pt x="353" y="9"/>
                    </a:moveTo>
                    <a:cubicBezTo>
                      <a:pt x="352" y="8"/>
                      <a:pt x="352" y="9"/>
                      <a:pt x="353" y="9"/>
                    </a:cubicBezTo>
                    <a:close/>
                    <a:moveTo>
                      <a:pt x="349" y="9"/>
                    </a:moveTo>
                    <a:cubicBezTo>
                      <a:pt x="348" y="9"/>
                      <a:pt x="349" y="10"/>
                      <a:pt x="349" y="9"/>
                    </a:cubicBezTo>
                    <a:close/>
                    <a:moveTo>
                      <a:pt x="348" y="9"/>
                    </a:moveTo>
                    <a:cubicBezTo>
                      <a:pt x="348" y="9"/>
                      <a:pt x="348" y="9"/>
                      <a:pt x="348" y="9"/>
                    </a:cubicBezTo>
                    <a:cubicBezTo>
                      <a:pt x="348" y="10"/>
                      <a:pt x="348" y="10"/>
                      <a:pt x="348" y="10"/>
                    </a:cubicBezTo>
                    <a:cubicBezTo>
                      <a:pt x="348" y="10"/>
                      <a:pt x="348" y="10"/>
                      <a:pt x="348" y="9"/>
                    </a:cubicBezTo>
                    <a:cubicBezTo>
                      <a:pt x="348" y="9"/>
                      <a:pt x="348" y="9"/>
                      <a:pt x="348" y="9"/>
                    </a:cubicBezTo>
                    <a:close/>
                    <a:moveTo>
                      <a:pt x="347" y="10"/>
                    </a:moveTo>
                    <a:cubicBezTo>
                      <a:pt x="347" y="9"/>
                      <a:pt x="346" y="9"/>
                      <a:pt x="347" y="10"/>
                    </a:cubicBezTo>
                    <a:close/>
                    <a:moveTo>
                      <a:pt x="347" y="8"/>
                    </a:moveTo>
                    <a:cubicBezTo>
                      <a:pt x="347" y="8"/>
                      <a:pt x="347" y="8"/>
                      <a:pt x="347" y="8"/>
                    </a:cubicBezTo>
                    <a:close/>
                    <a:moveTo>
                      <a:pt x="344" y="8"/>
                    </a:moveTo>
                    <a:cubicBezTo>
                      <a:pt x="345" y="8"/>
                      <a:pt x="345" y="8"/>
                      <a:pt x="346" y="8"/>
                    </a:cubicBezTo>
                    <a:cubicBezTo>
                      <a:pt x="345" y="8"/>
                      <a:pt x="345" y="7"/>
                      <a:pt x="344" y="8"/>
                    </a:cubicBezTo>
                    <a:close/>
                    <a:moveTo>
                      <a:pt x="344" y="9"/>
                    </a:moveTo>
                    <a:cubicBezTo>
                      <a:pt x="344" y="10"/>
                      <a:pt x="345" y="9"/>
                      <a:pt x="345" y="9"/>
                    </a:cubicBezTo>
                    <a:cubicBezTo>
                      <a:pt x="345" y="8"/>
                      <a:pt x="344" y="9"/>
                      <a:pt x="344" y="9"/>
                    </a:cubicBezTo>
                    <a:close/>
                    <a:moveTo>
                      <a:pt x="343" y="10"/>
                    </a:moveTo>
                    <a:cubicBezTo>
                      <a:pt x="343" y="10"/>
                      <a:pt x="343" y="10"/>
                      <a:pt x="343" y="10"/>
                    </a:cubicBezTo>
                    <a:cubicBezTo>
                      <a:pt x="343" y="10"/>
                      <a:pt x="343" y="11"/>
                      <a:pt x="343" y="11"/>
                    </a:cubicBezTo>
                    <a:cubicBezTo>
                      <a:pt x="343" y="11"/>
                      <a:pt x="343" y="10"/>
                      <a:pt x="343" y="10"/>
                    </a:cubicBezTo>
                    <a:cubicBezTo>
                      <a:pt x="343" y="10"/>
                      <a:pt x="343" y="10"/>
                      <a:pt x="343" y="10"/>
                    </a:cubicBezTo>
                    <a:close/>
                    <a:moveTo>
                      <a:pt x="342" y="10"/>
                    </a:moveTo>
                    <a:cubicBezTo>
                      <a:pt x="342" y="10"/>
                      <a:pt x="342" y="10"/>
                      <a:pt x="342" y="10"/>
                    </a:cubicBezTo>
                    <a:close/>
                    <a:moveTo>
                      <a:pt x="342" y="9"/>
                    </a:moveTo>
                    <a:cubicBezTo>
                      <a:pt x="341" y="8"/>
                      <a:pt x="341" y="9"/>
                      <a:pt x="342" y="9"/>
                    </a:cubicBezTo>
                    <a:close/>
                    <a:moveTo>
                      <a:pt x="340" y="9"/>
                    </a:moveTo>
                    <a:cubicBezTo>
                      <a:pt x="340" y="9"/>
                      <a:pt x="340" y="9"/>
                      <a:pt x="340" y="9"/>
                    </a:cubicBezTo>
                    <a:cubicBezTo>
                      <a:pt x="340" y="9"/>
                      <a:pt x="340" y="8"/>
                      <a:pt x="340" y="9"/>
                    </a:cubicBezTo>
                    <a:close/>
                    <a:moveTo>
                      <a:pt x="337" y="8"/>
                    </a:moveTo>
                    <a:cubicBezTo>
                      <a:pt x="338" y="9"/>
                      <a:pt x="338" y="9"/>
                      <a:pt x="339" y="9"/>
                    </a:cubicBezTo>
                    <a:cubicBezTo>
                      <a:pt x="338" y="8"/>
                      <a:pt x="338" y="8"/>
                      <a:pt x="337" y="8"/>
                    </a:cubicBezTo>
                    <a:close/>
                    <a:moveTo>
                      <a:pt x="330" y="20"/>
                    </a:moveTo>
                    <a:cubicBezTo>
                      <a:pt x="329" y="19"/>
                      <a:pt x="331" y="20"/>
                      <a:pt x="330" y="20"/>
                    </a:cubicBezTo>
                    <a:close/>
                    <a:moveTo>
                      <a:pt x="336" y="9"/>
                    </a:moveTo>
                    <a:cubicBezTo>
                      <a:pt x="336" y="8"/>
                      <a:pt x="336" y="9"/>
                      <a:pt x="336" y="8"/>
                    </a:cubicBezTo>
                    <a:cubicBezTo>
                      <a:pt x="336" y="7"/>
                      <a:pt x="334" y="8"/>
                      <a:pt x="334" y="8"/>
                    </a:cubicBezTo>
                    <a:cubicBezTo>
                      <a:pt x="335" y="8"/>
                      <a:pt x="335" y="11"/>
                      <a:pt x="336" y="10"/>
                    </a:cubicBezTo>
                    <a:cubicBezTo>
                      <a:pt x="336" y="9"/>
                      <a:pt x="335" y="9"/>
                      <a:pt x="336" y="9"/>
                    </a:cubicBezTo>
                    <a:close/>
                    <a:moveTo>
                      <a:pt x="336" y="10"/>
                    </a:moveTo>
                    <a:cubicBezTo>
                      <a:pt x="336" y="10"/>
                      <a:pt x="335" y="10"/>
                      <a:pt x="336" y="10"/>
                    </a:cubicBezTo>
                    <a:close/>
                    <a:moveTo>
                      <a:pt x="327" y="21"/>
                    </a:moveTo>
                    <a:cubicBezTo>
                      <a:pt x="327" y="20"/>
                      <a:pt x="327" y="20"/>
                      <a:pt x="327" y="20"/>
                    </a:cubicBezTo>
                    <a:cubicBezTo>
                      <a:pt x="327" y="20"/>
                      <a:pt x="327" y="20"/>
                      <a:pt x="327" y="21"/>
                    </a:cubicBezTo>
                    <a:close/>
                    <a:moveTo>
                      <a:pt x="337" y="7"/>
                    </a:moveTo>
                    <a:cubicBezTo>
                      <a:pt x="337" y="7"/>
                      <a:pt x="337" y="8"/>
                      <a:pt x="338" y="7"/>
                    </a:cubicBezTo>
                    <a:cubicBezTo>
                      <a:pt x="337" y="7"/>
                      <a:pt x="337" y="7"/>
                      <a:pt x="337" y="7"/>
                    </a:cubicBezTo>
                    <a:close/>
                    <a:moveTo>
                      <a:pt x="332" y="11"/>
                    </a:moveTo>
                    <a:cubicBezTo>
                      <a:pt x="331" y="11"/>
                      <a:pt x="332" y="12"/>
                      <a:pt x="332" y="11"/>
                    </a:cubicBezTo>
                    <a:close/>
                    <a:moveTo>
                      <a:pt x="333" y="7"/>
                    </a:moveTo>
                    <a:cubicBezTo>
                      <a:pt x="333" y="7"/>
                      <a:pt x="333" y="7"/>
                      <a:pt x="333" y="7"/>
                    </a:cubicBezTo>
                    <a:close/>
                    <a:moveTo>
                      <a:pt x="331" y="7"/>
                    </a:moveTo>
                    <a:cubicBezTo>
                      <a:pt x="330" y="8"/>
                      <a:pt x="331" y="8"/>
                      <a:pt x="331" y="8"/>
                    </a:cubicBezTo>
                    <a:cubicBezTo>
                      <a:pt x="331" y="8"/>
                      <a:pt x="331" y="8"/>
                      <a:pt x="332" y="8"/>
                    </a:cubicBezTo>
                    <a:cubicBezTo>
                      <a:pt x="331" y="7"/>
                      <a:pt x="331" y="8"/>
                      <a:pt x="331" y="7"/>
                    </a:cubicBezTo>
                    <a:close/>
                    <a:moveTo>
                      <a:pt x="326" y="12"/>
                    </a:moveTo>
                    <a:cubicBezTo>
                      <a:pt x="326" y="12"/>
                      <a:pt x="326" y="12"/>
                      <a:pt x="327" y="12"/>
                    </a:cubicBezTo>
                    <a:cubicBezTo>
                      <a:pt x="327" y="12"/>
                      <a:pt x="327" y="12"/>
                      <a:pt x="326" y="12"/>
                    </a:cubicBezTo>
                    <a:close/>
                    <a:moveTo>
                      <a:pt x="324" y="12"/>
                    </a:moveTo>
                    <a:cubicBezTo>
                      <a:pt x="325" y="12"/>
                      <a:pt x="324" y="12"/>
                      <a:pt x="324" y="12"/>
                    </a:cubicBezTo>
                    <a:close/>
                    <a:moveTo>
                      <a:pt x="328" y="7"/>
                    </a:moveTo>
                    <a:cubicBezTo>
                      <a:pt x="328" y="6"/>
                      <a:pt x="328" y="7"/>
                      <a:pt x="328" y="7"/>
                    </a:cubicBezTo>
                    <a:close/>
                    <a:moveTo>
                      <a:pt x="327" y="7"/>
                    </a:moveTo>
                    <a:cubicBezTo>
                      <a:pt x="326" y="7"/>
                      <a:pt x="326" y="7"/>
                      <a:pt x="326" y="7"/>
                    </a:cubicBezTo>
                    <a:cubicBezTo>
                      <a:pt x="326" y="7"/>
                      <a:pt x="327" y="8"/>
                      <a:pt x="327" y="8"/>
                    </a:cubicBezTo>
                    <a:cubicBezTo>
                      <a:pt x="327" y="7"/>
                      <a:pt x="327" y="7"/>
                      <a:pt x="327" y="7"/>
                    </a:cubicBezTo>
                    <a:close/>
                    <a:moveTo>
                      <a:pt x="326" y="8"/>
                    </a:moveTo>
                    <a:cubicBezTo>
                      <a:pt x="327" y="8"/>
                      <a:pt x="326" y="8"/>
                      <a:pt x="326" y="8"/>
                    </a:cubicBezTo>
                    <a:close/>
                    <a:moveTo>
                      <a:pt x="322" y="12"/>
                    </a:moveTo>
                    <a:cubicBezTo>
                      <a:pt x="321" y="12"/>
                      <a:pt x="322" y="13"/>
                      <a:pt x="322" y="12"/>
                    </a:cubicBezTo>
                    <a:cubicBezTo>
                      <a:pt x="322" y="12"/>
                      <a:pt x="322" y="12"/>
                      <a:pt x="322" y="12"/>
                    </a:cubicBezTo>
                    <a:close/>
                    <a:moveTo>
                      <a:pt x="324" y="7"/>
                    </a:moveTo>
                    <a:cubicBezTo>
                      <a:pt x="323" y="7"/>
                      <a:pt x="323" y="6"/>
                      <a:pt x="322" y="6"/>
                    </a:cubicBezTo>
                    <a:cubicBezTo>
                      <a:pt x="322" y="7"/>
                      <a:pt x="324" y="8"/>
                      <a:pt x="325" y="8"/>
                    </a:cubicBezTo>
                    <a:cubicBezTo>
                      <a:pt x="325" y="8"/>
                      <a:pt x="325" y="7"/>
                      <a:pt x="325" y="7"/>
                    </a:cubicBezTo>
                    <a:cubicBezTo>
                      <a:pt x="325" y="7"/>
                      <a:pt x="324" y="7"/>
                      <a:pt x="324" y="7"/>
                    </a:cubicBezTo>
                    <a:close/>
                    <a:moveTo>
                      <a:pt x="321" y="10"/>
                    </a:moveTo>
                    <a:cubicBezTo>
                      <a:pt x="321" y="10"/>
                      <a:pt x="322" y="11"/>
                      <a:pt x="321" y="10"/>
                    </a:cubicBezTo>
                    <a:close/>
                    <a:moveTo>
                      <a:pt x="319" y="11"/>
                    </a:moveTo>
                    <a:cubicBezTo>
                      <a:pt x="319" y="11"/>
                      <a:pt x="320" y="11"/>
                      <a:pt x="320" y="12"/>
                    </a:cubicBezTo>
                    <a:cubicBezTo>
                      <a:pt x="320" y="11"/>
                      <a:pt x="320" y="11"/>
                      <a:pt x="320" y="11"/>
                    </a:cubicBezTo>
                    <a:cubicBezTo>
                      <a:pt x="320" y="11"/>
                      <a:pt x="319" y="11"/>
                      <a:pt x="319" y="11"/>
                    </a:cubicBezTo>
                    <a:close/>
                    <a:moveTo>
                      <a:pt x="317" y="10"/>
                    </a:moveTo>
                    <a:cubicBezTo>
                      <a:pt x="317" y="11"/>
                      <a:pt x="318" y="11"/>
                      <a:pt x="319" y="11"/>
                    </a:cubicBezTo>
                    <a:cubicBezTo>
                      <a:pt x="319" y="10"/>
                      <a:pt x="318" y="10"/>
                      <a:pt x="317" y="10"/>
                    </a:cubicBezTo>
                    <a:close/>
                    <a:moveTo>
                      <a:pt x="319" y="7"/>
                    </a:moveTo>
                    <a:cubicBezTo>
                      <a:pt x="320" y="8"/>
                      <a:pt x="319" y="6"/>
                      <a:pt x="319" y="7"/>
                    </a:cubicBezTo>
                    <a:close/>
                    <a:moveTo>
                      <a:pt x="317" y="8"/>
                    </a:moveTo>
                    <a:cubicBezTo>
                      <a:pt x="317" y="8"/>
                      <a:pt x="318" y="8"/>
                      <a:pt x="317" y="8"/>
                    </a:cubicBezTo>
                    <a:close/>
                    <a:moveTo>
                      <a:pt x="313" y="10"/>
                    </a:moveTo>
                    <a:cubicBezTo>
                      <a:pt x="312" y="11"/>
                      <a:pt x="309" y="9"/>
                      <a:pt x="308" y="10"/>
                    </a:cubicBezTo>
                    <a:cubicBezTo>
                      <a:pt x="308" y="11"/>
                      <a:pt x="308" y="11"/>
                      <a:pt x="308" y="11"/>
                    </a:cubicBezTo>
                    <a:cubicBezTo>
                      <a:pt x="309" y="11"/>
                      <a:pt x="309" y="10"/>
                      <a:pt x="310" y="10"/>
                    </a:cubicBezTo>
                    <a:cubicBezTo>
                      <a:pt x="310" y="11"/>
                      <a:pt x="310" y="11"/>
                      <a:pt x="310" y="12"/>
                    </a:cubicBezTo>
                    <a:cubicBezTo>
                      <a:pt x="311" y="10"/>
                      <a:pt x="313" y="12"/>
                      <a:pt x="314" y="11"/>
                    </a:cubicBezTo>
                    <a:cubicBezTo>
                      <a:pt x="314" y="11"/>
                      <a:pt x="314" y="12"/>
                      <a:pt x="315" y="11"/>
                    </a:cubicBezTo>
                    <a:cubicBezTo>
                      <a:pt x="315" y="11"/>
                      <a:pt x="314" y="11"/>
                      <a:pt x="313" y="10"/>
                    </a:cubicBezTo>
                    <a:close/>
                    <a:moveTo>
                      <a:pt x="315" y="8"/>
                    </a:moveTo>
                    <a:cubicBezTo>
                      <a:pt x="315" y="8"/>
                      <a:pt x="315" y="8"/>
                      <a:pt x="315" y="8"/>
                    </a:cubicBezTo>
                    <a:cubicBezTo>
                      <a:pt x="315" y="8"/>
                      <a:pt x="315" y="8"/>
                      <a:pt x="315" y="8"/>
                    </a:cubicBezTo>
                    <a:cubicBezTo>
                      <a:pt x="315" y="8"/>
                      <a:pt x="315" y="8"/>
                      <a:pt x="315" y="8"/>
                    </a:cubicBezTo>
                    <a:cubicBezTo>
                      <a:pt x="315" y="8"/>
                      <a:pt x="315" y="8"/>
                      <a:pt x="316" y="8"/>
                    </a:cubicBezTo>
                    <a:cubicBezTo>
                      <a:pt x="315" y="8"/>
                      <a:pt x="315" y="8"/>
                      <a:pt x="315" y="8"/>
                    </a:cubicBezTo>
                    <a:close/>
                    <a:moveTo>
                      <a:pt x="315" y="8"/>
                    </a:moveTo>
                    <a:cubicBezTo>
                      <a:pt x="314" y="8"/>
                      <a:pt x="315" y="9"/>
                      <a:pt x="315" y="8"/>
                    </a:cubicBezTo>
                    <a:close/>
                    <a:moveTo>
                      <a:pt x="311" y="7"/>
                    </a:moveTo>
                    <a:cubicBezTo>
                      <a:pt x="311" y="7"/>
                      <a:pt x="311" y="7"/>
                      <a:pt x="311" y="7"/>
                    </a:cubicBezTo>
                    <a:close/>
                    <a:moveTo>
                      <a:pt x="309" y="7"/>
                    </a:moveTo>
                    <a:cubicBezTo>
                      <a:pt x="309" y="8"/>
                      <a:pt x="309" y="8"/>
                      <a:pt x="310" y="7"/>
                    </a:cubicBezTo>
                    <a:cubicBezTo>
                      <a:pt x="309" y="7"/>
                      <a:pt x="309" y="7"/>
                      <a:pt x="309" y="7"/>
                    </a:cubicBezTo>
                    <a:close/>
                    <a:moveTo>
                      <a:pt x="307" y="10"/>
                    </a:moveTo>
                    <a:cubicBezTo>
                      <a:pt x="307" y="10"/>
                      <a:pt x="307" y="10"/>
                      <a:pt x="307" y="10"/>
                    </a:cubicBezTo>
                    <a:close/>
                    <a:moveTo>
                      <a:pt x="304" y="10"/>
                    </a:moveTo>
                    <a:cubicBezTo>
                      <a:pt x="305" y="11"/>
                      <a:pt x="306" y="11"/>
                      <a:pt x="307" y="10"/>
                    </a:cubicBezTo>
                    <a:cubicBezTo>
                      <a:pt x="306" y="9"/>
                      <a:pt x="305" y="10"/>
                      <a:pt x="304" y="10"/>
                    </a:cubicBezTo>
                    <a:close/>
                    <a:moveTo>
                      <a:pt x="302" y="6"/>
                    </a:moveTo>
                    <a:cubicBezTo>
                      <a:pt x="301" y="7"/>
                      <a:pt x="302" y="8"/>
                      <a:pt x="302" y="7"/>
                    </a:cubicBezTo>
                    <a:cubicBezTo>
                      <a:pt x="302" y="7"/>
                      <a:pt x="302" y="7"/>
                      <a:pt x="302" y="6"/>
                    </a:cubicBezTo>
                    <a:close/>
                    <a:moveTo>
                      <a:pt x="287" y="19"/>
                    </a:moveTo>
                    <a:cubicBezTo>
                      <a:pt x="287" y="19"/>
                      <a:pt x="288" y="20"/>
                      <a:pt x="288" y="19"/>
                    </a:cubicBezTo>
                    <a:cubicBezTo>
                      <a:pt x="288" y="19"/>
                      <a:pt x="288" y="19"/>
                      <a:pt x="287" y="19"/>
                    </a:cubicBezTo>
                    <a:close/>
                    <a:moveTo>
                      <a:pt x="263" y="10"/>
                    </a:moveTo>
                    <a:cubicBezTo>
                      <a:pt x="263" y="10"/>
                      <a:pt x="262" y="10"/>
                      <a:pt x="262" y="10"/>
                    </a:cubicBezTo>
                    <a:cubicBezTo>
                      <a:pt x="262" y="10"/>
                      <a:pt x="263" y="10"/>
                      <a:pt x="263" y="10"/>
                    </a:cubicBezTo>
                    <a:close/>
                    <a:moveTo>
                      <a:pt x="261" y="9"/>
                    </a:moveTo>
                    <a:cubicBezTo>
                      <a:pt x="261" y="10"/>
                      <a:pt x="260" y="9"/>
                      <a:pt x="260" y="10"/>
                    </a:cubicBezTo>
                    <a:cubicBezTo>
                      <a:pt x="260" y="10"/>
                      <a:pt x="261" y="10"/>
                      <a:pt x="262" y="10"/>
                    </a:cubicBezTo>
                    <a:cubicBezTo>
                      <a:pt x="262" y="10"/>
                      <a:pt x="262" y="10"/>
                      <a:pt x="262" y="10"/>
                    </a:cubicBezTo>
                    <a:cubicBezTo>
                      <a:pt x="262" y="10"/>
                      <a:pt x="262" y="9"/>
                      <a:pt x="261" y="9"/>
                    </a:cubicBezTo>
                    <a:close/>
                    <a:moveTo>
                      <a:pt x="258" y="10"/>
                    </a:moveTo>
                    <a:cubicBezTo>
                      <a:pt x="257" y="9"/>
                      <a:pt x="259" y="10"/>
                      <a:pt x="258" y="10"/>
                    </a:cubicBezTo>
                    <a:close/>
                    <a:moveTo>
                      <a:pt x="249" y="10"/>
                    </a:moveTo>
                    <a:cubicBezTo>
                      <a:pt x="249" y="10"/>
                      <a:pt x="249" y="10"/>
                      <a:pt x="249" y="10"/>
                    </a:cubicBezTo>
                    <a:cubicBezTo>
                      <a:pt x="249" y="10"/>
                      <a:pt x="249" y="10"/>
                      <a:pt x="249" y="10"/>
                    </a:cubicBezTo>
                    <a:cubicBezTo>
                      <a:pt x="249" y="10"/>
                      <a:pt x="249" y="10"/>
                      <a:pt x="249" y="10"/>
                    </a:cubicBezTo>
                    <a:close/>
                    <a:moveTo>
                      <a:pt x="208" y="8"/>
                    </a:moveTo>
                    <a:cubicBezTo>
                      <a:pt x="209" y="8"/>
                      <a:pt x="208" y="9"/>
                      <a:pt x="208" y="8"/>
                    </a:cubicBezTo>
                    <a:close/>
                    <a:moveTo>
                      <a:pt x="163" y="27"/>
                    </a:moveTo>
                    <a:cubicBezTo>
                      <a:pt x="162" y="27"/>
                      <a:pt x="162" y="27"/>
                      <a:pt x="162" y="28"/>
                    </a:cubicBezTo>
                    <a:cubicBezTo>
                      <a:pt x="162" y="28"/>
                      <a:pt x="163" y="28"/>
                      <a:pt x="164" y="28"/>
                    </a:cubicBezTo>
                    <a:cubicBezTo>
                      <a:pt x="163" y="28"/>
                      <a:pt x="163" y="27"/>
                      <a:pt x="163" y="27"/>
                    </a:cubicBezTo>
                    <a:close/>
                    <a:moveTo>
                      <a:pt x="178" y="7"/>
                    </a:moveTo>
                    <a:cubicBezTo>
                      <a:pt x="178" y="7"/>
                      <a:pt x="179" y="8"/>
                      <a:pt x="178" y="7"/>
                    </a:cubicBezTo>
                    <a:close/>
                    <a:moveTo>
                      <a:pt x="160" y="27"/>
                    </a:moveTo>
                    <a:cubicBezTo>
                      <a:pt x="160" y="27"/>
                      <a:pt x="160" y="28"/>
                      <a:pt x="161" y="28"/>
                    </a:cubicBezTo>
                    <a:cubicBezTo>
                      <a:pt x="161" y="28"/>
                      <a:pt x="161" y="28"/>
                      <a:pt x="161" y="27"/>
                    </a:cubicBezTo>
                    <a:cubicBezTo>
                      <a:pt x="161" y="27"/>
                      <a:pt x="161" y="27"/>
                      <a:pt x="160" y="27"/>
                    </a:cubicBezTo>
                    <a:close/>
                    <a:moveTo>
                      <a:pt x="160" y="16"/>
                    </a:moveTo>
                    <a:cubicBezTo>
                      <a:pt x="160" y="16"/>
                      <a:pt x="160" y="16"/>
                      <a:pt x="160" y="16"/>
                    </a:cubicBezTo>
                    <a:cubicBezTo>
                      <a:pt x="160" y="16"/>
                      <a:pt x="160" y="16"/>
                      <a:pt x="160" y="16"/>
                    </a:cubicBezTo>
                    <a:close/>
                    <a:moveTo>
                      <a:pt x="159" y="16"/>
                    </a:moveTo>
                    <a:cubicBezTo>
                      <a:pt x="159" y="16"/>
                      <a:pt x="159" y="16"/>
                      <a:pt x="159" y="15"/>
                    </a:cubicBezTo>
                    <a:cubicBezTo>
                      <a:pt x="159" y="16"/>
                      <a:pt x="159" y="16"/>
                      <a:pt x="159" y="16"/>
                    </a:cubicBezTo>
                    <a:close/>
                    <a:moveTo>
                      <a:pt x="150" y="15"/>
                    </a:moveTo>
                    <a:cubicBezTo>
                      <a:pt x="150" y="15"/>
                      <a:pt x="149" y="15"/>
                      <a:pt x="149" y="16"/>
                    </a:cubicBezTo>
                    <a:cubicBezTo>
                      <a:pt x="149" y="16"/>
                      <a:pt x="149" y="16"/>
                      <a:pt x="149" y="16"/>
                    </a:cubicBezTo>
                    <a:cubicBezTo>
                      <a:pt x="149" y="16"/>
                      <a:pt x="150" y="16"/>
                      <a:pt x="150" y="15"/>
                    </a:cubicBezTo>
                    <a:close/>
                    <a:moveTo>
                      <a:pt x="147" y="14"/>
                    </a:moveTo>
                    <a:cubicBezTo>
                      <a:pt x="148" y="15"/>
                      <a:pt x="148" y="15"/>
                      <a:pt x="148" y="15"/>
                    </a:cubicBezTo>
                    <a:cubicBezTo>
                      <a:pt x="148" y="15"/>
                      <a:pt x="148" y="14"/>
                      <a:pt x="147" y="14"/>
                    </a:cubicBezTo>
                    <a:close/>
                    <a:moveTo>
                      <a:pt x="146" y="14"/>
                    </a:moveTo>
                    <a:cubicBezTo>
                      <a:pt x="146" y="14"/>
                      <a:pt x="146" y="15"/>
                      <a:pt x="146" y="14"/>
                    </a:cubicBezTo>
                    <a:cubicBezTo>
                      <a:pt x="146" y="14"/>
                      <a:pt x="146" y="14"/>
                      <a:pt x="146" y="14"/>
                    </a:cubicBezTo>
                    <a:close/>
                    <a:moveTo>
                      <a:pt x="134" y="25"/>
                    </a:moveTo>
                    <a:cubicBezTo>
                      <a:pt x="134" y="25"/>
                      <a:pt x="134" y="25"/>
                      <a:pt x="134" y="25"/>
                    </a:cubicBezTo>
                    <a:close/>
                    <a:moveTo>
                      <a:pt x="135" y="13"/>
                    </a:moveTo>
                    <a:cubicBezTo>
                      <a:pt x="136" y="13"/>
                      <a:pt x="135" y="13"/>
                      <a:pt x="135" y="13"/>
                    </a:cubicBezTo>
                    <a:close/>
                    <a:moveTo>
                      <a:pt x="134" y="12"/>
                    </a:moveTo>
                    <a:cubicBezTo>
                      <a:pt x="133" y="12"/>
                      <a:pt x="133" y="12"/>
                      <a:pt x="133" y="12"/>
                    </a:cubicBezTo>
                    <a:cubicBezTo>
                      <a:pt x="133" y="13"/>
                      <a:pt x="133" y="13"/>
                      <a:pt x="134" y="12"/>
                    </a:cubicBezTo>
                    <a:close/>
                    <a:moveTo>
                      <a:pt x="132" y="12"/>
                    </a:moveTo>
                    <a:cubicBezTo>
                      <a:pt x="132" y="12"/>
                      <a:pt x="133" y="13"/>
                      <a:pt x="133" y="12"/>
                    </a:cubicBezTo>
                    <a:cubicBezTo>
                      <a:pt x="133" y="12"/>
                      <a:pt x="132" y="12"/>
                      <a:pt x="132" y="12"/>
                    </a:cubicBezTo>
                    <a:close/>
                    <a:moveTo>
                      <a:pt x="121" y="23"/>
                    </a:moveTo>
                    <a:cubicBezTo>
                      <a:pt x="120" y="23"/>
                      <a:pt x="121" y="23"/>
                      <a:pt x="121" y="23"/>
                    </a:cubicBezTo>
                    <a:close/>
                    <a:moveTo>
                      <a:pt x="128" y="12"/>
                    </a:moveTo>
                    <a:cubicBezTo>
                      <a:pt x="129" y="12"/>
                      <a:pt x="129" y="12"/>
                      <a:pt x="129" y="12"/>
                    </a:cubicBezTo>
                    <a:cubicBezTo>
                      <a:pt x="129" y="12"/>
                      <a:pt x="129" y="12"/>
                      <a:pt x="128" y="12"/>
                    </a:cubicBezTo>
                    <a:close/>
                    <a:moveTo>
                      <a:pt x="127" y="12"/>
                    </a:moveTo>
                    <a:cubicBezTo>
                      <a:pt x="127" y="12"/>
                      <a:pt x="128" y="12"/>
                      <a:pt x="128" y="12"/>
                    </a:cubicBezTo>
                    <a:cubicBezTo>
                      <a:pt x="128" y="11"/>
                      <a:pt x="127" y="11"/>
                      <a:pt x="127" y="12"/>
                    </a:cubicBezTo>
                    <a:close/>
                    <a:moveTo>
                      <a:pt x="126" y="12"/>
                    </a:moveTo>
                    <a:cubicBezTo>
                      <a:pt x="126" y="12"/>
                      <a:pt x="126" y="12"/>
                      <a:pt x="126" y="12"/>
                    </a:cubicBezTo>
                    <a:close/>
                    <a:moveTo>
                      <a:pt x="124" y="12"/>
                    </a:moveTo>
                    <a:cubicBezTo>
                      <a:pt x="124" y="12"/>
                      <a:pt x="124" y="12"/>
                      <a:pt x="124" y="12"/>
                    </a:cubicBezTo>
                    <a:cubicBezTo>
                      <a:pt x="124" y="12"/>
                      <a:pt x="125" y="12"/>
                      <a:pt x="125" y="11"/>
                    </a:cubicBezTo>
                    <a:cubicBezTo>
                      <a:pt x="124" y="12"/>
                      <a:pt x="124" y="12"/>
                      <a:pt x="124" y="12"/>
                    </a:cubicBezTo>
                    <a:close/>
                    <a:moveTo>
                      <a:pt x="123" y="11"/>
                    </a:moveTo>
                    <a:cubicBezTo>
                      <a:pt x="123" y="11"/>
                      <a:pt x="122" y="11"/>
                      <a:pt x="122" y="12"/>
                    </a:cubicBezTo>
                    <a:cubicBezTo>
                      <a:pt x="123" y="12"/>
                      <a:pt x="123" y="11"/>
                      <a:pt x="123" y="11"/>
                    </a:cubicBezTo>
                    <a:close/>
                    <a:moveTo>
                      <a:pt x="121" y="11"/>
                    </a:moveTo>
                    <a:cubicBezTo>
                      <a:pt x="121" y="12"/>
                      <a:pt x="121" y="12"/>
                      <a:pt x="121" y="11"/>
                    </a:cubicBezTo>
                    <a:cubicBezTo>
                      <a:pt x="121" y="11"/>
                      <a:pt x="121" y="11"/>
                      <a:pt x="121" y="11"/>
                    </a:cubicBezTo>
                    <a:close/>
                    <a:moveTo>
                      <a:pt x="119" y="10"/>
                    </a:moveTo>
                    <a:cubicBezTo>
                      <a:pt x="119" y="11"/>
                      <a:pt x="118" y="11"/>
                      <a:pt x="118" y="11"/>
                    </a:cubicBezTo>
                    <a:cubicBezTo>
                      <a:pt x="118" y="11"/>
                      <a:pt x="119" y="11"/>
                      <a:pt x="119" y="11"/>
                    </a:cubicBezTo>
                    <a:cubicBezTo>
                      <a:pt x="119" y="11"/>
                      <a:pt x="119" y="11"/>
                      <a:pt x="119" y="10"/>
                    </a:cubicBezTo>
                    <a:close/>
                    <a:moveTo>
                      <a:pt x="120" y="8"/>
                    </a:moveTo>
                    <a:cubicBezTo>
                      <a:pt x="119" y="8"/>
                      <a:pt x="120" y="9"/>
                      <a:pt x="120" y="9"/>
                    </a:cubicBezTo>
                    <a:cubicBezTo>
                      <a:pt x="120" y="9"/>
                      <a:pt x="120" y="8"/>
                      <a:pt x="120" y="8"/>
                    </a:cubicBezTo>
                    <a:close/>
                    <a:moveTo>
                      <a:pt x="120" y="6"/>
                    </a:moveTo>
                    <a:cubicBezTo>
                      <a:pt x="120" y="6"/>
                      <a:pt x="120" y="7"/>
                      <a:pt x="120" y="7"/>
                    </a:cubicBezTo>
                    <a:cubicBezTo>
                      <a:pt x="120" y="7"/>
                      <a:pt x="120" y="7"/>
                      <a:pt x="121" y="7"/>
                    </a:cubicBezTo>
                    <a:cubicBezTo>
                      <a:pt x="121" y="7"/>
                      <a:pt x="121" y="7"/>
                      <a:pt x="121" y="7"/>
                    </a:cubicBezTo>
                    <a:cubicBezTo>
                      <a:pt x="121" y="6"/>
                      <a:pt x="120" y="6"/>
                      <a:pt x="120" y="6"/>
                    </a:cubicBezTo>
                    <a:close/>
                    <a:moveTo>
                      <a:pt x="117" y="8"/>
                    </a:moveTo>
                    <a:cubicBezTo>
                      <a:pt x="116" y="8"/>
                      <a:pt x="116" y="8"/>
                      <a:pt x="115" y="8"/>
                    </a:cubicBezTo>
                    <a:cubicBezTo>
                      <a:pt x="115" y="7"/>
                      <a:pt x="115" y="7"/>
                      <a:pt x="114" y="7"/>
                    </a:cubicBezTo>
                    <a:cubicBezTo>
                      <a:pt x="114" y="7"/>
                      <a:pt x="114" y="8"/>
                      <a:pt x="114" y="8"/>
                    </a:cubicBezTo>
                    <a:cubicBezTo>
                      <a:pt x="116" y="10"/>
                      <a:pt x="117" y="8"/>
                      <a:pt x="119" y="9"/>
                    </a:cubicBezTo>
                    <a:cubicBezTo>
                      <a:pt x="119" y="8"/>
                      <a:pt x="119" y="7"/>
                      <a:pt x="118" y="8"/>
                    </a:cubicBezTo>
                    <a:cubicBezTo>
                      <a:pt x="118" y="8"/>
                      <a:pt x="118" y="8"/>
                      <a:pt x="118" y="8"/>
                    </a:cubicBezTo>
                    <a:cubicBezTo>
                      <a:pt x="117" y="9"/>
                      <a:pt x="117" y="7"/>
                      <a:pt x="117" y="8"/>
                    </a:cubicBezTo>
                    <a:cubicBezTo>
                      <a:pt x="117" y="8"/>
                      <a:pt x="117" y="8"/>
                      <a:pt x="117" y="8"/>
                    </a:cubicBezTo>
                    <a:close/>
                    <a:moveTo>
                      <a:pt x="117" y="11"/>
                    </a:moveTo>
                    <a:cubicBezTo>
                      <a:pt x="117" y="11"/>
                      <a:pt x="117" y="11"/>
                      <a:pt x="117" y="11"/>
                    </a:cubicBezTo>
                    <a:close/>
                    <a:moveTo>
                      <a:pt x="116" y="10"/>
                    </a:moveTo>
                    <a:cubicBezTo>
                      <a:pt x="115" y="11"/>
                      <a:pt x="116" y="11"/>
                      <a:pt x="116" y="11"/>
                    </a:cubicBezTo>
                    <a:cubicBezTo>
                      <a:pt x="116" y="11"/>
                      <a:pt x="116" y="10"/>
                      <a:pt x="116" y="10"/>
                    </a:cubicBezTo>
                    <a:close/>
                    <a:moveTo>
                      <a:pt x="113" y="10"/>
                    </a:moveTo>
                    <a:cubicBezTo>
                      <a:pt x="114" y="11"/>
                      <a:pt x="114" y="11"/>
                      <a:pt x="114" y="11"/>
                    </a:cubicBezTo>
                    <a:cubicBezTo>
                      <a:pt x="114" y="11"/>
                      <a:pt x="113" y="10"/>
                      <a:pt x="113" y="10"/>
                    </a:cubicBezTo>
                    <a:close/>
                    <a:moveTo>
                      <a:pt x="116" y="7"/>
                    </a:moveTo>
                    <a:cubicBezTo>
                      <a:pt x="116" y="8"/>
                      <a:pt x="116" y="8"/>
                      <a:pt x="117" y="8"/>
                    </a:cubicBezTo>
                    <a:cubicBezTo>
                      <a:pt x="116" y="7"/>
                      <a:pt x="116" y="7"/>
                      <a:pt x="116" y="7"/>
                    </a:cubicBezTo>
                    <a:close/>
                    <a:moveTo>
                      <a:pt x="114" y="10"/>
                    </a:moveTo>
                    <a:cubicBezTo>
                      <a:pt x="114" y="10"/>
                      <a:pt x="114" y="10"/>
                      <a:pt x="114" y="10"/>
                    </a:cubicBezTo>
                    <a:cubicBezTo>
                      <a:pt x="114" y="10"/>
                      <a:pt x="114" y="10"/>
                      <a:pt x="114" y="10"/>
                    </a:cubicBezTo>
                    <a:close/>
                    <a:moveTo>
                      <a:pt x="112" y="6"/>
                    </a:moveTo>
                    <a:cubicBezTo>
                      <a:pt x="112" y="7"/>
                      <a:pt x="112" y="6"/>
                      <a:pt x="112" y="6"/>
                    </a:cubicBezTo>
                    <a:cubicBezTo>
                      <a:pt x="111" y="7"/>
                      <a:pt x="112" y="8"/>
                      <a:pt x="111" y="8"/>
                    </a:cubicBezTo>
                    <a:cubicBezTo>
                      <a:pt x="112" y="8"/>
                      <a:pt x="112" y="8"/>
                      <a:pt x="113" y="8"/>
                    </a:cubicBezTo>
                    <a:cubicBezTo>
                      <a:pt x="113" y="7"/>
                      <a:pt x="113" y="7"/>
                      <a:pt x="112" y="6"/>
                    </a:cubicBezTo>
                    <a:close/>
                    <a:moveTo>
                      <a:pt x="110" y="10"/>
                    </a:moveTo>
                    <a:cubicBezTo>
                      <a:pt x="110" y="9"/>
                      <a:pt x="111" y="10"/>
                      <a:pt x="110" y="10"/>
                    </a:cubicBezTo>
                    <a:close/>
                    <a:moveTo>
                      <a:pt x="109" y="9"/>
                    </a:moveTo>
                    <a:cubicBezTo>
                      <a:pt x="109" y="10"/>
                      <a:pt x="110" y="10"/>
                      <a:pt x="110" y="10"/>
                    </a:cubicBezTo>
                    <a:cubicBezTo>
                      <a:pt x="109" y="9"/>
                      <a:pt x="109" y="9"/>
                      <a:pt x="109" y="9"/>
                    </a:cubicBezTo>
                    <a:close/>
                    <a:moveTo>
                      <a:pt x="110" y="6"/>
                    </a:moveTo>
                    <a:cubicBezTo>
                      <a:pt x="109" y="7"/>
                      <a:pt x="110" y="8"/>
                      <a:pt x="110" y="7"/>
                    </a:cubicBezTo>
                    <a:cubicBezTo>
                      <a:pt x="111" y="7"/>
                      <a:pt x="110" y="6"/>
                      <a:pt x="110" y="6"/>
                    </a:cubicBezTo>
                    <a:close/>
                    <a:moveTo>
                      <a:pt x="106" y="11"/>
                    </a:moveTo>
                    <a:cubicBezTo>
                      <a:pt x="106" y="11"/>
                      <a:pt x="106" y="11"/>
                      <a:pt x="105" y="11"/>
                    </a:cubicBezTo>
                    <a:cubicBezTo>
                      <a:pt x="106" y="11"/>
                      <a:pt x="106" y="11"/>
                      <a:pt x="106" y="11"/>
                    </a:cubicBezTo>
                    <a:cubicBezTo>
                      <a:pt x="106" y="11"/>
                      <a:pt x="106" y="11"/>
                      <a:pt x="106" y="11"/>
                    </a:cubicBezTo>
                    <a:cubicBezTo>
                      <a:pt x="106" y="11"/>
                      <a:pt x="106" y="11"/>
                      <a:pt x="106" y="11"/>
                    </a:cubicBezTo>
                    <a:close/>
                    <a:moveTo>
                      <a:pt x="108" y="8"/>
                    </a:moveTo>
                    <a:cubicBezTo>
                      <a:pt x="109" y="7"/>
                      <a:pt x="109" y="7"/>
                      <a:pt x="108" y="6"/>
                    </a:cubicBezTo>
                    <a:cubicBezTo>
                      <a:pt x="108" y="7"/>
                      <a:pt x="108" y="6"/>
                      <a:pt x="107" y="6"/>
                    </a:cubicBezTo>
                    <a:cubicBezTo>
                      <a:pt x="108" y="7"/>
                      <a:pt x="108" y="8"/>
                      <a:pt x="108" y="8"/>
                    </a:cubicBezTo>
                    <a:close/>
                    <a:moveTo>
                      <a:pt x="107" y="10"/>
                    </a:moveTo>
                    <a:cubicBezTo>
                      <a:pt x="106" y="9"/>
                      <a:pt x="107" y="10"/>
                      <a:pt x="107" y="10"/>
                    </a:cubicBezTo>
                    <a:close/>
                    <a:moveTo>
                      <a:pt x="105" y="11"/>
                    </a:moveTo>
                    <a:cubicBezTo>
                      <a:pt x="105" y="11"/>
                      <a:pt x="105" y="11"/>
                      <a:pt x="105" y="11"/>
                    </a:cubicBezTo>
                    <a:cubicBezTo>
                      <a:pt x="105" y="11"/>
                      <a:pt x="105" y="11"/>
                      <a:pt x="105" y="11"/>
                    </a:cubicBezTo>
                    <a:cubicBezTo>
                      <a:pt x="105" y="11"/>
                      <a:pt x="105" y="11"/>
                      <a:pt x="105" y="11"/>
                    </a:cubicBezTo>
                    <a:close/>
                    <a:moveTo>
                      <a:pt x="104" y="11"/>
                    </a:moveTo>
                    <a:cubicBezTo>
                      <a:pt x="104" y="11"/>
                      <a:pt x="104" y="11"/>
                      <a:pt x="105" y="11"/>
                    </a:cubicBezTo>
                    <a:cubicBezTo>
                      <a:pt x="104" y="11"/>
                      <a:pt x="104" y="11"/>
                      <a:pt x="104" y="11"/>
                    </a:cubicBezTo>
                    <a:close/>
                    <a:moveTo>
                      <a:pt x="107" y="7"/>
                    </a:moveTo>
                    <a:cubicBezTo>
                      <a:pt x="106" y="7"/>
                      <a:pt x="106" y="7"/>
                      <a:pt x="106" y="7"/>
                    </a:cubicBezTo>
                    <a:cubicBezTo>
                      <a:pt x="106" y="7"/>
                      <a:pt x="106" y="8"/>
                      <a:pt x="106" y="8"/>
                    </a:cubicBezTo>
                    <a:cubicBezTo>
                      <a:pt x="107" y="7"/>
                      <a:pt x="107" y="7"/>
                      <a:pt x="107" y="7"/>
                    </a:cubicBezTo>
                    <a:close/>
                    <a:moveTo>
                      <a:pt x="103" y="9"/>
                    </a:moveTo>
                    <a:cubicBezTo>
                      <a:pt x="103" y="8"/>
                      <a:pt x="103" y="9"/>
                      <a:pt x="103" y="9"/>
                    </a:cubicBezTo>
                    <a:close/>
                    <a:moveTo>
                      <a:pt x="101" y="10"/>
                    </a:moveTo>
                    <a:cubicBezTo>
                      <a:pt x="101" y="10"/>
                      <a:pt x="102" y="11"/>
                      <a:pt x="102" y="11"/>
                    </a:cubicBezTo>
                    <a:cubicBezTo>
                      <a:pt x="102" y="10"/>
                      <a:pt x="102" y="10"/>
                      <a:pt x="101" y="10"/>
                    </a:cubicBezTo>
                    <a:close/>
                    <a:moveTo>
                      <a:pt x="102" y="9"/>
                    </a:moveTo>
                    <a:cubicBezTo>
                      <a:pt x="102" y="9"/>
                      <a:pt x="101" y="9"/>
                      <a:pt x="101" y="9"/>
                    </a:cubicBezTo>
                    <a:cubicBezTo>
                      <a:pt x="101" y="9"/>
                      <a:pt x="102" y="9"/>
                      <a:pt x="102" y="9"/>
                    </a:cubicBezTo>
                    <a:cubicBezTo>
                      <a:pt x="102" y="9"/>
                      <a:pt x="102" y="9"/>
                      <a:pt x="102" y="9"/>
                    </a:cubicBezTo>
                    <a:cubicBezTo>
                      <a:pt x="102" y="9"/>
                      <a:pt x="102" y="9"/>
                      <a:pt x="102" y="9"/>
                    </a:cubicBezTo>
                    <a:close/>
                    <a:moveTo>
                      <a:pt x="88" y="17"/>
                    </a:moveTo>
                    <a:cubicBezTo>
                      <a:pt x="88" y="17"/>
                      <a:pt x="88" y="17"/>
                      <a:pt x="89" y="17"/>
                    </a:cubicBezTo>
                    <a:cubicBezTo>
                      <a:pt x="89" y="17"/>
                      <a:pt x="88" y="16"/>
                      <a:pt x="88" y="17"/>
                    </a:cubicBezTo>
                    <a:close/>
                    <a:moveTo>
                      <a:pt x="81" y="17"/>
                    </a:moveTo>
                    <a:cubicBezTo>
                      <a:pt x="82" y="18"/>
                      <a:pt x="85" y="19"/>
                      <a:pt x="87" y="18"/>
                    </a:cubicBezTo>
                    <a:cubicBezTo>
                      <a:pt x="85" y="16"/>
                      <a:pt x="83" y="17"/>
                      <a:pt x="81" y="17"/>
                    </a:cubicBezTo>
                    <a:close/>
                    <a:moveTo>
                      <a:pt x="85" y="16"/>
                    </a:moveTo>
                    <a:cubicBezTo>
                      <a:pt x="85" y="16"/>
                      <a:pt x="86" y="17"/>
                      <a:pt x="86" y="16"/>
                    </a:cubicBezTo>
                    <a:cubicBezTo>
                      <a:pt x="86" y="16"/>
                      <a:pt x="85" y="16"/>
                      <a:pt x="85" y="16"/>
                    </a:cubicBezTo>
                    <a:close/>
                    <a:moveTo>
                      <a:pt x="93" y="7"/>
                    </a:moveTo>
                    <a:cubicBezTo>
                      <a:pt x="92" y="6"/>
                      <a:pt x="93" y="7"/>
                      <a:pt x="93" y="7"/>
                    </a:cubicBezTo>
                    <a:close/>
                  </a:path>
                </a:pathLst>
              </a:custGeom>
              <a:blipFill dpi="0" rotWithShape="1">
                <a:blip r:embed="rId2"/>
                <a:srcRect/>
                <a:stretch>
                  <a:fillRect l="-1000" r="-2000"/>
                </a:stretch>
              </a:blipFill>
              <a:ln>
                <a:noFill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1B87BFE1-B11F-462A-B18E-C463B0361773}"/>
                  </a:ext>
                </a:extLst>
              </p:cNvPr>
              <p:cNvSpPr txBox="1"/>
              <p:nvPr/>
            </p:nvSpPr>
            <p:spPr>
              <a:xfrm>
                <a:off x="1917718" y="2323190"/>
                <a:ext cx="62920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dirty="0">
                    <a:solidFill>
                      <a:schemeClr val="bg1"/>
                    </a:solidFill>
                    <a:cs typeface="+mn-ea"/>
                    <a:sym typeface="+mn-lt"/>
                  </a:rPr>
                  <a:t>01</a:t>
                </a:r>
                <a:endParaRPr lang="zh-CN" altLang="en-US" sz="2800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48FFCB70-7E29-4E9E-B3DA-3449B1ACB053}"/>
                </a:ext>
              </a:extLst>
            </p:cNvPr>
            <p:cNvSpPr txBox="1"/>
            <p:nvPr/>
          </p:nvSpPr>
          <p:spPr>
            <a:xfrm>
              <a:off x="2813753" y="2152368"/>
              <a:ext cx="5400600" cy="6640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800" spc="3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平均情况：</a:t>
              </a:r>
              <a:r>
                <a:rPr lang="en-US" altLang="zh-CN" sz="2800" dirty="0"/>
                <a:t> </a:t>
              </a:r>
              <a:r>
                <a:rPr lang="el-GR" altLang="zh-CN" sz="2800" dirty="0"/>
                <a:t>Ο (</a:t>
              </a:r>
              <a:r>
                <a:rPr lang="en-US" altLang="zh-CN" sz="2800" dirty="0" err="1"/>
                <a:t>n+k</a:t>
              </a:r>
              <a:r>
                <a:rPr lang="en-US" altLang="zh-CN" sz="2800" dirty="0"/>
                <a:t>)</a:t>
              </a:r>
              <a:endParaRPr lang="en-US" altLang="zh-CN" sz="2800" spc="3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3A8CF9DE-6DE4-4DBA-83FE-2DD2F7C8071C}"/>
              </a:ext>
            </a:extLst>
          </p:cNvPr>
          <p:cNvGrpSpPr/>
          <p:nvPr/>
        </p:nvGrpSpPr>
        <p:grpSpPr>
          <a:xfrm>
            <a:off x="937465" y="3429000"/>
            <a:ext cx="10860319" cy="807331"/>
            <a:chOff x="937465" y="3429000"/>
            <a:chExt cx="10860319" cy="807331"/>
          </a:xfrm>
        </p:grpSpPr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3558736C-C71D-4082-9833-15B355FB0D5B}"/>
                </a:ext>
              </a:extLst>
            </p:cNvPr>
            <p:cNvGrpSpPr/>
            <p:nvPr/>
          </p:nvGrpSpPr>
          <p:grpSpPr>
            <a:xfrm>
              <a:off x="937465" y="3463679"/>
              <a:ext cx="1556547" cy="772652"/>
              <a:chOff x="1224446" y="3463679"/>
              <a:chExt cx="1556547" cy="772652"/>
            </a:xfrm>
          </p:grpSpPr>
          <p:sp>
            <p:nvSpPr>
              <p:cNvPr id="5" name="Freeform 9" descr="e7d195523061f1c0c989bbdf341b111e769f2ee359bd8df638E53E9931A62DC22263A6E1A75FFBC630BB5D77BA969D9175F253EB94D93A1189E24A7D909BAD0376573965191318DE1FD009565C070D0758BE63ED47B2EDEACC9DDA8B42E936ECE29EDFDA81561272DB585C1D388AC69375A15CCDB3BFD0D7CC0E05F9CB208AB1AC036AD4A87015E98F8F7194A9B2E73A">
                <a:extLst>
                  <a:ext uri="{FF2B5EF4-FFF2-40B4-BE49-F238E27FC236}">
                    <a16:creationId xmlns:a16="http://schemas.microsoft.com/office/drawing/2014/main" id="{C12B0917-5084-47D0-B844-14E24B7A4709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 rot="10800000" flipH="1" flipV="1">
                <a:off x="1224446" y="3463679"/>
                <a:ext cx="1556547" cy="772652"/>
              </a:xfrm>
              <a:custGeom>
                <a:avLst/>
                <a:gdLst>
                  <a:gd name="T0" fmla="*/ 164 w 626"/>
                  <a:gd name="T1" fmla="*/ 164 h 204"/>
                  <a:gd name="T2" fmla="*/ 39 w 626"/>
                  <a:gd name="T3" fmla="*/ 74 h 204"/>
                  <a:gd name="T4" fmla="*/ 122 w 626"/>
                  <a:gd name="T5" fmla="*/ 31 h 204"/>
                  <a:gd name="T6" fmla="*/ 97 w 626"/>
                  <a:gd name="T7" fmla="*/ 19 h 204"/>
                  <a:gd name="T8" fmla="*/ 112 w 626"/>
                  <a:gd name="T9" fmla="*/ 14 h 204"/>
                  <a:gd name="T10" fmla="*/ 121 w 626"/>
                  <a:gd name="T11" fmla="*/ 9 h 204"/>
                  <a:gd name="T12" fmla="*/ 235 w 626"/>
                  <a:gd name="T13" fmla="*/ 11 h 204"/>
                  <a:gd name="T14" fmla="*/ 361 w 626"/>
                  <a:gd name="T15" fmla="*/ 12 h 204"/>
                  <a:gd name="T16" fmla="*/ 497 w 626"/>
                  <a:gd name="T17" fmla="*/ 27 h 204"/>
                  <a:gd name="T18" fmla="*/ 415 w 626"/>
                  <a:gd name="T19" fmla="*/ 24 h 204"/>
                  <a:gd name="T20" fmla="*/ 416 w 626"/>
                  <a:gd name="T21" fmla="*/ 31 h 204"/>
                  <a:gd name="T22" fmla="*/ 507 w 626"/>
                  <a:gd name="T23" fmla="*/ 36 h 204"/>
                  <a:gd name="T24" fmla="*/ 575 w 626"/>
                  <a:gd name="T25" fmla="*/ 45 h 204"/>
                  <a:gd name="T26" fmla="*/ 593 w 626"/>
                  <a:gd name="T27" fmla="*/ 125 h 204"/>
                  <a:gd name="T28" fmla="*/ 576 w 626"/>
                  <a:gd name="T29" fmla="*/ 160 h 204"/>
                  <a:gd name="T30" fmla="*/ 565 w 626"/>
                  <a:gd name="T31" fmla="*/ 169 h 204"/>
                  <a:gd name="T32" fmla="*/ 359 w 626"/>
                  <a:gd name="T33" fmla="*/ 168 h 204"/>
                  <a:gd name="T34" fmla="*/ 401 w 626"/>
                  <a:gd name="T35" fmla="*/ 32 h 204"/>
                  <a:gd name="T36" fmla="*/ 353 w 626"/>
                  <a:gd name="T37" fmla="*/ 28 h 204"/>
                  <a:gd name="T38" fmla="*/ 350 w 626"/>
                  <a:gd name="T39" fmla="*/ 23 h 204"/>
                  <a:gd name="T40" fmla="*/ 341 w 626"/>
                  <a:gd name="T41" fmla="*/ 21 h 204"/>
                  <a:gd name="T42" fmla="*/ 315 w 626"/>
                  <a:gd name="T43" fmla="*/ 22 h 204"/>
                  <a:gd name="T44" fmla="*/ 270 w 626"/>
                  <a:gd name="T45" fmla="*/ 18 h 204"/>
                  <a:gd name="T46" fmla="*/ 171 w 626"/>
                  <a:gd name="T47" fmla="*/ 16 h 204"/>
                  <a:gd name="T48" fmla="*/ 379 w 626"/>
                  <a:gd name="T49" fmla="*/ 187 h 204"/>
                  <a:gd name="T50" fmla="*/ 235 w 626"/>
                  <a:gd name="T51" fmla="*/ 182 h 204"/>
                  <a:gd name="T52" fmla="*/ 477 w 626"/>
                  <a:gd name="T53" fmla="*/ 184 h 204"/>
                  <a:gd name="T54" fmla="*/ 553 w 626"/>
                  <a:gd name="T55" fmla="*/ 100 h 204"/>
                  <a:gd name="T56" fmla="*/ 452 w 626"/>
                  <a:gd name="T57" fmla="*/ 186 h 204"/>
                  <a:gd name="T58" fmla="*/ 568 w 626"/>
                  <a:gd name="T59" fmla="*/ 35 h 204"/>
                  <a:gd name="T60" fmla="*/ 546 w 626"/>
                  <a:gd name="T61" fmla="*/ 37 h 204"/>
                  <a:gd name="T62" fmla="*/ 536 w 626"/>
                  <a:gd name="T63" fmla="*/ 15 h 204"/>
                  <a:gd name="T64" fmla="*/ 512 w 626"/>
                  <a:gd name="T65" fmla="*/ 28 h 204"/>
                  <a:gd name="T66" fmla="*/ 514 w 626"/>
                  <a:gd name="T67" fmla="*/ 10 h 204"/>
                  <a:gd name="T68" fmla="*/ 368 w 626"/>
                  <a:gd name="T69" fmla="*/ 183 h 204"/>
                  <a:gd name="T70" fmla="*/ 487 w 626"/>
                  <a:gd name="T71" fmla="*/ 29 h 204"/>
                  <a:gd name="T72" fmla="*/ 354 w 626"/>
                  <a:gd name="T73" fmla="*/ 184 h 204"/>
                  <a:gd name="T74" fmla="*/ 487 w 626"/>
                  <a:gd name="T75" fmla="*/ 14 h 204"/>
                  <a:gd name="T76" fmla="*/ 482 w 626"/>
                  <a:gd name="T77" fmla="*/ 13 h 204"/>
                  <a:gd name="T78" fmla="*/ 463 w 626"/>
                  <a:gd name="T79" fmla="*/ 28 h 204"/>
                  <a:gd name="T80" fmla="*/ 463 w 626"/>
                  <a:gd name="T81" fmla="*/ 19 h 204"/>
                  <a:gd name="T82" fmla="*/ 437 w 626"/>
                  <a:gd name="T83" fmla="*/ 32 h 204"/>
                  <a:gd name="T84" fmla="*/ 445 w 626"/>
                  <a:gd name="T85" fmla="*/ 26 h 204"/>
                  <a:gd name="T86" fmla="*/ 453 w 626"/>
                  <a:gd name="T87" fmla="*/ 9 h 204"/>
                  <a:gd name="T88" fmla="*/ 443 w 626"/>
                  <a:gd name="T89" fmla="*/ 11 h 204"/>
                  <a:gd name="T90" fmla="*/ 440 w 626"/>
                  <a:gd name="T91" fmla="*/ 10 h 204"/>
                  <a:gd name="T92" fmla="*/ 428 w 626"/>
                  <a:gd name="T93" fmla="*/ 17 h 204"/>
                  <a:gd name="T94" fmla="*/ 422 w 626"/>
                  <a:gd name="T95" fmla="*/ 16 h 204"/>
                  <a:gd name="T96" fmla="*/ 417 w 626"/>
                  <a:gd name="T97" fmla="*/ 11 h 204"/>
                  <a:gd name="T98" fmla="*/ 409 w 626"/>
                  <a:gd name="T99" fmla="*/ 9 h 204"/>
                  <a:gd name="T100" fmla="*/ 240 w 626"/>
                  <a:gd name="T101" fmla="*/ 203 h 204"/>
                  <a:gd name="T102" fmla="*/ 373 w 626"/>
                  <a:gd name="T103" fmla="*/ 29 h 204"/>
                  <a:gd name="T104" fmla="*/ 367 w 626"/>
                  <a:gd name="T105" fmla="*/ 28 h 204"/>
                  <a:gd name="T106" fmla="*/ 354 w 626"/>
                  <a:gd name="T107" fmla="*/ 6 h 204"/>
                  <a:gd name="T108" fmla="*/ 366 w 626"/>
                  <a:gd name="T109" fmla="*/ 4 h 204"/>
                  <a:gd name="T110" fmla="*/ 370 w 626"/>
                  <a:gd name="T111" fmla="*/ 12 h 204"/>
                  <a:gd name="T112" fmla="*/ 365 w 626"/>
                  <a:gd name="T113" fmla="*/ 7 h 204"/>
                  <a:gd name="T114" fmla="*/ 344 w 626"/>
                  <a:gd name="T115" fmla="*/ 9 h 204"/>
                  <a:gd name="T116" fmla="*/ 324 w 626"/>
                  <a:gd name="T117" fmla="*/ 7 h 204"/>
                  <a:gd name="T118" fmla="*/ 262 w 626"/>
                  <a:gd name="T119" fmla="*/ 10 h 204"/>
                  <a:gd name="T120" fmla="*/ 126 w 626"/>
                  <a:gd name="T121" fmla="*/ 12 h 204"/>
                  <a:gd name="T122" fmla="*/ 110 w 626"/>
                  <a:gd name="T123" fmla="*/ 10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626" h="204">
                    <a:moveTo>
                      <a:pt x="315" y="172"/>
                    </a:moveTo>
                    <a:cubicBezTo>
                      <a:pt x="315" y="173"/>
                      <a:pt x="317" y="172"/>
                      <a:pt x="318" y="173"/>
                    </a:cubicBezTo>
                    <a:cubicBezTo>
                      <a:pt x="320" y="172"/>
                      <a:pt x="322" y="173"/>
                      <a:pt x="324" y="172"/>
                    </a:cubicBezTo>
                    <a:cubicBezTo>
                      <a:pt x="326" y="173"/>
                      <a:pt x="329" y="172"/>
                      <a:pt x="331" y="173"/>
                    </a:cubicBezTo>
                    <a:cubicBezTo>
                      <a:pt x="331" y="173"/>
                      <a:pt x="331" y="173"/>
                      <a:pt x="331" y="173"/>
                    </a:cubicBezTo>
                    <a:cubicBezTo>
                      <a:pt x="334" y="173"/>
                      <a:pt x="336" y="173"/>
                      <a:pt x="339" y="173"/>
                    </a:cubicBezTo>
                    <a:cubicBezTo>
                      <a:pt x="339" y="173"/>
                      <a:pt x="339" y="174"/>
                      <a:pt x="340" y="174"/>
                    </a:cubicBezTo>
                    <a:cubicBezTo>
                      <a:pt x="340" y="174"/>
                      <a:pt x="341" y="173"/>
                      <a:pt x="341" y="174"/>
                    </a:cubicBezTo>
                    <a:cubicBezTo>
                      <a:pt x="338" y="176"/>
                      <a:pt x="335" y="174"/>
                      <a:pt x="332" y="175"/>
                    </a:cubicBezTo>
                    <a:cubicBezTo>
                      <a:pt x="332" y="175"/>
                      <a:pt x="331" y="174"/>
                      <a:pt x="331" y="174"/>
                    </a:cubicBezTo>
                    <a:cubicBezTo>
                      <a:pt x="331" y="174"/>
                      <a:pt x="330" y="175"/>
                      <a:pt x="330" y="175"/>
                    </a:cubicBezTo>
                    <a:cubicBezTo>
                      <a:pt x="328" y="174"/>
                      <a:pt x="326" y="175"/>
                      <a:pt x="324" y="174"/>
                    </a:cubicBezTo>
                    <a:cubicBezTo>
                      <a:pt x="324" y="174"/>
                      <a:pt x="323" y="175"/>
                      <a:pt x="323" y="175"/>
                    </a:cubicBezTo>
                    <a:cubicBezTo>
                      <a:pt x="321" y="173"/>
                      <a:pt x="320" y="175"/>
                      <a:pt x="318" y="174"/>
                    </a:cubicBezTo>
                    <a:cubicBezTo>
                      <a:pt x="318" y="174"/>
                      <a:pt x="317" y="174"/>
                      <a:pt x="317" y="174"/>
                    </a:cubicBezTo>
                    <a:cubicBezTo>
                      <a:pt x="315" y="173"/>
                      <a:pt x="313" y="175"/>
                      <a:pt x="311" y="173"/>
                    </a:cubicBezTo>
                    <a:cubicBezTo>
                      <a:pt x="309" y="174"/>
                      <a:pt x="307" y="174"/>
                      <a:pt x="305" y="173"/>
                    </a:cubicBezTo>
                    <a:cubicBezTo>
                      <a:pt x="302" y="174"/>
                      <a:pt x="299" y="173"/>
                      <a:pt x="296" y="173"/>
                    </a:cubicBezTo>
                    <a:cubicBezTo>
                      <a:pt x="295" y="173"/>
                      <a:pt x="293" y="173"/>
                      <a:pt x="292" y="172"/>
                    </a:cubicBezTo>
                    <a:cubicBezTo>
                      <a:pt x="292" y="172"/>
                      <a:pt x="291" y="173"/>
                      <a:pt x="291" y="173"/>
                    </a:cubicBezTo>
                    <a:cubicBezTo>
                      <a:pt x="291" y="172"/>
                      <a:pt x="291" y="172"/>
                      <a:pt x="290" y="172"/>
                    </a:cubicBezTo>
                    <a:cubicBezTo>
                      <a:pt x="288" y="173"/>
                      <a:pt x="285" y="171"/>
                      <a:pt x="282" y="172"/>
                    </a:cubicBezTo>
                    <a:cubicBezTo>
                      <a:pt x="282" y="172"/>
                      <a:pt x="281" y="172"/>
                      <a:pt x="281" y="172"/>
                    </a:cubicBezTo>
                    <a:cubicBezTo>
                      <a:pt x="277" y="172"/>
                      <a:pt x="272" y="171"/>
                      <a:pt x="268" y="171"/>
                    </a:cubicBezTo>
                    <a:cubicBezTo>
                      <a:pt x="265" y="171"/>
                      <a:pt x="263" y="171"/>
                      <a:pt x="260" y="170"/>
                    </a:cubicBezTo>
                    <a:cubicBezTo>
                      <a:pt x="257" y="171"/>
                      <a:pt x="253" y="169"/>
                      <a:pt x="250" y="170"/>
                    </a:cubicBezTo>
                    <a:cubicBezTo>
                      <a:pt x="250" y="169"/>
                      <a:pt x="250" y="169"/>
                      <a:pt x="250" y="169"/>
                    </a:cubicBezTo>
                    <a:cubicBezTo>
                      <a:pt x="247" y="171"/>
                      <a:pt x="244" y="172"/>
                      <a:pt x="241" y="172"/>
                    </a:cubicBezTo>
                    <a:cubicBezTo>
                      <a:pt x="241" y="172"/>
                      <a:pt x="241" y="172"/>
                      <a:pt x="241" y="173"/>
                    </a:cubicBezTo>
                    <a:cubicBezTo>
                      <a:pt x="238" y="172"/>
                      <a:pt x="237" y="174"/>
                      <a:pt x="234" y="172"/>
                    </a:cubicBezTo>
                    <a:cubicBezTo>
                      <a:pt x="234" y="174"/>
                      <a:pt x="232" y="174"/>
                      <a:pt x="231" y="174"/>
                    </a:cubicBezTo>
                    <a:cubicBezTo>
                      <a:pt x="230" y="174"/>
                      <a:pt x="231" y="174"/>
                      <a:pt x="231" y="175"/>
                    </a:cubicBezTo>
                    <a:cubicBezTo>
                      <a:pt x="231" y="175"/>
                      <a:pt x="231" y="176"/>
                      <a:pt x="230" y="176"/>
                    </a:cubicBezTo>
                    <a:cubicBezTo>
                      <a:pt x="230" y="176"/>
                      <a:pt x="229" y="176"/>
                      <a:pt x="228" y="176"/>
                    </a:cubicBezTo>
                    <a:cubicBezTo>
                      <a:pt x="228" y="176"/>
                      <a:pt x="228" y="176"/>
                      <a:pt x="228" y="176"/>
                    </a:cubicBezTo>
                    <a:cubicBezTo>
                      <a:pt x="228" y="176"/>
                      <a:pt x="227" y="175"/>
                      <a:pt x="227" y="176"/>
                    </a:cubicBezTo>
                    <a:cubicBezTo>
                      <a:pt x="227" y="175"/>
                      <a:pt x="226" y="175"/>
                      <a:pt x="226" y="175"/>
                    </a:cubicBezTo>
                    <a:cubicBezTo>
                      <a:pt x="227" y="175"/>
                      <a:pt x="228" y="174"/>
                      <a:pt x="229" y="174"/>
                    </a:cubicBezTo>
                    <a:cubicBezTo>
                      <a:pt x="230" y="175"/>
                      <a:pt x="229" y="175"/>
                      <a:pt x="229" y="176"/>
                    </a:cubicBezTo>
                    <a:cubicBezTo>
                      <a:pt x="230" y="176"/>
                      <a:pt x="230" y="175"/>
                      <a:pt x="230" y="176"/>
                    </a:cubicBezTo>
                    <a:cubicBezTo>
                      <a:pt x="230" y="175"/>
                      <a:pt x="230" y="175"/>
                      <a:pt x="230" y="174"/>
                    </a:cubicBezTo>
                    <a:cubicBezTo>
                      <a:pt x="227" y="173"/>
                      <a:pt x="225" y="175"/>
                      <a:pt x="222" y="174"/>
                    </a:cubicBezTo>
                    <a:cubicBezTo>
                      <a:pt x="221" y="174"/>
                      <a:pt x="221" y="174"/>
                      <a:pt x="221" y="174"/>
                    </a:cubicBezTo>
                    <a:cubicBezTo>
                      <a:pt x="220" y="174"/>
                      <a:pt x="220" y="173"/>
                      <a:pt x="219" y="173"/>
                    </a:cubicBezTo>
                    <a:cubicBezTo>
                      <a:pt x="218" y="174"/>
                      <a:pt x="215" y="173"/>
                      <a:pt x="214" y="174"/>
                    </a:cubicBezTo>
                    <a:cubicBezTo>
                      <a:pt x="213" y="174"/>
                      <a:pt x="214" y="173"/>
                      <a:pt x="213" y="173"/>
                    </a:cubicBezTo>
                    <a:cubicBezTo>
                      <a:pt x="211" y="172"/>
                      <a:pt x="208" y="174"/>
                      <a:pt x="206" y="171"/>
                    </a:cubicBezTo>
                    <a:cubicBezTo>
                      <a:pt x="206" y="171"/>
                      <a:pt x="206" y="171"/>
                      <a:pt x="207" y="171"/>
                    </a:cubicBezTo>
                    <a:cubicBezTo>
                      <a:pt x="206" y="170"/>
                      <a:pt x="204" y="170"/>
                      <a:pt x="203" y="169"/>
                    </a:cubicBezTo>
                    <a:cubicBezTo>
                      <a:pt x="204" y="168"/>
                      <a:pt x="204" y="168"/>
                      <a:pt x="205" y="167"/>
                    </a:cubicBezTo>
                    <a:cubicBezTo>
                      <a:pt x="204" y="166"/>
                      <a:pt x="201" y="167"/>
                      <a:pt x="200" y="166"/>
                    </a:cubicBezTo>
                    <a:cubicBezTo>
                      <a:pt x="200" y="166"/>
                      <a:pt x="199" y="166"/>
                      <a:pt x="199" y="167"/>
                    </a:cubicBezTo>
                    <a:cubicBezTo>
                      <a:pt x="199" y="166"/>
                      <a:pt x="198" y="167"/>
                      <a:pt x="198" y="166"/>
                    </a:cubicBezTo>
                    <a:cubicBezTo>
                      <a:pt x="197" y="166"/>
                      <a:pt x="197" y="166"/>
                      <a:pt x="196" y="166"/>
                    </a:cubicBezTo>
                    <a:cubicBezTo>
                      <a:pt x="185" y="165"/>
                      <a:pt x="175" y="165"/>
                      <a:pt x="164" y="164"/>
                    </a:cubicBezTo>
                    <a:cubicBezTo>
                      <a:pt x="158" y="163"/>
                      <a:pt x="152" y="163"/>
                      <a:pt x="146" y="163"/>
                    </a:cubicBezTo>
                    <a:cubicBezTo>
                      <a:pt x="142" y="163"/>
                      <a:pt x="137" y="163"/>
                      <a:pt x="132" y="162"/>
                    </a:cubicBezTo>
                    <a:cubicBezTo>
                      <a:pt x="131" y="162"/>
                      <a:pt x="128" y="162"/>
                      <a:pt x="126" y="161"/>
                    </a:cubicBezTo>
                    <a:cubicBezTo>
                      <a:pt x="125" y="162"/>
                      <a:pt x="125" y="161"/>
                      <a:pt x="124" y="162"/>
                    </a:cubicBezTo>
                    <a:cubicBezTo>
                      <a:pt x="124" y="162"/>
                      <a:pt x="124" y="161"/>
                      <a:pt x="124" y="161"/>
                    </a:cubicBezTo>
                    <a:cubicBezTo>
                      <a:pt x="117" y="161"/>
                      <a:pt x="109" y="160"/>
                      <a:pt x="102" y="160"/>
                    </a:cubicBezTo>
                    <a:cubicBezTo>
                      <a:pt x="102" y="160"/>
                      <a:pt x="101" y="160"/>
                      <a:pt x="101" y="159"/>
                    </a:cubicBezTo>
                    <a:cubicBezTo>
                      <a:pt x="104" y="158"/>
                      <a:pt x="102" y="156"/>
                      <a:pt x="104" y="154"/>
                    </a:cubicBezTo>
                    <a:cubicBezTo>
                      <a:pt x="103" y="154"/>
                      <a:pt x="103" y="154"/>
                      <a:pt x="103" y="153"/>
                    </a:cubicBezTo>
                    <a:cubicBezTo>
                      <a:pt x="102" y="153"/>
                      <a:pt x="100" y="153"/>
                      <a:pt x="99" y="153"/>
                    </a:cubicBezTo>
                    <a:cubicBezTo>
                      <a:pt x="97" y="154"/>
                      <a:pt x="96" y="154"/>
                      <a:pt x="95" y="152"/>
                    </a:cubicBezTo>
                    <a:cubicBezTo>
                      <a:pt x="94" y="152"/>
                      <a:pt x="94" y="151"/>
                      <a:pt x="93" y="151"/>
                    </a:cubicBezTo>
                    <a:cubicBezTo>
                      <a:pt x="93" y="150"/>
                      <a:pt x="92" y="150"/>
                      <a:pt x="91" y="150"/>
                    </a:cubicBezTo>
                    <a:cubicBezTo>
                      <a:pt x="90" y="149"/>
                      <a:pt x="88" y="149"/>
                      <a:pt x="87" y="147"/>
                    </a:cubicBezTo>
                    <a:cubicBezTo>
                      <a:pt x="87" y="147"/>
                      <a:pt x="88" y="147"/>
                      <a:pt x="88" y="146"/>
                    </a:cubicBezTo>
                    <a:cubicBezTo>
                      <a:pt x="85" y="145"/>
                      <a:pt x="77" y="143"/>
                      <a:pt x="80" y="139"/>
                    </a:cubicBezTo>
                    <a:cubicBezTo>
                      <a:pt x="79" y="138"/>
                      <a:pt x="79" y="138"/>
                      <a:pt x="79" y="137"/>
                    </a:cubicBezTo>
                    <a:cubicBezTo>
                      <a:pt x="81" y="135"/>
                      <a:pt x="83" y="134"/>
                      <a:pt x="85" y="134"/>
                    </a:cubicBezTo>
                    <a:cubicBezTo>
                      <a:pt x="86" y="133"/>
                      <a:pt x="87" y="132"/>
                      <a:pt x="88" y="133"/>
                    </a:cubicBezTo>
                    <a:cubicBezTo>
                      <a:pt x="89" y="132"/>
                      <a:pt x="89" y="132"/>
                      <a:pt x="90" y="132"/>
                    </a:cubicBezTo>
                    <a:cubicBezTo>
                      <a:pt x="90" y="133"/>
                      <a:pt x="91" y="133"/>
                      <a:pt x="91" y="133"/>
                    </a:cubicBezTo>
                    <a:cubicBezTo>
                      <a:pt x="91" y="132"/>
                      <a:pt x="91" y="132"/>
                      <a:pt x="91" y="132"/>
                    </a:cubicBezTo>
                    <a:cubicBezTo>
                      <a:pt x="90" y="131"/>
                      <a:pt x="89" y="131"/>
                      <a:pt x="88" y="131"/>
                    </a:cubicBezTo>
                    <a:cubicBezTo>
                      <a:pt x="86" y="130"/>
                      <a:pt x="90" y="127"/>
                      <a:pt x="89" y="125"/>
                    </a:cubicBezTo>
                    <a:cubicBezTo>
                      <a:pt x="89" y="125"/>
                      <a:pt x="88" y="125"/>
                      <a:pt x="88" y="124"/>
                    </a:cubicBezTo>
                    <a:cubicBezTo>
                      <a:pt x="88" y="123"/>
                      <a:pt x="88" y="122"/>
                      <a:pt x="88" y="121"/>
                    </a:cubicBezTo>
                    <a:cubicBezTo>
                      <a:pt x="86" y="119"/>
                      <a:pt x="83" y="119"/>
                      <a:pt x="83" y="117"/>
                    </a:cubicBezTo>
                    <a:cubicBezTo>
                      <a:pt x="80" y="116"/>
                      <a:pt x="78" y="114"/>
                      <a:pt x="77" y="112"/>
                    </a:cubicBezTo>
                    <a:cubicBezTo>
                      <a:pt x="78" y="111"/>
                      <a:pt x="81" y="111"/>
                      <a:pt x="83" y="112"/>
                    </a:cubicBezTo>
                    <a:cubicBezTo>
                      <a:pt x="86" y="110"/>
                      <a:pt x="93" y="113"/>
                      <a:pt x="93" y="109"/>
                    </a:cubicBezTo>
                    <a:cubicBezTo>
                      <a:pt x="92" y="109"/>
                      <a:pt x="92" y="110"/>
                      <a:pt x="91" y="110"/>
                    </a:cubicBezTo>
                    <a:cubicBezTo>
                      <a:pt x="91" y="110"/>
                      <a:pt x="90" y="109"/>
                      <a:pt x="90" y="109"/>
                    </a:cubicBezTo>
                    <a:cubicBezTo>
                      <a:pt x="85" y="109"/>
                      <a:pt x="80" y="108"/>
                      <a:pt x="75" y="106"/>
                    </a:cubicBezTo>
                    <a:cubicBezTo>
                      <a:pt x="76" y="105"/>
                      <a:pt x="77" y="106"/>
                      <a:pt x="78" y="106"/>
                    </a:cubicBezTo>
                    <a:cubicBezTo>
                      <a:pt x="78" y="106"/>
                      <a:pt x="78" y="105"/>
                      <a:pt x="78" y="105"/>
                    </a:cubicBezTo>
                    <a:cubicBezTo>
                      <a:pt x="75" y="104"/>
                      <a:pt x="72" y="104"/>
                      <a:pt x="70" y="102"/>
                    </a:cubicBezTo>
                    <a:cubicBezTo>
                      <a:pt x="69" y="102"/>
                      <a:pt x="67" y="102"/>
                      <a:pt x="66" y="101"/>
                    </a:cubicBezTo>
                    <a:cubicBezTo>
                      <a:pt x="64" y="100"/>
                      <a:pt x="62" y="99"/>
                      <a:pt x="60" y="98"/>
                    </a:cubicBezTo>
                    <a:cubicBezTo>
                      <a:pt x="61" y="98"/>
                      <a:pt x="61" y="98"/>
                      <a:pt x="61" y="97"/>
                    </a:cubicBezTo>
                    <a:cubicBezTo>
                      <a:pt x="59" y="95"/>
                      <a:pt x="56" y="96"/>
                      <a:pt x="53" y="94"/>
                    </a:cubicBezTo>
                    <a:cubicBezTo>
                      <a:pt x="53" y="93"/>
                      <a:pt x="56" y="92"/>
                      <a:pt x="56" y="91"/>
                    </a:cubicBezTo>
                    <a:cubicBezTo>
                      <a:pt x="54" y="90"/>
                      <a:pt x="52" y="90"/>
                      <a:pt x="50" y="89"/>
                    </a:cubicBezTo>
                    <a:cubicBezTo>
                      <a:pt x="51" y="89"/>
                      <a:pt x="51" y="89"/>
                      <a:pt x="52" y="89"/>
                    </a:cubicBezTo>
                    <a:cubicBezTo>
                      <a:pt x="52" y="89"/>
                      <a:pt x="52" y="89"/>
                      <a:pt x="52" y="89"/>
                    </a:cubicBezTo>
                    <a:cubicBezTo>
                      <a:pt x="56" y="88"/>
                      <a:pt x="59" y="91"/>
                      <a:pt x="63" y="91"/>
                    </a:cubicBezTo>
                    <a:cubicBezTo>
                      <a:pt x="63" y="90"/>
                      <a:pt x="64" y="90"/>
                      <a:pt x="64" y="89"/>
                    </a:cubicBezTo>
                    <a:cubicBezTo>
                      <a:pt x="59" y="88"/>
                      <a:pt x="55" y="87"/>
                      <a:pt x="51" y="83"/>
                    </a:cubicBezTo>
                    <a:cubicBezTo>
                      <a:pt x="50" y="83"/>
                      <a:pt x="50" y="84"/>
                      <a:pt x="49" y="84"/>
                    </a:cubicBezTo>
                    <a:cubicBezTo>
                      <a:pt x="49" y="83"/>
                      <a:pt x="48" y="82"/>
                      <a:pt x="48" y="82"/>
                    </a:cubicBezTo>
                    <a:cubicBezTo>
                      <a:pt x="48" y="81"/>
                      <a:pt x="49" y="81"/>
                      <a:pt x="49" y="80"/>
                    </a:cubicBezTo>
                    <a:cubicBezTo>
                      <a:pt x="49" y="80"/>
                      <a:pt x="48" y="80"/>
                      <a:pt x="47" y="79"/>
                    </a:cubicBezTo>
                    <a:cubicBezTo>
                      <a:pt x="48" y="78"/>
                      <a:pt x="48" y="78"/>
                      <a:pt x="48" y="78"/>
                    </a:cubicBezTo>
                    <a:cubicBezTo>
                      <a:pt x="46" y="77"/>
                      <a:pt x="44" y="76"/>
                      <a:pt x="42" y="75"/>
                    </a:cubicBezTo>
                    <a:cubicBezTo>
                      <a:pt x="42" y="74"/>
                      <a:pt x="41" y="74"/>
                      <a:pt x="40" y="73"/>
                    </a:cubicBezTo>
                    <a:cubicBezTo>
                      <a:pt x="40" y="73"/>
                      <a:pt x="40" y="74"/>
                      <a:pt x="39" y="74"/>
                    </a:cubicBezTo>
                    <a:cubicBezTo>
                      <a:pt x="39" y="73"/>
                      <a:pt x="39" y="73"/>
                      <a:pt x="38" y="72"/>
                    </a:cubicBezTo>
                    <a:cubicBezTo>
                      <a:pt x="38" y="72"/>
                      <a:pt x="39" y="72"/>
                      <a:pt x="39" y="72"/>
                    </a:cubicBezTo>
                    <a:cubicBezTo>
                      <a:pt x="39" y="71"/>
                      <a:pt x="38" y="72"/>
                      <a:pt x="37" y="71"/>
                    </a:cubicBezTo>
                    <a:cubicBezTo>
                      <a:pt x="37" y="68"/>
                      <a:pt x="32" y="67"/>
                      <a:pt x="30" y="65"/>
                    </a:cubicBezTo>
                    <a:cubicBezTo>
                      <a:pt x="34" y="62"/>
                      <a:pt x="28" y="62"/>
                      <a:pt x="28" y="60"/>
                    </a:cubicBezTo>
                    <a:cubicBezTo>
                      <a:pt x="24" y="60"/>
                      <a:pt x="23" y="53"/>
                      <a:pt x="19" y="52"/>
                    </a:cubicBezTo>
                    <a:cubicBezTo>
                      <a:pt x="18" y="49"/>
                      <a:pt x="14" y="46"/>
                      <a:pt x="13" y="42"/>
                    </a:cubicBezTo>
                    <a:cubicBezTo>
                      <a:pt x="12" y="42"/>
                      <a:pt x="11" y="40"/>
                      <a:pt x="9" y="39"/>
                    </a:cubicBezTo>
                    <a:cubicBezTo>
                      <a:pt x="9" y="39"/>
                      <a:pt x="9" y="38"/>
                      <a:pt x="10" y="37"/>
                    </a:cubicBezTo>
                    <a:cubicBezTo>
                      <a:pt x="7" y="34"/>
                      <a:pt x="8" y="31"/>
                      <a:pt x="6" y="28"/>
                    </a:cubicBezTo>
                    <a:cubicBezTo>
                      <a:pt x="7" y="27"/>
                      <a:pt x="4" y="25"/>
                      <a:pt x="4" y="24"/>
                    </a:cubicBezTo>
                    <a:cubicBezTo>
                      <a:pt x="2" y="22"/>
                      <a:pt x="3" y="21"/>
                      <a:pt x="2" y="19"/>
                    </a:cubicBezTo>
                    <a:cubicBezTo>
                      <a:pt x="2" y="18"/>
                      <a:pt x="2" y="18"/>
                      <a:pt x="2" y="17"/>
                    </a:cubicBezTo>
                    <a:cubicBezTo>
                      <a:pt x="1" y="16"/>
                      <a:pt x="1" y="15"/>
                      <a:pt x="1" y="13"/>
                    </a:cubicBezTo>
                    <a:cubicBezTo>
                      <a:pt x="0" y="12"/>
                      <a:pt x="2" y="10"/>
                      <a:pt x="2" y="8"/>
                    </a:cubicBezTo>
                    <a:cubicBezTo>
                      <a:pt x="3" y="7"/>
                      <a:pt x="5" y="8"/>
                      <a:pt x="7" y="7"/>
                    </a:cubicBezTo>
                    <a:cubicBezTo>
                      <a:pt x="7" y="8"/>
                      <a:pt x="7" y="8"/>
                      <a:pt x="8" y="9"/>
                    </a:cubicBezTo>
                    <a:cubicBezTo>
                      <a:pt x="8" y="8"/>
                      <a:pt x="9" y="9"/>
                      <a:pt x="10" y="8"/>
                    </a:cubicBezTo>
                    <a:cubicBezTo>
                      <a:pt x="10" y="8"/>
                      <a:pt x="11" y="9"/>
                      <a:pt x="11" y="9"/>
                    </a:cubicBezTo>
                    <a:cubicBezTo>
                      <a:pt x="12" y="9"/>
                      <a:pt x="14" y="11"/>
                      <a:pt x="16" y="11"/>
                    </a:cubicBezTo>
                    <a:cubicBezTo>
                      <a:pt x="17" y="13"/>
                      <a:pt x="21" y="14"/>
                      <a:pt x="24" y="15"/>
                    </a:cubicBezTo>
                    <a:cubicBezTo>
                      <a:pt x="24" y="15"/>
                      <a:pt x="24" y="14"/>
                      <a:pt x="25" y="14"/>
                    </a:cubicBezTo>
                    <a:cubicBezTo>
                      <a:pt x="28" y="16"/>
                      <a:pt x="33" y="17"/>
                      <a:pt x="36" y="19"/>
                    </a:cubicBezTo>
                    <a:cubicBezTo>
                      <a:pt x="37" y="19"/>
                      <a:pt x="38" y="19"/>
                      <a:pt x="39" y="20"/>
                    </a:cubicBezTo>
                    <a:cubicBezTo>
                      <a:pt x="41" y="20"/>
                      <a:pt x="43" y="21"/>
                      <a:pt x="44" y="22"/>
                    </a:cubicBezTo>
                    <a:cubicBezTo>
                      <a:pt x="46" y="22"/>
                      <a:pt x="47" y="22"/>
                      <a:pt x="48" y="22"/>
                    </a:cubicBezTo>
                    <a:cubicBezTo>
                      <a:pt x="49" y="23"/>
                      <a:pt x="50" y="23"/>
                      <a:pt x="51" y="23"/>
                    </a:cubicBezTo>
                    <a:cubicBezTo>
                      <a:pt x="52" y="23"/>
                      <a:pt x="52" y="24"/>
                      <a:pt x="52" y="24"/>
                    </a:cubicBezTo>
                    <a:cubicBezTo>
                      <a:pt x="55" y="25"/>
                      <a:pt x="57" y="25"/>
                      <a:pt x="59" y="26"/>
                    </a:cubicBezTo>
                    <a:cubicBezTo>
                      <a:pt x="62" y="26"/>
                      <a:pt x="64" y="27"/>
                      <a:pt x="66" y="28"/>
                    </a:cubicBezTo>
                    <a:cubicBezTo>
                      <a:pt x="67" y="27"/>
                      <a:pt x="68" y="28"/>
                      <a:pt x="69" y="28"/>
                    </a:cubicBezTo>
                    <a:cubicBezTo>
                      <a:pt x="70" y="28"/>
                      <a:pt x="70" y="28"/>
                      <a:pt x="70" y="29"/>
                    </a:cubicBezTo>
                    <a:cubicBezTo>
                      <a:pt x="71" y="26"/>
                      <a:pt x="67" y="26"/>
                      <a:pt x="66" y="24"/>
                    </a:cubicBezTo>
                    <a:cubicBezTo>
                      <a:pt x="67" y="25"/>
                      <a:pt x="69" y="25"/>
                      <a:pt x="69" y="26"/>
                    </a:cubicBezTo>
                    <a:cubicBezTo>
                      <a:pt x="70" y="26"/>
                      <a:pt x="71" y="26"/>
                      <a:pt x="71" y="25"/>
                    </a:cubicBezTo>
                    <a:cubicBezTo>
                      <a:pt x="73" y="26"/>
                      <a:pt x="74" y="26"/>
                      <a:pt x="76" y="27"/>
                    </a:cubicBezTo>
                    <a:cubicBezTo>
                      <a:pt x="76" y="26"/>
                      <a:pt x="76" y="26"/>
                      <a:pt x="76" y="26"/>
                    </a:cubicBezTo>
                    <a:cubicBezTo>
                      <a:pt x="78" y="27"/>
                      <a:pt x="80" y="27"/>
                      <a:pt x="82" y="27"/>
                    </a:cubicBezTo>
                    <a:cubicBezTo>
                      <a:pt x="80" y="25"/>
                      <a:pt x="76" y="26"/>
                      <a:pt x="73" y="24"/>
                    </a:cubicBezTo>
                    <a:cubicBezTo>
                      <a:pt x="75" y="23"/>
                      <a:pt x="76" y="24"/>
                      <a:pt x="77" y="25"/>
                    </a:cubicBezTo>
                    <a:cubicBezTo>
                      <a:pt x="78" y="25"/>
                      <a:pt x="78" y="24"/>
                      <a:pt x="79" y="25"/>
                    </a:cubicBezTo>
                    <a:cubicBezTo>
                      <a:pt x="79" y="25"/>
                      <a:pt x="80" y="25"/>
                      <a:pt x="80" y="25"/>
                    </a:cubicBezTo>
                    <a:cubicBezTo>
                      <a:pt x="81" y="25"/>
                      <a:pt x="81" y="25"/>
                      <a:pt x="81" y="25"/>
                    </a:cubicBezTo>
                    <a:cubicBezTo>
                      <a:pt x="83" y="25"/>
                      <a:pt x="84" y="26"/>
                      <a:pt x="86" y="26"/>
                    </a:cubicBezTo>
                    <a:cubicBezTo>
                      <a:pt x="88" y="27"/>
                      <a:pt x="89" y="26"/>
                      <a:pt x="91" y="27"/>
                    </a:cubicBezTo>
                    <a:cubicBezTo>
                      <a:pt x="92" y="27"/>
                      <a:pt x="93" y="27"/>
                      <a:pt x="94" y="27"/>
                    </a:cubicBezTo>
                    <a:cubicBezTo>
                      <a:pt x="94" y="27"/>
                      <a:pt x="94" y="28"/>
                      <a:pt x="94" y="28"/>
                    </a:cubicBezTo>
                    <a:cubicBezTo>
                      <a:pt x="95" y="28"/>
                      <a:pt x="96" y="28"/>
                      <a:pt x="97" y="28"/>
                    </a:cubicBezTo>
                    <a:cubicBezTo>
                      <a:pt x="100" y="28"/>
                      <a:pt x="102" y="29"/>
                      <a:pt x="104" y="29"/>
                    </a:cubicBezTo>
                    <a:cubicBezTo>
                      <a:pt x="104" y="29"/>
                      <a:pt x="104" y="28"/>
                      <a:pt x="105" y="28"/>
                    </a:cubicBezTo>
                    <a:cubicBezTo>
                      <a:pt x="105" y="29"/>
                      <a:pt x="106" y="29"/>
                      <a:pt x="106" y="29"/>
                    </a:cubicBezTo>
                    <a:cubicBezTo>
                      <a:pt x="106" y="29"/>
                      <a:pt x="106" y="29"/>
                      <a:pt x="106" y="29"/>
                    </a:cubicBezTo>
                    <a:cubicBezTo>
                      <a:pt x="111" y="30"/>
                      <a:pt x="116" y="31"/>
                      <a:pt x="121" y="31"/>
                    </a:cubicBezTo>
                    <a:cubicBezTo>
                      <a:pt x="121" y="31"/>
                      <a:pt x="121" y="31"/>
                      <a:pt x="121" y="31"/>
                    </a:cubicBezTo>
                    <a:cubicBezTo>
                      <a:pt x="121" y="31"/>
                      <a:pt x="122" y="31"/>
                      <a:pt x="122" y="31"/>
                    </a:cubicBezTo>
                    <a:cubicBezTo>
                      <a:pt x="123" y="32"/>
                      <a:pt x="124" y="31"/>
                      <a:pt x="125" y="31"/>
                    </a:cubicBezTo>
                    <a:cubicBezTo>
                      <a:pt x="127" y="31"/>
                      <a:pt x="127" y="32"/>
                      <a:pt x="128" y="31"/>
                    </a:cubicBezTo>
                    <a:cubicBezTo>
                      <a:pt x="129" y="33"/>
                      <a:pt x="131" y="31"/>
                      <a:pt x="132" y="33"/>
                    </a:cubicBezTo>
                    <a:cubicBezTo>
                      <a:pt x="135" y="32"/>
                      <a:pt x="139" y="34"/>
                      <a:pt x="142" y="33"/>
                    </a:cubicBezTo>
                    <a:cubicBezTo>
                      <a:pt x="138" y="31"/>
                      <a:pt x="133" y="31"/>
                      <a:pt x="128" y="31"/>
                    </a:cubicBezTo>
                    <a:cubicBezTo>
                      <a:pt x="128" y="30"/>
                      <a:pt x="128" y="30"/>
                      <a:pt x="127" y="30"/>
                    </a:cubicBezTo>
                    <a:cubicBezTo>
                      <a:pt x="126" y="30"/>
                      <a:pt x="125" y="30"/>
                      <a:pt x="123" y="30"/>
                    </a:cubicBezTo>
                    <a:cubicBezTo>
                      <a:pt x="121" y="30"/>
                      <a:pt x="120" y="29"/>
                      <a:pt x="119" y="29"/>
                    </a:cubicBezTo>
                    <a:cubicBezTo>
                      <a:pt x="119" y="28"/>
                      <a:pt x="119" y="29"/>
                      <a:pt x="120" y="28"/>
                    </a:cubicBezTo>
                    <a:cubicBezTo>
                      <a:pt x="121" y="29"/>
                      <a:pt x="123" y="27"/>
                      <a:pt x="124" y="28"/>
                    </a:cubicBezTo>
                    <a:cubicBezTo>
                      <a:pt x="126" y="28"/>
                      <a:pt x="127" y="29"/>
                      <a:pt x="129" y="29"/>
                    </a:cubicBezTo>
                    <a:cubicBezTo>
                      <a:pt x="129" y="29"/>
                      <a:pt x="130" y="29"/>
                      <a:pt x="130" y="28"/>
                    </a:cubicBezTo>
                    <a:cubicBezTo>
                      <a:pt x="131" y="29"/>
                      <a:pt x="132" y="29"/>
                      <a:pt x="132" y="29"/>
                    </a:cubicBezTo>
                    <a:cubicBezTo>
                      <a:pt x="135" y="28"/>
                      <a:pt x="139" y="30"/>
                      <a:pt x="142" y="29"/>
                    </a:cubicBezTo>
                    <a:cubicBezTo>
                      <a:pt x="144" y="30"/>
                      <a:pt x="145" y="29"/>
                      <a:pt x="146" y="29"/>
                    </a:cubicBezTo>
                    <a:cubicBezTo>
                      <a:pt x="146" y="30"/>
                      <a:pt x="146" y="30"/>
                      <a:pt x="146" y="30"/>
                    </a:cubicBezTo>
                    <a:cubicBezTo>
                      <a:pt x="149" y="28"/>
                      <a:pt x="151" y="31"/>
                      <a:pt x="154" y="30"/>
                    </a:cubicBezTo>
                    <a:cubicBezTo>
                      <a:pt x="155" y="31"/>
                      <a:pt x="156" y="31"/>
                      <a:pt x="157" y="30"/>
                    </a:cubicBezTo>
                    <a:cubicBezTo>
                      <a:pt x="158" y="30"/>
                      <a:pt x="159" y="31"/>
                      <a:pt x="160" y="30"/>
                    </a:cubicBezTo>
                    <a:cubicBezTo>
                      <a:pt x="161" y="31"/>
                      <a:pt x="163" y="31"/>
                      <a:pt x="164" y="29"/>
                    </a:cubicBezTo>
                    <a:cubicBezTo>
                      <a:pt x="165" y="30"/>
                      <a:pt x="164" y="30"/>
                      <a:pt x="165" y="30"/>
                    </a:cubicBezTo>
                    <a:cubicBezTo>
                      <a:pt x="165" y="30"/>
                      <a:pt x="165" y="30"/>
                      <a:pt x="165" y="29"/>
                    </a:cubicBezTo>
                    <a:cubicBezTo>
                      <a:pt x="166" y="29"/>
                      <a:pt x="167" y="30"/>
                      <a:pt x="168" y="29"/>
                    </a:cubicBezTo>
                    <a:cubicBezTo>
                      <a:pt x="167" y="29"/>
                      <a:pt x="165" y="28"/>
                      <a:pt x="165" y="29"/>
                    </a:cubicBezTo>
                    <a:cubicBezTo>
                      <a:pt x="164" y="28"/>
                      <a:pt x="164" y="28"/>
                      <a:pt x="164" y="28"/>
                    </a:cubicBezTo>
                    <a:cubicBezTo>
                      <a:pt x="164" y="28"/>
                      <a:pt x="164" y="28"/>
                      <a:pt x="164" y="27"/>
                    </a:cubicBezTo>
                    <a:cubicBezTo>
                      <a:pt x="168" y="27"/>
                      <a:pt x="172" y="28"/>
                      <a:pt x="177" y="27"/>
                    </a:cubicBezTo>
                    <a:cubicBezTo>
                      <a:pt x="175" y="26"/>
                      <a:pt x="173" y="27"/>
                      <a:pt x="171" y="26"/>
                    </a:cubicBezTo>
                    <a:cubicBezTo>
                      <a:pt x="170" y="27"/>
                      <a:pt x="169" y="27"/>
                      <a:pt x="167" y="26"/>
                    </a:cubicBezTo>
                    <a:cubicBezTo>
                      <a:pt x="166" y="27"/>
                      <a:pt x="165" y="26"/>
                      <a:pt x="163" y="26"/>
                    </a:cubicBezTo>
                    <a:cubicBezTo>
                      <a:pt x="163" y="26"/>
                      <a:pt x="163" y="26"/>
                      <a:pt x="163" y="27"/>
                    </a:cubicBezTo>
                    <a:cubicBezTo>
                      <a:pt x="154" y="26"/>
                      <a:pt x="145" y="25"/>
                      <a:pt x="136" y="25"/>
                    </a:cubicBezTo>
                    <a:cubicBezTo>
                      <a:pt x="136" y="25"/>
                      <a:pt x="135" y="25"/>
                      <a:pt x="135" y="24"/>
                    </a:cubicBezTo>
                    <a:cubicBezTo>
                      <a:pt x="133" y="24"/>
                      <a:pt x="131" y="24"/>
                      <a:pt x="130" y="24"/>
                    </a:cubicBezTo>
                    <a:cubicBezTo>
                      <a:pt x="129" y="24"/>
                      <a:pt x="129" y="24"/>
                      <a:pt x="129" y="24"/>
                    </a:cubicBezTo>
                    <a:cubicBezTo>
                      <a:pt x="127" y="24"/>
                      <a:pt x="126" y="24"/>
                      <a:pt x="125" y="23"/>
                    </a:cubicBezTo>
                    <a:cubicBezTo>
                      <a:pt x="123" y="24"/>
                      <a:pt x="121" y="22"/>
                      <a:pt x="121" y="23"/>
                    </a:cubicBezTo>
                    <a:cubicBezTo>
                      <a:pt x="119" y="23"/>
                      <a:pt x="118" y="23"/>
                      <a:pt x="116" y="22"/>
                    </a:cubicBezTo>
                    <a:cubicBezTo>
                      <a:pt x="116" y="23"/>
                      <a:pt x="115" y="23"/>
                      <a:pt x="115" y="23"/>
                    </a:cubicBezTo>
                    <a:cubicBezTo>
                      <a:pt x="114" y="22"/>
                      <a:pt x="113" y="22"/>
                      <a:pt x="112" y="22"/>
                    </a:cubicBezTo>
                    <a:cubicBezTo>
                      <a:pt x="112" y="22"/>
                      <a:pt x="111" y="22"/>
                      <a:pt x="111" y="23"/>
                    </a:cubicBezTo>
                    <a:cubicBezTo>
                      <a:pt x="107" y="21"/>
                      <a:pt x="104" y="21"/>
                      <a:pt x="100" y="21"/>
                    </a:cubicBezTo>
                    <a:cubicBezTo>
                      <a:pt x="99" y="20"/>
                      <a:pt x="100" y="20"/>
                      <a:pt x="99" y="20"/>
                    </a:cubicBezTo>
                    <a:cubicBezTo>
                      <a:pt x="97" y="20"/>
                      <a:pt x="94" y="20"/>
                      <a:pt x="93" y="19"/>
                    </a:cubicBezTo>
                    <a:cubicBezTo>
                      <a:pt x="92" y="19"/>
                      <a:pt x="93" y="20"/>
                      <a:pt x="92" y="20"/>
                    </a:cubicBezTo>
                    <a:cubicBezTo>
                      <a:pt x="90" y="18"/>
                      <a:pt x="89" y="20"/>
                      <a:pt x="87" y="18"/>
                    </a:cubicBezTo>
                    <a:cubicBezTo>
                      <a:pt x="88" y="18"/>
                      <a:pt x="89" y="18"/>
                      <a:pt x="89" y="18"/>
                    </a:cubicBezTo>
                    <a:cubicBezTo>
                      <a:pt x="89" y="17"/>
                      <a:pt x="90" y="17"/>
                      <a:pt x="91" y="17"/>
                    </a:cubicBezTo>
                    <a:cubicBezTo>
                      <a:pt x="92" y="17"/>
                      <a:pt x="92" y="18"/>
                      <a:pt x="93" y="18"/>
                    </a:cubicBezTo>
                    <a:cubicBezTo>
                      <a:pt x="94" y="18"/>
                      <a:pt x="93" y="18"/>
                      <a:pt x="93" y="17"/>
                    </a:cubicBezTo>
                    <a:cubicBezTo>
                      <a:pt x="93" y="17"/>
                      <a:pt x="94" y="18"/>
                      <a:pt x="95" y="18"/>
                    </a:cubicBezTo>
                    <a:cubicBezTo>
                      <a:pt x="95" y="18"/>
                      <a:pt x="95" y="19"/>
                      <a:pt x="96" y="19"/>
                    </a:cubicBezTo>
                    <a:cubicBezTo>
                      <a:pt x="96" y="19"/>
                      <a:pt x="96" y="17"/>
                      <a:pt x="97" y="18"/>
                    </a:cubicBezTo>
                    <a:cubicBezTo>
                      <a:pt x="97" y="18"/>
                      <a:pt x="96" y="18"/>
                      <a:pt x="96" y="18"/>
                    </a:cubicBezTo>
                    <a:cubicBezTo>
                      <a:pt x="97" y="19"/>
                      <a:pt x="97" y="19"/>
                      <a:pt x="97" y="19"/>
                    </a:cubicBezTo>
                    <a:cubicBezTo>
                      <a:pt x="98" y="18"/>
                      <a:pt x="99" y="18"/>
                      <a:pt x="100" y="18"/>
                    </a:cubicBezTo>
                    <a:cubicBezTo>
                      <a:pt x="100" y="18"/>
                      <a:pt x="100" y="19"/>
                      <a:pt x="100" y="19"/>
                    </a:cubicBezTo>
                    <a:cubicBezTo>
                      <a:pt x="100" y="20"/>
                      <a:pt x="101" y="19"/>
                      <a:pt x="101" y="19"/>
                    </a:cubicBezTo>
                    <a:cubicBezTo>
                      <a:pt x="101" y="19"/>
                      <a:pt x="101" y="19"/>
                      <a:pt x="101" y="19"/>
                    </a:cubicBezTo>
                    <a:cubicBezTo>
                      <a:pt x="101" y="18"/>
                      <a:pt x="102" y="18"/>
                      <a:pt x="102" y="17"/>
                    </a:cubicBezTo>
                    <a:cubicBezTo>
                      <a:pt x="103" y="18"/>
                      <a:pt x="104" y="18"/>
                      <a:pt x="105" y="17"/>
                    </a:cubicBezTo>
                    <a:cubicBezTo>
                      <a:pt x="105" y="18"/>
                      <a:pt x="105" y="19"/>
                      <a:pt x="106" y="18"/>
                    </a:cubicBezTo>
                    <a:cubicBezTo>
                      <a:pt x="106" y="19"/>
                      <a:pt x="106" y="19"/>
                      <a:pt x="107" y="19"/>
                    </a:cubicBezTo>
                    <a:cubicBezTo>
                      <a:pt x="107" y="19"/>
                      <a:pt x="107" y="19"/>
                      <a:pt x="107" y="18"/>
                    </a:cubicBezTo>
                    <a:cubicBezTo>
                      <a:pt x="108" y="18"/>
                      <a:pt x="108" y="18"/>
                      <a:pt x="109" y="19"/>
                    </a:cubicBezTo>
                    <a:cubicBezTo>
                      <a:pt x="110" y="19"/>
                      <a:pt x="109" y="18"/>
                      <a:pt x="110" y="19"/>
                    </a:cubicBezTo>
                    <a:cubicBezTo>
                      <a:pt x="110" y="19"/>
                      <a:pt x="110" y="18"/>
                      <a:pt x="110" y="18"/>
                    </a:cubicBezTo>
                    <a:cubicBezTo>
                      <a:pt x="109" y="17"/>
                      <a:pt x="107" y="18"/>
                      <a:pt x="106" y="17"/>
                    </a:cubicBezTo>
                    <a:cubicBezTo>
                      <a:pt x="105" y="17"/>
                      <a:pt x="106" y="17"/>
                      <a:pt x="105" y="17"/>
                    </a:cubicBezTo>
                    <a:cubicBezTo>
                      <a:pt x="104" y="17"/>
                      <a:pt x="103" y="16"/>
                      <a:pt x="103" y="17"/>
                    </a:cubicBezTo>
                    <a:cubicBezTo>
                      <a:pt x="102" y="16"/>
                      <a:pt x="101" y="16"/>
                      <a:pt x="100" y="16"/>
                    </a:cubicBezTo>
                    <a:cubicBezTo>
                      <a:pt x="99" y="16"/>
                      <a:pt x="100" y="16"/>
                      <a:pt x="100" y="15"/>
                    </a:cubicBezTo>
                    <a:cubicBezTo>
                      <a:pt x="99" y="15"/>
                      <a:pt x="99" y="16"/>
                      <a:pt x="98" y="16"/>
                    </a:cubicBezTo>
                    <a:cubicBezTo>
                      <a:pt x="97" y="16"/>
                      <a:pt x="95" y="16"/>
                      <a:pt x="93" y="15"/>
                    </a:cubicBezTo>
                    <a:cubicBezTo>
                      <a:pt x="93" y="15"/>
                      <a:pt x="93" y="15"/>
                      <a:pt x="92" y="15"/>
                    </a:cubicBezTo>
                    <a:cubicBezTo>
                      <a:pt x="92" y="15"/>
                      <a:pt x="92" y="15"/>
                      <a:pt x="91" y="15"/>
                    </a:cubicBezTo>
                    <a:cubicBezTo>
                      <a:pt x="89" y="15"/>
                      <a:pt x="86" y="13"/>
                      <a:pt x="83" y="13"/>
                    </a:cubicBezTo>
                    <a:cubicBezTo>
                      <a:pt x="83" y="13"/>
                      <a:pt x="83" y="12"/>
                      <a:pt x="82" y="12"/>
                    </a:cubicBezTo>
                    <a:cubicBezTo>
                      <a:pt x="83" y="11"/>
                      <a:pt x="85" y="13"/>
                      <a:pt x="87" y="12"/>
                    </a:cubicBezTo>
                    <a:cubicBezTo>
                      <a:pt x="88" y="13"/>
                      <a:pt x="89" y="13"/>
                      <a:pt x="90" y="12"/>
                    </a:cubicBezTo>
                    <a:cubicBezTo>
                      <a:pt x="90" y="13"/>
                      <a:pt x="90" y="13"/>
                      <a:pt x="90" y="13"/>
                    </a:cubicBezTo>
                    <a:cubicBezTo>
                      <a:pt x="91" y="13"/>
                      <a:pt x="91" y="13"/>
                      <a:pt x="91" y="13"/>
                    </a:cubicBezTo>
                    <a:cubicBezTo>
                      <a:pt x="93" y="14"/>
                      <a:pt x="95" y="13"/>
                      <a:pt x="97" y="14"/>
                    </a:cubicBezTo>
                    <a:cubicBezTo>
                      <a:pt x="97" y="13"/>
                      <a:pt x="95" y="12"/>
                      <a:pt x="95" y="13"/>
                    </a:cubicBezTo>
                    <a:cubicBezTo>
                      <a:pt x="94" y="12"/>
                      <a:pt x="95" y="12"/>
                      <a:pt x="95" y="12"/>
                    </a:cubicBezTo>
                    <a:cubicBezTo>
                      <a:pt x="94" y="11"/>
                      <a:pt x="93" y="11"/>
                      <a:pt x="93" y="11"/>
                    </a:cubicBezTo>
                    <a:cubicBezTo>
                      <a:pt x="93" y="12"/>
                      <a:pt x="93" y="12"/>
                      <a:pt x="93" y="12"/>
                    </a:cubicBezTo>
                    <a:cubicBezTo>
                      <a:pt x="92" y="13"/>
                      <a:pt x="91" y="12"/>
                      <a:pt x="90" y="12"/>
                    </a:cubicBezTo>
                    <a:cubicBezTo>
                      <a:pt x="89" y="11"/>
                      <a:pt x="88" y="12"/>
                      <a:pt x="87" y="10"/>
                    </a:cubicBezTo>
                    <a:cubicBezTo>
                      <a:pt x="87" y="10"/>
                      <a:pt x="87" y="11"/>
                      <a:pt x="86" y="11"/>
                    </a:cubicBezTo>
                    <a:cubicBezTo>
                      <a:pt x="85" y="10"/>
                      <a:pt x="83" y="10"/>
                      <a:pt x="81" y="11"/>
                    </a:cubicBezTo>
                    <a:cubicBezTo>
                      <a:pt x="80" y="10"/>
                      <a:pt x="79" y="9"/>
                      <a:pt x="79" y="10"/>
                    </a:cubicBezTo>
                    <a:cubicBezTo>
                      <a:pt x="78" y="10"/>
                      <a:pt x="78" y="10"/>
                      <a:pt x="77" y="9"/>
                    </a:cubicBezTo>
                    <a:cubicBezTo>
                      <a:pt x="76" y="10"/>
                      <a:pt x="74" y="9"/>
                      <a:pt x="73" y="8"/>
                    </a:cubicBezTo>
                    <a:cubicBezTo>
                      <a:pt x="73" y="8"/>
                      <a:pt x="74" y="9"/>
                      <a:pt x="75" y="8"/>
                    </a:cubicBezTo>
                    <a:cubicBezTo>
                      <a:pt x="74" y="7"/>
                      <a:pt x="72" y="8"/>
                      <a:pt x="71" y="7"/>
                    </a:cubicBezTo>
                    <a:cubicBezTo>
                      <a:pt x="72" y="6"/>
                      <a:pt x="74" y="7"/>
                      <a:pt x="75" y="7"/>
                    </a:cubicBezTo>
                    <a:cubicBezTo>
                      <a:pt x="78" y="8"/>
                      <a:pt x="81" y="8"/>
                      <a:pt x="83" y="9"/>
                    </a:cubicBezTo>
                    <a:cubicBezTo>
                      <a:pt x="84" y="9"/>
                      <a:pt x="85" y="9"/>
                      <a:pt x="85" y="10"/>
                    </a:cubicBezTo>
                    <a:cubicBezTo>
                      <a:pt x="85" y="10"/>
                      <a:pt x="86" y="9"/>
                      <a:pt x="86" y="9"/>
                    </a:cubicBezTo>
                    <a:cubicBezTo>
                      <a:pt x="87" y="10"/>
                      <a:pt x="87" y="10"/>
                      <a:pt x="88" y="10"/>
                    </a:cubicBezTo>
                    <a:cubicBezTo>
                      <a:pt x="89" y="9"/>
                      <a:pt x="91" y="11"/>
                      <a:pt x="92" y="10"/>
                    </a:cubicBezTo>
                    <a:cubicBezTo>
                      <a:pt x="93" y="11"/>
                      <a:pt x="95" y="10"/>
                      <a:pt x="96" y="11"/>
                    </a:cubicBezTo>
                    <a:cubicBezTo>
                      <a:pt x="97" y="10"/>
                      <a:pt x="99" y="12"/>
                      <a:pt x="99" y="11"/>
                    </a:cubicBezTo>
                    <a:cubicBezTo>
                      <a:pt x="102" y="12"/>
                      <a:pt x="103" y="11"/>
                      <a:pt x="105" y="13"/>
                    </a:cubicBezTo>
                    <a:cubicBezTo>
                      <a:pt x="106" y="13"/>
                      <a:pt x="106" y="12"/>
                      <a:pt x="106" y="12"/>
                    </a:cubicBezTo>
                    <a:cubicBezTo>
                      <a:pt x="107" y="13"/>
                      <a:pt x="107" y="13"/>
                      <a:pt x="108" y="14"/>
                    </a:cubicBezTo>
                    <a:cubicBezTo>
                      <a:pt x="109" y="13"/>
                      <a:pt x="109" y="12"/>
                      <a:pt x="108" y="12"/>
                    </a:cubicBezTo>
                    <a:cubicBezTo>
                      <a:pt x="109" y="12"/>
                      <a:pt x="109" y="12"/>
                      <a:pt x="110" y="12"/>
                    </a:cubicBezTo>
                    <a:cubicBezTo>
                      <a:pt x="110" y="14"/>
                      <a:pt x="111" y="13"/>
                      <a:pt x="112" y="14"/>
                    </a:cubicBezTo>
                    <a:cubicBezTo>
                      <a:pt x="112" y="13"/>
                      <a:pt x="114" y="13"/>
                      <a:pt x="114" y="13"/>
                    </a:cubicBezTo>
                    <a:cubicBezTo>
                      <a:pt x="117" y="12"/>
                      <a:pt x="120" y="12"/>
                      <a:pt x="124" y="13"/>
                    </a:cubicBezTo>
                    <a:cubicBezTo>
                      <a:pt x="124" y="14"/>
                      <a:pt x="123" y="15"/>
                      <a:pt x="124" y="16"/>
                    </a:cubicBezTo>
                    <a:cubicBezTo>
                      <a:pt x="125" y="15"/>
                      <a:pt x="126" y="15"/>
                      <a:pt x="126" y="15"/>
                    </a:cubicBezTo>
                    <a:cubicBezTo>
                      <a:pt x="127" y="14"/>
                      <a:pt x="126" y="14"/>
                      <a:pt x="126" y="14"/>
                    </a:cubicBezTo>
                    <a:cubicBezTo>
                      <a:pt x="127" y="13"/>
                      <a:pt x="127" y="13"/>
                      <a:pt x="128" y="13"/>
                    </a:cubicBezTo>
                    <a:cubicBezTo>
                      <a:pt x="128" y="13"/>
                      <a:pt x="128" y="14"/>
                      <a:pt x="128" y="14"/>
                    </a:cubicBezTo>
                    <a:cubicBezTo>
                      <a:pt x="128" y="14"/>
                      <a:pt x="127" y="14"/>
                      <a:pt x="127" y="15"/>
                    </a:cubicBezTo>
                    <a:cubicBezTo>
                      <a:pt x="128" y="15"/>
                      <a:pt x="128" y="14"/>
                      <a:pt x="129" y="14"/>
                    </a:cubicBezTo>
                    <a:cubicBezTo>
                      <a:pt x="129" y="14"/>
                      <a:pt x="130" y="14"/>
                      <a:pt x="130" y="14"/>
                    </a:cubicBezTo>
                    <a:cubicBezTo>
                      <a:pt x="131" y="12"/>
                      <a:pt x="134" y="14"/>
                      <a:pt x="136" y="14"/>
                    </a:cubicBezTo>
                    <a:cubicBezTo>
                      <a:pt x="137" y="14"/>
                      <a:pt x="136" y="15"/>
                      <a:pt x="137" y="15"/>
                    </a:cubicBezTo>
                    <a:cubicBezTo>
                      <a:pt x="137" y="15"/>
                      <a:pt x="137" y="14"/>
                      <a:pt x="138" y="14"/>
                    </a:cubicBezTo>
                    <a:cubicBezTo>
                      <a:pt x="138" y="15"/>
                      <a:pt x="139" y="16"/>
                      <a:pt x="139" y="15"/>
                    </a:cubicBezTo>
                    <a:cubicBezTo>
                      <a:pt x="140" y="15"/>
                      <a:pt x="140" y="15"/>
                      <a:pt x="140" y="15"/>
                    </a:cubicBezTo>
                    <a:cubicBezTo>
                      <a:pt x="142" y="15"/>
                      <a:pt x="143" y="16"/>
                      <a:pt x="144" y="15"/>
                    </a:cubicBezTo>
                    <a:cubicBezTo>
                      <a:pt x="145" y="15"/>
                      <a:pt x="144" y="14"/>
                      <a:pt x="143" y="14"/>
                    </a:cubicBezTo>
                    <a:cubicBezTo>
                      <a:pt x="144" y="14"/>
                      <a:pt x="144" y="14"/>
                      <a:pt x="145" y="14"/>
                    </a:cubicBezTo>
                    <a:cubicBezTo>
                      <a:pt x="145" y="15"/>
                      <a:pt x="145" y="15"/>
                      <a:pt x="145" y="15"/>
                    </a:cubicBezTo>
                    <a:cubicBezTo>
                      <a:pt x="146" y="15"/>
                      <a:pt x="148" y="17"/>
                      <a:pt x="149" y="16"/>
                    </a:cubicBezTo>
                    <a:cubicBezTo>
                      <a:pt x="150" y="17"/>
                      <a:pt x="152" y="17"/>
                      <a:pt x="153" y="17"/>
                    </a:cubicBezTo>
                    <a:cubicBezTo>
                      <a:pt x="153" y="17"/>
                      <a:pt x="154" y="17"/>
                      <a:pt x="154" y="17"/>
                    </a:cubicBezTo>
                    <a:cubicBezTo>
                      <a:pt x="153" y="17"/>
                      <a:pt x="152" y="16"/>
                      <a:pt x="151" y="16"/>
                    </a:cubicBezTo>
                    <a:cubicBezTo>
                      <a:pt x="151" y="16"/>
                      <a:pt x="152" y="15"/>
                      <a:pt x="151" y="15"/>
                    </a:cubicBezTo>
                    <a:cubicBezTo>
                      <a:pt x="151" y="14"/>
                      <a:pt x="152" y="16"/>
                      <a:pt x="153" y="15"/>
                    </a:cubicBezTo>
                    <a:cubicBezTo>
                      <a:pt x="153" y="15"/>
                      <a:pt x="153" y="15"/>
                      <a:pt x="153" y="16"/>
                    </a:cubicBezTo>
                    <a:cubicBezTo>
                      <a:pt x="154" y="15"/>
                      <a:pt x="154" y="15"/>
                      <a:pt x="154" y="14"/>
                    </a:cubicBezTo>
                    <a:cubicBezTo>
                      <a:pt x="156" y="15"/>
                      <a:pt x="157" y="14"/>
                      <a:pt x="158" y="15"/>
                    </a:cubicBezTo>
                    <a:cubicBezTo>
                      <a:pt x="157" y="15"/>
                      <a:pt x="157" y="15"/>
                      <a:pt x="158" y="16"/>
                    </a:cubicBezTo>
                    <a:cubicBezTo>
                      <a:pt x="157" y="16"/>
                      <a:pt x="157" y="15"/>
                      <a:pt x="156" y="16"/>
                    </a:cubicBezTo>
                    <a:cubicBezTo>
                      <a:pt x="156" y="17"/>
                      <a:pt x="157" y="18"/>
                      <a:pt x="158" y="17"/>
                    </a:cubicBezTo>
                    <a:cubicBezTo>
                      <a:pt x="159" y="18"/>
                      <a:pt x="160" y="18"/>
                      <a:pt x="161" y="17"/>
                    </a:cubicBezTo>
                    <a:cubicBezTo>
                      <a:pt x="162" y="19"/>
                      <a:pt x="163" y="17"/>
                      <a:pt x="164" y="18"/>
                    </a:cubicBezTo>
                    <a:cubicBezTo>
                      <a:pt x="165" y="17"/>
                      <a:pt x="164" y="17"/>
                      <a:pt x="164" y="16"/>
                    </a:cubicBezTo>
                    <a:cubicBezTo>
                      <a:pt x="165" y="16"/>
                      <a:pt x="166" y="16"/>
                      <a:pt x="166" y="16"/>
                    </a:cubicBezTo>
                    <a:cubicBezTo>
                      <a:pt x="167" y="17"/>
                      <a:pt x="166" y="16"/>
                      <a:pt x="165" y="17"/>
                    </a:cubicBezTo>
                    <a:cubicBezTo>
                      <a:pt x="165" y="17"/>
                      <a:pt x="166" y="17"/>
                      <a:pt x="166" y="17"/>
                    </a:cubicBezTo>
                    <a:cubicBezTo>
                      <a:pt x="167" y="17"/>
                      <a:pt x="167" y="17"/>
                      <a:pt x="167" y="16"/>
                    </a:cubicBezTo>
                    <a:cubicBezTo>
                      <a:pt x="167" y="16"/>
                      <a:pt x="167" y="15"/>
                      <a:pt x="167" y="15"/>
                    </a:cubicBezTo>
                    <a:cubicBezTo>
                      <a:pt x="166" y="14"/>
                      <a:pt x="165" y="14"/>
                      <a:pt x="164" y="14"/>
                    </a:cubicBezTo>
                    <a:cubicBezTo>
                      <a:pt x="163" y="15"/>
                      <a:pt x="163" y="14"/>
                      <a:pt x="162" y="15"/>
                    </a:cubicBezTo>
                    <a:cubicBezTo>
                      <a:pt x="162" y="15"/>
                      <a:pt x="163" y="15"/>
                      <a:pt x="163" y="15"/>
                    </a:cubicBezTo>
                    <a:cubicBezTo>
                      <a:pt x="163" y="16"/>
                      <a:pt x="162" y="15"/>
                      <a:pt x="162" y="15"/>
                    </a:cubicBezTo>
                    <a:cubicBezTo>
                      <a:pt x="161" y="15"/>
                      <a:pt x="162" y="15"/>
                      <a:pt x="162" y="14"/>
                    </a:cubicBezTo>
                    <a:cubicBezTo>
                      <a:pt x="161" y="13"/>
                      <a:pt x="160" y="14"/>
                      <a:pt x="159" y="14"/>
                    </a:cubicBezTo>
                    <a:cubicBezTo>
                      <a:pt x="159" y="14"/>
                      <a:pt x="160" y="14"/>
                      <a:pt x="159" y="15"/>
                    </a:cubicBezTo>
                    <a:cubicBezTo>
                      <a:pt x="159" y="15"/>
                      <a:pt x="159" y="15"/>
                      <a:pt x="158" y="15"/>
                    </a:cubicBezTo>
                    <a:cubicBezTo>
                      <a:pt x="158" y="14"/>
                      <a:pt x="158" y="15"/>
                      <a:pt x="159" y="14"/>
                    </a:cubicBezTo>
                    <a:cubicBezTo>
                      <a:pt x="154" y="13"/>
                      <a:pt x="149" y="14"/>
                      <a:pt x="144" y="12"/>
                    </a:cubicBezTo>
                    <a:cubicBezTo>
                      <a:pt x="141" y="13"/>
                      <a:pt x="139" y="10"/>
                      <a:pt x="137" y="12"/>
                    </a:cubicBezTo>
                    <a:cubicBezTo>
                      <a:pt x="135" y="11"/>
                      <a:pt x="133" y="10"/>
                      <a:pt x="131" y="9"/>
                    </a:cubicBezTo>
                    <a:cubicBezTo>
                      <a:pt x="131" y="9"/>
                      <a:pt x="131" y="9"/>
                      <a:pt x="131" y="10"/>
                    </a:cubicBezTo>
                    <a:cubicBezTo>
                      <a:pt x="129" y="10"/>
                      <a:pt x="127" y="8"/>
                      <a:pt x="125" y="10"/>
                    </a:cubicBezTo>
                    <a:cubicBezTo>
                      <a:pt x="125" y="9"/>
                      <a:pt x="125" y="9"/>
                      <a:pt x="125" y="9"/>
                    </a:cubicBezTo>
                    <a:cubicBezTo>
                      <a:pt x="124" y="10"/>
                      <a:pt x="122" y="8"/>
                      <a:pt x="121" y="9"/>
                    </a:cubicBezTo>
                    <a:cubicBezTo>
                      <a:pt x="121" y="9"/>
                      <a:pt x="121" y="8"/>
                      <a:pt x="121" y="7"/>
                    </a:cubicBezTo>
                    <a:cubicBezTo>
                      <a:pt x="122" y="6"/>
                      <a:pt x="124" y="7"/>
                      <a:pt x="125" y="6"/>
                    </a:cubicBezTo>
                    <a:cubicBezTo>
                      <a:pt x="126" y="7"/>
                      <a:pt x="126" y="7"/>
                      <a:pt x="127" y="7"/>
                    </a:cubicBezTo>
                    <a:cubicBezTo>
                      <a:pt x="127" y="6"/>
                      <a:pt x="126" y="5"/>
                      <a:pt x="126" y="6"/>
                    </a:cubicBezTo>
                    <a:cubicBezTo>
                      <a:pt x="125" y="6"/>
                      <a:pt x="126" y="5"/>
                      <a:pt x="126" y="5"/>
                    </a:cubicBezTo>
                    <a:cubicBezTo>
                      <a:pt x="127" y="5"/>
                      <a:pt x="127" y="5"/>
                      <a:pt x="127" y="6"/>
                    </a:cubicBezTo>
                    <a:cubicBezTo>
                      <a:pt x="128" y="6"/>
                      <a:pt x="127" y="5"/>
                      <a:pt x="128" y="5"/>
                    </a:cubicBezTo>
                    <a:cubicBezTo>
                      <a:pt x="129" y="6"/>
                      <a:pt x="130" y="5"/>
                      <a:pt x="130" y="5"/>
                    </a:cubicBezTo>
                    <a:cubicBezTo>
                      <a:pt x="131" y="5"/>
                      <a:pt x="131" y="5"/>
                      <a:pt x="132" y="5"/>
                    </a:cubicBezTo>
                    <a:cubicBezTo>
                      <a:pt x="133" y="6"/>
                      <a:pt x="134" y="5"/>
                      <a:pt x="135" y="6"/>
                    </a:cubicBezTo>
                    <a:cubicBezTo>
                      <a:pt x="138" y="5"/>
                      <a:pt x="142" y="5"/>
                      <a:pt x="146" y="6"/>
                    </a:cubicBezTo>
                    <a:cubicBezTo>
                      <a:pt x="146" y="6"/>
                      <a:pt x="146" y="6"/>
                      <a:pt x="146" y="5"/>
                    </a:cubicBezTo>
                    <a:cubicBezTo>
                      <a:pt x="148" y="7"/>
                      <a:pt x="150" y="6"/>
                      <a:pt x="152" y="6"/>
                    </a:cubicBezTo>
                    <a:cubicBezTo>
                      <a:pt x="152" y="6"/>
                      <a:pt x="153" y="7"/>
                      <a:pt x="154" y="7"/>
                    </a:cubicBezTo>
                    <a:cubicBezTo>
                      <a:pt x="155" y="7"/>
                      <a:pt x="157" y="6"/>
                      <a:pt x="158" y="6"/>
                    </a:cubicBezTo>
                    <a:cubicBezTo>
                      <a:pt x="159" y="6"/>
                      <a:pt x="159" y="7"/>
                      <a:pt x="160" y="7"/>
                    </a:cubicBezTo>
                    <a:cubicBezTo>
                      <a:pt x="163" y="6"/>
                      <a:pt x="166" y="7"/>
                      <a:pt x="169" y="7"/>
                    </a:cubicBezTo>
                    <a:cubicBezTo>
                      <a:pt x="168" y="7"/>
                      <a:pt x="167" y="7"/>
                      <a:pt x="167" y="7"/>
                    </a:cubicBezTo>
                    <a:cubicBezTo>
                      <a:pt x="167" y="8"/>
                      <a:pt x="167" y="8"/>
                      <a:pt x="168" y="8"/>
                    </a:cubicBezTo>
                    <a:cubicBezTo>
                      <a:pt x="169" y="7"/>
                      <a:pt x="170" y="9"/>
                      <a:pt x="171" y="7"/>
                    </a:cubicBezTo>
                    <a:cubicBezTo>
                      <a:pt x="171" y="7"/>
                      <a:pt x="171" y="7"/>
                      <a:pt x="172" y="8"/>
                    </a:cubicBezTo>
                    <a:cubicBezTo>
                      <a:pt x="173" y="6"/>
                      <a:pt x="176" y="6"/>
                      <a:pt x="177" y="7"/>
                    </a:cubicBezTo>
                    <a:cubicBezTo>
                      <a:pt x="177" y="8"/>
                      <a:pt x="176" y="8"/>
                      <a:pt x="176" y="8"/>
                    </a:cubicBezTo>
                    <a:cubicBezTo>
                      <a:pt x="176" y="9"/>
                      <a:pt x="177" y="8"/>
                      <a:pt x="178" y="8"/>
                    </a:cubicBezTo>
                    <a:cubicBezTo>
                      <a:pt x="178" y="8"/>
                      <a:pt x="178" y="9"/>
                      <a:pt x="179" y="9"/>
                    </a:cubicBezTo>
                    <a:cubicBezTo>
                      <a:pt x="179" y="8"/>
                      <a:pt x="179" y="8"/>
                      <a:pt x="180" y="7"/>
                    </a:cubicBezTo>
                    <a:cubicBezTo>
                      <a:pt x="180" y="8"/>
                      <a:pt x="180" y="8"/>
                      <a:pt x="179" y="8"/>
                    </a:cubicBezTo>
                    <a:cubicBezTo>
                      <a:pt x="180" y="9"/>
                      <a:pt x="180" y="9"/>
                      <a:pt x="180" y="9"/>
                    </a:cubicBezTo>
                    <a:cubicBezTo>
                      <a:pt x="181" y="9"/>
                      <a:pt x="181" y="8"/>
                      <a:pt x="181" y="7"/>
                    </a:cubicBezTo>
                    <a:cubicBezTo>
                      <a:pt x="183" y="7"/>
                      <a:pt x="184" y="7"/>
                      <a:pt x="186" y="7"/>
                    </a:cubicBezTo>
                    <a:cubicBezTo>
                      <a:pt x="186" y="8"/>
                      <a:pt x="186" y="8"/>
                      <a:pt x="186" y="8"/>
                    </a:cubicBezTo>
                    <a:cubicBezTo>
                      <a:pt x="187" y="9"/>
                      <a:pt x="187" y="8"/>
                      <a:pt x="188" y="8"/>
                    </a:cubicBezTo>
                    <a:cubicBezTo>
                      <a:pt x="188" y="8"/>
                      <a:pt x="188" y="8"/>
                      <a:pt x="188" y="8"/>
                    </a:cubicBezTo>
                    <a:cubicBezTo>
                      <a:pt x="189" y="8"/>
                      <a:pt x="190" y="8"/>
                      <a:pt x="191" y="7"/>
                    </a:cubicBezTo>
                    <a:cubicBezTo>
                      <a:pt x="194" y="8"/>
                      <a:pt x="196" y="8"/>
                      <a:pt x="198" y="8"/>
                    </a:cubicBezTo>
                    <a:cubicBezTo>
                      <a:pt x="199" y="8"/>
                      <a:pt x="200" y="8"/>
                      <a:pt x="201" y="8"/>
                    </a:cubicBezTo>
                    <a:cubicBezTo>
                      <a:pt x="201" y="9"/>
                      <a:pt x="200" y="9"/>
                      <a:pt x="201" y="9"/>
                    </a:cubicBezTo>
                    <a:cubicBezTo>
                      <a:pt x="201" y="9"/>
                      <a:pt x="202" y="9"/>
                      <a:pt x="202" y="8"/>
                    </a:cubicBezTo>
                    <a:cubicBezTo>
                      <a:pt x="203" y="8"/>
                      <a:pt x="203" y="9"/>
                      <a:pt x="203" y="9"/>
                    </a:cubicBezTo>
                    <a:cubicBezTo>
                      <a:pt x="203" y="9"/>
                      <a:pt x="203" y="8"/>
                      <a:pt x="204" y="8"/>
                    </a:cubicBezTo>
                    <a:cubicBezTo>
                      <a:pt x="205" y="8"/>
                      <a:pt x="205" y="8"/>
                      <a:pt x="206" y="9"/>
                    </a:cubicBezTo>
                    <a:cubicBezTo>
                      <a:pt x="207" y="9"/>
                      <a:pt x="206" y="8"/>
                      <a:pt x="207" y="8"/>
                    </a:cubicBezTo>
                    <a:cubicBezTo>
                      <a:pt x="208" y="8"/>
                      <a:pt x="207" y="9"/>
                      <a:pt x="208" y="9"/>
                    </a:cubicBezTo>
                    <a:cubicBezTo>
                      <a:pt x="208" y="10"/>
                      <a:pt x="209" y="9"/>
                      <a:pt x="209" y="8"/>
                    </a:cubicBezTo>
                    <a:cubicBezTo>
                      <a:pt x="211" y="9"/>
                      <a:pt x="213" y="8"/>
                      <a:pt x="215" y="8"/>
                    </a:cubicBezTo>
                    <a:cubicBezTo>
                      <a:pt x="215" y="9"/>
                      <a:pt x="214" y="9"/>
                      <a:pt x="214" y="10"/>
                    </a:cubicBezTo>
                    <a:cubicBezTo>
                      <a:pt x="215" y="10"/>
                      <a:pt x="216" y="10"/>
                      <a:pt x="217" y="9"/>
                    </a:cubicBezTo>
                    <a:cubicBezTo>
                      <a:pt x="217" y="9"/>
                      <a:pt x="217" y="9"/>
                      <a:pt x="217" y="9"/>
                    </a:cubicBezTo>
                    <a:cubicBezTo>
                      <a:pt x="216" y="9"/>
                      <a:pt x="216" y="9"/>
                      <a:pt x="216" y="9"/>
                    </a:cubicBezTo>
                    <a:cubicBezTo>
                      <a:pt x="220" y="9"/>
                      <a:pt x="223" y="10"/>
                      <a:pt x="227" y="9"/>
                    </a:cubicBezTo>
                    <a:cubicBezTo>
                      <a:pt x="227" y="9"/>
                      <a:pt x="227" y="9"/>
                      <a:pt x="227" y="9"/>
                    </a:cubicBezTo>
                    <a:cubicBezTo>
                      <a:pt x="229" y="9"/>
                      <a:pt x="232" y="8"/>
                      <a:pt x="233" y="11"/>
                    </a:cubicBezTo>
                    <a:cubicBezTo>
                      <a:pt x="233" y="11"/>
                      <a:pt x="234" y="11"/>
                      <a:pt x="234" y="11"/>
                    </a:cubicBezTo>
                    <a:cubicBezTo>
                      <a:pt x="234" y="10"/>
                      <a:pt x="234" y="10"/>
                      <a:pt x="234" y="10"/>
                    </a:cubicBezTo>
                    <a:cubicBezTo>
                      <a:pt x="234" y="10"/>
                      <a:pt x="235" y="10"/>
                      <a:pt x="235" y="11"/>
                    </a:cubicBezTo>
                    <a:cubicBezTo>
                      <a:pt x="236" y="9"/>
                      <a:pt x="239" y="10"/>
                      <a:pt x="241" y="10"/>
                    </a:cubicBezTo>
                    <a:cubicBezTo>
                      <a:pt x="241" y="9"/>
                      <a:pt x="241" y="9"/>
                      <a:pt x="241" y="9"/>
                    </a:cubicBezTo>
                    <a:cubicBezTo>
                      <a:pt x="243" y="10"/>
                      <a:pt x="245" y="10"/>
                      <a:pt x="246" y="9"/>
                    </a:cubicBezTo>
                    <a:cubicBezTo>
                      <a:pt x="248" y="11"/>
                      <a:pt x="251" y="11"/>
                      <a:pt x="251" y="10"/>
                    </a:cubicBezTo>
                    <a:cubicBezTo>
                      <a:pt x="251" y="10"/>
                      <a:pt x="252" y="10"/>
                      <a:pt x="252" y="10"/>
                    </a:cubicBezTo>
                    <a:cubicBezTo>
                      <a:pt x="253" y="9"/>
                      <a:pt x="255" y="10"/>
                      <a:pt x="257" y="9"/>
                    </a:cubicBezTo>
                    <a:cubicBezTo>
                      <a:pt x="256" y="10"/>
                      <a:pt x="256" y="10"/>
                      <a:pt x="255" y="10"/>
                    </a:cubicBezTo>
                    <a:cubicBezTo>
                      <a:pt x="255" y="11"/>
                      <a:pt x="256" y="11"/>
                      <a:pt x="256" y="12"/>
                    </a:cubicBezTo>
                    <a:cubicBezTo>
                      <a:pt x="257" y="12"/>
                      <a:pt x="257" y="11"/>
                      <a:pt x="258" y="11"/>
                    </a:cubicBezTo>
                    <a:cubicBezTo>
                      <a:pt x="258" y="11"/>
                      <a:pt x="259" y="11"/>
                      <a:pt x="259" y="11"/>
                    </a:cubicBezTo>
                    <a:cubicBezTo>
                      <a:pt x="260" y="11"/>
                      <a:pt x="258" y="10"/>
                      <a:pt x="259" y="10"/>
                    </a:cubicBezTo>
                    <a:cubicBezTo>
                      <a:pt x="260" y="11"/>
                      <a:pt x="263" y="12"/>
                      <a:pt x="264" y="11"/>
                    </a:cubicBezTo>
                    <a:cubicBezTo>
                      <a:pt x="265" y="11"/>
                      <a:pt x="265" y="11"/>
                      <a:pt x="266" y="11"/>
                    </a:cubicBezTo>
                    <a:cubicBezTo>
                      <a:pt x="265" y="11"/>
                      <a:pt x="264" y="10"/>
                      <a:pt x="263" y="10"/>
                    </a:cubicBezTo>
                    <a:cubicBezTo>
                      <a:pt x="264" y="9"/>
                      <a:pt x="266" y="10"/>
                      <a:pt x="268" y="9"/>
                    </a:cubicBezTo>
                    <a:cubicBezTo>
                      <a:pt x="270" y="9"/>
                      <a:pt x="272" y="8"/>
                      <a:pt x="275" y="10"/>
                    </a:cubicBezTo>
                    <a:cubicBezTo>
                      <a:pt x="277" y="9"/>
                      <a:pt x="280" y="9"/>
                      <a:pt x="283" y="9"/>
                    </a:cubicBezTo>
                    <a:cubicBezTo>
                      <a:pt x="284" y="10"/>
                      <a:pt x="285" y="10"/>
                      <a:pt x="286" y="9"/>
                    </a:cubicBezTo>
                    <a:cubicBezTo>
                      <a:pt x="287" y="10"/>
                      <a:pt x="288" y="10"/>
                      <a:pt x="290" y="10"/>
                    </a:cubicBezTo>
                    <a:cubicBezTo>
                      <a:pt x="291" y="12"/>
                      <a:pt x="292" y="10"/>
                      <a:pt x="294" y="9"/>
                    </a:cubicBezTo>
                    <a:cubicBezTo>
                      <a:pt x="295" y="10"/>
                      <a:pt x="296" y="10"/>
                      <a:pt x="297" y="9"/>
                    </a:cubicBezTo>
                    <a:cubicBezTo>
                      <a:pt x="298" y="9"/>
                      <a:pt x="299" y="10"/>
                      <a:pt x="299" y="11"/>
                    </a:cubicBezTo>
                    <a:cubicBezTo>
                      <a:pt x="301" y="11"/>
                      <a:pt x="302" y="10"/>
                      <a:pt x="304" y="10"/>
                    </a:cubicBezTo>
                    <a:cubicBezTo>
                      <a:pt x="304" y="10"/>
                      <a:pt x="304" y="11"/>
                      <a:pt x="303" y="11"/>
                    </a:cubicBezTo>
                    <a:cubicBezTo>
                      <a:pt x="305" y="12"/>
                      <a:pt x="307" y="12"/>
                      <a:pt x="308" y="11"/>
                    </a:cubicBezTo>
                    <a:cubicBezTo>
                      <a:pt x="308" y="11"/>
                      <a:pt x="308" y="12"/>
                      <a:pt x="308" y="13"/>
                    </a:cubicBezTo>
                    <a:cubicBezTo>
                      <a:pt x="310" y="13"/>
                      <a:pt x="312" y="12"/>
                      <a:pt x="313" y="13"/>
                    </a:cubicBezTo>
                    <a:cubicBezTo>
                      <a:pt x="314" y="13"/>
                      <a:pt x="315" y="12"/>
                      <a:pt x="317" y="13"/>
                    </a:cubicBezTo>
                    <a:cubicBezTo>
                      <a:pt x="317" y="13"/>
                      <a:pt x="317" y="12"/>
                      <a:pt x="318" y="13"/>
                    </a:cubicBezTo>
                    <a:cubicBezTo>
                      <a:pt x="318" y="13"/>
                      <a:pt x="318" y="13"/>
                      <a:pt x="318" y="13"/>
                    </a:cubicBezTo>
                    <a:cubicBezTo>
                      <a:pt x="318" y="12"/>
                      <a:pt x="318" y="12"/>
                      <a:pt x="318" y="13"/>
                    </a:cubicBezTo>
                    <a:cubicBezTo>
                      <a:pt x="316" y="11"/>
                      <a:pt x="316" y="12"/>
                      <a:pt x="315" y="11"/>
                    </a:cubicBezTo>
                    <a:cubicBezTo>
                      <a:pt x="315" y="11"/>
                      <a:pt x="316" y="11"/>
                      <a:pt x="316" y="11"/>
                    </a:cubicBezTo>
                    <a:cubicBezTo>
                      <a:pt x="317" y="12"/>
                      <a:pt x="318" y="12"/>
                      <a:pt x="319" y="12"/>
                    </a:cubicBezTo>
                    <a:cubicBezTo>
                      <a:pt x="320" y="12"/>
                      <a:pt x="319" y="12"/>
                      <a:pt x="319" y="13"/>
                    </a:cubicBezTo>
                    <a:cubicBezTo>
                      <a:pt x="322" y="14"/>
                      <a:pt x="324" y="13"/>
                      <a:pt x="327" y="14"/>
                    </a:cubicBezTo>
                    <a:cubicBezTo>
                      <a:pt x="327" y="13"/>
                      <a:pt x="328" y="13"/>
                      <a:pt x="329" y="13"/>
                    </a:cubicBezTo>
                    <a:cubicBezTo>
                      <a:pt x="329" y="12"/>
                      <a:pt x="330" y="12"/>
                      <a:pt x="331" y="12"/>
                    </a:cubicBezTo>
                    <a:cubicBezTo>
                      <a:pt x="332" y="13"/>
                      <a:pt x="333" y="12"/>
                      <a:pt x="334" y="12"/>
                    </a:cubicBezTo>
                    <a:cubicBezTo>
                      <a:pt x="334" y="12"/>
                      <a:pt x="334" y="11"/>
                      <a:pt x="334" y="11"/>
                    </a:cubicBezTo>
                    <a:cubicBezTo>
                      <a:pt x="335" y="10"/>
                      <a:pt x="336" y="12"/>
                      <a:pt x="337" y="11"/>
                    </a:cubicBezTo>
                    <a:cubicBezTo>
                      <a:pt x="337" y="11"/>
                      <a:pt x="337" y="11"/>
                      <a:pt x="338" y="10"/>
                    </a:cubicBezTo>
                    <a:cubicBezTo>
                      <a:pt x="338" y="10"/>
                      <a:pt x="338" y="10"/>
                      <a:pt x="338" y="10"/>
                    </a:cubicBezTo>
                    <a:cubicBezTo>
                      <a:pt x="339" y="11"/>
                      <a:pt x="338" y="10"/>
                      <a:pt x="338" y="11"/>
                    </a:cubicBezTo>
                    <a:cubicBezTo>
                      <a:pt x="338" y="11"/>
                      <a:pt x="339" y="11"/>
                      <a:pt x="339" y="11"/>
                    </a:cubicBezTo>
                    <a:cubicBezTo>
                      <a:pt x="340" y="11"/>
                      <a:pt x="340" y="11"/>
                      <a:pt x="340" y="10"/>
                    </a:cubicBezTo>
                    <a:cubicBezTo>
                      <a:pt x="341" y="13"/>
                      <a:pt x="344" y="11"/>
                      <a:pt x="346" y="12"/>
                    </a:cubicBezTo>
                    <a:cubicBezTo>
                      <a:pt x="346" y="12"/>
                      <a:pt x="346" y="12"/>
                      <a:pt x="346" y="12"/>
                    </a:cubicBezTo>
                    <a:cubicBezTo>
                      <a:pt x="347" y="12"/>
                      <a:pt x="348" y="12"/>
                      <a:pt x="349" y="13"/>
                    </a:cubicBezTo>
                    <a:cubicBezTo>
                      <a:pt x="350" y="12"/>
                      <a:pt x="350" y="11"/>
                      <a:pt x="351" y="10"/>
                    </a:cubicBezTo>
                    <a:cubicBezTo>
                      <a:pt x="351" y="11"/>
                      <a:pt x="351" y="11"/>
                      <a:pt x="351" y="12"/>
                    </a:cubicBezTo>
                    <a:cubicBezTo>
                      <a:pt x="353" y="11"/>
                      <a:pt x="356" y="11"/>
                      <a:pt x="358" y="11"/>
                    </a:cubicBezTo>
                    <a:cubicBezTo>
                      <a:pt x="358" y="12"/>
                      <a:pt x="358" y="12"/>
                      <a:pt x="358" y="12"/>
                    </a:cubicBezTo>
                    <a:cubicBezTo>
                      <a:pt x="359" y="12"/>
                      <a:pt x="360" y="12"/>
                      <a:pt x="360" y="12"/>
                    </a:cubicBezTo>
                    <a:cubicBezTo>
                      <a:pt x="360" y="12"/>
                      <a:pt x="361" y="12"/>
                      <a:pt x="361" y="12"/>
                    </a:cubicBezTo>
                    <a:cubicBezTo>
                      <a:pt x="361" y="13"/>
                      <a:pt x="360" y="12"/>
                      <a:pt x="360" y="13"/>
                    </a:cubicBezTo>
                    <a:cubicBezTo>
                      <a:pt x="358" y="13"/>
                      <a:pt x="356" y="14"/>
                      <a:pt x="354" y="13"/>
                    </a:cubicBezTo>
                    <a:cubicBezTo>
                      <a:pt x="353" y="13"/>
                      <a:pt x="353" y="14"/>
                      <a:pt x="352" y="14"/>
                    </a:cubicBezTo>
                    <a:cubicBezTo>
                      <a:pt x="352" y="13"/>
                      <a:pt x="352" y="13"/>
                      <a:pt x="351" y="13"/>
                    </a:cubicBezTo>
                    <a:cubicBezTo>
                      <a:pt x="351" y="13"/>
                      <a:pt x="350" y="13"/>
                      <a:pt x="350" y="14"/>
                    </a:cubicBezTo>
                    <a:cubicBezTo>
                      <a:pt x="347" y="13"/>
                      <a:pt x="344" y="13"/>
                      <a:pt x="341" y="14"/>
                    </a:cubicBezTo>
                    <a:cubicBezTo>
                      <a:pt x="340" y="13"/>
                      <a:pt x="339" y="13"/>
                      <a:pt x="339" y="13"/>
                    </a:cubicBezTo>
                    <a:cubicBezTo>
                      <a:pt x="340" y="15"/>
                      <a:pt x="342" y="14"/>
                      <a:pt x="343" y="15"/>
                    </a:cubicBezTo>
                    <a:cubicBezTo>
                      <a:pt x="343" y="15"/>
                      <a:pt x="343" y="14"/>
                      <a:pt x="344" y="14"/>
                    </a:cubicBezTo>
                    <a:cubicBezTo>
                      <a:pt x="345" y="15"/>
                      <a:pt x="346" y="14"/>
                      <a:pt x="347" y="15"/>
                    </a:cubicBezTo>
                    <a:cubicBezTo>
                      <a:pt x="347" y="15"/>
                      <a:pt x="348" y="14"/>
                      <a:pt x="349" y="15"/>
                    </a:cubicBezTo>
                    <a:cubicBezTo>
                      <a:pt x="352" y="14"/>
                      <a:pt x="354" y="15"/>
                      <a:pt x="357" y="15"/>
                    </a:cubicBezTo>
                    <a:cubicBezTo>
                      <a:pt x="358" y="16"/>
                      <a:pt x="359" y="16"/>
                      <a:pt x="360" y="15"/>
                    </a:cubicBezTo>
                    <a:cubicBezTo>
                      <a:pt x="361" y="16"/>
                      <a:pt x="362" y="16"/>
                      <a:pt x="363" y="16"/>
                    </a:cubicBezTo>
                    <a:cubicBezTo>
                      <a:pt x="364" y="16"/>
                      <a:pt x="364" y="16"/>
                      <a:pt x="364" y="16"/>
                    </a:cubicBezTo>
                    <a:cubicBezTo>
                      <a:pt x="366" y="15"/>
                      <a:pt x="369" y="17"/>
                      <a:pt x="370" y="15"/>
                    </a:cubicBezTo>
                    <a:cubicBezTo>
                      <a:pt x="372" y="17"/>
                      <a:pt x="373" y="16"/>
                      <a:pt x="375" y="17"/>
                    </a:cubicBezTo>
                    <a:cubicBezTo>
                      <a:pt x="376" y="16"/>
                      <a:pt x="378" y="16"/>
                      <a:pt x="379" y="17"/>
                    </a:cubicBezTo>
                    <a:cubicBezTo>
                      <a:pt x="379" y="17"/>
                      <a:pt x="380" y="16"/>
                      <a:pt x="380" y="16"/>
                    </a:cubicBezTo>
                    <a:cubicBezTo>
                      <a:pt x="385" y="18"/>
                      <a:pt x="389" y="16"/>
                      <a:pt x="394" y="18"/>
                    </a:cubicBezTo>
                    <a:cubicBezTo>
                      <a:pt x="395" y="18"/>
                      <a:pt x="395" y="18"/>
                      <a:pt x="396" y="18"/>
                    </a:cubicBezTo>
                    <a:cubicBezTo>
                      <a:pt x="396" y="18"/>
                      <a:pt x="397" y="17"/>
                      <a:pt x="397" y="18"/>
                    </a:cubicBezTo>
                    <a:cubicBezTo>
                      <a:pt x="397" y="19"/>
                      <a:pt x="398" y="17"/>
                      <a:pt x="399" y="19"/>
                    </a:cubicBezTo>
                    <a:cubicBezTo>
                      <a:pt x="402" y="18"/>
                      <a:pt x="405" y="18"/>
                      <a:pt x="408" y="19"/>
                    </a:cubicBezTo>
                    <a:cubicBezTo>
                      <a:pt x="408" y="19"/>
                      <a:pt x="408" y="19"/>
                      <a:pt x="409" y="18"/>
                    </a:cubicBezTo>
                    <a:cubicBezTo>
                      <a:pt x="409" y="18"/>
                      <a:pt x="409" y="19"/>
                      <a:pt x="409" y="19"/>
                    </a:cubicBezTo>
                    <a:cubicBezTo>
                      <a:pt x="413" y="19"/>
                      <a:pt x="416" y="19"/>
                      <a:pt x="420" y="20"/>
                    </a:cubicBezTo>
                    <a:cubicBezTo>
                      <a:pt x="421" y="19"/>
                      <a:pt x="423" y="21"/>
                      <a:pt x="425" y="20"/>
                    </a:cubicBezTo>
                    <a:cubicBezTo>
                      <a:pt x="425" y="20"/>
                      <a:pt x="426" y="20"/>
                      <a:pt x="426" y="21"/>
                    </a:cubicBezTo>
                    <a:cubicBezTo>
                      <a:pt x="426" y="20"/>
                      <a:pt x="428" y="20"/>
                      <a:pt x="428" y="21"/>
                    </a:cubicBezTo>
                    <a:cubicBezTo>
                      <a:pt x="429" y="20"/>
                      <a:pt x="430" y="21"/>
                      <a:pt x="431" y="20"/>
                    </a:cubicBezTo>
                    <a:cubicBezTo>
                      <a:pt x="431" y="21"/>
                      <a:pt x="432" y="20"/>
                      <a:pt x="432" y="21"/>
                    </a:cubicBezTo>
                    <a:cubicBezTo>
                      <a:pt x="433" y="21"/>
                      <a:pt x="433" y="21"/>
                      <a:pt x="434" y="21"/>
                    </a:cubicBezTo>
                    <a:cubicBezTo>
                      <a:pt x="435" y="21"/>
                      <a:pt x="438" y="20"/>
                      <a:pt x="439" y="22"/>
                    </a:cubicBezTo>
                    <a:cubicBezTo>
                      <a:pt x="440" y="22"/>
                      <a:pt x="441" y="22"/>
                      <a:pt x="442" y="21"/>
                    </a:cubicBezTo>
                    <a:cubicBezTo>
                      <a:pt x="443" y="22"/>
                      <a:pt x="445" y="22"/>
                      <a:pt x="446" y="22"/>
                    </a:cubicBezTo>
                    <a:cubicBezTo>
                      <a:pt x="447" y="22"/>
                      <a:pt x="446" y="22"/>
                      <a:pt x="447" y="23"/>
                    </a:cubicBezTo>
                    <a:cubicBezTo>
                      <a:pt x="448" y="22"/>
                      <a:pt x="449" y="22"/>
                      <a:pt x="449" y="22"/>
                    </a:cubicBezTo>
                    <a:cubicBezTo>
                      <a:pt x="451" y="23"/>
                      <a:pt x="453" y="22"/>
                      <a:pt x="454" y="23"/>
                    </a:cubicBezTo>
                    <a:cubicBezTo>
                      <a:pt x="458" y="22"/>
                      <a:pt x="463" y="24"/>
                      <a:pt x="467" y="23"/>
                    </a:cubicBezTo>
                    <a:cubicBezTo>
                      <a:pt x="468" y="24"/>
                      <a:pt x="468" y="24"/>
                      <a:pt x="468" y="24"/>
                    </a:cubicBezTo>
                    <a:cubicBezTo>
                      <a:pt x="469" y="24"/>
                      <a:pt x="468" y="24"/>
                      <a:pt x="469" y="24"/>
                    </a:cubicBezTo>
                    <a:cubicBezTo>
                      <a:pt x="469" y="25"/>
                      <a:pt x="470" y="24"/>
                      <a:pt x="470" y="25"/>
                    </a:cubicBezTo>
                    <a:cubicBezTo>
                      <a:pt x="471" y="24"/>
                      <a:pt x="473" y="25"/>
                      <a:pt x="475" y="24"/>
                    </a:cubicBezTo>
                    <a:cubicBezTo>
                      <a:pt x="475" y="26"/>
                      <a:pt x="477" y="25"/>
                      <a:pt x="477" y="24"/>
                    </a:cubicBezTo>
                    <a:cubicBezTo>
                      <a:pt x="478" y="24"/>
                      <a:pt x="478" y="25"/>
                      <a:pt x="478" y="25"/>
                    </a:cubicBezTo>
                    <a:cubicBezTo>
                      <a:pt x="479" y="25"/>
                      <a:pt x="480" y="24"/>
                      <a:pt x="481" y="25"/>
                    </a:cubicBezTo>
                    <a:cubicBezTo>
                      <a:pt x="482" y="25"/>
                      <a:pt x="481" y="24"/>
                      <a:pt x="482" y="24"/>
                    </a:cubicBezTo>
                    <a:cubicBezTo>
                      <a:pt x="482" y="24"/>
                      <a:pt x="482" y="26"/>
                      <a:pt x="483" y="26"/>
                    </a:cubicBezTo>
                    <a:cubicBezTo>
                      <a:pt x="484" y="25"/>
                      <a:pt x="483" y="25"/>
                      <a:pt x="483" y="25"/>
                    </a:cubicBezTo>
                    <a:cubicBezTo>
                      <a:pt x="485" y="25"/>
                      <a:pt x="487" y="25"/>
                      <a:pt x="489" y="26"/>
                    </a:cubicBezTo>
                    <a:cubicBezTo>
                      <a:pt x="489" y="26"/>
                      <a:pt x="489" y="26"/>
                      <a:pt x="490" y="25"/>
                    </a:cubicBezTo>
                    <a:cubicBezTo>
                      <a:pt x="490" y="26"/>
                      <a:pt x="490" y="26"/>
                      <a:pt x="491" y="26"/>
                    </a:cubicBezTo>
                    <a:cubicBezTo>
                      <a:pt x="492" y="27"/>
                      <a:pt x="493" y="25"/>
                      <a:pt x="494" y="26"/>
                    </a:cubicBezTo>
                    <a:cubicBezTo>
                      <a:pt x="495" y="26"/>
                      <a:pt x="496" y="26"/>
                      <a:pt x="497" y="27"/>
                    </a:cubicBezTo>
                    <a:cubicBezTo>
                      <a:pt x="496" y="27"/>
                      <a:pt x="495" y="28"/>
                      <a:pt x="495" y="28"/>
                    </a:cubicBezTo>
                    <a:cubicBezTo>
                      <a:pt x="494" y="28"/>
                      <a:pt x="495" y="28"/>
                      <a:pt x="495" y="29"/>
                    </a:cubicBezTo>
                    <a:cubicBezTo>
                      <a:pt x="494" y="29"/>
                      <a:pt x="494" y="29"/>
                      <a:pt x="493" y="29"/>
                    </a:cubicBezTo>
                    <a:cubicBezTo>
                      <a:pt x="493" y="29"/>
                      <a:pt x="492" y="28"/>
                      <a:pt x="492" y="28"/>
                    </a:cubicBezTo>
                    <a:cubicBezTo>
                      <a:pt x="492" y="28"/>
                      <a:pt x="492" y="27"/>
                      <a:pt x="492" y="27"/>
                    </a:cubicBezTo>
                    <a:cubicBezTo>
                      <a:pt x="490" y="27"/>
                      <a:pt x="489" y="28"/>
                      <a:pt x="487" y="28"/>
                    </a:cubicBezTo>
                    <a:cubicBezTo>
                      <a:pt x="486" y="27"/>
                      <a:pt x="485" y="28"/>
                      <a:pt x="485" y="28"/>
                    </a:cubicBezTo>
                    <a:cubicBezTo>
                      <a:pt x="484" y="28"/>
                      <a:pt x="483" y="28"/>
                      <a:pt x="482" y="27"/>
                    </a:cubicBezTo>
                    <a:cubicBezTo>
                      <a:pt x="482" y="27"/>
                      <a:pt x="482" y="28"/>
                      <a:pt x="482" y="28"/>
                    </a:cubicBezTo>
                    <a:cubicBezTo>
                      <a:pt x="480" y="27"/>
                      <a:pt x="479" y="28"/>
                      <a:pt x="478" y="27"/>
                    </a:cubicBezTo>
                    <a:cubicBezTo>
                      <a:pt x="477" y="27"/>
                      <a:pt x="476" y="27"/>
                      <a:pt x="476" y="29"/>
                    </a:cubicBezTo>
                    <a:cubicBezTo>
                      <a:pt x="475" y="28"/>
                      <a:pt x="476" y="28"/>
                      <a:pt x="476" y="27"/>
                    </a:cubicBezTo>
                    <a:cubicBezTo>
                      <a:pt x="475" y="27"/>
                      <a:pt x="473" y="26"/>
                      <a:pt x="472" y="27"/>
                    </a:cubicBezTo>
                    <a:cubicBezTo>
                      <a:pt x="471" y="27"/>
                      <a:pt x="472" y="27"/>
                      <a:pt x="472" y="27"/>
                    </a:cubicBezTo>
                    <a:cubicBezTo>
                      <a:pt x="471" y="26"/>
                      <a:pt x="471" y="27"/>
                      <a:pt x="470" y="27"/>
                    </a:cubicBezTo>
                    <a:cubicBezTo>
                      <a:pt x="469" y="27"/>
                      <a:pt x="469" y="27"/>
                      <a:pt x="469" y="26"/>
                    </a:cubicBezTo>
                    <a:cubicBezTo>
                      <a:pt x="468" y="26"/>
                      <a:pt x="468" y="26"/>
                      <a:pt x="467" y="26"/>
                    </a:cubicBezTo>
                    <a:cubicBezTo>
                      <a:pt x="467" y="27"/>
                      <a:pt x="467" y="26"/>
                      <a:pt x="467" y="27"/>
                    </a:cubicBezTo>
                    <a:cubicBezTo>
                      <a:pt x="466" y="27"/>
                      <a:pt x="466" y="26"/>
                      <a:pt x="466" y="26"/>
                    </a:cubicBezTo>
                    <a:cubicBezTo>
                      <a:pt x="464" y="27"/>
                      <a:pt x="461" y="27"/>
                      <a:pt x="459" y="26"/>
                    </a:cubicBezTo>
                    <a:cubicBezTo>
                      <a:pt x="458" y="26"/>
                      <a:pt x="457" y="26"/>
                      <a:pt x="457" y="26"/>
                    </a:cubicBezTo>
                    <a:cubicBezTo>
                      <a:pt x="457" y="26"/>
                      <a:pt x="456" y="26"/>
                      <a:pt x="456" y="25"/>
                    </a:cubicBezTo>
                    <a:cubicBezTo>
                      <a:pt x="456" y="26"/>
                      <a:pt x="455" y="26"/>
                      <a:pt x="456" y="27"/>
                    </a:cubicBezTo>
                    <a:cubicBezTo>
                      <a:pt x="455" y="27"/>
                      <a:pt x="454" y="27"/>
                      <a:pt x="455" y="27"/>
                    </a:cubicBezTo>
                    <a:cubicBezTo>
                      <a:pt x="455" y="28"/>
                      <a:pt x="454" y="27"/>
                      <a:pt x="454" y="27"/>
                    </a:cubicBezTo>
                    <a:cubicBezTo>
                      <a:pt x="454" y="26"/>
                      <a:pt x="453" y="27"/>
                      <a:pt x="453" y="27"/>
                    </a:cubicBezTo>
                    <a:cubicBezTo>
                      <a:pt x="452" y="26"/>
                      <a:pt x="453" y="26"/>
                      <a:pt x="454" y="26"/>
                    </a:cubicBezTo>
                    <a:cubicBezTo>
                      <a:pt x="454" y="25"/>
                      <a:pt x="453" y="25"/>
                      <a:pt x="453" y="25"/>
                    </a:cubicBezTo>
                    <a:cubicBezTo>
                      <a:pt x="452" y="26"/>
                      <a:pt x="452" y="25"/>
                      <a:pt x="451" y="26"/>
                    </a:cubicBezTo>
                    <a:cubicBezTo>
                      <a:pt x="450" y="25"/>
                      <a:pt x="448" y="25"/>
                      <a:pt x="447" y="25"/>
                    </a:cubicBezTo>
                    <a:cubicBezTo>
                      <a:pt x="446" y="25"/>
                      <a:pt x="446" y="25"/>
                      <a:pt x="446" y="25"/>
                    </a:cubicBezTo>
                    <a:cubicBezTo>
                      <a:pt x="446" y="25"/>
                      <a:pt x="445" y="25"/>
                      <a:pt x="445" y="25"/>
                    </a:cubicBezTo>
                    <a:cubicBezTo>
                      <a:pt x="443" y="24"/>
                      <a:pt x="442" y="25"/>
                      <a:pt x="440" y="24"/>
                    </a:cubicBezTo>
                    <a:cubicBezTo>
                      <a:pt x="440" y="24"/>
                      <a:pt x="439" y="24"/>
                      <a:pt x="439" y="25"/>
                    </a:cubicBezTo>
                    <a:cubicBezTo>
                      <a:pt x="438" y="24"/>
                      <a:pt x="438" y="25"/>
                      <a:pt x="437" y="25"/>
                    </a:cubicBezTo>
                    <a:cubicBezTo>
                      <a:pt x="436" y="25"/>
                      <a:pt x="437" y="25"/>
                      <a:pt x="437" y="26"/>
                    </a:cubicBezTo>
                    <a:cubicBezTo>
                      <a:pt x="436" y="25"/>
                      <a:pt x="435" y="24"/>
                      <a:pt x="435" y="24"/>
                    </a:cubicBezTo>
                    <a:cubicBezTo>
                      <a:pt x="434" y="24"/>
                      <a:pt x="433" y="25"/>
                      <a:pt x="432" y="26"/>
                    </a:cubicBezTo>
                    <a:cubicBezTo>
                      <a:pt x="431" y="26"/>
                      <a:pt x="433" y="25"/>
                      <a:pt x="434" y="24"/>
                    </a:cubicBezTo>
                    <a:cubicBezTo>
                      <a:pt x="434" y="24"/>
                      <a:pt x="433" y="24"/>
                      <a:pt x="433" y="24"/>
                    </a:cubicBezTo>
                    <a:cubicBezTo>
                      <a:pt x="433" y="23"/>
                      <a:pt x="432" y="24"/>
                      <a:pt x="432" y="23"/>
                    </a:cubicBezTo>
                    <a:cubicBezTo>
                      <a:pt x="431" y="24"/>
                      <a:pt x="430" y="24"/>
                      <a:pt x="430" y="25"/>
                    </a:cubicBezTo>
                    <a:cubicBezTo>
                      <a:pt x="429" y="24"/>
                      <a:pt x="428" y="25"/>
                      <a:pt x="427" y="24"/>
                    </a:cubicBezTo>
                    <a:cubicBezTo>
                      <a:pt x="427" y="24"/>
                      <a:pt x="426" y="24"/>
                      <a:pt x="426" y="25"/>
                    </a:cubicBezTo>
                    <a:cubicBezTo>
                      <a:pt x="426" y="25"/>
                      <a:pt x="425" y="24"/>
                      <a:pt x="425" y="24"/>
                    </a:cubicBezTo>
                    <a:cubicBezTo>
                      <a:pt x="425" y="24"/>
                      <a:pt x="424" y="25"/>
                      <a:pt x="424" y="24"/>
                    </a:cubicBezTo>
                    <a:cubicBezTo>
                      <a:pt x="423" y="25"/>
                      <a:pt x="422" y="27"/>
                      <a:pt x="421" y="26"/>
                    </a:cubicBezTo>
                    <a:cubicBezTo>
                      <a:pt x="421" y="26"/>
                      <a:pt x="421" y="26"/>
                      <a:pt x="421" y="26"/>
                    </a:cubicBezTo>
                    <a:cubicBezTo>
                      <a:pt x="421" y="26"/>
                      <a:pt x="422" y="25"/>
                      <a:pt x="422" y="25"/>
                    </a:cubicBezTo>
                    <a:cubicBezTo>
                      <a:pt x="421" y="23"/>
                      <a:pt x="419" y="25"/>
                      <a:pt x="418" y="25"/>
                    </a:cubicBezTo>
                    <a:cubicBezTo>
                      <a:pt x="417" y="24"/>
                      <a:pt x="417" y="24"/>
                      <a:pt x="417" y="23"/>
                    </a:cubicBezTo>
                    <a:cubicBezTo>
                      <a:pt x="417" y="23"/>
                      <a:pt x="417" y="23"/>
                      <a:pt x="417" y="23"/>
                    </a:cubicBezTo>
                    <a:cubicBezTo>
                      <a:pt x="416" y="24"/>
                      <a:pt x="415" y="25"/>
                      <a:pt x="414" y="25"/>
                    </a:cubicBezTo>
                    <a:cubicBezTo>
                      <a:pt x="413" y="25"/>
                      <a:pt x="413" y="24"/>
                      <a:pt x="413" y="24"/>
                    </a:cubicBezTo>
                    <a:cubicBezTo>
                      <a:pt x="414" y="24"/>
                      <a:pt x="415" y="24"/>
                      <a:pt x="415" y="24"/>
                    </a:cubicBezTo>
                    <a:cubicBezTo>
                      <a:pt x="415" y="23"/>
                      <a:pt x="414" y="23"/>
                      <a:pt x="414" y="23"/>
                    </a:cubicBezTo>
                    <a:cubicBezTo>
                      <a:pt x="413" y="23"/>
                      <a:pt x="414" y="23"/>
                      <a:pt x="413" y="24"/>
                    </a:cubicBezTo>
                    <a:cubicBezTo>
                      <a:pt x="413" y="23"/>
                      <a:pt x="412" y="24"/>
                      <a:pt x="412" y="24"/>
                    </a:cubicBezTo>
                    <a:cubicBezTo>
                      <a:pt x="411" y="24"/>
                      <a:pt x="412" y="24"/>
                      <a:pt x="411" y="24"/>
                    </a:cubicBezTo>
                    <a:cubicBezTo>
                      <a:pt x="411" y="25"/>
                      <a:pt x="410" y="24"/>
                      <a:pt x="409" y="25"/>
                    </a:cubicBezTo>
                    <a:cubicBezTo>
                      <a:pt x="409" y="24"/>
                      <a:pt x="410" y="24"/>
                      <a:pt x="409" y="23"/>
                    </a:cubicBezTo>
                    <a:cubicBezTo>
                      <a:pt x="408" y="23"/>
                      <a:pt x="408" y="23"/>
                      <a:pt x="408" y="24"/>
                    </a:cubicBezTo>
                    <a:cubicBezTo>
                      <a:pt x="407" y="24"/>
                      <a:pt x="407" y="24"/>
                      <a:pt x="406" y="24"/>
                    </a:cubicBezTo>
                    <a:cubicBezTo>
                      <a:pt x="406" y="25"/>
                      <a:pt x="406" y="26"/>
                      <a:pt x="405" y="26"/>
                    </a:cubicBezTo>
                    <a:cubicBezTo>
                      <a:pt x="405" y="26"/>
                      <a:pt x="405" y="25"/>
                      <a:pt x="405" y="24"/>
                    </a:cubicBezTo>
                    <a:cubicBezTo>
                      <a:pt x="404" y="24"/>
                      <a:pt x="403" y="25"/>
                      <a:pt x="402" y="25"/>
                    </a:cubicBezTo>
                    <a:cubicBezTo>
                      <a:pt x="402" y="24"/>
                      <a:pt x="401" y="25"/>
                      <a:pt x="401" y="24"/>
                    </a:cubicBezTo>
                    <a:cubicBezTo>
                      <a:pt x="401" y="24"/>
                      <a:pt x="402" y="24"/>
                      <a:pt x="402" y="23"/>
                    </a:cubicBezTo>
                    <a:cubicBezTo>
                      <a:pt x="401" y="22"/>
                      <a:pt x="398" y="23"/>
                      <a:pt x="399" y="24"/>
                    </a:cubicBezTo>
                    <a:cubicBezTo>
                      <a:pt x="399" y="25"/>
                      <a:pt x="398" y="25"/>
                      <a:pt x="398" y="25"/>
                    </a:cubicBezTo>
                    <a:cubicBezTo>
                      <a:pt x="398" y="24"/>
                      <a:pt x="398" y="24"/>
                      <a:pt x="398" y="23"/>
                    </a:cubicBezTo>
                    <a:cubicBezTo>
                      <a:pt x="396" y="22"/>
                      <a:pt x="395" y="25"/>
                      <a:pt x="392" y="24"/>
                    </a:cubicBezTo>
                    <a:cubicBezTo>
                      <a:pt x="391" y="25"/>
                      <a:pt x="389" y="23"/>
                      <a:pt x="387" y="24"/>
                    </a:cubicBezTo>
                    <a:cubicBezTo>
                      <a:pt x="387" y="24"/>
                      <a:pt x="388" y="24"/>
                      <a:pt x="387" y="25"/>
                    </a:cubicBezTo>
                    <a:cubicBezTo>
                      <a:pt x="388" y="25"/>
                      <a:pt x="389" y="25"/>
                      <a:pt x="389" y="25"/>
                    </a:cubicBezTo>
                    <a:cubicBezTo>
                      <a:pt x="390" y="25"/>
                      <a:pt x="390" y="25"/>
                      <a:pt x="390" y="26"/>
                    </a:cubicBezTo>
                    <a:cubicBezTo>
                      <a:pt x="391" y="26"/>
                      <a:pt x="391" y="26"/>
                      <a:pt x="392" y="25"/>
                    </a:cubicBezTo>
                    <a:cubicBezTo>
                      <a:pt x="394" y="25"/>
                      <a:pt x="396" y="26"/>
                      <a:pt x="398" y="25"/>
                    </a:cubicBezTo>
                    <a:cubicBezTo>
                      <a:pt x="398" y="26"/>
                      <a:pt x="398" y="25"/>
                      <a:pt x="399" y="26"/>
                    </a:cubicBezTo>
                    <a:cubicBezTo>
                      <a:pt x="401" y="25"/>
                      <a:pt x="403" y="27"/>
                      <a:pt x="405" y="26"/>
                    </a:cubicBezTo>
                    <a:cubicBezTo>
                      <a:pt x="405" y="26"/>
                      <a:pt x="405" y="26"/>
                      <a:pt x="405" y="26"/>
                    </a:cubicBezTo>
                    <a:cubicBezTo>
                      <a:pt x="406" y="26"/>
                      <a:pt x="406" y="26"/>
                      <a:pt x="407" y="27"/>
                    </a:cubicBezTo>
                    <a:cubicBezTo>
                      <a:pt x="409" y="26"/>
                      <a:pt x="410" y="25"/>
                      <a:pt x="411" y="24"/>
                    </a:cubicBezTo>
                    <a:cubicBezTo>
                      <a:pt x="411" y="24"/>
                      <a:pt x="412" y="24"/>
                      <a:pt x="412" y="24"/>
                    </a:cubicBezTo>
                    <a:cubicBezTo>
                      <a:pt x="412" y="26"/>
                      <a:pt x="410" y="26"/>
                      <a:pt x="410" y="27"/>
                    </a:cubicBezTo>
                    <a:cubicBezTo>
                      <a:pt x="410" y="28"/>
                      <a:pt x="412" y="28"/>
                      <a:pt x="413" y="27"/>
                    </a:cubicBezTo>
                    <a:cubicBezTo>
                      <a:pt x="414" y="27"/>
                      <a:pt x="415" y="28"/>
                      <a:pt x="416" y="27"/>
                    </a:cubicBezTo>
                    <a:cubicBezTo>
                      <a:pt x="416" y="27"/>
                      <a:pt x="416" y="28"/>
                      <a:pt x="416" y="28"/>
                    </a:cubicBezTo>
                    <a:cubicBezTo>
                      <a:pt x="418" y="27"/>
                      <a:pt x="419" y="28"/>
                      <a:pt x="420" y="27"/>
                    </a:cubicBezTo>
                    <a:cubicBezTo>
                      <a:pt x="421" y="28"/>
                      <a:pt x="421" y="28"/>
                      <a:pt x="422" y="29"/>
                    </a:cubicBezTo>
                    <a:cubicBezTo>
                      <a:pt x="422" y="28"/>
                      <a:pt x="421" y="28"/>
                      <a:pt x="422" y="27"/>
                    </a:cubicBezTo>
                    <a:cubicBezTo>
                      <a:pt x="422" y="28"/>
                      <a:pt x="422" y="28"/>
                      <a:pt x="423" y="27"/>
                    </a:cubicBezTo>
                    <a:cubicBezTo>
                      <a:pt x="423" y="28"/>
                      <a:pt x="425" y="29"/>
                      <a:pt x="425" y="28"/>
                    </a:cubicBezTo>
                    <a:cubicBezTo>
                      <a:pt x="427" y="30"/>
                      <a:pt x="429" y="27"/>
                      <a:pt x="431" y="28"/>
                    </a:cubicBezTo>
                    <a:cubicBezTo>
                      <a:pt x="430" y="29"/>
                      <a:pt x="430" y="29"/>
                      <a:pt x="430" y="29"/>
                    </a:cubicBezTo>
                    <a:cubicBezTo>
                      <a:pt x="430" y="30"/>
                      <a:pt x="430" y="29"/>
                      <a:pt x="429" y="30"/>
                    </a:cubicBezTo>
                    <a:cubicBezTo>
                      <a:pt x="429" y="31"/>
                      <a:pt x="431" y="31"/>
                      <a:pt x="430" y="32"/>
                    </a:cubicBezTo>
                    <a:cubicBezTo>
                      <a:pt x="430" y="31"/>
                      <a:pt x="429" y="31"/>
                      <a:pt x="429" y="31"/>
                    </a:cubicBezTo>
                    <a:cubicBezTo>
                      <a:pt x="429" y="30"/>
                      <a:pt x="429" y="30"/>
                      <a:pt x="429" y="30"/>
                    </a:cubicBezTo>
                    <a:cubicBezTo>
                      <a:pt x="428" y="29"/>
                      <a:pt x="426" y="30"/>
                      <a:pt x="426" y="29"/>
                    </a:cubicBezTo>
                    <a:cubicBezTo>
                      <a:pt x="424" y="28"/>
                      <a:pt x="424" y="31"/>
                      <a:pt x="422" y="30"/>
                    </a:cubicBezTo>
                    <a:cubicBezTo>
                      <a:pt x="422" y="30"/>
                      <a:pt x="423" y="30"/>
                      <a:pt x="423" y="29"/>
                    </a:cubicBezTo>
                    <a:cubicBezTo>
                      <a:pt x="422" y="29"/>
                      <a:pt x="422" y="29"/>
                      <a:pt x="421" y="29"/>
                    </a:cubicBezTo>
                    <a:cubicBezTo>
                      <a:pt x="422" y="30"/>
                      <a:pt x="420" y="31"/>
                      <a:pt x="421" y="32"/>
                    </a:cubicBezTo>
                    <a:cubicBezTo>
                      <a:pt x="420" y="32"/>
                      <a:pt x="419" y="32"/>
                      <a:pt x="419" y="33"/>
                    </a:cubicBezTo>
                    <a:cubicBezTo>
                      <a:pt x="418" y="32"/>
                      <a:pt x="419" y="32"/>
                      <a:pt x="420" y="32"/>
                    </a:cubicBezTo>
                    <a:cubicBezTo>
                      <a:pt x="420" y="31"/>
                      <a:pt x="420" y="29"/>
                      <a:pt x="421" y="29"/>
                    </a:cubicBezTo>
                    <a:cubicBezTo>
                      <a:pt x="421" y="29"/>
                      <a:pt x="421" y="29"/>
                      <a:pt x="421" y="29"/>
                    </a:cubicBezTo>
                    <a:cubicBezTo>
                      <a:pt x="420" y="29"/>
                      <a:pt x="418" y="30"/>
                      <a:pt x="417" y="29"/>
                    </a:cubicBezTo>
                    <a:cubicBezTo>
                      <a:pt x="417" y="30"/>
                      <a:pt x="416" y="30"/>
                      <a:pt x="416" y="31"/>
                    </a:cubicBezTo>
                    <a:cubicBezTo>
                      <a:pt x="415" y="28"/>
                      <a:pt x="414" y="30"/>
                      <a:pt x="412" y="30"/>
                    </a:cubicBezTo>
                    <a:cubicBezTo>
                      <a:pt x="412" y="29"/>
                      <a:pt x="412" y="29"/>
                      <a:pt x="412" y="29"/>
                    </a:cubicBezTo>
                    <a:cubicBezTo>
                      <a:pt x="411" y="28"/>
                      <a:pt x="411" y="29"/>
                      <a:pt x="411" y="30"/>
                    </a:cubicBezTo>
                    <a:cubicBezTo>
                      <a:pt x="410" y="29"/>
                      <a:pt x="410" y="29"/>
                      <a:pt x="409" y="29"/>
                    </a:cubicBezTo>
                    <a:cubicBezTo>
                      <a:pt x="408" y="29"/>
                      <a:pt x="407" y="30"/>
                      <a:pt x="406" y="30"/>
                    </a:cubicBezTo>
                    <a:cubicBezTo>
                      <a:pt x="407" y="31"/>
                      <a:pt x="406" y="32"/>
                      <a:pt x="406" y="32"/>
                    </a:cubicBezTo>
                    <a:cubicBezTo>
                      <a:pt x="407" y="33"/>
                      <a:pt x="407" y="33"/>
                      <a:pt x="408" y="33"/>
                    </a:cubicBezTo>
                    <a:cubicBezTo>
                      <a:pt x="408" y="33"/>
                      <a:pt x="408" y="32"/>
                      <a:pt x="408" y="32"/>
                    </a:cubicBezTo>
                    <a:cubicBezTo>
                      <a:pt x="409" y="32"/>
                      <a:pt x="409" y="32"/>
                      <a:pt x="410" y="32"/>
                    </a:cubicBezTo>
                    <a:cubicBezTo>
                      <a:pt x="410" y="32"/>
                      <a:pt x="410" y="33"/>
                      <a:pt x="410" y="33"/>
                    </a:cubicBezTo>
                    <a:cubicBezTo>
                      <a:pt x="411" y="33"/>
                      <a:pt x="410" y="31"/>
                      <a:pt x="411" y="31"/>
                    </a:cubicBezTo>
                    <a:cubicBezTo>
                      <a:pt x="412" y="32"/>
                      <a:pt x="410" y="34"/>
                      <a:pt x="412" y="34"/>
                    </a:cubicBezTo>
                    <a:cubicBezTo>
                      <a:pt x="413" y="34"/>
                      <a:pt x="415" y="34"/>
                      <a:pt x="417" y="34"/>
                    </a:cubicBezTo>
                    <a:cubicBezTo>
                      <a:pt x="417" y="34"/>
                      <a:pt x="417" y="34"/>
                      <a:pt x="417" y="34"/>
                    </a:cubicBezTo>
                    <a:cubicBezTo>
                      <a:pt x="417" y="33"/>
                      <a:pt x="418" y="34"/>
                      <a:pt x="418" y="33"/>
                    </a:cubicBezTo>
                    <a:cubicBezTo>
                      <a:pt x="420" y="35"/>
                      <a:pt x="421" y="33"/>
                      <a:pt x="422" y="32"/>
                    </a:cubicBezTo>
                    <a:cubicBezTo>
                      <a:pt x="423" y="32"/>
                      <a:pt x="421" y="33"/>
                      <a:pt x="422" y="33"/>
                    </a:cubicBezTo>
                    <a:cubicBezTo>
                      <a:pt x="422" y="34"/>
                      <a:pt x="422" y="34"/>
                      <a:pt x="423" y="35"/>
                    </a:cubicBezTo>
                    <a:cubicBezTo>
                      <a:pt x="424" y="34"/>
                      <a:pt x="425" y="34"/>
                      <a:pt x="426" y="34"/>
                    </a:cubicBezTo>
                    <a:cubicBezTo>
                      <a:pt x="427" y="36"/>
                      <a:pt x="429" y="34"/>
                      <a:pt x="430" y="36"/>
                    </a:cubicBezTo>
                    <a:cubicBezTo>
                      <a:pt x="430" y="35"/>
                      <a:pt x="430" y="35"/>
                      <a:pt x="430" y="35"/>
                    </a:cubicBezTo>
                    <a:cubicBezTo>
                      <a:pt x="431" y="35"/>
                      <a:pt x="432" y="34"/>
                      <a:pt x="433" y="35"/>
                    </a:cubicBezTo>
                    <a:cubicBezTo>
                      <a:pt x="434" y="34"/>
                      <a:pt x="435" y="35"/>
                      <a:pt x="437" y="35"/>
                    </a:cubicBezTo>
                    <a:cubicBezTo>
                      <a:pt x="437" y="34"/>
                      <a:pt x="436" y="34"/>
                      <a:pt x="437" y="34"/>
                    </a:cubicBezTo>
                    <a:cubicBezTo>
                      <a:pt x="438" y="36"/>
                      <a:pt x="440" y="34"/>
                      <a:pt x="442" y="36"/>
                    </a:cubicBezTo>
                    <a:cubicBezTo>
                      <a:pt x="443" y="35"/>
                      <a:pt x="443" y="35"/>
                      <a:pt x="443" y="35"/>
                    </a:cubicBezTo>
                    <a:cubicBezTo>
                      <a:pt x="443" y="35"/>
                      <a:pt x="443" y="35"/>
                      <a:pt x="443" y="35"/>
                    </a:cubicBezTo>
                    <a:cubicBezTo>
                      <a:pt x="444" y="36"/>
                      <a:pt x="444" y="35"/>
                      <a:pt x="444" y="35"/>
                    </a:cubicBezTo>
                    <a:cubicBezTo>
                      <a:pt x="445" y="35"/>
                      <a:pt x="445" y="35"/>
                      <a:pt x="445" y="35"/>
                    </a:cubicBezTo>
                    <a:cubicBezTo>
                      <a:pt x="446" y="35"/>
                      <a:pt x="446" y="35"/>
                      <a:pt x="447" y="35"/>
                    </a:cubicBezTo>
                    <a:cubicBezTo>
                      <a:pt x="447" y="35"/>
                      <a:pt x="448" y="36"/>
                      <a:pt x="448" y="36"/>
                    </a:cubicBezTo>
                    <a:cubicBezTo>
                      <a:pt x="449" y="35"/>
                      <a:pt x="448" y="35"/>
                      <a:pt x="448" y="35"/>
                    </a:cubicBezTo>
                    <a:cubicBezTo>
                      <a:pt x="448" y="35"/>
                      <a:pt x="449" y="36"/>
                      <a:pt x="449" y="36"/>
                    </a:cubicBezTo>
                    <a:cubicBezTo>
                      <a:pt x="450" y="36"/>
                      <a:pt x="450" y="36"/>
                      <a:pt x="451" y="36"/>
                    </a:cubicBezTo>
                    <a:cubicBezTo>
                      <a:pt x="452" y="35"/>
                      <a:pt x="455" y="36"/>
                      <a:pt x="456" y="36"/>
                    </a:cubicBezTo>
                    <a:cubicBezTo>
                      <a:pt x="458" y="35"/>
                      <a:pt x="459" y="36"/>
                      <a:pt x="461" y="35"/>
                    </a:cubicBezTo>
                    <a:cubicBezTo>
                      <a:pt x="462" y="36"/>
                      <a:pt x="462" y="35"/>
                      <a:pt x="463" y="36"/>
                    </a:cubicBezTo>
                    <a:cubicBezTo>
                      <a:pt x="464" y="36"/>
                      <a:pt x="464" y="36"/>
                      <a:pt x="465" y="36"/>
                    </a:cubicBezTo>
                    <a:cubicBezTo>
                      <a:pt x="467" y="34"/>
                      <a:pt x="470" y="38"/>
                      <a:pt x="472" y="36"/>
                    </a:cubicBezTo>
                    <a:cubicBezTo>
                      <a:pt x="472" y="36"/>
                      <a:pt x="473" y="36"/>
                      <a:pt x="473" y="36"/>
                    </a:cubicBezTo>
                    <a:cubicBezTo>
                      <a:pt x="474" y="36"/>
                      <a:pt x="473" y="36"/>
                      <a:pt x="473" y="37"/>
                    </a:cubicBezTo>
                    <a:cubicBezTo>
                      <a:pt x="474" y="37"/>
                      <a:pt x="474" y="36"/>
                      <a:pt x="474" y="36"/>
                    </a:cubicBezTo>
                    <a:cubicBezTo>
                      <a:pt x="475" y="36"/>
                      <a:pt x="477" y="35"/>
                      <a:pt x="477" y="37"/>
                    </a:cubicBezTo>
                    <a:cubicBezTo>
                      <a:pt x="479" y="37"/>
                      <a:pt x="479" y="36"/>
                      <a:pt x="481" y="37"/>
                    </a:cubicBezTo>
                    <a:cubicBezTo>
                      <a:pt x="481" y="36"/>
                      <a:pt x="481" y="36"/>
                      <a:pt x="481" y="36"/>
                    </a:cubicBezTo>
                    <a:cubicBezTo>
                      <a:pt x="482" y="35"/>
                      <a:pt x="485" y="35"/>
                      <a:pt x="486" y="36"/>
                    </a:cubicBezTo>
                    <a:cubicBezTo>
                      <a:pt x="487" y="36"/>
                      <a:pt x="487" y="35"/>
                      <a:pt x="487" y="36"/>
                    </a:cubicBezTo>
                    <a:cubicBezTo>
                      <a:pt x="488" y="37"/>
                      <a:pt x="489" y="36"/>
                      <a:pt x="491" y="37"/>
                    </a:cubicBezTo>
                    <a:cubicBezTo>
                      <a:pt x="491" y="36"/>
                      <a:pt x="491" y="36"/>
                      <a:pt x="491" y="36"/>
                    </a:cubicBezTo>
                    <a:cubicBezTo>
                      <a:pt x="492" y="36"/>
                      <a:pt x="493" y="37"/>
                      <a:pt x="493" y="36"/>
                    </a:cubicBezTo>
                    <a:cubicBezTo>
                      <a:pt x="496" y="36"/>
                      <a:pt x="498" y="36"/>
                      <a:pt x="500" y="37"/>
                    </a:cubicBezTo>
                    <a:cubicBezTo>
                      <a:pt x="501" y="36"/>
                      <a:pt x="503" y="36"/>
                      <a:pt x="505" y="36"/>
                    </a:cubicBezTo>
                    <a:cubicBezTo>
                      <a:pt x="506" y="36"/>
                      <a:pt x="505" y="36"/>
                      <a:pt x="505" y="36"/>
                    </a:cubicBezTo>
                    <a:cubicBezTo>
                      <a:pt x="506" y="36"/>
                      <a:pt x="506" y="36"/>
                      <a:pt x="506" y="35"/>
                    </a:cubicBezTo>
                    <a:cubicBezTo>
                      <a:pt x="507" y="36"/>
                      <a:pt x="507" y="36"/>
                      <a:pt x="507" y="36"/>
                    </a:cubicBezTo>
                    <a:cubicBezTo>
                      <a:pt x="507" y="36"/>
                      <a:pt x="507" y="36"/>
                      <a:pt x="508" y="36"/>
                    </a:cubicBezTo>
                    <a:cubicBezTo>
                      <a:pt x="508" y="36"/>
                      <a:pt x="508" y="36"/>
                      <a:pt x="508" y="37"/>
                    </a:cubicBezTo>
                    <a:cubicBezTo>
                      <a:pt x="509" y="36"/>
                      <a:pt x="508" y="36"/>
                      <a:pt x="509" y="36"/>
                    </a:cubicBezTo>
                    <a:cubicBezTo>
                      <a:pt x="509" y="35"/>
                      <a:pt x="508" y="36"/>
                      <a:pt x="508" y="36"/>
                    </a:cubicBezTo>
                    <a:cubicBezTo>
                      <a:pt x="509" y="35"/>
                      <a:pt x="510" y="36"/>
                      <a:pt x="510" y="36"/>
                    </a:cubicBezTo>
                    <a:cubicBezTo>
                      <a:pt x="511" y="37"/>
                      <a:pt x="512" y="36"/>
                      <a:pt x="513" y="36"/>
                    </a:cubicBezTo>
                    <a:cubicBezTo>
                      <a:pt x="513" y="36"/>
                      <a:pt x="513" y="36"/>
                      <a:pt x="514" y="36"/>
                    </a:cubicBezTo>
                    <a:cubicBezTo>
                      <a:pt x="514" y="36"/>
                      <a:pt x="514" y="36"/>
                      <a:pt x="515" y="36"/>
                    </a:cubicBezTo>
                    <a:cubicBezTo>
                      <a:pt x="515" y="36"/>
                      <a:pt x="515" y="36"/>
                      <a:pt x="516" y="36"/>
                    </a:cubicBezTo>
                    <a:cubicBezTo>
                      <a:pt x="516" y="36"/>
                      <a:pt x="516" y="35"/>
                      <a:pt x="516" y="35"/>
                    </a:cubicBezTo>
                    <a:cubicBezTo>
                      <a:pt x="517" y="35"/>
                      <a:pt x="516" y="35"/>
                      <a:pt x="516" y="36"/>
                    </a:cubicBezTo>
                    <a:cubicBezTo>
                      <a:pt x="518" y="35"/>
                      <a:pt x="519" y="35"/>
                      <a:pt x="520" y="36"/>
                    </a:cubicBezTo>
                    <a:cubicBezTo>
                      <a:pt x="521" y="36"/>
                      <a:pt x="521" y="36"/>
                      <a:pt x="521" y="35"/>
                    </a:cubicBezTo>
                    <a:cubicBezTo>
                      <a:pt x="522" y="35"/>
                      <a:pt x="522" y="35"/>
                      <a:pt x="523" y="36"/>
                    </a:cubicBezTo>
                    <a:cubicBezTo>
                      <a:pt x="524" y="35"/>
                      <a:pt x="526" y="37"/>
                      <a:pt x="527" y="35"/>
                    </a:cubicBezTo>
                    <a:cubicBezTo>
                      <a:pt x="528" y="36"/>
                      <a:pt x="529" y="35"/>
                      <a:pt x="530" y="35"/>
                    </a:cubicBezTo>
                    <a:cubicBezTo>
                      <a:pt x="531" y="36"/>
                      <a:pt x="530" y="36"/>
                      <a:pt x="530" y="37"/>
                    </a:cubicBezTo>
                    <a:cubicBezTo>
                      <a:pt x="531" y="37"/>
                      <a:pt x="531" y="37"/>
                      <a:pt x="531" y="37"/>
                    </a:cubicBezTo>
                    <a:cubicBezTo>
                      <a:pt x="531" y="36"/>
                      <a:pt x="531" y="36"/>
                      <a:pt x="531" y="35"/>
                    </a:cubicBezTo>
                    <a:cubicBezTo>
                      <a:pt x="533" y="36"/>
                      <a:pt x="534" y="35"/>
                      <a:pt x="536" y="35"/>
                    </a:cubicBezTo>
                    <a:cubicBezTo>
                      <a:pt x="536" y="35"/>
                      <a:pt x="536" y="36"/>
                      <a:pt x="536" y="36"/>
                    </a:cubicBezTo>
                    <a:cubicBezTo>
                      <a:pt x="538" y="37"/>
                      <a:pt x="539" y="35"/>
                      <a:pt x="540" y="35"/>
                    </a:cubicBezTo>
                    <a:cubicBezTo>
                      <a:pt x="540" y="35"/>
                      <a:pt x="540" y="35"/>
                      <a:pt x="540" y="36"/>
                    </a:cubicBezTo>
                    <a:cubicBezTo>
                      <a:pt x="541" y="36"/>
                      <a:pt x="541" y="35"/>
                      <a:pt x="541" y="35"/>
                    </a:cubicBezTo>
                    <a:cubicBezTo>
                      <a:pt x="542" y="36"/>
                      <a:pt x="543" y="35"/>
                      <a:pt x="544" y="34"/>
                    </a:cubicBezTo>
                    <a:cubicBezTo>
                      <a:pt x="545" y="35"/>
                      <a:pt x="544" y="35"/>
                      <a:pt x="544" y="36"/>
                    </a:cubicBezTo>
                    <a:cubicBezTo>
                      <a:pt x="545" y="36"/>
                      <a:pt x="545" y="37"/>
                      <a:pt x="545" y="38"/>
                    </a:cubicBezTo>
                    <a:cubicBezTo>
                      <a:pt x="546" y="39"/>
                      <a:pt x="547" y="39"/>
                      <a:pt x="548" y="39"/>
                    </a:cubicBezTo>
                    <a:cubicBezTo>
                      <a:pt x="548" y="38"/>
                      <a:pt x="548" y="38"/>
                      <a:pt x="549" y="37"/>
                    </a:cubicBezTo>
                    <a:cubicBezTo>
                      <a:pt x="549" y="37"/>
                      <a:pt x="549" y="36"/>
                      <a:pt x="548" y="36"/>
                    </a:cubicBezTo>
                    <a:cubicBezTo>
                      <a:pt x="549" y="36"/>
                      <a:pt x="550" y="36"/>
                      <a:pt x="551" y="36"/>
                    </a:cubicBezTo>
                    <a:cubicBezTo>
                      <a:pt x="550" y="37"/>
                      <a:pt x="551" y="37"/>
                      <a:pt x="551" y="38"/>
                    </a:cubicBezTo>
                    <a:cubicBezTo>
                      <a:pt x="553" y="39"/>
                      <a:pt x="554" y="39"/>
                      <a:pt x="556" y="39"/>
                    </a:cubicBezTo>
                    <a:cubicBezTo>
                      <a:pt x="556" y="38"/>
                      <a:pt x="556" y="38"/>
                      <a:pt x="556" y="38"/>
                    </a:cubicBezTo>
                    <a:cubicBezTo>
                      <a:pt x="556" y="38"/>
                      <a:pt x="557" y="38"/>
                      <a:pt x="557" y="38"/>
                    </a:cubicBezTo>
                    <a:cubicBezTo>
                      <a:pt x="558" y="39"/>
                      <a:pt x="559" y="39"/>
                      <a:pt x="560" y="39"/>
                    </a:cubicBezTo>
                    <a:cubicBezTo>
                      <a:pt x="560" y="38"/>
                      <a:pt x="561" y="38"/>
                      <a:pt x="561" y="38"/>
                    </a:cubicBezTo>
                    <a:cubicBezTo>
                      <a:pt x="562" y="40"/>
                      <a:pt x="564" y="39"/>
                      <a:pt x="566" y="39"/>
                    </a:cubicBezTo>
                    <a:cubicBezTo>
                      <a:pt x="566" y="39"/>
                      <a:pt x="566" y="39"/>
                      <a:pt x="566" y="38"/>
                    </a:cubicBezTo>
                    <a:cubicBezTo>
                      <a:pt x="567" y="38"/>
                      <a:pt x="569" y="39"/>
                      <a:pt x="570" y="38"/>
                    </a:cubicBezTo>
                    <a:cubicBezTo>
                      <a:pt x="570" y="39"/>
                      <a:pt x="571" y="39"/>
                      <a:pt x="572" y="40"/>
                    </a:cubicBezTo>
                    <a:cubicBezTo>
                      <a:pt x="572" y="39"/>
                      <a:pt x="572" y="39"/>
                      <a:pt x="572" y="39"/>
                    </a:cubicBezTo>
                    <a:cubicBezTo>
                      <a:pt x="574" y="39"/>
                      <a:pt x="575" y="40"/>
                      <a:pt x="576" y="38"/>
                    </a:cubicBezTo>
                    <a:cubicBezTo>
                      <a:pt x="578" y="39"/>
                      <a:pt x="580" y="38"/>
                      <a:pt x="582" y="39"/>
                    </a:cubicBezTo>
                    <a:cubicBezTo>
                      <a:pt x="582" y="39"/>
                      <a:pt x="582" y="38"/>
                      <a:pt x="583" y="38"/>
                    </a:cubicBezTo>
                    <a:cubicBezTo>
                      <a:pt x="584" y="39"/>
                      <a:pt x="584" y="39"/>
                      <a:pt x="585" y="38"/>
                    </a:cubicBezTo>
                    <a:cubicBezTo>
                      <a:pt x="586" y="38"/>
                      <a:pt x="587" y="38"/>
                      <a:pt x="588" y="38"/>
                    </a:cubicBezTo>
                    <a:cubicBezTo>
                      <a:pt x="588" y="38"/>
                      <a:pt x="588" y="39"/>
                      <a:pt x="588" y="40"/>
                    </a:cubicBezTo>
                    <a:cubicBezTo>
                      <a:pt x="589" y="40"/>
                      <a:pt x="589" y="40"/>
                      <a:pt x="590" y="40"/>
                    </a:cubicBezTo>
                    <a:cubicBezTo>
                      <a:pt x="589" y="40"/>
                      <a:pt x="588" y="41"/>
                      <a:pt x="588" y="43"/>
                    </a:cubicBezTo>
                    <a:cubicBezTo>
                      <a:pt x="585" y="44"/>
                      <a:pt x="582" y="44"/>
                      <a:pt x="579" y="44"/>
                    </a:cubicBezTo>
                    <a:cubicBezTo>
                      <a:pt x="579" y="45"/>
                      <a:pt x="579" y="45"/>
                      <a:pt x="578" y="45"/>
                    </a:cubicBezTo>
                    <a:cubicBezTo>
                      <a:pt x="578" y="45"/>
                      <a:pt x="578" y="45"/>
                      <a:pt x="577" y="45"/>
                    </a:cubicBezTo>
                    <a:cubicBezTo>
                      <a:pt x="577" y="45"/>
                      <a:pt x="577" y="45"/>
                      <a:pt x="577" y="45"/>
                    </a:cubicBezTo>
                    <a:cubicBezTo>
                      <a:pt x="576" y="45"/>
                      <a:pt x="576" y="46"/>
                      <a:pt x="575" y="45"/>
                    </a:cubicBezTo>
                    <a:cubicBezTo>
                      <a:pt x="574" y="45"/>
                      <a:pt x="573" y="45"/>
                      <a:pt x="573" y="45"/>
                    </a:cubicBezTo>
                    <a:cubicBezTo>
                      <a:pt x="571" y="44"/>
                      <a:pt x="569" y="46"/>
                      <a:pt x="567" y="46"/>
                    </a:cubicBezTo>
                    <a:cubicBezTo>
                      <a:pt x="567" y="46"/>
                      <a:pt x="567" y="47"/>
                      <a:pt x="567" y="47"/>
                    </a:cubicBezTo>
                    <a:cubicBezTo>
                      <a:pt x="568" y="47"/>
                      <a:pt x="569" y="47"/>
                      <a:pt x="569" y="47"/>
                    </a:cubicBezTo>
                    <a:cubicBezTo>
                      <a:pt x="570" y="48"/>
                      <a:pt x="572" y="47"/>
                      <a:pt x="573" y="48"/>
                    </a:cubicBezTo>
                    <a:cubicBezTo>
                      <a:pt x="574" y="48"/>
                      <a:pt x="573" y="48"/>
                      <a:pt x="574" y="47"/>
                    </a:cubicBezTo>
                    <a:cubicBezTo>
                      <a:pt x="574" y="48"/>
                      <a:pt x="575" y="48"/>
                      <a:pt x="575" y="47"/>
                    </a:cubicBezTo>
                    <a:cubicBezTo>
                      <a:pt x="576" y="48"/>
                      <a:pt x="577" y="47"/>
                      <a:pt x="578" y="47"/>
                    </a:cubicBezTo>
                    <a:cubicBezTo>
                      <a:pt x="577" y="49"/>
                      <a:pt x="577" y="50"/>
                      <a:pt x="577" y="52"/>
                    </a:cubicBezTo>
                    <a:cubicBezTo>
                      <a:pt x="577" y="52"/>
                      <a:pt x="577" y="52"/>
                      <a:pt x="578" y="53"/>
                    </a:cubicBezTo>
                    <a:cubicBezTo>
                      <a:pt x="577" y="53"/>
                      <a:pt x="577" y="53"/>
                      <a:pt x="577" y="54"/>
                    </a:cubicBezTo>
                    <a:cubicBezTo>
                      <a:pt x="578" y="55"/>
                      <a:pt x="578" y="56"/>
                      <a:pt x="578" y="57"/>
                    </a:cubicBezTo>
                    <a:cubicBezTo>
                      <a:pt x="580" y="58"/>
                      <a:pt x="582" y="59"/>
                      <a:pt x="584" y="60"/>
                    </a:cubicBezTo>
                    <a:cubicBezTo>
                      <a:pt x="586" y="58"/>
                      <a:pt x="589" y="59"/>
                      <a:pt x="591" y="58"/>
                    </a:cubicBezTo>
                    <a:cubicBezTo>
                      <a:pt x="591" y="58"/>
                      <a:pt x="592" y="58"/>
                      <a:pt x="592" y="59"/>
                    </a:cubicBezTo>
                    <a:cubicBezTo>
                      <a:pt x="593" y="58"/>
                      <a:pt x="594" y="58"/>
                      <a:pt x="595" y="58"/>
                    </a:cubicBezTo>
                    <a:cubicBezTo>
                      <a:pt x="595" y="58"/>
                      <a:pt x="595" y="59"/>
                      <a:pt x="595" y="59"/>
                    </a:cubicBezTo>
                    <a:cubicBezTo>
                      <a:pt x="592" y="60"/>
                      <a:pt x="590" y="59"/>
                      <a:pt x="587" y="60"/>
                    </a:cubicBezTo>
                    <a:cubicBezTo>
                      <a:pt x="586" y="59"/>
                      <a:pt x="584" y="61"/>
                      <a:pt x="583" y="62"/>
                    </a:cubicBezTo>
                    <a:cubicBezTo>
                      <a:pt x="583" y="62"/>
                      <a:pt x="584" y="63"/>
                      <a:pt x="585" y="63"/>
                    </a:cubicBezTo>
                    <a:cubicBezTo>
                      <a:pt x="589" y="63"/>
                      <a:pt x="594" y="61"/>
                      <a:pt x="598" y="62"/>
                    </a:cubicBezTo>
                    <a:cubicBezTo>
                      <a:pt x="598" y="62"/>
                      <a:pt x="599" y="62"/>
                      <a:pt x="599" y="62"/>
                    </a:cubicBezTo>
                    <a:cubicBezTo>
                      <a:pt x="599" y="63"/>
                      <a:pt x="600" y="63"/>
                      <a:pt x="601" y="63"/>
                    </a:cubicBezTo>
                    <a:cubicBezTo>
                      <a:pt x="601" y="63"/>
                      <a:pt x="601" y="63"/>
                      <a:pt x="601" y="64"/>
                    </a:cubicBezTo>
                    <a:cubicBezTo>
                      <a:pt x="601" y="63"/>
                      <a:pt x="600" y="63"/>
                      <a:pt x="600" y="64"/>
                    </a:cubicBezTo>
                    <a:cubicBezTo>
                      <a:pt x="598" y="63"/>
                      <a:pt x="597" y="64"/>
                      <a:pt x="596" y="65"/>
                    </a:cubicBezTo>
                    <a:cubicBezTo>
                      <a:pt x="594" y="63"/>
                      <a:pt x="593" y="68"/>
                      <a:pt x="591" y="66"/>
                    </a:cubicBezTo>
                    <a:cubicBezTo>
                      <a:pt x="590" y="67"/>
                      <a:pt x="589" y="67"/>
                      <a:pt x="588" y="68"/>
                    </a:cubicBezTo>
                    <a:cubicBezTo>
                      <a:pt x="587" y="67"/>
                      <a:pt x="586" y="67"/>
                      <a:pt x="585" y="67"/>
                    </a:cubicBezTo>
                    <a:cubicBezTo>
                      <a:pt x="585" y="67"/>
                      <a:pt x="584" y="68"/>
                      <a:pt x="584" y="69"/>
                    </a:cubicBezTo>
                    <a:cubicBezTo>
                      <a:pt x="583" y="68"/>
                      <a:pt x="583" y="68"/>
                      <a:pt x="583" y="68"/>
                    </a:cubicBezTo>
                    <a:cubicBezTo>
                      <a:pt x="582" y="68"/>
                      <a:pt x="581" y="70"/>
                      <a:pt x="579" y="68"/>
                    </a:cubicBezTo>
                    <a:cubicBezTo>
                      <a:pt x="579" y="68"/>
                      <a:pt x="579" y="69"/>
                      <a:pt x="579" y="69"/>
                    </a:cubicBezTo>
                    <a:cubicBezTo>
                      <a:pt x="578" y="69"/>
                      <a:pt x="578" y="69"/>
                      <a:pt x="578" y="69"/>
                    </a:cubicBezTo>
                    <a:cubicBezTo>
                      <a:pt x="575" y="70"/>
                      <a:pt x="573" y="70"/>
                      <a:pt x="570" y="70"/>
                    </a:cubicBezTo>
                    <a:cubicBezTo>
                      <a:pt x="570" y="70"/>
                      <a:pt x="570" y="69"/>
                      <a:pt x="570" y="69"/>
                    </a:cubicBezTo>
                    <a:cubicBezTo>
                      <a:pt x="570" y="69"/>
                      <a:pt x="570" y="69"/>
                      <a:pt x="569" y="69"/>
                    </a:cubicBezTo>
                    <a:cubicBezTo>
                      <a:pt x="569" y="69"/>
                      <a:pt x="569" y="70"/>
                      <a:pt x="569" y="70"/>
                    </a:cubicBezTo>
                    <a:cubicBezTo>
                      <a:pt x="568" y="70"/>
                      <a:pt x="567" y="71"/>
                      <a:pt x="566" y="70"/>
                    </a:cubicBezTo>
                    <a:cubicBezTo>
                      <a:pt x="566" y="70"/>
                      <a:pt x="565" y="71"/>
                      <a:pt x="565" y="71"/>
                    </a:cubicBezTo>
                    <a:cubicBezTo>
                      <a:pt x="565" y="71"/>
                      <a:pt x="565" y="72"/>
                      <a:pt x="565" y="73"/>
                    </a:cubicBezTo>
                    <a:cubicBezTo>
                      <a:pt x="563" y="73"/>
                      <a:pt x="560" y="74"/>
                      <a:pt x="560" y="76"/>
                    </a:cubicBezTo>
                    <a:cubicBezTo>
                      <a:pt x="561" y="77"/>
                      <a:pt x="561" y="77"/>
                      <a:pt x="562" y="77"/>
                    </a:cubicBezTo>
                    <a:cubicBezTo>
                      <a:pt x="560" y="77"/>
                      <a:pt x="559" y="78"/>
                      <a:pt x="557" y="78"/>
                    </a:cubicBezTo>
                    <a:cubicBezTo>
                      <a:pt x="552" y="81"/>
                      <a:pt x="555" y="87"/>
                      <a:pt x="558" y="91"/>
                    </a:cubicBezTo>
                    <a:cubicBezTo>
                      <a:pt x="557" y="92"/>
                      <a:pt x="557" y="93"/>
                      <a:pt x="558" y="95"/>
                    </a:cubicBezTo>
                    <a:cubicBezTo>
                      <a:pt x="557" y="97"/>
                      <a:pt x="555" y="98"/>
                      <a:pt x="553" y="99"/>
                    </a:cubicBezTo>
                    <a:cubicBezTo>
                      <a:pt x="553" y="100"/>
                      <a:pt x="553" y="101"/>
                      <a:pt x="553" y="102"/>
                    </a:cubicBezTo>
                    <a:cubicBezTo>
                      <a:pt x="556" y="106"/>
                      <a:pt x="561" y="108"/>
                      <a:pt x="564" y="112"/>
                    </a:cubicBezTo>
                    <a:cubicBezTo>
                      <a:pt x="565" y="112"/>
                      <a:pt x="565" y="112"/>
                      <a:pt x="565" y="112"/>
                    </a:cubicBezTo>
                    <a:cubicBezTo>
                      <a:pt x="566" y="114"/>
                      <a:pt x="568" y="113"/>
                      <a:pt x="569" y="114"/>
                    </a:cubicBezTo>
                    <a:cubicBezTo>
                      <a:pt x="570" y="115"/>
                      <a:pt x="570" y="115"/>
                      <a:pt x="571" y="116"/>
                    </a:cubicBezTo>
                    <a:cubicBezTo>
                      <a:pt x="573" y="118"/>
                      <a:pt x="577" y="120"/>
                      <a:pt x="579" y="122"/>
                    </a:cubicBezTo>
                    <a:cubicBezTo>
                      <a:pt x="582" y="124"/>
                      <a:pt x="586" y="124"/>
                      <a:pt x="589" y="125"/>
                    </a:cubicBezTo>
                    <a:cubicBezTo>
                      <a:pt x="590" y="125"/>
                      <a:pt x="592" y="124"/>
                      <a:pt x="593" y="125"/>
                    </a:cubicBezTo>
                    <a:cubicBezTo>
                      <a:pt x="594" y="125"/>
                      <a:pt x="594" y="125"/>
                      <a:pt x="594" y="125"/>
                    </a:cubicBezTo>
                    <a:cubicBezTo>
                      <a:pt x="595" y="127"/>
                      <a:pt x="599" y="126"/>
                      <a:pt x="601" y="127"/>
                    </a:cubicBezTo>
                    <a:cubicBezTo>
                      <a:pt x="604" y="128"/>
                      <a:pt x="606" y="127"/>
                      <a:pt x="609" y="130"/>
                    </a:cubicBezTo>
                    <a:cubicBezTo>
                      <a:pt x="609" y="130"/>
                      <a:pt x="609" y="130"/>
                      <a:pt x="609" y="130"/>
                    </a:cubicBezTo>
                    <a:cubicBezTo>
                      <a:pt x="610" y="131"/>
                      <a:pt x="610" y="132"/>
                      <a:pt x="611" y="131"/>
                    </a:cubicBezTo>
                    <a:cubicBezTo>
                      <a:pt x="614" y="133"/>
                      <a:pt x="616" y="131"/>
                      <a:pt x="619" y="134"/>
                    </a:cubicBezTo>
                    <a:cubicBezTo>
                      <a:pt x="620" y="134"/>
                      <a:pt x="621" y="134"/>
                      <a:pt x="623" y="135"/>
                    </a:cubicBezTo>
                    <a:cubicBezTo>
                      <a:pt x="622" y="137"/>
                      <a:pt x="621" y="136"/>
                      <a:pt x="619" y="136"/>
                    </a:cubicBezTo>
                    <a:cubicBezTo>
                      <a:pt x="618" y="136"/>
                      <a:pt x="617" y="137"/>
                      <a:pt x="616" y="137"/>
                    </a:cubicBezTo>
                    <a:cubicBezTo>
                      <a:pt x="616" y="137"/>
                      <a:pt x="616" y="138"/>
                      <a:pt x="616" y="138"/>
                    </a:cubicBezTo>
                    <a:cubicBezTo>
                      <a:pt x="615" y="138"/>
                      <a:pt x="613" y="139"/>
                      <a:pt x="611" y="139"/>
                    </a:cubicBezTo>
                    <a:cubicBezTo>
                      <a:pt x="610" y="140"/>
                      <a:pt x="608" y="138"/>
                      <a:pt x="607" y="139"/>
                    </a:cubicBezTo>
                    <a:cubicBezTo>
                      <a:pt x="606" y="139"/>
                      <a:pt x="607" y="139"/>
                      <a:pt x="606" y="138"/>
                    </a:cubicBezTo>
                    <a:cubicBezTo>
                      <a:pt x="606" y="139"/>
                      <a:pt x="605" y="140"/>
                      <a:pt x="604" y="139"/>
                    </a:cubicBezTo>
                    <a:cubicBezTo>
                      <a:pt x="604" y="139"/>
                      <a:pt x="604" y="139"/>
                      <a:pt x="603" y="139"/>
                    </a:cubicBezTo>
                    <a:cubicBezTo>
                      <a:pt x="603" y="139"/>
                      <a:pt x="603" y="139"/>
                      <a:pt x="603" y="139"/>
                    </a:cubicBezTo>
                    <a:cubicBezTo>
                      <a:pt x="601" y="139"/>
                      <a:pt x="600" y="139"/>
                      <a:pt x="599" y="140"/>
                    </a:cubicBezTo>
                    <a:cubicBezTo>
                      <a:pt x="598" y="138"/>
                      <a:pt x="597" y="139"/>
                      <a:pt x="596" y="139"/>
                    </a:cubicBezTo>
                    <a:cubicBezTo>
                      <a:pt x="593" y="138"/>
                      <a:pt x="590" y="138"/>
                      <a:pt x="587" y="139"/>
                    </a:cubicBezTo>
                    <a:cubicBezTo>
                      <a:pt x="586" y="138"/>
                      <a:pt x="586" y="138"/>
                      <a:pt x="586" y="138"/>
                    </a:cubicBezTo>
                    <a:cubicBezTo>
                      <a:pt x="584" y="138"/>
                      <a:pt x="582" y="139"/>
                      <a:pt x="580" y="138"/>
                    </a:cubicBezTo>
                    <a:cubicBezTo>
                      <a:pt x="579" y="138"/>
                      <a:pt x="579" y="139"/>
                      <a:pt x="578" y="139"/>
                    </a:cubicBezTo>
                    <a:cubicBezTo>
                      <a:pt x="578" y="138"/>
                      <a:pt x="578" y="138"/>
                      <a:pt x="577" y="138"/>
                    </a:cubicBezTo>
                    <a:cubicBezTo>
                      <a:pt x="577" y="139"/>
                      <a:pt x="575" y="138"/>
                      <a:pt x="574" y="139"/>
                    </a:cubicBezTo>
                    <a:cubicBezTo>
                      <a:pt x="573" y="139"/>
                      <a:pt x="573" y="139"/>
                      <a:pt x="573" y="138"/>
                    </a:cubicBezTo>
                    <a:cubicBezTo>
                      <a:pt x="572" y="140"/>
                      <a:pt x="575" y="141"/>
                      <a:pt x="574" y="143"/>
                    </a:cubicBezTo>
                    <a:cubicBezTo>
                      <a:pt x="575" y="143"/>
                      <a:pt x="575" y="143"/>
                      <a:pt x="576" y="143"/>
                    </a:cubicBezTo>
                    <a:cubicBezTo>
                      <a:pt x="577" y="145"/>
                      <a:pt x="580" y="145"/>
                      <a:pt x="582" y="146"/>
                    </a:cubicBezTo>
                    <a:cubicBezTo>
                      <a:pt x="584" y="145"/>
                      <a:pt x="587" y="147"/>
                      <a:pt x="589" y="147"/>
                    </a:cubicBezTo>
                    <a:cubicBezTo>
                      <a:pt x="592" y="148"/>
                      <a:pt x="594" y="149"/>
                      <a:pt x="596" y="149"/>
                    </a:cubicBezTo>
                    <a:cubicBezTo>
                      <a:pt x="597" y="150"/>
                      <a:pt x="597" y="150"/>
                      <a:pt x="598" y="150"/>
                    </a:cubicBezTo>
                    <a:cubicBezTo>
                      <a:pt x="598" y="150"/>
                      <a:pt x="598" y="150"/>
                      <a:pt x="597" y="150"/>
                    </a:cubicBezTo>
                    <a:cubicBezTo>
                      <a:pt x="598" y="150"/>
                      <a:pt x="598" y="150"/>
                      <a:pt x="599" y="150"/>
                    </a:cubicBezTo>
                    <a:cubicBezTo>
                      <a:pt x="598" y="150"/>
                      <a:pt x="598" y="150"/>
                      <a:pt x="598" y="151"/>
                    </a:cubicBezTo>
                    <a:cubicBezTo>
                      <a:pt x="599" y="153"/>
                      <a:pt x="600" y="152"/>
                      <a:pt x="602" y="151"/>
                    </a:cubicBezTo>
                    <a:cubicBezTo>
                      <a:pt x="603" y="151"/>
                      <a:pt x="604" y="153"/>
                      <a:pt x="606" y="152"/>
                    </a:cubicBezTo>
                    <a:cubicBezTo>
                      <a:pt x="606" y="153"/>
                      <a:pt x="606" y="153"/>
                      <a:pt x="607" y="153"/>
                    </a:cubicBezTo>
                    <a:cubicBezTo>
                      <a:pt x="606" y="154"/>
                      <a:pt x="606" y="153"/>
                      <a:pt x="605" y="154"/>
                    </a:cubicBezTo>
                    <a:cubicBezTo>
                      <a:pt x="605" y="155"/>
                      <a:pt x="605" y="155"/>
                      <a:pt x="606" y="155"/>
                    </a:cubicBezTo>
                    <a:cubicBezTo>
                      <a:pt x="605" y="156"/>
                      <a:pt x="605" y="157"/>
                      <a:pt x="605" y="157"/>
                    </a:cubicBezTo>
                    <a:cubicBezTo>
                      <a:pt x="605" y="158"/>
                      <a:pt x="604" y="157"/>
                      <a:pt x="603" y="159"/>
                    </a:cubicBezTo>
                    <a:cubicBezTo>
                      <a:pt x="603" y="159"/>
                      <a:pt x="602" y="158"/>
                      <a:pt x="601" y="159"/>
                    </a:cubicBezTo>
                    <a:cubicBezTo>
                      <a:pt x="599" y="158"/>
                      <a:pt x="597" y="159"/>
                      <a:pt x="595" y="159"/>
                    </a:cubicBezTo>
                    <a:cubicBezTo>
                      <a:pt x="595" y="159"/>
                      <a:pt x="596" y="159"/>
                      <a:pt x="596" y="160"/>
                    </a:cubicBezTo>
                    <a:cubicBezTo>
                      <a:pt x="596" y="160"/>
                      <a:pt x="597" y="159"/>
                      <a:pt x="598" y="160"/>
                    </a:cubicBezTo>
                    <a:cubicBezTo>
                      <a:pt x="598" y="160"/>
                      <a:pt x="598" y="160"/>
                      <a:pt x="598" y="160"/>
                    </a:cubicBezTo>
                    <a:cubicBezTo>
                      <a:pt x="595" y="161"/>
                      <a:pt x="592" y="159"/>
                      <a:pt x="589" y="161"/>
                    </a:cubicBezTo>
                    <a:cubicBezTo>
                      <a:pt x="588" y="160"/>
                      <a:pt x="589" y="160"/>
                      <a:pt x="589" y="160"/>
                    </a:cubicBezTo>
                    <a:cubicBezTo>
                      <a:pt x="588" y="159"/>
                      <a:pt x="588" y="160"/>
                      <a:pt x="588" y="161"/>
                    </a:cubicBezTo>
                    <a:cubicBezTo>
                      <a:pt x="587" y="160"/>
                      <a:pt x="586" y="160"/>
                      <a:pt x="586" y="161"/>
                    </a:cubicBezTo>
                    <a:cubicBezTo>
                      <a:pt x="585" y="161"/>
                      <a:pt x="586" y="160"/>
                      <a:pt x="586" y="160"/>
                    </a:cubicBezTo>
                    <a:cubicBezTo>
                      <a:pt x="585" y="160"/>
                      <a:pt x="584" y="162"/>
                      <a:pt x="583" y="161"/>
                    </a:cubicBezTo>
                    <a:cubicBezTo>
                      <a:pt x="582" y="161"/>
                      <a:pt x="582" y="161"/>
                      <a:pt x="581" y="161"/>
                    </a:cubicBezTo>
                    <a:cubicBezTo>
                      <a:pt x="581" y="160"/>
                      <a:pt x="580" y="161"/>
                      <a:pt x="579" y="161"/>
                    </a:cubicBezTo>
                    <a:cubicBezTo>
                      <a:pt x="578" y="161"/>
                      <a:pt x="577" y="160"/>
                      <a:pt x="576" y="160"/>
                    </a:cubicBezTo>
                    <a:cubicBezTo>
                      <a:pt x="576" y="160"/>
                      <a:pt x="575" y="161"/>
                      <a:pt x="575" y="161"/>
                    </a:cubicBezTo>
                    <a:cubicBezTo>
                      <a:pt x="574" y="161"/>
                      <a:pt x="573" y="161"/>
                      <a:pt x="572" y="161"/>
                    </a:cubicBezTo>
                    <a:cubicBezTo>
                      <a:pt x="571" y="161"/>
                      <a:pt x="570" y="161"/>
                      <a:pt x="569" y="161"/>
                    </a:cubicBezTo>
                    <a:cubicBezTo>
                      <a:pt x="568" y="161"/>
                      <a:pt x="568" y="160"/>
                      <a:pt x="567" y="161"/>
                    </a:cubicBezTo>
                    <a:cubicBezTo>
                      <a:pt x="563" y="160"/>
                      <a:pt x="559" y="161"/>
                      <a:pt x="554" y="162"/>
                    </a:cubicBezTo>
                    <a:cubicBezTo>
                      <a:pt x="555" y="162"/>
                      <a:pt x="556" y="162"/>
                      <a:pt x="556" y="163"/>
                    </a:cubicBezTo>
                    <a:cubicBezTo>
                      <a:pt x="557" y="164"/>
                      <a:pt x="558" y="163"/>
                      <a:pt x="559" y="163"/>
                    </a:cubicBezTo>
                    <a:cubicBezTo>
                      <a:pt x="559" y="163"/>
                      <a:pt x="558" y="164"/>
                      <a:pt x="559" y="164"/>
                    </a:cubicBezTo>
                    <a:cubicBezTo>
                      <a:pt x="561" y="165"/>
                      <a:pt x="560" y="163"/>
                      <a:pt x="561" y="163"/>
                    </a:cubicBezTo>
                    <a:cubicBezTo>
                      <a:pt x="562" y="163"/>
                      <a:pt x="562" y="163"/>
                      <a:pt x="562" y="164"/>
                    </a:cubicBezTo>
                    <a:cubicBezTo>
                      <a:pt x="562" y="164"/>
                      <a:pt x="563" y="163"/>
                      <a:pt x="564" y="163"/>
                    </a:cubicBezTo>
                    <a:cubicBezTo>
                      <a:pt x="564" y="163"/>
                      <a:pt x="564" y="164"/>
                      <a:pt x="565" y="163"/>
                    </a:cubicBezTo>
                    <a:cubicBezTo>
                      <a:pt x="566" y="165"/>
                      <a:pt x="567" y="164"/>
                      <a:pt x="568" y="165"/>
                    </a:cubicBezTo>
                    <a:cubicBezTo>
                      <a:pt x="568" y="165"/>
                      <a:pt x="568" y="164"/>
                      <a:pt x="568" y="164"/>
                    </a:cubicBezTo>
                    <a:cubicBezTo>
                      <a:pt x="569" y="163"/>
                      <a:pt x="570" y="163"/>
                      <a:pt x="571" y="163"/>
                    </a:cubicBezTo>
                    <a:cubicBezTo>
                      <a:pt x="571" y="164"/>
                      <a:pt x="570" y="164"/>
                      <a:pt x="570" y="165"/>
                    </a:cubicBezTo>
                    <a:cubicBezTo>
                      <a:pt x="571" y="166"/>
                      <a:pt x="571" y="164"/>
                      <a:pt x="572" y="165"/>
                    </a:cubicBezTo>
                    <a:cubicBezTo>
                      <a:pt x="572" y="165"/>
                      <a:pt x="572" y="165"/>
                      <a:pt x="572" y="166"/>
                    </a:cubicBezTo>
                    <a:cubicBezTo>
                      <a:pt x="573" y="165"/>
                      <a:pt x="573" y="165"/>
                      <a:pt x="572" y="165"/>
                    </a:cubicBezTo>
                    <a:cubicBezTo>
                      <a:pt x="573" y="165"/>
                      <a:pt x="574" y="164"/>
                      <a:pt x="575" y="164"/>
                    </a:cubicBezTo>
                    <a:cubicBezTo>
                      <a:pt x="575" y="164"/>
                      <a:pt x="575" y="165"/>
                      <a:pt x="575" y="165"/>
                    </a:cubicBezTo>
                    <a:cubicBezTo>
                      <a:pt x="577" y="164"/>
                      <a:pt x="578" y="165"/>
                      <a:pt x="579" y="165"/>
                    </a:cubicBezTo>
                    <a:cubicBezTo>
                      <a:pt x="580" y="164"/>
                      <a:pt x="579" y="165"/>
                      <a:pt x="578" y="164"/>
                    </a:cubicBezTo>
                    <a:cubicBezTo>
                      <a:pt x="579" y="164"/>
                      <a:pt x="579" y="164"/>
                      <a:pt x="579" y="164"/>
                    </a:cubicBezTo>
                    <a:cubicBezTo>
                      <a:pt x="580" y="164"/>
                      <a:pt x="580" y="164"/>
                      <a:pt x="580" y="165"/>
                    </a:cubicBezTo>
                    <a:cubicBezTo>
                      <a:pt x="581" y="165"/>
                      <a:pt x="583" y="166"/>
                      <a:pt x="584" y="165"/>
                    </a:cubicBezTo>
                    <a:cubicBezTo>
                      <a:pt x="585" y="166"/>
                      <a:pt x="586" y="166"/>
                      <a:pt x="586" y="165"/>
                    </a:cubicBezTo>
                    <a:cubicBezTo>
                      <a:pt x="587" y="166"/>
                      <a:pt x="589" y="165"/>
                      <a:pt x="590" y="166"/>
                    </a:cubicBezTo>
                    <a:cubicBezTo>
                      <a:pt x="591" y="166"/>
                      <a:pt x="590" y="165"/>
                      <a:pt x="590" y="165"/>
                    </a:cubicBezTo>
                    <a:cubicBezTo>
                      <a:pt x="591" y="166"/>
                      <a:pt x="593" y="165"/>
                      <a:pt x="594" y="166"/>
                    </a:cubicBezTo>
                    <a:cubicBezTo>
                      <a:pt x="594" y="166"/>
                      <a:pt x="596" y="167"/>
                      <a:pt x="597" y="166"/>
                    </a:cubicBezTo>
                    <a:cubicBezTo>
                      <a:pt x="598" y="166"/>
                      <a:pt x="597" y="166"/>
                      <a:pt x="598" y="165"/>
                    </a:cubicBezTo>
                    <a:cubicBezTo>
                      <a:pt x="599" y="165"/>
                      <a:pt x="601" y="166"/>
                      <a:pt x="603" y="165"/>
                    </a:cubicBezTo>
                    <a:cubicBezTo>
                      <a:pt x="605" y="168"/>
                      <a:pt x="607" y="166"/>
                      <a:pt x="608" y="167"/>
                    </a:cubicBezTo>
                    <a:cubicBezTo>
                      <a:pt x="609" y="167"/>
                      <a:pt x="609" y="167"/>
                      <a:pt x="609" y="166"/>
                    </a:cubicBezTo>
                    <a:cubicBezTo>
                      <a:pt x="610" y="167"/>
                      <a:pt x="611" y="167"/>
                      <a:pt x="612" y="166"/>
                    </a:cubicBezTo>
                    <a:cubicBezTo>
                      <a:pt x="613" y="167"/>
                      <a:pt x="613" y="167"/>
                      <a:pt x="614" y="166"/>
                    </a:cubicBezTo>
                    <a:cubicBezTo>
                      <a:pt x="615" y="167"/>
                      <a:pt x="615" y="167"/>
                      <a:pt x="615" y="167"/>
                    </a:cubicBezTo>
                    <a:cubicBezTo>
                      <a:pt x="619" y="166"/>
                      <a:pt x="622" y="166"/>
                      <a:pt x="626" y="168"/>
                    </a:cubicBezTo>
                    <a:cubicBezTo>
                      <a:pt x="624" y="168"/>
                      <a:pt x="621" y="167"/>
                      <a:pt x="619" y="168"/>
                    </a:cubicBezTo>
                    <a:cubicBezTo>
                      <a:pt x="619" y="168"/>
                      <a:pt x="619" y="168"/>
                      <a:pt x="618" y="168"/>
                    </a:cubicBezTo>
                    <a:cubicBezTo>
                      <a:pt x="618" y="168"/>
                      <a:pt x="618" y="168"/>
                      <a:pt x="618" y="168"/>
                    </a:cubicBezTo>
                    <a:cubicBezTo>
                      <a:pt x="617" y="167"/>
                      <a:pt x="616" y="169"/>
                      <a:pt x="614" y="167"/>
                    </a:cubicBezTo>
                    <a:cubicBezTo>
                      <a:pt x="614" y="168"/>
                      <a:pt x="614" y="168"/>
                      <a:pt x="614" y="168"/>
                    </a:cubicBezTo>
                    <a:cubicBezTo>
                      <a:pt x="612" y="167"/>
                      <a:pt x="609" y="168"/>
                      <a:pt x="607" y="168"/>
                    </a:cubicBezTo>
                    <a:cubicBezTo>
                      <a:pt x="607" y="168"/>
                      <a:pt x="607" y="168"/>
                      <a:pt x="606" y="168"/>
                    </a:cubicBezTo>
                    <a:cubicBezTo>
                      <a:pt x="606" y="168"/>
                      <a:pt x="606" y="168"/>
                      <a:pt x="606" y="167"/>
                    </a:cubicBezTo>
                    <a:cubicBezTo>
                      <a:pt x="603" y="168"/>
                      <a:pt x="600" y="169"/>
                      <a:pt x="597" y="168"/>
                    </a:cubicBezTo>
                    <a:cubicBezTo>
                      <a:pt x="596" y="169"/>
                      <a:pt x="594" y="169"/>
                      <a:pt x="593" y="168"/>
                    </a:cubicBezTo>
                    <a:cubicBezTo>
                      <a:pt x="592" y="168"/>
                      <a:pt x="591" y="169"/>
                      <a:pt x="590" y="168"/>
                    </a:cubicBezTo>
                    <a:cubicBezTo>
                      <a:pt x="589" y="169"/>
                      <a:pt x="588" y="169"/>
                      <a:pt x="587" y="168"/>
                    </a:cubicBezTo>
                    <a:cubicBezTo>
                      <a:pt x="587" y="168"/>
                      <a:pt x="587" y="168"/>
                      <a:pt x="587" y="168"/>
                    </a:cubicBezTo>
                    <a:cubicBezTo>
                      <a:pt x="582" y="168"/>
                      <a:pt x="577" y="169"/>
                      <a:pt x="573" y="168"/>
                    </a:cubicBezTo>
                    <a:cubicBezTo>
                      <a:pt x="572" y="169"/>
                      <a:pt x="571" y="169"/>
                      <a:pt x="570" y="169"/>
                    </a:cubicBezTo>
                    <a:cubicBezTo>
                      <a:pt x="568" y="168"/>
                      <a:pt x="567" y="169"/>
                      <a:pt x="565" y="169"/>
                    </a:cubicBezTo>
                    <a:cubicBezTo>
                      <a:pt x="563" y="168"/>
                      <a:pt x="560" y="168"/>
                      <a:pt x="558" y="169"/>
                    </a:cubicBezTo>
                    <a:cubicBezTo>
                      <a:pt x="558" y="169"/>
                      <a:pt x="558" y="169"/>
                      <a:pt x="557" y="168"/>
                    </a:cubicBezTo>
                    <a:cubicBezTo>
                      <a:pt x="557" y="168"/>
                      <a:pt x="557" y="168"/>
                      <a:pt x="556" y="169"/>
                    </a:cubicBezTo>
                    <a:cubicBezTo>
                      <a:pt x="555" y="168"/>
                      <a:pt x="552" y="169"/>
                      <a:pt x="551" y="169"/>
                    </a:cubicBezTo>
                    <a:cubicBezTo>
                      <a:pt x="550" y="169"/>
                      <a:pt x="548" y="168"/>
                      <a:pt x="547" y="168"/>
                    </a:cubicBezTo>
                    <a:cubicBezTo>
                      <a:pt x="546" y="168"/>
                      <a:pt x="546" y="168"/>
                      <a:pt x="545" y="168"/>
                    </a:cubicBezTo>
                    <a:cubicBezTo>
                      <a:pt x="545" y="168"/>
                      <a:pt x="545" y="168"/>
                      <a:pt x="544" y="168"/>
                    </a:cubicBezTo>
                    <a:cubicBezTo>
                      <a:pt x="540" y="169"/>
                      <a:pt x="535" y="169"/>
                      <a:pt x="531" y="168"/>
                    </a:cubicBezTo>
                    <a:cubicBezTo>
                      <a:pt x="530" y="168"/>
                      <a:pt x="529" y="169"/>
                      <a:pt x="528" y="168"/>
                    </a:cubicBezTo>
                    <a:cubicBezTo>
                      <a:pt x="527" y="167"/>
                      <a:pt x="528" y="168"/>
                      <a:pt x="527" y="168"/>
                    </a:cubicBezTo>
                    <a:cubicBezTo>
                      <a:pt x="522" y="168"/>
                      <a:pt x="516" y="169"/>
                      <a:pt x="510" y="168"/>
                    </a:cubicBezTo>
                    <a:cubicBezTo>
                      <a:pt x="510" y="169"/>
                      <a:pt x="508" y="169"/>
                      <a:pt x="508" y="168"/>
                    </a:cubicBezTo>
                    <a:cubicBezTo>
                      <a:pt x="507" y="169"/>
                      <a:pt x="506" y="169"/>
                      <a:pt x="504" y="168"/>
                    </a:cubicBezTo>
                    <a:cubicBezTo>
                      <a:pt x="503" y="168"/>
                      <a:pt x="502" y="169"/>
                      <a:pt x="502" y="168"/>
                    </a:cubicBezTo>
                    <a:cubicBezTo>
                      <a:pt x="501" y="168"/>
                      <a:pt x="501" y="169"/>
                      <a:pt x="501" y="169"/>
                    </a:cubicBezTo>
                    <a:cubicBezTo>
                      <a:pt x="496" y="168"/>
                      <a:pt x="492" y="170"/>
                      <a:pt x="488" y="169"/>
                    </a:cubicBezTo>
                    <a:cubicBezTo>
                      <a:pt x="488" y="168"/>
                      <a:pt x="487" y="169"/>
                      <a:pt x="487" y="169"/>
                    </a:cubicBezTo>
                    <a:cubicBezTo>
                      <a:pt x="482" y="168"/>
                      <a:pt x="478" y="170"/>
                      <a:pt x="473" y="169"/>
                    </a:cubicBezTo>
                    <a:cubicBezTo>
                      <a:pt x="470" y="170"/>
                      <a:pt x="467" y="169"/>
                      <a:pt x="464" y="169"/>
                    </a:cubicBezTo>
                    <a:cubicBezTo>
                      <a:pt x="463" y="169"/>
                      <a:pt x="463" y="169"/>
                      <a:pt x="463" y="169"/>
                    </a:cubicBezTo>
                    <a:cubicBezTo>
                      <a:pt x="460" y="169"/>
                      <a:pt x="457" y="169"/>
                      <a:pt x="454" y="169"/>
                    </a:cubicBezTo>
                    <a:cubicBezTo>
                      <a:pt x="453" y="169"/>
                      <a:pt x="451" y="168"/>
                      <a:pt x="450" y="169"/>
                    </a:cubicBezTo>
                    <a:cubicBezTo>
                      <a:pt x="447" y="169"/>
                      <a:pt x="445" y="168"/>
                      <a:pt x="443" y="169"/>
                    </a:cubicBezTo>
                    <a:cubicBezTo>
                      <a:pt x="441" y="168"/>
                      <a:pt x="439" y="170"/>
                      <a:pt x="437" y="169"/>
                    </a:cubicBezTo>
                    <a:cubicBezTo>
                      <a:pt x="436" y="170"/>
                      <a:pt x="433" y="168"/>
                      <a:pt x="431" y="169"/>
                    </a:cubicBezTo>
                    <a:cubicBezTo>
                      <a:pt x="431" y="168"/>
                      <a:pt x="430" y="168"/>
                      <a:pt x="430" y="168"/>
                    </a:cubicBezTo>
                    <a:cubicBezTo>
                      <a:pt x="429" y="168"/>
                      <a:pt x="430" y="169"/>
                      <a:pt x="429" y="169"/>
                    </a:cubicBezTo>
                    <a:cubicBezTo>
                      <a:pt x="429" y="169"/>
                      <a:pt x="428" y="169"/>
                      <a:pt x="427" y="168"/>
                    </a:cubicBezTo>
                    <a:cubicBezTo>
                      <a:pt x="426" y="168"/>
                      <a:pt x="425" y="170"/>
                      <a:pt x="423" y="168"/>
                    </a:cubicBezTo>
                    <a:cubicBezTo>
                      <a:pt x="419" y="169"/>
                      <a:pt x="415" y="169"/>
                      <a:pt x="411" y="168"/>
                    </a:cubicBezTo>
                    <a:cubicBezTo>
                      <a:pt x="410" y="169"/>
                      <a:pt x="410" y="169"/>
                      <a:pt x="409" y="168"/>
                    </a:cubicBezTo>
                    <a:cubicBezTo>
                      <a:pt x="408" y="169"/>
                      <a:pt x="406" y="169"/>
                      <a:pt x="405" y="168"/>
                    </a:cubicBezTo>
                    <a:cubicBezTo>
                      <a:pt x="404" y="168"/>
                      <a:pt x="405" y="168"/>
                      <a:pt x="404" y="169"/>
                    </a:cubicBezTo>
                    <a:cubicBezTo>
                      <a:pt x="402" y="168"/>
                      <a:pt x="399" y="170"/>
                      <a:pt x="396" y="168"/>
                    </a:cubicBezTo>
                    <a:cubicBezTo>
                      <a:pt x="396" y="168"/>
                      <a:pt x="396" y="168"/>
                      <a:pt x="395" y="168"/>
                    </a:cubicBezTo>
                    <a:cubicBezTo>
                      <a:pt x="395" y="168"/>
                      <a:pt x="395" y="168"/>
                      <a:pt x="395" y="168"/>
                    </a:cubicBezTo>
                    <a:cubicBezTo>
                      <a:pt x="394" y="168"/>
                      <a:pt x="393" y="169"/>
                      <a:pt x="392" y="168"/>
                    </a:cubicBezTo>
                    <a:cubicBezTo>
                      <a:pt x="391" y="169"/>
                      <a:pt x="389" y="169"/>
                      <a:pt x="388" y="168"/>
                    </a:cubicBezTo>
                    <a:cubicBezTo>
                      <a:pt x="388" y="168"/>
                      <a:pt x="389" y="168"/>
                      <a:pt x="389" y="168"/>
                    </a:cubicBezTo>
                    <a:cubicBezTo>
                      <a:pt x="388" y="167"/>
                      <a:pt x="386" y="167"/>
                      <a:pt x="386" y="168"/>
                    </a:cubicBezTo>
                    <a:cubicBezTo>
                      <a:pt x="384" y="167"/>
                      <a:pt x="383" y="168"/>
                      <a:pt x="382" y="168"/>
                    </a:cubicBezTo>
                    <a:cubicBezTo>
                      <a:pt x="382" y="168"/>
                      <a:pt x="382" y="168"/>
                      <a:pt x="382" y="169"/>
                    </a:cubicBezTo>
                    <a:cubicBezTo>
                      <a:pt x="381" y="169"/>
                      <a:pt x="381" y="168"/>
                      <a:pt x="381" y="168"/>
                    </a:cubicBezTo>
                    <a:cubicBezTo>
                      <a:pt x="381" y="168"/>
                      <a:pt x="381" y="168"/>
                      <a:pt x="381" y="168"/>
                    </a:cubicBezTo>
                    <a:cubicBezTo>
                      <a:pt x="381" y="167"/>
                      <a:pt x="380" y="167"/>
                      <a:pt x="379" y="167"/>
                    </a:cubicBezTo>
                    <a:cubicBezTo>
                      <a:pt x="379" y="167"/>
                      <a:pt x="378" y="168"/>
                      <a:pt x="378" y="168"/>
                    </a:cubicBezTo>
                    <a:cubicBezTo>
                      <a:pt x="378" y="168"/>
                      <a:pt x="377" y="167"/>
                      <a:pt x="376" y="167"/>
                    </a:cubicBezTo>
                    <a:cubicBezTo>
                      <a:pt x="374" y="167"/>
                      <a:pt x="373" y="168"/>
                      <a:pt x="371" y="167"/>
                    </a:cubicBezTo>
                    <a:cubicBezTo>
                      <a:pt x="371" y="168"/>
                      <a:pt x="370" y="168"/>
                      <a:pt x="370" y="168"/>
                    </a:cubicBezTo>
                    <a:cubicBezTo>
                      <a:pt x="369" y="167"/>
                      <a:pt x="369" y="168"/>
                      <a:pt x="369" y="167"/>
                    </a:cubicBezTo>
                    <a:cubicBezTo>
                      <a:pt x="368" y="168"/>
                      <a:pt x="367" y="168"/>
                      <a:pt x="366" y="167"/>
                    </a:cubicBezTo>
                    <a:cubicBezTo>
                      <a:pt x="366" y="168"/>
                      <a:pt x="365" y="168"/>
                      <a:pt x="364" y="167"/>
                    </a:cubicBezTo>
                    <a:cubicBezTo>
                      <a:pt x="363" y="167"/>
                      <a:pt x="364" y="168"/>
                      <a:pt x="363" y="168"/>
                    </a:cubicBezTo>
                    <a:cubicBezTo>
                      <a:pt x="362" y="167"/>
                      <a:pt x="360" y="168"/>
                      <a:pt x="359" y="166"/>
                    </a:cubicBezTo>
                    <a:cubicBezTo>
                      <a:pt x="358" y="167"/>
                      <a:pt x="359" y="167"/>
                      <a:pt x="359" y="168"/>
                    </a:cubicBezTo>
                    <a:cubicBezTo>
                      <a:pt x="358" y="167"/>
                      <a:pt x="357" y="168"/>
                      <a:pt x="357" y="167"/>
                    </a:cubicBezTo>
                    <a:cubicBezTo>
                      <a:pt x="356" y="167"/>
                      <a:pt x="356" y="168"/>
                      <a:pt x="356" y="168"/>
                    </a:cubicBezTo>
                    <a:cubicBezTo>
                      <a:pt x="355" y="168"/>
                      <a:pt x="354" y="167"/>
                      <a:pt x="353" y="168"/>
                    </a:cubicBezTo>
                    <a:cubicBezTo>
                      <a:pt x="352" y="167"/>
                      <a:pt x="351" y="169"/>
                      <a:pt x="349" y="167"/>
                    </a:cubicBezTo>
                    <a:cubicBezTo>
                      <a:pt x="348" y="168"/>
                      <a:pt x="347" y="168"/>
                      <a:pt x="346" y="168"/>
                    </a:cubicBezTo>
                    <a:cubicBezTo>
                      <a:pt x="344" y="167"/>
                      <a:pt x="341" y="169"/>
                      <a:pt x="340" y="168"/>
                    </a:cubicBezTo>
                    <a:cubicBezTo>
                      <a:pt x="339" y="168"/>
                      <a:pt x="338" y="167"/>
                      <a:pt x="338" y="168"/>
                    </a:cubicBezTo>
                    <a:cubicBezTo>
                      <a:pt x="336" y="167"/>
                      <a:pt x="334" y="168"/>
                      <a:pt x="332" y="168"/>
                    </a:cubicBezTo>
                    <a:cubicBezTo>
                      <a:pt x="331" y="168"/>
                      <a:pt x="330" y="169"/>
                      <a:pt x="328" y="168"/>
                    </a:cubicBezTo>
                    <a:cubicBezTo>
                      <a:pt x="327" y="168"/>
                      <a:pt x="325" y="168"/>
                      <a:pt x="323" y="168"/>
                    </a:cubicBezTo>
                    <a:cubicBezTo>
                      <a:pt x="323" y="168"/>
                      <a:pt x="323" y="168"/>
                      <a:pt x="323" y="168"/>
                    </a:cubicBezTo>
                    <a:cubicBezTo>
                      <a:pt x="322" y="167"/>
                      <a:pt x="321" y="169"/>
                      <a:pt x="321" y="168"/>
                    </a:cubicBezTo>
                    <a:cubicBezTo>
                      <a:pt x="318" y="168"/>
                      <a:pt x="316" y="169"/>
                      <a:pt x="313" y="168"/>
                    </a:cubicBezTo>
                    <a:cubicBezTo>
                      <a:pt x="311" y="168"/>
                      <a:pt x="310" y="169"/>
                      <a:pt x="308" y="167"/>
                    </a:cubicBezTo>
                    <a:cubicBezTo>
                      <a:pt x="307" y="169"/>
                      <a:pt x="306" y="168"/>
                      <a:pt x="305" y="169"/>
                    </a:cubicBezTo>
                    <a:cubicBezTo>
                      <a:pt x="306" y="169"/>
                      <a:pt x="307" y="169"/>
                      <a:pt x="307" y="169"/>
                    </a:cubicBezTo>
                    <a:cubicBezTo>
                      <a:pt x="309" y="172"/>
                      <a:pt x="313" y="171"/>
                      <a:pt x="315" y="172"/>
                    </a:cubicBezTo>
                    <a:close/>
                    <a:moveTo>
                      <a:pt x="527" y="58"/>
                    </a:moveTo>
                    <a:cubicBezTo>
                      <a:pt x="527" y="57"/>
                      <a:pt x="527" y="58"/>
                      <a:pt x="527" y="58"/>
                    </a:cubicBezTo>
                    <a:close/>
                    <a:moveTo>
                      <a:pt x="391" y="168"/>
                    </a:moveTo>
                    <a:cubicBezTo>
                      <a:pt x="391" y="167"/>
                      <a:pt x="392" y="168"/>
                      <a:pt x="391" y="168"/>
                    </a:cubicBezTo>
                    <a:close/>
                    <a:moveTo>
                      <a:pt x="494" y="43"/>
                    </a:moveTo>
                    <a:cubicBezTo>
                      <a:pt x="494" y="43"/>
                      <a:pt x="494" y="43"/>
                      <a:pt x="494" y="43"/>
                    </a:cubicBezTo>
                    <a:close/>
                    <a:moveTo>
                      <a:pt x="454" y="25"/>
                    </a:moveTo>
                    <a:cubicBezTo>
                      <a:pt x="454" y="26"/>
                      <a:pt x="454" y="26"/>
                      <a:pt x="454" y="26"/>
                    </a:cubicBezTo>
                    <a:cubicBezTo>
                      <a:pt x="454" y="26"/>
                      <a:pt x="455" y="26"/>
                      <a:pt x="454" y="25"/>
                    </a:cubicBezTo>
                    <a:close/>
                    <a:moveTo>
                      <a:pt x="421" y="33"/>
                    </a:moveTo>
                    <a:cubicBezTo>
                      <a:pt x="421" y="33"/>
                      <a:pt x="421" y="33"/>
                      <a:pt x="421" y="34"/>
                    </a:cubicBezTo>
                    <a:cubicBezTo>
                      <a:pt x="421" y="34"/>
                      <a:pt x="421" y="34"/>
                      <a:pt x="421" y="34"/>
                    </a:cubicBezTo>
                    <a:cubicBezTo>
                      <a:pt x="421" y="34"/>
                      <a:pt x="421" y="34"/>
                      <a:pt x="422" y="34"/>
                    </a:cubicBezTo>
                    <a:cubicBezTo>
                      <a:pt x="421" y="33"/>
                      <a:pt x="421" y="33"/>
                      <a:pt x="421" y="33"/>
                    </a:cubicBezTo>
                    <a:close/>
                    <a:moveTo>
                      <a:pt x="423" y="30"/>
                    </a:moveTo>
                    <a:cubicBezTo>
                      <a:pt x="423" y="30"/>
                      <a:pt x="423" y="30"/>
                      <a:pt x="423" y="30"/>
                    </a:cubicBezTo>
                    <a:close/>
                    <a:moveTo>
                      <a:pt x="428" y="21"/>
                    </a:moveTo>
                    <a:cubicBezTo>
                      <a:pt x="427" y="21"/>
                      <a:pt x="429" y="22"/>
                      <a:pt x="428" y="21"/>
                    </a:cubicBezTo>
                    <a:close/>
                    <a:moveTo>
                      <a:pt x="304" y="168"/>
                    </a:moveTo>
                    <a:cubicBezTo>
                      <a:pt x="304" y="168"/>
                      <a:pt x="304" y="168"/>
                      <a:pt x="304" y="169"/>
                    </a:cubicBezTo>
                    <a:cubicBezTo>
                      <a:pt x="305" y="169"/>
                      <a:pt x="305" y="168"/>
                      <a:pt x="304" y="168"/>
                    </a:cubicBezTo>
                    <a:close/>
                    <a:moveTo>
                      <a:pt x="293" y="169"/>
                    </a:moveTo>
                    <a:cubicBezTo>
                      <a:pt x="293" y="169"/>
                      <a:pt x="292" y="169"/>
                      <a:pt x="292" y="169"/>
                    </a:cubicBezTo>
                    <a:cubicBezTo>
                      <a:pt x="292" y="170"/>
                      <a:pt x="293" y="170"/>
                      <a:pt x="294" y="170"/>
                    </a:cubicBezTo>
                    <a:cubicBezTo>
                      <a:pt x="294" y="169"/>
                      <a:pt x="293" y="169"/>
                      <a:pt x="293" y="169"/>
                    </a:cubicBezTo>
                    <a:close/>
                    <a:moveTo>
                      <a:pt x="406" y="31"/>
                    </a:moveTo>
                    <a:cubicBezTo>
                      <a:pt x="405" y="31"/>
                      <a:pt x="405" y="31"/>
                      <a:pt x="405" y="31"/>
                    </a:cubicBezTo>
                    <a:cubicBezTo>
                      <a:pt x="405" y="32"/>
                      <a:pt x="404" y="32"/>
                      <a:pt x="404" y="33"/>
                    </a:cubicBezTo>
                    <a:cubicBezTo>
                      <a:pt x="405" y="33"/>
                      <a:pt x="405" y="32"/>
                      <a:pt x="406" y="31"/>
                    </a:cubicBezTo>
                    <a:close/>
                    <a:moveTo>
                      <a:pt x="289" y="170"/>
                    </a:moveTo>
                    <a:cubicBezTo>
                      <a:pt x="290" y="170"/>
                      <a:pt x="290" y="170"/>
                      <a:pt x="291" y="170"/>
                    </a:cubicBezTo>
                    <a:cubicBezTo>
                      <a:pt x="290" y="170"/>
                      <a:pt x="290" y="169"/>
                      <a:pt x="289" y="170"/>
                    </a:cubicBezTo>
                    <a:close/>
                    <a:moveTo>
                      <a:pt x="406" y="29"/>
                    </a:moveTo>
                    <a:cubicBezTo>
                      <a:pt x="406" y="29"/>
                      <a:pt x="406" y="29"/>
                      <a:pt x="406" y="29"/>
                    </a:cubicBezTo>
                    <a:close/>
                    <a:moveTo>
                      <a:pt x="403" y="30"/>
                    </a:moveTo>
                    <a:cubicBezTo>
                      <a:pt x="403" y="30"/>
                      <a:pt x="404" y="30"/>
                      <a:pt x="404" y="29"/>
                    </a:cubicBezTo>
                    <a:cubicBezTo>
                      <a:pt x="403" y="29"/>
                      <a:pt x="402" y="29"/>
                      <a:pt x="402" y="29"/>
                    </a:cubicBezTo>
                    <a:cubicBezTo>
                      <a:pt x="402" y="30"/>
                      <a:pt x="401" y="31"/>
                      <a:pt x="401" y="32"/>
                    </a:cubicBezTo>
                    <a:cubicBezTo>
                      <a:pt x="402" y="32"/>
                      <a:pt x="402" y="32"/>
                      <a:pt x="403" y="32"/>
                    </a:cubicBezTo>
                    <a:cubicBezTo>
                      <a:pt x="402" y="31"/>
                      <a:pt x="403" y="31"/>
                      <a:pt x="403" y="30"/>
                    </a:cubicBezTo>
                    <a:close/>
                    <a:moveTo>
                      <a:pt x="405" y="27"/>
                    </a:moveTo>
                    <a:cubicBezTo>
                      <a:pt x="404" y="26"/>
                      <a:pt x="405" y="27"/>
                      <a:pt x="405" y="27"/>
                    </a:cubicBezTo>
                    <a:close/>
                    <a:moveTo>
                      <a:pt x="401" y="29"/>
                    </a:moveTo>
                    <a:cubicBezTo>
                      <a:pt x="400" y="29"/>
                      <a:pt x="400" y="29"/>
                      <a:pt x="400" y="29"/>
                    </a:cubicBezTo>
                    <a:cubicBezTo>
                      <a:pt x="400" y="29"/>
                      <a:pt x="399" y="30"/>
                      <a:pt x="399" y="30"/>
                    </a:cubicBezTo>
                    <a:cubicBezTo>
                      <a:pt x="399" y="29"/>
                      <a:pt x="399" y="29"/>
                      <a:pt x="399" y="29"/>
                    </a:cubicBezTo>
                    <a:cubicBezTo>
                      <a:pt x="398" y="28"/>
                      <a:pt x="397" y="30"/>
                      <a:pt x="396" y="30"/>
                    </a:cubicBezTo>
                    <a:cubicBezTo>
                      <a:pt x="397" y="31"/>
                      <a:pt x="399" y="30"/>
                      <a:pt x="400" y="32"/>
                    </a:cubicBezTo>
                    <a:cubicBezTo>
                      <a:pt x="401" y="31"/>
                      <a:pt x="401" y="30"/>
                      <a:pt x="401" y="29"/>
                    </a:cubicBezTo>
                    <a:close/>
                    <a:moveTo>
                      <a:pt x="402" y="21"/>
                    </a:moveTo>
                    <a:cubicBezTo>
                      <a:pt x="402" y="21"/>
                      <a:pt x="402" y="21"/>
                      <a:pt x="402" y="21"/>
                    </a:cubicBezTo>
                    <a:cubicBezTo>
                      <a:pt x="402" y="21"/>
                      <a:pt x="402" y="22"/>
                      <a:pt x="402" y="22"/>
                    </a:cubicBezTo>
                    <a:cubicBezTo>
                      <a:pt x="402" y="21"/>
                      <a:pt x="402" y="21"/>
                      <a:pt x="402" y="21"/>
                    </a:cubicBezTo>
                    <a:cubicBezTo>
                      <a:pt x="402" y="21"/>
                      <a:pt x="402" y="21"/>
                      <a:pt x="402" y="21"/>
                    </a:cubicBezTo>
                    <a:close/>
                    <a:moveTo>
                      <a:pt x="396" y="29"/>
                    </a:moveTo>
                    <a:cubicBezTo>
                      <a:pt x="395" y="29"/>
                      <a:pt x="396" y="29"/>
                      <a:pt x="396" y="29"/>
                    </a:cubicBezTo>
                    <a:close/>
                    <a:moveTo>
                      <a:pt x="393" y="29"/>
                    </a:moveTo>
                    <a:cubicBezTo>
                      <a:pt x="393" y="29"/>
                      <a:pt x="394" y="30"/>
                      <a:pt x="394" y="30"/>
                    </a:cubicBezTo>
                    <a:cubicBezTo>
                      <a:pt x="394" y="30"/>
                      <a:pt x="395" y="30"/>
                      <a:pt x="395" y="30"/>
                    </a:cubicBezTo>
                    <a:cubicBezTo>
                      <a:pt x="394" y="29"/>
                      <a:pt x="394" y="28"/>
                      <a:pt x="393" y="29"/>
                    </a:cubicBezTo>
                    <a:close/>
                    <a:moveTo>
                      <a:pt x="391" y="30"/>
                    </a:moveTo>
                    <a:cubicBezTo>
                      <a:pt x="390" y="29"/>
                      <a:pt x="390" y="30"/>
                      <a:pt x="391" y="30"/>
                    </a:cubicBezTo>
                    <a:cubicBezTo>
                      <a:pt x="390" y="30"/>
                      <a:pt x="391" y="30"/>
                      <a:pt x="391" y="30"/>
                    </a:cubicBezTo>
                    <a:cubicBezTo>
                      <a:pt x="391" y="30"/>
                      <a:pt x="392" y="29"/>
                      <a:pt x="392" y="30"/>
                    </a:cubicBezTo>
                    <a:cubicBezTo>
                      <a:pt x="392" y="28"/>
                      <a:pt x="391" y="28"/>
                      <a:pt x="390" y="29"/>
                    </a:cubicBezTo>
                    <a:cubicBezTo>
                      <a:pt x="390" y="29"/>
                      <a:pt x="391" y="29"/>
                      <a:pt x="391" y="30"/>
                    </a:cubicBezTo>
                    <a:close/>
                    <a:moveTo>
                      <a:pt x="389" y="29"/>
                    </a:moveTo>
                    <a:cubicBezTo>
                      <a:pt x="389" y="29"/>
                      <a:pt x="389" y="29"/>
                      <a:pt x="389" y="29"/>
                    </a:cubicBezTo>
                    <a:cubicBezTo>
                      <a:pt x="389" y="28"/>
                      <a:pt x="389" y="28"/>
                      <a:pt x="388" y="27"/>
                    </a:cubicBezTo>
                    <a:cubicBezTo>
                      <a:pt x="388" y="28"/>
                      <a:pt x="388" y="28"/>
                      <a:pt x="388" y="29"/>
                    </a:cubicBezTo>
                    <a:cubicBezTo>
                      <a:pt x="388" y="29"/>
                      <a:pt x="388" y="28"/>
                      <a:pt x="387" y="28"/>
                    </a:cubicBezTo>
                    <a:cubicBezTo>
                      <a:pt x="386" y="29"/>
                      <a:pt x="384" y="27"/>
                      <a:pt x="382" y="28"/>
                    </a:cubicBezTo>
                    <a:cubicBezTo>
                      <a:pt x="382" y="29"/>
                      <a:pt x="381" y="29"/>
                      <a:pt x="381" y="30"/>
                    </a:cubicBezTo>
                    <a:cubicBezTo>
                      <a:pt x="380" y="29"/>
                      <a:pt x="379" y="29"/>
                      <a:pt x="379" y="29"/>
                    </a:cubicBezTo>
                    <a:cubicBezTo>
                      <a:pt x="380" y="28"/>
                      <a:pt x="381" y="28"/>
                      <a:pt x="382" y="28"/>
                    </a:cubicBezTo>
                    <a:cubicBezTo>
                      <a:pt x="382" y="27"/>
                      <a:pt x="382" y="27"/>
                      <a:pt x="381" y="27"/>
                    </a:cubicBezTo>
                    <a:cubicBezTo>
                      <a:pt x="381" y="27"/>
                      <a:pt x="380" y="27"/>
                      <a:pt x="379" y="27"/>
                    </a:cubicBezTo>
                    <a:cubicBezTo>
                      <a:pt x="379" y="27"/>
                      <a:pt x="378" y="28"/>
                      <a:pt x="378" y="28"/>
                    </a:cubicBezTo>
                    <a:cubicBezTo>
                      <a:pt x="378" y="28"/>
                      <a:pt x="378" y="27"/>
                      <a:pt x="377" y="27"/>
                    </a:cubicBezTo>
                    <a:cubicBezTo>
                      <a:pt x="377" y="27"/>
                      <a:pt x="376" y="28"/>
                      <a:pt x="376" y="28"/>
                    </a:cubicBezTo>
                    <a:cubicBezTo>
                      <a:pt x="374" y="27"/>
                      <a:pt x="372" y="26"/>
                      <a:pt x="371" y="27"/>
                    </a:cubicBezTo>
                    <a:cubicBezTo>
                      <a:pt x="371" y="27"/>
                      <a:pt x="371" y="27"/>
                      <a:pt x="371" y="28"/>
                    </a:cubicBezTo>
                    <a:cubicBezTo>
                      <a:pt x="371" y="28"/>
                      <a:pt x="370" y="29"/>
                      <a:pt x="370" y="28"/>
                    </a:cubicBezTo>
                    <a:cubicBezTo>
                      <a:pt x="370" y="28"/>
                      <a:pt x="370" y="28"/>
                      <a:pt x="371" y="28"/>
                    </a:cubicBezTo>
                    <a:cubicBezTo>
                      <a:pt x="370" y="27"/>
                      <a:pt x="369" y="27"/>
                      <a:pt x="369" y="26"/>
                    </a:cubicBezTo>
                    <a:cubicBezTo>
                      <a:pt x="368" y="27"/>
                      <a:pt x="367" y="27"/>
                      <a:pt x="366" y="26"/>
                    </a:cubicBezTo>
                    <a:cubicBezTo>
                      <a:pt x="364" y="26"/>
                      <a:pt x="361" y="27"/>
                      <a:pt x="359" y="25"/>
                    </a:cubicBezTo>
                    <a:cubicBezTo>
                      <a:pt x="359" y="25"/>
                      <a:pt x="359" y="26"/>
                      <a:pt x="358" y="26"/>
                    </a:cubicBezTo>
                    <a:cubicBezTo>
                      <a:pt x="357" y="25"/>
                      <a:pt x="356" y="26"/>
                      <a:pt x="355" y="26"/>
                    </a:cubicBezTo>
                    <a:cubicBezTo>
                      <a:pt x="353" y="25"/>
                      <a:pt x="352" y="26"/>
                      <a:pt x="350" y="25"/>
                    </a:cubicBezTo>
                    <a:cubicBezTo>
                      <a:pt x="350" y="26"/>
                      <a:pt x="350" y="26"/>
                      <a:pt x="351" y="27"/>
                    </a:cubicBezTo>
                    <a:cubicBezTo>
                      <a:pt x="351" y="27"/>
                      <a:pt x="351" y="26"/>
                      <a:pt x="352" y="26"/>
                    </a:cubicBezTo>
                    <a:cubicBezTo>
                      <a:pt x="352" y="27"/>
                      <a:pt x="352" y="27"/>
                      <a:pt x="353" y="28"/>
                    </a:cubicBezTo>
                    <a:cubicBezTo>
                      <a:pt x="353" y="27"/>
                      <a:pt x="353" y="27"/>
                      <a:pt x="354" y="28"/>
                    </a:cubicBezTo>
                    <a:cubicBezTo>
                      <a:pt x="354" y="28"/>
                      <a:pt x="354" y="28"/>
                      <a:pt x="354" y="29"/>
                    </a:cubicBezTo>
                    <a:cubicBezTo>
                      <a:pt x="356" y="29"/>
                      <a:pt x="357" y="29"/>
                      <a:pt x="358" y="29"/>
                    </a:cubicBezTo>
                    <a:cubicBezTo>
                      <a:pt x="360" y="30"/>
                      <a:pt x="361" y="30"/>
                      <a:pt x="362" y="29"/>
                    </a:cubicBezTo>
                    <a:cubicBezTo>
                      <a:pt x="362" y="29"/>
                      <a:pt x="361" y="29"/>
                      <a:pt x="361" y="28"/>
                    </a:cubicBezTo>
                    <a:cubicBezTo>
                      <a:pt x="363" y="30"/>
                      <a:pt x="363" y="26"/>
                      <a:pt x="365" y="28"/>
                    </a:cubicBezTo>
                    <a:cubicBezTo>
                      <a:pt x="365" y="28"/>
                      <a:pt x="365" y="29"/>
                      <a:pt x="365" y="29"/>
                    </a:cubicBezTo>
                    <a:cubicBezTo>
                      <a:pt x="365" y="30"/>
                      <a:pt x="366" y="30"/>
                      <a:pt x="367" y="31"/>
                    </a:cubicBezTo>
                    <a:cubicBezTo>
                      <a:pt x="368" y="29"/>
                      <a:pt x="370" y="30"/>
                      <a:pt x="372" y="31"/>
                    </a:cubicBezTo>
                    <a:cubicBezTo>
                      <a:pt x="372" y="31"/>
                      <a:pt x="372" y="31"/>
                      <a:pt x="372" y="30"/>
                    </a:cubicBezTo>
                    <a:cubicBezTo>
                      <a:pt x="373" y="30"/>
                      <a:pt x="374" y="31"/>
                      <a:pt x="374" y="31"/>
                    </a:cubicBezTo>
                    <a:cubicBezTo>
                      <a:pt x="374" y="31"/>
                      <a:pt x="374" y="31"/>
                      <a:pt x="374" y="30"/>
                    </a:cubicBezTo>
                    <a:cubicBezTo>
                      <a:pt x="375" y="30"/>
                      <a:pt x="376" y="30"/>
                      <a:pt x="377" y="30"/>
                    </a:cubicBezTo>
                    <a:cubicBezTo>
                      <a:pt x="377" y="30"/>
                      <a:pt x="376" y="30"/>
                      <a:pt x="376" y="29"/>
                    </a:cubicBezTo>
                    <a:cubicBezTo>
                      <a:pt x="377" y="29"/>
                      <a:pt x="378" y="29"/>
                      <a:pt x="379" y="29"/>
                    </a:cubicBezTo>
                    <a:cubicBezTo>
                      <a:pt x="379" y="30"/>
                      <a:pt x="379" y="30"/>
                      <a:pt x="379" y="30"/>
                    </a:cubicBezTo>
                    <a:cubicBezTo>
                      <a:pt x="381" y="31"/>
                      <a:pt x="383" y="31"/>
                      <a:pt x="385" y="31"/>
                    </a:cubicBezTo>
                    <a:cubicBezTo>
                      <a:pt x="386" y="31"/>
                      <a:pt x="387" y="31"/>
                      <a:pt x="387" y="30"/>
                    </a:cubicBezTo>
                    <a:cubicBezTo>
                      <a:pt x="388" y="31"/>
                      <a:pt x="390" y="30"/>
                      <a:pt x="389" y="29"/>
                    </a:cubicBezTo>
                    <a:close/>
                    <a:moveTo>
                      <a:pt x="387" y="24"/>
                    </a:moveTo>
                    <a:cubicBezTo>
                      <a:pt x="386" y="23"/>
                      <a:pt x="385" y="23"/>
                      <a:pt x="384" y="24"/>
                    </a:cubicBezTo>
                    <a:cubicBezTo>
                      <a:pt x="384" y="23"/>
                      <a:pt x="383" y="23"/>
                      <a:pt x="383" y="23"/>
                    </a:cubicBezTo>
                    <a:cubicBezTo>
                      <a:pt x="383" y="23"/>
                      <a:pt x="383" y="23"/>
                      <a:pt x="383" y="23"/>
                    </a:cubicBezTo>
                    <a:cubicBezTo>
                      <a:pt x="382" y="23"/>
                      <a:pt x="382" y="23"/>
                      <a:pt x="381" y="24"/>
                    </a:cubicBezTo>
                    <a:cubicBezTo>
                      <a:pt x="381" y="25"/>
                      <a:pt x="382" y="25"/>
                      <a:pt x="383" y="25"/>
                    </a:cubicBezTo>
                    <a:cubicBezTo>
                      <a:pt x="383" y="25"/>
                      <a:pt x="383" y="24"/>
                      <a:pt x="383" y="24"/>
                    </a:cubicBezTo>
                    <a:cubicBezTo>
                      <a:pt x="384" y="25"/>
                      <a:pt x="383" y="25"/>
                      <a:pt x="384" y="25"/>
                    </a:cubicBezTo>
                    <a:cubicBezTo>
                      <a:pt x="385" y="24"/>
                      <a:pt x="386" y="26"/>
                      <a:pt x="387" y="25"/>
                    </a:cubicBezTo>
                    <a:cubicBezTo>
                      <a:pt x="386" y="24"/>
                      <a:pt x="387" y="24"/>
                      <a:pt x="387" y="24"/>
                    </a:cubicBezTo>
                    <a:close/>
                    <a:moveTo>
                      <a:pt x="382" y="28"/>
                    </a:moveTo>
                    <a:cubicBezTo>
                      <a:pt x="382" y="28"/>
                      <a:pt x="382" y="28"/>
                      <a:pt x="382" y="28"/>
                    </a:cubicBezTo>
                    <a:close/>
                    <a:moveTo>
                      <a:pt x="378" y="30"/>
                    </a:moveTo>
                    <a:cubicBezTo>
                      <a:pt x="379" y="31"/>
                      <a:pt x="378" y="29"/>
                      <a:pt x="378" y="30"/>
                    </a:cubicBezTo>
                    <a:close/>
                    <a:moveTo>
                      <a:pt x="380" y="22"/>
                    </a:moveTo>
                    <a:cubicBezTo>
                      <a:pt x="379" y="23"/>
                      <a:pt x="379" y="23"/>
                      <a:pt x="379" y="23"/>
                    </a:cubicBezTo>
                    <a:cubicBezTo>
                      <a:pt x="378" y="23"/>
                      <a:pt x="379" y="23"/>
                      <a:pt x="378" y="22"/>
                    </a:cubicBezTo>
                    <a:cubicBezTo>
                      <a:pt x="378" y="23"/>
                      <a:pt x="378" y="23"/>
                      <a:pt x="378" y="23"/>
                    </a:cubicBezTo>
                    <a:cubicBezTo>
                      <a:pt x="377" y="22"/>
                      <a:pt x="376" y="24"/>
                      <a:pt x="375" y="23"/>
                    </a:cubicBezTo>
                    <a:cubicBezTo>
                      <a:pt x="374" y="22"/>
                      <a:pt x="372" y="22"/>
                      <a:pt x="370" y="23"/>
                    </a:cubicBezTo>
                    <a:cubicBezTo>
                      <a:pt x="369" y="22"/>
                      <a:pt x="369" y="22"/>
                      <a:pt x="369" y="21"/>
                    </a:cubicBezTo>
                    <a:cubicBezTo>
                      <a:pt x="368" y="23"/>
                      <a:pt x="366" y="22"/>
                      <a:pt x="365" y="22"/>
                    </a:cubicBezTo>
                    <a:cubicBezTo>
                      <a:pt x="364" y="21"/>
                      <a:pt x="364" y="22"/>
                      <a:pt x="363" y="21"/>
                    </a:cubicBezTo>
                    <a:cubicBezTo>
                      <a:pt x="362" y="22"/>
                      <a:pt x="363" y="22"/>
                      <a:pt x="363" y="22"/>
                    </a:cubicBezTo>
                    <a:cubicBezTo>
                      <a:pt x="361" y="22"/>
                      <a:pt x="359" y="21"/>
                      <a:pt x="357" y="20"/>
                    </a:cubicBezTo>
                    <a:cubicBezTo>
                      <a:pt x="356" y="21"/>
                      <a:pt x="356" y="21"/>
                      <a:pt x="356" y="21"/>
                    </a:cubicBezTo>
                    <a:cubicBezTo>
                      <a:pt x="354" y="21"/>
                      <a:pt x="353" y="22"/>
                      <a:pt x="351" y="21"/>
                    </a:cubicBezTo>
                    <a:cubicBezTo>
                      <a:pt x="350" y="21"/>
                      <a:pt x="351" y="21"/>
                      <a:pt x="350" y="21"/>
                    </a:cubicBezTo>
                    <a:cubicBezTo>
                      <a:pt x="349" y="20"/>
                      <a:pt x="347" y="22"/>
                      <a:pt x="346" y="20"/>
                    </a:cubicBezTo>
                    <a:cubicBezTo>
                      <a:pt x="345" y="21"/>
                      <a:pt x="344" y="21"/>
                      <a:pt x="343" y="22"/>
                    </a:cubicBezTo>
                    <a:cubicBezTo>
                      <a:pt x="343" y="22"/>
                      <a:pt x="344" y="22"/>
                      <a:pt x="344" y="23"/>
                    </a:cubicBezTo>
                    <a:cubicBezTo>
                      <a:pt x="345" y="22"/>
                      <a:pt x="345" y="22"/>
                      <a:pt x="346" y="22"/>
                    </a:cubicBezTo>
                    <a:cubicBezTo>
                      <a:pt x="346" y="23"/>
                      <a:pt x="346" y="21"/>
                      <a:pt x="347" y="22"/>
                    </a:cubicBezTo>
                    <a:cubicBezTo>
                      <a:pt x="347" y="22"/>
                      <a:pt x="347" y="22"/>
                      <a:pt x="348" y="23"/>
                    </a:cubicBezTo>
                    <a:cubicBezTo>
                      <a:pt x="348" y="22"/>
                      <a:pt x="349" y="22"/>
                      <a:pt x="350" y="22"/>
                    </a:cubicBezTo>
                    <a:cubicBezTo>
                      <a:pt x="350" y="23"/>
                      <a:pt x="350" y="23"/>
                      <a:pt x="350" y="23"/>
                    </a:cubicBezTo>
                    <a:cubicBezTo>
                      <a:pt x="351" y="23"/>
                      <a:pt x="351" y="23"/>
                      <a:pt x="351" y="23"/>
                    </a:cubicBezTo>
                    <a:cubicBezTo>
                      <a:pt x="353" y="23"/>
                      <a:pt x="355" y="23"/>
                      <a:pt x="357" y="23"/>
                    </a:cubicBezTo>
                    <a:cubicBezTo>
                      <a:pt x="356" y="24"/>
                      <a:pt x="358" y="24"/>
                      <a:pt x="358" y="24"/>
                    </a:cubicBezTo>
                    <a:cubicBezTo>
                      <a:pt x="359" y="24"/>
                      <a:pt x="358" y="23"/>
                      <a:pt x="359" y="23"/>
                    </a:cubicBezTo>
                    <a:cubicBezTo>
                      <a:pt x="359" y="23"/>
                      <a:pt x="359" y="23"/>
                      <a:pt x="360" y="24"/>
                    </a:cubicBezTo>
                    <a:cubicBezTo>
                      <a:pt x="360" y="24"/>
                      <a:pt x="361" y="23"/>
                      <a:pt x="361" y="24"/>
                    </a:cubicBezTo>
                    <a:cubicBezTo>
                      <a:pt x="362" y="23"/>
                      <a:pt x="362" y="23"/>
                      <a:pt x="362" y="23"/>
                    </a:cubicBezTo>
                    <a:cubicBezTo>
                      <a:pt x="363" y="23"/>
                      <a:pt x="363" y="23"/>
                      <a:pt x="364" y="23"/>
                    </a:cubicBezTo>
                    <a:cubicBezTo>
                      <a:pt x="364" y="23"/>
                      <a:pt x="364" y="23"/>
                      <a:pt x="364" y="24"/>
                    </a:cubicBezTo>
                    <a:cubicBezTo>
                      <a:pt x="365" y="23"/>
                      <a:pt x="366" y="23"/>
                      <a:pt x="366" y="24"/>
                    </a:cubicBezTo>
                    <a:cubicBezTo>
                      <a:pt x="367" y="23"/>
                      <a:pt x="368" y="24"/>
                      <a:pt x="369" y="23"/>
                    </a:cubicBezTo>
                    <a:cubicBezTo>
                      <a:pt x="369" y="24"/>
                      <a:pt x="369" y="24"/>
                      <a:pt x="369" y="24"/>
                    </a:cubicBezTo>
                    <a:cubicBezTo>
                      <a:pt x="370" y="24"/>
                      <a:pt x="372" y="24"/>
                      <a:pt x="373" y="25"/>
                    </a:cubicBezTo>
                    <a:cubicBezTo>
                      <a:pt x="374" y="24"/>
                      <a:pt x="375" y="24"/>
                      <a:pt x="375" y="24"/>
                    </a:cubicBezTo>
                    <a:cubicBezTo>
                      <a:pt x="376" y="25"/>
                      <a:pt x="378" y="24"/>
                      <a:pt x="379" y="25"/>
                    </a:cubicBezTo>
                    <a:cubicBezTo>
                      <a:pt x="380" y="24"/>
                      <a:pt x="381" y="23"/>
                      <a:pt x="380" y="22"/>
                    </a:cubicBezTo>
                    <a:close/>
                    <a:moveTo>
                      <a:pt x="350" y="26"/>
                    </a:moveTo>
                    <a:cubicBezTo>
                      <a:pt x="350" y="26"/>
                      <a:pt x="351" y="27"/>
                      <a:pt x="350" y="26"/>
                    </a:cubicBezTo>
                    <a:close/>
                    <a:moveTo>
                      <a:pt x="350" y="25"/>
                    </a:moveTo>
                    <a:cubicBezTo>
                      <a:pt x="350" y="25"/>
                      <a:pt x="349" y="25"/>
                      <a:pt x="349" y="25"/>
                    </a:cubicBezTo>
                    <a:cubicBezTo>
                      <a:pt x="349" y="25"/>
                      <a:pt x="349" y="25"/>
                      <a:pt x="349" y="26"/>
                    </a:cubicBezTo>
                    <a:cubicBezTo>
                      <a:pt x="348" y="24"/>
                      <a:pt x="347" y="26"/>
                      <a:pt x="347" y="25"/>
                    </a:cubicBezTo>
                    <a:cubicBezTo>
                      <a:pt x="346" y="26"/>
                      <a:pt x="348" y="26"/>
                      <a:pt x="349" y="26"/>
                    </a:cubicBezTo>
                    <a:cubicBezTo>
                      <a:pt x="349" y="26"/>
                      <a:pt x="349" y="27"/>
                      <a:pt x="349" y="27"/>
                    </a:cubicBezTo>
                    <a:cubicBezTo>
                      <a:pt x="349" y="27"/>
                      <a:pt x="350" y="27"/>
                      <a:pt x="350" y="27"/>
                    </a:cubicBezTo>
                    <a:cubicBezTo>
                      <a:pt x="349" y="26"/>
                      <a:pt x="350" y="26"/>
                      <a:pt x="350" y="25"/>
                    </a:cubicBezTo>
                    <a:close/>
                    <a:moveTo>
                      <a:pt x="343" y="25"/>
                    </a:moveTo>
                    <a:cubicBezTo>
                      <a:pt x="343" y="25"/>
                      <a:pt x="343" y="25"/>
                      <a:pt x="343" y="26"/>
                    </a:cubicBezTo>
                    <a:cubicBezTo>
                      <a:pt x="343" y="25"/>
                      <a:pt x="344" y="25"/>
                      <a:pt x="344" y="25"/>
                    </a:cubicBezTo>
                    <a:cubicBezTo>
                      <a:pt x="344" y="25"/>
                      <a:pt x="344" y="25"/>
                      <a:pt x="343" y="25"/>
                    </a:cubicBezTo>
                    <a:close/>
                    <a:moveTo>
                      <a:pt x="342" y="25"/>
                    </a:moveTo>
                    <a:cubicBezTo>
                      <a:pt x="342" y="25"/>
                      <a:pt x="342" y="25"/>
                      <a:pt x="342" y="25"/>
                    </a:cubicBezTo>
                    <a:cubicBezTo>
                      <a:pt x="342" y="25"/>
                      <a:pt x="342" y="24"/>
                      <a:pt x="342" y="25"/>
                    </a:cubicBezTo>
                    <a:close/>
                    <a:moveTo>
                      <a:pt x="349" y="15"/>
                    </a:moveTo>
                    <a:cubicBezTo>
                      <a:pt x="349" y="15"/>
                      <a:pt x="349" y="15"/>
                      <a:pt x="349" y="15"/>
                    </a:cubicBezTo>
                    <a:close/>
                    <a:moveTo>
                      <a:pt x="325" y="19"/>
                    </a:moveTo>
                    <a:cubicBezTo>
                      <a:pt x="326" y="18"/>
                      <a:pt x="325" y="19"/>
                      <a:pt x="325" y="19"/>
                    </a:cubicBezTo>
                    <a:cubicBezTo>
                      <a:pt x="325" y="19"/>
                      <a:pt x="325" y="19"/>
                      <a:pt x="325" y="20"/>
                    </a:cubicBezTo>
                    <a:cubicBezTo>
                      <a:pt x="324" y="19"/>
                      <a:pt x="322" y="20"/>
                      <a:pt x="322" y="21"/>
                    </a:cubicBezTo>
                    <a:cubicBezTo>
                      <a:pt x="324" y="21"/>
                      <a:pt x="325" y="20"/>
                      <a:pt x="327" y="21"/>
                    </a:cubicBezTo>
                    <a:cubicBezTo>
                      <a:pt x="326" y="21"/>
                      <a:pt x="327" y="22"/>
                      <a:pt x="327" y="22"/>
                    </a:cubicBezTo>
                    <a:cubicBezTo>
                      <a:pt x="328" y="23"/>
                      <a:pt x="329" y="21"/>
                      <a:pt x="330" y="20"/>
                    </a:cubicBezTo>
                    <a:cubicBezTo>
                      <a:pt x="330" y="21"/>
                      <a:pt x="331" y="22"/>
                      <a:pt x="331" y="21"/>
                    </a:cubicBezTo>
                    <a:cubicBezTo>
                      <a:pt x="331" y="21"/>
                      <a:pt x="331" y="20"/>
                      <a:pt x="331" y="20"/>
                    </a:cubicBezTo>
                    <a:cubicBezTo>
                      <a:pt x="331" y="21"/>
                      <a:pt x="332" y="20"/>
                      <a:pt x="332" y="20"/>
                    </a:cubicBezTo>
                    <a:cubicBezTo>
                      <a:pt x="333" y="21"/>
                      <a:pt x="332" y="21"/>
                      <a:pt x="333" y="22"/>
                    </a:cubicBezTo>
                    <a:cubicBezTo>
                      <a:pt x="334" y="21"/>
                      <a:pt x="334" y="21"/>
                      <a:pt x="335" y="20"/>
                    </a:cubicBezTo>
                    <a:cubicBezTo>
                      <a:pt x="335" y="21"/>
                      <a:pt x="337" y="21"/>
                      <a:pt x="337" y="22"/>
                    </a:cubicBezTo>
                    <a:cubicBezTo>
                      <a:pt x="336" y="22"/>
                      <a:pt x="335" y="23"/>
                      <a:pt x="336" y="23"/>
                    </a:cubicBezTo>
                    <a:cubicBezTo>
                      <a:pt x="336" y="22"/>
                      <a:pt x="337" y="22"/>
                      <a:pt x="338" y="22"/>
                    </a:cubicBezTo>
                    <a:cubicBezTo>
                      <a:pt x="338" y="22"/>
                      <a:pt x="337" y="21"/>
                      <a:pt x="338" y="21"/>
                    </a:cubicBezTo>
                    <a:cubicBezTo>
                      <a:pt x="338" y="21"/>
                      <a:pt x="338" y="22"/>
                      <a:pt x="339" y="22"/>
                    </a:cubicBezTo>
                    <a:cubicBezTo>
                      <a:pt x="339" y="22"/>
                      <a:pt x="339" y="22"/>
                      <a:pt x="340" y="21"/>
                    </a:cubicBezTo>
                    <a:cubicBezTo>
                      <a:pt x="340" y="21"/>
                      <a:pt x="340" y="22"/>
                      <a:pt x="341" y="22"/>
                    </a:cubicBezTo>
                    <a:cubicBezTo>
                      <a:pt x="341" y="21"/>
                      <a:pt x="342" y="21"/>
                      <a:pt x="341" y="21"/>
                    </a:cubicBezTo>
                    <a:cubicBezTo>
                      <a:pt x="341" y="20"/>
                      <a:pt x="340" y="20"/>
                      <a:pt x="340" y="20"/>
                    </a:cubicBezTo>
                    <a:cubicBezTo>
                      <a:pt x="338" y="20"/>
                      <a:pt x="337" y="20"/>
                      <a:pt x="336" y="19"/>
                    </a:cubicBezTo>
                    <a:cubicBezTo>
                      <a:pt x="335" y="19"/>
                      <a:pt x="336" y="20"/>
                      <a:pt x="335" y="20"/>
                    </a:cubicBezTo>
                    <a:cubicBezTo>
                      <a:pt x="334" y="19"/>
                      <a:pt x="332" y="20"/>
                      <a:pt x="331" y="19"/>
                    </a:cubicBezTo>
                    <a:cubicBezTo>
                      <a:pt x="330" y="19"/>
                      <a:pt x="328" y="19"/>
                      <a:pt x="328" y="20"/>
                    </a:cubicBezTo>
                    <a:cubicBezTo>
                      <a:pt x="328" y="18"/>
                      <a:pt x="326" y="20"/>
                      <a:pt x="325" y="19"/>
                    </a:cubicBezTo>
                    <a:close/>
                    <a:moveTo>
                      <a:pt x="335" y="12"/>
                    </a:moveTo>
                    <a:cubicBezTo>
                      <a:pt x="335" y="13"/>
                      <a:pt x="335" y="13"/>
                      <a:pt x="335" y="13"/>
                    </a:cubicBezTo>
                    <a:cubicBezTo>
                      <a:pt x="336" y="13"/>
                      <a:pt x="336" y="14"/>
                      <a:pt x="336" y="14"/>
                    </a:cubicBezTo>
                    <a:cubicBezTo>
                      <a:pt x="337" y="14"/>
                      <a:pt x="338" y="14"/>
                      <a:pt x="338" y="14"/>
                    </a:cubicBezTo>
                    <a:cubicBezTo>
                      <a:pt x="337" y="13"/>
                      <a:pt x="336" y="13"/>
                      <a:pt x="335" y="12"/>
                    </a:cubicBezTo>
                    <a:close/>
                    <a:moveTo>
                      <a:pt x="268" y="97"/>
                    </a:moveTo>
                    <a:cubicBezTo>
                      <a:pt x="268" y="97"/>
                      <a:pt x="268" y="97"/>
                      <a:pt x="268" y="97"/>
                    </a:cubicBezTo>
                    <a:close/>
                    <a:moveTo>
                      <a:pt x="332" y="13"/>
                    </a:moveTo>
                    <a:cubicBezTo>
                      <a:pt x="332" y="14"/>
                      <a:pt x="333" y="14"/>
                      <a:pt x="334" y="13"/>
                    </a:cubicBezTo>
                    <a:cubicBezTo>
                      <a:pt x="334" y="12"/>
                      <a:pt x="332" y="12"/>
                      <a:pt x="332" y="13"/>
                    </a:cubicBezTo>
                    <a:close/>
                    <a:moveTo>
                      <a:pt x="333" y="14"/>
                    </a:moveTo>
                    <a:cubicBezTo>
                      <a:pt x="333" y="14"/>
                      <a:pt x="333" y="14"/>
                      <a:pt x="333" y="14"/>
                    </a:cubicBezTo>
                    <a:close/>
                    <a:moveTo>
                      <a:pt x="330" y="13"/>
                    </a:moveTo>
                    <a:cubicBezTo>
                      <a:pt x="331" y="13"/>
                      <a:pt x="330" y="13"/>
                      <a:pt x="331" y="14"/>
                    </a:cubicBezTo>
                    <a:cubicBezTo>
                      <a:pt x="331" y="13"/>
                      <a:pt x="331" y="13"/>
                      <a:pt x="331" y="13"/>
                    </a:cubicBezTo>
                    <a:cubicBezTo>
                      <a:pt x="331" y="13"/>
                      <a:pt x="331" y="13"/>
                      <a:pt x="330" y="13"/>
                    </a:cubicBezTo>
                    <a:close/>
                    <a:moveTo>
                      <a:pt x="295" y="18"/>
                    </a:moveTo>
                    <a:cubicBezTo>
                      <a:pt x="295" y="18"/>
                      <a:pt x="295" y="18"/>
                      <a:pt x="296" y="18"/>
                    </a:cubicBezTo>
                    <a:cubicBezTo>
                      <a:pt x="296" y="18"/>
                      <a:pt x="296" y="18"/>
                      <a:pt x="295" y="18"/>
                    </a:cubicBezTo>
                    <a:cubicBezTo>
                      <a:pt x="295" y="18"/>
                      <a:pt x="295" y="18"/>
                      <a:pt x="295" y="18"/>
                    </a:cubicBezTo>
                    <a:cubicBezTo>
                      <a:pt x="293" y="20"/>
                      <a:pt x="290" y="18"/>
                      <a:pt x="288" y="19"/>
                    </a:cubicBezTo>
                    <a:cubicBezTo>
                      <a:pt x="288" y="19"/>
                      <a:pt x="288" y="19"/>
                      <a:pt x="287" y="18"/>
                    </a:cubicBezTo>
                    <a:cubicBezTo>
                      <a:pt x="286" y="19"/>
                      <a:pt x="285" y="18"/>
                      <a:pt x="284" y="18"/>
                    </a:cubicBezTo>
                    <a:cubicBezTo>
                      <a:pt x="284" y="18"/>
                      <a:pt x="284" y="19"/>
                      <a:pt x="284" y="19"/>
                    </a:cubicBezTo>
                    <a:cubicBezTo>
                      <a:pt x="283" y="17"/>
                      <a:pt x="281" y="18"/>
                      <a:pt x="281" y="19"/>
                    </a:cubicBezTo>
                    <a:cubicBezTo>
                      <a:pt x="281" y="19"/>
                      <a:pt x="281" y="20"/>
                      <a:pt x="282" y="20"/>
                    </a:cubicBezTo>
                    <a:cubicBezTo>
                      <a:pt x="282" y="19"/>
                      <a:pt x="283" y="19"/>
                      <a:pt x="284" y="20"/>
                    </a:cubicBezTo>
                    <a:cubicBezTo>
                      <a:pt x="284" y="19"/>
                      <a:pt x="285" y="19"/>
                      <a:pt x="285" y="19"/>
                    </a:cubicBezTo>
                    <a:cubicBezTo>
                      <a:pt x="285" y="20"/>
                      <a:pt x="285" y="20"/>
                      <a:pt x="286" y="20"/>
                    </a:cubicBezTo>
                    <a:cubicBezTo>
                      <a:pt x="287" y="19"/>
                      <a:pt x="288" y="20"/>
                      <a:pt x="289" y="21"/>
                    </a:cubicBezTo>
                    <a:cubicBezTo>
                      <a:pt x="290" y="20"/>
                      <a:pt x="289" y="20"/>
                      <a:pt x="289" y="20"/>
                    </a:cubicBezTo>
                    <a:cubicBezTo>
                      <a:pt x="290" y="20"/>
                      <a:pt x="290" y="20"/>
                      <a:pt x="290" y="20"/>
                    </a:cubicBezTo>
                    <a:cubicBezTo>
                      <a:pt x="291" y="20"/>
                      <a:pt x="291" y="20"/>
                      <a:pt x="292" y="21"/>
                    </a:cubicBezTo>
                    <a:cubicBezTo>
                      <a:pt x="292" y="20"/>
                      <a:pt x="292" y="20"/>
                      <a:pt x="293" y="19"/>
                    </a:cubicBezTo>
                    <a:cubicBezTo>
                      <a:pt x="293" y="20"/>
                      <a:pt x="294" y="20"/>
                      <a:pt x="294" y="20"/>
                    </a:cubicBezTo>
                    <a:cubicBezTo>
                      <a:pt x="294" y="20"/>
                      <a:pt x="294" y="21"/>
                      <a:pt x="294" y="21"/>
                    </a:cubicBezTo>
                    <a:cubicBezTo>
                      <a:pt x="294" y="21"/>
                      <a:pt x="295" y="21"/>
                      <a:pt x="294" y="21"/>
                    </a:cubicBezTo>
                    <a:cubicBezTo>
                      <a:pt x="295" y="21"/>
                      <a:pt x="294" y="20"/>
                      <a:pt x="294" y="20"/>
                    </a:cubicBezTo>
                    <a:cubicBezTo>
                      <a:pt x="295" y="20"/>
                      <a:pt x="295" y="20"/>
                      <a:pt x="295" y="21"/>
                    </a:cubicBezTo>
                    <a:cubicBezTo>
                      <a:pt x="296" y="20"/>
                      <a:pt x="297" y="20"/>
                      <a:pt x="298" y="21"/>
                    </a:cubicBezTo>
                    <a:cubicBezTo>
                      <a:pt x="299" y="20"/>
                      <a:pt x="300" y="20"/>
                      <a:pt x="301" y="21"/>
                    </a:cubicBezTo>
                    <a:cubicBezTo>
                      <a:pt x="302" y="20"/>
                      <a:pt x="304" y="20"/>
                      <a:pt x="305" y="20"/>
                    </a:cubicBezTo>
                    <a:cubicBezTo>
                      <a:pt x="305" y="20"/>
                      <a:pt x="305" y="21"/>
                      <a:pt x="306" y="21"/>
                    </a:cubicBezTo>
                    <a:cubicBezTo>
                      <a:pt x="306" y="21"/>
                      <a:pt x="307" y="20"/>
                      <a:pt x="308" y="21"/>
                    </a:cubicBezTo>
                    <a:cubicBezTo>
                      <a:pt x="309" y="21"/>
                      <a:pt x="309" y="21"/>
                      <a:pt x="309" y="21"/>
                    </a:cubicBezTo>
                    <a:cubicBezTo>
                      <a:pt x="310" y="21"/>
                      <a:pt x="310" y="21"/>
                      <a:pt x="310" y="21"/>
                    </a:cubicBezTo>
                    <a:cubicBezTo>
                      <a:pt x="311" y="20"/>
                      <a:pt x="312" y="21"/>
                      <a:pt x="313" y="22"/>
                    </a:cubicBezTo>
                    <a:cubicBezTo>
                      <a:pt x="314" y="21"/>
                      <a:pt x="314" y="21"/>
                      <a:pt x="314" y="21"/>
                    </a:cubicBezTo>
                    <a:cubicBezTo>
                      <a:pt x="315" y="21"/>
                      <a:pt x="315" y="21"/>
                      <a:pt x="315" y="22"/>
                    </a:cubicBezTo>
                    <a:cubicBezTo>
                      <a:pt x="316" y="21"/>
                      <a:pt x="316" y="21"/>
                      <a:pt x="316" y="21"/>
                    </a:cubicBezTo>
                    <a:cubicBezTo>
                      <a:pt x="318" y="22"/>
                      <a:pt x="319" y="21"/>
                      <a:pt x="321" y="20"/>
                    </a:cubicBezTo>
                    <a:cubicBezTo>
                      <a:pt x="320" y="19"/>
                      <a:pt x="319" y="20"/>
                      <a:pt x="319" y="19"/>
                    </a:cubicBezTo>
                    <a:cubicBezTo>
                      <a:pt x="318" y="20"/>
                      <a:pt x="318" y="20"/>
                      <a:pt x="317" y="20"/>
                    </a:cubicBezTo>
                    <a:cubicBezTo>
                      <a:pt x="316" y="20"/>
                      <a:pt x="315" y="19"/>
                      <a:pt x="314" y="20"/>
                    </a:cubicBezTo>
                    <a:cubicBezTo>
                      <a:pt x="314" y="20"/>
                      <a:pt x="314" y="20"/>
                      <a:pt x="314" y="21"/>
                    </a:cubicBezTo>
                    <a:cubicBezTo>
                      <a:pt x="314" y="20"/>
                      <a:pt x="313" y="21"/>
                      <a:pt x="313" y="20"/>
                    </a:cubicBezTo>
                    <a:cubicBezTo>
                      <a:pt x="313" y="20"/>
                      <a:pt x="314" y="19"/>
                      <a:pt x="313" y="18"/>
                    </a:cubicBezTo>
                    <a:cubicBezTo>
                      <a:pt x="313" y="18"/>
                      <a:pt x="313" y="18"/>
                      <a:pt x="313" y="18"/>
                    </a:cubicBezTo>
                    <a:cubicBezTo>
                      <a:pt x="312" y="19"/>
                      <a:pt x="312" y="19"/>
                      <a:pt x="312" y="20"/>
                    </a:cubicBezTo>
                    <a:cubicBezTo>
                      <a:pt x="311" y="19"/>
                      <a:pt x="310" y="19"/>
                      <a:pt x="309" y="18"/>
                    </a:cubicBezTo>
                    <a:cubicBezTo>
                      <a:pt x="307" y="20"/>
                      <a:pt x="305" y="19"/>
                      <a:pt x="303" y="18"/>
                    </a:cubicBezTo>
                    <a:cubicBezTo>
                      <a:pt x="303" y="19"/>
                      <a:pt x="304" y="19"/>
                      <a:pt x="303" y="20"/>
                    </a:cubicBezTo>
                    <a:cubicBezTo>
                      <a:pt x="302" y="20"/>
                      <a:pt x="301" y="18"/>
                      <a:pt x="300" y="18"/>
                    </a:cubicBezTo>
                    <a:cubicBezTo>
                      <a:pt x="300" y="20"/>
                      <a:pt x="298" y="19"/>
                      <a:pt x="297" y="19"/>
                    </a:cubicBezTo>
                    <a:cubicBezTo>
                      <a:pt x="296" y="19"/>
                      <a:pt x="297" y="19"/>
                      <a:pt x="296" y="19"/>
                    </a:cubicBezTo>
                    <a:cubicBezTo>
                      <a:pt x="296" y="19"/>
                      <a:pt x="295" y="19"/>
                      <a:pt x="295" y="18"/>
                    </a:cubicBezTo>
                    <a:close/>
                    <a:moveTo>
                      <a:pt x="275" y="73"/>
                    </a:moveTo>
                    <a:cubicBezTo>
                      <a:pt x="275" y="73"/>
                      <a:pt x="276" y="73"/>
                      <a:pt x="275" y="73"/>
                    </a:cubicBezTo>
                    <a:close/>
                    <a:moveTo>
                      <a:pt x="302" y="18"/>
                    </a:moveTo>
                    <a:cubicBezTo>
                      <a:pt x="302" y="18"/>
                      <a:pt x="303" y="19"/>
                      <a:pt x="303" y="18"/>
                    </a:cubicBezTo>
                    <a:cubicBezTo>
                      <a:pt x="303" y="18"/>
                      <a:pt x="302" y="18"/>
                      <a:pt x="302" y="18"/>
                    </a:cubicBezTo>
                    <a:close/>
                    <a:moveTo>
                      <a:pt x="302" y="18"/>
                    </a:moveTo>
                    <a:cubicBezTo>
                      <a:pt x="302" y="18"/>
                      <a:pt x="302" y="18"/>
                      <a:pt x="302" y="18"/>
                    </a:cubicBezTo>
                    <a:cubicBezTo>
                      <a:pt x="302" y="19"/>
                      <a:pt x="302" y="19"/>
                      <a:pt x="302" y="18"/>
                    </a:cubicBezTo>
                    <a:close/>
                    <a:moveTo>
                      <a:pt x="297" y="11"/>
                    </a:moveTo>
                    <a:cubicBezTo>
                      <a:pt x="297" y="11"/>
                      <a:pt x="297" y="11"/>
                      <a:pt x="297" y="11"/>
                    </a:cubicBezTo>
                    <a:cubicBezTo>
                      <a:pt x="296" y="10"/>
                      <a:pt x="295" y="11"/>
                      <a:pt x="294" y="11"/>
                    </a:cubicBezTo>
                    <a:cubicBezTo>
                      <a:pt x="294" y="12"/>
                      <a:pt x="296" y="11"/>
                      <a:pt x="297" y="11"/>
                    </a:cubicBezTo>
                    <a:close/>
                    <a:moveTo>
                      <a:pt x="277" y="19"/>
                    </a:moveTo>
                    <a:cubicBezTo>
                      <a:pt x="278" y="20"/>
                      <a:pt x="279" y="20"/>
                      <a:pt x="280" y="19"/>
                    </a:cubicBezTo>
                    <a:cubicBezTo>
                      <a:pt x="279" y="18"/>
                      <a:pt x="278" y="19"/>
                      <a:pt x="277" y="19"/>
                    </a:cubicBezTo>
                    <a:close/>
                    <a:moveTo>
                      <a:pt x="285" y="11"/>
                    </a:moveTo>
                    <a:cubicBezTo>
                      <a:pt x="285" y="10"/>
                      <a:pt x="285" y="11"/>
                      <a:pt x="285" y="11"/>
                    </a:cubicBezTo>
                    <a:cubicBezTo>
                      <a:pt x="285" y="11"/>
                      <a:pt x="286" y="11"/>
                      <a:pt x="285" y="11"/>
                    </a:cubicBezTo>
                    <a:close/>
                    <a:moveTo>
                      <a:pt x="276" y="19"/>
                    </a:moveTo>
                    <a:cubicBezTo>
                      <a:pt x="276" y="19"/>
                      <a:pt x="276" y="19"/>
                      <a:pt x="276" y="19"/>
                    </a:cubicBezTo>
                    <a:cubicBezTo>
                      <a:pt x="276" y="19"/>
                      <a:pt x="277" y="19"/>
                      <a:pt x="277" y="19"/>
                    </a:cubicBezTo>
                    <a:cubicBezTo>
                      <a:pt x="276" y="19"/>
                      <a:pt x="276" y="19"/>
                      <a:pt x="276" y="19"/>
                    </a:cubicBezTo>
                    <a:close/>
                    <a:moveTo>
                      <a:pt x="272" y="19"/>
                    </a:moveTo>
                    <a:cubicBezTo>
                      <a:pt x="273" y="19"/>
                      <a:pt x="273" y="19"/>
                      <a:pt x="274" y="19"/>
                    </a:cubicBezTo>
                    <a:cubicBezTo>
                      <a:pt x="274" y="18"/>
                      <a:pt x="275" y="20"/>
                      <a:pt x="275" y="19"/>
                    </a:cubicBezTo>
                    <a:cubicBezTo>
                      <a:pt x="274" y="19"/>
                      <a:pt x="273" y="18"/>
                      <a:pt x="272" y="19"/>
                    </a:cubicBezTo>
                    <a:close/>
                    <a:moveTo>
                      <a:pt x="270" y="18"/>
                    </a:moveTo>
                    <a:cubicBezTo>
                      <a:pt x="270" y="18"/>
                      <a:pt x="269" y="18"/>
                      <a:pt x="269" y="17"/>
                    </a:cubicBezTo>
                    <a:cubicBezTo>
                      <a:pt x="270" y="18"/>
                      <a:pt x="270" y="17"/>
                      <a:pt x="270" y="17"/>
                    </a:cubicBezTo>
                    <a:cubicBezTo>
                      <a:pt x="270" y="17"/>
                      <a:pt x="269" y="16"/>
                      <a:pt x="269" y="16"/>
                    </a:cubicBezTo>
                    <a:cubicBezTo>
                      <a:pt x="268" y="16"/>
                      <a:pt x="268" y="16"/>
                      <a:pt x="268" y="17"/>
                    </a:cubicBezTo>
                    <a:cubicBezTo>
                      <a:pt x="267" y="16"/>
                      <a:pt x="266" y="17"/>
                      <a:pt x="265" y="17"/>
                    </a:cubicBezTo>
                    <a:cubicBezTo>
                      <a:pt x="264" y="17"/>
                      <a:pt x="265" y="18"/>
                      <a:pt x="264" y="19"/>
                    </a:cubicBezTo>
                    <a:cubicBezTo>
                      <a:pt x="265" y="19"/>
                      <a:pt x="266" y="19"/>
                      <a:pt x="267" y="20"/>
                    </a:cubicBezTo>
                    <a:cubicBezTo>
                      <a:pt x="267" y="19"/>
                      <a:pt x="269" y="20"/>
                      <a:pt x="270" y="19"/>
                    </a:cubicBezTo>
                    <a:cubicBezTo>
                      <a:pt x="270" y="19"/>
                      <a:pt x="270" y="19"/>
                      <a:pt x="270" y="18"/>
                    </a:cubicBezTo>
                    <a:cubicBezTo>
                      <a:pt x="270" y="19"/>
                      <a:pt x="271" y="19"/>
                      <a:pt x="271" y="18"/>
                    </a:cubicBezTo>
                    <a:cubicBezTo>
                      <a:pt x="271" y="19"/>
                      <a:pt x="270" y="18"/>
                      <a:pt x="270" y="18"/>
                    </a:cubicBezTo>
                    <a:close/>
                    <a:moveTo>
                      <a:pt x="269" y="11"/>
                    </a:moveTo>
                    <a:cubicBezTo>
                      <a:pt x="269" y="11"/>
                      <a:pt x="269" y="11"/>
                      <a:pt x="269" y="11"/>
                    </a:cubicBezTo>
                    <a:cubicBezTo>
                      <a:pt x="269" y="11"/>
                      <a:pt x="270" y="11"/>
                      <a:pt x="270" y="11"/>
                    </a:cubicBezTo>
                    <a:cubicBezTo>
                      <a:pt x="270" y="11"/>
                      <a:pt x="269" y="10"/>
                      <a:pt x="269" y="11"/>
                    </a:cubicBezTo>
                    <a:close/>
                    <a:moveTo>
                      <a:pt x="262" y="19"/>
                    </a:moveTo>
                    <a:cubicBezTo>
                      <a:pt x="263" y="19"/>
                      <a:pt x="263" y="19"/>
                      <a:pt x="263" y="19"/>
                    </a:cubicBezTo>
                    <a:cubicBezTo>
                      <a:pt x="263" y="19"/>
                      <a:pt x="263" y="19"/>
                      <a:pt x="262" y="19"/>
                    </a:cubicBezTo>
                    <a:close/>
                    <a:moveTo>
                      <a:pt x="261" y="20"/>
                    </a:moveTo>
                    <a:cubicBezTo>
                      <a:pt x="260" y="19"/>
                      <a:pt x="262" y="20"/>
                      <a:pt x="261" y="20"/>
                    </a:cubicBezTo>
                    <a:close/>
                    <a:moveTo>
                      <a:pt x="259" y="18"/>
                    </a:moveTo>
                    <a:cubicBezTo>
                      <a:pt x="259" y="18"/>
                      <a:pt x="259" y="19"/>
                      <a:pt x="259" y="19"/>
                    </a:cubicBezTo>
                    <a:cubicBezTo>
                      <a:pt x="259" y="19"/>
                      <a:pt x="260" y="19"/>
                      <a:pt x="260" y="19"/>
                    </a:cubicBezTo>
                    <a:cubicBezTo>
                      <a:pt x="260" y="18"/>
                      <a:pt x="259" y="18"/>
                      <a:pt x="259" y="18"/>
                    </a:cubicBezTo>
                    <a:close/>
                    <a:moveTo>
                      <a:pt x="256" y="18"/>
                    </a:moveTo>
                    <a:cubicBezTo>
                      <a:pt x="255" y="19"/>
                      <a:pt x="257" y="20"/>
                      <a:pt x="257" y="19"/>
                    </a:cubicBezTo>
                    <a:cubicBezTo>
                      <a:pt x="257" y="18"/>
                      <a:pt x="257" y="18"/>
                      <a:pt x="256" y="18"/>
                    </a:cubicBezTo>
                    <a:close/>
                    <a:moveTo>
                      <a:pt x="255" y="19"/>
                    </a:moveTo>
                    <a:cubicBezTo>
                      <a:pt x="255" y="19"/>
                      <a:pt x="255" y="20"/>
                      <a:pt x="255" y="20"/>
                    </a:cubicBezTo>
                    <a:cubicBezTo>
                      <a:pt x="255" y="20"/>
                      <a:pt x="255" y="20"/>
                      <a:pt x="256" y="20"/>
                    </a:cubicBezTo>
                    <a:cubicBezTo>
                      <a:pt x="256" y="20"/>
                      <a:pt x="256" y="20"/>
                      <a:pt x="256" y="20"/>
                    </a:cubicBezTo>
                    <a:cubicBezTo>
                      <a:pt x="256" y="20"/>
                      <a:pt x="256" y="19"/>
                      <a:pt x="255" y="19"/>
                    </a:cubicBezTo>
                    <a:close/>
                    <a:moveTo>
                      <a:pt x="253" y="10"/>
                    </a:moveTo>
                    <a:cubicBezTo>
                      <a:pt x="253" y="11"/>
                      <a:pt x="253" y="11"/>
                      <a:pt x="253" y="11"/>
                    </a:cubicBezTo>
                    <a:cubicBezTo>
                      <a:pt x="253" y="11"/>
                      <a:pt x="253" y="11"/>
                      <a:pt x="254" y="10"/>
                    </a:cubicBezTo>
                    <a:cubicBezTo>
                      <a:pt x="253" y="10"/>
                      <a:pt x="253" y="10"/>
                      <a:pt x="253" y="10"/>
                    </a:cubicBezTo>
                    <a:close/>
                    <a:moveTo>
                      <a:pt x="244" y="20"/>
                    </a:moveTo>
                    <a:cubicBezTo>
                      <a:pt x="244" y="19"/>
                      <a:pt x="245" y="20"/>
                      <a:pt x="244" y="20"/>
                    </a:cubicBezTo>
                    <a:close/>
                    <a:moveTo>
                      <a:pt x="237" y="18"/>
                    </a:moveTo>
                    <a:cubicBezTo>
                      <a:pt x="236" y="18"/>
                      <a:pt x="235" y="18"/>
                      <a:pt x="236" y="19"/>
                    </a:cubicBezTo>
                    <a:cubicBezTo>
                      <a:pt x="236" y="18"/>
                      <a:pt x="237" y="18"/>
                      <a:pt x="238" y="18"/>
                    </a:cubicBezTo>
                    <a:cubicBezTo>
                      <a:pt x="237" y="18"/>
                      <a:pt x="237" y="18"/>
                      <a:pt x="237" y="18"/>
                    </a:cubicBezTo>
                    <a:close/>
                    <a:moveTo>
                      <a:pt x="208" y="18"/>
                    </a:moveTo>
                    <a:cubicBezTo>
                      <a:pt x="208" y="18"/>
                      <a:pt x="208" y="18"/>
                      <a:pt x="207" y="19"/>
                    </a:cubicBezTo>
                    <a:cubicBezTo>
                      <a:pt x="208" y="19"/>
                      <a:pt x="208" y="19"/>
                      <a:pt x="208" y="19"/>
                    </a:cubicBezTo>
                    <a:cubicBezTo>
                      <a:pt x="208" y="19"/>
                      <a:pt x="209" y="18"/>
                      <a:pt x="208" y="18"/>
                    </a:cubicBezTo>
                    <a:close/>
                    <a:moveTo>
                      <a:pt x="186" y="18"/>
                    </a:moveTo>
                    <a:cubicBezTo>
                      <a:pt x="185" y="18"/>
                      <a:pt x="186" y="19"/>
                      <a:pt x="186" y="19"/>
                    </a:cubicBezTo>
                    <a:cubicBezTo>
                      <a:pt x="186" y="18"/>
                      <a:pt x="186" y="19"/>
                      <a:pt x="187" y="18"/>
                    </a:cubicBezTo>
                    <a:cubicBezTo>
                      <a:pt x="186" y="18"/>
                      <a:pt x="186" y="18"/>
                      <a:pt x="186" y="18"/>
                    </a:cubicBezTo>
                    <a:close/>
                    <a:moveTo>
                      <a:pt x="184" y="16"/>
                    </a:moveTo>
                    <a:cubicBezTo>
                      <a:pt x="183" y="16"/>
                      <a:pt x="184" y="17"/>
                      <a:pt x="185" y="17"/>
                    </a:cubicBezTo>
                    <a:cubicBezTo>
                      <a:pt x="185" y="17"/>
                      <a:pt x="185" y="16"/>
                      <a:pt x="184" y="16"/>
                    </a:cubicBezTo>
                    <a:close/>
                    <a:moveTo>
                      <a:pt x="182" y="16"/>
                    </a:moveTo>
                    <a:cubicBezTo>
                      <a:pt x="182" y="16"/>
                      <a:pt x="183" y="16"/>
                      <a:pt x="183" y="16"/>
                    </a:cubicBezTo>
                    <a:cubicBezTo>
                      <a:pt x="183" y="15"/>
                      <a:pt x="182" y="16"/>
                      <a:pt x="182" y="16"/>
                    </a:cubicBezTo>
                    <a:close/>
                    <a:moveTo>
                      <a:pt x="168" y="23"/>
                    </a:moveTo>
                    <a:cubicBezTo>
                      <a:pt x="168" y="24"/>
                      <a:pt x="168" y="24"/>
                      <a:pt x="168" y="25"/>
                    </a:cubicBezTo>
                    <a:cubicBezTo>
                      <a:pt x="169" y="25"/>
                      <a:pt x="169" y="24"/>
                      <a:pt x="170" y="24"/>
                    </a:cubicBezTo>
                    <a:cubicBezTo>
                      <a:pt x="169" y="23"/>
                      <a:pt x="169" y="23"/>
                      <a:pt x="168" y="23"/>
                    </a:cubicBezTo>
                    <a:close/>
                    <a:moveTo>
                      <a:pt x="124" y="76"/>
                    </a:moveTo>
                    <a:cubicBezTo>
                      <a:pt x="123" y="75"/>
                      <a:pt x="124" y="76"/>
                      <a:pt x="124" y="76"/>
                    </a:cubicBezTo>
                    <a:close/>
                    <a:moveTo>
                      <a:pt x="171" y="16"/>
                    </a:moveTo>
                    <a:cubicBezTo>
                      <a:pt x="171" y="16"/>
                      <a:pt x="171" y="16"/>
                      <a:pt x="170" y="16"/>
                    </a:cubicBezTo>
                    <a:cubicBezTo>
                      <a:pt x="171" y="16"/>
                      <a:pt x="171" y="16"/>
                      <a:pt x="171" y="16"/>
                    </a:cubicBezTo>
                    <a:cubicBezTo>
                      <a:pt x="171" y="16"/>
                      <a:pt x="171" y="16"/>
                      <a:pt x="171" y="16"/>
                    </a:cubicBezTo>
                    <a:close/>
                    <a:moveTo>
                      <a:pt x="169" y="16"/>
                    </a:moveTo>
                    <a:cubicBezTo>
                      <a:pt x="169" y="16"/>
                      <a:pt x="170" y="16"/>
                      <a:pt x="169" y="16"/>
                    </a:cubicBezTo>
                    <a:close/>
                    <a:moveTo>
                      <a:pt x="169" y="15"/>
                    </a:moveTo>
                    <a:cubicBezTo>
                      <a:pt x="168" y="14"/>
                      <a:pt x="169" y="15"/>
                      <a:pt x="169" y="15"/>
                    </a:cubicBezTo>
                    <a:close/>
                    <a:moveTo>
                      <a:pt x="167" y="15"/>
                    </a:moveTo>
                    <a:cubicBezTo>
                      <a:pt x="168" y="15"/>
                      <a:pt x="168" y="15"/>
                      <a:pt x="168" y="15"/>
                    </a:cubicBezTo>
                    <a:cubicBezTo>
                      <a:pt x="168" y="15"/>
                      <a:pt x="168" y="14"/>
                      <a:pt x="167" y="15"/>
                    </a:cubicBezTo>
                    <a:close/>
                    <a:moveTo>
                      <a:pt x="155" y="16"/>
                    </a:moveTo>
                    <a:cubicBezTo>
                      <a:pt x="155" y="17"/>
                      <a:pt x="155" y="17"/>
                      <a:pt x="154" y="17"/>
                    </a:cubicBezTo>
                    <a:cubicBezTo>
                      <a:pt x="155" y="17"/>
                      <a:pt x="156" y="17"/>
                      <a:pt x="155" y="16"/>
                    </a:cubicBezTo>
                    <a:close/>
                    <a:moveTo>
                      <a:pt x="135" y="6"/>
                    </a:moveTo>
                    <a:cubicBezTo>
                      <a:pt x="135" y="6"/>
                      <a:pt x="134" y="7"/>
                      <a:pt x="134" y="7"/>
                    </a:cubicBezTo>
                    <a:cubicBezTo>
                      <a:pt x="135" y="7"/>
                      <a:pt x="135" y="7"/>
                      <a:pt x="135" y="7"/>
                    </a:cubicBezTo>
                    <a:cubicBezTo>
                      <a:pt x="135" y="7"/>
                      <a:pt x="135" y="7"/>
                      <a:pt x="135" y="6"/>
                    </a:cubicBezTo>
                    <a:close/>
                    <a:moveTo>
                      <a:pt x="125" y="18"/>
                    </a:moveTo>
                    <a:cubicBezTo>
                      <a:pt x="124" y="18"/>
                      <a:pt x="125" y="18"/>
                      <a:pt x="125" y="18"/>
                    </a:cubicBezTo>
                    <a:close/>
                    <a:moveTo>
                      <a:pt x="133" y="6"/>
                    </a:moveTo>
                    <a:cubicBezTo>
                      <a:pt x="133" y="6"/>
                      <a:pt x="132" y="6"/>
                      <a:pt x="132" y="7"/>
                    </a:cubicBezTo>
                    <a:cubicBezTo>
                      <a:pt x="132" y="7"/>
                      <a:pt x="132" y="7"/>
                      <a:pt x="132" y="7"/>
                    </a:cubicBezTo>
                    <a:cubicBezTo>
                      <a:pt x="133" y="7"/>
                      <a:pt x="133" y="6"/>
                      <a:pt x="133" y="6"/>
                    </a:cubicBezTo>
                    <a:cubicBezTo>
                      <a:pt x="133" y="6"/>
                      <a:pt x="133" y="6"/>
                      <a:pt x="133" y="6"/>
                    </a:cubicBezTo>
                    <a:close/>
                    <a:moveTo>
                      <a:pt x="131" y="6"/>
                    </a:moveTo>
                    <a:cubicBezTo>
                      <a:pt x="130" y="7"/>
                      <a:pt x="131" y="7"/>
                      <a:pt x="131" y="7"/>
                    </a:cubicBezTo>
                    <a:cubicBezTo>
                      <a:pt x="131" y="6"/>
                      <a:pt x="131" y="6"/>
                      <a:pt x="131" y="6"/>
                    </a:cubicBezTo>
                    <a:close/>
                    <a:moveTo>
                      <a:pt x="123" y="7"/>
                    </a:moveTo>
                    <a:cubicBezTo>
                      <a:pt x="123" y="7"/>
                      <a:pt x="122" y="7"/>
                      <a:pt x="123" y="7"/>
                    </a:cubicBezTo>
                    <a:cubicBezTo>
                      <a:pt x="122" y="8"/>
                      <a:pt x="123" y="8"/>
                      <a:pt x="123" y="7"/>
                    </a:cubicBezTo>
                    <a:close/>
                    <a:moveTo>
                      <a:pt x="102" y="19"/>
                    </a:moveTo>
                    <a:cubicBezTo>
                      <a:pt x="102" y="19"/>
                      <a:pt x="102" y="19"/>
                      <a:pt x="102" y="20"/>
                    </a:cubicBezTo>
                    <a:cubicBezTo>
                      <a:pt x="103" y="20"/>
                      <a:pt x="103" y="20"/>
                      <a:pt x="103" y="19"/>
                    </a:cubicBezTo>
                    <a:cubicBezTo>
                      <a:pt x="102" y="19"/>
                      <a:pt x="103" y="19"/>
                      <a:pt x="102" y="19"/>
                    </a:cubicBezTo>
                    <a:close/>
                    <a:moveTo>
                      <a:pt x="100" y="12"/>
                    </a:moveTo>
                    <a:cubicBezTo>
                      <a:pt x="100" y="13"/>
                      <a:pt x="101" y="13"/>
                      <a:pt x="101" y="13"/>
                    </a:cubicBezTo>
                    <a:cubicBezTo>
                      <a:pt x="101" y="12"/>
                      <a:pt x="100" y="12"/>
                      <a:pt x="100" y="12"/>
                    </a:cubicBezTo>
                    <a:close/>
                    <a:moveTo>
                      <a:pt x="98" y="14"/>
                    </a:moveTo>
                    <a:cubicBezTo>
                      <a:pt x="98" y="14"/>
                      <a:pt x="99" y="14"/>
                      <a:pt x="99" y="14"/>
                    </a:cubicBezTo>
                    <a:cubicBezTo>
                      <a:pt x="99" y="14"/>
                      <a:pt x="98" y="13"/>
                      <a:pt x="98" y="14"/>
                    </a:cubicBezTo>
                    <a:close/>
                    <a:moveTo>
                      <a:pt x="101" y="12"/>
                    </a:moveTo>
                    <a:cubicBezTo>
                      <a:pt x="100" y="12"/>
                      <a:pt x="101" y="12"/>
                      <a:pt x="101" y="12"/>
                    </a:cubicBezTo>
                    <a:close/>
                    <a:moveTo>
                      <a:pt x="420" y="188"/>
                    </a:moveTo>
                    <a:cubicBezTo>
                      <a:pt x="418" y="186"/>
                      <a:pt x="416" y="188"/>
                      <a:pt x="414" y="187"/>
                    </a:cubicBezTo>
                    <a:cubicBezTo>
                      <a:pt x="414" y="187"/>
                      <a:pt x="414" y="188"/>
                      <a:pt x="414" y="188"/>
                    </a:cubicBezTo>
                    <a:cubicBezTo>
                      <a:pt x="413" y="189"/>
                      <a:pt x="412" y="188"/>
                      <a:pt x="411" y="188"/>
                    </a:cubicBezTo>
                    <a:cubicBezTo>
                      <a:pt x="411" y="188"/>
                      <a:pt x="412" y="188"/>
                      <a:pt x="412" y="187"/>
                    </a:cubicBezTo>
                    <a:cubicBezTo>
                      <a:pt x="411" y="187"/>
                      <a:pt x="410" y="187"/>
                      <a:pt x="410" y="188"/>
                    </a:cubicBezTo>
                    <a:cubicBezTo>
                      <a:pt x="409" y="188"/>
                      <a:pt x="408" y="188"/>
                      <a:pt x="408" y="188"/>
                    </a:cubicBezTo>
                    <a:cubicBezTo>
                      <a:pt x="407" y="188"/>
                      <a:pt x="408" y="188"/>
                      <a:pt x="408" y="187"/>
                    </a:cubicBezTo>
                    <a:cubicBezTo>
                      <a:pt x="405" y="187"/>
                      <a:pt x="402" y="185"/>
                      <a:pt x="400" y="187"/>
                    </a:cubicBezTo>
                    <a:cubicBezTo>
                      <a:pt x="400" y="187"/>
                      <a:pt x="399" y="187"/>
                      <a:pt x="399" y="186"/>
                    </a:cubicBezTo>
                    <a:cubicBezTo>
                      <a:pt x="399" y="186"/>
                      <a:pt x="399" y="187"/>
                      <a:pt x="398" y="187"/>
                    </a:cubicBezTo>
                    <a:cubicBezTo>
                      <a:pt x="398" y="187"/>
                      <a:pt x="397" y="187"/>
                      <a:pt x="397" y="186"/>
                    </a:cubicBezTo>
                    <a:cubicBezTo>
                      <a:pt x="394" y="187"/>
                      <a:pt x="392" y="186"/>
                      <a:pt x="389" y="187"/>
                    </a:cubicBezTo>
                    <a:cubicBezTo>
                      <a:pt x="389" y="187"/>
                      <a:pt x="388" y="187"/>
                      <a:pt x="388" y="186"/>
                    </a:cubicBezTo>
                    <a:cubicBezTo>
                      <a:pt x="386" y="186"/>
                      <a:pt x="384" y="186"/>
                      <a:pt x="382" y="186"/>
                    </a:cubicBezTo>
                    <a:cubicBezTo>
                      <a:pt x="381" y="185"/>
                      <a:pt x="380" y="186"/>
                      <a:pt x="379" y="187"/>
                    </a:cubicBezTo>
                    <a:cubicBezTo>
                      <a:pt x="378" y="186"/>
                      <a:pt x="377" y="186"/>
                      <a:pt x="377" y="187"/>
                    </a:cubicBezTo>
                    <a:cubicBezTo>
                      <a:pt x="376" y="186"/>
                      <a:pt x="375" y="187"/>
                      <a:pt x="374" y="186"/>
                    </a:cubicBezTo>
                    <a:cubicBezTo>
                      <a:pt x="373" y="186"/>
                      <a:pt x="372" y="187"/>
                      <a:pt x="372" y="186"/>
                    </a:cubicBezTo>
                    <a:cubicBezTo>
                      <a:pt x="373" y="186"/>
                      <a:pt x="374" y="185"/>
                      <a:pt x="376" y="186"/>
                    </a:cubicBezTo>
                    <a:cubicBezTo>
                      <a:pt x="378" y="185"/>
                      <a:pt x="380" y="185"/>
                      <a:pt x="382" y="186"/>
                    </a:cubicBezTo>
                    <a:cubicBezTo>
                      <a:pt x="382" y="185"/>
                      <a:pt x="383" y="185"/>
                      <a:pt x="384" y="185"/>
                    </a:cubicBezTo>
                    <a:cubicBezTo>
                      <a:pt x="384" y="185"/>
                      <a:pt x="384" y="185"/>
                      <a:pt x="383" y="184"/>
                    </a:cubicBezTo>
                    <a:cubicBezTo>
                      <a:pt x="384" y="184"/>
                      <a:pt x="384" y="184"/>
                      <a:pt x="385" y="184"/>
                    </a:cubicBezTo>
                    <a:cubicBezTo>
                      <a:pt x="385" y="184"/>
                      <a:pt x="386" y="185"/>
                      <a:pt x="386" y="185"/>
                    </a:cubicBezTo>
                    <a:cubicBezTo>
                      <a:pt x="388" y="183"/>
                      <a:pt x="389" y="182"/>
                      <a:pt x="391" y="183"/>
                    </a:cubicBezTo>
                    <a:cubicBezTo>
                      <a:pt x="391" y="183"/>
                      <a:pt x="390" y="183"/>
                      <a:pt x="391" y="184"/>
                    </a:cubicBezTo>
                    <a:cubicBezTo>
                      <a:pt x="391" y="184"/>
                      <a:pt x="392" y="184"/>
                      <a:pt x="392" y="184"/>
                    </a:cubicBezTo>
                    <a:cubicBezTo>
                      <a:pt x="393" y="185"/>
                      <a:pt x="395" y="185"/>
                      <a:pt x="397" y="185"/>
                    </a:cubicBezTo>
                    <a:cubicBezTo>
                      <a:pt x="397" y="184"/>
                      <a:pt x="395" y="185"/>
                      <a:pt x="396" y="184"/>
                    </a:cubicBezTo>
                    <a:cubicBezTo>
                      <a:pt x="398" y="185"/>
                      <a:pt x="399" y="182"/>
                      <a:pt x="402" y="184"/>
                    </a:cubicBezTo>
                    <a:cubicBezTo>
                      <a:pt x="402" y="184"/>
                      <a:pt x="402" y="183"/>
                      <a:pt x="402" y="183"/>
                    </a:cubicBezTo>
                    <a:cubicBezTo>
                      <a:pt x="404" y="184"/>
                      <a:pt x="405" y="184"/>
                      <a:pt x="407" y="183"/>
                    </a:cubicBezTo>
                    <a:cubicBezTo>
                      <a:pt x="406" y="182"/>
                      <a:pt x="404" y="183"/>
                      <a:pt x="403" y="182"/>
                    </a:cubicBezTo>
                    <a:cubicBezTo>
                      <a:pt x="401" y="183"/>
                      <a:pt x="399" y="182"/>
                      <a:pt x="398" y="183"/>
                    </a:cubicBezTo>
                    <a:cubicBezTo>
                      <a:pt x="396" y="181"/>
                      <a:pt x="394" y="184"/>
                      <a:pt x="392" y="182"/>
                    </a:cubicBezTo>
                    <a:cubicBezTo>
                      <a:pt x="392" y="182"/>
                      <a:pt x="392" y="183"/>
                      <a:pt x="392" y="183"/>
                    </a:cubicBezTo>
                    <a:cubicBezTo>
                      <a:pt x="390" y="181"/>
                      <a:pt x="389" y="183"/>
                      <a:pt x="386" y="182"/>
                    </a:cubicBezTo>
                    <a:cubicBezTo>
                      <a:pt x="386" y="182"/>
                      <a:pt x="385" y="182"/>
                      <a:pt x="384" y="183"/>
                    </a:cubicBezTo>
                    <a:cubicBezTo>
                      <a:pt x="383" y="182"/>
                      <a:pt x="382" y="183"/>
                      <a:pt x="382" y="182"/>
                    </a:cubicBezTo>
                    <a:cubicBezTo>
                      <a:pt x="381" y="181"/>
                      <a:pt x="381" y="183"/>
                      <a:pt x="381" y="182"/>
                    </a:cubicBezTo>
                    <a:cubicBezTo>
                      <a:pt x="381" y="182"/>
                      <a:pt x="380" y="182"/>
                      <a:pt x="380" y="182"/>
                    </a:cubicBezTo>
                    <a:cubicBezTo>
                      <a:pt x="380" y="182"/>
                      <a:pt x="378" y="182"/>
                      <a:pt x="378" y="183"/>
                    </a:cubicBezTo>
                    <a:cubicBezTo>
                      <a:pt x="376" y="182"/>
                      <a:pt x="374" y="182"/>
                      <a:pt x="371" y="182"/>
                    </a:cubicBezTo>
                    <a:cubicBezTo>
                      <a:pt x="371" y="182"/>
                      <a:pt x="372" y="183"/>
                      <a:pt x="372" y="183"/>
                    </a:cubicBezTo>
                    <a:cubicBezTo>
                      <a:pt x="371" y="183"/>
                      <a:pt x="371" y="182"/>
                      <a:pt x="370" y="182"/>
                    </a:cubicBezTo>
                    <a:cubicBezTo>
                      <a:pt x="369" y="182"/>
                      <a:pt x="369" y="182"/>
                      <a:pt x="368" y="183"/>
                    </a:cubicBezTo>
                    <a:cubicBezTo>
                      <a:pt x="367" y="181"/>
                      <a:pt x="366" y="182"/>
                      <a:pt x="364" y="183"/>
                    </a:cubicBezTo>
                    <a:cubicBezTo>
                      <a:pt x="362" y="181"/>
                      <a:pt x="360" y="183"/>
                      <a:pt x="357" y="182"/>
                    </a:cubicBezTo>
                    <a:cubicBezTo>
                      <a:pt x="355" y="182"/>
                      <a:pt x="353" y="182"/>
                      <a:pt x="351" y="182"/>
                    </a:cubicBezTo>
                    <a:cubicBezTo>
                      <a:pt x="350" y="182"/>
                      <a:pt x="349" y="183"/>
                      <a:pt x="349" y="182"/>
                    </a:cubicBezTo>
                    <a:cubicBezTo>
                      <a:pt x="348" y="182"/>
                      <a:pt x="348" y="183"/>
                      <a:pt x="347" y="183"/>
                    </a:cubicBezTo>
                    <a:cubicBezTo>
                      <a:pt x="347" y="183"/>
                      <a:pt x="346" y="182"/>
                      <a:pt x="346" y="182"/>
                    </a:cubicBezTo>
                    <a:cubicBezTo>
                      <a:pt x="346" y="182"/>
                      <a:pt x="345" y="183"/>
                      <a:pt x="345" y="182"/>
                    </a:cubicBezTo>
                    <a:cubicBezTo>
                      <a:pt x="345" y="182"/>
                      <a:pt x="344" y="182"/>
                      <a:pt x="344" y="182"/>
                    </a:cubicBezTo>
                    <a:cubicBezTo>
                      <a:pt x="341" y="183"/>
                      <a:pt x="339" y="182"/>
                      <a:pt x="336" y="182"/>
                    </a:cubicBezTo>
                    <a:cubicBezTo>
                      <a:pt x="336" y="182"/>
                      <a:pt x="336" y="183"/>
                      <a:pt x="336" y="182"/>
                    </a:cubicBezTo>
                    <a:cubicBezTo>
                      <a:pt x="331" y="181"/>
                      <a:pt x="326" y="183"/>
                      <a:pt x="321" y="182"/>
                    </a:cubicBezTo>
                    <a:cubicBezTo>
                      <a:pt x="318" y="183"/>
                      <a:pt x="314" y="182"/>
                      <a:pt x="311" y="182"/>
                    </a:cubicBezTo>
                    <a:cubicBezTo>
                      <a:pt x="310" y="183"/>
                      <a:pt x="310" y="182"/>
                      <a:pt x="309" y="183"/>
                    </a:cubicBezTo>
                    <a:cubicBezTo>
                      <a:pt x="308" y="182"/>
                      <a:pt x="307" y="182"/>
                      <a:pt x="307" y="183"/>
                    </a:cubicBezTo>
                    <a:cubicBezTo>
                      <a:pt x="299" y="183"/>
                      <a:pt x="292" y="183"/>
                      <a:pt x="284" y="183"/>
                    </a:cubicBezTo>
                    <a:cubicBezTo>
                      <a:pt x="279" y="184"/>
                      <a:pt x="274" y="182"/>
                      <a:pt x="269" y="183"/>
                    </a:cubicBezTo>
                    <a:cubicBezTo>
                      <a:pt x="268" y="182"/>
                      <a:pt x="267" y="183"/>
                      <a:pt x="266" y="183"/>
                    </a:cubicBezTo>
                    <a:cubicBezTo>
                      <a:pt x="266" y="183"/>
                      <a:pt x="266" y="183"/>
                      <a:pt x="266" y="183"/>
                    </a:cubicBezTo>
                    <a:cubicBezTo>
                      <a:pt x="261" y="182"/>
                      <a:pt x="256" y="183"/>
                      <a:pt x="251" y="182"/>
                    </a:cubicBezTo>
                    <a:cubicBezTo>
                      <a:pt x="251" y="182"/>
                      <a:pt x="250" y="182"/>
                      <a:pt x="250" y="183"/>
                    </a:cubicBezTo>
                    <a:cubicBezTo>
                      <a:pt x="248" y="182"/>
                      <a:pt x="245" y="182"/>
                      <a:pt x="243" y="183"/>
                    </a:cubicBezTo>
                    <a:cubicBezTo>
                      <a:pt x="242" y="182"/>
                      <a:pt x="241" y="182"/>
                      <a:pt x="240" y="182"/>
                    </a:cubicBezTo>
                    <a:cubicBezTo>
                      <a:pt x="239" y="182"/>
                      <a:pt x="237" y="182"/>
                      <a:pt x="236" y="182"/>
                    </a:cubicBezTo>
                    <a:cubicBezTo>
                      <a:pt x="236" y="182"/>
                      <a:pt x="236" y="182"/>
                      <a:pt x="235" y="182"/>
                    </a:cubicBezTo>
                    <a:cubicBezTo>
                      <a:pt x="234" y="182"/>
                      <a:pt x="233" y="181"/>
                      <a:pt x="232" y="181"/>
                    </a:cubicBezTo>
                    <a:cubicBezTo>
                      <a:pt x="233" y="180"/>
                      <a:pt x="235" y="181"/>
                      <a:pt x="236" y="180"/>
                    </a:cubicBezTo>
                    <a:cubicBezTo>
                      <a:pt x="237" y="181"/>
                      <a:pt x="237" y="181"/>
                      <a:pt x="237" y="181"/>
                    </a:cubicBezTo>
                    <a:cubicBezTo>
                      <a:pt x="238" y="181"/>
                      <a:pt x="239" y="181"/>
                      <a:pt x="240" y="181"/>
                    </a:cubicBezTo>
                    <a:cubicBezTo>
                      <a:pt x="240" y="181"/>
                      <a:pt x="240" y="180"/>
                      <a:pt x="240" y="180"/>
                    </a:cubicBezTo>
                    <a:cubicBezTo>
                      <a:pt x="241" y="180"/>
                      <a:pt x="242" y="180"/>
                      <a:pt x="242" y="181"/>
                    </a:cubicBezTo>
                    <a:cubicBezTo>
                      <a:pt x="249" y="181"/>
                      <a:pt x="255" y="181"/>
                      <a:pt x="262" y="182"/>
                    </a:cubicBezTo>
                    <a:cubicBezTo>
                      <a:pt x="264" y="181"/>
                      <a:pt x="267" y="182"/>
                      <a:pt x="269" y="181"/>
                    </a:cubicBezTo>
                    <a:cubicBezTo>
                      <a:pt x="269" y="181"/>
                      <a:pt x="270" y="181"/>
                      <a:pt x="270" y="181"/>
                    </a:cubicBezTo>
                    <a:cubicBezTo>
                      <a:pt x="273" y="181"/>
                      <a:pt x="277" y="181"/>
                      <a:pt x="280" y="181"/>
                    </a:cubicBezTo>
                    <a:cubicBezTo>
                      <a:pt x="282" y="182"/>
                      <a:pt x="284" y="181"/>
                      <a:pt x="286" y="181"/>
                    </a:cubicBezTo>
                    <a:cubicBezTo>
                      <a:pt x="285" y="180"/>
                      <a:pt x="283" y="181"/>
                      <a:pt x="281" y="180"/>
                    </a:cubicBezTo>
                    <a:cubicBezTo>
                      <a:pt x="283" y="179"/>
                      <a:pt x="285" y="180"/>
                      <a:pt x="287" y="179"/>
                    </a:cubicBezTo>
                    <a:cubicBezTo>
                      <a:pt x="286" y="179"/>
                      <a:pt x="285" y="179"/>
                      <a:pt x="284" y="179"/>
                    </a:cubicBezTo>
                    <a:cubicBezTo>
                      <a:pt x="284" y="178"/>
                      <a:pt x="284" y="178"/>
                      <a:pt x="284" y="178"/>
                    </a:cubicBezTo>
                    <a:cubicBezTo>
                      <a:pt x="285" y="177"/>
                      <a:pt x="287" y="177"/>
                      <a:pt x="288" y="178"/>
                    </a:cubicBezTo>
                    <a:cubicBezTo>
                      <a:pt x="288" y="178"/>
                      <a:pt x="288" y="177"/>
                      <a:pt x="288" y="177"/>
                    </a:cubicBezTo>
                    <a:cubicBezTo>
                      <a:pt x="291" y="178"/>
                      <a:pt x="293" y="177"/>
                      <a:pt x="296" y="178"/>
                    </a:cubicBezTo>
                    <a:cubicBezTo>
                      <a:pt x="296" y="177"/>
                      <a:pt x="296" y="177"/>
                      <a:pt x="296" y="177"/>
                    </a:cubicBezTo>
                    <a:cubicBezTo>
                      <a:pt x="297" y="177"/>
                      <a:pt x="297" y="177"/>
                      <a:pt x="297" y="177"/>
                    </a:cubicBezTo>
                    <a:cubicBezTo>
                      <a:pt x="298" y="177"/>
                      <a:pt x="297" y="177"/>
                      <a:pt x="297" y="177"/>
                    </a:cubicBezTo>
                    <a:cubicBezTo>
                      <a:pt x="297" y="178"/>
                      <a:pt x="298" y="177"/>
                      <a:pt x="298" y="178"/>
                    </a:cubicBezTo>
                    <a:cubicBezTo>
                      <a:pt x="298" y="177"/>
                      <a:pt x="298" y="177"/>
                      <a:pt x="298" y="177"/>
                    </a:cubicBezTo>
                    <a:cubicBezTo>
                      <a:pt x="299" y="177"/>
                      <a:pt x="300" y="177"/>
                      <a:pt x="301" y="177"/>
                    </a:cubicBezTo>
                    <a:cubicBezTo>
                      <a:pt x="302" y="177"/>
                      <a:pt x="301" y="177"/>
                      <a:pt x="301" y="177"/>
                    </a:cubicBezTo>
                    <a:cubicBezTo>
                      <a:pt x="303" y="179"/>
                      <a:pt x="305" y="177"/>
                      <a:pt x="308" y="178"/>
                    </a:cubicBezTo>
                    <a:cubicBezTo>
                      <a:pt x="312" y="178"/>
                      <a:pt x="316" y="178"/>
                      <a:pt x="320" y="178"/>
                    </a:cubicBezTo>
                    <a:cubicBezTo>
                      <a:pt x="321" y="178"/>
                      <a:pt x="321" y="178"/>
                      <a:pt x="321" y="178"/>
                    </a:cubicBezTo>
                    <a:cubicBezTo>
                      <a:pt x="325" y="178"/>
                      <a:pt x="329" y="177"/>
                      <a:pt x="333" y="178"/>
                    </a:cubicBezTo>
                    <a:cubicBezTo>
                      <a:pt x="336" y="177"/>
                      <a:pt x="340" y="178"/>
                      <a:pt x="343" y="177"/>
                    </a:cubicBezTo>
                    <a:cubicBezTo>
                      <a:pt x="343" y="177"/>
                      <a:pt x="344" y="177"/>
                      <a:pt x="344" y="178"/>
                    </a:cubicBezTo>
                    <a:cubicBezTo>
                      <a:pt x="345" y="178"/>
                      <a:pt x="345" y="177"/>
                      <a:pt x="345" y="177"/>
                    </a:cubicBezTo>
                    <a:cubicBezTo>
                      <a:pt x="352" y="177"/>
                      <a:pt x="358" y="177"/>
                      <a:pt x="364" y="177"/>
                    </a:cubicBezTo>
                    <a:cubicBezTo>
                      <a:pt x="365" y="177"/>
                      <a:pt x="367" y="177"/>
                      <a:pt x="368" y="177"/>
                    </a:cubicBezTo>
                    <a:cubicBezTo>
                      <a:pt x="369" y="177"/>
                      <a:pt x="370" y="177"/>
                      <a:pt x="371" y="178"/>
                    </a:cubicBezTo>
                    <a:cubicBezTo>
                      <a:pt x="373" y="177"/>
                      <a:pt x="375" y="177"/>
                      <a:pt x="377" y="178"/>
                    </a:cubicBezTo>
                    <a:cubicBezTo>
                      <a:pt x="377" y="178"/>
                      <a:pt x="377" y="177"/>
                      <a:pt x="377" y="177"/>
                    </a:cubicBezTo>
                    <a:cubicBezTo>
                      <a:pt x="377" y="178"/>
                      <a:pt x="378" y="177"/>
                      <a:pt x="378" y="177"/>
                    </a:cubicBezTo>
                    <a:cubicBezTo>
                      <a:pt x="390" y="177"/>
                      <a:pt x="402" y="177"/>
                      <a:pt x="414" y="178"/>
                    </a:cubicBezTo>
                    <a:cubicBezTo>
                      <a:pt x="419" y="177"/>
                      <a:pt x="423" y="178"/>
                      <a:pt x="428" y="177"/>
                    </a:cubicBezTo>
                    <a:cubicBezTo>
                      <a:pt x="428" y="178"/>
                      <a:pt x="428" y="178"/>
                      <a:pt x="428" y="178"/>
                    </a:cubicBezTo>
                    <a:cubicBezTo>
                      <a:pt x="433" y="178"/>
                      <a:pt x="438" y="178"/>
                      <a:pt x="443" y="178"/>
                    </a:cubicBezTo>
                    <a:cubicBezTo>
                      <a:pt x="446" y="178"/>
                      <a:pt x="448" y="178"/>
                      <a:pt x="451" y="179"/>
                    </a:cubicBezTo>
                    <a:cubicBezTo>
                      <a:pt x="455" y="178"/>
                      <a:pt x="459" y="179"/>
                      <a:pt x="463" y="179"/>
                    </a:cubicBezTo>
                    <a:cubicBezTo>
                      <a:pt x="473" y="179"/>
                      <a:pt x="483" y="180"/>
                      <a:pt x="492" y="180"/>
                    </a:cubicBezTo>
                    <a:cubicBezTo>
                      <a:pt x="493" y="181"/>
                      <a:pt x="493" y="181"/>
                      <a:pt x="494" y="181"/>
                    </a:cubicBezTo>
                    <a:cubicBezTo>
                      <a:pt x="496" y="181"/>
                      <a:pt x="498" y="181"/>
                      <a:pt x="500" y="181"/>
                    </a:cubicBezTo>
                    <a:cubicBezTo>
                      <a:pt x="501" y="181"/>
                      <a:pt x="501" y="182"/>
                      <a:pt x="501" y="182"/>
                    </a:cubicBezTo>
                    <a:cubicBezTo>
                      <a:pt x="503" y="181"/>
                      <a:pt x="505" y="182"/>
                      <a:pt x="507" y="182"/>
                    </a:cubicBezTo>
                    <a:cubicBezTo>
                      <a:pt x="509" y="183"/>
                      <a:pt x="510" y="182"/>
                      <a:pt x="511" y="183"/>
                    </a:cubicBezTo>
                    <a:cubicBezTo>
                      <a:pt x="509" y="184"/>
                      <a:pt x="506" y="185"/>
                      <a:pt x="503" y="184"/>
                    </a:cubicBezTo>
                    <a:cubicBezTo>
                      <a:pt x="502" y="184"/>
                      <a:pt x="501" y="185"/>
                      <a:pt x="500" y="184"/>
                    </a:cubicBezTo>
                    <a:cubicBezTo>
                      <a:pt x="494" y="185"/>
                      <a:pt x="488" y="184"/>
                      <a:pt x="482" y="184"/>
                    </a:cubicBezTo>
                    <a:cubicBezTo>
                      <a:pt x="481" y="185"/>
                      <a:pt x="480" y="184"/>
                      <a:pt x="480" y="185"/>
                    </a:cubicBezTo>
                    <a:cubicBezTo>
                      <a:pt x="479" y="184"/>
                      <a:pt x="478" y="185"/>
                      <a:pt x="477" y="184"/>
                    </a:cubicBezTo>
                    <a:cubicBezTo>
                      <a:pt x="474" y="185"/>
                      <a:pt x="470" y="183"/>
                      <a:pt x="466" y="184"/>
                    </a:cubicBezTo>
                    <a:cubicBezTo>
                      <a:pt x="466" y="184"/>
                      <a:pt x="466" y="183"/>
                      <a:pt x="466" y="183"/>
                    </a:cubicBezTo>
                    <a:cubicBezTo>
                      <a:pt x="465" y="183"/>
                      <a:pt x="465" y="184"/>
                      <a:pt x="464" y="184"/>
                    </a:cubicBezTo>
                    <a:cubicBezTo>
                      <a:pt x="462" y="183"/>
                      <a:pt x="459" y="184"/>
                      <a:pt x="457" y="183"/>
                    </a:cubicBezTo>
                    <a:cubicBezTo>
                      <a:pt x="456" y="184"/>
                      <a:pt x="455" y="184"/>
                      <a:pt x="453" y="183"/>
                    </a:cubicBezTo>
                    <a:cubicBezTo>
                      <a:pt x="452" y="183"/>
                      <a:pt x="451" y="184"/>
                      <a:pt x="450" y="183"/>
                    </a:cubicBezTo>
                    <a:cubicBezTo>
                      <a:pt x="450" y="183"/>
                      <a:pt x="449" y="183"/>
                      <a:pt x="449" y="184"/>
                    </a:cubicBezTo>
                    <a:cubicBezTo>
                      <a:pt x="446" y="183"/>
                      <a:pt x="444" y="183"/>
                      <a:pt x="442" y="183"/>
                    </a:cubicBezTo>
                    <a:cubicBezTo>
                      <a:pt x="441" y="184"/>
                      <a:pt x="440" y="185"/>
                      <a:pt x="440" y="185"/>
                    </a:cubicBezTo>
                    <a:cubicBezTo>
                      <a:pt x="440" y="185"/>
                      <a:pt x="440" y="186"/>
                      <a:pt x="440" y="186"/>
                    </a:cubicBezTo>
                    <a:cubicBezTo>
                      <a:pt x="438" y="187"/>
                      <a:pt x="435" y="186"/>
                      <a:pt x="433" y="187"/>
                    </a:cubicBezTo>
                    <a:cubicBezTo>
                      <a:pt x="430" y="186"/>
                      <a:pt x="427" y="188"/>
                      <a:pt x="424" y="187"/>
                    </a:cubicBezTo>
                    <a:cubicBezTo>
                      <a:pt x="424" y="188"/>
                      <a:pt x="423" y="187"/>
                      <a:pt x="423" y="188"/>
                    </a:cubicBezTo>
                    <a:cubicBezTo>
                      <a:pt x="422" y="187"/>
                      <a:pt x="421" y="187"/>
                      <a:pt x="420" y="188"/>
                    </a:cubicBezTo>
                    <a:close/>
                    <a:moveTo>
                      <a:pt x="420" y="183"/>
                    </a:moveTo>
                    <a:cubicBezTo>
                      <a:pt x="420" y="183"/>
                      <a:pt x="420" y="183"/>
                      <a:pt x="419" y="183"/>
                    </a:cubicBezTo>
                    <a:cubicBezTo>
                      <a:pt x="420" y="184"/>
                      <a:pt x="420" y="183"/>
                      <a:pt x="420" y="183"/>
                    </a:cubicBezTo>
                    <a:cubicBezTo>
                      <a:pt x="421" y="184"/>
                      <a:pt x="421" y="184"/>
                      <a:pt x="421" y="184"/>
                    </a:cubicBezTo>
                    <a:cubicBezTo>
                      <a:pt x="421" y="183"/>
                      <a:pt x="420" y="183"/>
                      <a:pt x="420" y="183"/>
                    </a:cubicBezTo>
                    <a:close/>
                    <a:moveTo>
                      <a:pt x="418" y="183"/>
                    </a:moveTo>
                    <a:cubicBezTo>
                      <a:pt x="418" y="183"/>
                      <a:pt x="419" y="184"/>
                      <a:pt x="418" y="183"/>
                    </a:cubicBezTo>
                    <a:close/>
                    <a:moveTo>
                      <a:pt x="414" y="183"/>
                    </a:moveTo>
                    <a:cubicBezTo>
                      <a:pt x="415" y="184"/>
                      <a:pt x="416" y="183"/>
                      <a:pt x="417" y="183"/>
                    </a:cubicBezTo>
                    <a:cubicBezTo>
                      <a:pt x="416" y="183"/>
                      <a:pt x="415" y="183"/>
                      <a:pt x="414" y="183"/>
                    </a:cubicBezTo>
                    <a:close/>
                    <a:moveTo>
                      <a:pt x="414" y="183"/>
                    </a:moveTo>
                    <a:cubicBezTo>
                      <a:pt x="414" y="183"/>
                      <a:pt x="414" y="183"/>
                      <a:pt x="414" y="183"/>
                    </a:cubicBezTo>
                    <a:cubicBezTo>
                      <a:pt x="414" y="184"/>
                      <a:pt x="414" y="183"/>
                      <a:pt x="414" y="183"/>
                    </a:cubicBezTo>
                    <a:close/>
                    <a:moveTo>
                      <a:pt x="413" y="183"/>
                    </a:moveTo>
                    <a:cubicBezTo>
                      <a:pt x="412" y="183"/>
                      <a:pt x="413" y="184"/>
                      <a:pt x="413" y="183"/>
                    </a:cubicBezTo>
                    <a:close/>
                    <a:moveTo>
                      <a:pt x="411" y="183"/>
                    </a:moveTo>
                    <a:cubicBezTo>
                      <a:pt x="412" y="184"/>
                      <a:pt x="412" y="183"/>
                      <a:pt x="413" y="183"/>
                    </a:cubicBezTo>
                    <a:cubicBezTo>
                      <a:pt x="412" y="183"/>
                      <a:pt x="411" y="182"/>
                      <a:pt x="411" y="183"/>
                    </a:cubicBezTo>
                    <a:close/>
                    <a:moveTo>
                      <a:pt x="407" y="183"/>
                    </a:moveTo>
                    <a:cubicBezTo>
                      <a:pt x="409" y="184"/>
                      <a:pt x="410" y="183"/>
                      <a:pt x="411" y="183"/>
                    </a:cubicBezTo>
                    <a:cubicBezTo>
                      <a:pt x="410" y="182"/>
                      <a:pt x="408" y="182"/>
                      <a:pt x="407" y="183"/>
                    </a:cubicBezTo>
                    <a:close/>
                    <a:moveTo>
                      <a:pt x="400" y="184"/>
                    </a:moveTo>
                    <a:cubicBezTo>
                      <a:pt x="401" y="184"/>
                      <a:pt x="401" y="184"/>
                      <a:pt x="401" y="184"/>
                    </a:cubicBezTo>
                    <a:cubicBezTo>
                      <a:pt x="401" y="184"/>
                      <a:pt x="401" y="184"/>
                      <a:pt x="400" y="184"/>
                    </a:cubicBezTo>
                    <a:close/>
                    <a:moveTo>
                      <a:pt x="370" y="180"/>
                    </a:moveTo>
                    <a:cubicBezTo>
                      <a:pt x="370" y="180"/>
                      <a:pt x="371" y="180"/>
                      <a:pt x="370" y="180"/>
                    </a:cubicBezTo>
                    <a:close/>
                    <a:moveTo>
                      <a:pt x="300" y="177"/>
                    </a:moveTo>
                    <a:cubicBezTo>
                      <a:pt x="300" y="178"/>
                      <a:pt x="301" y="178"/>
                      <a:pt x="301" y="178"/>
                    </a:cubicBezTo>
                    <a:cubicBezTo>
                      <a:pt x="301" y="177"/>
                      <a:pt x="300" y="177"/>
                      <a:pt x="300" y="177"/>
                    </a:cubicBezTo>
                    <a:close/>
                    <a:moveTo>
                      <a:pt x="298" y="177"/>
                    </a:moveTo>
                    <a:cubicBezTo>
                      <a:pt x="299" y="178"/>
                      <a:pt x="299" y="178"/>
                      <a:pt x="300" y="178"/>
                    </a:cubicBezTo>
                    <a:cubicBezTo>
                      <a:pt x="299" y="177"/>
                      <a:pt x="299" y="177"/>
                      <a:pt x="298" y="177"/>
                    </a:cubicBezTo>
                    <a:close/>
                    <a:moveTo>
                      <a:pt x="288" y="180"/>
                    </a:moveTo>
                    <a:cubicBezTo>
                      <a:pt x="288" y="180"/>
                      <a:pt x="288" y="180"/>
                      <a:pt x="288" y="180"/>
                    </a:cubicBezTo>
                    <a:close/>
                    <a:moveTo>
                      <a:pt x="590" y="61"/>
                    </a:moveTo>
                    <a:cubicBezTo>
                      <a:pt x="590" y="61"/>
                      <a:pt x="590" y="61"/>
                      <a:pt x="590" y="61"/>
                    </a:cubicBezTo>
                    <a:close/>
                    <a:moveTo>
                      <a:pt x="589" y="62"/>
                    </a:moveTo>
                    <a:cubicBezTo>
                      <a:pt x="589" y="61"/>
                      <a:pt x="589" y="62"/>
                      <a:pt x="589" y="62"/>
                    </a:cubicBezTo>
                    <a:close/>
                    <a:moveTo>
                      <a:pt x="553" y="100"/>
                    </a:moveTo>
                    <a:cubicBezTo>
                      <a:pt x="554" y="100"/>
                      <a:pt x="554" y="100"/>
                      <a:pt x="555" y="100"/>
                    </a:cubicBezTo>
                    <a:cubicBezTo>
                      <a:pt x="554" y="99"/>
                      <a:pt x="554" y="99"/>
                      <a:pt x="553" y="100"/>
                    </a:cubicBezTo>
                    <a:close/>
                    <a:moveTo>
                      <a:pt x="573" y="72"/>
                    </a:moveTo>
                    <a:cubicBezTo>
                      <a:pt x="574" y="72"/>
                      <a:pt x="574" y="72"/>
                      <a:pt x="574" y="72"/>
                    </a:cubicBezTo>
                    <a:cubicBezTo>
                      <a:pt x="574" y="72"/>
                      <a:pt x="573" y="71"/>
                      <a:pt x="573" y="72"/>
                    </a:cubicBezTo>
                    <a:close/>
                    <a:moveTo>
                      <a:pt x="571" y="73"/>
                    </a:moveTo>
                    <a:cubicBezTo>
                      <a:pt x="571" y="73"/>
                      <a:pt x="571" y="73"/>
                      <a:pt x="572" y="72"/>
                    </a:cubicBezTo>
                    <a:cubicBezTo>
                      <a:pt x="572" y="73"/>
                      <a:pt x="573" y="73"/>
                      <a:pt x="573" y="73"/>
                    </a:cubicBezTo>
                    <a:cubicBezTo>
                      <a:pt x="573" y="71"/>
                      <a:pt x="571" y="72"/>
                      <a:pt x="571" y="73"/>
                    </a:cubicBezTo>
                    <a:close/>
                    <a:moveTo>
                      <a:pt x="592" y="46"/>
                    </a:moveTo>
                    <a:cubicBezTo>
                      <a:pt x="592" y="46"/>
                      <a:pt x="592" y="46"/>
                      <a:pt x="591" y="46"/>
                    </a:cubicBezTo>
                    <a:cubicBezTo>
                      <a:pt x="591" y="46"/>
                      <a:pt x="589" y="46"/>
                      <a:pt x="590" y="47"/>
                    </a:cubicBezTo>
                    <a:cubicBezTo>
                      <a:pt x="590" y="47"/>
                      <a:pt x="591" y="46"/>
                      <a:pt x="592" y="47"/>
                    </a:cubicBezTo>
                    <a:cubicBezTo>
                      <a:pt x="593" y="47"/>
                      <a:pt x="593" y="46"/>
                      <a:pt x="594" y="46"/>
                    </a:cubicBezTo>
                    <a:cubicBezTo>
                      <a:pt x="593" y="45"/>
                      <a:pt x="593" y="46"/>
                      <a:pt x="592" y="46"/>
                    </a:cubicBezTo>
                    <a:close/>
                    <a:moveTo>
                      <a:pt x="586" y="52"/>
                    </a:moveTo>
                    <a:cubicBezTo>
                      <a:pt x="586" y="52"/>
                      <a:pt x="586" y="53"/>
                      <a:pt x="587" y="52"/>
                    </a:cubicBezTo>
                    <a:cubicBezTo>
                      <a:pt x="587" y="52"/>
                      <a:pt x="586" y="51"/>
                      <a:pt x="586" y="52"/>
                    </a:cubicBezTo>
                    <a:close/>
                    <a:moveTo>
                      <a:pt x="569" y="73"/>
                    </a:moveTo>
                    <a:cubicBezTo>
                      <a:pt x="569" y="72"/>
                      <a:pt x="568" y="73"/>
                      <a:pt x="568" y="73"/>
                    </a:cubicBezTo>
                    <a:cubicBezTo>
                      <a:pt x="568" y="73"/>
                      <a:pt x="568" y="73"/>
                      <a:pt x="568" y="73"/>
                    </a:cubicBezTo>
                    <a:cubicBezTo>
                      <a:pt x="568" y="73"/>
                      <a:pt x="569" y="73"/>
                      <a:pt x="569" y="73"/>
                    </a:cubicBezTo>
                    <a:cubicBezTo>
                      <a:pt x="569" y="73"/>
                      <a:pt x="569" y="73"/>
                      <a:pt x="569" y="73"/>
                    </a:cubicBezTo>
                    <a:close/>
                    <a:moveTo>
                      <a:pt x="586" y="51"/>
                    </a:moveTo>
                    <a:cubicBezTo>
                      <a:pt x="586" y="51"/>
                      <a:pt x="586" y="51"/>
                      <a:pt x="586" y="51"/>
                    </a:cubicBezTo>
                    <a:cubicBezTo>
                      <a:pt x="586" y="50"/>
                      <a:pt x="586" y="51"/>
                      <a:pt x="586" y="51"/>
                    </a:cubicBezTo>
                    <a:close/>
                    <a:moveTo>
                      <a:pt x="566" y="75"/>
                    </a:moveTo>
                    <a:cubicBezTo>
                      <a:pt x="565" y="74"/>
                      <a:pt x="566" y="75"/>
                      <a:pt x="566" y="75"/>
                    </a:cubicBezTo>
                    <a:close/>
                    <a:moveTo>
                      <a:pt x="587" y="47"/>
                    </a:moveTo>
                    <a:cubicBezTo>
                      <a:pt x="587" y="47"/>
                      <a:pt x="588" y="47"/>
                      <a:pt x="589" y="47"/>
                    </a:cubicBezTo>
                    <a:cubicBezTo>
                      <a:pt x="588" y="46"/>
                      <a:pt x="587" y="46"/>
                      <a:pt x="587" y="47"/>
                    </a:cubicBezTo>
                    <a:close/>
                    <a:moveTo>
                      <a:pt x="567" y="71"/>
                    </a:moveTo>
                    <a:cubicBezTo>
                      <a:pt x="567" y="72"/>
                      <a:pt x="568" y="72"/>
                      <a:pt x="568" y="71"/>
                    </a:cubicBezTo>
                    <a:cubicBezTo>
                      <a:pt x="568" y="71"/>
                      <a:pt x="567" y="71"/>
                      <a:pt x="567" y="71"/>
                    </a:cubicBezTo>
                    <a:close/>
                    <a:moveTo>
                      <a:pt x="562" y="75"/>
                    </a:moveTo>
                    <a:cubicBezTo>
                      <a:pt x="562" y="75"/>
                      <a:pt x="562" y="75"/>
                      <a:pt x="562" y="75"/>
                    </a:cubicBezTo>
                    <a:close/>
                    <a:moveTo>
                      <a:pt x="583" y="48"/>
                    </a:moveTo>
                    <a:cubicBezTo>
                      <a:pt x="583" y="48"/>
                      <a:pt x="583" y="48"/>
                      <a:pt x="583" y="48"/>
                    </a:cubicBezTo>
                    <a:cubicBezTo>
                      <a:pt x="583" y="48"/>
                      <a:pt x="583" y="48"/>
                      <a:pt x="583" y="48"/>
                    </a:cubicBezTo>
                    <a:cubicBezTo>
                      <a:pt x="583" y="48"/>
                      <a:pt x="583" y="48"/>
                      <a:pt x="584" y="48"/>
                    </a:cubicBezTo>
                    <a:cubicBezTo>
                      <a:pt x="583" y="48"/>
                      <a:pt x="583" y="48"/>
                      <a:pt x="583" y="48"/>
                    </a:cubicBezTo>
                    <a:close/>
                    <a:moveTo>
                      <a:pt x="582" y="48"/>
                    </a:moveTo>
                    <a:cubicBezTo>
                      <a:pt x="582" y="48"/>
                      <a:pt x="583" y="49"/>
                      <a:pt x="582" y="48"/>
                    </a:cubicBezTo>
                    <a:close/>
                    <a:moveTo>
                      <a:pt x="581" y="46"/>
                    </a:moveTo>
                    <a:cubicBezTo>
                      <a:pt x="581" y="47"/>
                      <a:pt x="580" y="47"/>
                      <a:pt x="580" y="48"/>
                    </a:cubicBezTo>
                    <a:cubicBezTo>
                      <a:pt x="581" y="48"/>
                      <a:pt x="582" y="48"/>
                      <a:pt x="582" y="47"/>
                    </a:cubicBezTo>
                    <a:cubicBezTo>
                      <a:pt x="582" y="47"/>
                      <a:pt x="582" y="47"/>
                      <a:pt x="581" y="46"/>
                    </a:cubicBezTo>
                    <a:close/>
                    <a:moveTo>
                      <a:pt x="578" y="49"/>
                    </a:moveTo>
                    <a:cubicBezTo>
                      <a:pt x="579" y="49"/>
                      <a:pt x="578" y="49"/>
                      <a:pt x="579" y="50"/>
                    </a:cubicBezTo>
                    <a:cubicBezTo>
                      <a:pt x="579" y="49"/>
                      <a:pt x="579" y="49"/>
                      <a:pt x="580" y="49"/>
                    </a:cubicBezTo>
                    <a:cubicBezTo>
                      <a:pt x="579" y="49"/>
                      <a:pt x="579" y="49"/>
                      <a:pt x="578" y="49"/>
                    </a:cubicBezTo>
                    <a:close/>
                    <a:moveTo>
                      <a:pt x="579" y="48"/>
                    </a:moveTo>
                    <a:cubicBezTo>
                      <a:pt x="579" y="48"/>
                      <a:pt x="579" y="47"/>
                      <a:pt x="579" y="47"/>
                    </a:cubicBezTo>
                    <a:cubicBezTo>
                      <a:pt x="579" y="47"/>
                      <a:pt x="578" y="48"/>
                      <a:pt x="579" y="48"/>
                    </a:cubicBezTo>
                    <a:close/>
                    <a:moveTo>
                      <a:pt x="456" y="185"/>
                    </a:moveTo>
                    <a:cubicBezTo>
                      <a:pt x="455" y="184"/>
                      <a:pt x="454" y="186"/>
                      <a:pt x="453" y="185"/>
                    </a:cubicBezTo>
                    <a:cubicBezTo>
                      <a:pt x="453" y="185"/>
                      <a:pt x="453" y="186"/>
                      <a:pt x="452" y="186"/>
                    </a:cubicBezTo>
                    <a:cubicBezTo>
                      <a:pt x="450" y="186"/>
                      <a:pt x="449" y="186"/>
                      <a:pt x="447" y="186"/>
                    </a:cubicBezTo>
                    <a:cubicBezTo>
                      <a:pt x="446" y="186"/>
                      <a:pt x="444" y="185"/>
                      <a:pt x="443" y="187"/>
                    </a:cubicBezTo>
                    <a:cubicBezTo>
                      <a:pt x="443" y="186"/>
                      <a:pt x="442" y="186"/>
                      <a:pt x="442" y="186"/>
                    </a:cubicBezTo>
                    <a:cubicBezTo>
                      <a:pt x="442" y="187"/>
                      <a:pt x="444" y="187"/>
                      <a:pt x="445" y="187"/>
                    </a:cubicBezTo>
                    <a:cubicBezTo>
                      <a:pt x="446" y="187"/>
                      <a:pt x="448" y="187"/>
                      <a:pt x="449" y="187"/>
                    </a:cubicBezTo>
                    <a:cubicBezTo>
                      <a:pt x="449" y="187"/>
                      <a:pt x="449" y="187"/>
                      <a:pt x="450" y="187"/>
                    </a:cubicBezTo>
                    <a:cubicBezTo>
                      <a:pt x="451" y="188"/>
                      <a:pt x="453" y="187"/>
                      <a:pt x="454" y="187"/>
                    </a:cubicBezTo>
                    <a:cubicBezTo>
                      <a:pt x="454" y="187"/>
                      <a:pt x="454" y="187"/>
                      <a:pt x="454" y="187"/>
                    </a:cubicBezTo>
                    <a:cubicBezTo>
                      <a:pt x="455" y="187"/>
                      <a:pt x="456" y="187"/>
                      <a:pt x="457" y="188"/>
                    </a:cubicBezTo>
                    <a:cubicBezTo>
                      <a:pt x="459" y="187"/>
                      <a:pt x="461" y="188"/>
                      <a:pt x="463" y="186"/>
                    </a:cubicBezTo>
                    <a:cubicBezTo>
                      <a:pt x="461" y="186"/>
                      <a:pt x="457" y="188"/>
                      <a:pt x="456" y="185"/>
                    </a:cubicBezTo>
                    <a:close/>
                    <a:moveTo>
                      <a:pt x="575" y="46"/>
                    </a:moveTo>
                    <a:cubicBezTo>
                      <a:pt x="575" y="46"/>
                      <a:pt x="574" y="46"/>
                      <a:pt x="575" y="46"/>
                    </a:cubicBezTo>
                    <a:close/>
                    <a:moveTo>
                      <a:pt x="458" y="185"/>
                    </a:moveTo>
                    <a:cubicBezTo>
                      <a:pt x="458" y="185"/>
                      <a:pt x="458" y="185"/>
                      <a:pt x="458" y="185"/>
                    </a:cubicBezTo>
                    <a:cubicBezTo>
                      <a:pt x="458" y="185"/>
                      <a:pt x="458" y="185"/>
                      <a:pt x="458" y="185"/>
                    </a:cubicBezTo>
                    <a:close/>
                    <a:moveTo>
                      <a:pt x="458" y="185"/>
                    </a:moveTo>
                    <a:cubicBezTo>
                      <a:pt x="457" y="185"/>
                      <a:pt x="458" y="185"/>
                      <a:pt x="458" y="185"/>
                    </a:cubicBezTo>
                    <a:close/>
                    <a:moveTo>
                      <a:pt x="457" y="185"/>
                    </a:moveTo>
                    <a:cubicBezTo>
                      <a:pt x="457" y="185"/>
                      <a:pt x="457" y="185"/>
                      <a:pt x="457" y="185"/>
                    </a:cubicBezTo>
                    <a:cubicBezTo>
                      <a:pt x="457" y="185"/>
                      <a:pt x="457" y="185"/>
                      <a:pt x="457" y="185"/>
                    </a:cubicBezTo>
                    <a:cubicBezTo>
                      <a:pt x="457" y="185"/>
                      <a:pt x="457" y="185"/>
                      <a:pt x="457" y="185"/>
                    </a:cubicBezTo>
                    <a:close/>
                    <a:moveTo>
                      <a:pt x="569" y="47"/>
                    </a:moveTo>
                    <a:cubicBezTo>
                      <a:pt x="569" y="47"/>
                      <a:pt x="569" y="47"/>
                      <a:pt x="569" y="47"/>
                    </a:cubicBezTo>
                    <a:close/>
                    <a:moveTo>
                      <a:pt x="576" y="38"/>
                    </a:moveTo>
                    <a:cubicBezTo>
                      <a:pt x="576" y="38"/>
                      <a:pt x="576" y="38"/>
                      <a:pt x="576" y="38"/>
                    </a:cubicBezTo>
                    <a:close/>
                    <a:moveTo>
                      <a:pt x="577" y="36"/>
                    </a:moveTo>
                    <a:cubicBezTo>
                      <a:pt x="578" y="36"/>
                      <a:pt x="577" y="35"/>
                      <a:pt x="577" y="36"/>
                    </a:cubicBezTo>
                    <a:close/>
                    <a:moveTo>
                      <a:pt x="577" y="36"/>
                    </a:moveTo>
                    <a:cubicBezTo>
                      <a:pt x="577" y="35"/>
                      <a:pt x="577" y="36"/>
                      <a:pt x="577" y="36"/>
                    </a:cubicBezTo>
                    <a:close/>
                    <a:moveTo>
                      <a:pt x="452" y="185"/>
                    </a:moveTo>
                    <a:cubicBezTo>
                      <a:pt x="452" y="186"/>
                      <a:pt x="451" y="185"/>
                      <a:pt x="452" y="185"/>
                    </a:cubicBezTo>
                    <a:close/>
                    <a:moveTo>
                      <a:pt x="573" y="37"/>
                    </a:moveTo>
                    <a:cubicBezTo>
                      <a:pt x="573" y="37"/>
                      <a:pt x="573" y="37"/>
                      <a:pt x="573" y="37"/>
                    </a:cubicBezTo>
                    <a:close/>
                    <a:moveTo>
                      <a:pt x="572" y="36"/>
                    </a:moveTo>
                    <a:cubicBezTo>
                      <a:pt x="571" y="36"/>
                      <a:pt x="570" y="36"/>
                      <a:pt x="570" y="36"/>
                    </a:cubicBezTo>
                    <a:cubicBezTo>
                      <a:pt x="570" y="36"/>
                      <a:pt x="571" y="37"/>
                      <a:pt x="572" y="37"/>
                    </a:cubicBezTo>
                    <a:cubicBezTo>
                      <a:pt x="571" y="36"/>
                      <a:pt x="572" y="36"/>
                      <a:pt x="572" y="36"/>
                    </a:cubicBezTo>
                    <a:close/>
                    <a:moveTo>
                      <a:pt x="448" y="185"/>
                    </a:moveTo>
                    <a:cubicBezTo>
                      <a:pt x="448" y="186"/>
                      <a:pt x="449" y="186"/>
                      <a:pt x="448" y="185"/>
                    </a:cubicBezTo>
                    <a:close/>
                    <a:moveTo>
                      <a:pt x="447" y="185"/>
                    </a:moveTo>
                    <a:cubicBezTo>
                      <a:pt x="448" y="185"/>
                      <a:pt x="448" y="185"/>
                      <a:pt x="448" y="185"/>
                    </a:cubicBezTo>
                    <a:cubicBezTo>
                      <a:pt x="448" y="185"/>
                      <a:pt x="448" y="184"/>
                      <a:pt x="447" y="185"/>
                    </a:cubicBezTo>
                    <a:close/>
                    <a:moveTo>
                      <a:pt x="569" y="36"/>
                    </a:moveTo>
                    <a:cubicBezTo>
                      <a:pt x="568" y="36"/>
                      <a:pt x="569" y="36"/>
                      <a:pt x="569" y="36"/>
                    </a:cubicBezTo>
                    <a:close/>
                    <a:moveTo>
                      <a:pt x="568" y="36"/>
                    </a:moveTo>
                    <a:cubicBezTo>
                      <a:pt x="568" y="36"/>
                      <a:pt x="568" y="36"/>
                      <a:pt x="567" y="36"/>
                    </a:cubicBezTo>
                    <a:cubicBezTo>
                      <a:pt x="568" y="37"/>
                      <a:pt x="568" y="37"/>
                      <a:pt x="568" y="36"/>
                    </a:cubicBezTo>
                    <a:cubicBezTo>
                      <a:pt x="568" y="36"/>
                      <a:pt x="568" y="36"/>
                      <a:pt x="568" y="36"/>
                    </a:cubicBezTo>
                    <a:close/>
                    <a:moveTo>
                      <a:pt x="567" y="36"/>
                    </a:moveTo>
                    <a:cubicBezTo>
                      <a:pt x="567" y="36"/>
                      <a:pt x="567" y="36"/>
                      <a:pt x="567" y="36"/>
                    </a:cubicBezTo>
                    <a:cubicBezTo>
                      <a:pt x="567" y="37"/>
                      <a:pt x="567" y="37"/>
                      <a:pt x="567" y="36"/>
                    </a:cubicBezTo>
                    <a:cubicBezTo>
                      <a:pt x="567" y="36"/>
                      <a:pt x="567" y="36"/>
                      <a:pt x="567" y="36"/>
                    </a:cubicBezTo>
                    <a:close/>
                    <a:moveTo>
                      <a:pt x="568" y="35"/>
                    </a:moveTo>
                    <a:cubicBezTo>
                      <a:pt x="568" y="34"/>
                      <a:pt x="569" y="35"/>
                      <a:pt x="568" y="35"/>
                    </a:cubicBezTo>
                    <a:close/>
                    <a:moveTo>
                      <a:pt x="566" y="36"/>
                    </a:moveTo>
                    <a:cubicBezTo>
                      <a:pt x="567" y="36"/>
                      <a:pt x="566" y="36"/>
                      <a:pt x="566" y="36"/>
                    </a:cubicBezTo>
                    <a:close/>
                    <a:moveTo>
                      <a:pt x="565" y="37"/>
                    </a:moveTo>
                    <a:cubicBezTo>
                      <a:pt x="565" y="37"/>
                      <a:pt x="566" y="37"/>
                      <a:pt x="566" y="37"/>
                    </a:cubicBezTo>
                    <a:cubicBezTo>
                      <a:pt x="565" y="36"/>
                      <a:pt x="565" y="37"/>
                      <a:pt x="565" y="37"/>
                    </a:cubicBezTo>
                    <a:close/>
                    <a:moveTo>
                      <a:pt x="564" y="37"/>
                    </a:moveTo>
                    <a:cubicBezTo>
                      <a:pt x="565" y="37"/>
                      <a:pt x="564" y="37"/>
                      <a:pt x="564" y="37"/>
                    </a:cubicBezTo>
                    <a:close/>
                    <a:moveTo>
                      <a:pt x="443" y="184"/>
                    </a:moveTo>
                    <a:cubicBezTo>
                      <a:pt x="443" y="184"/>
                      <a:pt x="442" y="184"/>
                      <a:pt x="442" y="184"/>
                    </a:cubicBezTo>
                    <a:cubicBezTo>
                      <a:pt x="442" y="184"/>
                      <a:pt x="441" y="185"/>
                      <a:pt x="442" y="186"/>
                    </a:cubicBezTo>
                    <a:cubicBezTo>
                      <a:pt x="443" y="185"/>
                      <a:pt x="442" y="185"/>
                      <a:pt x="443" y="184"/>
                    </a:cubicBezTo>
                    <a:close/>
                    <a:moveTo>
                      <a:pt x="441" y="186"/>
                    </a:moveTo>
                    <a:cubicBezTo>
                      <a:pt x="441" y="186"/>
                      <a:pt x="440" y="186"/>
                      <a:pt x="440" y="186"/>
                    </a:cubicBezTo>
                    <a:cubicBezTo>
                      <a:pt x="440" y="186"/>
                      <a:pt x="441" y="186"/>
                      <a:pt x="441" y="186"/>
                    </a:cubicBezTo>
                    <a:cubicBezTo>
                      <a:pt x="441" y="186"/>
                      <a:pt x="441" y="186"/>
                      <a:pt x="441" y="186"/>
                    </a:cubicBezTo>
                    <a:close/>
                    <a:moveTo>
                      <a:pt x="563" y="37"/>
                    </a:moveTo>
                    <a:cubicBezTo>
                      <a:pt x="562" y="37"/>
                      <a:pt x="563" y="37"/>
                      <a:pt x="563" y="37"/>
                    </a:cubicBezTo>
                    <a:cubicBezTo>
                      <a:pt x="563" y="37"/>
                      <a:pt x="563" y="37"/>
                      <a:pt x="563" y="37"/>
                    </a:cubicBezTo>
                    <a:close/>
                    <a:moveTo>
                      <a:pt x="559" y="37"/>
                    </a:moveTo>
                    <a:cubicBezTo>
                      <a:pt x="559" y="37"/>
                      <a:pt x="559" y="38"/>
                      <a:pt x="559" y="37"/>
                    </a:cubicBezTo>
                    <a:close/>
                    <a:moveTo>
                      <a:pt x="558" y="36"/>
                    </a:moveTo>
                    <a:cubicBezTo>
                      <a:pt x="558" y="36"/>
                      <a:pt x="559" y="36"/>
                      <a:pt x="559" y="36"/>
                    </a:cubicBezTo>
                    <a:cubicBezTo>
                      <a:pt x="559" y="36"/>
                      <a:pt x="558" y="35"/>
                      <a:pt x="558" y="36"/>
                    </a:cubicBezTo>
                    <a:close/>
                    <a:moveTo>
                      <a:pt x="557" y="36"/>
                    </a:moveTo>
                    <a:cubicBezTo>
                      <a:pt x="558" y="36"/>
                      <a:pt x="557" y="35"/>
                      <a:pt x="557" y="36"/>
                    </a:cubicBezTo>
                    <a:close/>
                    <a:moveTo>
                      <a:pt x="554" y="38"/>
                    </a:moveTo>
                    <a:cubicBezTo>
                      <a:pt x="554" y="38"/>
                      <a:pt x="554" y="38"/>
                      <a:pt x="554" y="38"/>
                    </a:cubicBezTo>
                    <a:close/>
                    <a:moveTo>
                      <a:pt x="554" y="36"/>
                    </a:moveTo>
                    <a:cubicBezTo>
                      <a:pt x="554" y="36"/>
                      <a:pt x="554" y="36"/>
                      <a:pt x="554" y="37"/>
                    </a:cubicBezTo>
                    <a:cubicBezTo>
                      <a:pt x="555" y="36"/>
                      <a:pt x="555" y="36"/>
                      <a:pt x="556" y="36"/>
                    </a:cubicBezTo>
                    <a:cubicBezTo>
                      <a:pt x="555" y="35"/>
                      <a:pt x="554" y="35"/>
                      <a:pt x="554" y="36"/>
                    </a:cubicBezTo>
                    <a:close/>
                    <a:moveTo>
                      <a:pt x="553" y="38"/>
                    </a:moveTo>
                    <a:cubicBezTo>
                      <a:pt x="553" y="38"/>
                      <a:pt x="554" y="38"/>
                      <a:pt x="554" y="38"/>
                    </a:cubicBezTo>
                    <a:cubicBezTo>
                      <a:pt x="554" y="38"/>
                      <a:pt x="553" y="37"/>
                      <a:pt x="553" y="38"/>
                    </a:cubicBezTo>
                    <a:close/>
                    <a:moveTo>
                      <a:pt x="555" y="35"/>
                    </a:moveTo>
                    <a:cubicBezTo>
                      <a:pt x="555" y="35"/>
                      <a:pt x="555" y="35"/>
                      <a:pt x="555" y="35"/>
                    </a:cubicBezTo>
                    <a:close/>
                    <a:moveTo>
                      <a:pt x="554" y="34"/>
                    </a:moveTo>
                    <a:cubicBezTo>
                      <a:pt x="554" y="34"/>
                      <a:pt x="555" y="35"/>
                      <a:pt x="554" y="34"/>
                    </a:cubicBezTo>
                    <a:close/>
                    <a:moveTo>
                      <a:pt x="552" y="36"/>
                    </a:moveTo>
                    <a:cubicBezTo>
                      <a:pt x="553" y="36"/>
                      <a:pt x="553" y="36"/>
                      <a:pt x="553" y="35"/>
                    </a:cubicBezTo>
                    <a:cubicBezTo>
                      <a:pt x="553" y="35"/>
                      <a:pt x="552" y="36"/>
                      <a:pt x="552" y="36"/>
                    </a:cubicBezTo>
                    <a:close/>
                    <a:moveTo>
                      <a:pt x="552" y="36"/>
                    </a:moveTo>
                    <a:cubicBezTo>
                      <a:pt x="551" y="36"/>
                      <a:pt x="552" y="37"/>
                      <a:pt x="552" y="36"/>
                    </a:cubicBezTo>
                    <a:close/>
                    <a:moveTo>
                      <a:pt x="551" y="35"/>
                    </a:moveTo>
                    <a:cubicBezTo>
                      <a:pt x="551" y="35"/>
                      <a:pt x="551" y="35"/>
                      <a:pt x="551" y="35"/>
                    </a:cubicBezTo>
                    <a:cubicBezTo>
                      <a:pt x="551" y="35"/>
                      <a:pt x="551" y="35"/>
                      <a:pt x="551" y="36"/>
                    </a:cubicBezTo>
                    <a:cubicBezTo>
                      <a:pt x="551" y="35"/>
                      <a:pt x="552" y="35"/>
                      <a:pt x="552" y="35"/>
                    </a:cubicBezTo>
                    <a:cubicBezTo>
                      <a:pt x="552" y="35"/>
                      <a:pt x="552" y="35"/>
                      <a:pt x="551" y="35"/>
                    </a:cubicBezTo>
                    <a:close/>
                    <a:moveTo>
                      <a:pt x="550" y="35"/>
                    </a:moveTo>
                    <a:cubicBezTo>
                      <a:pt x="550" y="35"/>
                      <a:pt x="550" y="35"/>
                      <a:pt x="550" y="35"/>
                    </a:cubicBezTo>
                    <a:cubicBezTo>
                      <a:pt x="550" y="34"/>
                      <a:pt x="549" y="35"/>
                      <a:pt x="550" y="35"/>
                    </a:cubicBezTo>
                    <a:close/>
                    <a:moveTo>
                      <a:pt x="547" y="36"/>
                    </a:moveTo>
                    <a:cubicBezTo>
                      <a:pt x="547" y="37"/>
                      <a:pt x="548" y="36"/>
                      <a:pt x="548" y="36"/>
                    </a:cubicBezTo>
                    <a:cubicBezTo>
                      <a:pt x="548" y="36"/>
                      <a:pt x="547" y="36"/>
                      <a:pt x="547" y="36"/>
                    </a:cubicBezTo>
                    <a:close/>
                    <a:moveTo>
                      <a:pt x="546" y="37"/>
                    </a:moveTo>
                    <a:cubicBezTo>
                      <a:pt x="546" y="37"/>
                      <a:pt x="547" y="37"/>
                      <a:pt x="547" y="36"/>
                    </a:cubicBezTo>
                    <a:cubicBezTo>
                      <a:pt x="547" y="36"/>
                      <a:pt x="546" y="36"/>
                      <a:pt x="546" y="37"/>
                    </a:cubicBezTo>
                    <a:close/>
                    <a:moveTo>
                      <a:pt x="546" y="34"/>
                    </a:moveTo>
                    <a:cubicBezTo>
                      <a:pt x="546" y="34"/>
                      <a:pt x="546" y="35"/>
                      <a:pt x="546" y="35"/>
                    </a:cubicBezTo>
                    <a:cubicBezTo>
                      <a:pt x="546" y="35"/>
                      <a:pt x="546" y="35"/>
                      <a:pt x="546" y="36"/>
                    </a:cubicBezTo>
                    <a:cubicBezTo>
                      <a:pt x="546" y="35"/>
                      <a:pt x="547" y="35"/>
                      <a:pt x="547" y="35"/>
                    </a:cubicBezTo>
                    <a:cubicBezTo>
                      <a:pt x="546" y="35"/>
                      <a:pt x="546" y="34"/>
                      <a:pt x="546" y="34"/>
                    </a:cubicBezTo>
                    <a:close/>
                    <a:moveTo>
                      <a:pt x="419" y="188"/>
                    </a:moveTo>
                    <a:cubicBezTo>
                      <a:pt x="420" y="188"/>
                      <a:pt x="420" y="188"/>
                      <a:pt x="420" y="188"/>
                    </a:cubicBezTo>
                    <a:cubicBezTo>
                      <a:pt x="420" y="188"/>
                      <a:pt x="420" y="188"/>
                      <a:pt x="420" y="188"/>
                    </a:cubicBezTo>
                    <a:cubicBezTo>
                      <a:pt x="420" y="188"/>
                      <a:pt x="419" y="188"/>
                      <a:pt x="419" y="188"/>
                    </a:cubicBezTo>
                    <a:close/>
                    <a:moveTo>
                      <a:pt x="546" y="33"/>
                    </a:moveTo>
                    <a:cubicBezTo>
                      <a:pt x="546" y="33"/>
                      <a:pt x="546" y="34"/>
                      <a:pt x="546" y="34"/>
                    </a:cubicBezTo>
                    <a:cubicBezTo>
                      <a:pt x="546" y="34"/>
                      <a:pt x="546" y="34"/>
                      <a:pt x="546" y="34"/>
                    </a:cubicBezTo>
                    <a:cubicBezTo>
                      <a:pt x="546" y="34"/>
                      <a:pt x="546" y="34"/>
                      <a:pt x="546" y="33"/>
                    </a:cubicBezTo>
                    <a:cubicBezTo>
                      <a:pt x="546" y="33"/>
                      <a:pt x="546" y="33"/>
                      <a:pt x="546" y="33"/>
                    </a:cubicBezTo>
                    <a:close/>
                    <a:moveTo>
                      <a:pt x="417" y="188"/>
                    </a:moveTo>
                    <a:cubicBezTo>
                      <a:pt x="417" y="188"/>
                      <a:pt x="416" y="188"/>
                      <a:pt x="416" y="188"/>
                    </a:cubicBezTo>
                    <a:cubicBezTo>
                      <a:pt x="416" y="188"/>
                      <a:pt x="417" y="188"/>
                      <a:pt x="417" y="188"/>
                    </a:cubicBezTo>
                    <a:close/>
                    <a:moveTo>
                      <a:pt x="416" y="188"/>
                    </a:moveTo>
                    <a:cubicBezTo>
                      <a:pt x="415" y="188"/>
                      <a:pt x="416" y="189"/>
                      <a:pt x="416" y="188"/>
                    </a:cubicBezTo>
                    <a:close/>
                    <a:moveTo>
                      <a:pt x="411" y="188"/>
                    </a:moveTo>
                    <a:cubicBezTo>
                      <a:pt x="411" y="188"/>
                      <a:pt x="411" y="188"/>
                      <a:pt x="411" y="188"/>
                    </a:cubicBezTo>
                    <a:close/>
                    <a:moveTo>
                      <a:pt x="539" y="30"/>
                    </a:moveTo>
                    <a:cubicBezTo>
                      <a:pt x="538" y="30"/>
                      <a:pt x="539" y="31"/>
                      <a:pt x="539" y="30"/>
                    </a:cubicBezTo>
                    <a:close/>
                    <a:moveTo>
                      <a:pt x="538" y="31"/>
                    </a:moveTo>
                    <a:cubicBezTo>
                      <a:pt x="538" y="31"/>
                      <a:pt x="538" y="31"/>
                      <a:pt x="538" y="31"/>
                    </a:cubicBezTo>
                    <a:close/>
                    <a:moveTo>
                      <a:pt x="534" y="34"/>
                    </a:moveTo>
                    <a:cubicBezTo>
                      <a:pt x="533" y="34"/>
                      <a:pt x="534" y="35"/>
                      <a:pt x="534" y="34"/>
                    </a:cubicBezTo>
                    <a:close/>
                    <a:moveTo>
                      <a:pt x="533" y="34"/>
                    </a:moveTo>
                    <a:cubicBezTo>
                      <a:pt x="533" y="34"/>
                      <a:pt x="533" y="34"/>
                      <a:pt x="533" y="34"/>
                    </a:cubicBezTo>
                    <a:close/>
                    <a:moveTo>
                      <a:pt x="406" y="188"/>
                    </a:moveTo>
                    <a:cubicBezTo>
                      <a:pt x="406" y="188"/>
                      <a:pt x="406" y="188"/>
                      <a:pt x="406" y="188"/>
                    </a:cubicBezTo>
                    <a:cubicBezTo>
                      <a:pt x="406" y="188"/>
                      <a:pt x="405" y="188"/>
                      <a:pt x="406" y="188"/>
                    </a:cubicBezTo>
                    <a:close/>
                    <a:moveTo>
                      <a:pt x="548" y="15"/>
                    </a:moveTo>
                    <a:cubicBezTo>
                      <a:pt x="548" y="15"/>
                      <a:pt x="548" y="15"/>
                      <a:pt x="548" y="15"/>
                    </a:cubicBezTo>
                    <a:close/>
                    <a:moveTo>
                      <a:pt x="529" y="35"/>
                    </a:moveTo>
                    <a:cubicBezTo>
                      <a:pt x="529" y="35"/>
                      <a:pt x="529" y="35"/>
                      <a:pt x="529" y="35"/>
                    </a:cubicBezTo>
                    <a:close/>
                    <a:moveTo>
                      <a:pt x="528" y="35"/>
                    </a:moveTo>
                    <a:cubicBezTo>
                      <a:pt x="528" y="35"/>
                      <a:pt x="528" y="35"/>
                      <a:pt x="529" y="35"/>
                    </a:cubicBezTo>
                    <a:cubicBezTo>
                      <a:pt x="528" y="35"/>
                      <a:pt x="528" y="34"/>
                      <a:pt x="528" y="35"/>
                    </a:cubicBezTo>
                    <a:close/>
                    <a:moveTo>
                      <a:pt x="528" y="31"/>
                    </a:moveTo>
                    <a:cubicBezTo>
                      <a:pt x="528" y="31"/>
                      <a:pt x="529" y="32"/>
                      <a:pt x="528" y="31"/>
                    </a:cubicBezTo>
                    <a:close/>
                    <a:moveTo>
                      <a:pt x="539" y="15"/>
                    </a:moveTo>
                    <a:cubicBezTo>
                      <a:pt x="539" y="15"/>
                      <a:pt x="540" y="16"/>
                      <a:pt x="539" y="15"/>
                    </a:cubicBezTo>
                    <a:close/>
                    <a:moveTo>
                      <a:pt x="539" y="16"/>
                    </a:moveTo>
                    <a:cubicBezTo>
                      <a:pt x="539" y="15"/>
                      <a:pt x="539" y="15"/>
                      <a:pt x="539" y="15"/>
                    </a:cubicBezTo>
                    <a:cubicBezTo>
                      <a:pt x="539" y="15"/>
                      <a:pt x="538" y="15"/>
                      <a:pt x="539" y="16"/>
                    </a:cubicBezTo>
                    <a:close/>
                    <a:moveTo>
                      <a:pt x="524" y="31"/>
                    </a:moveTo>
                    <a:cubicBezTo>
                      <a:pt x="525" y="31"/>
                      <a:pt x="525" y="31"/>
                      <a:pt x="526" y="31"/>
                    </a:cubicBezTo>
                    <a:cubicBezTo>
                      <a:pt x="525" y="30"/>
                      <a:pt x="525" y="30"/>
                      <a:pt x="524" y="31"/>
                    </a:cubicBezTo>
                    <a:close/>
                    <a:moveTo>
                      <a:pt x="537" y="16"/>
                    </a:moveTo>
                    <a:cubicBezTo>
                      <a:pt x="538" y="16"/>
                      <a:pt x="536" y="15"/>
                      <a:pt x="537" y="16"/>
                    </a:cubicBezTo>
                    <a:close/>
                    <a:moveTo>
                      <a:pt x="536" y="15"/>
                    </a:moveTo>
                    <a:cubicBezTo>
                      <a:pt x="535" y="15"/>
                      <a:pt x="536" y="16"/>
                      <a:pt x="536" y="15"/>
                    </a:cubicBezTo>
                    <a:close/>
                    <a:moveTo>
                      <a:pt x="527" y="26"/>
                    </a:moveTo>
                    <a:cubicBezTo>
                      <a:pt x="527" y="26"/>
                      <a:pt x="528" y="26"/>
                      <a:pt x="527" y="26"/>
                    </a:cubicBezTo>
                    <a:close/>
                    <a:moveTo>
                      <a:pt x="521" y="32"/>
                    </a:moveTo>
                    <a:cubicBezTo>
                      <a:pt x="521" y="32"/>
                      <a:pt x="522" y="32"/>
                      <a:pt x="522" y="32"/>
                    </a:cubicBezTo>
                    <a:cubicBezTo>
                      <a:pt x="522" y="32"/>
                      <a:pt x="522" y="31"/>
                      <a:pt x="521" y="32"/>
                    </a:cubicBezTo>
                    <a:close/>
                    <a:moveTo>
                      <a:pt x="519" y="34"/>
                    </a:moveTo>
                    <a:cubicBezTo>
                      <a:pt x="519" y="34"/>
                      <a:pt x="519" y="34"/>
                      <a:pt x="519" y="34"/>
                    </a:cubicBezTo>
                    <a:close/>
                    <a:moveTo>
                      <a:pt x="532" y="15"/>
                    </a:moveTo>
                    <a:cubicBezTo>
                      <a:pt x="532" y="15"/>
                      <a:pt x="532" y="16"/>
                      <a:pt x="532" y="16"/>
                    </a:cubicBezTo>
                    <a:cubicBezTo>
                      <a:pt x="533" y="16"/>
                      <a:pt x="533" y="16"/>
                      <a:pt x="534" y="16"/>
                    </a:cubicBezTo>
                    <a:cubicBezTo>
                      <a:pt x="533" y="15"/>
                      <a:pt x="533" y="16"/>
                      <a:pt x="532" y="15"/>
                    </a:cubicBezTo>
                    <a:close/>
                    <a:moveTo>
                      <a:pt x="524" y="26"/>
                    </a:moveTo>
                    <a:cubicBezTo>
                      <a:pt x="524" y="26"/>
                      <a:pt x="524" y="26"/>
                      <a:pt x="524" y="26"/>
                    </a:cubicBezTo>
                    <a:close/>
                    <a:moveTo>
                      <a:pt x="523" y="27"/>
                    </a:moveTo>
                    <a:cubicBezTo>
                      <a:pt x="522" y="27"/>
                      <a:pt x="524" y="28"/>
                      <a:pt x="523" y="27"/>
                    </a:cubicBezTo>
                    <a:close/>
                    <a:moveTo>
                      <a:pt x="531" y="16"/>
                    </a:moveTo>
                    <a:cubicBezTo>
                      <a:pt x="531" y="16"/>
                      <a:pt x="530" y="16"/>
                      <a:pt x="530" y="16"/>
                    </a:cubicBezTo>
                    <a:cubicBezTo>
                      <a:pt x="531" y="16"/>
                      <a:pt x="531" y="16"/>
                      <a:pt x="531" y="16"/>
                    </a:cubicBezTo>
                    <a:cubicBezTo>
                      <a:pt x="531" y="16"/>
                      <a:pt x="531" y="16"/>
                      <a:pt x="531" y="16"/>
                    </a:cubicBezTo>
                    <a:close/>
                    <a:moveTo>
                      <a:pt x="529" y="16"/>
                    </a:moveTo>
                    <a:cubicBezTo>
                      <a:pt x="529" y="16"/>
                      <a:pt x="529" y="16"/>
                      <a:pt x="529" y="16"/>
                    </a:cubicBezTo>
                    <a:cubicBezTo>
                      <a:pt x="529" y="16"/>
                      <a:pt x="529" y="16"/>
                      <a:pt x="530" y="16"/>
                    </a:cubicBezTo>
                    <a:cubicBezTo>
                      <a:pt x="530" y="16"/>
                      <a:pt x="529" y="16"/>
                      <a:pt x="529" y="16"/>
                    </a:cubicBezTo>
                    <a:close/>
                    <a:moveTo>
                      <a:pt x="520" y="26"/>
                    </a:moveTo>
                    <a:cubicBezTo>
                      <a:pt x="520" y="25"/>
                      <a:pt x="521" y="27"/>
                      <a:pt x="520" y="26"/>
                    </a:cubicBezTo>
                    <a:close/>
                    <a:moveTo>
                      <a:pt x="527" y="16"/>
                    </a:moveTo>
                    <a:cubicBezTo>
                      <a:pt x="528" y="16"/>
                      <a:pt x="528" y="17"/>
                      <a:pt x="528" y="16"/>
                    </a:cubicBezTo>
                    <a:cubicBezTo>
                      <a:pt x="528" y="15"/>
                      <a:pt x="527" y="16"/>
                      <a:pt x="527" y="16"/>
                    </a:cubicBezTo>
                    <a:close/>
                    <a:moveTo>
                      <a:pt x="511" y="35"/>
                    </a:moveTo>
                    <a:cubicBezTo>
                      <a:pt x="510" y="35"/>
                      <a:pt x="511" y="36"/>
                      <a:pt x="511" y="35"/>
                    </a:cubicBezTo>
                    <a:cubicBezTo>
                      <a:pt x="511" y="35"/>
                      <a:pt x="511" y="35"/>
                      <a:pt x="511" y="35"/>
                    </a:cubicBezTo>
                    <a:close/>
                    <a:moveTo>
                      <a:pt x="527" y="16"/>
                    </a:moveTo>
                    <a:cubicBezTo>
                      <a:pt x="526" y="16"/>
                      <a:pt x="527" y="17"/>
                      <a:pt x="527" y="16"/>
                    </a:cubicBezTo>
                    <a:close/>
                    <a:moveTo>
                      <a:pt x="514" y="31"/>
                    </a:moveTo>
                    <a:cubicBezTo>
                      <a:pt x="514" y="31"/>
                      <a:pt x="514" y="31"/>
                      <a:pt x="514" y="31"/>
                    </a:cubicBezTo>
                    <a:cubicBezTo>
                      <a:pt x="514" y="31"/>
                      <a:pt x="514" y="31"/>
                      <a:pt x="514" y="31"/>
                    </a:cubicBezTo>
                    <a:cubicBezTo>
                      <a:pt x="514" y="31"/>
                      <a:pt x="514" y="31"/>
                      <a:pt x="514" y="31"/>
                    </a:cubicBezTo>
                    <a:close/>
                    <a:moveTo>
                      <a:pt x="523" y="16"/>
                    </a:moveTo>
                    <a:cubicBezTo>
                      <a:pt x="524" y="17"/>
                      <a:pt x="525" y="16"/>
                      <a:pt x="526" y="16"/>
                    </a:cubicBezTo>
                    <a:cubicBezTo>
                      <a:pt x="525" y="15"/>
                      <a:pt x="524" y="15"/>
                      <a:pt x="523" y="16"/>
                    </a:cubicBezTo>
                    <a:close/>
                    <a:moveTo>
                      <a:pt x="514" y="28"/>
                    </a:moveTo>
                    <a:cubicBezTo>
                      <a:pt x="515" y="28"/>
                      <a:pt x="515" y="29"/>
                      <a:pt x="515" y="28"/>
                    </a:cubicBezTo>
                    <a:cubicBezTo>
                      <a:pt x="515" y="28"/>
                      <a:pt x="515" y="28"/>
                      <a:pt x="514" y="28"/>
                    </a:cubicBezTo>
                    <a:close/>
                    <a:moveTo>
                      <a:pt x="508" y="36"/>
                    </a:moveTo>
                    <a:cubicBezTo>
                      <a:pt x="508" y="35"/>
                      <a:pt x="507" y="36"/>
                      <a:pt x="508" y="36"/>
                    </a:cubicBezTo>
                    <a:cubicBezTo>
                      <a:pt x="508" y="36"/>
                      <a:pt x="508" y="36"/>
                      <a:pt x="508" y="36"/>
                    </a:cubicBezTo>
                    <a:close/>
                    <a:moveTo>
                      <a:pt x="383" y="187"/>
                    </a:moveTo>
                    <a:cubicBezTo>
                      <a:pt x="383" y="187"/>
                      <a:pt x="384" y="187"/>
                      <a:pt x="383" y="187"/>
                    </a:cubicBezTo>
                    <a:close/>
                    <a:moveTo>
                      <a:pt x="520" y="16"/>
                    </a:moveTo>
                    <a:cubicBezTo>
                      <a:pt x="521" y="17"/>
                      <a:pt x="522" y="16"/>
                      <a:pt x="523" y="16"/>
                    </a:cubicBezTo>
                    <a:cubicBezTo>
                      <a:pt x="522" y="16"/>
                      <a:pt x="521" y="16"/>
                      <a:pt x="520" y="16"/>
                    </a:cubicBezTo>
                    <a:close/>
                    <a:moveTo>
                      <a:pt x="512" y="27"/>
                    </a:moveTo>
                    <a:cubicBezTo>
                      <a:pt x="512" y="28"/>
                      <a:pt x="512" y="28"/>
                      <a:pt x="512" y="28"/>
                    </a:cubicBezTo>
                    <a:cubicBezTo>
                      <a:pt x="512" y="28"/>
                      <a:pt x="512" y="28"/>
                      <a:pt x="512" y="28"/>
                    </a:cubicBezTo>
                    <a:cubicBezTo>
                      <a:pt x="512" y="28"/>
                      <a:pt x="512" y="28"/>
                      <a:pt x="512" y="28"/>
                    </a:cubicBezTo>
                    <a:cubicBezTo>
                      <a:pt x="512" y="28"/>
                      <a:pt x="512" y="28"/>
                      <a:pt x="512" y="27"/>
                    </a:cubicBezTo>
                    <a:close/>
                    <a:moveTo>
                      <a:pt x="507" y="33"/>
                    </a:moveTo>
                    <a:cubicBezTo>
                      <a:pt x="507" y="33"/>
                      <a:pt x="507" y="32"/>
                      <a:pt x="507" y="32"/>
                    </a:cubicBezTo>
                    <a:cubicBezTo>
                      <a:pt x="507" y="32"/>
                      <a:pt x="507" y="32"/>
                      <a:pt x="507" y="33"/>
                    </a:cubicBezTo>
                    <a:close/>
                    <a:moveTo>
                      <a:pt x="382" y="184"/>
                    </a:moveTo>
                    <a:cubicBezTo>
                      <a:pt x="382" y="184"/>
                      <a:pt x="382" y="184"/>
                      <a:pt x="382" y="184"/>
                    </a:cubicBezTo>
                    <a:close/>
                    <a:moveTo>
                      <a:pt x="512" y="26"/>
                    </a:moveTo>
                    <a:cubicBezTo>
                      <a:pt x="511" y="26"/>
                      <a:pt x="512" y="27"/>
                      <a:pt x="512" y="26"/>
                    </a:cubicBezTo>
                    <a:close/>
                    <a:moveTo>
                      <a:pt x="382" y="184"/>
                    </a:moveTo>
                    <a:cubicBezTo>
                      <a:pt x="382" y="184"/>
                      <a:pt x="381" y="183"/>
                      <a:pt x="382" y="184"/>
                    </a:cubicBezTo>
                    <a:close/>
                    <a:moveTo>
                      <a:pt x="381" y="184"/>
                    </a:moveTo>
                    <a:cubicBezTo>
                      <a:pt x="381" y="184"/>
                      <a:pt x="381" y="184"/>
                      <a:pt x="381" y="184"/>
                    </a:cubicBezTo>
                    <a:close/>
                    <a:moveTo>
                      <a:pt x="519" y="16"/>
                    </a:moveTo>
                    <a:cubicBezTo>
                      <a:pt x="519" y="16"/>
                      <a:pt x="519" y="16"/>
                      <a:pt x="519" y="16"/>
                    </a:cubicBezTo>
                    <a:close/>
                    <a:moveTo>
                      <a:pt x="508" y="28"/>
                    </a:moveTo>
                    <a:cubicBezTo>
                      <a:pt x="509" y="28"/>
                      <a:pt x="509" y="28"/>
                      <a:pt x="510" y="28"/>
                    </a:cubicBezTo>
                    <a:cubicBezTo>
                      <a:pt x="509" y="27"/>
                      <a:pt x="508" y="28"/>
                      <a:pt x="508" y="28"/>
                    </a:cubicBezTo>
                    <a:close/>
                    <a:moveTo>
                      <a:pt x="504" y="31"/>
                    </a:moveTo>
                    <a:cubicBezTo>
                      <a:pt x="504" y="31"/>
                      <a:pt x="504" y="31"/>
                      <a:pt x="504" y="31"/>
                    </a:cubicBezTo>
                    <a:close/>
                    <a:moveTo>
                      <a:pt x="504" y="31"/>
                    </a:moveTo>
                    <a:cubicBezTo>
                      <a:pt x="503" y="31"/>
                      <a:pt x="504" y="31"/>
                      <a:pt x="504" y="31"/>
                    </a:cubicBezTo>
                    <a:close/>
                    <a:moveTo>
                      <a:pt x="377" y="184"/>
                    </a:moveTo>
                    <a:cubicBezTo>
                      <a:pt x="378" y="184"/>
                      <a:pt x="377" y="183"/>
                      <a:pt x="377" y="184"/>
                    </a:cubicBezTo>
                    <a:close/>
                    <a:moveTo>
                      <a:pt x="519" y="10"/>
                    </a:moveTo>
                    <a:cubicBezTo>
                      <a:pt x="520" y="10"/>
                      <a:pt x="520" y="10"/>
                      <a:pt x="521" y="10"/>
                    </a:cubicBezTo>
                    <a:cubicBezTo>
                      <a:pt x="520" y="9"/>
                      <a:pt x="520" y="10"/>
                      <a:pt x="519" y="10"/>
                    </a:cubicBezTo>
                    <a:close/>
                    <a:moveTo>
                      <a:pt x="507" y="27"/>
                    </a:moveTo>
                    <a:cubicBezTo>
                      <a:pt x="505" y="26"/>
                      <a:pt x="503" y="26"/>
                      <a:pt x="502" y="26"/>
                    </a:cubicBezTo>
                    <a:cubicBezTo>
                      <a:pt x="502" y="27"/>
                      <a:pt x="502" y="27"/>
                      <a:pt x="503" y="27"/>
                    </a:cubicBezTo>
                    <a:cubicBezTo>
                      <a:pt x="504" y="27"/>
                      <a:pt x="506" y="27"/>
                      <a:pt x="506" y="28"/>
                    </a:cubicBezTo>
                    <a:cubicBezTo>
                      <a:pt x="506" y="27"/>
                      <a:pt x="506" y="27"/>
                      <a:pt x="507" y="27"/>
                    </a:cubicBezTo>
                    <a:close/>
                    <a:moveTo>
                      <a:pt x="505" y="29"/>
                    </a:moveTo>
                    <a:cubicBezTo>
                      <a:pt x="504" y="28"/>
                      <a:pt x="505" y="29"/>
                      <a:pt x="505" y="29"/>
                    </a:cubicBezTo>
                    <a:close/>
                    <a:moveTo>
                      <a:pt x="504" y="28"/>
                    </a:moveTo>
                    <a:cubicBezTo>
                      <a:pt x="503" y="28"/>
                      <a:pt x="504" y="29"/>
                      <a:pt x="504" y="28"/>
                    </a:cubicBezTo>
                    <a:close/>
                    <a:moveTo>
                      <a:pt x="500" y="32"/>
                    </a:moveTo>
                    <a:cubicBezTo>
                      <a:pt x="499" y="32"/>
                      <a:pt x="500" y="33"/>
                      <a:pt x="500" y="32"/>
                    </a:cubicBezTo>
                    <a:close/>
                    <a:moveTo>
                      <a:pt x="499" y="33"/>
                    </a:moveTo>
                    <a:cubicBezTo>
                      <a:pt x="499" y="33"/>
                      <a:pt x="499" y="33"/>
                      <a:pt x="499" y="33"/>
                    </a:cubicBezTo>
                    <a:cubicBezTo>
                      <a:pt x="499" y="33"/>
                      <a:pt x="499" y="33"/>
                      <a:pt x="499" y="33"/>
                    </a:cubicBezTo>
                    <a:close/>
                    <a:moveTo>
                      <a:pt x="516" y="10"/>
                    </a:moveTo>
                    <a:cubicBezTo>
                      <a:pt x="517" y="10"/>
                      <a:pt x="518" y="11"/>
                      <a:pt x="518" y="10"/>
                    </a:cubicBezTo>
                    <a:cubicBezTo>
                      <a:pt x="517" y="10"/>
                      <a:pt x="517" y="9"/>
                      <a:pt x="516" y="10"/>
                    </a:cubicBezTo>
                    <a:close/>
                    <a:moveTo>
                      <a:pt x="374" y="183"/>
                    </a:moveTo>
                    <a:cubicBezTo>
                      <a:pt x="374" y="184"/>
                      <a:pt x="375" y="183"/>
                      <a:pt x="375" y="183"/>
                    </a:cubicBezTo>
                    <a:cubicBezTo>
                      <a:pt x="374" y="183"/>
                      <a:pt x="374" y="183"/>
                      <a:pt x="374" y="183"/>
                    </a:cubicBezTo>
                    <a:close/>
                    <a:moveTo>
                      <a:pt x="510" y="17"/>
                    </a:moveTo>
                    <a:cubicBezTo>
                      <a:pt x="510" y="17"/>
                      <a:pt x="510" y="17"/>
                      <a:pt x="511" y="17"/>
                    </a:cubicBezTo>
                    <a:cubicBezTo>
                      <a:pt x="510" y="17"/>
                      <a:pt x="510" y="16"/>
                      <a:pt x="510" y="17"/>
                    </a:cubicBezTo>
                    <a:close/>
                    <a:moveTo>
                      <a:pt x="370" y="186"/>
                    </a:moveTo>
                    <a:cubicBezTo>
                      <a:pt x="371" y="186"/>
                      <a:pt x="371" y="186"/>
                      <a:pt x="371" y="186"/>
                    </a:cubicBezTo>
                    <a:cubicBezTo>
                      <a:pt x="371" y="185"/>
                      <a:pt x="371" y="186"/>
                      <a:pt x="370" y="186"/>
                    </a:cubicBezTo>
                    <a:close/>
                    <a:moveTo>
                      <a:pt x="516" y="10"/>
                    </a:moveTo>
                    <a:cubicBezTo>
                      <a:pt x="515" y="9"/>
                      <a:pt x="516" y="10"/>
                      <a:pt x="516" y="10"/>
                    </a:cubicBezTo>
                    <a:close/>
                    <a:moveTo>
                      <a:pt x="514" y="10"/>
                    </a:moveTo>
                    <a:cubicBezTo>
                      <a:pt x="514" y="10"/>
                      <a:pt x="515" y="10"/>
                      <a:pt x="515" y="11"/>
                    </a:cubicBezTo>
                    <a:cubicBezTo>
                      <a:pt x="515" y="10"/>
                      <a:pt x="515" y="10"/>
                      <a:pt x="515" y="10"/>
                    </a:cubicBezTo>
                    <a:cubicBezTo>
                      <a:pt x="515" y="10"/>
                      <a:pt x="515" y="10"/>
                      <a:pt x="514" y="10"/>
                    </a:cubicBezTo>
                    <a:close/>
                    <a:moveTo>
                      <a:pt x="501" y="27"/>
                    </a:moveTo>
                    <a:cubicBezTo>
                      <a:pt x="501" y="27"/>
                      <a:pt x="502" y="27"/>
                      <a:pt x="502" y="27"/>
                    </a:cubicBezTo>
                    <a:cubicBezTo>
                      <a:pt x="501" y="27"/>
                      <a:pt x="501" y="27"/>
                      <a:pt x="501" y="27"/>
                    </a:cubicBezTo>
                    <a:close/>
                    <a:moveTo>
                      <a:pt x="510" y="17"/>
                    </a:moveTo>
                    <a:cubicBezTo>
                      <a:pt x="509" y="17"/>
                      <a:pt x="509" y="17"/>
                      <a:pt x="508" y="16"/>
                    </a:cubicBezTo>
                    <a:cubicBezTo>
                      <a:pt x="508" y="16"/>
                      <a:pt x="508" y="16"/>
                      <a:pt x="508" y="17"/>
                    </a:cubicBezTo>
                    <a:cubicBezTo>
                      <a:pt x="507" y="17"/>
                      <a:pt x="507" y="15"/>
                      <a:pt x="506" y="16"/>
                    </a:cubicBezTo>
                    <a:cubicBezTo>
                      <a:pt x="507" y="17"/>
                      <a:pt x="509" y="17"/>
                      <a:pt x="510" y="17"/>
                    </a:cubicBezTo>
                    <a:close/>
                    <a:moveTo>
                      <a:pt x="369" y="186"/>
                    </a:moveTo>
                    <a:cubicBezTo>
                      <a:pt x="369" y="186"/>
                      <a:pt x="369" y="186"/>
                      <a:pt x="369" y="186"/>
                    </a:cubicBezTo>
                    <a:cubicBezTo>
                      <a:pt x="369" y="186"/>
                      <a:pt x="369" y="187"/>
                      <a:pt x="370" y="186"/>
                    </a:cubicBezTo>
                    <a:cubicBezTo>
                      <a:pt x="369" y="186"/>
                      <a:pt x="369" y="186"/>
                      <a:pt x="369" y="186"/>
                    </a:cubicBezTo>
                    <a:close/>
                    <a:moveTo>
                      <a:pt x="495" y="32"/>
                    </a:moveTo>
                    <a:cubicBezTo>
                      <a:pt x="495" y="33"/>
                      <a:pt x="496" y="33"/>
                      <a:pt x="496" y="33"/>
                    </a:cubicBezTo>
                    <a:cubicBezTo>
                      <a:pt x="496" y="32"/>
                      <a:pt x="495" y="32"/>
                      <a:pt x="495" y="32"/>
                    </a:cubicBezTo>
                    <a:close/>
                    <a:moveTo>
                      <a:pt x="510" y="10"/>
                    </a:moveTo>
                    <a:cubicBezTo>
                      <a:pt x="509" y="10"/>
                      <a:pt x="508" y="10"/>
                      <a:pt x="507" y="10"/>
                    </a:cubicBezTo>
                    <a:cubicBezTo>
                      <a:pt x="506" y="10"/>
                      <a:pt x="506" y="10"/>
                      <a:pt x="506" y="11"/>
                    </a:cubicBezTo>
                    <a:cubicBezTo>
                      <a:pt x="505" y="10"/>
                      <a:pt x="505" y="10"/>
                      <a:pt x="505" y="10"/>
                    </a:cubicBezTo>
                    <a:cubicBezTo>
                      <a:pt x="506" y="12"/>
                      <a:pt x="508" y="11"/>
                      <a:pt x="510" y="11"/>
                    </a:cubicBezTo>
                    <a:cubicBezTo>
                      <a:pt x="511" y="11"/>
                      <a:pt x="513" y="10"/>
                      <a:pt x="514" y="11"/>
                    </a:cubicBezTo>
                    <a:cubicBezTo>
                      <a:pt x="514" y="10"/>
                      <a:pt x="514" y="10"/>
                      <a:pt x="514" y="10"/>
                    </a:cubicBezTo>
                    <a:cubicBezTo>
                      <a:pt x="513" y="10"/>
                      <a:pt x="511" y="9"/>
                      <a:pt x="510" y="10"/>
                    </a:cubicBezTo>
                    <a:close/>
                    <a:moveTo>
                      <a:pt x="370" y="184"/>
                    </a:moveTo>
                    <a:cubicBezTo>
                      <a:pt x="370" y="184"/>
                      <a:pt x="370" y="184"/>
                      <a:pt x="370" y="184"/>
                    </a:cubicBezTo>
                    <a:cubicBezTo>
                      <a:pt x="370" y="184"/>
                      <a:pt x="370" y="184"/>
                      <a:pt x="370" y="185"/>
                    </a:cubicBezTo>
                    <a:cubicBezTo>
                      <a:pt x="370" y="184"/>
                      <a:pt x="371" y="184"/>
                      <a:pt x="371" y="184"/>
                    </a:cubicBezTo>
                    <a:cubicBezTo>
                      <a:pt x="371" y="184"/>
                      <a:pt x="370" y="184"/>
                      <a:pt x="370" y="184"/>
                    </a:cubicBezTo>
                    <a:close/>
                    <a:moveTo>
                      <a:pt x="384" y="168"/>
                    </a:moveTo>
                    <a:cubicBezTo>
                      <a:pt x="383" y="168"/>
                      <a:pt x="384" y="169"/>
                      <a:pt x="384" y="168"/>
                    </a:cubicBezTo>
                    <a:close/>
                    <a:moveTo>
                      <a:pt x="368" y="186"/>
                    </a:moveTo>
                    <a:cubicBezTo>
                      <a:pt x="368" y="186"/>
                      <a:pt x="368" y="187"/>
                      <a:pt x="368" y="186"/>
                    </a:cubicBezTo>
                    <a:close/>
                    <a:moveTo>
                      <a:pt x="498" y="27"/>
                    </a:moveTo>
                    <a:cubicBezTo>
                      <a:pt x="499" y="27"/>
                      <a:pt x="499" y="27"/>
                      <a:pt x="499" y="27"/>
                    </a:cubicBezTo>
                    <a:cubicBezTo>
                      <a:pt x="499" y="26"/>
                      <a:pt x="499" y="27"/>
                      <a:pt x="498" y="27"/>
                    </a:cubicBezTo>
                    <a:close/>
                    <a:moveTo>
                      <a:pt x="369" y="184"/>
                    </a:moveTo>
                    <a:cubicBezTo>
                      <a:pt x="368" y="184"/>
                      <a:pt x="369" y="185"/>
                      <a:pt x="369" y="184"/>
                    </a:cubicBezTo>
                    <a:close/>
                    <a:moveTo>
                      <a:pt x="494" y="33"/>
                    </a:moveTo>
                    <a:cubicBezTo>
                      <a:pt x="493" y="32"/>
                      <a:pt x="494" y="33"/>
                      <a:pt x="494" y="33"/>
                    </a:cubicBezTo>
                    <a:close/>
                    <a:moveTo>
                      <a:pt x="368" y="185"/>
                    </a:moveTo>
                    <a:cubicBezTo>
                      <a:pt x="368" y="184"/>
                      <a:pt x="368" y="185"/>
                      <a:pt x="368" y="185"/>
                    </a:cubicBezTo>
                    <a:close/>
                    <a:moveTo>
                      <a:pt x="493" y="33"/>
                    </a:moveTo>
                    <a:cubicBezTo>
                      <a:pt x="493" y="33"/>
                      <a:pt x="493" y="33"/>
                      <a:pt x="493" y="33"/>
                    </a:cubicBezTo>
                    <a:cubicBezTo>
                      <a:pt x="493" y="33"/>
                      <a:pt x="493" y="33"/>
                      <a:pt x="493" y="33"/>
                    </a:cubicBezTo>
                    <a:cubicBezTo>
                      <a:pt x="493" y="33"/>
                      <a:pt x="493" y="33"/>
                      <a:pt x="493" y="33"/>
                    </a:cubicBezTo>
                    <a:cubicBezTo>
                      <a:pt x="493" y="33"/>
                      <a:pt x="493" y="33"/>
                      <a:pt x="493" y="33"/>
                    </a:cubicBezTo>
                    <a:close/>
                    <a:moveTo>
                      <a:pt x="497" y="27"/>
                    </a:moveTo>
                    <a:cubicBezTo>
                      <a:pt x="497" y="26"/>
                      <a:pt x="498" y="27"/>
                      <a:pt x="498" y="27"/>
                    </a:cubicBezTo>
                    <a:cubicBezTo>
                      <a:pt x="498" y="26"/>
                      <a:pt x="497" y="26"/>
                      <a:pt x="497" y="27"/>
                    </a:cubicBezTo>
                    <a:close/>
                    <a:moveTo>
                      <a:pt x="496" y="29"/>
                    </a:moveTo>
                    <a:cubicBezTo>
                      <a:pt x="496" y="29"/>
                      <a:pt x="496" y="29"/>
                      <a:pt x="496" y="29"/>
                    </a:cubicBezTo>
                    <a:close/>
                    <a:moveTo>
                      <a:pt x="368" y="183"/>
                    </a:moveTo>
                    <a:cubicBezTo>
                      <a:pt x="368" y="183"/>
                      <a:pt x="368" y="183"/>
                      <a:pt x="368" y="183"/>
                    </a:cubicBezTo>
                    <a:cubicBezTo>
                      <a:pt x="368" y="184"/>
                      <a:pt x="368" y="184"/>
                      <a:pt x="369" y="183"/>
                    </a:cubicBezTo>
                    <a:cubicBezTo>
                      <a:pt x="369" y="183"/>
                      <a:pt x="368" y="183"/>
                      <a:pt x="368" y="183"/>
                    </a:cubicBezTo>
                    <a:close/>
                    <a:moveTo>
                      <a:pt x="504" y="16"/>
                    </a:moveTo>
                    <a:cubicBezTo>
                      <a:pt x="504" y="17"/>
                      <a:pt x="505" y="17"/>
                      <a:pt x="505" y="17"/>
                    </a:cubicBezTo>
                    <a:cubicBezTo>
                      <a:pt x="505" y="16"/>
                      <a:pt x="506" y="16"/>
                      <a:pt x="506" y="16"/>
                    </a:cubicBezTo>
                    <a:cubicBezTo>
                      <a:pt x="505" y="16"/>
                      <a:pt x="504" y="16"/>
                      <a:pt x="504" y="16"/>
                    </a:cubicBezTo>
                    <a:close/>
                    <a:moveTo>
                      <a:pt x="491" y="32"/>
                    </a:moveTo>
                    <a:cubicBezTo>
                      <a:pt x="491" y="33"/>
                      <a:pt x="491" y="32"/>
                      <a:pt x="490" y="33"/>
                    </a:cubicBezTo>
                    <a:cubicBezTo>
                      <a:pt x="491" y="33"/>
                      <a:pt x="492" y="33"/>
                      <a:pt x="491" y="32"/>
                    </a:cubicBezTo>
                    <a:close/>
                    <a:moveTo>
                      <a:pt x="511" y="5"/>
                    </a:moveTo>
                    <a:cubicBezTo>
                      <a:pt x="510" y="5"/>
                      <a:pt x="509" y="6"/>
                      <a:pt x="508" y="5"/>
                    </a:cubicBezTo>
                    <a:cubicBezTo>
                      <a:pt x="508" y="5"/>
                      <a:pt x="507" y="5"/>
                      <a:pt x="507" y="6"/>
                    </a:cubicBezTo>
                    <a:cubicBezTo>
                      <a:pt x="507" y="6"/>
                      <a:pt x="507" y="6"/>
                      <a:pt x="507" y="7"/>
                    </a:cubicBezTo>
                    <a:cubicBezTo>
                      <a:pt x="508" y="6"/>
                      <a:pt x="509" y="6"/>
                      <a:pt x="509" y="6"/>
                    </a:cubicBezTo>
                    <a:cubicBezTo>
                      <a:pt x="510" y="6"/>
                      <a:pt x="512" y="6"/>
                      <a:pt x="513" y="6"/>
                    </a:cubicBezTo>
                    <a:cubicBezTo>
                      <a:pt x="513" y="5"/>
                      <a:pt x="512" y="6"/>
                      <a:pt x="511" y="5"/>
                    </a:cubicBezTo>
                    <a:close/>
                    <a:moveTo>
                      <a:pt x="367" y="183"/>
                    </a:moveTo>
                    <a:cubicBezTo>
                      <a:pt x="367" y="183"/>
                      <a:pt x="367" y="183"/>
                      <a:pt x="367" y="183"/>
                    </a:cubicBezTo>
                    <a:close/>
                    <a:moveTo>
                      <a:pt x="505" y="14"/>
                    </a:moveTo>
                    <a:cubicBezTo>
                      <a:pt x="505" y="14"/>
                      <a:pt x="506" y="14"/>
                      <a:pt x="506" y="14"/>
                    </a:cubicBezTo>
                    <a:cubicBezTo>
                      <a:pt x="506" y="14"/>
                      <a:pt x="506" y="14"/>
                      <a:pt x="506" y="14"/>
                    </a:cubicBezTo>
                    <a:cubicBezTo>
                      <a:pt x="506" y="13"/>
                      <a:pt x="506" y="13"/>
                      <a:pt x="505" y="14"/>
                    </a:cubicBezTo>
                    <a:close/>
                    <a:moveTo>
                      <a:pt x="503" y="17"/>
                    </a:moveTo>
                    <a:cubicBezTo>
                      <a:pt x="503" y="16"/>
                      <a:pt x="503" y="18"/>
                      <a:pt x="503" y="17"/>
                    </a:cubicBezTo>
                    <a:close/>
                    <a:moveTo>
                      <a:pt x="363" y="183"/>
                    </a:moveTo>
                    <a:cubicBezTo>
                      <a:pt x="364" y="184"/>
                      <a:pt x="365" y="184"/>
                      <a:pt x="365" y="183"/>
                    </a:cubicBezTo>
                    <a:cubicBezTo>
                      <a:pt x="365" y="183"/>
                      <a:pt x="365" y="183"/>
                      <a:pt x="365" y="183"/>
                    </a:cubicBezTo>
                    <a:cubicBezTo>
                      <a:pt x="365" y="183"/>
                      <a:pt x="365" y="183"/>
                      <a:pt x="365" y="183"/>
                    </a:cubicBezTo>
                    <a:cubicBezTo>
                      <a:pt x="365" y="183"/>
                      <a:pt x="365" y="183"/>
                      <a:pt x="364" y="183"/>
                    </a:cubicBezTo>
                    <a:cubicBezTo>
                      <a:pt x="364" y="183"/>
                      <a:pt x="364" y="183"/>
                      <a:pt x="365" y="183"/>
                    </a:cubicBezTo>
                    <a:cubicBezTo>
                      <a:pt x="364" y="183"/>
                      <a:pt x="364" y="183"/>
                      <a:pt x="363" y="183"/>
                    </a:cubicBezTo>
                    <a:close/>
                    <a:moveTo>
                      <a:pt x="501" y="17"/>
                    </a:moveTo>
                    <a:cubicBezTo>
                      <a:pt x="501" y="17"/>
                      <a:pt x="502" y="18"/>
                      <a:pt x="502" y="17"/>
                    </a:cubicBezTo>
                    <a:cubicBezTo>
                      <a:pt x="502" y="17"/>
                      <a:pt x="501" y="17"/>
                      <a:pt x="501" y="17"/>
                    </a:cubicBezTo>
                    <a:close/>
                    <a:moveTo>
                      <a:pt x="488" y="32"/>
                    </a:moveTo>
                    <a:cubicBezTo>
                      <a:pt x="488" y="33"/>
                      <a:pt x="489" y="33"/>
                      <a:pt x="489" y="33"/>
                    </a:cubicBezTo>
                    <a:cubicBezTo>
                      <a:pt x="489" y="32"/>
                      <a:pt x="488" y="32"/>
                      <a:pt x="488" y="32"/>
                    </a:cubicBezTo>
                    <a:close/>
                    <a:moveTo>
                      <a:pt x="504" y="13"/>
                    </a:moveTo>
                    <a:cubicBezTo>
                      <a:pt x="504" y="13"/>
                      <a:pt x="505" y="14"/>
                      <a:pt x="504" y="13"/>
                    </a:cubicBezTo>
                    <a:close/>
                    <a:moveTo>
                      <a:pt x="491" y="28"/>
                    </a:moveTo>
                    <a:cubicBezTo>
                      <a:pt x="491" y="28"/>
                      <a:pt x="492" y="28"/>
                      <a:pt x="492" y="28"/>
                    </a:cubicBezTo>
                    <a:cubicBezTo>
                      <a:pt x="491" y="28"/>
                      <a:pt x="491" y="28"/>
                      <a:pt x="491" y="28"/>
                    </a:cubicBezTo>
                    <a:close/>
                    <a:moveTo>
                      <a:pt x="502" y="10"/>
                    </a:moveTo>
                    <a:cubicBezTo>
                      <a:pt x="502" y="11"/>
                      <a:pt x="504" y="11"/>
                      <a:pt x="505" y="11"/>
                    </a:cubicBezTo>
                    <a:cubicBezTo>
                      <a:pt x="504" y="10"/>
                      <a:pt x="503" y="10"/>
                      <a:pt x="502" y="10"/>
                    </a:cubicBezTo>
                    <a:close/>
                    <a:moveTo>
                      <a:pt x="361" y="183"/>
                    </a:moveTo>
                    <a:cubicBezTo>
                      <a:pt x="361" y="183"/>
                      <a:pt x="361" y="183"/>
                      <a:pt x="361" y="184"/>
                    </a:cubicBezTo>
                    <a:cubicBezTo>
                      <a:pt x="361" y="183"/>
                      <a:pt x="362" y="184"/>
                      <a:pt x="362" y="183"/>
                    </a:cubicBezTo>
                    <a:cubicBezTo>
                      <a:pt x="362" y="183"/>
                      <a:pt x="361" y="183"/>
                      <a:pt x="361" y="183"/>
                    </a:cubicBezTo>
                    <a:close/>
                    <a:moveTo>
                      <a:pt x="497" y="16"/>
                    </a:moveTo>
                    <a:cubicBezTo>
                      <a:pt x="497" y="16"/>
                      <a:pt x="497" y="17"/>
                      <a:pt x="498" y="17"/>
                    </a:cubicBezTo>
                    <a:cubicBezTo>
                      <a:pt x="498" y="17"/>
                      <a:pt x="497" y="16"/>
                      <a:pt x="497" y="16"/>
                    </a:cubicBezTo>
                    <a:close/>
                    <a:moveTo>
                      <a:pt x="487" y="28"/>
                    </a:moveTo>
                    <a:cubicBezTo>
                      <a:pt x="487" y="29"/>
                      <a:pt x="487" y="28"/>
                      <a:pt x="487" y="29"/>
                    </a:cubicBezTo>
                    <a:cubicBezTo>
                      <a:pt x="487" y="29"/>
                      <a:pt x="487" y="29"/>
                      <a:pt x="487" y="29"/>
                    </a:cubicBezTo>
                    <a:cubicBezTo>
                      <a:pt x="487" y="29"/>
                      <a:pt x="487" y="28"/>
                      <a:pt x="487" y="28"/>
                    </a:cubicBezTo>
                    <a:close/>
                    <a:moveTo>
                      <a:pt x="360" y="183"/>
                    </a:moveTo>
                    <a:cubicBezTo>
                      <a:pt x="359" y="183"/>
                      <a:pt x="360" y="183"/>
                      <a:pt x="360" y="183"/>
                    </a:cubicBezTo>
                    <a:close/>
                    <a:moveTo>
                      <a:pt x="497" y="17"/>
                    </a:moveTo>
                    <a:cubicBezTo>
                      <a:pt x="496" y="16"/>
                      <a:pt x="497" y="17"/>
                      <a:pt x="497" y="17"/>
                    </a:cubicBezTo>
                    <a:close/>
                    <a:moveTo>
                      <a:pt x="486" y="29"/>
                    </a:moveTo>
                    <a:cubicBezTo>
                      <a:pt x="486" y="29"/>
                      <a:pt x="487" y="29"/>
                      <a:pt x="486" y="29"/>
                    </a:cubicBezTo>
                    <a:close/>
                    <a:moveTo>
                      <a:pt x="500" y="11"/>
                    </a:moveTo>
                    <a:cubicBezTo>
                      <a:pt x="501" y="11"/>
                      <a:pt x="501" y="11"/>
                      <a:pt x="501" y="10"/>
                    </a:cubicBezTo>
                    <a:cubicBezTo>
                      <a:pt x="501" y="10"/>
                      <a:pt x="500" y="10"/>
                      <a:pt x="500" y="11"/>
                    </a:cubicBezTo>
                    <a:close/>
                    <a:moveTo>
                      <a:pt x="503" y="5"/>
                    </a:moveTo>
                    <a:cubicBezTo>
                      <a:pt x="503" y="5"/>
                      <a:pt x="503" y="5"/>
                      <a:pt x="503" y="5"/>
                    </a:cubicBezTo>
                    <a:cubicBezTo>
                      <a:pt x="503" y="6"/>
                      <a:pt x="502" y="6"/>
                      <a:pt x="502" y="6"/>
                    </a:cubicBezTo>
                    <a:cubicBezTo>
                      <a:pt x="503" y="6"/>
                      <a:pt x="503" y="7"/>
                      <a:pt x="504" y="7"/>
                    </a:cubicBezTo>
                    <a:cubicBezTo>
                      <a:pt x="503" y="6"/>
                      <a:pt x="504" y="6"/>
                      <a:pt x="503" y="5"/>
                    </a:cubicBezTo>
                    <a:close/>
                    <a:moveTo>
                      <a:pt x="356" y="184"/>
                    </a:moveTo>
                    <a:cubicBezTo>
                      <a:pt x="357" y="184"/>
                      <a:pt x="357" y="184"/>
                      <a:pt x="358" y="184"/>
                    </a:cubicBezTo>
                    <a:cubicBezTo>
                      <a:pt x="358" y="183"/>
                      <a:pt x="356" y="184"/>
                      <a:pt x="356" y="184"/>
                    </a:cubicBezTo>
                    <a:close/>
                    <a:moveTo>
                      <a:pt x="479" y="36"/>
                    </a:moveTo>
                    <a:cubicBezTo>
                      <a:pt x="479" y="35"/>
                      <a:pt x="480" y="36"/>
                      <a:pt x="479" y="36"/>
                    </a:cubicBezTo>
                    <a:close/>
                    <a:moveTo>
                      <a:pt x="499" y="10"/>
                    </a:moveTo>
                    <a:cubicBezTo>
                      <a:pt x="499" y="11"/>
                      <a:pt x="498" y="10"/>
                      <a:pt x="498" y="10"/>
                    </a:cubicBezTo>
                    <a:cubicBezTo>
                      <a:pt x="498" y="11"/>
                      <a:pt x="500" y="11"/>
                      <a:pt x="500" y="11"/>
                    </a:cubicBezTo>
                    <a:cubicBezTo>
                      <a:pt x="500" y="11"/>
                      <a:pt x="499" y="10"/>
                      <a:pt x="499" y="10"/>
                    </a:cubicBezTo>
                    <a:close/>
                    <a:moveTo>
                      <a:pt x="485" y="28"/>
                    </a:moveTo>
                    <a:cubicBezTo>
                      <a:pt x="485" y="29"/>
                      <a:pt x="485" y="28"/>
                      <a:pt x="485" y="28"/>
                    </a:cubicBezTo>
                    <a:close/>
                    <a:moveTo>
                      <a:pt x="497" y="14"/>
                    </a:moveTo>
                    <a:cubicBezTo>
                      <a:pt x="497" y="14"/>
                      <a:pt x="497" y="13"/>
                      <a:pt x="497" y="14"/>
                    </a:cubicBezTo>
                    <a:close/>
                    <a:moveTo>
                      <a:pt x="497" y="14"/>
                    </a:moveTo>
                    <a:cubicBezTo>
                      <a:pt x="496" y="13"/>
                      <a:pt x="496" y="14"/>
                      <a:pt x="497" y="14"/>
                    </a:cubicBezTo>
                    <a:close/>
                    <a:moveTo>
                      <a:pt x="480" y="33"/>
                    </a:moveTo>
                    <a:cubicBezTo>
                      <a:pt x="480" y="33"/>
                      <a:pt x="479" y="33"/>
                      <a:pt x="480" y="33"/>
                    </a:cubicBezTo>
                    <a:close/>
                    <a:moveTo>
                      <a:pt x="354" y="184"/>
                    </a:moveTo>
                    <a:cubicBezTo>
                      <a:pt x="354" y="184"/>
                      <a:pt x="355" y="184"/>
                      <a:pt x="355" y="184"/>
                    </a:cubicBezTo>
                    <a:cubicBezTo>
                      <a:pt x="355" y="183"/>
                      <a:pt x="354" y="184"/>
                      <a:pt x="354" y="184"/>
                    </a:cubicBezTo>
                    <a:close/>
                    <a:moveTo>
                      <a:pt x="498" y="5"/>
                    </a:moveTo>
                    <a:cubicBezTo>
                      <a:pt x="497" y="5"/>
                      <a:pt x="497" y="6"/>
                      <a:pt x="496" y="6"/>
                    </a:cubicBezTo>
                    <a:cubicBezTo>
                      <a:pt x="495" y="5"/>
                      <a:pt x="493" y="5"/>
                      <a:pt x="492" y="5"/>
                    </a:cubicBezTo>
                    <a:cubicBezTo>
                      <a:pt x="492" y="6"/>
                      <a:pt x="492" y="6"/>
                      <a:pt x="493" y="7"/>
                    </a:cubicBezTo>
                    <a:cubicBezTo>
                      <a:pt x="494" y="6"/>
                      <a:pt x="496" y="7"/>
                      <a:pt x="498" y="6"/>
                    </a:cubicBezTo>
                    <a:cubicBezTo>
                      <a:pt x="499" y="7"/>
                      <a:pt x="500" y="7"/>
                      <a:pt x="500" y="6"/>
                    </a:cubicBezTo>
                    <a:cubicBezTo>
                      <a:pt x="500" y="6"/>
                      <a:pt x="498" y="6"/>
                      <a:pt x="498" y="5"/>
                    </a:cubicBezTo>
                    <a:close/>
                    <a:moveTo>
                      <a:pt x="479" y="32"/>
                    </a:moveTo>
                    <a:cubicBezTo>
                      <a:pt x="478" y="32"/>
                      <a:pt x="479" y="33"/>
                      <a:pt x="479" y="32"/>
                    </a:cubicBezTo>
                    <a:close/>
                    <a:moveTo>
                      <a:pt x="496" y="11"/>
                    </a:moveTo>
                    <a:cubicBezTo>
                      <a:pt x="496" y="11"/>
                      <a:pt x="496" y="11"/>
                      <a:pt x="496" y="11"/>
                    </a:cubicBezTo>
                    <a:cubicBezTo>
                      <a:pt x="496" y="11"/>
                      <a:pt x="496" y="11"/>
                      <a:pt x="496" y="11"/>
                    </a:cubicBezTo>
                    <a:close/>
                    <a:moveTo>
                      <a:pt x="491" y="16"/>
                    </a:moveTo>
                    <a:cubicBezTo>
                      <a:pt x="491" y="16"/>
                      <a:pt x="491" y="16"/>
                      <a:pt x="491" y="17"/>
                    </a:cubicBezTo>
                    <a:cubicBezTo>
                      <a:pt x="491" y="17"/>
                      <a:pt x="490" y="17"/>
                      <a:pt x="491" y="17"/>
                    </a:cubicBezTo>
                    <a:cubicBezTo>
                      <a:pt x="491" y="17"/>
                      <a:pt x="491" y="17"/>
                      <a:pt x="492" y="17"/>
                    </a:cubicBezTo>
                    <a:cubicBezTo>
                      <a:pt x="492" y="17"/>
                      <a:pt x="491" y="17"/>
                      <a:pt x="491" y="16"/>
                    </a:cubicBezTo>
                    <a:close/>
                    <a:moveTo>
                      <a:pt x="353" y="184"/>
                    </a:moveTo>
                    <a:cubicBezTo>
                      <a:pt x="353" y="184"/>
                      <a:pt x="354" y="184"/>
                      <a:pt x="354" y="184"/>
                    </a:cubicBezTo>
                    <a:cubicBezTo>
                      <a:pt x="353" y="184"/>
                      <a:pt x="353" y="183"/>
                      <a:pt x="353" y="184"/>
                    </a:cubicBezTo>
                    <a:close/>
                    <a:moveTo>
                      <a:pt x="495" y="10"/>
                    </a:moveTo>
                    <a:cubicBezTo>
                      <a:pt x="494" y="11"/>
                      <a:pt x="495" y="11"/>
                      <a:pt x="495" y="11"/>
                    </a:cubicBezTo>
                    <a:cubicBezTo>
                      <a:pt x="496" y="11"/>
                      <a:pt x="495" y="10"/>
                      <a:pt x="495" y="10"/>
                    </a:cubicBezTo>
                    <a:close/>
                    <a:moveTo>
                      <a:pt x="486" y="21"/>
                    </a:moveTo>
                    <a:cubicBezTo>
                      <a:pt x="486" y="21"/>
                      <a:pt x="487" y="21"/>
                      <a:pt x="486" y="21"/>
                    </a:cubicBezTo>
                    <a:close/>
                    <a:moveTo>
                      <a:pt x="352" y="184"/>
                    </a:moveTo>
                    <a:cubicBezTo>
                      <a:pt x="352" y="184"/>
                      <a:pt x="352" y="184"/>
                      <a:pt x="352" y="184"/>
                    </a:cubicBezTo>
                    <a:cubicBezTo>
                      <a:pt x="352" y="184"/>
                      <a:pt x="352" y="184"/>
                      <a:pt x="352" y="184"/>
                    </a:cubicBezTo>
                    <a:close/>
                    <a:moveTo>
                      <a:pt x="488" y="19"/>
                    </a:moveTo>
                    <a:cubicBezTo>
                      <a:pt x="488" y="18"/>
                      <a:pt x="488" y="20"/>
                      <a:pt x="488" y="19"/>
                    </a:cubicBezTo>
                    <a:close/>
                    <a:moveTo>
                      <a:pt x="478" y="28"/>
                    </a:moveTo>
                    <a:cubicBezTo>
                      <a:pt x="478" y="29"/>
                      <a:pt x="478" y="29"/>
                      <a:pt x="479" y="29"/>
                    </a:cubicBezTo>
                    <a:cubicBezTo>
                      <a:pt x="479" y="29"/>
                      <a:pt x="479" y="30"/>
                      <a:pt x="480" y="29"/>
                    </a:cubicBezTo>
                    <a:cubicBezTo>
                      <a:pt x="479" y="28"/>
                      <a:pt x="479" y="29"/>
                      <a:pt x="478" y="28"/>
                    </a:cubicBezTo>
                    <a:close/>
                    <a:moveTo>
                      <a:pt x="477" y="32"/>
                    </a:moveTo>
                    <a:cubicBezTo>
                      <a:pt x="476" y="32"/>
                      <a:pt x="476" y="33"/>
                      <a:pt x="477" y="32"/>
                    </a:cubicBezTo>
                    <a:close/>
                    <a:moveTo>
                      <a:pt x="352" y="184"/>
                    </a:moveTo>
                    <a:cubicBezTo>
                      <a:pt x="352" y="184"/>
                      <a:pt x="352" y="184"/>
                      <a:pt x="352" y="184"/>
                    </a:cubicBezTo>
                    <a:cubicBezTo>
                      <a:pt x="352" y="184"/>
                      <a:pt x="352" y="184"/>
                      <a:pt x="352" y="184"/>
                    </a:cubicBezTo>
                    <a:close/>
                    <a:moveTo>
                      <a:pt x="494" y="10"/>
                    </a:moveTo>
                    <a:cubicBezTo>
                      <a:pt x="494" y="10"/>
                      <a:pt x="494" y="10"/>
                      <a:pt x="494" y="10"/>
                    </a:cubicBezTo>
                    <a:close/>
                    <a:moveTo>
                      <a:pt x="351" y="184"/>
                    </a:moveTo>
                    <a:cubicBezTo>
                      <a:pt x="351" y="184"/>
                      <a:pt x="351" y="184"/>
                      <a:pt x="352" y="184"/>
                    </a:cubicBezTo>
                    <a:cubicBezTo>
                      <a:pt x="351" y="183"/>
                      <a:pt x="351" y="183"/>
                      <a:pt x="351" y="184"/>
                    </a:cubicBezTo>
                    <a:close/>
                    <a:moveTo>
                      <a:pt x="494" y="11"/>
                    </a:moveTo>
                    <a:cubicBezTo>
                      <a:pt x="494" y="11"/>
                      <a:pt x="494" y="11"/>
                      <a:pt x="493" y="11"/>
                    </a:cubicBezTo>
                    <a:cubicBezTo>
                      <a:pt x="494" y="11"/>
                      <a:pt x="494" y="11"/>
                      <a:pt x="494" y="11"/>
                    </a:cubicBezTo>
                    <a:cubicBezTo>
                      <a:pt x="494" y="11"/>
                      <a:pt x="494" y="11"/>
                      <a:pt x="494" y="11"/>
                    </a:cubicBezTo>
                    <a:cubicBezTo>
                      <a:pt x="494" y="11"/>
                      <a:pt x="494" y="11"/>
                      <a:pt x="494" y="11"/>
                    </a:cubicBezTo>
                    <a:close/>
                    <a:moveTo>
                      <a:pt x="488" y="10"/>
                    </a:moveTo>
                    <a:cubicBezTo>
                      <a:pt x="488" y="11"/>
                      <a:pt x="488" y="11"/>
                      <a:pt x="489" y="11"/>
                    </a:cubicBezTo>
                    <a:cubicBezTo>
                      <a:pt x="490" y="10"/>
                      <a:pt x="492" y="12"/>
                      <a:pt x="493" y="11"/>
                    </a:cubicBezTo>
                    <a:cubicBezTo>
                      <a:pt x="491" y="11"/>
                      <a:pt x="490" y="10"/>
                      <a:pt x="488" y="10"/>
                    </a:cubicBezTo>
                    <a:close/>
                    <a:moveTo>
                      <a:pt x="358" y="174"/>
                    </a:moveTo>
                    <a:cubicBezTo>
                      <a:pt x="358" y="174"/>
                      <a:pt x="357" y="174"/>
                      <a:pt x="358" y="174"/>
                    </a:cubicBezTo>
                    <a:cubicBezTo>
                      <a:pt x="358" y="174"/>
                      <a:pt x="358" y="174"/>
                      <a:pt x="358" y="174"/>
                    </a:cubicBezTo>
                    <a:cubicBezTo>
                      <a:pt x="358" y="174"/>
                      <a:pt x="358" y="174"/>
                      <a:pt x="358" y="174"/>
                    </a:cubicBezTo>
                    <a:close/>
                    <a:moveTo>
                      <a:pt x="350" y="184"/>
                    </a:moveTo>
                    <a:cubicBezTo>
                      <a:pt x="350" y="184"/>
                      <a:pt x="350" y="184"/>
                      <a:pt x="350" y="184"/>
                    </a:cubicBezTo>
                    <a:close/>
                    <a:moveTo>
                      <a:pt x="483" y="19"/>
                    </a:moveTo>
                    <a:cubicBezTo>
                      <a:pt x="484" y="20"/>
                      <a:pt x="484" y="19"/>
                      <a:pt x="485" y="19"/>
                    </a:cubicBezTo>
                    <a:cubicBezTo>
                      <a:pt x="484" y="19"/>
                      <a:pt x="484" y="19"/>
                      <a:pt x="483" y="19"/>
                    </a:cubicBezTo>
                    <a:close/>
                    <a:moveTo>
                      <a:pt x="348" y="184"/>
                    </a:moveTo>
                    <a:cubicBezTo>
                      <a:pt x="348" y="184"/>
                      <a:pt x="348" y="184"/>
                      <a:pt x="348" y="184"/>
                    </a:cubicBezTo>
                    <a:cubicBezTo>
                      <a:pt x="348" y="184"/>
                      <a:pt x="348" y="184"/>
                      <a:pt x="348" y="184"/>
                    </a:cubicBezTo>
                    <a:close/>
                    <a:moveTo>
                      <a:pt x="482" y="21"/>
                    </a:moveTo>
                    <a:cubicBezTo>
                      <a:pt x="482" y="21"/>
                      <a:pt x="482" y="21"/>
                      <a:pt x="482" y="21"/>
                    </a:cubicBezTo>
                    <a:cubicBezTo>
                      <a:pt x="482" y="21"/>
                      <a:pt x="482" y="21"/>
                      <a:pt x="482" y="21"/>
                    </a:cubicBezTo>
                    <a:cubicBezTo>
                      <a:pt x="482" y="21"/>
                      <a:pt x="482" y="21"/>
                      <a:pt x="482" y="21"/>
                    </a:cubicBezTo>
                    <a:cubicBezTo>
                      <a:pt x="482" y="21"/>
                      <a:pt x="482" y="21"/>
                      <a:pt x="482" y="21"/>
                    </a:cubicBezTo>
                    <a:close/>
                    <a:moveTo>
                      <a:pt x="347" y="184"/>
                    </a:moveTo>
                    <a:cubicBezTo>
                      <a:pt x="347" y="183"/>
                      <a:pt x="348" y="184"/>
                      <a:pt x="347" y="184"/>
                    </a:cubicBezTo>
                    <a:close/>
                    <a:moveTo>
                      <a:pt x="487" y="14"/>
                    </a:moveTo>
                    <a:cubicBezTo>
                      <a:pt x="486" y="13"/>
                      <a:pt x="487" y="14"/>
                      <a:pt x="487" y="14"/>
                    </a:cubicBezTo>
                    <a:close/>
                    <a:moveTo>
                      <a:pt x="481" y="21"/>
                    </a:moveTo>
                    <a:cubicBezTo>
                      <a:pt x="480" y="21"/>
                      <a:pt x="481" y="21"/>
                      <a:pt x="481" y="21"/>
                    </a:cubicBezTo>
                    <a:close/>
                    <a:moveTo>
                      <a:pt x="482" y="19"/>
                    </a:moveTo>
                    <a:cubicBezTo>
                      <a:pt x="483" y="19"/>
                      <a:pt x="482" y="19"/>
                      <a:pt x="482" y="19"/>
                    </a:cubicBezTo>
                    <a:close/>
                    <a:moveTo>
                      <a:pt x="471" y="32"/>
                    </a:moveTo>
                    <a:cubicBezTo>
                      <a:pt x="472" y="32"/>
                      <a:pt x="471" y="32"/>
                      <a:pt x="471" y="32"/>
                    </a:cubicBezTo>
                    <a:close/>
                    <a:moveTo>
                      <a:pt x="485" y="14"/>
                    </a:moveTo>
                    <a:cubicBezTo>
                      <a:pt x="486" y="15"/>
                      <a:pt x="486" y="14"/>
                      <a:pt x="487" y="14"/>
                    </a:cubicBezTo>
                    <a:cubicBezTo>
                      <a:pt x="486" y="14"/>
                      <a:pt x="486" y="14"/>
                      <a:pt x="485" y="14"/>
                    </a:cubicBezTo>
                    <a:close/>
                    <a:moveTo>
                      <a:pt x="482" y="19"/>
                    </a:moveTo>
                    <a:cubicBezTo>
                      <a:pt x="482" y="19"/>
                      <a:pt x="482" y="19"/>
                      <a:pt x="482" y="19"/>
                    </a:cubicBezTo>
                    <a:close/>
                    <a:moveTo>
                      <a:pt x="354" y="174"/>
                    </a:moveTo>
                    <a:cubicBezTo>
                      <a:pt x="354" y="174"/>
                      <a:pt x="354" y="174"/>
                      <a:pt x="353" y="174"/>
                    </a:cubicBezTo>
                    <a:cubicBezTo>
                      <a:pt x="354" y="174"/>
                      <a:pt x="354" y="174"/>
                      <a:pt x="354" y="174"/>
                    </a:cubicBezTo>
                    <a:cubicBezTo>
                      <a:pt x="354" y="174"/>
                      <a:pt x="354" y="174"/>
                      <a:pt x="354" y="174"/>
                    </a:cubicBezTo>
                    <a:cubicBezTo>
                      <a:pt x="354" y="174"/>
                      <a:pt x="354" y="174"/>
                      <a:pt x="354" y="174"/>
                    </a:cubicBezTo>
                    <a:close/>
                    <a:moveTo>
                      <a:pt x="481" y="18"/>
                    </a:moveTo>
                    <a:cubicBezTo>
                      <a:pt x="480" y="19"/>
                      <a:pt x="481" y="20"/>
                      <a:pt x="481" y="19"/>
                    </a:cubicBezTo>
                    <a:cubicBezTo>
                      <a:pt x="481" y="19"/>
                      <a:pt x="482" y="19"/>
                      <a:pt x="482" y="19"/>
                    </a:cubicBezTo>
                    <a:cubicBezTo>
                      <a:pt x="481" y="19"/>
                      <a:pt x="481" y="19"/>
                      <a:pt x="481" y="18"/>
                    </a:cubicBezTo>
                    <a:close/>
                    <a:moveTo>
                      <a:pt x="480" y="21"/>
                    </a:moveTo>
                    <a:cubicBezTo>
                      <a:pt x="479" y="20"/>
                      <a:pt x="481" y="21"/>
                      <a:pt x="480" y="21"/>
                    </a:cubicBezTo>
                    <a:close/>
                    <a:moveTo>
                      <a:pt x="473" y="29"/>
                    </a:moveTo>
                    <a:cubicBezTo>
                      <a:pt x="472" y="28"/>
                      <a:pt x="472" y="30"/>
                      <a:pt x="473" y="29"/>
                    </a:cubicBezTo>
                    <a:close/>
                    <a:moveTo>
                      <a:pt x="488" y="10"/>
                    </a:moveTo>
                    <a:cubicBezTo>
                      <a:pt x="487" y="10"/>
                      <a:pt x="488" y="11"/>
                      <a:pt x="488" y="10"/>
                    </a:cubicBezTo>
                    <a:close/>
                    <a:moveTo>
                      <a:pt x="345" y="184"/>
                    </a:moveTo>
                    <a:cubicBezTo>
                      <a:pt x="345" y="184"/>
                      <a:pt x="345" y="184"/>
                      <a:pt x="345" y="184"/>
                    </a:cubicBezTo>
                    <a:close/>
                    <a:moveTo>
                      <a:pt x="487" y="10"/>
                    </a:moveTo>
                    <a:cubicBezTo>
                      <a:pt x="485" y="11"/>
                      <a:pt x="484" y="9"/>
                      <a:pt x="482" y="11"/>
                    </a:cubicBezTo>
                    <a:cubicBezTo>
                      <a:pt x="483" y="11"/>
                      <a:pt x="483" y="11"/>
                      <a:pt x="483" y="11"/>
                    </a:cubicBezTo>
                    <a:cubicBezTo>
                      <a:pt x="484" y="10"/>
                      <a:pt x="486" y="12"/>
                      <a:pt x="487" y="11"/>
                    </a:cubicBezTo>
                    <a:cubicBezTo>
                      <a:pt x="487" y="11"/>
                      <a:pt x="487" y="10"/>
                      <a:pt x="487" y="10"/>
                    </a:cubicBezTo>
                    <a:close/>
                    <a:moveTo>
                      <a:pt x="470" y="31"/>
                    </a:moveTo>
                    <a:cubicBezTo>
                      <a:pt x="469" y="32"/>
                      <a:pt x="469" y="32"/>
                      <a:pt x="468" y="32"/>
                    </a:cubicBezTo>
                    <a:cubicBezTo>
                      <a:pt x="469" y="33"/>
                      <a:pt x="469" y="33"/>
                      <a:pt x="469" y="33"/>
                    </a:cubicBezTo>
                    <a:cubicBezTo>
                      <a:pt x="469" y="32"/>
                      <a:pt x="470" y="33"/>
                      <a:pt x="470" y="32"/>
                    </a:cubicBezTo>
                    <a:cubicBezTo>
                      <a:pt x="469" y="32"/>
                      <a:pt x="470" y="32"/>
                      <a:pt x="470" y="31"/>
                    </a:cubicBezTo>
                    <a:close/>
                    <a:moveTo>
                      <a:pt x="345" y="184"/>
                    </a:moveTo>
                    <a:cubicBezTo>
                      <a:pt x="344" y="183"/>
                      <a:pt x="344" y="184"/>
                      <a:pt x="345" y="184"/>
                    </a:cubicBezTo>
                    <a:close/>
                    <a:moveTo>
                      <a:pt x="484" y="14"/>
                    </a:moveTo>
                    <a:cubicBezTo>
                      <a:pt x="484" y="14"/>
                      <a:pt x="484" y="14"/>
                      <a:pt x="484" y="14"/>
                    </a:cubicBezTo>
                    <a:cubicBezTo>
                      <a:pt x="484" y="14"/>
                      <a:pt x="484" y="14"/>
                      <a:pt x="485" y="14"/>
                    </a:cubicBezTo>
                    <a:cubicBezTo>
                      <a:pt x="484" y="14"/>
                      <a:pt x="484" y="14"/>
                      <a:pt x="484" y="14"/>
                    </a:cubicBezTo>
                    <a:close/>
                    <a:moveTo>
                      <a:pt x="351" y="173"/>
                    </a:moveTo>
                    <a:cubicBezTo>
                      <a:pt x="352" y="174"/>
                      <a:pt x="352" y="174"/>
                      <a:pt x="352" y="174"/>
                    </a:cubicBezTo>
                    <a:cubicBezTo>
                      <a:pt x="352" y="173"/>
                      <a:pt x="352" y="173"/>
                      <a:pt x="351" y="173"/>
                    </a:cubicBezTo>
                    <a:close/>
                    <a:moveTo>
                      <a:pt x="351" y="174"/>
                    </a:moveTo>
                    <a:cubicBezTo>
                      <a:pt x="351" y="174"/>
                      <a:pt x="352" y="175"/>
                      <a:pt x="351" y="174"/>
                    </a:cubicBezTo>
                    <a:close/>
                    <a:moveTo>
                      <a:pt x="467" y="32"/>
                    </a:moveTo>
                    <a:cubicBezTo>
                      <a:pt x="468" y="32"/>
                      <a:pt x="468" y="32"/>
                      <a:pt x="468" y="32"/>
                    </a:cubicBezTo>
                    <a:cubicBezTo>
                      <a:pt x="468" y="32"/>
                      <a:pt x="467" y="32"/>
                      <a:pt x="467" y="32"/>
                    </a:cubicBezTo>
                    <a:close/>
                    <a:moveTo>
                      <a:pt x="471" y="28"/>
                    </a:moveTo>
                    <a:cubicBezTo>
                      <a:pt x="471" y="28"/>
                      <a:pt x="471" y="28"/>
                      <a:pt x="471" y="28"/>
                    </a:cubicBezTo>
                    <a:close/>
                    <a:moveTo>
                      <a:pt x="482" y="13"/>
                    </a:moveTo>
                    <a:cubicBezTo>
                      <a:pt x="482" y="13"/>
                      <a:pt x="482" y="13"/>
                      <a:pt x="482" y="13"/>
                    </a:cubicBezTo>
                    <a:close/>
                    <a:moveTo>
                      <a:pt x="469" y="28"/>
                    </a:moveTo>
                    <a:cubicBezTo>
                      <a:pt x="468" y="28"/>
                      <a:pt x="469" y="29"/>
                      <a:pt x="469" y="29"/>
                    </a:cubicBezTo>
                    <a:cubicBezTo>
                      <a:pt x="469" y="28"/>
                      <a:pt x="469" y="28"/>
                      <a:pt x="469" y="28"/>
                    </a:cubicBezTo>
                    <a:close/>
                    <a:moveTo>
                      <a:pt x="350" y="173"/>
                    </a:moveTo>
                    <a:cubicBezTo>
                      <a:pt x="349" y="173"/>
                      <a:pt x="350" y="174"/>
                      <a:pt x="350" y="173"/>
                    </a:cubicBezTo>
                    <a:close/>
                    <a:moveTo>
                      <a:pt x="476" y="18"/>
                    </a:moveTo>
                    <a:cubicBezTo>
                      <a:pt x="476" y="19"/>
                      <a:pt x="476" y="19"/>
                      <a:pt x="476" y="19"/>
                    </a:cubicBezTo>
                    <a:cubicBezTo>
                      <a:pt x="476" y="20"/>
                      <a:pt x="476" y="19"/>
                      <a:pt x="476" y="19"/>
                    </a:cubicBezTo>
                    <a:cubicBezTo>
                      <a:pt x="476" y="19"/>
                      <a:pt x="476" y="19"/>
                      <a:pt x="476" y="18"/>
                    </a:cubicBezTo>
                    <a:close/>
                    <a:moveTo>
                      <a:pt x="467" y="31"/>
                    </a:moveTo>
                    <a:cubicBezTo>
                      <a:pt x="467" y="31"/>
                      <a:pt x="467" y="31"/>
                      <a:pt x="467" y="31"/>
                    </a:cubicBezTo>
                    <a:cubicBezTo>
                      <a:pt x="467" y="31"/>
                      <a:pt x="467" y="31"/>
                      <a:pt x="467" y="31"/>
                    </a:cubicBezTo>
                    <a:close/>
                    <a:moveTo>
                      <a:pt x="465" y="31"/>
                    </a:moveTo>
                    <a:cubicBezTo>
                      <a:pt x="465" y="31"/>
                      <a:pt x="465" y="32"/>
                      <a:pt x="465" y="32"/>
                    </a:cubicBezTo>
                    <a:cubicBezTo>
                      <a:pt x="465" y="32"/>
                      <a:pt x="465" y="32"/>
                      <a:pt x="465" y="32"/>
                    </a:cubicBezTo>
                    <a:cubicBezTo>
                      <a:pt x="465" y="32"/>
                      <a:pt x="466" y="31"/>
                      <a:pt x="465" y="31"/>
                    </a:cubicBezTo>
                    <a:close/>
                    <a:moveTo>
                      <a:pt x="347" y="174"/>
                    </a:moveTo>
                    <a:cubicBezTo>
                      <a:pt x="347" y="174"/>
                      <a:pt x="348" y="175"/>
                      <a:pt x="348" y="174"/>
                    </a:cubicBezTo>
                    <a:cubicBezTo>
                      <a:pt x="348" y="173"/>
                      <a:pt x="347" y="173"/>
                      <a:pt x="347" y="174"/>
                    </a:cubicBezTo>
                    <a:close/>
                    <a:moveTo>
                      <a:pt x="479" y="14"/>
                    </a:moveTo>
                    <a:cubicBezTo>
                      <a:pt x="480" y="14"/>
                      <a:pt x="480" y="14"/>
                      <a:pt x="480" y="14"/>
                    </a:cubicBezTo>
                    <a:cubicBezTo>
                      <a:pt x="480" y="13"/>
                      <a:pt x="480" y="14"/>
                      <a:pt x="479" y="14"/>
                    </a:cubicBezTo>
                    <a:close/>
                    <a:moveTo>
                      <a:pt x="464" y="32"/>
                    </a:moveTo>
                    <a:cubicBezTo>
                      <a:pt x="464" y="33"/>
                      <a:pt x="464" y="33"/>
                      <a:pt x="465" y="32"/>
                    </a:cubicBezTo>
                    <a:cubicBezTo>
                      <a:pt x="464" y="32"/>
                      <a:pt x="464" y="32"/>
                      <a:pt x="464" y="32"/>
                    </a:cubicBezTo>
                    <a:close/>
                    <a:moveTo>
                      <a:pt x="482" y="10"/>
                    </a:moveTo>
                    <a:cubicBezTo>
                      <a:pt x="480" y="10"/>
                      <a:pt x="477" y="9"/>
                      <a:pt x="476" y="11"/>
                    </a:cubicBezTo>
                    <a:cubicBezTo>
                      <a:pt x="475" y="10"/>
                      <a:pt x="475" y="11"/>
                      <a:pt x="475" y="10"/>
                    </a:cubicBezTo>
                    <a:cubicBezTo>
                      <a:pt x="474" y="10"/>
                      <a:pt x="474" y="11"/>
                      <a:pt x="474" y="11"/>
                    </a:cubicBezTo>
                    <a:cubicBezTo>
                      <a:pt x="474" y="11"/>
                      <a:pt x="474" y="10"/>
                      <a:pt x="473" y="10"/>
                    </a:cubicBezTo>
                    <a:cubicBezTo>
                      <a:pt x="473" y="10"/>
                      <a:pt x="473" y="11"/>
                      <a:pt x="472" y="11"/>
                    </a:cubicBezTo>
                    <a:cubicBezTo>
                      <a:pt x="473" y="11"/>
                      <a:pt x="475" y="12"/>
                      <a:pt x="476" y="11"/>
                    </a:cubicBezTo>
                    <a:cubicBezTo>
                      <a:pt x="477" y="11"/>
                      <a:pt x="478" y="11"/>
                      <a:pt x="480" y="11"/>
                    </a:cubicBezTo>
                    <a:cubicBezTo>
                      <a:pt x="480" y="11"/>
                      <a:pt x="481" y="11"/>
                      <a:pt x="482" y="11"/>
                    </a:cubicBezTo>
                    <a:cubicBezTo>
                      <a:pt x="482" y="10"/>
                      <a:pt x="483" y="10"/>
                      <a:pt x="482" y="10"/>
                    </a:cubicBezTo>
                    <a:close/>
                    <a:moveTo>
                      <a:pt x="347" y="174"/>
                    </a:moveTo>
                    <a:cubicBezTo>
                      <a:pt x="345" y="173"/>
                      <a:pt x="344" y="173"/>
                      <a:pt x="342" y="174"/>
                    </a:cubicBezTo>
                    <a:cubicBezTo>
                      <a:pt x="344" y="175"/>
                      <a:pt x="346" y="175"/>
                      <a:pt x="347" y="174"/>
                    </a:cubicBezTo>
                    <a:close/>
                    <a:moveTo>
                      <a:pt x="466" y="28"/>
                    </a:moveTo>
                    <a:cubicBezTo>
                      <a:pt x="466" y="29"/>
                      <a:pt x="466" y="29"/>
                      <a:pt x="466" y="29"/>
                    </a:cubicBezTo>
                    <a:cubicBezTo>
                      <a:pt x="466" y="29"/>
                      <a:pt x="466" y="29"/>
                      <a:pt x="466" y="29"/>
                    </a:cubicBezTo>
                    <a:cubicBezTo>
                      <a:pt x="466" y="29"/>
                      <a:pt x="466" y="28"/>
                      <a:pt x="466" y="28"/>
                    </a:cubicBezTo>
                    <a:close/>
                    <a:moveTo>
                      <a:pt x="477" y="12"/>
                    </a:moveTo>
                    <a:cubicBezTo>
                      <a:pt x="477" y="12"/>
                      <a:pt x="477" y="12"/>
                      <a:pt x="477" y="12"/>
                    </a:cubicBezTo>
                    <a:cubicBezTo>
                      <a:pt x="478" y="13"/>
                      <a:pt x="478" y="12"/>
                      <a:pt x="478" y="12"/>
                    </a:cubicBezTo>
                    <a:cubicBezTo>
                      <a:pt x="478" y="12"/>
                      <a:pt x="478" y="12"/>
                      <a:pt x="477" y="12"/>
                    </a:cubicBezTo>
                    <a:close/>
                    <a:moveTo>
                      <a:pt x="473" y="19"/>
                    </a:moveTo>
                    <a:cubicBezTo>
                      <a:pt x="473" y="19"/>
                      <a:pt x="472" y="19"/>
                      <a:pt x="473" y="19"/>
                    </a:cubicBezTo>
                    <a:close/>
                    <a:moveTo>
                      <a:pt x="462" y="31"/>
                    </a:moveTo>
                    <a:cubicBezTo>
                      <a:pt x="461" y="32"/>
                      <a:pt x="460" y="31"/>
                      <a:pt x="459" y="32"/>
                    </a:cubicBezTo>
                    <a:cubicBezTo>
                      <a:pt x="459" y="33"/>
                      <a:pt x="463" y="33"/>
                      <a:pt x="462" y="31"/>
                    </a:cubicBezTo>
                    <a:close/>
                    <a:moveTo>
                      <a:pt x="476" y="13"/>
                    </a:moveTo>
                    <a:cubicBezTo>
                      <a:pt x="476" y="13"/>
                      <a:pt x="476" y="13"/>
                      <a:pt x="476" y="13"/>
                    </a:cubicBezTo>
                    <a:close/>
                    <a:moveTo>
                      <a:pt x="463" y="28"/>
                    </a:moveTo>
                    <a:cubicBezTo>
                      <a:pt x="463" y="29"/>
                      <a:pt x="462" y="28"/>
                      <a:pt x="462" y="28"/>
                    </a:cubicBezTo>
                    <a:cubicBezTo>
                      <a:pt x="462" y="28"/>
                      <a:pt x="462" y="29"/>
                      <a:pt x="462" y="29"/>
                    </a:cubicBezTo>
                    <a:cubicBezTo>
                      <a:pt x="462" y="29"/>
                      <a:pt x="462" y="29"/>
                      <a:pt x="461" y="29"/>
                    </a:cubicBezTo>
                    <a:cubicBezTo>
                      <a:pt x="462" y="29"/>
                      <a:pt x="463" y="29"/>
                      <a:pt x="463" y="29"/>
                    </a:cubicBezTo>
                    <a:cubicBezTo>
                      <a:pt x="463" y="29"/>
                      <a:pt x="463" y="28"/>
                      <a:pt x="463" y="28"/>
                    </a:cubicBezTo>
                    <a:close/>
                    <a:moveTo>
                      <a:pt x="342" y="174"/>
                    </a:moveTo>
                    <a:cubicBezTo>
                      <a:pt x="342" y="173"/>
                      <a:pt x="342" y="174"/>
                      <a:pt x="342" y="174"/>
                    </a:cubicBezTo>
                    <a:close/>
                    <a:moveTo>
                      <a:pt x="459" y="31"/>
                    </a:moveTo>
                    <a:cubicBezTo>
                      <a:pt x="459" y="30"/>
                      <a:pt x="460" y="31"/>
                      <a:pt x="459" y="31"/>
                    </a:cubicBezTo>
                    <a:close/>
                    <a:moveTo>
                      <a:pt x="468" y="19"/>
                    </a:moveTo>
                    <a:cubicBezTo>
                      <a:pt x="468" y="19"/>
                      <a:pt x="468" y="19"/>
                      <a:pt x="469" y="19"/>
                    </a:cubicBezTo>
                    <a:cubicBezTo>
                      <a:pt x="468" y="19"/>
                      <a:pt x="468" y="19"/>
                      <a:pt x="468" y="19"/>
                    </a:cubicBezTo>
                    <a:close/>
                    <a:moveTo>
                      <a:pt x="459" y="28"/>
                    </a:moveTo>
                    <a:cubicBezTo>
                      <a:pt x="460" y="29"/>
                      <a:pt x="460" y="29"/>
                      <a:pt x="460" y="29"/>
                    </a:cubicBezTo>
                    <a:cubicBezTo>
                      <a:pt x="460" y="28"/>
                      <a:pt x="460" y="29"/>
                      <a:pt x="461" y="29"/>
                    </a:cubicBezTo>
                    <a:cubicBezTo>
                      <a:pt x="461" y="28"/>
                      <a:pt x="460" y="28"/>
                      <a:pt x="459" y="28"/>
                    </a:cubicBezTo>
                    <a:close/>
                    <a:moveTo>
                      <a:pt x="458" y="31"/>
                    </a:moveTo>
                    <a:cubicBezTo>
                      <a:pt x="457" y="30"/>
                      <a:pt x="457" y="31"/>
                      <a:pt x="456" y="31"/>
                    </a:cubicBezTo>
                    <a:cubicBezTo>
                      <a:pt x="455" y="30"/>
                      <a:pt x="454" y="30"/>
                      <a:pt x="453" y="30"/>
                    </a:cubicBezTo>
                    <a:cubicBezTo>
                      <a:pt x="453" y="29"/>
                      <a:pt x="451" y="30"/>
                      <a:pt x="451" y="30"/>
                    </a:cubicBezTo>
                    <a:cubicBezTo>
                      <a:pt x="451" y="31"/>
                      <a:pt x="451" y="30"/>
                      <a:pt x="452" y="30"/>
                    </a:cubicBezTo>
                    <a:cubicBezTo>
                      <a:pt x="452" y="31"/>
                      <a:pt x="451" y="31"/>
                      <a:pt x="452" y="32"/>
                    </a:cubicBezTo>
                    <a:cubicBezTo>
                      <a:pt x="452" y="32"/>
                      <a:pt x="452" y="32"/>
                      <a:pt x="452" y="33"/>
                    </a:cubicBezTo>
                    <a:cubicBezTo>
                      <a:pt x="453" y="33"/>
                      <a:pt x="453" y="33"/>
                      <a:pt x="453" y="33"/>
                    </a:cubicBezTo>
                    <a:cubicBezTo>
                      <a:pt x="453" y="32"/>
                      <a:pt x="455" y="31"/>
                      <a:pt x="456" y="32"/>
                    </a:cubicBezTo>
                    <a:cubicBezTo>
                      <a:pt x="456" y="32"/>
                      <a:pt x="456" y="32"/>
                      <a:pt x="455" y="32"/>
                    </a:cubicBezTo>
                    <a:cubicBezTo>
                      <a:pt x="457" y="32"/>
                      <a:pt x="457" y="32"/>
                      <a:pt x="457" y="32"/>
                    </a:cubicBezTo>
                    <a:cubicBezTo>
                      <a:pt x="457" y="32"/>
                      <a:pt x="457" y="31"/>
                      <a:pt x="458" y="31"/>
                    </a:cubicBezTo>
                    <a:close/>
                    <a:moveTo>
                      <a:pt x="472" y="14"/>
                    </a:moveTo>
                    <a:cubicBezTo>
                      <a:pt x="472" y="14"/>
                      <a:pt x="472" y="14"/>
                      <a:pt x="472" y="14"/>
                    </a:cubicBezTo>
                    <a:cubicBezTo>
                      <a:pt x="472" y="14"/>
                      <a:pt x="472" y="14"/>
                      <a:pt x="472" y="14"/>
                    </a:cubicBezTo>
                    <a:close/>
                    <a:moveTo>
                      <a:pt x="465" y="19"/>
                    </a:moveTo>
                    <a:cubicBezTo>
                      <a:pt x="465" y="19"/>
                      <a:pt x="466" y="19"/>
                      <a:pt x="466" y="19"/>
                    </a:cubicBezTo>
                    <a:cubicBezTo>
                      <a:pt x="466" y="19"/>
                      <a:pt x="466" y="19"/>
                      <a:pt x="466" y="19"/>
                    </a:cubicBezTo>
                    <a:cubicBezTo>
                      <a:pt x="466" y="19"/>
                      <a:pt x="466" y="19"/>
                      <a:pt x="465" y="19"/>
                    </a:cubicBezTo>
                    <a:close/>
                    <a:moveTo>
                      <a:pt x="458" y="28"/>
                    </a:moveTo>
                    <a:cubicBezTo>
                      <a:pt x="458" y="28"/>
                      <a:pt x="458" y="28"/>
                      <a:pt x="458" y="28"/>
                    </a:cubicBezTo>
                    <a:close/>
                    <a:moveTo>
                      <a:pt x="472" y="10"/>
                    </a:moveTo>
                    <a:cubicBezTo>
                      <a:pt x="471" y="10"/>
                      <a:pt x="470" y="10"/>
                      <a:pt x="469" y="9"/>
                    </a:cubicBezTo>
                    <a:cubicBezTo>
                      <a:pt x="468" y="9"/>
                      <a:pt x="466" y="10"/>
                      <a:pt x="465" y="9"/>
                    </a:cubicBezTo>
                    <a:cubicBezTo>
                      <a:pt x="465" y="10"/>
                      <a:pt x="464" y="10"/>
                      <a:pt x="464" y="11"/>
                    </a:cubicBezTo>
                    <a:cubicBezTo>
                      <a:pt x="465" y="11"/>
                      <a:pt x="464" y="10"/>
                      <a:pt x="465" y="11"/>
                    </a:cubicBezTo>
                    <a:cubicBezTo>
                      <a:pt x="465" y="11"/>
                      <a:pt x="465" y="11"/>
                      <a:pt x="465" y="11"/>
                    </a:cubicBezTo>
                    <a:cubicBezTo>
                      <a:pt x="467" y="10"/>
                      <a:pt x="470" y="11"/>
                      <a:pt x="472" y="11"/>
                    </a:cubicBezTo>
                    <a:cubicBezTo>
                      <a:pt x="472" y="11"/>
                      <a:pt x="472" y="11"/>
                      <a:pt x="472" y="10"/>
                    </a:cubicBezTo>
                    <a:close/>
                    <a:moveTo>
                      <a:pt x="469" y="14"/>
                    </a:moveTo>
                    <a:cubicBezTo>
                      <a:pt x="469" y="14"/>
                      <a:pt x="469" y="15"/>
                      <a:pt x="470" y="14"/>
                    </a:cubicBezTo>
                    <a:cubicBezTo>
                      <a:pt x="470" y="14"/>
                      <a:pt x="469" y="13"/>
                      <a:pt x="469" y="14"/>
                    </a:cubicBezTo>
                    <a:close/>
                    <a:moveTo>
                      <a:pt x="457" y="28"/>
                    </a:moveTo>
                    <a:cubicBezTo>
                      <a:pt x="457" y="29"/>
                      <a:pt x="456" y="27"/>
                      <a:pt x="455" y="28"/>
                    </a:cubicBezTo>
                    <a:cubicBezTo>
                      <a:pt x="457" y="28"/>
                      <a:pt x="456" y="29"/>
                      <a:pt x="458" y="29"/>
                    </a:cubicBezTo>
                    <a:cubicBezTo>
                      <a:pt x="457" y="28"/>
                      <a:pt x="458" y="28"/>
                      <a:pt x="457" y="28"/>
                    </a:cubicBezTo>
                    <a:close/>
                    <a:moveTo>
                      <a:pt x="463" y="19"/>
                    </a:moveTo>
                    <a:cubicBezTo>
                      <a:pt x="464" y="19"/>
                      <a:pt x="464" y="19"/>
                      <a:pt x="464" y="19"/>
                    </a:cubicBezTo>
                    <a:cubicBezTo>
                      <a:pt x="464" y="19"/>
                      <a:pt x="464" y="18"/>
                      <a:pt x="463" y="19"/>
                    </a:cubicBezTo>
                    <a:close/>
                    <a:moveTo>
                      <a:pt x="463" y="20"/>
                    </a:moveTo>
                    <a:cubicBezTo>
                      <a:pt x="462" y="19"/>
                      <a:pt x="463" y="21"/>
                      <a:pt x="463" y="20"/>
                    </a:cubicBezTo>
                    <a:close/>
                    <a:moveTo>
                      <a:pt x="454" y="28"/>
                    </a:moveTo>
                    <a:cubicBezTo>
                      <a:pt x="453" y="28"/>
                      <a:pt x="453" y="28"/>
                      <a:pt x="452" y="28"/>
                    </a:cubicBezTo>
                    <a:cubicBezTo>
                      <a:pt x="452" y="28"/>
                      <a:pt x="453" y="28"/>
                      <a:pt x="452" y="27"/>
                    </a:cubicBezTo>
                    <a:cubicBezTo>
                      <a:pt x="452" y="27"/>
                      <a:pt x="452" y="28"/>
                      <a:pt x="451" y="28"/>
                    </a:cubicBezTo>
                    <a:cubicBezTo>
                      <a:pt x="452" y="28"/>
                      <a:pt x="453" y="29"/>
                      <a:pt x="454" y="28"/>
                    </a:cubicBezTo>
                    <a:cubicBezTo>
                      <a:pt x="454" y="28"/>
                      <a:pt x="454" y="28"/>
                      <a:pt x="454" y="28"/>
                    </a:cubicBezTo>
                    <a:close/>
                    <a:moveTo>
                      <a:pt x="460" y="18"/>
                    </a:moveTo>
                    <a:cubicBezTo>
                      <a:pt x="460" y="19"/>
                      <a:pt x="461" y="19"/>
                      <a:pt x="461" y="19"/>
                    </a:cubicBezTo>
                    <a:cubicBezTo>
                      <a:pt x="461" y="18"/>
                      <a:pt x="461" y="18"/>
                      <a:pt x="460" y="18"/>
                    </a:cubicBezTo>
                    <a:close/>
                    <a:moveTo>
                      <a:pt x="451" y="31"/>
                    </a:moveTo>
                    <a:cubicBezTo>
                      <a:pt x="450" y="30"/>
                      <a:pt x="450" y="31"/>
                      <a:pt x="449" y="31"/>
                    </a:cubicBezTo>
                    <a:cubicBezTo>
                      <a:pt x="450" y="32"/>
                      <a:pt x="449" y="32"/>
                      <a:pt x="450" y="32"/>
                    </a:cubicBezTo>
                    <a:cubicBezTo>
                      <a:pt x="450" y="32"/>
                      <a:pt x="450" y="31"/>
                      <a:pt x="451" y="31"/>
                    </a:cubicBezTo>
                    <a:close/>
                    <a:moveTo>
                      <a:pt x="465" y="14"/>
                    </a:moveTo>
                    <a:cubicBezTo>
                      <a:pt x="464" y="13"/>
                      <a:pt x="465" y="14"/>
                      <a:pt x="465" y="14"/>
                    </a:cubicBezTo>
                    <a:close/>
                    <a:moveTo>
                      <a:pt x="453" y="27"/>
                    </a:moveTo>
                    <a:cubicBezTo>
                      <a:pt x="453" y="27"/>
                      <a:pt x="453" y="27"/>
                      <a:pt x="453" y="28"/>
                    </a:cubicBezTo>
                    <a:cubicBezTo>
                      <a:pt x="453" y="28"/>
                      <a:pt x="453" y="28"/>
                      <a:pt x="453" y="28"/>
                    </a:cubicBezTo>
                    <a:cubicBezTo>
                      <a:pt x="453" y="28"/>
                      <a:pt x="453" y="28"/>
                      <a:pt x="453" y="28"/>
                    </a:cubicBezTo>
                    <a:cubicBezTo>
                      <a:pt x="453" y="27"/>
                      <a:pt x="453" y="27"/>
                      <a:pt x="453" y="27"/>
                    </a:cubicBezTo>
                    <a:close/>
                    <a:moveTo>
                      <a:pt x="459" y="17"/>
                    </a:moveTo>
                    <a:cubicBezTo>
                      <a:pt x="460" y="17"/>
                      <a:pt x="461" y="17"/>
                      <a:pt x="461" y="17"/>
                    </a:cubicBezTo>
                    <a:cubicBezTo>
                      <a:pt x="461" y="16"/>
                      <a:pt x="460" y="17"/>
                      <a:pt x="459" y="17"/>
                    </a:cubicBezTo>
                    <a:close/>
                    <a:moveTo>
                      <a:pt x="462" y="15"/>
                    </a:moveTo>
                    <a:cubicBezTo>
                      <a:pt x="462" y="15"/>
                      <a:pt x="463" y="15"/>
                      <a:pt x="463" y="15"/>
                    </a:cubicBezTo>
                    <a:cubicBezTo>
                      <a:pt x="463" y="14"/>
                      <a:pt x="462" y="14"/>
                      <a:pt x="462" y="15"/>
                    </a:cubicBezTo>
                    <a:close/>
                    <a:moveTo>
                      <a:pt x="458" y="20"/>
                    </a:moveTo>
                    <a:cubicBezTo>
                      <a:pt x="458" y="20"/>
                      <a:pt x="459" y="21"/>
                      <a:pt x="458" y="20"/>
                    </a:cubicBezTo>
                    <a:close/>
                    <a:moveTo>
                      <a:pt x="457" y="19"/>
                    </a:moveTo>
                    <a:cubicBezTo>
                      <a:pt x="458" y="19"/>
                      <a:pt x="459" y="19"/>
                      <a:pt x="460" y="18"/>
                    </a:cubicBezTo>
                    <a:cubicBezTo>
                      <a:pt x="459" y="18"/>
                      <a:pt x="458" y="18"/>
                      <a:pt x="457" y="19"/>
                    </a:cubicBezTo>
                    <a:close/>
                    <a:moveTo>
                      <a:pt x="437" y="32"/>
                    </a:moveTo>
                    <a:cubicBezTo>
                      <a:pt x="436" y="32"/>
                      <a:pt x="437" y="32"/>
                      <a:pt x="437" y="32"/>
                    </a:cubicBezTo>
                    <a:cubicBezTo>
                      <a:pt x="436" y="31"/>
                      <a:pt x="435" y="31"/>
                      <a:pt x="435" y="30"/>
                    </a:cubicBezTo>
                    <a:cubicBezTo>
                      <a:pt x="436" y="31"/>
                      <a:pt x="436" y="29"/>
                      <a:pt x="437" y="30"/>
                    </a:cubicBezTo>
                    <a:cubicBezTo>
                      <a:pt x="437" y="31"/>
                      <a:pt x="439" y="31"/>
                      <a:pt x="438" y="32"/>
                    </a:cubicBezTo>
                    <a:cubicBezTo>
                      <a:pt x="439" y="32"/>
                      <a:pt x="440" y="32"/>
                      <a:pt x="440" y="32"/>
                    </a:cubicBezTo>
                    <a:cubicBezTo>
                      <a:pt x="441" y="32"/>
                      <a:pt x="442" y="31"/>
                      <a:pt x="442" y="32"/>
                    </a:cubicBezTo>
                    <a:cubicBezTo>
                      <a:pt x="442" y="31"/>
                      <a:pt x="443" y="31"/>
                      <a:pt x="443" y="31"/>
                    </a:cubicBezTo>
                    <a:cubicBezTo>
                      <a:pt x="444" y="32"/>
                      <a:pt x="444" y="32"/>
                      <a:pt x="445" y="32"/>
                    </a:cubicBezTo>
                    <a:cubicBezTo>
                      <a:pt x="445" y="32"/>
                      <a:pt x="445" y="32"/>
                      <a:pt x="445" y="32"/>
                    </a:cubicBezTo>
                    <a:cubicBezTo>
                      <a:pt x="446" y="32"/>
                      <a:pt x="447" y="32"/>
                      <a:pt x="448" y="32"/>
                    </a:cubicBezTo>
                    <a:cubicBezTo>
                      <a:pt x="448" y="32"/>
                      <a:pt x="449" y="32"/>
                      <a:pt x="448" y="31"/>
                    </a:cubicBezTo>
                    <a:cubicBezTo>
                      <a:pt x="448" y="32"/>
                      <a:pt x="448" y="31"/>
                      <a:pt x="448" y="31"/>
                    </a:cubicBezTo>
                    <a:cubicBezTo>
                      <a:pt x="447" y="32"/>
                      <a:pt x="446" y="31"/>
                      <a:pt x="445" y="31"/>
                    </a:cubicBezTo>
                    <a:cubicBezTo>
                      <a:pt x="445" y="31"/>
                      <a:pt x="445" y="32"/>
                      <a:pt x="445" y="31"/>
                    </a:cubicBezTo>
                    <a:cubicBezTo>
                      <a:pt x="444" y="30"/>
                      <a:pt x="443" y="31"/>
                      <a:pt x="443" y="30"/>
                    </a:cubicBezTo>
                    <a:cubicBezTo>
                      <a:pt x="441" y="31"/>
                      <a:pt x="439" y="29"/>
                      <a:pt x="438" y="30"/>
                    </a:cubicBezTo>
                    <a:cubicBezTo>
                      <a:pt x="438" y="30"/>
                      <a:pt x="437" y="30"/>
                      <a:pt x="437" y="29"/>
                    </a:cubicBezTo>
                    <a:cubicBezTo>
                      <a:pt x="436" y="29"/>
                      <a:pt x="435" y="29"/>
                      <a:pt x="434" y="30"/>
                    </a:cubicBezTo>
                    <a:cubicBezTo>
                      <a:pt x="434" y="29"/>
                      <a:pt x="433" y="28"/>
                      <a:pt x="432" y="28"/>
                    </a:cubicBezTo>
                    <a:cubicBezTo>
                      <a:pt x="433" y="29"/>
                      <a:pt x="433" y="29"/>
                      <a:pt x="432" y="29"/>
                    </a:cubicBezTo>
                    <a:cubicBezTo>
                      <a:pt x="435" y="30"/>
                      <a:pt x="435" y="32"/>
                      <a:pt x="437" y="32"/>
                    </a:cubicBezTo>
                    <a:close/>
                    <a:moveTo>
                      <a:pt x="450" y="28"/>
                    </a:moveTo>
                    <a:cubicBezTo>
                      <a:pt x="450" y="28"/>
                      <a:pt x="451" y="29"/>
                      <a:pt x="450" y="28"/>
                    </a:cubicBezTo>
                    <a:close/>
                    <a:moveTo>
                      <a:pt x="457" y="19"/>
                    </a:moveTo>
                    <a:cubicBezTo>
                      <a:pt x="457" y="19"/>
                      <a:pt x="457" y="19"/>
                      <a:pt x="457" y="19"/>
                    </a:cubicBezTo>
                    <a:cubicBezTo>
                      <a:pt x="457" y="19"/>
                      <a:pt x="457" y="19"/>
                      <a:pt x="457" y="19"/>
                    </a:cubicBezTo>
                    <a:cubicBezTo>
                      <a:pt x="457" y="19"/>
                      <a:pt x="457" y="19"/>
                      <a:pt x="458" y="19"/>
                    </a:cubicBezTo>
                    <a:cubicBezTo>
                      <a:pt x="457" y="19"/>
                      <a:pt x="457" y="19"/>
                      <a:pt x="457" y="19"/>
                    </a:cubicBezTo>
                    <a:close/>
                    <a:moveTo>
                      <a:pt x="462" y="13"/>
                    </a:moveTo>
                    <a:cubicBezTo>
                      <a:pt x="462" y="13"/>
                      <a:pt x="462" y="13"/>
                      <a:pt x="462" y="13"/>
                    </a:cubicBezTo>
                    <a:close/>
                    <a:moveTo>
                      <a:pt x="462" y="13"/>
                    </a:moveTo>
                    <a:cubicBezTo>
                      <a:pt x="461" y="13"/>
                      <a:pt x="462" y="14"/>
                      <a:pt x="462" y="13"/>
                    </a:cubicBezTo>
                    <a:close/>
                    <a:moveTo>
                      <a:pt x="460" y="14"/>
                    </a:moveTo>
                    <a:cubicBezTo>
                      <a:pt x="460" y="15"/>
                      <a:pt x="461" y="14"/>
                      <a:pt x="461" y="14"/>
                    </a:cubicBezTo>
                    <a:cubicBezTo>
                      <a:pt x="460" y="14"/>
                      <a:pt x="460" y="14"/>
                      <a:pt x="460" y="14"/>
                    </a:cubicBezTo>
                    <a:close/>
                    <a:moveTo>
                      <a:pt x="461" y="14"/>
                    </a:moveTo>
                    <a:cubicBezTo>
                      <a:pt x="461" y="14"/>
                      <a:pt x="461" y="14"/>
                      <a:pt x="461" y="13"/>
                    </a:cubicBezTo>
                    <a:cubicBezTo>
                      <a:pt x="461" y="14"/>
                      <a:pt x="461" y="14"/>
                      <a:pt x="461" y="14"/>
                    </a:cubicBezTo>
                    <a:close/>
                    <a:moveTo>
                      <a:pt x="443" y="34"/>
                    </a:moveTo>
                    <a:cubicBezTo>
                      <a:pt x="443" y="35"/>
                      <a:pt x="444" y="34"/>
                      <a:pt x="443" y="34"/>
                    </a:cubicBezTo>
                    <a:close/>
                    <a:moveTo>
                      <a:pt x="463" y="9"/>
                    </a:moveTo>
                    <a:cubicBezTo>
                      <a:pt x="462" y="10"/>
                      <a:pt x="462" y="9"/>
                      <a:pt x="461" y="9"/>
                    </a:cubicBezTo>
                    <a:cubicBezTo>
                      <a:pt x="461" y="10"/>
                      <a:pt x="461" y="10"/>
                      <a:pt x="461" y="10"/>
                    </a:cubicBezTo>
                    <a:cubicBezTo>
                      <a:pt x="462" y="11"/>
                      <a:pt x="462" y="11"/>
                      <a:pt x="463" y="10"/>
                    </a:cubicBezTo>
                    <a:cubicBezTo>
                      <a:pt x="463" y="10"/>
                      <a:pt x="464" y="10"/>
                      <a:pt x="463" y="9"/>
                    </a:cubicBezTo>
                    <a:close/>
                    <a:moveTo>
                      <a:pt x="443" y="34"/>
                    </a:moveTo>
                    <a:cubicBezTo>
                      <a:pt x="444" y="34"/>
                      <a:pt x="443" y="34"/>
                      <a:pt x="443" y="34"/>
                    </a:cubicBezTo>
                    <a:close/>
                    <a:moveTo>
                      <a:pt x="455" y="20"/>
                    </a:moveTo>
                    <a:cubicBezTo>
                      <a:pt x="454" y="20"/>
                      <a:pt x="455" y="21"/>
                      <a:pt x="455" y="20"/>
                    </a:cubicBezTo>
                    <a:close/>
                    <a:moveTo>
                      <a:pt x="444" y="33"/>
                    </a:moveTo>
                    <a:cubicBezTo>
                      <a:pt x="444" y="33"/>
                      <a:pt x="444" y="33"/>
                      <a:pt x="444" y="33"/>
                    </a:cubicBezTo>
                    <a:close/>
                    <a:moveTo>
                      <a:pt x="456" y="17"/>
                    </a:moveTo>
                    <a:cubicBezTo>
                      <a:pt x="456" y="17"/>
                      <a:pt x="456" y="18"/>
                      <a:pt x="456" y="18"/>
                    </a:cubicBezTo>
                    <a:cubicBezTo>
                      <a:pt x="456" y="18"/>
                      <a:pt x="457" y="17"/>
                      <a:pt x="456" y="17"/>
                    </a:cubicBezTo>
                    <a:close/>
                    <a:moveTo>
                      <a:pt x="459" y="14"/>
                    </a:moveTo>
                    <a:cubicBezTo>
                      <a:pt x="459" y="14"/>
                      <a:pt x="459" y="14"/>
                      <a:pt x="459" y="14"/>
                    </a:cubicBezTo>
                    <a:close/>
                    <a:moveTo>
                      <a:pt x="455" y="18"/>
                    </a:moveTo>
                    <a:cubicBezTo>
                      <a:pt x="454" y="18"/>
                      <a:pt x="454" y="18"/>
                      <a:pt x="454" y="19"/>
                    </a:cubicBezTo>
                    <a:cubicBezTo>
                      <a:pt x="454" y="19"/>
                      <a:pt x="455" y="19"/>
                      <a:pt x="455" y="19"/>
                    </a:cubicBezTo>
                    <a:cubicBezTo>
                      <a:pt x="454" y="18"/>
                      <a:pt x="456" y="18"/>
                      <a:pt x="455" y="18"/>
                    </a:cubicBezTo>
                    <a:close/>
                    <a:moveTo>
                      <a:pt x="448" y="27"/>
                    </a:moveTo>
                    <a:cubicBezTo>
                      <a:pt x="448" y="28"/>
                      <a:pt x="446" y="27"/>
                      <a:pt x="446" y="28"/>
                    </a:cubicBezTo>
                    <a:cubicBezTo>
                      <a:pt x="447" y="28"/>
                      <a:pt x="447" y="28"/>
                      <a:pt x="448" y="28"/>
                    </a:cubicBezTo>
                    <a:cubicBezTo>
                      <a:pt x="447" y="27"/>
                      <a:pt x="448" y="27"/>
                      <a:pt x="448" y="27"/>
                    </a:cubicBezTo>
                    <a:close/>
                    <a:moveTo>
                      <a:pt x="459" y="14"/>
                    </a:moveTo>
                    <a:cubicBezTo>
                      <a:pt x="458" y="14"/>
                      <a:pt x="459" y="14"/>
                      <a:pt x="459" y="14"/>
                    </a:cubicBezTo>
                    <a:cubicBezTo>
                      <a:pt x="459" y="14"/>
                      <a:pt x="459" y="14"/>
                      <a:pt x="459" y="14"/>
                    </a:cubicBezTo>
                    <a:close/>
                    <a:moveTo>
                      <a:pt x="459" y="14"/>
                    </a:moveTo>
                    <a:cubicBezTo>
                      <a:pt x="459" y="13"/>
                      <a:pt x="458" y="13"/>
                      <a:pt x="459" y="14"/>
                    </a:cubicBezTo>
                    <a:close/>
                    <a:moveTo>
                      <a:pt x="457" y="14"/>
                    </a:moveTo>
                    <a:cubicBezTo>
                      <a:pt x="456" y="13"/>
                      <a:pt x="457" y="15"/>
                      <a:pt x="457" y="14"/>
                    </a:cubicBezTo>
                    <a:close/>
                    <a:moveTo>
                      <a:pt x="445" y="27"/>
                    </a:moveTo>
                    <a:cubicBezTo>
                      <a:pt x="445" y="27"/>
                      <a:pt x="444" y="27"/>
                      <a:pt x="444" y="28"/>
                    </a:cubicBezTo>
                    <a:cubicBezTo>
                      <a:pt x="444" y="28"/>
                      <a:pt x="445" y="28"/>
                      <a:pt x="445" y="28"/>
                    </a:cubicBezTo>
                    <a:cubicBezTo>
                      <a:pt x="445" y="27"/>
                      <a:pt x="445" y="26"/>
                      <a:pt x="445" y="27"/>
                    </a:cubicBezTo>
                    <a:close/>
                    <a:moveTo>
                      <a:pt x="445" y="26"/>
                    </a:moveTo>
                    <a:cubicBezTo>
                      <a:pt x="445" y="26"/>
                      <a:pt x="445" y="26"/>
                      <a:pt x="445" y="26"/>
                    </a:cubicBezTo>
                    <a:cubicBezTo>
                      <a:pt x="445" y="25"/>
                      <a:pt x="444" y="26"/>
                      <a:pt x="445" y="26"/>
                    </a:cubicBezTo>
                    <a:close/>
                    <a:moveTo>
                      <a:pt x="438" y="34"/>
                    </a:moveTo>
                    <a:cubicBezTo>
                      <a:pt x="438" y="34"/>
                      <a:pt x="438" y="34"/>
                      <a:pt x="438" y="34"/>
                    </a:cubicBezTo>
                    <a:cubicBezTo>
                      <a:pt x="438" y="34"/>
                      <a:pt x="438" y="35"/>
                      <a:pt x="438" y="34"/>
                    </a:cubicBezTo>
                    <a:cubicBezTo>
                      <a:pt x="438" y="34"/>
                      <a:pt x="438" y="34"/>
                      <a:pt x="438" y="34"/>
                    </a:cubicBezTo>
                    <a:close/>
                    <a:moveTo>
                      <a:pt x="324" y="172"/>
                    </a:moveTo>
                    <a:cubicBezTo>
                      <a:pt x="324" y="172"/>
                      <a:pt x="324" y="172"/>
                      <a:pt x="323" y="172"/>
                    </a:cubicBezTo>
                    <a:cubicBezTo>
                      <a:pt x="323" y="172"/>
                      <a:pt x="324" y="172"/>
                      <a:pt x="324" y="172"/>
                    </a:cubicBezTo>
                    <a:cubicBezTo>
                      <a:pt x="324" y="172"/>
                      <a:pt x="324" y="173"/>
                      <a:pt x="324" y="172"/>
                    </a:cubicBezTo>
                    <a:close/>
                    <a:moveTo>
                      <a:pt x="451" y="18"/>
                    </a:moveTo>
                    <a:cubicBezTo>
                      <a:pt x="452" y="18"/>
                      <a:pt x="452" y="17"/>
                      <a:pt x="452" y="17"/>
                    </a:cubicBezTo>
                    <a:cubicBezTo>
                      <a:pt x="452" y="16"/>
                      <a:pt x="451" y="17"/>
                      <a:pt x="451" y="18"/>
                    </a:cubicBezTo>
                    <a:close/>
                    <a:moveTo>
                      <a:pt x="450" y="18"/>
                    </a:moveTo>
                    <a:cubicBezTo>
                      <a:pt x="450" y="18"/>
                      <a:pt x="451" y="18"/>
                      <a:pt x="451" y="18"/>
                    </a:cubicBezTo>
                    <a:cubicBezTo>
                      <a:pt x="450" y="18"/>
                      <a:pt x="450" y="18"/>
                      <a:pt x="450" y="18"/>
                    </a:cubicBezTo>
                    <a:close/>
                    <a:moveTo>
                      <a:pt x="442" y="27"/>
                    </a:moveTo>
                    <a:cubicBezTo>
                      <a:pt x="442" y="27"/>
                      <a:pt x="442" y="27"/>
                      <a:pt x="442" y="27"/>
                    </a:cubicBezTo>
                    <a:cubicBezTo>
                      <a:pt x="442" y="28"/>
                      <a:pt x="443" y="28"/>
                      <a:pt x="443" y="28"/>
                    </a:cubicBezTo>
                    <a:cubicBezTo>
                      <a:pt x="443" y="27"/>
                      <a:pt x="443" y="27"/>
                      <a:pt x="442" y="27"/>
                    </a:cubicBezTo>
                    <a:close/>
                    <a:moveTo>
                      <a:pt x="437" y="32"/>
                    </a:moveTo>
                    <a:cubicBezTo>
                      <a:pt x="438" y="33"/>
                      <a:pt x="438" y="33"/>
                      <a:pt x="438" y="33"/>
                    </a:cubicBezTo>
                    <a:cubicBezTo>
                      <a:pt x="438" y="33"/>
                      <a:pt x="438" y="33"/>
                      <a:pt x="439" y="33"/>
                    </a:cubicBezTo>
                    <a:cubicBezTo>
                      <a:pt x="438" y="33"/>
                      <a:pt x="438" y="32"/>
                      <a:pt x="437" y="32"/>
                    </a:cubicBezTo>
                    <a:close/>
                    <a:moveTo>
                      <a:pt x="452" y="13"/>
                    </a:moveTo>
                    <a:cubicBezTo>
                      <a:pt x="452" y="13"/>
                      <a:pt x="452" y="14"/>
                      <a:pt x="452" y="14"/>
                    </a:cubicBezTo>
                    <a:cubicBezTo>
                      <a:pt x="452" y="14"/>
                      <a:pt x="453" y="14"/>
                      <a:pt x="452" y="13"/>
                    </a:cubicBezTo>
                    <a:close/>
                    <a:moveTo>
                      <a:pt x="441" y="27"/>
                    </a:moveTo>
                    <a:cubicBezTo>
                      <a:pt x="441" y="28"/>
                      <a:pt x="441" y="27"/>
                      <a:pt x="441" y="27"/>
                    </a:cubicBezTo>
                    <a:cubicBezTo>
                      <a:pt x="441" y="27"/>
                      <a:pt x="441" y="27"/>
                      <a:pt x="441" y="27"/>
                    </a:cubicBezTo>
                    <a:close/>
                    <a:moveTo>
                      <a:pt x="439" y="29"/>
                    </a:moveTo>
                    <a:cubicBezTo>
                      <a:pt x="439" y="29"/>
                      <a:pt x="440" y="29"/>
                      <a:pt x="440" y="29"/>
                    </a:cubicBezTo>
                    <a:cubicBezTo>
                      <a:pt x="440" y="29"/>
                      <a:pt x="440" y="29"/>
                      <a:pt x="439" y="29"/>
                    </a:cubicBezTo>
                    <a:close/>
                    <a:moveTo>
                      <a:pt x="439" y="29"/>
                    </a:moveTo>
                    <a:cubicBezTo>
                      <a:pt x="438" y="29"/>
                      <a:pt x="439" y="29"/>
                      <a:pt x="439" y="29"/>
                    </a:cubicBezTo>
                    <a:close/>
                    <a:moveTo>
                      <a:pt x="439" y="27"/>
                    </a:moveTo>
                    <a:cubicBezTo>
                      <a:pt x="439" y="27"/>
                      <a:pt x="439" y="27"/>
                      <a:pt x="439" y="27"/>
                    </a:cubicBezTo>
                    <a:cubicBezTo>
                      <a:pt x="439" y="27"/>
                      <a:pt x="440" y="28"/>
                      <a:pt x="440" y="27"/>
                    </a:cubicBezTo>
                    <a:cubicBezTo>
                      <a:pt x="440" y="27"/>
                      <a:pt x="440" y="27"/>
                      <a:pt x="439" y="27"/>
                    </a:cubicBezTo>
                    <a:close/>
                    <a:moveTo>
                      <a:pt x="454" y="9"/>
                    </a:moveTo>
                    <a:cubicBezTo>
                      <a:pt x="454" y="9"/>
                      <a:pt x="453" y="9"/>
                      <a:pt x="453" y="9"/>
                    </a:cubicBezTo>
                    <a:cubicBezTo>
                      <a:pt x="453" y="9"/>
                      <a:pt x="454" y="10"/>
                      <a:pt x="454" y="10"/>
                    </a:cubicBezTo>
                    <a:cubicBezTo>
                      <a:pt x="454" y="9"/>
                      <a:pt x="454" y="9"/>
                      <a:pt x="454" y="9"/>
                    </a:cubicBezTo>
                    <a:close/>
                    <a:moveTo>
                      <a:pt x="437" y="28"/>
                    </a:moveTo>
                    <a:cubicBezTo>
                      <a:pt x="437" y="29"/>
                      <a:pt x="437" y="29"/>
                      <a:pt x="437" y="29"/>
                    </a:cubicBezTo>
                    <a:cubicBezTo>
                      <a:pt x="437" y="29"/>
                      <a:pt x="437" y="29"/>
                      <a:pt x="437" y="29"/>
                    </a:cubicBezTo>
                    <a:cubicBezTo>
                      <a:pt x="438" y="29"/>
                      <a:pt x="438" y="29"/>
                      <a:pt x="438" y="29"/>
                    </a:cubicBezTo>
                    <a:cubicBezTo>
                      <a:pt x="438" y="29"/>
                      <a:pt x="437" y="29"/>
                      <a:pt x="437" y="28"/>
                    </a:cubicBezTo>
                    <a:close/>
                    <a:moveTo>
                      <a:pt x="438" y="26"/>
                    </a:moveTo>
                    <a:cubicBezTo>
                      <a:pt x="437" y="27"/>
                      <a:pt x="437" y="27"/>
                      <a:pt x="436" y="27"/>
                    </a:cubicBezTo>
                    <a:cubicBezTo>
                      <a:pt x="436" y="27"/>
                      <a:pt x="436" y="28"/>
                      <a:pt x="437" y="28"/>
                    </a:cubicBezTo>
                    <a:cubicBezTo>
                      <a:pt x="436" y="28"/>
                      <a:pt x="437" y="27"/>
                      <a:pt x="437" y="27"/>
                    </a:cubicBezTo>
                    <a:cubicBezTo>
                      <a:pt x="437" y="27"/>
                      <a:pt x="438" y="28"/>
                      <a:pt x="439" y="27"/>
                    </a:cubicBezTo>
                    <a:cubicBezTo>
                      <a:pt x="438" y="27"/>
                      <a:pt x="438" y="27"/>
                      <a:pt x="438" y="26"/>
                    </a:cubicBezTo>
                    <a:close/>
                    <a:moveTo>
                      <a:pt x="453" y="9"/>
                    </a:moveTo>
                    <a:cubicBezTo>
                      <a:pt x="452" y="9"/>
                      <a:pt x="453" y="10"/>
                      <a:pt x="453" y="9"/>
                    </a:cubicBezTo>
                    <a:close/>
                    <a:moveTo>
                      <a:pt x="450" y="13"/>
                    </a:moveTo>
                    <a:cubicBezTo>
                      <a:pt x="450" y="13"/>
                      <a:pt x="450" y="13"/>
                      <a:pt x="450" y="13"/>
                    </a:cubicBezTo>
                    <a:close/>
                    <a:moveTo>
                      <a:pt x="449" y="14"/>
                    </a:moveTo>
                    <a:cubicBezTo>
                      <a:pt x="449" y="14"/>
                      <a:pt x="449" y="13"/>
                      <a:pt x="449" y="14"/>
                    </a:cubicBezTo>
                    <a:close/>
                    <a:moveTo>
                      <a:pt x="449" y="14"/>
                    </a:moveTo>
                    <a:cubicBezTo>
                      <a:pt x="448" y="14"/>
                      <a:pt x="449" y="14"/>
                      <a:pt x="449" y="14"/>
                    </a:cubicBezTo>
                    <a:close/>
                    <a:moveTo>
                      <a:pt x="445" y="18"/>
                    </a:moveTo>
                    <a:cubicBezTo>
                      <a:pt x="444" y="18"/>
                      <a:pt x="445" y="19"/>
                      <a:pt x="445" y="18"/>
                    </a:cubicBezTo>
                    <a:close/>
                    <a:moveTo>
                      <a:pt x="442" y="18"/>
                    </a:moveTo>
                    <a:cubicBezTo>
                      <a:pt x="443" y="19"/>
                      <a:pt x="444" y="19"/>
                      <a:pt x="444" y="18"/>
                    </a:cubicBezTo>
                    <a:cubicBezTo>
                      <a:pt x="444" y="18"/>
                      <a:pt x="443" y="18"/>
                      <a:pt x="442" y="18"/>
                    </a:cubicBezTo>
                    <a:close/>
                    <a:moveTo>
                      <a:pt x="437" y="26"/>
                    </a:moveTo>
                    <a:cubicBezTo>
                      <a:pt x="438" y="26"/>
                      <a:pt x="438" y="26"/>
                      <a:pt x="438" y="26"/>
                    </a:cubicBezTo>
                    <a:cubicBezTo>
                      <a:pt x="438" y="25"/>
                      <a:pt x="438" y="25"/>
                      <a:pt x="437" y="26"/>
                    </a:cubicBezTo>
                    <a:close/>
                    <a:moveTo>
                      <a:pt x="448" y="14"/>
                    </a:moveTo>
                    <a:cubicBezTo>
                      <a:pt x="448" y="12"/>
                      <a:pt x="447" y="13"/>
                      <a:pt x="448" y="14"/>
                    </a:cubicBezTo>
                    <a:close/>
                    <a:moveTo>
                      <a:pt x="447" y="11"/>
                    </a:moveTo>
                    <a:cubicBezTo>
                      <a:pt x="448" y="12"/>
                      <a:pt x="448" y="12"/>
                      <a:pt x="448" y="12"/>
                    </a:cubicBezTo>
                    <a:cubicBezTo>
                      <a:pt x="448" y="11"/>
                      <a:pt x="448" y="11"/>
                      <a:pt x="447" y="11"/>
                    </a:cubicBezTo>
                    <a:close/>
                    <a:moveTo>
                      <a:pt x="436" y="27"/>
                    </a:moveTo>
                    <a:cubicBezTo>
                      <a:pt x="436" y="26"/>
                      <a:pt x="435" y="26"/>
                      <a:pt x="435" y="26"/>
                    </a:cubicBezTo>
                    <a:cubicBezTo>
                      <a:pt x="435" y="26"/>
                      <a:pt x="435" y="26"/>
                      <a:pt x="435" y="26"/>
                    </a:cubicBezTo>
                    <a:cubicBezTo>
                      <a:pt x="435" y="26"/>
                      <a:pt x="435" y="26"/>
                      <a:pt x="435" y="26"/>
                    </a:cubicBezTo>
                    <a:cubicBezTo>
                      <a:pt x="435" y="27"/>
                      <a:pt x="435" y="27"/>
                      <a:pt x="435" y="27"/>
                    </a:cubicBezTo>
                    <a:cubicBezTo>
                      <a:pt x="435" y="27"/>
                      <a:pt x="435" y="27"/>
                      <a:pt x="436" y="27"/>
                    </a:cubicBezTo>
                    <a:cubicBezTo>
                      <a:pt x="436" y="27"/>
                      <a:pt x="436" y="27"/>
                      <a:pt x="436" y="27"/>
                    </a:cubicBezTo>
                    <a:close/>
                    <a:moveTo>
                      <a:pt x="434" y="27"/>
                    </a:moveTo>
                    <a:cubicBezTo>
                      <a:pt x="434" y="26"/>
                      <a:pt x="434" y="28"/>
                      <a:pt x="434" y="27"/>
                    </a:cubicBezTo>
                    <a:close/>
                    <a:moveTo>
                      <a:pt x="315" y="172"/>
                    </a:moveTo>
                    <a:cubicBezTo>
                      <a:pt x="315" y="172"/>
                      <a:pt x="315" y="171"/>
                      <a:pt x="315" y="172"/>
                    </a:cubicBezTo>
                    <a:close/>
                    <a:moveTo>
                      <a:pt x="431" y="29"/>
                    </a:moveTo>
                    <a:cubicBezTo>
                      <a:pt x="431" y="30"/>
                      <a:pt x="432" y="30"/>
                      <a:pt x="432" y="30"/>
                    </a:cubicBezTo>
                    <a:cubicBezTo>
                      <a:pt x="432" y="30"/>
                      <a:pt x="432" y="29"/>
                      <a:pt x="432" y="29"/>
                    </a:cubicBezTo>
                    <a:cubicBezTo>
                      <a:pt x="432" y="29"/>
                      <a:pt x="432" y="29"/>
                      <a:pt x="431" y="29"/>
                    </a:cubicBezTo>
                    <a:close/>
                    <a:moveTo>
                      <a:pt x="315" y="172"/>
                    </a:moveTo>
                    <a:cubicBezTo>
                      <a:pt x="315" y="172"/>
                      <a:pt x="315" y="172"/>
                      <a:pt x="315" y="172"/>
                    </a:cubicBezTo>
                    <a:cubicBezTo>
                      <a:pt x="315" y="171"/>
                      <a:pt x="315" y="172"/>
                      <a:pt x="315" y="172"/>
                    </a:cubicBezTo>
                    <a:close/>
                    <a:moveTo>
                      <a:pt x="445" y="11"/>
                    </a:moveTo>
                    <a:cubicBezTo>
                      <a:pt x="445" y="11"/>
                      <a:pt x="446" y="12"/>
                      <a:pt x="446" y="12"/>
                    </a:cubicBezTo>
                    <a:cubicBezTo>
                      <a:pt x="445" y="12"/>
                      <a:pt x="446" y="11"/>
                      <a:pt x="445" y="11"/>
                    </a:cubicBezTo>
                    <a:close/>
                    <a:moveTo>
                      <a:pt x="439" y="18"/>
                    </a:moveTo>
                    <a:cubicBezTo>
                      <a:pt x="440" y="18"/>
                      <a:pt x="440" y="19"/>
                      <a:pt x="440" y="18"/>
                    </a:cubicBezTo>
                    <a:cubicBezTo>
                      <a:pt x="440" y="18"/>
                      <a:pt x="440" y="18"/>
                      <a:pt x="439" y="18"/>
                    </a:cubicBezTo>
                    <a:close/>
                    <a:moveTo>
                      <a:pt x="429" y="31"/>
                    </a:moveTo>
                    <a:cubicBezTo>
                      <a:pt x="428" y="31"/>
                      <a:pt x="429" y="32"/>
                      <a:pt x="429" y="31"/>
                    </a:cubicBezTo>
                    <a:close/>
                    <a:moveTo>
                      <a:pt x="428" y="32"/>
                    </a:moveTo>
                    <a:cubicBezTo>
                      <a:pt x="428" y="32"/>
                      <a:pt x="427" y="32"/>
                      <a:pt x="428" y="32"/>
                    </a:cubicBezTo>
                    <a:cubicBezTo>
                      <a:pt x="428" y="32"/>
                      <a:pt x="428" y="32"/>
                      <a:pt x="428" y="32"/>
                    </a:cubicBezTo>
                    <a:close/>
                    <a:moveTo>
                      <a:pt x="427" y="33"/>
                    </a:moveTo>
                    <a:cubicBezTo>
                      <a:pt x="428" y="33"/>
                      <a:pt x="428" y="33"/>
                      <a:pt x="428" y="32"/>
                    </a:cubicBezTo>
                    <a:cubicBezTo>
                      <a:pt x="428" y="33"/>
                      <a:pt x="427" y="32"/>
                      <a:pt x="427" y="33"/>
                    </a:cubicBezTo>
                    <a:close/>
                    <a:moveTo>
                      <a:pt x="443" y="11"/>
                    </a:moveTo>
                    <a:cubicBezTo>
                      <a:pt x="444" y="11"/>
                      <a:pt x="444" y="12"/>
                      <a:pt x="445" y="11"/>
                    </a:cubicBezTo>
                    <a:cubicBezTo>
                      <a:pt x="444" y="11"/>
                      <a:pt x="444" y="11"/>
                      <a:pt x="443" y="11"/>
                    </a:cubicBezTo>
                    <a:close/>
                    <a:moveTo>
                      <a:pt x="442" y="13"/>
                    </a:moveTo>
                    <a:cubicBezTo>
                      <a:pt x="443" y="13"/>
                      <a:pt x="443" y="13"/>
                      <a:pt x="443" y="13"/>
                    </a:cubicBezTo>
                    <a:cubicBezTo>
                      <a:pt x="443" y="13"/>
                      <a:pt x="443" y="13"/>
                      <a:pt x="442" y="13"/>
                    </a:cubicBezTo>
                    <a:close/>
                    <a:moveTo>
                      <a:pt x="438" y="18"/>
                    </a:moveTo>
                    <a:cubicBezTo>
                      <a:pt x="438" y="19"/>
                      <a:pt x="438" y="19"/>
                      <a:pt x="439" y="18"/>
                    </a:cubicBezTo>
                    <a:cubicBezTo>
                      <a:pt x="438" y="18"/>
                      <a:pt x="438" y="18"/>
                      <a:pt x="438" y="18"/>
                    </a:cubicBezTo>
                    <a:close/>
                    <a:moveTo>
                      <a:pt x="427" y="32"/>
                    </a:moveTo>
                    <a:cubicBezTo>
                      <a:pt x="427" y="32"/>
                      <a:pt x="427" y="31"/>
                      <a:pt x="427" y="32"/>
                    </a:cubicBezTo>
                    <a:close/>
                    <a:moveTo>
                      <a:pt x="437" y="19"/>
                    </a:moveTo>
                    <a:cubicBezTo>
                      <a:pt x="437" y="19"/>
                      <a:pt x="437" y="19"/>
                      <a:pt x="437" y="19"/>
                    </a:cubicBezTo>
                    <a:close/>
                    <a:moveTo>
                      <a:pt x="442" y="13"/>
                    </a:moveTo>
                    <a:cubicBezTo>
                      <a:pt x="442" y="13"/>
                      <a:pt x="442" y="13"/>
                      <a:pt x="442" y="13"/>
                    </a:cubicBezTo>
                    <a:close/>
                    <a:moveTo>
                      <a:pt x="426" y="32"/>
                    </a:moveTo>
                    <a:cubicBezTo>
                      <a:pt x="427" y="32"/>
                      <a:pt x="426" y="31"/>
                      <a:pt x="426" y="32"/>
                    </a:cubicBezTo>
                    <a:close/>
                    <a:moveTo>
                      <a:pt x="426" y="30"/>
                    </a:moveTo>
                    <a:cubicBezTo>
                      <a:pt x="426" y="30"/>
                      <a:pt x="426" y="30"/>
                      <a:pt x="425" y="30"/>
                    </a:cubicBezTo>
                    <a:cubicBezTo>
                      <a:pt x="426" y="31"/>
                      <a:pt x="426" y="30"/>
                      <a:pt x="427" y="31"/>
                    </a:cubicBezTo>
                    <a:cubicBezTo>
                      <a:pt x="427" y="31"/>
                      <a:pt x="427" y="31"/>
                      <a:pt x="427" y="31"/>
                    </a:cubicBezTo>
                    <a:cubicBezTo>
                      <a:pt x="427" y="30"/>
                      <a:pt x="427" y="30"/>
                      <a:pt x="426" y="30"/>
                    </a:cubicBezTo>
                    <a:close/>
                    <a:moveTo>
                      <a:pt x="425" y="33"/>
                    </a:moveTo>
                    <a:cubicBezTo>
                      <a:pt x="425" y="33"/>
                      <a:pt x="425" y="33"/>
                      <a:pt x="425" y="33"/>
                    </a:cubicBezTo>
                    <a:cubicBezTo>
                      <a:pt x="425" y="33"/>
                      <a:pt x="425" y="33"/>
                      <a:pt x="425" y="33"/>
                    </a:cubicBezTo>
                    <a:close/>
                    <a:moveTo>
                      <a:pt x="445" y="9"/>
                    </a:moveTo>
                    <a:cubicBezTo>
                      <a:pt x="445" y="9"/>
                      <a:pt x="445" y="9"/>
                      <a:pt x="445" y="9"/>
                    </a:cubicBezTo>
                    <a:close/>
                    <a:moveTo>
                      <a:pt x="443" y="11"/>
                    </a:moveTo>
                    <a:cubicBezTo>
                      <a:pt x="442" y="10"/>
                      <a:pt x="443" y="11"/>
                      <a:pt x="443" y="11"/>
                    </a:cubicBezTo>
                    <a:close/>
                    <a:moveTo>
                      <a:pt x="437" y="18"/>
                    </a:moveTo>
                    <a:cubicBezTo>
                      <a:pt x="436" y="18"/>
                      <a:pt x="436" y="17"/>
                      <a:pt x="435" y="16"/>
                    </a:cubicBezTo>
                    <a:cubicBezTo>
                      <a:pt x="434" y="16"/>
                      <a:pt x="435" y="17"/>
                      <a:pt x="435" y="17"/>
                    </a:cubicBezTo>
                    <a:cubicBezTo>
                      <a:pt x="434" y="17"/>
                      <a:pt x="434" y="17"/>
                      <a:pt x="434" y="17"/>
                    </a:cubicBezTo>
                    <a:cubicBezTo>
                      <a:pt x="434" y="16"/>
                      <a:pt x="434" y="16"/>
                      <a:pt x="433" y="16"/>
                    </a:cubicBezTo>
                    <a:cubicBezTo>
                      <a:pt x="433" y="16"/>
                      <a:pt x="433" y="17"/>
                      <a:pt x="433" y="17"/>
                    </a:cubicBezTo>
                    <a:cubicBezTo>
                      <a:pt x="433" y="17"/>
                      <a:pt x="432" y="17"/>
                      <a:pt x="432" y="17"/>
                    </a:cubicBezTo>
                    <a:cubicBezTo>
                      <a:pt x="432" y="17"/>
                      <a:pt x="431" y="17"/>
                      <a:pt x="431" y="17"/>
                    </a:cubicBezTo>
                    <a:cubicBezTo>
                      <a:pt x="432" y="18"/>
                      <a:pt x="433" y="18"/>
                      <a:pt x="434" y="18"/>
                    </a:cubicBezTo>
                    <a:cubicBezTo>
                      <a:pt x="433" y="17"/>
                      <a:pt x="436" y="18"/>
                      <a:pt x="436" y="19"/>
                    </a:cubicBezTo>
                    <a:cubicBezTo>
                      <a:pt x="437" y="19"/>
                      <a:pt x="437" y="18"/>
                      <a:pt x="437" y="18"/>
                    </a:cubicBezTo>
                    <a:close/>
                    <a:moveTo>
                      <a:pt x="429" y="27"/>
                    </a:moveTo>
                    <a:cubicBezTo>
                      <a:pt x="429" y="27"/>
                      <a:pt x="429" y="27"/>
                      <a:pt x="429" y="27"/>
                    </a:cubicBezTo>
                    <a:cubicBezTo>
                      <a:pt x="429" y="27"/>
                      <a:pt x="429" y="26"/>
                      <a:pt x="429" y="27"/>
                    </a:cubicBezTo>
                    <a:close/>
                    <a:moveTo>
                      <a:pt x="425" y="30"/>
                    </a:moveTo>
                    <a:cubicBezTo>
                      <a:pt x="425" y="30"/>
                      <a:pt x="426" y="31"/>
                      <a:pt x="425" y="30"/>
                    </a:cubicBezTo>
                    <a:close/>
                    <a:moveTo>
                      <a:pt x="424" y="32"/>
                    </a:moveTo>
                    <a:cubicBezTo>
                      <a:pt x="423" y="32"/>
                      <a:pt x="424" y="32"/>
                      <a:pt x="424" y="32"/>
                    </a:cubicBezTo>
                    <a:close/>
                    <a:moveTo>
                      <a:pt x="423" y="32"/>
                    </a:moveTo>
                    <a:cubicBezTo>
                      <a:pt x="423" y="33"/>
                      <a:pt x="422" y="32"/>
                      <a:pt x="422" y="33"/>
                    </a:cubicBezTo>
                    <a:cubicBezTo>
                      <a:pt x="423" y="33"/>
                      <a:pt x="422" y="33"/>
                      <a:pt x="423" y="33"/>
                    </a:cubicBezTo>
                    <a:cubicBezTo>
                      <a:pt x="423" y="33"/>
                      <a:pt x="423" y="33"/>
                      <a:pt x="423" y="33"/>
                    </a:cubicBezTo>
                    <a:cubicBezTo>
                      <a:pt x="423" y="33"/>
                      <a:pt x="423" y="33"/>
                      <a:pt x="423" y="32"/>
                    </a:cubicBezTo>
                    <a:close/>
                    <a:moveTo>
                      <a:pt x="439" y="11"/>
                    </a:moveTo>
                    <a:cubicBezTo>
                      <a:pt x="439" y="11"/>
                      <a:pt x="440" y="11"/>
                      <a:pt x="440" y="11"/>
                    </a:cubicBezTo>
                    <a:cubicBezTo>
                      <a:pt x="440" y="11"/>
                      <a:pt x="439" y="10"/>
                      <a:pt x="439" y="11"/>
                    </a:cubicBezTo>
                    <a:close/>
                    <a:moveTo>
                      <a:pt x="442" y="9"/>
                    </a:moveTo>
                    <a:cubicBezTo>
                      <a:pt x="441" y="8"/>
                      <a:pt x="442" y="9"/>
                      <a:pt x="442" y="9"/>
                    </a:cubicBezTo>
                    <a:close/>
                    <a:moveTo>
                      <a:pt x="440" y="10"/>
                    </a:moveTo>
                    <a:cubicBezTo>
                      <a:pt x="441" y="11"/>
                      <a:pt x="440" y="10"/>
                      <a:pt x="440" y="10"/>
                    </a:cubicBezTo>
                    <a:close/>
                    <a:moveTo>
                      <a:pt x="438" y="12"/>
                    </a:moveTo>
                    <a:cubicBezTo>
                      <a:pt x="438" y="13"/>
                      <a:pt x="438" y="13"/>
                      <a:pt x="438" y="13"/>
                    </a:cubicBezTo>
                    <a:cubicBezTo>
                      <a:pt x="438" y="12"/>
                      <a:pt x="438" y="12"/>
                      <a:pt x="438" y="12"/>
                    </a:cubicBezTo>
                    <a:close/>
                    <a:moveTo>
                      <a:pt x="437" y="12"/>
                    </a:moveTo>
                    <a:cubicBezTo>
                      <a:pt x="438" y="13"/>
                      <a:pt x="437" y="13"/>
                      <a:pt x="438" y="13"/>
                    </a:cubicBezTo>
                    <a:cubicBezTo>
                      <a:pt x="438" y="13"/>
                      <a:pt x="437" y="12"/>
                      <a:pt x="437" y="12"/>
                    </a:cubicBezTo>
                    <a:close/>
                    <a:moveTo>
                      <a:pt x="441" y="8"/>
                    </a:moveTo>
                    <a:cubicBezTo>
                      <a:pt x="441" y="8"/>
                      <a:pt x="441" y="9"/>
                      <a:pt x="441" y="9"/>
                    </a:cubicBezTo>
                    <a:cubicBezTo>
                      <a:pt x="441" y="9"/>
                      <a:pt x="441" y="9"/>
                      <a:pt x="441" y="9"/>
                    </a:cubicBezTo>
                    <a:cubicBezTo>
                      <a:pt x="441" y="9"/>
                      <a:pt x="441" y="9"/>
                      <a:pt x="441" y="9"/>
                    </a:cubicBezTo>
                    <a:cubicBezTo>
                      <a:pt x="441" y="9"/>
                      <a:pt x="441" y="8"/>
                      <a:pt x="441" y="8"/>
                    </a:cubicBezTo>
                    <a:close/>
                    <a:moveTo>
                      <a:pt x="422" y="32"/>
                    </a:moveTo>
                    <a:cubicBezTo>
                      <a:pt x="422" y="32"/>
                      <a:pt x="422" y="32"/>
                      <a:pt x="422" y="32"/>
                    </a:cubicBezTo>
                    <a:close/>
                    <a:moveTo>
                      <a:pt x="434" y="10"/>
                    </a:moveTo>
                    <a:cubicBezTo>
                      <a:pt x="433" y="10"/>
                      <a:pt x="433" y="10"/>
                      <a:pt x="433" y="10"/>
                    </a:cubicBezTo>
                    <a:cubicBezTo>
                      <a:pt x="430" y="9"/>
                      <a:pt x="428" y="10"/>
                      <a:pt x="426" y="9"/>
                    </a:cubicBezTo>
                    <a:cubicBezTo>
                      <a:pt x="425" y="9"/>
                      <a:pt x="424" y="10"/>
                      <a:pt x="424" y="10"/>
                    </a:cubicBezTo>
                    <a:cubicBezTo>
                      <a:pt x="425" y="11"/>
                      <a:pt x="426" y="10"/>
                      <a:pt x="426" y="10"/>
                    </a:cubicBezTo>
                    <a:cubicBezTo>
                      <a:pt x="427" y="11"/>
                      <a:pt x="428" y="10"/>
                      <a:pt x="429" y="11"/>
                    </a:cubicBezTo>
                    <a:cubicBezTo>
                      <a:pt x="430" y="11"/>
                      <a:pt x="429" y="10"/>
                      <a:pt x="430" y="10"/>
                    </a:cubicBezTo>
                    <a:cubicBezTo>
                      <a:pt x="431" y="11"/>
                      <a:pt x="431" y="11"/>
                      <a:pt x="432" y="11"/>
                    </a:cubicBezTo>
                    <a:cubicBezTo>
                      <a:pt x="434" y="10"/>
                      <a:pt x="436" y="11"/>
                      <a:pt x="438" y="11"/>
                    </a:cubicBezTo>
                    <a:cubicBezTo>
                      <a:pt x="437" y="10"/>
                      <a:pt x="435" y="11"/>
                      <a:pt x="434" y="10"/>
                    </a:cubicBezTo>
                    <a:close/>
                    <a:moveTo>
                      <a:pt x="436" y="12"/>
                    </a:moveTo>
                    <a:cubicBezTo>
                      <a:pt x="436" y="12"/>
                      <a:pt x="436" y="13"/>
                      <a:pt x="436" y="12"/>
                    </a:cubicBezTo>
                    <a:close/>
                    <a:moveTo>
                      <a:pt x="425" y="26"/>
                    </a:moveTo>
                    <a:cubicBezTo>
                      <a:pt x="424" y="25"/>
                      <a:pt x="425" y="26"/>
                      <a:pt x="425" y="26"/>
                    </a:cubicBezTo>
                    <a:close/>
                    <a:moveTo>
                      <a:pt x="424" y="26"/>
                    </a:moveTo>
                    <a:cubicBezTo>
                      <a:pt x="424" y="26"/>
                      <a:pt x="424" y="27"/>
                      <a:pt x="425" y="26"/>
                    </a:cubicBezTo>
                    <a:cubicBezTo>
                      <a:pt x="424" y="26"/>
                      <a:pt x="424" y="26"/>
                      <a:pt x="424" y="26"/>
                    </a:cubicBezTo>
                    <a:close/>
                    <a:moveTo>
                      <a:pt x="423" y="27"/>
                    </a:moveTo>
                    <a:cubicBezTo>
                      <a:pt x="423" y="26"/>
                      <a:pt x="424" y="27"/>
                      <a:pt x="423" y="27"/>
                    </a:cubicBezTo>
                    <a:close/>
                    <a:moveTo>
                      <a:pt x="435" y="13"/>
                    </a:moveTo>
                    <a:cubicBezTo>
                      <a:pt x="434" y="12"/>
                      <a:pt x="435" y="13"/>
                      <a:pt x="435" y="13"/>
                    </a:cubicBezTo>
                    <a:close/>
                    <a:moveTo>
                      <a:pt x="430" y="17"/>
                    </a:moveTo>
                    <a:cubicBezTo>
                      <a:pt x="429" y="17"/>
                      <a:pt x="430" y="18"/>
                      <a:pt x="430" y="17"/>
                    </a:cubicBezTo>
                    <a:close/>
                    <a:moveTo>
                      <a:pt x="416" y="33"/>
                    </a:moveTo>
                    <a:cubicBezTo>
                      <a:pt x="416" y="34"/>
                      <a:pt x="416" y="34"/>
                      <a:pt x="416" y="34"/>
                    </a:cubicBezTo>
                    <a:cubicBezTo>
                      <a:pt x="416" y="33"/>
                      <a:pt x="416" y="33"/>
                      <a:pt x="416" y="33"/>
                    </a:cubicBezTo>
                    <a:close/>
                    <a:moveTo>
                      <a:pt x="433" y="13"/>
                    </a:moveTo>
                    <a:cubicBezTo>
                      <a:pt x="432" y="13"/>
                      <a:pt x="432" y="12"/>
                      <a:pt x="431" y="13"/>
                    </a:cubicBezTo>
                    <a:cubicBezTo>
                      <a:pt x="430" y="13"/>
                      <a:pt x="430" y="12"/>
                      <a:pt x="430" y="12"/>
                    </a:cubicBezTo>
                    <a:cubicBezTo>
                      <a:pt x="430" y="11"/>
                      <a:pt x="431" y="12"/>
                      <a:pt x="431" y="11"/>
                    </a:cubicBezTo>
                    <a:cubicBezTo>
                      <a:pt x="432" y="12"/>
                      <a:pt x="432" y="12"/>
                      <a:pt x="433" y="12"/>
                    </a:cubicBezTo>
                    <a:cubicBezTo>
                      <a:pt x="433" y="13"/>
                      <a:pt x="433" y="13"/>
                      <a:pt x="433" y="13"/>
                    </a:cubicBezTo>
                    <a:close/>
                    <a:moveTo>
                      <a:pt x="430" y="12"/>
                    </a:moveTo>
                    <a:cubicBezTo>
                      <a:pt x="430" y="12"/>
                      <a:pt x="431" y="12"/>
                      <a:pt x="430" y="12"/>
                    </a:cubicBezTo>
                    <a:close/>
                    <a:moveTo>
                      <a:pt x="418" y="31"/>
                    </a:moveTo>
                    <a:cubicBezTo>
                      <a:pt x="418" y="31"/>
                      <a:pt x="418" y="31"/>
                      <a:pt x="418" y="31"/>
                    </a:cubicBezTo>
                    <a:close/>
                    <a:moveTo>
                      <a:pt x="437" y="7"/>
                    </a:moveTo>
                    <a:cubicBezTo>
                      <a:pt x="436" y="7"/>
                      <a:pt x="437" y="8"/>
                      <a:pt x="437" y="7"/>
                    </a:cubicBezTo>
                    <a:close/>
                    <a:moveTo>
                      <a:pt x="429" y="16"/>
                    </a:moveTo>
                    <a:cubicBezTo>
                      <a:pt x="429" y="16"/>
                      <a:pt x="430" y="16"/>
                      <a:pt x="429" y="16"/>
                    </a:cubicBezTo>
                    <a:close/>
                    <a:moveTo>
                      <a:pt x="428" y="17"/>
                    </a:moveTo>
                    <a:cubicBezTo>
                      <a:pt x="427" y="17"/>
                      <a:pt x="429" y="18"/>
                      <a:pt x="428" y="17"/>
                    </a:cubicBezTo>
                    <a:close/>
                    <a:moveTo>
                      <a:pt x="421" y="27"/>
                    </a:moveTo>
                    <a:cubicBezTo>
                      <a:pt x="420" y="26"/>
                      <a:pt x="421" y="27"/>
                      <a:pt x="421" y="27"/>
                    </a:cubicBezTo>
                    <a:close/>
                    <a:moveTo>
                      <a:pt x="425" y="17"/>
                    </a:moveTo>
                    <a:cubicBezTo>
                      <a:pt x="426" y="18"/>
                      <a:pt x="427" y="18"/>
                      <a:pt x="427" y="18"/>
                    </a:cubicBezTo>
                    <a:cubicBezTo>
                      <a:pt x="427" y="17"/>
                      <a:pt x="426" y="17"/>
                      <a:pt x="425" y="17"/>
                    </a:cubicBezTo>
                    <a:close/>
                    <a:moveTo>
                      <a:pt x="415" y="31"/>
                    </a:moveTo>
                    <a:cubicBezTo>
                      <a:pt x="415" y="31"/>
                      <a:pt x="415" y="31"/>
                      <a:pt x="415" y="31"/>
                    </a:cubicBezTo>
                    <a:cubicBezTo>
                      <a:pt x="415" y="32"/>
                      <a:pt x="416" y="31"/>
                      <a:pt x="415" y="31"/>
                    </a:cubicBezTo>
                    <a:close/>
                    <a:moveTo>
                      <a:pt x="415" y="32"/>
                    </a:moveTo>
                    <a:cubicBezTo>
                      <a:pt x="415" y="32"/>
                      <a:pt x="415" y="32"/>
                      <a:pt x="415" y="31"/>
                    </a:cubicBezTo>
                    <a:cubicBezTo>
                      <a:pt x="414" y="32"/>
                      <a:pt x="414" y="32"/>
                      <a:pt x="414" y="32"/>
                    </a:cubicBezTo>
                    <a:cubicBezTo>
                      <a:pt x="414" y="32"/>
                      <a:pt x="415" y="32"/>
                      <a:pt x="415" y="32"/>
                    </a:cubicBezTo>
                    <a:close/>
                    <a:moveTo>
                      <a:pt x="420" y="25"/>
                    </a:moveTo>
                    <a:cubicBezTo>
                      <a:pt x="419" y="25"/>
                      <a:pt x="420" y="26"/>
                      <a:pt x="420" y="25"/>
                    </a:cubicBezTo>
                    <a:close/>
                    <a:moveTo>
                      <a:pt x="432" y="8"/>
                    </a:moveTo>
                    <a:cubicBezTo>
                      <a:pt x="433" y="9"/>
                      <a:pt x="433" y="9"/>
                      <a:pt x="434" y="8"/>
                    </a:cubicBezTo>
                    <a:cubicBezTo>
                      <a:pt x="433" y="8"/>
                      <a:pt x="432" y="8"/>
                      <a:pt x="432" y="8"/>
                    </a:cubicBezTo>
                    <a:close/>
                    <a:moveTo>
                      <a:pt x="427" y="17"/>
                    </a:moveTo>
                    <a:cubicBezTo>
                      <a:pt x="427" y="16"/>
                      <a:pt x="426" y="16"/>
                      <a:pt x="426" y="17"/>
                    </a:cubicBezTo>
                    <a:cubicBezTo>
                      <a:pt x="426" y="17"/>
                      <a:pt x="427" y="17"/>
                      <a:pt x="427" y="17"/>
                    </a:cubicBezTo>
                    <a:close/>
                    <a:moveTo>
                      <a:pt x="413" y="33"/>
                    </a:moveTo>
                    <a:cubicBezTo>
                      <a:pt x="413" y="33"/>
                      <a:pt x="413" y="33"/>
                      <a:pt x="412" y="34"/>
                    </a:cubicBezTo>
                    <a:cubicBezTo>
                      <a:pt x="413" y="34"/>
                      <a:pt x="413" y="34"/>
                      <a:pt x="413" y="34"/>
                    </a:cubicBezTo>
                    <a:cubicBezTo>
                      <a:pt x="413" y="34"/>
                      <a:pt x="413" y="34"/>
                      <a:pt x="413" y="33"/>
                    </a:cubicBezTo>
                    <a:cubicBezTo>
                      <a:pt x="413" y="33"/>
                      <a:pt x="413" y="33"/>
                      <a:pt x="413" y="33"/>
                    </a:cubicBezTo>
                    <a:close/>
                    <a:moveTo>
                      <a:pt x="413" y="32"/>
                    </a:moveTo>
                    <a:cubicBezTo>
                      <a:pt x="414" y="32"/>
                      <a:pt x="414" y="32"/>
                      <a:pt x="414" y="32"/>
                    </a:cubicBezTo>
                    <a:cubicBezTo>
                      <a:pt x="414" y="32"/>
                      <a:pt x="414" y="32"/>
                      <a:pt x="413" y="32"/>
                    </a:cubicBezTo>
                    <a:close/>
                    <a:moveTo>
                      <a:pt x="425" y="16"/>
                    </a:moveTo>
                    <a:cubicBezTo>
                      <a:pt x="425" y="16"/>
                      <a:pt x="425" y="16"/>
                      <a:pt x="425" y="16"/>
                    </a:cubicBezTo>
                    <a:cubicBezTo>
                      <a:pt x="425" y="17"/>
                      <a:pt x="426" y="17"/>
                      <a:pt x="426" y="17"/>
                    </a:cubicBezTo>
                    <a:cubicBezTo>
                      <a:pt x="426" y="16"/>
                      <a:pt x="426" y="16"/>
                      <a:pt x="425" y="16"/>
                    </a:cubicBezTo>
                    <a:close/>
                    <a:moveTo>
                      <a:pt x="428" y="11"/>
                    </a:moveTo>
                    <a:cubicBezTo>
                      <a:pt x="428" y="11"/>
                      <a:pt x="427" y="12"/>
                      <a:pt x="426" y="12"/>
                    </a:cubicBezTo>
                    <a:cubicBezTo>
                      <a:pt x="426" y="13"/>
                      <a:pt x="427" y="12"/>
                      <a:pt x="427" y="13"/>
                    </a:cubicBezTo>
                    <a:cubicBezTo>
                      <a:pt x="428" y="12"/>
                      <a:pt x="428" y="12"/>
                      <a:pt x="429" y="12"/>
                    </a:cubicBezTo>
                    <a:cubicBezTo>
                      <a:pt x="429" y="12"/>
                      <a:pt x="429" y="11"/>
                      <a:pt x="428" y="11"/>
                    </a:cubicBezTo>
                    <a:close/>
                    <a:moveTo>
                      <a:pt x="417" y="25"/>
                    </a:moveTo>
                    <a:cubicBezTo>
                      <a:pt x="417" y="25"/>
                      <a:pt x="416" y="25"/>
                      <a:pt x="416" y="26"/>
                    </a:cubicBezTo>
                    <a:cubicBezTo>
                      <a:pt x="417" y="26"/>
                      <a:pt x="418" y="25"/>
                      <a:pt x="417" y="25"/>
                    </a:cubicBezTo>
                    <a:close/>
                    <a:moveTo>
                      <a:pt x="424" y="16"/>
                    </a:moveTo>
                    <a:cubicBezTo>
                      <a:pt x="423" y="17"/>
                      <a:pt x="423" y="17"/>
                      <a:pt x="423" y="17"/>
                    </a:cubicBezTo>
                    <a:cubicBezTo>
                      <a:pt x="424" y="17"/>
                      <a:pt x="424" y="17"/>
                      <a:pt x="424" y="17"/>
                    </a:cubicBezTo>
                    <a:cubicBezTo>
                      <a:pt x="424" y="17"/>
                      <a:pt x="424" y="17"/>
                      <a:pt x="424" y="16"/>
                    </a:cubicBezTo>
                    <a:close/>
                    <a:moveTo>
                      <a:pt x="430" y="8"/>
                    </a:moveTo>
                    <a:cubicBezTo>
                      <a:pt x="430" y="8"/>
                      <a:pt x="431" y="9"/>
                      <a:pt x="431" y="8"/>
                    </a:cubicBezTo>
                    <a:cubicBezTo>
                      <a:pt x="431" y="8"/>
                      <a:pt x="430" y="8"/>
                      <a:pt x="430" y="8"/>
                    </a:cubicBezTo>
                    <a:close/>
                    <a:moveTo>
                      <a:pt x="424" y="16"/>
                    </a:moveTo>
                    <a:cubicBezTo>
                      <a:pt x="424" y="16"/>
                      <a:pt x="424" y="16"/>
                      <a:pt x="424" y="16"/>
                    </a:cubicBezTo>
                    <a:cubicBezTo>
                      <a:pt x="424" y="16"/>
                      <a:pt x="423" y="16"/>
                      <a:pt x="424" y="16"/>
                    </a:cubicBezTo>
                    <a:close/>
                    <a:moveTo>
                      <a:pt x="422" y="16"/>
                    </a:moveTo>
                    <a:cubicBezTo>
                      <a:pt x="422" y="16"/>
                      <a:pt x="422" y="16"/>
                      <a:pt x="422" y="16"/>
                    </a:cubicBezTo>
                    <a:cubicBezTo>
                      <a:pt x="422" y="16"/>
                      <a:pt x="422" y="16"/>
                      <a:pt x="422" y="16"/>
                    </a:cubicBezTo>
                    <a:cubicBezTo>
                      <a:pt x="422" y="16"/>
                      <a:pt x="422" y="16"/>
                      <a:pt x="422" y="16"/>
                    </a:cubicBezTo>
                    <a:cubicBezTo>
                      <a:pt x="422" y="16"/>
                      <a:pt x="422" y="16"/>
                      <a:pt x="422" y="16"/>
                    </a:cubicBezTo>
                    <a:close/>
                    <a:moveTo>
                      <a:pt x="428" y="8"/>
                    </a:moveTo>
                    <a:cubicBezTo>
                      <a:pt x="428" y="8"/>
                      <a:pt x="429" y="8"/>
                      <a:pt x="429" y="8"/>
                    </a:cubicBezTo>
                    <a:cubicBezTo>
                      <a:pt x="428" y="8"/>
                      <a:pt x="428" y="8"/>
                      <a:pt x="428" y="8"/>
                    </a:cubicBezTo>
                    <a:close/>
                    <a:moveTo>
                      <a:pt x="409" y="31"/>
                    </a:moveTo>
                    <a:cubicBezTo>
                      <a:pt x="409" y="31"/>
                      <a:pt x="409" y="32"/>
                      <a:pt x="409" y="31"/>
                    </a:cubicBezTo>
                    <a:close/>
                    <a:moveTo>
                      <a:pt x="424" y="12"/>
                    </a:moveTo>
                    <a:cubicBezTo>
                      <a:pt x="424" y="11"/>
                      <a:pt x="424" y="13"/>
                      <a:pt x="424" y="12"/>
                    </a:cubicBezTo>
                    <a:close/>
                    <a:moveTo>
                      <a:pt x="427" y="8"/>
                    </a:moveTo>
                    <a:cubicBezTo>
                      <a:pt x="427" y="8"/>
                      <a:pt x="427" y="8"/>
                      <a:pt x="427" y="8"/>
                    </a:cubicBezTo>
                    <a:close/>
                    <a:moveTo>
                      <a:pt x="420" y="12"/>
                    </a:moveTo>
                    <a:cubicBezTo>
                      <a:pt x="421" y="13"/>
                      <a:pt x="421" y="11"/>
                      <a:pt x="421" y="12"/>
                    </a:cubicBezTo>
                    <a:cubicBezTo>
                      <a:pt x="422" y="12"/>
                      <a:pt x="422" y="12"/>
                      <a:pt x="423" y="11"/>
                    </a:cubicBezTo>
                    <a:cubicBezTo>
                      <a:pt x="422" y="11"/>
                      <a:pt x="421" y="11"/>
                      <a:pt x="420" y="12"/>
                    </a:cubicBezTo>
                    <a:close/>
                    <a:moveTo>
                      <a:pt x="422" y="10"/>
                    </a:moveTo>
                    <a:cubicBezTo>
                      <a:pt x="422" y="10"/>
                      <a:pt x="423" y="10"/>
                      <a:pt x="423" y="10"/>
                    </a:cubicBezTo>
                    <a:cubicBezTo>
                      <a:pt x="423" y="10"/>
                      <a:pt x="422" y="10"/>
                      <a:pt x="422" y="10"/>
                    </a:cubicBezTo>
                    <a:close/>
                    <a:moveTo>
                      <a:pt x="417" y="15"/>
                    </a:moveTo>
                    <a:cubicBezTo>
                      <a:pt x="417" y="15"/>
                      <a:pt x="416" y="14"/>
                      <a:pt x="416" y="15"/>
                    </a:cubicBezTo>
                    <a:cubicBezTo>
                      <a:pt x="416" y="15"/>
                      <a:pt x="417" y="15"/>
                      <a:pt x="417" y="16"/>
                    </a:cubicBezTo>
                    <a:cubicBezTo>
                      <a:pt x="416" y="15"/>
                      <a:pt x="416" y="15"/>
                      <a:pt x="416" y="16"/>
                    </a:cubicBezTo>
                    <a:cubicBezTo>
                      <a:pt x="416" y="16"/>
                      <a:pt x="416" y="16"/>
                      <a:pt x="416" y="16"/>
                    </a:cubicBezTo>
                    <a:cubicBezTo>
                      <a:pt x="416" y="15"/>
                      <a:pt x="417" y="16"/>
                      <a:pt x="418" y="16"/>
                    </a:cubicBezTo>
                    <a:cubicBezTo>
                      <a:pt x="417" y="15"/>
                      <a:pt x="417" y="15"/>
                      <a:pt x="417" y="15"/>
                    </a:cubicBezTo>
                    <a:close/>
                    <a:moveTo>
                      <a:pt x="420" y="9"/>
                    </a:moveTo>
                    <a:cubicBezTo>
                      <a:pt x="420" y="9"/>
                      <a:pt x="420" y="9"/>
                      <a:pt x="420" y="9"/>
                    </a:cubicBezTo>
                    <a:cubicBezTo>
                      <a:pt x="420" y="10"/>
                      <a:pt x="421" y="11"/>
                      <a:pt x="422" y="10"/>
                    </a:cubicBezTo>
                    <a:cubicBezTo>
                      <a:pt x="421" y="10"/>
                      <a:pt x="421" y="9"/>
                      <a:pt x="420" y="9"/>
                    </a:cubicBezTo>
                    <a:close/>
                    <a:moveTo>
                      <a:pt x="281" y="179"/>
                    </a:moveTo>
                    <a:cubicBezTo>
                      <a:pt x="282" y="179"/>
                      <a:pt x="282" y="178"/>
                      <a:pt x="283" y="179"/>
                    </a:cubicBezTo>
                    <a:cubicBezTo>
                      <a:pt x="283" y="179"/>
                      <a:pt x="283" y="179"/>
                      <a:pt x="283" y="179"/>
                    </a:cubicBezTo>
                    <a:cubicBezTo>
                      <a:pt x="282" y="178"/>
                      <a:pt x="282" y="179"/>
                      <a:pt x="281" y="179"/>
                    </a:cubicBezTo>
                    <a:close/>
                    <a:moveTo>
                      <a:pt x="414" y="17"/>
                    </a:moveTo>
                    <a:cubicBezTo>
                      <a:pt x="414" y="17"/>
                      <a:pt x="415" y="18"/>
                      <a:pt x="415" y="18"/>
                    </a:cubicBezTo>
                    <a:cubicBezTo>
                      <a:pt x="415" y="17"/>
                      <a:pt x="414" y="17"/>
                      <a:pt x="414" y="17"/>
                    </a:cubicBezTo>
                    <a:close/>
                    <a:moveTo>
                      <a:pt x="279" y="180"/>
                    </a:moveTo>
                    <a:cubicBezTo>
                      <a:pt x="280" y="180"/>
                      <a:pt x="280" y="180"/>
                      <a:pt x="281" y="180"/>
                    </a:cubicBezTo>
                    <a:cubicBezTo>
                      <a:pt x="281" y="179"/>
                      <a:pt x="280" y="180"/>
                      <a:pt x="279" y="180"/>
                    </a:cubicBezTo>
                    <a:close/>
                    <a:moveTo>
                      <a:pt x="415" y="17"/>
                    </a:moveTo>
                    <a:cubicBezTo>
                      <a:pt x="414" y="17"/>
                      <a:pt x="415" y="18"/>
                      <a:pt x="415" y="17"/>
                    </a:cubicBezTo>
                    <a:close/>
                    <a:moveTo>
                      <a:pt x="418" y="10"/>
                    </a:moveTo>
                    <a:cubicBezTo>
                      <a:pt x="418" y="11"/>
                      <a:pt x="418" y="11"/>
                      <a:pt x="418" y="11"/>
                    </a:cubicBezTo>
                    <a:cubicBezTo>
                      <a:pt x="418" y="12"/>
                      <a:pt x="419" y="12"/>
                      <a:pt x="419" y="11"/>
                    </a:cubicBezTo>
                    <a:cubicBezTo>
                      <a:pt x="419" y="11"/>
                      <a:pt x="419" y="11"/>
                      <a:pt x="418" y="10"/>
                    </a:cubicBezTo>
                    <a:close/>
                    <a:moveTo>
                      <a:pt x="415" y="16"/>
                    </a:moveTo>
                    <a:cubicBezTo>
                      <a:pt x="415" y="15"/>
                      <a:pt x="416" y="16"/>
                      <a:pt x="415" y="16"/>
                    </a:cubicBezTo>
                    <a:close/>
                    <a:moveTo>
                      <a:pt x="418" y="9"/>
                    </a:moveTo>
                    <a:cubicBezTo>
                      <a:pt x="419" y="10"/>
                      <a:pt x="419" y="10"/>
                      <a:pt x="420" y="9"/>
                    </a:cubicBezTo>
                    <a:cubicBezTo>
                      <a:pt x="419" y="9"/>
                      <a:pt x="419" y="9"/>
                      <a:pt x="418" y="9"/>
                    </a:cubicBezTo>
                    <a:close/>
                    <a:moveTo>
                      <a:pt x="417" y="11"/>
                    </a:moveTo>
                    <a:cubicBezTo>
                      <a:pt x="416" y="12"/>
                      <a:pt x="417" y="11"/>
                      <a:pt x="417" y="11"/>
                    </a:cubicBezTo>
                    <a:close/>
                    <a:moveTo>
                      <a:pt x="417" y="11"/>
                    </a:moveTo>
                    <a:cubicBezTo>
                      <a:pt x="417" y="11"/>
                      <a:pt x="417" y="11"/>
                      <a:pt x="417" y="10"/>
                    </a:cubicBezTo>
                    <a:cubicBezTo>
                      <a:pt x="417" y="11"/>
                      <a:pt x="417" y="11"/>
                      <a:pt x="417" y="11"/>
                    </a:cubicBezTo>
                    <a:cubicBezTo>
                      <a:pt x="417" y="11"/>
                      <a:pt x="417" y="11"/>
                      <a:pt x="417" y="11"/>
                    </a:cubicBezTo>
                    <a:close/>
                    <a:moveTo>
                      <a:pt x="278" y="179"/>
                    </a:moveTo>
                    <a:cubicBezTo>
                      <a:pt x="277" y="179"/>
                      <a:pt x="277" y="179"/>
                      <a:pt x="276" y="179"/>
                    </a:cubicBezTo>
                    <a:cubicBezTo>
                      <a:pt x="277" y="180"/>
                      <a:pt x="278" y="180"/>
                      <a:pt x="278" y="179"/>
                    </a:cubicBezTo>
                    <a:close/>
                    <a:moveTo>
                      <a:pt x="417" y="9"/>
                    </a:moveTo>
                    <a:cubicBezTo>
                      <a:pt x="417" y="10"/>
                      <a:pt x="418" y="9"/>
                      <a:pt x="418" y="9"/>
                    </a:cubicBezTo>
                    <a:cubicBezTo>
                      <a:pt x="418" y="9"/>
                      <a:pt x="417" y="9"/>
                      <a:pt x="417" y="9"/>
                    </a:cubicBezTo>
                    <a:close/>
                    <a:moveTo>
                      <a:pt x="279" y="178"/>
                    </a:moveTo>
                    <a:cubicBezTo>
                      <a:pt x="279" y="178"/>
                      <a:pt x="279" y="178"/>
                      <a:pt x="279" y="178"/>
                    </a:cubicBezTo>
                    <a:close/>
                    <a:moveTo>
                      <a:pt x="416" y="9"/>
                    </a:moveTo>
                    <a:cubicBezTo>
                      <a:pt x="416" y="9"/>
                      <a:pt x="416" y="9"/>
                      <a:pt x="416" y="9"/>
                    </a:cubicBezTo>
                    <a:cubicBezTo>
                      <a:pt x="417" y="9"/>
                      <a:pt x="416" y="8"/>
                      <a:pt x="416" y="9"/>
                    </a:cubicBezTo>
                    <a:close/>
                    <a:moveTo>
                      <a:pt x="417" y="7"/>
                    </a:moveTo>
                    <a:cubicBezTo>
                      <a:pt x="417" y="7"/>
                      <a:pt x="417" y="7"/>
                      <a:pt x="416" y="7"/>
                    </a:cubicBezTo>
                    <a:cubicBezTo>
                      <a:pt x="416" y="7"/>
                      <a:pt x="416" y="8"/>
                      <a:pt x="416" y="8"/>
                    </a:cubicBezTo>
                    <a:cubicBezTo>
                      <a:pt x="417" y="8"/>
                      <a:pt x="416" y="7"/>
                      <a:pt x="417" y="7"/>
                    </a:cubicBezTo>
                    <a:close/>
                    <a:moveTo>
                      <a:pt x="414" y="8"/>
                    </a:moveTo>
                    <a:cubicBezTo>
                      <a:pt x="414" y="9"/>
                      <a:pt x="413" y="8"/>
                      <a:pt x="413" y="9"/>
                    </a:cubicBezTo>
                    <a:cubicBezTo>
                      <a:pt x="413" y="10"/>
                      <a:pt x="414" y="9"/>
                      <a:pt x="415" y="10"/>
                    </a:cubicBezTo>
                    <a:cubicBezTo>
                      <a:pt x="415" y="9"/>
                      <a:pt x="416" y="9"/>
                      <a:pt x="416" y="9"/>
                    </a:cubicBezTo>
                    <a:cubicBezTo>
                      <a:pt x="415" y="9"/>
                      <a:pt x="414" y="9"/>
                      <a:pt x="414" y="8"/>
                    </a:cubicBezTo>
                    <a:close/>
                    <a:moveTo>
                      <a:pt x="275" y="179"/>
                    </a:moveTo>
                    <a:cubicBezTo>
                      <a:pt x="275" y="179"/>
                      <a:pt x="275" y="179"/>
                      <a:pt x="275" y="179"/>
                    </a:cubicBezTo>
                    <a:close/>
                    <a:moveTo>
                      <a:pt x="274" y="179"/>
                    </a:moveTo>
                    <a:cubicBezTo>
                      <a:pt x="275" y="180"/>
                      <a:pt x="275" y="179"/>
                      <a:pt x="275" y="179"/>
                    </a:cubicBezTo>
                    <a:cubicBezTo>
                      <a:pt x="275" y="179"/>
                      <a:pt x="274" y="179"/>
                      <a:pt x="274" y="179"/>
                    </a:cubicBezTo>
                    <a:close/>
                    <a:moveTo>
                      <a:pt x="416" y="8"/>
                    </a:moveTo>
                    <a:cubicBezTo>
                      <a:pt x="415" y="7"/>
                      <a:pt x="416" y="8"/>
                      <a:pt x="416" y="8"/>
                    </a:cubicBezTo>
                    <a:close/>
                    <a:moveTo>
                      <a:pt x="409" y="15"/>
                    </a:moveTo>
                    <a:cubicBezTo>
                      <a:pt x="409" y="15"/>
                      <a:pt x="409" y="16"/>
                      <a:pt x="410" y="15"/>
                    </a:cubicBezTo>
                    <a:cubicBezTo>
                      <a:pt x="410" y="15"/>
                      <a:pt x="409" y="15"/>
                      <a:pt x="409" y="15"/>
                    </a:cubicBezTo>
                    <a:close/>
                    <a:moveTo>
                      <a:pt x="415" y="7"/>
                    </a:moveTo>
                    <a:cubicBezTo>
                      <a:pt x="416" y="7"/>
                      <a:pt x="415" y="7"/>
                      <a:pt x="415" y="7"/>
                    </a:cubicBezTo>
                    <a:close/>
                    <a:moveTo>
                      <a:pt x="414" y="8"/>
                    </a:moveTo>
                    <a:cubicBezTo>
                      <a:pt x="414" y="8"/>
                      <a:pt x="414" y="8"/>
                      <a:pt x="415" y="8"/>
                    </a:cubicBezTo>
                    <a:cubicBezTo>
                      <a:pt x="414" y="8"/>
                      <a:pt x="414" y="8"/>
                      <a:pt x="414" y="8"/>
                    </a:cubicBezTo>
                    <a:close/>
                    <a:moveTo>
                      <a:pt x="411" y="11"/>
                    </a:moveTo>
                    <a:cubicBezTo>
                      <a:pt x="410" y="10"/>
                      <a:pt x="411" y="11"/>
                      <a:pt x="411" y="11"/>
                    </a:cubicBezTo>
                    <a:close/>
                    <a:moveTo>
                      <a:pt x="410" y="9"/>
                    </a:moveTo>
                    <a:cubicBezTo>
                      <a:pt x="411" y="9"/>
                      <a:pt x="411" y="9"/>
                      <a:pt x="411" y="8"/>
                    </a:cubicBezTo>
                    <a:cubicBezTo>
                      <a:pt x="411" y="8"/>
                      <a:pt x="411" y="9"/>
                      <a:pt x="410" y="9"/>
                    </a:cubicBezTo>
                    <a:close/>
                    <a:moveTo>
                      <a:pt x="409" y="9"/>
                    </a:moveTo>
                    <a:cubicBezTo>
                      <a:pt x="409" y="9"/>
                      <a:pt x="409" y="9"/>
                      <a:pt x="409" y="9"/>
                    </a:cubicBezTo>
                    <a:cubicBezTo>
                      <a:pt x="409" y="9"/>
                      <a:pt x="409" y="10"/>
                      <a:pt x="409" y="10"/>
                    </a:cubicBezTo>
                    <a:cubicBezTo>
                      <a:pt x="409" y="10"/>
                      <a:pt x="409" y="9"/>
                      <a:pt x="409" y="9"/>
                    </a:cubicBezTo>
                    <a:cubicBezTo>
                      <a:pt x="409" y="9"/>
                      <a:pt x="409" y="9"/>
                      <a:pt x="409" y="9"/>
                    </a:cubicBezTo>
                    <a:close/>
                    <a:moveTo>
                      <a:pt x="408" y="10"/>
                    </a:moveTo>
                    <a:cubicBezTo>
                      <a:pt x="408" y="11"/>
                      <a:pt x="407" y="11"/>
                      <a:pt x="407" y="11"/>
                    </a:cubicBezTo>
                    <a:cubicBezTo>
                      <a:pt x="407" y="11"/>
                      <a:pt x="408" y="11"/>
                      <a:pt x="408" y="11"/>
                    </a:cubicBezTo>
                    <a:cubicBezTo>
                      <a:pt x="408" y="11"/>
                      <a:pt x="408" y="11"/>
                      <a:pt x="408" y="11"/>
                    </a:cubicBezTo>
                    <a:cubicBezTo>
                      <a:pt x="408" y="11"/>
                      <a:pt x="408" y="11"/>
                      <a:pt x="408" y="10"/>
                    </a:cubicBezTo>
                    <a:close/>
                    <a:moveTo>
                      <a:pt x="410" y="7"/>
                    </a:moveTo>
                    <a:cubicBezTo>
                      <a:pt x="410" y="7"/>
                      <a:pt x="410" y="7"/>
                      <a:pt x="410" y="7"/>
                    </a:cubicBezTo>
                    <a:cubicBezTo>
                      <a:pt x="410" y="7"/>
                      <a:pt x="410" y="7"/>
                      <a:pt x="410" y="7"/>
                    </a:cubicBezTo>
                    <a:close/>
                    <a:moveTo>
                      <a:pt x="408" y="9"/>
                    </a:moveTo>
                    <a:cubicBezTo>
                      <a:pt x="408" y="9"/>
                      <a:pt x="409" y="9"/>
                      <a:pt x="409" y="9"/>
                    </a:cubicBezTo>
                    <a:cubicBezTo>
                      <a:pt x="409" y="8"/>
                      <a:pt x="408" y="9"/>
                      <a:pt x="408" y="9"/>
                    </a:cubicBezTo>
                    <a:close/>
                    <a:moveTo>
                      <a:pt x="407" y="11"/>
                    </a:moveTo>
                    <a:cubicBezTo>
                      <a:pt x="406" y="11"/>
                      <a:pt x="407" y="11"/>
                      <a:pt x="407" y="11"/>
                    </a:cubicBezTo>
                    <a:close/>
                    <a:moveTo>
                      <a:pt x="407" y="8"/>
                    </a:moveTo>
                    <a:cubicBezTo>
                      <a:pt x="406" y="9"/>
                      <a:pt x="405" y="7"/>
                      <a:pt x="404" y="8"/>
                    </a:cubicBezTo>
                    <a:cubicBezTo>
                      <a:pt x="405" y="9"/>
                      <a:pt x="406" y="8"/>
                      <a:pt x="407" y="9"/>
                    </a:cubicBezTo>
                    <a:cubicBezTo>
                      <a:pt x="407" y="9"/>
                      <a:pt x="406" y="9"/>
                      <a:pt x="407" y="10"/>
                    </a:cubicBezTo>
                    <a:cubicBezTo>
                      <a:pt x="407" y="10"/>
                      <a:pt x="408" y="9"/>
                      <a:pt x="408" y="9"/>
                    </a:cubicBezTo>
                    <a:cubicBezTo>
                      <a:pt x="407" y="9"/>
                      <a:pt x="408" y="8"/>
                      <a:pt x="407" y="8"/>
                    </a:cubicBezTo>
                    <a:close/>
                    <a:moveTo>
                      <a:pt x="402" y="14"/>
                    </a:moveTo>
                    <a:cubicBezTo>
                      <a:pt x="401" y="14"/>
                      <a:pt x="401" y="14"/>
                      <a:pt x="401" y="14"/>
                    </a:cubicBezTo>
                    <a:cubicBezTo>
                      <a:pt x="401" y="15"/>
                      <a:pt x="400" y="16"/>
                      <a:pt x="399" y="16"/>
                    </a:cubicBezTo>
                    <a:cubicBezTo>
                      <a:pt x="400" y="16"/>
                      <a:pt x="400" y="16"/>
                      <a:pt x="399" y="16"/>
                    </a:cubicBezTo>
                    <a:cubicBezTo>
                      <a:pt x="400" y="16"/>
                      <a:pt x="402" y="16"/>
                      <a:pt x="402" y="14"/>
                    </a:cubicBezTo>
                    <a:close/>
                    <a:moveTo>
                      <a:pt x="407" y="7"/>
                    </a:moveTo>
                    <a:cubicBezTo>
                      <a:pt x="407" y="7"/>
                      <a:pt x="407" y="7"/>
                      <a:pt x="407" y="7"/>
                    </a:cubicBezTo>
                    <a:close/>
                    <a:moveTo>
                      <a:pt x="387" y="29"/>
                    </a:moveTo>
                    <a:cubicBezTo>
                      <a:pt x="387" y="30"/>
                      <a:pt x="387" y="30"/>
                      <a:pt x="387" y="30"/>
                    </a:cubicBezTo>
                    <a:cubicBezTo>
                      <a:pt x="387" y="30"/>
                      <a:pt x="387" y="30"/>
                      <a:pt x="387" y="30"/>
                    </a:cubicBezTo>
                    <a:cubicBezTo>
                      <a:pt x="388" y="30"/>
                      <a:pt x="387" y="30"/>
                      <a:pt x="388" y="30"/>
                    </a:cubicBezTo>
                    <a:cubicBezTo>
                      <a:pt x="388" y="30"/>
                      <a:pt x="387" y="29"/>
                      <a:pt x="387" y="29"/>
                    </a:cubicBezTo>
                    <a:close/>
                    <a:moveTo>
                      <a:pt x="385" y="30"/>
                    </a:moveTo>
                    <a:cubicBezTo>
                      <a:pt x="386" y="30"/>
                      <a:pt x="386" y="30"/>
                      <a:pt x="387" y="30"/>
                    </a:cubicBezTo>
                    <a:cubicBezTo>
                      <a:pt x="386" y="29"/>
                      <a:pt x="386" y="29"/>
                      <a:pt x="385" y="30"/>
                    </a:cubicBezTo>
                    <a:close/>
                    <a:moveTo>
                      <a:pt x="244" y="203"/>
                    </a:moveTo>
                    <a:cubicBezTo>
                      <a:pt x="243" y="203"/>
                      <a:pt x="244" y="204"/>
                      <a:pt x="244" y="203"/>
                    </a:cubicBezTo>
                    <a:close/>
                    <a:moveTo>
                      <a:pt x="405" y="7"/>
                    </a:moveTo>
                    <a:cubicBezTo>
                      <a:pt x="405" y="7"/>
                      <a:pt x="405" y="7"/>
                      <a:pt x="405" y="7"/>
                    </a:cubicBezTo>
                    <a:cubicBezTo>
                      <a:pt x="405" y="7"/>
                      <a:pt x="404" y="7"/>
                      <a:pt x="405" y="7"/>
                    </a:cubicBezTo>
                    <a:close/>
                    <a:moveTo>
                      <a:pt x="398" y="14"/>
                    </a:moveTo>
                    <a:cubicBezTo>
                      <a:pt x="398" y="14"/>
                      <a:pt x="399" y="15"/>
                      <a:pt x="399" y="14"/>
                    </a:cubicBezTo>
                    <a:cubicBezTo>
                      <a:pt x="399" y="14"/>
                      <a:pt x="398" y="14"/>
                      <a:pt x="398" y="14"/>
                    </a:cubicBezTo>
                    <a:close/>
                    <a:moveTo>
                      <a:pt x="397" y="16"/>
                    </a:moveTo>
                    <a:cubicBezTo>
                      <a:pt x="397" y="15"/>
                      <a:pt x="398" y="16"/>
                      <a:pt x="397" y="16"/>
                    </a:cubicBezTo>
                    <a:close/>
                    <a:moveTo>
                      <a:pt x="403" y="8"/>
                    </a:moveTo>
                    <a:cubicBezTo>
                      <a:pt x="402" y="9"/>
                      <a:pt x="402" y="9"/>
                      <a:pt x="402" y="10"/>
                    </a:cubicBezTo>
                    <a:cubicBezTo>
                      <a:pt x="402" y="9"/>
                      <a:pt x="403" y="9"/>
                      <a:pt x="403" y="8"/>
                    </a:cubicBezTo>
                    <a:close/>
                    <a:moveTo>
                      <a:pt x="241" y="203"/>
                    </a:moveTo>
                    <a:cubicBezTo>
                      <a:pt x="241" y="203"/>
                      <a:pt x="242" y="204"/>
                      <a:pt x="242" y="203"/>
                    </a:cubicBezTo>
                    <a:cubicBezTo>
                      <a:pt x="242" y="203"/>
                      <a:pt x="242" y="203"/>
                      <a:pt x="241" y="203"/>
                    </a:cubicBezTo>
                    <a:close/>
                    <a:moveTo>
                      <a:pt x="385" y="29"/>
                    </a:moveTo>
                    <a:cubicBezTo>
                      <a:pt x="385" y="29"/>
                      <a:pt x="385" y="28"/>
                      <a:pt x="385" y="29"/>
                    </a:cubicBezTo>
                    <a:close/>
                    <a:moveTo>
                      <a:pt x="384" y="29"/>
                    </a:moveTo>
                    <a:cubicBezTo>
                      <a:pt x="384" y="29"/>
                      <a:pt x="384" y="29"/>
                      <a:pt x="384" y="29"/>
                    </a:cubicBezTo>
                    <a:cubicBezTo>
                      <a:pt x="384" y="29"/>
                      <a:pt x="384" y="29"/>
                      <a:pt x="385" y="29"/>
                    </a:cubicBezTo>
                    <a:cubicBezTo>
                      <a:pt x="384" y="29"/>
                      <a:pt x="384" y="29"/>
                      <a:pt x="384" y="29"/>
                    </a:cubicBezTo>
                    <a:close/>
                    <a:moveTo>
                      <a:pt x="400" y="7"/>
                    </a:moveTo>
                    <a:cubicBezTo>
                      <a:pt x="399" y="8"/>
                      <a:pt x="399" y="7"/>
                      <a:pt x="398" y="8"/>
                    </a:cubicBezTo>
                    <a:cubicBezTo>
                      <a:pt x="400" y="9"/>
                      <a:pt x="401" y="8"/>
                      <a:pt x="402" y="8"/>
                    </a:cubicBezTo>
                    <a:cubicBezTo>
                      <a:pt x="401" y="7"/>
                      <a:pt x="401" y="8"/>
                      <a:pt x="400" y="7"/>
                    </a:cubicBezTo>
                    <a:close/>
                    <a:moveTo>
                      <a:pt x="382" y="29"/>
                    </a:moveTo>
                    <a:cubicBezTo>
                      <a:pt x="382" y="29"/>
                      <a:pt x="382" y="29"/>
                      <a:pt x="381" y="30"/>
                    </a:cubicBezTo>
                    <a:cubicBezTo>
                      <a:pt x="383" y="30"/>
                      <a:pt x="383" y="29"/>
                      <a:pt x="384" y="29"/>
                    </a:cubicBezTo>
                    <a:cubicBezTo>
                      <a:pt x="383" y="29"/>
                      <a:pt x="383" y="29"/>
                      <a:pt x="382" y="29"/>
                    </a:cubicBezTo>
                    <a:close/>
                    <a:moveTo>
                      <a:pt x="240" y="203"/>
                    </a:moveTo>
                    <a:cubicBezTo>
                      <a:pt x="240" y="203"/>
                      <a:pt x="241" y="203"/>
                      <a:pt x="240" y="203"/>
                    </a:cubicBezTo>
                    <a:close/>
                    <a:moveTo>
                      <a:pt x="392" y="15"/>
                    </a:moveTo>
                    <a:cubicBezTo>
                      <a:pt x="392" y="16"/>
                      <a:pt x="393" y="16"/>
                      <a:pt x="394" y="15"/>
                    </a:cubicBezTo>
                    <a:cubicBezTo>
                      <a:pt x="393" y="15"/>
                      <a:pt x="393" y="15"/>
                      <a:pt x="392" y="15"/>
                    </a:cubicBezTo>
                    <a:close/>
                    <a:moveTo>
                      <a:pt x="393" y="14"/>
                    </a:moveTo>
                    <a:cubicBezTo>
                      <a:pt x="392" y="13"/>
                      <a:pt x="393" y="14"/>
                      <a:pt x="393" y="14"/>
                    </a:cubicBezTo>
                    <a:close/>
                    <a:moveTo>
                      <a:pt x="380" y="29"/>
                    </a:moveTo>
                    <a:cubicBezTo>
                      <a:pt x="379" y="29"/>
                      <a:pt x="380" y="30"/>
                      <a:pt x="380" y="29"/>
                    </a:cubicBezTo>
                    <a:close/>
                    <a:moveTo>
                      <a:pt x="392" y="15"/>
                    </a:moveTo>
                    <a:cubicBezTo>
                      <a:pt x="391" y="15"/>
                      <a:pt x="391" y="15"/>
                      <a:pt x="391" y="15"/>
                    </a:cubicBezTo>
                    <a:cubicBezTo>
                      <a:pt x="392" y="15"/>
                      <a:pt x="392" y="15"/>
                      <a:pt x="392" y="15"/>
                    </a:cubicBezTo>
                    <a:close/>
                    <a:moveTo>
                      <a:pt x="395" y="9"/>
                    </a:moveTo>
                    <a:cubicBezTo>
                      <a:pt x="395" y="9"/>
                      <a:pt x="395" y="10"/>
                      <a:pt x="396" y="10"/>
                    </a:cubicBezTo>
                    <a:cubicBezTo>
                      <a:pt x="395" y="10"/>
                      <a:pt x="395" y="9"/>
                      <a:pt x="395" y="9"/>
                    </a:cubicBezTo>
                    <a:close/>
                    <a:moveTo>
                      <a:pt x="396" y="7"/>
                    </a:moveTo>
                    <a:cubicBezTo>
                      <a:pt x="396" y="8"/>
                      <a:pt x="396" y="7"/>
                      <a:pt x="396" y="7"/>
                    </a:cubicBezTo>
                    <a:close/>
                    <a:moveTo>
                      <a:pt x="391" y="13"/>
                    </a:moveTo>
                    <a:cubicBezTo>
                      <a:pt x="391" y="13"/>
                      <a:pt x="391" y="13"/>
                      <a:pt x="391" y="13"/>
                    </a:cubicBezTo>
                    <a:cubicBezTo>
                      <a:pt x="391" y="14"/>
                      <a:pt x="391" y="14"/>
                      <a:pt x="392" y="13"/>
                    </a:cubicBezTo>
                    <a:cubicBezTo>
                      <a:pt x="391" y="13"/>
                      <a:pt x="391" y="13"/>
                      <a:pt x="391" y="13"/>
                    </a:cubicBezTo>
                    <a:close/>
                    <a:moveTo>
                      <a:pt x="395" y="7"/>
                    </a:moveTo>
                    <a:cubicBezTo>
                      <a:pt x="396" y="7"/>
                      <a:pt x="396" y="8"/>
                      <a:pt x="396" y="7"/>
                    </a:cubicBezTo>
                    <a:cubicBezTo>
                      <a:pt x="396" y="7"/>
                      <a:pt x="396" y="7"/>
                      <a:pt x="395" y="7"/>
                    </a:cubicBezTo>
                    <a:close/>
                    <a:moveTo>
                      <a:pt x="390" y="15"/>
                    </a:moveTo>
                    <a:cubicBezTo>
                      <a:pt x="390" y="15"/>
                      <a:pt x="390" y="15"/>
                      <a:pt x="390" y="15"/>
                    </a:cubicBezTo>
                    <a:cubicBezTo>
                      <a:pt x="390" y="15"/>
                      <a:pt x="390" y="15"/>
                      <a:pt x="390" y="15"/>
                    </a:cubicBezTo>
                    <a:close/>
                    <a:moveTo>
                      <a:pt x="391" y="12"/>
                    </a:moveTo>
                    <a:cubicBezTo>
                      <a:pt x="391" y="12"/>
                      <a:pt x="391" y="13"/>
                      <a:pt x="392" y="13"/>
                    </a:cubicBezTo>
                    <a:cubicBezTo>
                      <a:pt x="391" y="12"/>
                      <a:pt x="391" y="12"/>
                      <a:pt x="391" y="12"/>
                    </a:cubicBezTo>
                    <a:close/>
                    <a:moveTo>
                      <a:pt x="394" y="9"/>
                    </a:moveTo>
                    <a:cubicBezTo>
                      <a:pt x="394" y="9"/>
                      <a:pt x="394" y="9"/>
                      <a:pt x="394" y="9"/>
                    </a:cubicBezTo>
                    <a:close/>
                    <a:moveTo>
                      <a:pt x="377" y="28"/>
                    </a:moveTo>
                    <a:cubicBezTo>
                      <a:pt x="377" y="28"/>
                      <a:pt x="378" y="28"/>
                      <a:pt x="377" y="28"/>
                    </a:cubicBezTo>
                    <a:close/>
                    <a:moveTo>
                      <a:pt x="392" y="9"/>
                    </a:moveTo>
                    <a:cubicBezTo>
                      <a:pt x="392" y="9"/>
                      <a:pt x="392" y="10"/>
                      <a:pt x="392" y="9"/>
                    </a:cubicBezTo>
                    <a:close/>
                    <a:moveTo>
                      <a:pt x="388" y="15"/>
                    </a:moveTo>
                    <a:cubicBezTo>
                      <a:pt x="388" y="15"/>
                      <a:pt x="388" y="15"/>
                      <a:pt x="387" y="15"/>
                    </a:cubicBezTo>
                    <a:cubicBezTo>
                      <a:pt x="388" y="15"/>
                      <a:pt x="388" y="15"/>
                      <a:pt x="388" y="15"/>
                    </a:cubicBezTo>
                    <a:cubicBezTo>
                      <a:pt x="388" y="15"/>
                      <a:pt x="388" y="15"/>
                      <a:pt x="388" y="15"/>
                    </a:cubicBezTo>
                    <a:close/>
                    <a:moveTo>
                      <a:pt x="395" y="6"/>
                    </a:moveTo>
                    <a:cubicBezTo>
                      <a:pt x="394" y="6"/>
                      <a:pt x="394" y="6"/>
                      <a:pt x="393" y="6"/>
                    </a:cubicBezTo>
                    <a:cubicBezTo>
                      <a:pt x="394" y="7"/>
                      <a:pt x="393" y="7"/>
                      <a:pt x="393" y="8"/>
                    </a:cubicBezTo>
                    <a:cubicBezTo>
                      <a:pt x="394" y="8"/>
                      <a:pt x="394" y="7"/>
                      <a:pt x="395" y="6"/>
                    </a:cubicBezTo>
                    <a:close/>
                    <a:moveTo>
                      <a:pt x="375" y="29"/>
                    </a:moveTo>
                    <a:cubicBezTo>
                      <a:pt x="375" y="29"/>
                      <a:pt x="375" y="29"/>
                      <a:pt x="375" y="29"/>
                    </a:cubicBezTo>
                    <a:cubicBezTo>
                      <a:pt x="376" y="28"/>
                      <a:pt x="375" y="28"/>
                      <a:pt x="375" y="29"/>
                    </a:cubicBezTo>
                    <a:close/>
                    <a:moveTo>
                      <a:pt x="389" y="7"/>
                    </a:moveTo>
                    <a:cubicBezTo>
                      <a:pt x="390" y="7"/>
                      <a:pt x="389" y="8"/>
                      <a:pt x="390" y="8"/>
                    </a:cubicBezTo>
                    <a:cubicBezTo>
                      <a:pt x="390" y="7"/>
                      <a:pt x="392" y="8"/>
                      <a:pt x="393" y="7"/>
                    </a:cubicBezTo>
                    <a:cubicBezTo>
                      <a:pt x="392" y="7"/>
                      <a:pt x="390" y="7"/>
                      <a:pt x="389" y="7"/>
                    </a:cubicBezTo>
                    <a:close/>
                    <a:moveTo>
                      <a:pt x="374" y="29"/>
                    </a:moveTo>
                    <a:cubicBezTo>
                      <a:pt x="373" y="29"/>
                      <a:pt x="373" y="29"/>
                      <a:pt x="373" y="29"/>
                    </a:cubicBezTo>
                    <a:cubicBezTo>
                      <a:pt x="373" y="29"/>
                      <a:pt x="373" y="29"/>
                      <a:pt x="373" y="29"/>
                    </a:cubicBezTo>
                    <a:cubicBezTo>
                      <a:pt x="373" y="28"/>
                      <a:pt x="372" y="28"/>
                      <a:pt x="372" y="28"/>
                    </a:cubicBezTo>
                    <a:cubicBezTo>
                      <a:pt x="373" y="29"/>
                      <a:pt x="372" y="29"/>
                      <a:pt x="373" y="29"/>
                    </a:cubicBezTo>
                    <a:cubicBezTo>
                      <a:pt x="373" y="29"/>
                      <a:pt x="374" y="30"/>
                      <a:pt x="374" y="30"/>
                    </a:cubicBezTo>
                    <a:cubicBezTo>
                      <a:pt x="374" y="29"/>
                      <a:pt x="374" y="29"/>
                      <a:pt x="374" y="29"/>
                    </a:cubicBezTo>
                    <a:close/>
                    <a:moveTo>
                      <a:pt x="389" y="9"/>
                    </a:moveTo>
                    <a:cubicBezTo>
                      <a:pt x="389" y="9"/>
                      <a:pt x="389" y="9"/>
                      <a:pt x="389" y="9"/>
                    </a:cubicBezTo>
                    <a:close/>
                    <a:moveTo>
                      <a:pt x="386" y="14"/>
                    </a:moveTo>
                    <a:cubicBezTo>
                      <a:pt x="386" y="14"/>
                      <a:pt x="386" y="13"/>
                      <a:pt x="386" y="13"/>
                    </a:cubicBezTo>
                    <a:cubicBezTo>
                      <a:pt x="385" y="13"/>
                      <a:pt x="386" y="14"/>
                      <a:pt x="386" y="14"/>
                    </a:cubicBezTo>
                    <a:close/>
                    <a:moveTo>
                      <a:pt x="386" y="13"/>
                    </a:moveTo>
                    <a:cubicBezTo>
                      <a:pt x="386" y="13"/>
                      <a:pt x="386" y="13"/>
                      <a:pt x="386" y="13"/>
                    </a:cubicBezTo>
                    <a:close/>
                    <a:moveTo>
                      <a:pt x="383" y="13"/>
                    </a:moveTo>
                    <a:cubicBezTo>
                      <a:pt x="384" y="13"/>
                      <a:pt x="385" y="14"/>
                      <a:pt x="385" y="13"/>
                    </a:cubicBezTo>
                    <a:cubicBezTo>
                      <a:pt x="384" y="13"/>
                      <a:pt x="384" y="13"/>
                      <a:pt x="383" y="13"/>
                    </a:cubicBezTo>
                    <a:close/>
                    <a:moveTo>
                      <a:pt x="371" y="29"/>
                    </a:moveTo>
                    <a:cubicBezTo>
                      <a:pt x="371" y="29"/>
                      <a:pt x="371" y="29"/>
                      <a:pt x="371" y="29"/>
                    </a:cubicBezTo>
                    <a:close/>
                    <a:moveTo>
                      <a:pt x="387" y="8"/>
                    </a:moveTo>
                    <a:cubicBezTo>
                      <a:pt x="387" y="9"/>
                      <a:pt x="387" y="9"/>
                      <a:pt x="387" y="9"/>
                    </a:cubicBezTo>
                    <a:cubicBezTo>
                      <a:pt x="388" y="8"/>
                      <a:pt x="387" y="8"/>
                      <a:pt x="387" y="8"/>
                    </a:cubicBezTo>
                    <a:close/>
                    <a:moveTo>
                      <a:pt x="381" y="14"/>
                    </a:moveTo>
                    <a:cubicBezTo>
                      <a:pt x="381" y="15"/>
                      <a:pt x="382" y="15"/>
                      <a:pt x="382" y="14"/>
                    </a:cubicBezTo>
                    <a:cubicBezTo>
                      <a:pt x="382" y="14"/>
                      <a:pt x="382" y="14"/>
                      <a:pt x="381" y="14"/>
                    </a:cubicBezTo>
                    <a:close/>
                    <a:moveTo>
                      <a:pt x="381" y="14"/>
                    </a:moveTo>
                    <a:cubicBezTo>
                      <a:pt x="381" y="14"/>
                      <a:pt x="380" y="14"/>
                      <a:pt x="380" y="14"/>
                    </a:cubicBezTo>
                    <a:cubicBezTo>
                      <a:pt x="380" y="15"/>
                      <a:pt x="381" y="16"/>
                      <a:pt x="381" y="15"/>
                    </a:cubicBezTo>
                    <a:cubicBezTo>
                      <a:pt x="381" y="15"/>
                      <a:pt x="381" y="14"/>
                      <a:pt x="381" y="14"/>
                    </a:cubicBezTo>
                    <a:close/>
                    <a:moveTo>
                      <a:pt x="382" y="13"/>
                    </a:moveTo>
                    <a:cubicBezTo>
                      <a:pt x="382" y="13"/>
                      <a:pt x="383" y="13"/>
                      <a:pt x="383" y="13"/>
                    </a:cubicBezTo>
                    <a:cubicBezTo>
                      <a:pt x="383" y="12"/>
                      <a:pt x="382" y="12"/>
                      <a:pt x="382" y="13"/>
                    </a:cubicBezTo>
                    <a:close/>
                    <a:moveTo>
                      <a:pt x="369" y="29"/>
                    </a:moveTo>
                    <a:cubicBezTo>
                      <a:pt x="369" y="28"/>
                      <a:pt x="368" y="29"/>
                      <a:pt x="369" y="29"/>
                    </a:cubicBezTo>
                    <a:close/>
                    <a:moveTo>
                      <a:pt x="388" y="4"/>
                    </a:moveTo>
                    <a:cubicBezTo>
                      <a:pt x="386" y="4"/>
                      <a:pt x="386" y="5"/>
                      <a:pt x="385" y="6"/>
                    </a:cubicBezTo>
                    <a:cubicBezTo>
                      <a:pt x="385" y="5"/>
                      <a:pt x="385" y="5"/>
                      <a:pt x="385" y="5"/>
                    </a:cubicBezTo>
                    <a:cubicBezTo>
                      <a:pt x="385" y="5"/>
                      <a:pt x="386" y="4"/>
                      <a:pt x="386" y="4"/>
                    </a:cubicBezTo>
                    <a:cubicBezTo>
                      <a:pt x="384" y="4"/>
                      <a:pt x="383" y="5"/>
                      <a:pt x="382" y="7"/>
                    </a:cubicBezTo>
                    <a:cubicBezTo>
                      <a:pt x="383" y="8"/>
                      <a:pt x="383" y="7"/>
                      <a:pt x="384" y="7"/>
                    </a:cubicBezTo>
                    <a:cubicBezTo>
                      <a:pt x="385" y="7"/>
                      <a:pt x="384" y="7"/>
                      <a:pt x="385" y="7"/>
                    </a:cubicBezTo>
                    <a:cubicBezTo>
                      <a:pt x="385" y="7"/>
                      <a:pt x="386" y="7"/>
                      <a:pt x="386" y="8"/>
                    </a:cubicBezTo>
                    <a:cubicBezTo>
                      <a:pt x="387" y="7"/>
                      <a:pt x="389" y="6"/>
                      <a:pt x="388" y="4"/>
                    </a:cubicBezTo>
                    <a:close/>
                    <a:moveTo>
                      <a:pt x="373" y="23"/>
                    </a:moveTo>
                    <a:cubicBezTo>
                      <a:pt x="374" y="24"/>
                      <a:pt x="374" y="23"/>
                      <a:pt x="374" y="23"/>
                    </a:cubicBezTo>
                    <a:cubicBezTo>
                      <a:pt x="374" y="23"/>
                      <a:pt x="374" y="23"/>
                      <a:pt x="373" y="23"/>
                    </a:cubicBezTo>
                    <a:close/>
                    <a:moveTo>
                      <a:pt x="382" y="12"/>
                    </a:moveTo>
                    <a:cubicBezTo>
                      <a:pt x="383" y="12"/>
                      <a:pt x="383" y="12"/>
                      <a:pt x="383" y="12"/>
                    </a:cubicBezTo>
                    <a:cubicBezTo>
                      <a:pt x="383" y="12"/>
                      <a:pt x="383" y="12"/>
                      <a:pt x="383" y="12"/>
                    </a:cubicBezTo>
                    <a:cubicBezTo>
                      <a:pt x="383" y="12"/>
                      <a:pt x="383" y="12"/>
                      <a:pt x="382" y="12"/>
                    </a:cubicBezTo>
                    <a:close/>
                    <a:moveTo>
                      <a:pt x="381" y="13"/>
                    </a:moveTo>
                    <a:cubicBezTo>
                      <a:pt x="381" y="13"/>
                      <a:pt x="382" y="14"/>
                      <a:pt x="381" y="13"/>
                    </a:cubicBezTo>
                    <a:close/>
                    <a:moveTo>
                      <a:pt x="379" y="15"/>
                    </a:moveTo>
                    <a:cubicBezTo>
                      <a:pt x="379" y="15"/>
                      <a:pt x="379" y="15"/>
                      <a:pt x="379" y="15"/>
                    </a:cubicBezTo>
                    <a:cubicBezTo>
                      <a:pt x="379" y="15"/>
                      <a:pt x="379" y="15"/>
                      <a:pt x="379" y="15"/>
                    </a:cubicBezTo>
                    <a:cubicBezTo>
                      <a:pt x="379" y="15"/>
                      <a:pt x="380" y="15"/>
                      <a:pt x="380" y="15"/>
                    </a:cubicBezTo>
                    <a:cubicBezTo>
                      <a:pt x="380" y="15"/>
                      <a:pt x="379" y="14"/>
                      <a:pt x="379" y="15"/>
                    </a:cubicBezTo>
                    <a:close/>
                    <a:moveTo>
                      <a:pt x="367" y="28"/>
                    </a:moveTo>
                    <a:cubicBezTo>
                      <a:pt x="368" y="29"/>
                      <a:pt x="367" y="29"/>
                      <a:pt x="368" y="29"/>
                    </a:cubicBezTo>
                    <a:cubicBezTo>
                      <a:pt x="368" y="29"/>
                      <a:pt x="368" y="28"/>
                      <a:pt x="367" y="28"/>
                    </a:cubicBezTo>
                    <a:close/>
                    <a:moveTo>
                      <a:pt x="380" y="12"/>
                    </a:moveTo>
                    <a:cubicBezTo>
                      <a:pt x="380" y="13"/>
                      <a:pt x="381" y="13"/>
                      <a:pt x="381" y="13"/>
                    </a:cubicBezTo>
                    <a:cubicBezTo>
                      <a:pt x="381" y="13"/>
                      <a:pt x="381" y="12"/>
                      <a:pt x="380" y="12"/>
                    </a:cubicBezTo>
                    <a:close/>
                    <a:moveTo>
                      <a:pt x="379" y="13"/>
                    </a:moveTo>
                    <a:cubicBezTo>
                      <a:pt x="379" y="13"/>
                      <a:pt x="380" y="13"/>
                      <a:pt x="381" y="13"/>
                    </a:cubicBezTo>
                    <a:cubicBezTo>
                      <a:pt x="380" y="13"/>
                      <a:pt x="379" y="12"/>
                      <a:pt x="379" y="13"/>
                    </a:cubicBezTo>
                    <a:close/>
                    <a:moveTo>
                      <a:pt x="377" y="14"/>
                    </a:moveTo>
                    <a:cubicBezTo>
                      <a:pt x="378" y="14"/>
                      <a:pt x="378" y="15"/>
                      <a:pt x="378" y="15"/>
                    </a:cubicBezTo>
                    <a:cubicBezTo>
                      <a:pt x="378" y="15"/>
                      <a:pt x="378" y="15"/>
                      <a:pt x="379" y="15"/>
                    </a:cubicBezTo>
                    <a:cubicBezTo>
                      <a:pt x="378" y="14"/>
                      <a:pt x="378" y="14"/>
                      <a:pt x="377" y="14"/>
                    </a:cubicBezTo>
                    <a:close/>
                    <a:moveTo>
                      <a:pt x="366" y="29"/>
                    </a:moveTo>
                    <a:cubicBezTo>
                      <a:pt x="366" y="29"/>
                      <a:pt x="367" y="29"/>
                      <a:pt x="367" y="29"/>
                    </a:cubicBezTo>
                    <a:cubicBezTo>
                      <a:pt x="367" y="29"/>
                      <a:pt x="366" y="29"/>
                      <a:pt x="366" y="29"/>
                    </a:cubicBezTo>
                    <a:close/>
                    <a:moveTo>
                      <a:pt x="367" y="28"/>
                    </a:moveTo>
                    <a:cubicBezTo>
                      <a:pt x="367" y="28"/>
                      <a:pt x="367" y="28"/>
                      <a:pt x="368" y="28"/>
                    </a:cubicBezTo>
                    <a:cubicBezTo>
                      <a:pt x="367" y="27"/>
                      <a:pt x="366" y="27"/>
                      <a:pt x="367" y="28"/>
                    </a:cubicBezTo>
                    <a:close/>
                    <a:moveTo>
                      <a:pt x="366" y="27"/>
                    </a:moveTo>
                    <a:cubicBezTo>
                      <a:pt x="366" y="27"/>
                      <a:pt x="366" y="27"/>
                      <a:pt x="365" y="27"/>
                    </a:cubicBezTo>
                    <a:cubicBezTo>
                      <a:pt x="366" y="28"/>
                      <a:pt x="366" y="28"/>
                      <a:pt x="366" y="28"/>
                    </a:cubicBezTo>
                    <a:cubicBezTo>
                      <a:pt x="366" y="28"/>
                      <a:pt x="366" y="28"/>
                      <a:pt x="366" y="28"/>
                    </a:cubicBezTo>
                    <a:cubicBezTo>
                      <a:pt x="366" y="27"/>
                      <a:pt x="366" y="27"/>
                      <a:pt x="366" y="27"/>
                    </a:cubicBezTo>
                    <a:close/>
                    <a:moveTo>
                      <a:pt x="380" y="8"/>
                    </a:moveTo>
                    <a:cubicBezTo>
                      <a:pt x="380" y="8"/>
                      <a:pt x="380" y="8"/>
                      <a:pt x="380" y="8"/>
                    </a:cubicBezTo>
                    <a:cubicBezTo>
                      <a:pt x="380" y="9"/>
                      <a:pt x="381" y="9"/>
                      <a:pt x="381" y="8"/>
                    </a:cubicBezTo>
                    <a:cubicBezTo>
                      <a:pt x="381" y="8"/>
                      <a:pt x="381" y="8"/>
                      <a:pt x="380" y="8"/>
                    </a:cubicBezTo>
                    <a:close/>
                    <a:moveTo>
                      <a:pt x="375" y="14"/>
                    </a:moveTo>
                    <a:cubicBezTo>
                      <a:pt x="374" y="14"/>
                      <a:pt x="374" y="15"/>
                      <a:pt x="374" y="15"/>
                    </a:cubicBezTo>
                    <a:cubicBezTo>
                      <a:pt x="374" y="15"/>
                      <a:pt x="374" y="15"/>
                      <a:pt x="375" y="15"/>
                    </a:cubicBezTo>
                    <a:cubicBezTo>
                      <a:pt x="375" y="15"/>
                      <a:pt x="375" y="15"/>
                      <a:pt x="375" y="15"/>
                    </a:cubicBezTo>
                    <a:cubicBezTo>
                      <a:pt x="375" y="15"/>
                      <a:pt x="375" y="14"/>
                      <a:pt x="375" y="14"/>
                    </a:cubicBezTo>
                    <a:close/>
                    <a:moveTo>
                      <a:pt x="379" y="8"/>
                    </a:moveTo>
                    <a:cubicBezTo>
                      <a:pt x="379" y="8"/>
                      <a:pt x="380" y="8"/>
                      <a:pt x="379" y="8"/>
                    </a:cubicBezTo>
                    <a:close/>
                    <a:moveTo>
                      <a:pt x="374" y="7"/>
                    </a:moveTo>
                    <a:cubicBezTo>
                      <a:pt x="373" y="6"/>
                      <a:pt x="372" y="7"/>
                      <a:pt x="371" y="6"/>
                    </a:cubicBezTo>
                    <a:cubicBezTo>
                      <a:pt x="371" y="7"/>
                      <a:pt x="370" y="7"/>
                      <a:pt x="370" y="7"/>
                    </a:cubicBezTo>
                    <a:cubicBezTo>
                      <a:pt x="370" y="7"/>
                      <a:pt x="368" y="6"/>
                      <a:pt x="367" y="6"/>
                    </a:cubicBezTo>
                    <a:cubicBezTo>
                      <a:pt x="366" y="5"/>
                      <a:pt x="365" y="6"/>
                      <a:pt x="364" y="5"/>
                    </a:cubicBezTo>
                    <a:cubicBezTo>
                      <a:pt x="364" y="6"/>
                      <a:pt x="364" y="6"/>
                      <a:pt x="364" y="7"/>
                    </a:cubicBezTo>
                    <a:cubicBezTo>
                      <a:pt x="363" y="7"/>
                      <a:pt x="362" y="7"/>
                      <a:pt x="362" y="6"/>
                    </a:cubicBezTo>
                    <a:cubicBezTo>
                      <a:pt x="363" y="6"/>
                      <a:pt x="362" y="5"/>
                      <a:pt x="362" y="5"/>
                    </a:cubicBezTo>
                    <a:cubicBezTo>
                      <a:pt x="361" y="5"/>
                      <a:pt x="361" y="5"/>
                      <a:pt x="361" y="5"/>
                    </a:cubicBezTo>
                    <a:cubicBezTo>
                      <a:pt x="360" y="4"/>
                      <a:pt x="360" y="4"/>
                      <a:pt x="359" y="5"/>
                    </a:cubicBezTo>
                    <a:cubicBezTo>
                      <a:pt x="359" y="6"/>
                      <a:pt x="359" y="6"/>
                      <a:pt x="360" y="6"/>
                    </a:cubicBezTo>
                    <a:cubicBezTo>
                      <a:pt x="359" y="7"/>
                      <a:pt x="359" y="6"/>
                      <a:pt x="359" y="6"/>
                    </a:cubicBezTo>
                    <a:cubicBezTo>
                      <a:pt x="359" y="6"/>
                      <a:pt x="359" y="5"/>
                      <a:pt x="358" y="5"/>
                    </a:cubicBezTo>
                    <a:cubicBezTo>
                      <a:pt x="357" y="5"/>
                      <a:pt x="358" y="4"/>
                      <a:pt x="358" y="4"/>
                    </a:cubicBezTo>
                    <a:cubicBezTo>
                      <a:pt x="358" y="4"/>
                      <a:pt x="357" y="4"/>
                      <a:pt x="357" y="4"/>
                    </a:cubicBezTo>
                    <a:cubicBezTo>
                      <a:pt x="357" y="3"/>
                      <a:pt x="358" y="3"/>
                      <a:pt x="358" y="3"/>
                    </a:cubicBezTo>
                    <a:cubicBezTo>
                      <a:pt x="358" y="2"/>
                      <a:pt x="358" y="2"/>
                      <a:pt x="357" y="2"/>
                    </a:cubicBezTo>
                    <a:cubicBezTo>
                      <a:pt x="356" y="3"/>
                      <a:pt x="355" y="2"/>
                      <a:pt x="354" y="3"/>
                    </a:cubicBezTo>
                    <a:cubicBezTo>
                      <a:pt x="354" y="3"/>
                      <a:pt x="354" y="3"/>
                      <a:pt x="355" y="4"/>
                    </a:cubicBezTo>
                    <a:cubicBezTo>
                      <a:pt x="355" y="3"/>
                      <a:pt x="356" y="3"/>
                      <a:pt x="357" y="4"/>
                    </a:cubicBezTo>
                    <a:cubicBezTo>
                      <a:pt x="357" y="4"/>
                      <a:pt x="356" y="5"/>
                      <a:pt x="356" y="5"/>
                    </a:cubicBezTo>
                    <a:cubicBezTo>
                      <a:pt x="356" y="6"/>
                      <a:pt x="355" y="5"/>
                      <a:pt x="355" y="6"/>
                    </a:cubicBezTo>
                    <a:cubicBezTo>
                      <a:pt x="355" y="5"/>
                      <a:pt x="354" y="6"/>
                      <a:pt x="354" y="6"/>
                    </a:cubicBezTo>
                    <a:cubicBezTo>
                      <a:pt x="354" y="6"/>
                      <a:pt x="354" y="6"/>
                      <a:pt x="355" y="6"/>
                    </a:cubicBezTo>
                    <a:cubicBezTo>
                      <a:pt x="355" y="6"/>
                      <a:pt x="355" y="6"/>
                      <a:pt x="355" y="6"/>
                    </a:cubicBezTo>
                    <a:cubicBezTo>
                      <a:pt x="355" y="6"/>
                      <a:pt x="356" y="6"/>
                      <a:pt x="356" y="6"/>
                    </a:cubicBezTo>
                    <a:cubicBezTo>
                      <a:pt x="355" y="7"/>
                      <a:pt x="354" y="6"/>
                      <a:pt x="353" y="6"/>
                    </a:cubicBezTo>
                    <a:cubicBezTo>
                      <a:pt x="353" y="6"/>
                      <a:pt x="354" y="6"/>
                      <a:pt x="354" y="5"/>
                    </a:cubicBezTo>
                    <a:cubicBezTo>
                      <a:pt x="354" y="5"/>
                      <a:pt x="354" y="5"/>
                      <a:pt x="354" y="5"/>
                    </a:cubicBezTo>
                    <a:cubicBezTo>
                      <a:pt x="353" y="4"/>
                      <a:pt x="352" y="5"/>
                      <a:pt x="352" y="3"/>
                    </a:cubicBezTo>
                    <a:cubicBezTo>
                      <a:pt x="352" y="3"/>
                      <a:pt x="352" y="4"/>
                      <a:pt x="352" y="3"/>
                    </a:cubicBezTo>
                    <a:cubicBezTo>
                      <a:pt x="353" y="3"/>
                      <a:pt x="352" y="3"/>
                      <a:pt x="352" y="3"/>
                    </a:cubicBezTo>
                    <a:cubicBezTo>
                      <a:pt x="351" y="2"/>
                      <a:pt x="351" y="3"/>
                      <a:pt x="350" y="2"/>
                    </a:cubicBezTo>
                    <a:cubicBezTo>
                      <a:pt x="349" y="2"/>
                      <a:pt x="349" y="3"/>
                      <a:pt x="348" y="3"/>
                    </a:cubicBezTo>
                    <a:cubicBezTo>
                      <a:pt x="348" y="3"/>
                      <a:pt x="349" y="3"/>
                      <a:pt x="349" y="4"/>
                    </a:cubicBezTo>
                    <a:cubicBezTo>
                      <a:pt x="348" y="4"/>
                      <a:pt x="348" y="4"/>
                      <a:pt x="348" y="3"/>
                    </a:cubicBezTo>
                    <a:cubicBezTo>
                      <a:pt x="347" y="4"/>
                      <a:pt x="349" y="5"/>
                      <a:pt x="349" y="5"/>
                    </a:cubicBezTo>
                    <a:cubicBezTo>
                      <a:pt x="349" y="5"/>
                      <a:pt x="349" y="5"/>
                      <a:pt x="350" y="5"/>
                    </a:cubicBezTo>
                    <a:cubicBezTo>
                      <a:pt x="350" y="5"/>
                      <a:pt x="350" y="4"/>
                      <a:pt x="349" y="4"/>
                    </a:cubicBezTo>
                    <a:cubicBezTo>
                      <a:pt x="349" y="4"/>
                      <a:pt x="350" y="3"/>
                      <a:pt x="350" y="3"/>
                    </a:cubicBezTo>
                    <a:cubicBezTo>
                      <a:pt x="350" y="3"/>
                      <a:pt x="351" y="3"/>
                      <a:pt x="351" y="3"/>
                    </a:cubicBezTo>
                    <a:cubicBezTo>
                      <a:pt x="351" y="3"/>
                      <a:pt x="351" y="4"/>
                      <a:pt x="351" y="4"/>
                    </a:cubicBezTo>
                    <a:cubicBezTo>
                      <a:pt x="351" y="4"/>
                      <a:pt x="351" y="4"/>
                      <a:pt x="351" y="5"/>
                    </a:cubicBezTo>
                    <a:cubicBezTo>
                      <a:pt x="351" y="5"/>
                      <a:pt x="351" y="5"/>
                      <a:pt x="351" y="6"/>
                    </a:cubicBezTo>
                    <a:cubicBezTo>
                      <a:pt x="351" y="6"/>
                      <a:pt x="351" y="6"/>
                      <a:pt x="351" y="6"/>
                    </a:cubicBezTo>
                    <a:cubicBezTo>
                      <a:pt x="350" y="6"/>
                      <a:pt x="350" y="7"/>
                      <a:pt x="349" y="6"/>
                    </a:cubicBezTo>
                    <a:cubicBezTo>
                      <a:pt x="349" y="6"/>
                      <a:pt x="349" y="6"/>
                      <a:pt x="349" y="7"/>
                    </a:cubicBezTo>
                    <a:cubicBezTo>
                      <a:pt x="348" y="6"/>
                      <a:pt x="348" y="7"/>
                      <a:pt x="348" y="6"/>
                    </a:cubicBezTo>
                    <a:cubicBezTo>
                      <a:pt x="348" y="6"/>
                      <a:pt x="348" y="6"/>
                      <a:pt x="348" y="6"/>
                    </a:cubicBezTo>
                    <a:cubicBezTo>
                      <a:pt x="347" y="6"/>
                      <a:pt x="347" y="6"/>
                      <a:pt x="347" y="6"/>
                    </a:cubicBezTo>
                    <a:cubicBezTo>
                      <a:pt x="347" y="6"/>
                      <a:pt x="346" y="6"/>
                      <a:pt x="346" y="6"/>
                    </a:cubicBezTo>
                    <a:cubicBezTo>
                      <a:pt x="346" y="5"/>
                      <a:pt x="347" y="6"/>
                      <a:pt x="347" y="6"/>
                    </a:cubicBezTo>
                    <a:cubicBezTo>
                      <a:pt x="347" y="5"/>
                      <a:pt x="346" y="5"/>
                      <a:pt x="346" y="4"/>
                    </a:cubicBezTo>
                    <a:cubicBezTo>
                      <a:pt x="347" y="4"/>
                      <a:pt x="347" y="5"/>
                      <a:pt x="347" y="5"/>
                    </a:cubicBezTo>
                    <a:cubicBezTo>
                      <a:pt x="347" y="4"/>
                      <a:pt x="345" y="4"/>
                      <a:pt x="345" y="3"/>
                    </a:cubicBezTo>
                    <a:cubicBezTo>
                      <a:pt x="345" y="2"/>
                      <a:pt x="345" y="3"/>
                      <a:pt x="346" y="3"/>
                    </a:cubicBezTo>
                    <a:cubicBezTo>
                      <a:pt x="346" y="2"/>
                      <a:pt x="346" y="2"/>
                      <a:pt x="346" y="2"/>
                    </a:cubicBezTo>
                    <a:cubicBezTo>
                      <a:pt x="346" y="1"/>
                      <a:pt x="346" y="1"/>
                      <a:pt x="346" y="1"/>
                    </a:cubicBezTo>
                    <a:cubicBezTo>
                      <a:pt x="347" y="1"/>
                      <a:pt x="347" y="1"/>
                      <a:pt x="347" y="1"/>
                    </a:cubicBezTo>
                    <a:cubicBezTo>
                      <a:pt x="349" y="0"/>
                      <a:pt x="352" y="1"/>
                      <a:pt x="355" y="1"/>
                    </a:cubicBezTo>
                    <a:cubicBezTo>
                      <a:pt x="355" y="1"/>
                      <a:pt x="355" y="2"/>
                      <a:pt x="355" y="2"/>
                    </a:cubicBezTo>
                    <a:cubicBezTo>
                      <a:pt x="358" y="0"/>
                      <a:pt x="361" y="3"/>
                      <a:pt x="363" y="2"/>
                    </a:cubicBezTo>
                    <a:cubicBezTo>
                      <a:pt x="364" y="2"/>
                      <a:pt x="365" y="3"/>
                      <a:pt x="365" y="2"/>
                    </a:cubicBezTo>
                    <a:cubicBezTo>
                      <a:pt x="366" y="3"/>
                      <a:pt x="367" y="3"/>
                      <a:pt x="368" y="2"/>
                    </a:cubicBezTo>
                    <a:cubicBezTo>
                      <a:pt x="368" y="3"/>
                      <a:pt x="369" y="2"/>
                      <a:pt x="370" y="3"/>
                    </a:cubicBezTo>
                    <a:cubicBezTo>
                      <a:pt x="371" y="3"/>
                      <a:pt x="370" y="4"/>
                      <a:pt x="371" y="4"/>
                    </a:cubicBezTo>
                    <a:cubicBezTo>
                      <a:pt x="371" y="4"/>
                      <a:pt x="371" y="3"/>
                      <a:pt x="371" y="3"/>
                    </a:cubicBezTo>
                    <a:cubicBezTo>
                      <a:pt x="372" y="3"/>
                      <a:pt x="372" y="3"/>
                      <a:pt x="373" y="3"/>
                    </a:cubicBezTo>
                    <a:cubicBezTo>
                      <a:pt x="374" y="3"/>
                      <a:pt x="375" y="3"/>
                      <a:pt x="375" y="3"/>
                    </a:cubicBezTo>
                    <a:cubicBezTo>
                      <a:pt x="376" y="3"/>
                      <a:pt x="375" y="4"/>
                      <a:pt x="375" y="5"/>
                    </a:cubicBezTo>
                    <a:cubicBezTo>
                      <a:pt x="376" y="5"/>
                      <a:pt x="376" y="5"/>
                      <a:pt x="376" y="5"/>
                    </a:cubicBezTo>
                    <a:cubicBezTo>
                      <a:pt x="377" y="4"/>
                      <a:pt x="377" y="3"/>
                      <a:pt x="378" y="3"/>
                    </a:cubicBezTo>
                    <a:cubicBezTo>
                      <a:pt x="380" y="4"/>
                      <a:pt x="382" y="3"/>
                      <a:pt x="383" y="4"/>
                    </a:cubicBezTo>
                    <a:cubicBezTo>
                      <a:pt x="381" y="4"/>
                      <a:pt x="381" y="5"/>
                      <a:pt x="380" y="6"/>
                    </a:cubicBezTo>
                    <a:cubicBezTo>
                      <a:pt x="380" y="6"/>
                      <a:pt x="379" y="6"/>
                      <a:pt x="378" y="6"/>
                    </a:cubicBezTo>
                    <a:cubicBezTo>
                      <a:pt x="377" y="6"/>
                      <a:pt x="375" y="6"/>
                      <a:pt x="374" y="7"/>
                    </a:cubicBezTo>
                    <a:close/>
                    <a:moveTo>
                      <a:pt x="368" y="3"/>
                    </a:moveTo>
                    <a:cubicBezTo>
                      <a:pt x="367" y="3"/>
                      <a:pt x="367" y="3"/>
                      <a:pt x="366" y="4"/>
                    </a:cubicBezTo>
                    <a:cubicBezTo>
                      <a:pt x="367" y="6"/>
                      <a:pt x="370" y="4"/>
                      <a:pt x="371" y="4"/>
                    </a:cubicBezTo>
                    <a:cubicBezTo>
                      <a:pt x="370" y="3"/>
                      <a:pt x="368" y="5"/>
                      <a:pt x="368" y="3"/>
                    </a:cubicBezTo>
                    <a:close/>
                    <a:moveTo>
                      <a:pt x="361" y="3"/>
                    </a:moveTo>
                    <a:cubicBezTo>
                      <a:pt x="360" y="3"/>
                      <a:pt x="361" y="4"/>
                      <a:pt x="362" y="4"/>
                    </a:cubicBezTo>
                    <a:cubicBezTo>
                      <a:pt x="361" y="3"/>
                      <a:pt x="361" y="3"/>
                      <a:pt x="361" y="3"/>
                    </a:cubicBezTo>
                    <a:close/>
                    <a:moveTo>
                      <a:pt x="359" y="2"/>
                    </a:moveTo>
                    <a:cubicBezTo>
                      <a:pt x="359" y="2"/>
                      <a:pt x="359" y="2"/>
                      <a:pt x="358" y="2"/>
                    </a:cubicBezTo>
                    <a:cubicBezTo>
                      <a:pt x="358" y="2"/>
                      <a:pt x="358" y="3"/>
                      <a:pt x="359" y="3"/>
                    </a:cubicBezTo>
                    <a:cubicBezTo>
                      <a:pt x="359" y="3"/>
                      <a:pt x="359" y="3"/>
                      <a:pt x="359" y="2"/>
                    </a:cubicBezTo>
                    <a:close/>
                    <a:moveTo>
                      <a:pt x="347" y="5"/>
                    </a:moveTo>
                    <a:cubicBezTo>
                      <a:pt x="347" y="5"/>
                      <a:pt x="347" y="6"/>
                      <a:pt x="348" y="6"/>
                    </a:cubicBezTo>
                    <a:cubicBezTo>
                      <a:pt x="348" y="6"/>
                      <a:pt x="348" y="5"/>
                      <a:pt x="347" y="5"/>
                    </a:cubicBezTo>
                    <a:close/>
                    <a:moveTo>
                      <a:pt x="378" y="8"/>
                    </a:moveTo>
                    <a:cubicBezTo>
                      <a:pt x="378" y="8"/>
                      <a:pt x="379" y="9"/>
                      <a:pt x="378" y="8"/>
                    </a:cubicBezTo>
                    <a:close/>
                    <a:moveTo>
                      <a:pt x="361" y="28"/>
                    </a:moveTo>
                    <a:cubicBezTo>
                      <a:pt x="361" y="28"/>
                      <a:pt x="361" y="28"/>
                      <a:pt x="362" y="28"/>
                    </a:cubicBezTo>
                    <a:cubicBezTo>
                      <a:pt x="362" y="28"/>
                      <a:pt x="362" y="28"/>
                      <a:pt x="362" y="27"/>
                    </a:cubicBezTo>
                    <a:cubicBezTo>
                      <a:pt x="362" y="27"/>
                      <a:pt x="361" y="27"/>
                      <a:pt x="361" y="28"/>
                    </a:cubicBezTo>
                    <a:close/>
                    <a:moveTo>
                      <a:pt x="373" y="13"/>
                    </a:moveTo>
                    <a:cubicBezTo>
                      <a:pt x="373" y="13"/>
                      <a:pt x="372" y="13"/>
                      <a:pt x="372" y="13"/>
                    </a:cubicBezTo>
                    <a:cubicBezTo>
                      <a:pt x="372" y="14"/>
                      <a:pt x="373" y="14"/>
                      <a:pt x="373" y="14"/>
                    </a:cubicBezTo>
                    <a:cubicBezTo>
                      <a:pt x="373" y="14"/>
                      <a:pt x="373" y="14"/>
                      <a:pt x="373" y="13"/>
                    </a:cubicBezTo>
                    <a:close/>
                    <a:moveTo>
                      <a:pt x="373" y="12"/>
                    </a:moveTo>
                    <a:cubicBezTo>
                      <a:pt x="373" y="12"/>
                      <a:pt x="374" y="13"/>
                      <a:pt x="374" y="12"/>
                    </a:cubicBezTo>
                    <a:cubicBezTo>
                      <a:pt x="374" y="12"/>
                      <a:pt x="373" y="11"/>
                      <a:pt x="373" y="12"/>
                    </a:cubicBezTo>
                    <a:close/>
                    <a:moveTo>
                      <a:pt x="359" y="28"/>
                    </a:moveTo>
                    <a:cubicBezTo>
                      <a:pt x="359" y="28"/>
                      <a:pt x="359" y="28"/>
                      <a:pt x="359" y="28"/>
                    </a:cubicBezTo>
                    <a:cubicBezTo>
                      <a:pt x="359" y="28"/>
                      <a:pt x="359" y="28"/>
                      <a:pt x="359" y="28"/>
                    </a:cubicBezTo>
                    <a:cubicBezTo>
                      <a:pt x="359" y="28"/>
                      <a:pt x="359" y="28"/>
                      <a:pt x="360" y="28"/>
                    </a:cubicBezTo>
                    <a:cubicBezTo>
                      <a:pt x="359" y="28"/>
                      <a:pt x="359" y="28"/>
                      <a:pt x="359" y="28"/>
                    </a:cubicBezTo>
                    <a:close/>
                    <a:moveTo>
                      <a:pt x="372" y="13"/>
                    </a:moveTo>
                    <a:cubicBezTo>
                      <a:pt x="372" y="13"/>
                      <a:pt x="372" y="12"/>
                      <a:pt x="373" y="12"/>
                    </a:cubicBezTo>
                    <a:cubicBezTo>
                      <a:pt x="372" y="11"/>
                      <a:pt x="371" y="12"/>
                      <a:pt x="372" y="13"/>
                    </a:cubicBezTo>
                    <a:close/>
                    <a:moveTo>
                      <a:pt x="371" y="13"/>
                    </a:moveTo>
                    <a:cubicBezTo>
                      <a:pt x="371" y="13"/>
                      <a:pt x="371" y="13"/>
                      <a:pt x="371" y="13"/>
                    </a:cubicBezTo>
                    <a:cubicBezTo>
                      <a:pt x="371" y="13"/>
                      <a:pt x="371" y="13"/>
                      <a:pt x="371" y="13"/>
                    </a:cubicBezTo>
                    <a:cubicBezTo>
                      <a:pt x="371" y="13"/>
                      <a:pt x="371" y="13"/>
                      <a:pt x="371" y="13"/>
                    </a:cubicBezTo>
                    <a:cubicBezTo>
                      <a:pt x="371" y="13"/>
                      <a:pt x="371" y="13"/>
                      <a:pt x="371" y="13"/>
                    </a:cubicBezTo>
                    <a:close/>
                    <a:moveTo>
                      <a:pt x="370" y="14"/>
                    </a:moveTo>
                    <a:cubicBezTo>
                      <a:pt x="370" y="14"/>
                      <a:pt x="371" y="14"/>
                      <a:pt x="370" y="14"/>
                    </a:cubicBezTo>
                    <a:cubicBezTo>
                      <a:pt x="370" y="14"/>
                      <a:pt x="370" y="14"/>
                      <a:pt x="370" y="14"/>
                    </a:cubicBezTo>
                    <a:close/>
                    <a:moveTo>
                      <a:pt x="369" y="13"/>
                    </a:moveTo>
                    <a:cubicBezTo>
                      <a:pt x="369" y="13"/>
                      <a:pt x="370" y="14"/>
                      <a:pt x="370" y="14"/>
                    </a:cubicBezTo>
                    <a:cubicBezTo>
                      <a:pt x="370" y="14"/>
                      <a:pt x="370" y="13"/>
                      <a:pt x="369" y="13"/>
                    </a:cubicBezTo>
                    <a:close/>
                    <a:moveTo>
                      <a:pt x="372" y="10"/>
                    </a:moveTo>
                    <a:cubicBezTo>
                      <a:pt x="371" y="10"/>
                      <a:pt x="373" y="11"/>
                      <a:pt x="372" y="10"/>
                    </a:cubicBezTo>
                    <a:close/>
                    <a:moveTo>
                      <a:pt x="373" y="8"/>
                    </a:moveTo>
                    <a:cubicBezTo>
                      <a:pt x="373" y="8"/>
                      <a:pt x="375" y="7"/>
                      <a:pt x="374" y="7"/>
                    </a:cubicBezTo>
                    <a:cubicBezTo>
                      <a:pt x="374" y="7"/>
                      <a:pt x="373" y="7"/>
                      <a:pt x="373" y="8"/>
                    </a:cubicBezTo>
                    <a:close/>
                    <a:moveTo>
                      <a:pt x="356" y="28"/>
                    </a:moveTo>
                    <a:cubicBezTo>
                      <a:pt x="357" y="28"/>
                      <a:pt x="356" y="28"/>
                      <a:pt x="356" y="28"/>
                    </a:cubicBezTo>
                    <a:cubicBezTo>
                      <a:pt x="357" y="28"/>
                      <a:pt x="357" y="28"/>
                      <a:pt x="357" y="28"/>
                    </a:cubicBezTo>
                    <a:cubicBezTo>
                      <a:pt x="357" y="28"/>
                      <a:pt x="357" y="27"/>
                      <a:pt x="356" y="28"/>
                    </a:cubicBezTo>
                    <a:close/>
                    <a:moveTo>
                      <a:pt x="370" y="12"/>
                    </a:moveTo>
                    <a:cubicBezTo>
                      <a:pt x="370" y="12"/>
                      <a:pt x="370" y="12"/>
                      <a:pt x="370" y="12"/>
                    </a:cubicBezTo>
                    <a:cubicBezTo>
                      <a:pt x="370" y="12"/>
                      <a:pt x="370" y="12"/>
                      <a:pt x="370" y="12"/>
                    </a:cubicBezTo>
                    <a:close/>
                    <a:moveTo>
                      <a:pt x="368" y="13"/>
                    </a:moveTo>
                    <a:cubicBezTo>
                      <a:pt x="368" y="13"/>
                      <a:pt x="368" y="13"/>
                      <a:pt x="367" y="14"/>
                    </a:cubicBezTo>
                    <a:cubicBezTo>
                      <a:pt x="368" y="14"/>
                      <a:pt x="368" y="14"/>
                      <a:pt x="368" y="14"/>
                    </a:cubicBezTo>
                    <a:cubicBezTo>
                      <a:pt x="369" y="14"/>
                      <a:pt x="368" y="13"/>
                      <a:pt x="368" y="13"/>
                    </a:cubicBezTo>
                    <a:close/>
                    <a:moveTo>
                      <a:pt x="372" y="8"/>
                    </a:moveTo>
                    <a:cubicBezTo>
                      <a:pt x="372" y="8"/>
                      <a:pt x="373" y="8"/>
                      <a:pt x="372" y="8"/>
                    </a:cubicBezTo>
                    <a:close/>
                    <a:moveTo>
                      <a:pt x="368" y="13"/>
                    </a:moveTo>
                    <a:cubicBezTo>
                      <a:pt x="367" y="12"/>
                      <a:pt x="368" y="13"/>
                      <a:pt x="368" y="13"/>
                    </a:cubicBezTo>
                    <a:close/>
                    <a:moveTo>
                      <a:pt x="367" y="13"/>
                    </a:moveTo>
                    <a:cubicBezTo>
                      <a:pt x="367" y="13"/>
                      <a:pt x="367" y="13"/>
                      <a:pt x="366" y="14"/>
                    </a:cubicBezTo>
                    <a:cubicBezTo>
                      <a:pt x="367" y="14"/>
                      <a:pt x="367" y="14"/>
                      <a:pt x="367" y="14"/>
                    </a:cubicBezTo>
                    <a:cubicBezTo>
                      <a:pt x="367" y="14"/>
                      <a:pt x="367" y="13"/>
                      <a:pt x="367" y="13"/>
                    </a:cubicBezTo>
                    <a:cubicBezTo>
                      <a:pt x="367" y="13"/>
                      <a:pt x="367" y="13"/>
                      <a:pt x="367" y="13"/>
                    </a:cubicBezTo>
                    <a:close/>
                    <a:moveTo>
                      <a:pt x="232" y="176"/>
                    </a:moveTo>
                    <a:cubicBezTo>
                      <a:pt x="232" y="176"/>
                      <a:pt x="233" y="176"/>
                      <a:pt x="233" y="176"/>
                    </a:cubicBezTo>
                    <a:cubicBezTo>
                      <a:pt x="233" y="176"/>
                      <a:pt x="232" y="175"/>
                      <a:pt x="232" y="176"/>
                    </a:cubicBezTo>
                    <a:close/>
                    <a:moveTo>
                      <a:pt x="371" y="8"/>
                    </a:moveTo>
                    <a:cubicBezTo>
                      <a:pt x="371" y="8"/>
                      <a:pt x="370" y="7"/>
                      <a:pt x="371" y="8"/>
                    </a:cubicBezTo>
                    <a:close/>
                    <a:moveTo>
                      <a:pt x="368" y="11"/>
                    </a:moveTo>
                    <a:cubicBezTo>
                      <a:pt x="367" y="11"/>
                      <a:pt x="368" y="12"/>
                      <a:pt x="368" y="11"/>
                    </a:cubicBezTo>
                    <a:cubicBezTo>
                      <a:pt x="368" y="11"/>
                      <a:pt x="368" y="11"/>
                      <a:pt x="368" y="11"/>
                    </a:cubicBezTo>
                    <a:close/>
                    <a:moveTo>
                      <a:pt x="368" y="10"/>
                    </a:moveTo>
                    <a:cubicBezTo>
                      <a:pt x="368" y="10"/>
                      <a:pt x="368" y="10"/>
                      <a:pt x="368" y="10"/>
                    </a:cubicBezTo>
                    <a:close/>
                    <a:moveTo>
                      <a:pt x="365" y="13"/>
                    </a:moveTo>
                    <a:cubicBezTo>
                      <a:pt x="365" y="14"/>
                      <a:pt x="366" y="13"/>
                      <a:pt x="365" y="13"/>
                    </a:cubicBezTo>
                    <a:close/>
                    <a:moveTo>
                      <a:pt x="366" y="13"/>
                    </a:moveTo>
                    <a:cubicBezTo>
                      <a:pt x="365" y="13"/>
                      <a:pt x="364" y="14"/>
                      <a:pt x="363" y="12"/>
                    </a:cubicBezTo>
                    <a:cubicBezTo>
                      <a:pt x="363" y="12"/>
                      <a:pt x="362" y="13"/>
                      <a:pt x="362" y="13"/>
                    </a:cubicBezTo>
                    <a:cubicBezTo>
                      <a:pt x="362" y="14"/>
                      <a:pt x="364" y="13"/>
                      <a:pt x="365" y="14"/>
                    </a:cubicBezTo>
                    <a:cubicBezTo>
                      <a:pt x="364" y="14"/>
                      <a:pt x="365" y="13"/>
                      <a:pt x="365" y="13"/>
                    </a:cubicBezTo>
                    <a:cubicBezTo>
                      <a:pt x="366" y="13"/>
                      <a:pt x="366" y="13"/>
                      <a:pt x="366" y="13"/>
                    </a:cubicBezTo>
                    <a:close/>
                    <a:moveTo>
                      <a:pt x="366" y="10"/>
                    </a:moveTo>
                    <a:cubicBezTo>
                      <a:pt x="365" y="11"/>
                      <a:pt x="365" y="10"/>
                      <a:pt x="364" y="11"/>
                    </a:cubicBezTo>
                    <a:cubicBezTo>
                      <a:pt x="365" y="12"/>
                      <a:pt x="367" y="11"/>
                      <a:pt x="366" y="10"/>
                    </a:cubicBezTo>
                    <a:close/>
                    <a:moveTo>
                      <a:pt x="228" y="176"/>
                    </a:moveTo>
                    <a:cubicBezTo>
                      <a:pt x="227" y="176"/>
                      <a:pt x="227" y="176"/>
                      <a:pt x="227" y="176"/>
                    </a:cubicBezTo>
                    <a:cubicBezTo>
                      <a:pt x="227" y="176"/>
                      <a:pt x="227" y="177"/>
                      <a:pt x="228" y="176"/>
                    </a:cubicBezTo>
                    <a:close/>
                    <a:moveTo>
                      <a:pt x="363" y="10"/>
                    </a:moveTo>
                    <a:cubicBezTo>
                      <a:pt x="363" y="10"/>
                      <a:pt x="363" y="11"/>
                      <a:pt x="363" y="11"/>
                    </a:cubicBezTo>
                    <a:cubicBezTo>
                      <a:pt x="364" y="11"/>
                      <a:pt x="364" y="11"/>
                      <a:pt x="363" y="10"/>
                    </a:cubicBezTo>
                    <a:close/>
                    <a:moveTo>
                      <a:pt x="353" y="22"/>
                    </a:moveTo>
                    <a:cubicBezTo>
                      <a:pt x="353" y="22"/>
                      <a:pt x="354" y="23"/>
                      <a:pt x="354" y="22"/>
                    </a:cubicBezTo>
                    <a:cubicBezTo>
                      <a:pt x="354" y="22"/>
                      <a:pt x="353" y="22"/>
                      <a:pt x="353" y="22"/>
                    </a:cubicBezTo>
                    <a:close/>
                    <a:moveTo>
                      <a:pt x="360" y="14"/>
                    </a:moveTo>
                    <a:cubicBezTo>
                      <a:pt x="359" y="14"/>
                      <a:pt x="360" y="15"/>
                      <a:pt x="360" y="14"/>
                    </a:cubicBezTo>
                    <a:close/>
                    <a:moveTo>
                      <a:pt x="362" y="12"/>
                    </a:moveTo>
                    <a:cubicBezTo>
                      <a:pt x="361" y="12"/>
                      <a:pt x="362" y="13"/>
                      <a:pt x="362" y="12"/>
                    </a:cubicBezTo>
                    <a:close/>
                    <a:moveTo>
                      <a:pt x="361" y="10"/>
                    </a:moveTo>
                    <a:cubicBezTo>
                      <a:pt x="362" y="10"/>
                      <a:pt x="362" y="10"/>
                      <a:pt x="362" y="11"/>
                    </a:cubicBezTo>
                    <a:cubicBezTo>
                      <a:pt x="362" y="11"/>
                      <a:pt x="363" y="11"/>
                      <a:pt x="363" y="10"/>
                    </a:cubicBezTo>
                    <a:cubicBezTo>
                      <a:pt x="363" y="10"/>
                      <a:pt x="362" y="9"/>
                      <a:pt x="361" y="10"/>
                    </a:cubicBezTo>
                    <a:close/>
                    <a:moveTo>
                      <a:pt x="360" y="14"/>
                    </a:moveTo>
                    <a:cubicBezTo>
                      <a:pt x="360" y="14"/>
                      <a:pt x="359" y="14"/>
                      <a:pt x="360" y="14"/>
                    </a:cubicBezTo>
                    <a:close/>
                    <a:moveTo>
                      <a:pt x="365" y="7"/>
                    </a:moveTo>
                    <a:cubicBezTo>
                      <a:pt x="364" y="6"/>
                      <a:pt x="365" y="7"/>
                      <a:pt x="365" y="7"/>
                    </a:cubicBezTo>
                    <a:close/>
                    <a:moveTo>
                      <a:pt x="351" y="22"/>
                    </a:moveTo>
                    <a:cubicBezTo>
                      <a:pt x="351" y="23"/>
                      <a:pt x="352" y="23"/>
                      <a:pt x="352" y="23"/>
                    </a:cubicBezTo>
                    <a:cubicBezTo>
                      <a:pt x="352" y="22"/>
                      <a:pt x="351" y="22"/>
                      <a:pt x="351" y="22"/>
                    </a:cubicBezTo>
                    <a:close/>
                    <a:moveTo>
                      <a:pt x="225" y="176"/>
                    </a:moveTo>
                    <a:cubicBezTo>
                      <a:pt x="225" y="176"/>
                      <a:pt x="224" y="176"/>
                      <a:pt x="224" y="176"/>
                    </a:cubicBezTo>
                    <a:cubicBezTo>
                      <a:pt x="224" y="176"/>
                      <a:pt x="225" y="177"/>
                      <a:pt x="225" y="176"/>
                    </a:cubicBezTo>
                    <a:close/>
                    <a:moveTo>
                      <a:pt x="361" y="11"/>
                    </a:moveTo>
                    <a:cubicBezTo>
                      <a:pt x="361" y="11"/>
                      <a:pt x="361" y="11"/>
                      <a:pt x="361" y="11"/>
                    </a:cubicBezTo>
                    <a:close/>
                    <a:moveTo>
                      <a:pt x="360" y="11"/>
                    </a:moveTo>
                    <a:cubicBezTo>
                      <a:pt x="360" y="11"/>
                      <a:pt x="361" y="11"/>
                      <a:pt x="361" y="11"/>
                    </a:cubicBezTo>
                    <a:cubicBezTo>
                      <a:pt x="360" y="11"/>
                      <a:pt x="360" y="11"/>
                      <a:pt x="360" y="11"/>
                    </a:cubicBezTo>
                    <a:close/>
                    <a:moveTo>
                      <a:pt x="223" y="176"/>
                    </a:moveTo>
                    <a:cubicBezTo>
                      <a:pt x="224" y="176"/>
                      <a:pt x="224" y="177"/>
                      <a:pt x="224" y="176"/>
                    </a:cubicBezTo>
                    <a:cubicBezTo>
                      <a:pt x="224" y="176"/>
                      <a:pt x="223" y="176"/>
                      <a:pt x="223" y="176"/>
                    </a:cubicBezTo>
                    <a:close/>
                    <a:moveTo>
                      <a:pt x="359" y="10"/>
                    </a:moveTo>
                    <a:cubicBezTo>
                      <a:pt x="359" y="10"/>
                      <a:pt x="359" y="10"/>
                      <a:pt x="359" y="10"/>
                    </a:cubicBezTo>
                    <a:close/>
                    <a:moveTo>
                      <a:pt x="360" y="7"/>
                    </a:moveTo>
                    <a:cubicBezTo>
                      <a:pt x="361" y="7"/>
                      <a:pt x="361" y="7"/>
                      <a:pt x="361" y="7"/>
                    </a:cubicBezTo>
                    <a:cubicBezTo>
                      <a:pt x="361" y="6"/>
                      <a:pt x="361" y="6"/>
                      <a:pt x="360" y="7"/>
                    </a:cubicBezTo>
                    <a:close/>
                    <a:moveTo>
                      <a:pt x="356" y="10"/>
                    </a:moveTo>
                    <a:cubicBezTo>
                      <a:pt x="357" y="10"/>
                      <a:pt x="357" y="11"/>
                      <a:pt x="358" y="11"/>
                    </a:cubicBezTo>
                    <a:cubicBezTo>
                      <a:pt x="357" y="10"/>
                      <a:pt x="357" y="9"/>
                      <a:pt x="356" y="10"/>
                    </a:cubicBezTo>
                    <a:close/>
                    <a:moveTo>
                      <a:pt x="354" y="8"/>
                    </a:moveTo>
                    <a:cubicBezTo>
                      <a:pt x="354" y="9"/>
                      <a:pt x="354" y="9"/>
                      <a:pt x="354" y="9"/>
                    </a:cubicBezTo>
                    <a:cubicBezTo>
                      <a:pt x="354" y="9"/>
                      <a:pt x="354" y="9"/>
                      <a:pt x="355" y="9"/>
                    </a:cubicBezTo>
                    <a:cubicBezTo>
                      <a:pt x="355" y="10"/>
                      <a:pt x="354" y="10"/>
                      <a:pt x="354" y="10"/>
                    </a:cubicBezTo>
                    <a:cubicBezTo>
                      <a:pt x="355" y="10"/>
                      <a:pt x="355" y="11"/>
                      <a:pt x="356" y="11"/>
                    </a:cubicBezTo>
                    <a:cubicBezTo>
                      <a:pt x="356" y="10"/>
                      <a:pt x="356" y="10"/>
                      <a:pt x="356" y="10"/>
                    </a:cubicBezTo>
                    <a:cubicBezTo>
                      <a:pt x="356" y="9"/>
                      <a:pt x="355" y="9"/>
                      <a:pt x="354" y="8"/>
                    </a:cubicBezTo>
                    <a:close/>
                    <a:moveTo>
                      <a:pt x="352" y="9"/>
                    </a:moveTo>
                    <a:cubicBezTo>
                      <a:pt x="352" y="10"/>
                      <a:pt x="351" y="9"/>
                      <a:pt x="351" y="10"/>
                    </a:cubicBezTo>
                    <a:cubicBezTo>
                      <a:pt x="352" y="11"/>
                      <a:pt x="352" y="10"/>
                      <a:pt x="353" y="10"/>
                    </a:cubicBezTo>
                    <a:cubicBezTo>
                      <a:pt x="353" y="10"/>
                      <a:pt x="353" y="9"/>
                      <a:pt x="352" y="9"/>
                    </a:cubicBezTo>
                    <a:close/>
                    <a:moveTo>
                      <a:pt x="354" y="8"/>
                    </a:moveTo>
                    <a:cubicBezTo>
                      <a:pt x="353" y="8"/>
                      <a:pt x="354" y="9"/>
                      <a:pt x="354" y="8"/>
                    </a:cubicBezTo>
                    <a:close/>
                    <a:moveTo>
                      <a:pt x="353" y="9"/>
                    </a:moveTo>
                    <a:cubicBezTo>
                      <a:pt x="352" y="8"/>
                      <a:pt x="352" y="9"/>
                      <a:pt x="353" y="9"/>
                    </a:cubicBezTo>
                    <a:close/>
                    <a:moveTo>
                      <a:pt x="349" y="9"/>
                    </a:moveTo>
                    <a:cubicBezTo>
                      <a:pt x="348" y="9"/>
                      <a:pt x="349" y="10"/>
                      <a:pt x="349" y="9"/>
                    </a:cubicBezTo>
                    <a:close/>
                    <a:moveTo>
                      <a:pt x="348" y="9"/>
                    </a:moveTo>
                    <a:cubicBezTo>
                      <a:pt x="348" y="9"/>
                      <a:pt x="348" y="9"/>
                      <a:pt x="348" y="9"/>
                    </a:cubicBezTo>
                    <a:cubicBezTo>
                      <a:pt x="348" y="10"/>
                      <a:pt x="348" y="10"/>
                      <a:pt x="348" y="10"/>
                    </a:cubicBezTo>
                    <a:cubicBezTo>
                      <a:pt x="348" y="10"/>
                      <a:pt x="348" y="10"/>
                      <a:pt x="348" y="9"/>
                    </a:cubicBezTo>
                    <a:cubicBezTo>
                      <a:pt x="348" y="9"/>
                      <a:pt x="348" y="9"/>
                      <a:pt x="348" y="9"/>
                    </a:cubicBezTo>
                    <a:close/>
                    <a:moveTo>
                      <a:pt x="347" y="10"/>
                    </a:moveTo>
                    <a:cubicBezTo>
                      <a:pt x="347" y="9"/>
                      <a:pt x="346" y="9"/>
                      <a:pt x="347" y="10"/>
                    </a:cubicBezTo>
                    <a:close/>
                    <a:moveTo>
                      <a:pt x="347" y="8"/>
                    </a:moveTo>
                    <a:cubicBezTo>
                      <a:pt x="347" y="8"/>
                      <a:pt x="347" y="8"/>
                      <a:pt x="347" y="8"/>
                    </a:cubicBezTo>
                    <a:close/>
                    <a:moveTo>
                      <a:pt x="344" y="8"/>
                    </a:moveTo>
                    <a:cubicBezTo>
                      <a:pt x="345" y="8"/>
                      <a:pt x="345" y="8"/>
                      <a:pt x="346" y="8"/>
                    </a:cubicBezTo>
                    <a:cubicBezTo>
                      <a:pt x="345" y="8"/>
                      <a:pt x="345" y="7"/>
                      <a:pt x="344" y="8"/>
                    </a:cubicBezTo>
                    <a:close/>
                    <a:moveTo>
                      <a:pt x="344" y="9"/>
                    </a:moveTo>
                    <a:cubicBezTo>
                      <a:pt x="344" y="10"/>
                      <a:pt x="345" y="9"/>
                      <a:pt x="345" y="9"/>
                    </a:cubicBezTo>
                    <a:cubicBezTo>
                      <a:pt x="345" y="8"/>
                      <a:pt x="344" y="9"/>
                      <a:pt x="344" y="9"/>
                    </a:cubicBezTo>
                    <a:close/>
                    <a:moveTo>
                      <a:pt x="343" y="10"/>
                    </a:moveTo>
                    <a:cubicBezTo>
                      <a:pt x="343" y="10"/>
                      <a:pt x="343" y="10"/>
                      <a:pt x="343" y="10"/>
                    </a:cubicBezTo>
                    <a:cubicBezTo>
                      <a:pt x="343" y="10"/>
                      <a:pt x="343" y="11"/>
                      <a:pt x="343" y="11"/>
                    </a:cubicBezTo>
                    <a:cubicBezTo>
                      <a:pt x="343" y="11"/>
                      <a:pt x="343" y="10"/>
                      <a:pt x="343" y="10"/>
                    </a:cubicBezTo>
                    <a:cubicBezTo>
                      <a:pt x="343" y="10"/>
                      <a:pt x="343" y="10"/>
                      <a:pt x="343" y="10"/>
                    </a:cubicBezTo>
                    <a:close/>
                    <a:moveTo>
                      <a:pt x="342" y="10"/>
                    </a:moveTo>
                    <a:cubicBezTo>
                      <a:pt x="342" y="10"/>
                      <a:pt x="342" y="10"/>
                      <a:pt x="342" y="10"/>
                    </a:cubicBezTo>
                    <a:close/>
                    <a:moveTo>
                      <a:pt x="342" y="9"/>
                    </a:moveTo>
                    <a:cubicBezTo>
                      <a:pt x="341" y="8"/>
                      <a:pt x="341" y="9"/>
                      <a:pt x="342" y="9"/>
                    </a:cubicBezTo>
                    <a:close/>
                    <a:moveTo>
                      <a:pt x="340" y="9"/>
                    </a:moveTo>
                    <a:cubicBezTo>
                      <a:pt x="340" y="9"/>
                      <a:pt x="340" y="9"/>
                      <a:pt x="340" y="9"/>
                    </a:cubicBezTo>
                    <a:cubicBezTo>
                      <a:pt x="340" y="9"/>
                      <a:pt x="340" y="8"/>
                      <a:pt x="340" y="9"/>
                    </a:cubicBezTo>
                    <a:close/>
                    <a:moveTo>
                      <a:pt x="337" y="8"/>
                    </a:moveTo>
                    <a:cubicBezTo>
                      <a:pt x="338" y="9"/>
                      <a:pt x="338" y="9"/>
                      <a:pt x="339" y="9"/>
                    </a:cubicBezTo>
                    <a:cubicBezTo>
                      <a:pt x="338" y="8"/>
                      <a:pt x="338" y="8"/>
                      <a:pt x="337" y="8"/>
                    </a:cubicBezTo>
                    <a:close/>
                    <a:moveTo>
                      <a:pt x="330" y="20"/>
                    </a:moveTo>
                    <a:cubicBezTo>
                      <a:pt x="329" y="19"/>
                      <a:pt x="331" y="20"/>
                      <a:pt x="330" y="20"/>
                    </a:cubicBezTo>
                    <a:close/>
                    <a:moveTo>
                      <a:pt x="336" y="9"/>
                    </a:moveTo>
                    <a:cubicBezTo>
                      <a:pt x="336" y="8"/>
                      <a:pt x="336" y="9"/>
                      <a:pt x="336" y="8"/>
                    </a:cubicBezTo>
                    <a:cubicBezTo>
                      <a:pt x="336" y="7"/>
                      <a:pt x="334" y="8"/>
                      <a:pt x="334" y="8"/>
                    </a:cubicBezTo>
                    <a:cubicBezTo>
                      <a:pt x="335" y="8"/>
                      <a:pt x="335" y="11"/>
                      <a:pt x="336" y="10"/>
                    </a:cubicBezTo>
                    <a:cubicBezTo>
                      <a:pt x="336" y="9"/>
                      <a:pt x="335" y="9"/>
                      <a:pt x="336" y="9"/>
                    </a:cubicBezTo>
                    <a:close/>
                    <a:moveTo>
                      <a:pt x="336" y="10"/>
                    </a:moveTo>
                    <a:cubicBezTo>
                      <a:pt x="336" y="10"/>
                      <a:pt x="335" y="10"/>
                      <a:pt x="336" y="10"/>
                    </a:cubicBezTo>
                    <a:close/>
                    <a:moveTo>
                      <a:pt x="327" y="21"/>
                    </a:moveTo>
                    <a:cubicBezTo>
                      <a:pt x="327" y="20"/>
                      <a:pt x="327" y="20"/>
                      <a:pt x="327" y="20"/>
                    </a:cubicBezTo>
                    <a:cubicBezTo>
                      <a:pt x="327" y="20"/>
                      <a:pt x="327" y="20"/>
                      <a:pt x="327" y="21"/>
                    </a:cubicBezTo>
                    <a:close/>
                    <a:moveTo>
                      <a:pt x="337" y="7"/>
                    </a:moveTo>
                    <a:cubicBezTo>
                      <a:pt x="337" y="7"/>
                      <a:pt x="337" y="8"/>
                      <a:pt x="338" y="7"/>
                    </a:cubicBezTo>
                    <a:cubicBezTo>
                      <a:pt x="337" y="7"/>
                      <a:pt x="337" y="7"/>
                      <a:pt x="337" y="7"/>
                    </a:cubicBezTo>
                    <a:close/>
                    <a:moveTo>
                      <a:pt x="332" y="11"/>
                    </a:moveTo>
                    <a:cubicBezTo>
                      <a:pt x="331" y="11"/>
                      <a:pt x="332" y="12"/>
                      <a:pt x="332" y="11"/>
                    </a:cubicBezTo>
                    <a:close/>
                    <a:moveTo>
                      <a:pt x="333" y="7"/>
                    </a:moveTo>
                    <a:cubicBezTo>
                      <a:pt x="333" y="7"/>
                      <a:pt x="333" y="7"/>
                      <a:pt x="333" y="7"/>
                    </a:cubicBezTo>
                    <a:close/>
                    <a:moveTo>
                      <a:pt x="331" y="7"/>
                    </a:moveTo>
                    <a:cubicBezTo>
                      <a:pt x="330" y="8"/>
                      <a:pt x="331" y="8"/>
                      <a:pt x="331" y="8"/>
                    </a:cubicBezTo>
                    <a:cubicBezTo>
                      <a:pt x="331" y="8"/>
                      <a:pt x="331" y="8"/>
                      <a:pt x="332" y="8"/>
                    </a:cubicBezTo>
                    <a:cubicBezTo>
                      <a:pt x="331" y="7"/>
                      <a:pt x="331" y="8"/>
                      <a:pt x="331" y="7"/>
                    </a:cubicBezTo>
                    <a:close/>
                    <a:moveTo>
                      <a:pt x="326" y="12"/>
                    </a:moveTo>
                    <a:cubicBezTo>
                      <a:pt x="326" y="12"/>
                      <a:pt x="326" y="12"/>
                      <a:pt x="327" y="12"/>
                    </a:cubicBezTo>
                    <a:cubicBezTo>
                      <a:pt x="327" y="12"/>
                      <a:pt x="327" y="12"/>
                      <a:pt x="326" y="12"/>
                    </a:cubicBezTo>
                    <a:close/>
                    <a:moveTo>
                      <a:pt x="324" y="12"/>
                    </a:moveTo>
                    <a:cubicBezTo>
                      <a:pt x="325" y="12"/>
                      <a:pt x="324" y="12"/>
                      <a:pt x="324" y="12"/>
                    </a:cubicBezTo>
                    <a:close/>
                    <a:moveTo>
                      <a:pt x="328" y="7"/>
                    </a:moveTo>
                    <a:cubicBezTo>
                      <a:pt x="328" y="6"/>
                      <a:pt x="328" y="7"/>
                      <a:pt x="328" y="7"/>
                    </a:cubicBezTo>
                    <a:close/>
                    <a:moveTo>
                      <a:pt x="327" y="7"/>
                    </a:moveTo>
                    <a:cubicBezTo>
                      <a:pt x="326" y="7"/>
                      <a:pt x="326" y="7"/>
                      <a:pt x="326" y="7"/>
                    </a:cubicBezTo>
                    <a:cubicBezTo>
                      <a:pt x="326" y="7"/>
                      <a:pt x="327" y="8"/>
                      <a:pt x="327" y="8"/>
                    </a:cubicBezTo>
                    <a:cubicBezTo>
                      <a:pt x="327" y="7"/>
                      <a:pt x="327" y="7"/>
                      <a:pt x="327" y="7"/>
                    </a:cubicBezTo>
                    <a:close/>
                    <a:moveTo>
                      <a:pt x="326" y="8"/>
                    </a:moveTo>
                    <a:cubicBezTo>
                      <a:pt x="327" y="8"/>
                      <a:pt x="326" y="8"/>
                      <a:pt x="326" y="8"/>
                    </a:cubicBezTo>
                    <a:close/>
                    <a:moveTo>
                      <a:pt x="322" y="12"/>
                    </a:moveTo>
                    <a:cubicBezTo>
                      <a:pt x="321" y="12"/>
                      <a:pt x="322" y="13"/>
                      <a:pt x="322" y="12"/>
                    </a:cubicBezTo>
                    <a:cubicBezTo>
                      <a:pt x="322" y="12"/>
                      <a:pt x="322" y="12"/>
                      <a:pt x="322" y="12"/>
                    </a:cubicBezTo>
                    <a:close/>
                    <a:moveTo>
                      <a:pt x="324" y="7"/>
                    </a:moveTo>
                    <a:cubicBezTo>
                      <a:pt x="323" y="7"/>
                      <a:pt x="323" y="6"/>
                      <a:pt x="322" y="6"/>
                    </a:cubicBezTo>
                    <a:cubicBezTo>
                      <a:pt x="322" y="7"/>
                      <a:pt x="324" y="8"/>
                      <a:pt x="325" y="8"/>
                    </a:cubicBezTo>
                    <a:cubicBezTo>
                      <a:pt x="325" y="8"/>
                      <a:pt x="325" y="7"/>
                      <a:pt x="325" y="7"/>
                    </a:cubicBezTo>
                    <a:cubicBezTo>
                      <a:pt x="325" y="7"/>
                      <a:pt x="324" y="7"/>
                      <a:pt x="324" y="7"/>
                    </a:cubicBezTo>
                    <a:close/>
                    <a:moveTo>
                      <a:pt x="321" y="10"/>
                    </a:moveTo>
                    <a:cubicBezTo>
                      <a:pt x="321" y="10"/>
                      <a:pt x="322" y="11"/>
                      <a:pt x="321" y="10"/>
                    </a:cubicBezTo>
                    <a:close/>
                    <a:moveTo>
                      <a:pt x="319" y="11"/>
                    </a:moveTo>
                    <a:cubicBezTo>
                      <a:pt x="319" y="11"/>
                      <a:pt x="320" y="11"/>
                      <a:pt x="320" y="12"/>
                    </a:cubicBezTo>
                    <a:cubicBezTo>
                      <a:pt x="320" y="11"/>
                      <a:pt x="320" y="11"/>
                      <a:pt x="320" y="11"/>
                    </a:cubicBezTo>
                    <a:cubicBezTo>
                      <a:pt x="320" y="11"/>
                      <a:pt x="319" y="11"/>
                      <a:pt x="319" y="11"/>
                    </a:cubicBezTo>
                    <a:close/>
                    <a:moveTo>
                      <a:pt x="317" y="10"/>
                    </a:moveTo>
                    <a:cubicBezTo>
                      <a:pt x="317" y="11"/>
                      <a:pt x="318" y="11"/>
                      <a:pt x="319" y="11"/>
                    </a:cubicBezTo>
                    <a:cubicBezTo>
                      <a:pt x="319" y="10"/>
                      <a:pt x="318" y="10"/>
                      <a:pt x="317" y="10"/>
                    </a:cubicBezTo>
                    <a:close/>
                    <a:moveTo>
                      <a:pt x="319" y="7"/>
                    </a:moveTo>
                    <a:cubicBezTo>
                      <a:pt x="320" y="8"/>
                      <a:pt x="319" y="6"/>
                      <a:pt x="319" y="7"/>
                    </a:cubicBezTo>
                    <a:close/>
                    <a:moveTo>
                      <a:pt x="317" y="8"/>
                    </a:moveTo>
                    <a:cubicBezTo>
                      <a:pt x="317" y="8"/>
                      <a:pt x="318" y="8"/>
                      <a:pt x="317" y="8"/>
                    </a:cubicBezTo>
                    <a:close/>
                    <a:moveTo>
                      <a:pt x="313" y="10"/>
                    </a:moveTo>
                    <a:cubicBezTo>
                      <a:pt x="312" y="11"/>
                      <a:pt x="309" y="9"/>
                      <a:pt x="308" y="10"/>
                    </a:cubicBezTo>
                    <a:cubicBezTo>
                      <a:pt x="308" y="11"/>
                      <a:pt x="308" y="11"/>
                      <a:pt x="308" y="11"/>
                    </a:cubicBezTo>
                    <a:cubicBezTo>
                      <a:pt x="309" y="11"/>
                      <a:pt x="309" y="10"/>
                      <a:pt x="310" y="10"/>
                    </a:cubicBezTo>
                    <a:cubicBezTo>
                      <a:pt x="310" y="11"/>
                      <a:pt x="310" y="11"/>
                      <a:pt x="310" y="12"/>
                    </a:cubicBezTo>
                    <a:cubicBezTo>
                      <a:pt x="311" y="10"/>
                      <a:pt x="313" y="12"/>
                      <a:pt x="314" y="11"/>
                    </a:cubicBezTo>
                    <a:cubicBezTo>
                      <a:pt x="314" y="11"/>
                      <a:pt x="314" y="12"/>
                      <a:pt x="315" y="11"/>
                    </a:cubicBezTo>
                    <a:cubicBezTo>
                      <a:pt x="315" y="11"/>
                      <a:pt x="314" y="11"/>
                      <a:pt x="313" y="10"/>
                    </a:cubicBezTo>
                    <a:close/>
                    <a:moveTo>
                      <a:pt x="315" y="8"/>
                    </a:moveTo>
                    <a:cubicBezTo>
                      <a:pt x="315" y="8"/>
                      <a:pt x="315" y="8"/>
                      <a:pt x="315" y="8"/>
                    </a:cubicBezTo>
                    <a:cubicBezTo>
                      <a:pt x="315" y="8"/>
                      <a:pt x="315" y="8"/>
                      <a:pt x="315" y="8"/>
                    </a:cubicBezTo>
                    <a:cubicBezTo>
                      <a:pt x="315" y="8"/>
                      <a:pt x="315" y="8"/>
                      <a:pt x="315" y="8"/>
                    </a:cubicBezTo>
                    <a:cubicBezTo>
                      <a:pt x="315" y="8"/>
                      <a:pt x="315" y="8"/>
                      <a:pt x="316" y="8"/>
                    </a:cubicBezTo>
                    <a:cubicBezTo>
                      <a:pt x="315" y="8"/>
                      <a:pt x="315" y="8"/>
                      <a:pt x="315" y="8"/>
                    </a:cubicBezTo>
                    <a:close/>
                    <a:moveTo>
                      <a:pt x="315" y="8"/>
                    </a:moveTo>
                    <a:cubicBezTo>
                      <a:pt x="314" y="8"/>
                      <a:pt x="315" y="9"/>
                      <a:pt x="315" y="8"/>
                    </a:cubicBezTo>
                    <a:close/>
                    <a:moveTo>
                      <a:pt x="311" y="7"/>
                    </a:moveTo>
                    <a:cubicBezTo>
                      <a:pt x="311" y="7"/>
                      <a:pt x="311" y="7"/>
                      <a:pt x="311" y="7"/>
                    </a:cubicBezTo>
                    <a:close/>
                    <a:moveTo>
                      <a:pt x="309" y="7"/>
                    </a:moveTo>
                    <a:cubicBezTo>
                      <a:pt x="309" y="8"/>
                      <a:pt x="309" y="8"/>
                      <a:pt x="310" y="7"/>
                    </a:cubicBezTo>
                    <a:cubicBezTo>
                      <a:pt x="309" y="7"/>
                      <a:pt x="309" y="7"/>
                      <a:pt x="309" y="7"/>
                    </a:cubicBezTo>
                    <a:close/>
                    <a:moveTo>
                      <a:pt x="307" y="10"/>
                    </a:moveTo>
                    <a:cubicBezTo>
                      <a:pt x="307" y="10"/>
                      <a:pt x="307" y="10"/>
                      <a:pt x="307" y="10"/>
                    </a:cubicBezTo>
                    <a:close/>
                    <a:moveTo>
                      <a:pt x="304" y="10"/>
                    </a:moveTo>
                    <a:cubicBezTo>
                      <a:pt x="305" y="11"/>
                      <a:pt x="306" y="11"/>
                      <a:pt x="307" y="10"/>
                    </a:cubicBezTo>
                    <a:cubicBezTo>
                      <a:pt x="306" y="9"/>
                      <a:pt x="305" y="10"/>
                      <a:pt x="304" y="10"/>
                    </a:cubicBezTo>
                    <a:close/>
                    <a:moveTo>
                      <a:pt x="302" y="6"/>
                    </a:moveTo>
                    <a:cubicBezTo>
                      <a:pt x="301" y="7"/>
                      <a:pt x="302" y="8"/>
                      <a:pt x="302" y="7"/>
                    </a:cubicBezTo>
                    <a:cubicBezTo>
                      <a:pt x="302" y="7"/>
                      <a:pt x="302" y="7"/>
                      <a:pt x="302" y="6"/>
                    </a:cubicBezTo>
                    <a:close/>
                    <a:moveTo>
                      <a:pt x="287" y="19"/>
                    </a:moveTo>
                    <a:cubicBezTo>
                      <a:pt x="287" y="19"/>
                      <a:pt x="288" y="20"/>
                      <a:pt x="288" y="19"/>
                    </a:cubicBezTo>
                    <a:cubicBezTo>
                      <a:pt x="288" y="19"/>
                      <a:pt x="288" y="19"/>
                      <a:pt x="287" y="19"/>
                    </a:cubicBezTo>
                    <a:close/>
                    <a:moveTo>
                      <a:pt x="263" y="10"/>
                    </a:moveTo>
                    <a:cubicBezTo>
                      <a:pt x="263" y="10"/>
                      <a:pt x="262" y="10"/>
                      <a:pt x="262" y="10"/>
                    </a:cubicBezTo>
                    <a:cubicBezTo>
                      <a:pt x="262" y="10"/>
                      <a:pt x="263" y="10"/>
                      <a:pt x="263" y="10"/>
                    </a:cubicBezTo>
                    <a:close/>
                    <a:moveTo>
                      <a:pt x="261" y="9"/>
                    </a:moveTo>
                    <a:cubicBezTo>
                      <a:pt x="261" y="10"/>
                      <a:pt x="260" y="9"/>
                      <a:pt x="260" y="10"/>
                    </a:cubicBezTo>
                    <a:cubicBezTo>
                      <a:pt x="260" y="10"/>
                      <a:pt x="261" y="10"/>
                      <a:pt x="262" y="10"/>
                    </a:cubicBezTo>
                    <a:cubicBezTo>
                      <a:pt x="262" y="10"/>
                      <a:pt x="262" y="10"/>
                      <a:pt x="262" y="10"/>
                    </a:cubicBezTo>
                    <a:cubicBezTo>
                      <a:pt x="262" y="10"/>
                      <a:pt x="262" y="9"/>
                      <a:pt x="261" y="9"/>
                    </a:cubicBezTo>
                    <a:close/>
                    <a:moveTo>
                      <a:pt x="258" y="10"/>
                    </a:moveTo>
                    <a:cubicBezTo>
                      <a:pt x="257" y="9"/>
                      <a:pt x="259" y="10"/>
                      <a:pt x="258" y="10"/>
                    </a:cubicBezTo>
                    <a:close/>
                    <a:moveTo>
                      <a:pt x="249" y="10"/>
                    </a:moveTo>
                    <a:cubicBezTo>
                      <a:pt x="249" y="10"/>
                      <a:pt x="249" y="10"/>
                      <a:pt x="249" y="10"/>
                    </a:cubicBezTo>
                    <a:cubicBezTo>
                      <a:pt x="249" y="10"/>
                      <a:pt x="249" y="10"/>
                      <a:pt x="249" y="10"/>
                    </a:cubicBezTo>
                    <a:cubicBezTo>
                      <a:pt x="249" y="10"/>
                      <a:pt x="249" y="10"/>
                      <a:pt x="249" y="10"/>
                    </a:cubicBezTo>
                    <a:close/>
                    <a:moveTo>
                      <a:pt x="208" y="8"/>
                    </a:moveTo>
                    <a:cubicBezTo>
                      <a:pt x="209" y="8"/>
                      <a:pt x="208" y="9"/>
                      <a:pt x="208" y="8"/>
                    </a:cubicBezTo>
                    <a:close/>
                    <a:moveTo>
                      <a:pt x="163" y="27"/>
                    </a:moveTo>
                    <a:cubicBezTo>
                      <a:pt x="162" y="27"/>
                      <a:pt x="162" y="27"/>
                      <a:pt x="162" y="28"/>
                    </a:cubicBezTo>
                    <a:cubicBezTo>
                      <a:pt x="162" y="28"/>
                      <a:pt x="163" y="28"/>
                      <a:pt x="164" y="28"/>
                    </a:cubicBezTo>
                    <a:cubicBezTo>
                      <a:pt x="163" y="28"/>
                      <a:pt x="163" y="27"/>
                      <a:pt x="163" y="27"/>
                    </a:cubicBezTo>
                    <a:close/>
                    <a:moveTo>
                      <a:pt x="178" y="7"/>
                    </a:moveTo>
                    <a:cubicBezTo>
                      <a:pt x="178" y="7"/>
                      <a:pt x="179" y="8"/>
                      <a:pt x="178" y="7"/>
                    </a:cubicBezTo>
                    <a:close/>
                    <a:moveTo>
                      <a:pt x="160" y="27"/>
                    </a:moveTo>
                    <a:cubicBezTo>
                      <a:pt x="160" y="27"/>
                      <a:pt x="160" y="28"/>
                      <a:pt x="161" y="28"/>
                    </a:cubicBezTo>
                    <a:cubicBezTo>
                      <a:pt x="161" y="28"/>
                      <a:pt x="161" y="28"/>
                      <a:pt x="161" y="27"/>
                    </a:cubicBezTo>
                    <a:cubicBezTo>
                      <a:pt x="161" y="27"/>
                      <a:pt x="161" y="27"/>
                      <a:pt x="160" y="27"/>
                    </a:cubicBezTo>
                    <a:close/>
                    <a:moveTo>
                      <a:pt x="160" y="16"/>
                    </a:moveTo>
                    <a:cubicBezTo>
                      <a:pt x="160" y="16"/>
                      <a:pt x="160" y="16"/>
                      <a:pt x="160" y="16"/>
                    </a:cubicBezTo>
                    <a:cubicBezTo>
                      <a:pt x="160" y="16"/>
                      <a:pt x="160" y="16"/>
                      <a:pt x="160" y="16"/>
                    </a:cubicBezTo>
                    <a:close/>
                    <a:moveTo>
                      <a:pt x="159" y="16"/>
                    </a:moveTo>
                    <a:cubicBezTo>
                      <a:pt x="159" y="16"/>
                      <a:pt x="159" y="16"/>
                      <a:pt x="159" y="15"/>
                    </a:cubicBezTo>
                    <a:cubicBezTo>
                      <a:pt x="159" y="16"/>
                      <a:pt x="159" y="16"/>
                      <a:pt x="159" y="16"/>
                    </a:cubicBezTo>
                    <a:close/>
                    <a:moveTo>
                      <a:pt x="150" y="15"/>
                    </a:moveTo>
                    <a:cubicBezTo>
                      <a:pt x="150" y="15"/>
                      <a:pt x="149" y="15"/>
                      <a:pt x="149" y="16"/>
                    </a:cubicBezTo>
                    <a:cubicBezTo>
                      <a:pt x="149" y="16"/>
                      <a:pt x="149" y="16"/>
                      <a:pt x="149" y="16"/>
                    </a:cubicBezTo>
                    <a:cubicBezTo>
                      <a:pt x="149" y="16"/>
                      <a:pt x="150" y="16"/>
                      <a:pt x="150" y="15"/>
                    </a:cubicBezTo>
                    <a:close/>
                    <a:moveTo>
                      <a:pt x="147" y="14"/>
                    </a:moveTo>
                    <a:cubicBezTo>
                      <a:pt x="148" y="15"/>
                      <a:pt x="148" y="15"/>
                      <a:pt x="148" y="15"/>
                    </a:cubicBezTo>
                    <a:cubicBezTo>
                      <a:pt x="148" y="15"/>
                      <a:pt x="148" y="14"/>
                      <a:pt x="147" y="14"/>
                    </a:cubicBezTo>
                    <a:close/>
                    <a:moveTo>
                      <a:pt x="146" y="14"/>
                    </a:moveTo>
                    <a:cubicBezTo>
                      <a:pt x="146" y="14"/>
                      <a:pt x="146" y="15"/>
                      <a:pt x="146" y="14"/>
                    </a:cubicBezTo>
                    <a:cubicBezTo>
                      <a:pt x="146" y="14"/>
                      <a:pt x="146" y="14"/>
                      <a:pt x="146" y="14"/>
                    </a:cubicBezTo>
                    <a:close/>
                    <a:moveTo>
                      <a:pt x="134" y="25"/>
                    </a:moveTo>
                    <a:cubicBezTo>
                      <a:pt x="134" y="25"/>
                      <a:pt x="134" y="25"/>
                      <a:pt x="134" y="25"/>
                    </a:cubicBezTo>
                    <a:close/>
                    <a:moveTo>
                      <a:pt x="135" y="13"/>
                    </a:moveTo>
                    <a:cubicBezTo>
                      <a:pt x="136" y="13"/>
                      <a:pt x="135" y="13"/>
                      <a:pt x="135" y="13"/>
                    </a:cubicBezTo>
                    <a:close/>
                    <a:moveTo>
                      <a:pt x="134" y="12"/>
                    </a:moveTo>
                    <a:cubicBezTo>
                      <a:pt x="133" y="12"/>
                      <a:pt x="133" y="12"/>
                      <a:pt x="133" y="12"/>
                    </a:cubicBezTo>
                    <a:cubicBezTo>
                      <a:pt x="133" y="13"/>
                      <a:pt x="133" y="13"/>
                      <a:pt x="134" y="12"/>
                    </a:cubicBezTo>
                    <a:close/>
                    <a:moveTo>
                      <a:pt x="132" y="12"/>
                    </a:moveTo>
                    <a:cubicBezTo>
                      <a:pt x="132" y="12"/>
                      <a:pt x="133" y="13"/>
                      <a:pt x="133" y="12"/>
                    </a:cubicBezTo>
                    <a:cubicBezTo>
                      <a:pt x="133" y="12"/>
                      <a:pt x="132" y="12"/>
                      <a:pt x="132" y="12"/>
                    </a:cubicBezTo>
                    <a:close/>
                    <a:moveTo>
                      <a:pt x="121" y="23"/>
                    </a:moveTo>
                    <a:cubicBezTo>
                      <a:pt x="120" y="23"/>
                      <a:pt x="121" y="23"/>
                      <a:pt x="121" y="23"/>
                    </a:cubicBezTo>
                    <a:close/>
                    <a:moveTo>
                      <a:pt x="128" y="12"/>
                    </a:moveTo>
                    <a:cubicBezTo>
                      <a:pt x="129" y="12"/>
                      <a:pt x="129" y="12"/>
                      <a:pt x="129" y="12"/>
                    </a:cubicBezTo>
                    <a:cubicBezTo>
                      <a:pt x="129" y="12"/>
                      <a:pt x="129" y="12"/>
                      <a:pt x="128" y="12"/>
                    </a:cubicBezTo>
                    <a:close/>
                    <a:moveTo>
                      <a:pt x="127" y="12"/>
                    </a:moveTo>
                    <a:cubicBezTo>
                      <a:pt x="127" y="12"/>
                      <a:pt x="128" y="12"/>
                      <a:pt x="128" y="12"/>
                    </a:cubicBezTo>
                    <a:cubicBezTo>
                      <a:pt x="128" y="11"/>
                      <a:pt x="127" y="11"/>
                      <a:pt x="127" y="12"/>
                    </a:cubicBezTo>
                    <a:close/>
                    <a:moveTo>
                      <a:pt x="126" y="12"/>
                    </a:moveTo>
                    <a:cubicBezTo>
                      <a:pt x="126" y="12"/>
                      <a:pt x="126" y="12"/>
                      <a:pt x="126" y="12"/>
                    </a:cubicBezTo>
                    <a:close/>
                    <a:moveTo>
                      <a:pt x="124" y="12"/>
                    </a:moveTo>
                    <a:cubicBezTo>
                      <a:pt x="124" y="12"/>
                      <a:pt x="124" y="12"/>
                      <a:pt x="124" y="12"/>
                    </a:cubicBezTo>
                    <a:cubicBezTo>
                      <a:pt x="124" y="12"/>
                      <a:pt x="125" y="12"/>
                      <a:pt x="125" y="11"/>
                    </a:cubicBezTo>
                    <a:cubicBezTo>
                      <a:pt x="124" y="12"/>
                      <a:pt x="124" y="12"/>
                      <a:pt x="124" y="12"/>
                    </a:cubicBezTo>
                    <a:close/>
                    <a:moveTo>
                      <a:pt x="123" y="11"/>
                    </a:moveTo>
                    <a:cubicBezTo>
                      <a:pt x="123" y="11"/>
                      <a:pt x="122" y="11"/>
                      <a:pt x="122" y="12"/>
                    </a:cubicBezTo>
                    <a:cubicBezTo>
                      <a:pt x="123" y="12"/>
                      <a:pt x="123" y="11"/>
                      <a:pt x="123" y="11"/>
                    </a:cubicBezTo>
                    <a:close/>
                    <a:moveTo>
                      <a:pt x="121" y="11"/>
                    </a:moveTo>
                    <a:cubicBezTo>
                      <a:pt x="121" y="12"/>
                      <a:pt x="121" y="12"/>
                      <a:pt x="121" y="11"/>
                    </a:cubicBezTo>
                    <a:cubicBezTo>
                      <a:pt x="121" y="11"/>
                      <a:pt x="121" y="11"/>
                      <a:pt x="121" y="11"/>
                    </a:cubicBezTo>
                    <a:close/>
                    <a:moveTo>
                      <a:pt x="119" y="10"/>
                    </a:moveTo>
                    <a:cubicBezTo>
                      <a:pt x="119" y="11"/>
                      <a:pt x="118" y="11"/>
                      <a:pt x="118" y="11"/>
                    </a:cubicBezTo>
                    <a:cubicBezTo>
                      <a:pt x="118" y="11"/>
                      <a:pt x="119" y="11"/>
                      <a:pt x="119" y="11"/>
                    </a:cubicBezTo>
                    <a:cubicBezTo>
                      <a:pt x="119" y="11"/>
                      <a:pt x="119" y="11"/>
                      <a:pt x="119" y="10"/>
                    </a:cubicBezTo>
                    <a:close/>
                    <a:moveTo>
                      <a:pt x="120" y="8"/>
                    </a:moveTo>
                    <a:cubicBezTo>
                      <a:pt x="119" y="8"/>
                      <a:pt x="120" y="9"/>
                      <a:pt x="120" y="9"/>
                    </a:cubicBezTo>
                    <a:cubicBezTo>
                      <a:pt x="120" y="9"/>
                      <a:pt x="120" y="8"/>
                      <a:pt x="120" y="8"/>
                    </a:cubicBezTo>
                    <a:close/>
                    <a:moveTo>
                      <a:pt x="120" y="6"/>
                    </a:moveTo>
                    <a:cubicBezTo>
                      <a:pt x="120" y="6"/>
                      <a:pt x="120" y="7"/>
                      <a:pt x="120" y="7"/>
                    </a:cubicBezTo>
                    <a:cubicBezTo>
                      <a:pt x="120" y="7"/>
                      <a:pt x="120" y="7"/>
                      <a:pt x="121" y="7"/>
                    </a:cubicBezTo>
                    <a:cubicBezTo>
                      <a:pt x="121" y="7"/>
                      <a:pt x="121" y="7"/>
                      <a:pt x="121" y="7"/>
                    </a:cubicBezTo>
                    <a:cubicBezTo>
                      <a:pt x="121" y="6"/>
                      <a:pt x="120" y="6"/>
                      <a:pt x="120" y="6"/>
                    </a:cubicBezTo>
                    <a:close/>
                    <a:moveTo>
                      <a:pt x="117" y="8"/>
                    </a:moveTo>
                    <a:cubicBezTo>
                      <a:pt x="116" y="8"/>
                      <a:pt x="116" y="8"/>
                      <a:pt x="115" y="8"/>
                    </a:cubicBezTo>
                    <a:cubicBezTo>
                      <a:pt x="115" y="7"/>
                      <a:pt x="115" y="7"/>
                      <a:pt x="114" y="7"/>
                    </a:cubicBezTo>
                    <a:cubicBezTo>
                      <a:pt x="114" y="7"/>
                      <a:pt x="114" y="8"/>
                      <a:pt x="114" y="8"/>
                    </a:cubicBezTo>
                    <a:cubicBezTo>
                      <a:pt x="116" y="10"/>
                      <a:pt x="117" y="8"/>
                      <a:pt x="119" y="9"/>
                    </a:cubicBezTo>
                    <a:cubicBezTo>
                      <a:pt x="119" y="8"/>
                      <a:pt x="119" y="7"/>
                      <a:pt x="118" y="8"/>
                    </a:cubicBezTo>
                    <a:cubicBezTo>
                      <a:pt x="118" y="8"/>
                      <a:pt x="118" y="8"/>
                      <a:pt x="118" y="8"/>
                    </a:cubicBezTo>
                    <a:cubicBezTo>
                      <a:pt x="117" y="9"/>
                      <a:pt x="117" y="7"/>
                      <a:pt x="117" y="8"/>
                    </a:cubicBezTo>
                    <a:cubicBezTo>
                      <a:pt x="117" y="8"/>
                      <a:pt x="117" y="8"/>
                      <a:pt x="117" y="8"/>
                    </a:cubicBezTo>
                    <a:close/>
                    <a:moveTo>
                      <a:pt x="117" y="11"/>
                    </a:moveTo>
                    <a:cubicBezTo>
                      <a:pt x="117" y="11"/>
                      <a:pt x="117" y="11"/>
                      <a:pt x="117" y="11"/>
                    </a:cubicBezTo>
                    <a:close/>
                    <a:moveTo>
                      <a:pt x="116" y="10"/>
                    </a:moveTo>
                    <a:cubicBezTo>
                      <a:pt x="115" y="11"/>
                      <a:pt x="116" y="11"/>
                      <a:pt x="116" y="11"/>
                    </a:cubicBezTo>
                    <a:cubicBezTo>
                      <a:pt x="116" y="11"/>
                      <a:pt x="116" y="10"/>
                      <a:pt x="116" y="10"/>
                    </a:cubicBezTo>
                    <a:close/>
                    <a:moveTo>
                      <a:pt x="113" y="10"/>
                    </a:moveTo>
                    <a:cubicBezTo>
                      <a:pt x="114" y="11"/>
                      <a:pt x="114" y="11"/>
                      <a:pt x="114" y="11"/>
                    </a:cubicBezTo>
                    <a:cubicBezTo>
                      <a:pt x="114" y="11"/>
                      <a:pt x="113" y="10"/>
                      <a:pt x="113" y="10"/>
                    </a:cubicBezTo>
                    <a:close/>
                    <a:moveTo>
                      <a:pt x="116" y="7"/>
                    </a:moveTo>
                    <a:cubicBezTo>
                      <a:pt x="116" y="8"/>
                      <a:pt x="116" y="8"/>
                      <a:pt x="117" y="8"/>
                    </a:cubicBezTo>
                    <a:cubicBezTo>
                      <a:pt x="116" y="7"/>
                      <a:pt x="116" y="7"/>
                      <a:pt x="116" y="7"/>
                    </a:cubicBezTo>
                    <a:close/>
                    <a:moveTo>
                      <a:pt x="114" y="10"/>
                    </a:moveTo>
                    <a:cubicBezTo>
                      <a:pt x="114" y="10"/>
                      <a:pt x="114" y="10"/>
                      <a:pt x="114" y="10"/>
                    </a:cubicBezTo>
                    <a:cubicBezTo>
                      <a:pt x="114" y="10"/>
                      <a:pt x="114" y="10"/>
                      <a:pt x="114" y="10"/>
                    </a:cubicBezTo>
                    <a:close/>
                    <a:moveTo>
                      <a:pt x="112" y="6"/>
                    </a:moveTo>
                    <a:cubicBezTo>
                      <a:pt x="112" y="7"/>
                      <a:pt x="112" y="6"/>
                      <a:pt x="112" y="6"/>
                    </a:cubicBezTo>
                    <a:cubicBezTo>
                      <a:pt x="111" y="7"/>
                      <a:pt x="112" y="8"/>
                      <a:pt x="111" y="8"/>
                    </a:cubicBezTo>
                    <a:cubicBezTo>
                      <a:pt x="112" y="8"/>
                      <a:pt x="112" y="8"/>
                      <a:pt x="113" y="8"/>
                    </a:cubicBezTo>
                    <a:cubicBezTo>
                      <a:pt x="113" y="7"/>
                      <a:pt x="113" y="7"/>
                      <a:pt x="112" y="6"/>
                    </a:cubicBezTo>
                    <a:close/>
                    <a:moveTo>
                      <a:pt x="110" y="10"/>
                    </a:moveTo>
                    <a:cubicBezTo>
                      <a:pt x="110" y="9"/>
                      <a:pt x="111" y="10"/>
                      <a:pt x="110" y="10"/>
                    </a:cubicBezTo>
                    <a:close/>
                    <a:moveTo>
                      <a:pt x="109" y="9"/>
                    </a:moveTo>
                    <a:cubicBezTo>
                      <a:pt x="109" y="10"/>
                      <a:pt x="110" y="10"/>
                      <a:pt x="110" y="10"/>
                    </a:cubicBezTo>
                    <a:cubicBezTo>
                      <a:pt x="109" y="9"/>
                      <a:pt x="109" y="9"/>
                      <a:pt x="109" y="9"/>
                    </a:cubicBezTo>
                    <a:close/>
                    <a:moveTo>
                      <a:pt x="110" y="6"/>
                    </a:moveTo>
                    <a:cubicBezTo>
                      <a:pt x="109" y="7"/>
                      <a:pt x="110" y="8"/>
                      <a:pt x="110" y="7"/>
                    </a:cubicBezTo>
                    <a:cubicBezTo>
                      <a:pt x="111" y="7"/>
                      <a:pt x="110" y="6"/>
                      <a:pt x="110" y="6"/>
                    </a:cubicBezTo>
                    <a:close/>
                    <a:moveTo>
                      <a:pt x="106" y="11"/>
                    </a:moveTo>
                    <a:cubicBezTo>
                      <a:pt x="106" y="11"/>
                      <a:pt x="106" y="11"/>
                      <a:pt x="105" y="11"/>
                    </a:cubicBezTo>
                    <a:cubicBezTo>
                      <a:pt x="106" y="11"/>
                      <a:pt x="106" y="11"/>
                      <a:pt x="106" y="11"/>
                    </a:cubicBezTo>
                    <a:cubicBezTo>
                      <a:pt x="106" y="11"/>
                      <a:pt x="106" y="11"/>
                      <a:pt x="106" y="11"/>
                    </a:cubicBezTo>
                    <a:cubicBezTo>
                      <a:pt x="106" y="11"/>
                      <a:pt x="106" y="11"/>
                      <a:pt x="106" y="11"/>
                    </a:cubicBezTo>
                    <a:close/>
                    <a:moveTo>
                      <a:pt x="108" y="8"/>
                    </a:moveTo>
                    <a:cubicBezTo>
                      <a:pt x="109" y="7"/>
                      <a:pt x="109" y="7"/>
                      <a:pt x="108" y="6"/>
                    </a:cubicBezTo>
                    <a:cubicBezTo>
                      <a:pt x="108" y="7"/>
                      <a:pt x="108" y="6"/>
                      <a:pt x="107" y="6"/>
                    </a:cubicBezTo>
                    <a:cubicBezTo>
                      <a:pt x="108" y="7"/>
                      <a:pt x="108" y="8"/>
                      <a:pt x="108" y="8"/>
                    </a:cubicBezTo>
                    <a:close/>
                    <a:moveTo>
                      <a:pt x="107" y="10"/>
                    </a:moveTo>
                    <a:cubicBezTo>
                      <a:pt x="106" y="9"/>
                      <a:pt x="107" y="10"/>
                      <a:pt x="107" y="10"/>
                    </a:cubicBezTo>
                    <a:close/>
                    <a:moveTo>
                      <a:pt x="105" y="11"/>
                    </a:moveTo>
                    <a:cubicBezTo>
                      <a:pt x="105" y="11"/>
                      <a:pt x="105" y="11"/>
                      <a:pt x="105" y="11"/>
                    </a:cubicBezTo>
                    <a:cubicBezTo>
                      <a:pt x="105" y="11"/>
                      <a:pt x="105" y="11"/>
                      <a:pt x="105" y="11"/>
                    </a:cubicBezTo>
                    <a:cubicBezTo>
                      <a:pt x="105" y="11"/>
                      <a:pt x="105" y="11"/>
                      <a:pt x="105" y="11"/>
                    </a:cubicBezTo>
                    <a:close/>
                    <a:moveTo>
                      <a:pt x="104" y="11"/>
                    </a:moveTo>
                    <a:cubicBezTo>
                      <a:pt x="104" y="11"/>
                      <a:pt x="104" y="11"/>
                      <a:pt x="105" y="11"/>
                    </a:cubicBezTo>
                    <a:cubicBezTo>
                      <a:pt x="104" y="11"/>
                      <a:pt x="104" y="11"/>
                      <a:pt x="104" y="11"/>
                    </a:cubicBezTo>
                    <a:close/>
                    <a:moveTo>
                      <a:pt x="107" y="7"/>
                    </a:moveTo>
                    <a:cubicBezTo>
                      <a:pt x="106" y="7"/>
                      <a:pt x="106" y="7"/>
                      <a:pt x="106" y="7"/>
                    </a:cubicBezTo>
                    <a:cubicBezTo>
                      <a:pt x="106" y="7"/>
                      <a:pt x="106" y="8"/>
                      <a:pt x="106" y="8"/>
                    </a:cubicBezTo>
                    <a:cubicBezTo>
                      <a:pt x="107" y="7"/>
                      <a:pt x="107" y="7"/>
                      <a:pt x="107" y="7"/>
                    </a:cubicBezTo>
                    <a:close/>
                    <a:moveTo>
                      <a:pt x="103" y="9"/>
                    </a:moveTo>
                    <a:cubicBezTo>
                      <a:pt x="103" y="8"/>
                      <a:pt x="103" y="9"/>
                      <a:pt x="103" y="9"/>
                    </a:cubicBezTo>
                    <a:close/>
                    <a:moveTo>
                      <a:pt x="101" y="10"/>
                    </a:moveTo>
                    <a:cubicBezTo>
                      <a:pt x="101" y="10"/>
                      <a:pt x="102" y="11"/>
                      <a:pt x="102" y="11"/>
                    </a:cubicBezTo>
                    <a:cubicBezTo>
                      <a:pt x="102" y="10"/>
                      <a:pt x="102" y="10"/>
                      <a:pt x="101" y="10"/>
                    </a:cubicBezTo>
                    <a:close/>
                    <a:moveTo>
                      <a:pt x="102" y="9"/>
                    </a:moveTo>
                    <a:cubicBezTo>
                      <a:pt x="102" y="9"/>
                      <a:pt x="101" y="9"/>
                      <a:pt x="101" y="9"/>
                    </a:cubicBezTo>
                    <a:cubicBezTo>
                      <a:pt x="101" y="9"/>
                      <a:pt x="102" y="9"/>
                      <a:pt x="102" y="9"/>
                    </a:cubicBezTo>
                    <a:cubicBezTo>
                      <a:pt x="102" y="9"/>
                      <a:pt x="102" y="9"/>
                      <a:pt x="102" y="9"/>
                    </a:cubicBezTo>
                    <a:cubicBezTo>
                      <a:pt x="102" y="9"/>
                      <a:pt x="102" y="9"/>
                      <a:pt x="102" y="9"/>
                    </a:cubicBezTo>
                    <a:close/>
                    <a:moveTo>
                      <a:pt x="88" y="17"/>
                    </a:moveTo>
                    <a:cubicBezTo>
                      <a:pt x="88" y="17"/>
                      <a:pt x="88" y="17"/>
                      <a:pt x="89" y="17"/>
                    </a:cubicBezTo>
                    <a:cubicBezTo>
                      <a:pt x="89" y="17"/>
                      <a:pt x="88" y="16"/>
                      <a:pt x="88" y="17"/>
                    </a:cubicBezTo>
                    <a:close/>
                    <a:moveTo>
                      <a:pt x="81" y="17"/>
                    </a:moveTo>
                    <a:cubicBezTo>
                      <a:pt x="82" y="18"/>
                      <a:pt x="85" y="19"/>
                      <a:pt x="87" y="18"/>
                    </a:cubicBezTo>
                    <a:cubicBezTo>
                      <a:pt x="85" y="16"/>
                      <a:pt x="83" y="17"/>
                      <a:pt x="81" y="17"/>
                    </a:cubicBezTo>
                    <a:close/>
                    <a:moveTo>
                      <a:pt x="85" y="16"/>
                    </a:moveTo>
                    <a:cubicBezTo>
                      <a:pt x="85" y="16"/>
                      <a:pt x="86" y="17"/>
                      <a:pt x="86" y="16"/>
                    </a:cubicBezTo>
                    <a:cubicBezTo>
                      <a:pt x="86" y="16"/>
                      <a:pt x="85" y="16"/>
                      <a:pt x="85" y="16"/>
                    </a:cubicBezTo>
                    <a:close/>
                    <a:moveTo>
                      <a:pt x="93" y="7"/>
                    </a:moveTo>
                    <a:cubicBezTo>
                      <a:pt x="92" y="6"/>
                      <a:pt x="93" y="7"/>
                      <a:pt x="93" y="7"/>
                    </a:cubicBezTo>
                    <a:close/>
                  </a:path>
                </a:pathLst>
              </a:custGeom>
              <a:blipFill dpi="0" rotWithShape="1">
                <a:blip r:embed="rId2"/>
                <a:srcRect/>
                <a:stretch>
                  <a:fillRect l="-1000" r="-2000"/>
                </a:stretch>
              </a:blipFill>
              <a:ln>
                <a:noFill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E5F9EB05-2277-4FE6-851D-C53FEE559CE3}"/>
                  </a:ext>
                </a:extLst>
              </p:cNvPr>
              <p:cNvSpPr txBox="1"/>
              <p:nvPr/>
            </p:nvSpPr>
            <p:spPr>
              <a:xfrm>
                <a:off x="1808531" y="3566802"/>
                <a:ext cx="58541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800" dirty="0">
                    <a:solidFill>
                      <a:schemeClr val="bg1"/>
                    </a:solidFill>
                    <a:cs typeface="+mn-ea"/>
                    <a:sym typeface="+mn-lt"/>
                  </a:rPr>
                  <a:t>02</a:t>
                </a:r>
                <a:endParaRPr lang="zh-CN" altLang="en-US" sz="2800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3B2D76FB-FBF5-448B-BE44-116D1AE8A6D4}"/>
                </a:ext>
              </a:extLst>
            </p:cNvPr>
            <p:cNvSpPr txBox="1"/>
            <p:nvPr/>
          </p:nvSpPr>
          <p:spPr>
            <a:xfrm>
              <a:off x="2926060" y="3429000"/>
              <a:ext cx="8871724" cy="6640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800" spc="3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最坏情况：</a:t>
              </a:r>
              <a:r>
                <a:rPr lang="en-US" altLang="zh-CN" sz="2800" dirty="0"/>
                <a:t> </a:t>
              </a:r>
              <a:r>
                <a:rPr lang="el-GR" altLang="zh-CN" sz="2800" dirty="0"/>
                <a:t>Ο (</a:t>
              </a:r>
              <a:r>
                <a:rPr lang="en-US" altLang="zh-CN" sz="2800" dirty="0" err="1"/>
                <a:t>n+k</a:t>
              </a:r>
              <a:r>
                <a:rPr lang="en-US" altLang="zh-CN" sz="2800" dirty="0"/>
                <a:t>)</a:t>
              </a:r>
              <a:endParaRPr lang="en-US" altLang="zh-CN" sz="2800" spc="3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DFBC720E-7172-4093-A3B3-CC27836C4E8E}"/>
              </a:ext>
            </a:extLst>
          </p:cNvPr>
          <p:cNvGrpSpPr/>
          <p:nvPr/>
        </p:nvGrpSpPr>
        <p:grpSpPr>
          <a:xfrm>
            <a:off x="7246540" y="448306"/>
            <a:ext cx="4149915" cy="952448"/>
            <a:chOff x="7246540" y="448306"/>
            <a:chExt cx="4149915" cy="952448"/>
          </a:xfrm>
        </p:grpSpPr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B78251A3-AF6D-4127-8FE6-6731183CC7B0}"/>
                </a:ext>
              </a:extLst>
            </p:cNvPr>
            <p:cNvSpPr txBox="1"/>
            <p:nvPr/>
          </p:nvSpPr>
          <p:spPr>
            <a:xfrm>
              <a:off x="7438170" y="586397"/>
              <a:ext cx="395828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方正悬针篆变" panose="02000000000000000000" pitchFamily="2" charset="-122"/>
                  <a:ea typeface="方正悬针篆变" panose="02000000000000000000" pitchFamily="2" charset="-122"/>
                  <a:cs typeface="+mn-ea"/>
                  <a:sym typeface="+mn-lt"/>
                </a:rPr>
                <a:t>时间复杂度分析</a:t>
              </a:r>
            </a:p>
          </p:txBody>
        </p:sp>
        <p:pic>
          <p:nvPicPr>
            <p:cNvPr id="24" name="图片 23">
              <a:extLst>
                <a:ext uri="{FF2B5EF4-FFF2-40B4-BE49-F238E27FC236}">
                  <a16:creationId xmlns:a16="http://schemas.microsoft.com/office/drawing/2014/main" id="{816DDE19-FB88-4F07-ADAF-2855F7FCFB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46540" y="908720"/>
              <a:ext cx="1504170" cy="492034"/>
            </a:xfrm>
            <a:prstGeom prst="rect">
              <a:avLst/>
            </a:prstGeom>
          </p:spPr>
        </p:pic>
        <p:pic>
          <p:nvPicPr>
            <p:cNvPr id="25" name="图片 24">
              <a:extLst>
                <a:ext uri="{FF2B5EF4-FFF2-40B4-BE49-F238E27FC236}">
                  <a16:creationId xmlns:a16="http://schemas.microsoft.com/office/drawing/2014/main" id="{A19E78A2-D87B-4782-A6AF-35F7E44031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9892285" y="448306"/>
              <a:ext cx="1504170" cy="492034"/>
            </a:xfrm>
            <a:prstGeom prst="rect">
              <a:avLst/>
            </a:prstGeom>
          </p:spPr>
        </p:pic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C2274BF6-81D4-461B-BB2F-FDC77F867DFA}"/>
              </a:ext>
            </a:extLst>
          </p:cNvPr>
          <p:cNvSpPr txBox="1"/>
          <p:nvPr/>
        </p:nvSpPr>
        <p:spPr>
          <a:xfrm>
            <a:off x="1269112" y="734645"/>
            <a:ext cx="24416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dirty="0"/>
              <a:t>计数排序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DB7A688-4E50-402B-BDC9-91DEA57196A8}"/>
              </a:ext>
            </a:extLst>
          </p:cNvPr>
          <p:cNvSpPr txBox="1"/>
          <p:nvPr/>
        </p:nvSpPr>
        <p:spPr>
          <a:xfrm>
            <a:off x="333772" y="4563053"/>
            <a:ext cx="1187055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计数排序的基本思想是：</a:t>
            </a:r>
            <a:endParaRPr lang="en-US" altLang="zh-CN" dirty="0"/>
          </a:p>
          <a:p>
            <a:r>
              <a:rPr lang="zh-CN" altLang="en-US" dirty="0"/>
              <a:t>假设输入的线性表</a:t>
            </a:r>
            <a:r>
              <a:rPr lang="en-US" altLang="zh-CN" dirty="0"/>
              <a:t>L</a:t>
            </a:r>
            <a:r>
              <a:rPr lang="zh-CN" altLang="en-US" dirty="0"/>
              <a:t>的长度为</a:t>
            </a:r>
            <a:r>
              <a:rPr lang="en-US" altLang="zh-CN" dirty="0"/>
              <a:t>n</a:t>
            </a:r>
            <a:r>
              <a:rPr lang="zh-CN" altLang="en-US" dirty="0"/>
              <a:t>，</a:t>
            </a:r>
            <a:r>
              <a:rPr lang="en-US" altLang="zh-CN" dirty="0"/>
              <a:t>L=L1,L2,..,Ln</a:t>
            </a:r>
            <a:r>
              <a:rPr lang="zh-CN" altLang="en-US" dirty="0"/>
              <a:t>；线性表的元素属于有限偏序集</a:t>
            </a:r>
            <a:r>
              <a:rPr lang="en-US" altLang="zh-CN" dirty="0"/>
              <a:t>S</a:t>
            </a:r>
            <a:r>
              <a:rPr lang="zh-CN" altLang="en-US" dirty="0"/>
              <a:t>，</a:t>
            </a:r>
            <a:r>
              <a:rPr lang="en-US" altLang="zh-CN" dirty="0"/>
              <a:t>|S|=k</a:t>
            </a:r>
            <a:r>
              <a:rPr lang="zh-CN" altLang="en-US" dirty="0"/>
              <a:t>且</a:t>
            </a:r>
            <a:r>
              <a:rPr lang="en-US" altLang="zh-CN" dirty="0"/>
              <a:t>k=O(n)</a:t>
            </a:r>
            <a:r>
              <a:rPr lang="zh-CN" altLang="en-US" dirty="0"/>
              <a:t>，</a:t>
            </a:r>
            <a:r>
              <a:rPr lang="en-US" altLang="zh-CN" dirty="0"/>
              <a:t>S={S1,S2,..Sk}</a:t>
            </a:r>
            <a:r>
              <a:rPr lang="zh-CN" altLang="en-US" dirty="0"/>
              <a:t>；</a:t>
            </a:r>
            <a:endParaRPr lang="en-US" altLang="zh-CN" dirty="0"/>
          </a:p>
          <a:p>
            <a:r>
              <a:rPr lang="zh-CN" altLang="en-US" dirty="0"/>
              <a:t>则计数排序可以描述如下：</a:t>
            </a:r>
          </a:p>
          <a:p>
            <a:r>
              <a:rPr lang="en-US" altLang="zh-CN" dirty="0"/>
              <a:t>1</a:t>
            </a:r>
            <a:r>
              <a:rPr lang="zh-CN" altLang="en-US" dirty="0"/>
              <a:t>、扫描整个集合</a:t>
            </a:r>
            <a:r>
              <a:rPr lang="en-US" altLang="zh-CN" dirty="0"/>
              <a:t>S</a:t>
            </a:r>
            <a:r>
              <a:rPr lang="zh-CN" altLang="en-US" dirty="0"/>
              <a:t>，对每一个</a:t>
            </a:r>
            <a:r>
              <a:rPr lang="en-US" altLang="zh-CN" dirty="0" err="1"/>
              <a:t>Si∈S</a:t>
            </a:r>
            <a:r>
              <a:rPr lang="zh-CN" altLang="en-US" dirty="0"/>
              <a:t>，找到在线性表</a:t>
            </a:r>
            <a:r>
              <a:rPr lang="en-US" altLang="zh-CN" dirty="0"/>
              <a:t>L</a:t>
            </a:r>
            <a:r>
              <a:rPr lang="zh-CN" altLang="en-US" dirty="0"/>
              <a:t>中小于等于</a:t>
            </a:r>
            <a:r>
              <a:rPr lang="en-US" altLang="zh-CN" dirty="0"/>
              <a:t>Si</a:t>
            </a:r>
            <a:r>
              <a:rPr lang="zh-CN" altLang="en-US" dirty="0"/>
              <a:t>的元素的个数</a:t>
            </a:r>
            <a:r>
              <a:rPr lang="en-US" altLang="zh-CN" dirty="0"/>
              <a:t>T(Si)</a:t>
            </a:r>
            <a:r>
              <a:rPr lang="zh-CN" altLang="en-US" dirty="0"/>
              <a:t>；</a:t>
            </a:r>
          </a:p>
          <a:p>
            <a:r>
              <a:rPr lang="en-US" altLang="zh-CN" dirty="0"/>
              <a:t>2</a:t>
            </a:r>
            <a:r>
              <a:rPr lang="zh-CN" altLang="en-US" dirty="0"/>
              <a:t>、扫描整个线性表</a:t>
            </a:r>
            <a:r>
              <a:rPr lang="en-US" altLang="zh-CN" dirty="0"/>
              <a:t>L</a:t>
            </a:r>
            <a:r>
              <a:rPr lang="zh-CN" altLang="en-US" dirty="0"/>
              <a:t>，对</a:t>
            </a:r>
            <a:r>
              <a:rPr lang="en-US" altLang="zh-CN" dirty="0"/>
              <a:t>L</a:t>
            </a:r>
            <a:r>
              <a:rPr lang="zh-CN" altLang="en-US" dirty="0"/>
              <a:t>中的每一个元素</a:t>
            </a:r>
            <a:r>
              <a:rPr lang="en-US" altLang="zh-CN" dirty="0"/>
              <a:t>Li</a:t>
            </a:r>
            <a:r>
              <a:rPr lang="zh-CN" altLang="en-US" dirty="0"/>
              <a:t>，将</a:t>
            </a:r>
            <a:r>
              <a:rPr lang="en-US" altLang="zh-CN" dirty="0"/>
              <a:t>Li</a:t>
            </a:r>
            <a:r>
              <a:rPr lang="zh-CN" altLang="en-US" dirty="0"/>
              <a:t>放在输出线性表的第</a:t>
            </a:r>
            <a:r>
              <a:rPr lang="en-US" altLang="zh-CN" dirty="0"/>
              <a:t>T(Li)</a:t>
            </a:r>
            <a:r>
              <a:rPr lang="zh-CN" altLang="en-US" dirty="0"/>
              <a:t>个位置上，并将</a:t>
            </a:r>
            <a:r>
              <a:rPr lang="en-US" altLang="zh-CN" dirty="0"/>
              <a:t>T(Li)</a:t>
            </a:r>
            <a:r>
              <a:rPr lang="zh-CN" altLang="en-US" dirty="0"/>
              <a:t>减</a:t>
            </a:r>
            <a:r>
              <a:rPr lang="en-US" altLang="zh-CN" dirty="0"/>
              <a:t>1</a:t>
            </a:r>
            <a:r>
              <a:rPr lang="zh-CN" altLang="en-US" dirty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491739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>
            <a:extLst>
              <a:ext uri="{FF2B5EF4-FFF2-40B4-BE49-F238E27FC236}">
                <a16:creationId xmlns:a16="http://schemas.microsoft.com/office/drawing/2014/main" id="{5E11F8F8-1CA1-4EFC-9976-7013F8A6B99C}"/>
              </a:ext>
            </a:extLst>
          </p:cNvPr>
          <p:cNvGrpSpPr/>
          <p:nvPr/>
        </p:nvGrpSpPr>
        <p:grpSpPr>
          <a:xfrm>
            <a:off x="923981" y="2152368"/>
            <a:ext cx="7707989" cy="841285"/>
            <a:chOff x="923981" y="2152368"/>
            <a:chExt cx="7290372" cy="841285"/>
          </a:xfrm>
        </p:grpSpPr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5B46C794-22DE-4BDB-8FBB-42CB15F2CDF3}"/>
                </a:ext>
              </a:extLst>
            </p:cNvPr>
            <p:cNvGrpSpPr/>
            <p:nvPr/>
          </p:nvGrpSpPr>
          <p:grpSpPr>
            <a:xfrm>
              <a:off x="923981" y="2214307"/>
              <a:ext cx="1570031" cy="779346"/>
              <a:chOff x="1328609" y="2214307"/>
              <a:chExt cx="1570031" cy="779346"/>
            </a:xfrm>
          </p:grpSpPr>
          <p:sp>
            <p:nvSpPr>
              <p:cNvPr id="4" name="Freeform 9" descr="e7d195523061f1c0c989bbdf341b111e769f2ee359bd8df638E53E9931A62DC22263A6E1A75FFBC630BB5D77BA969D9175F253EB94D93A1189E24A7D909BAD0376573965191318DE1FD009565C070D0758BE63ED47B2EDEACC9DDA8B42E936ECE29EDFDA81561272DB585C1D388AC69375A15CCDB3BFD0D7CC0E05F9CB208AB1AC036AD4A87015E98F8F7194A9B2E73A">
                <a:extLst>
                  <a:ext uri="{FF2B5EF4-FFF2-40B4-BE49-F238E27FC236}">
                    <a16:creationId xmlns:a16="http://schemas.microsoft.com/office/drawing/2014/main" id="{FE1B3428-8521-4A3F-A55F-2F5F2CD57107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 rot="10800000" flipH="1" flipV="1">
                <a:off x="1328609" y="2214307"/>
                <a:ext cx="1570031" cy="779346"/>
              </a:xfrm>
              <a:custGeom>
                <a:avLst/>
                <a:gdLst>
                  <a:gd name="T0" fmla="*/ 164 w 626"/>
                  <a:gd name="T1" fmla="*/ 164 h 204"/>
                  <a:gd name="T2" fmla="*/ 39 w 626"/>
                  <a:gd name="T3" fmla="*/ 74 h 204"/>
                  <a:gd name="T4" fmla="*/ 122 w 626"/>
                  <a:gd name="T5" fmla="*/ 31 h 204"/>
                  <a:gd name="T6" fmla="*/ 97 w 626"/>
                  <a:gd name="T7" fmla="*/ 19 h 204"/>
                  <a:gd name="T8" fmla="*/ 112 w 626"/>
                  <a:gd name="T9" fmla="*/ 14 h 204"/>
                  <a:gd name="T10" fmla="*/ 121 w 626"/>
                  <a:gd name="T11" fmla="*/ 9 h 204"/>
                  <a:gd name="T12" fmla="*/ 235 w 626"/>
                  <a:gd name="T13" fmla="*/ 11 h 204"/>
                  <a:gd name="T14" fmla="*/ 361 w 626"/>
                  <a:gd name="T15" fmla="*/ 12 h 204"/>
                  <a:gd name="T16" fmla="*/ 497 w 626"/>
                  <a:gd name="T17" fmla="*/ 27 h 204"/>
                  <a:gd name="T18" fmla="*/ 415 w 626"/>
                  <a:gd name="T19" fmla="*/ 24 h 204"/>
                  <a:gd name="T20" fmla="*/ 416 w 626"/>
                  <a:gd name="T21" fmla="*/ 31 h 204"/>
                  <a:gd name="T22" fmla="*/ 507 w 626"/>
                  <a:gd name="T23" fmla="*/ 36 h 204"/>
                  <a:gd name="T24" fmla="*/ 575 w 626"/>
                  <a:gd name="T25" fmla="*/ 45 h 204"/>
                  <a:gd name="T26" fmla="*/ 593 w 626"/>
                  <a:gd name="T27" fmla="*/ 125 h 204"/>
                  <a:gd name="T28" fmla="*/ 576 w 626"/>
                  <a:gd name="T29" fmla="*/ 160 h 204"/>
                  <a:gd name="T30" fmla="*/ 565 w 626"/>
                  <a:gd name="T31" fmla="*/ 169 h 204"/>
                  <a:gd name="T32" fmla="*/ 359 w 626"/>
                  <a:gd name="T33" fmla="*/ 168 h 204"/>
                  <a:gd name="T34" fmla="*/ 401 w 626"/>
                  <a:gd name="T35" fmla="*/ 32 h 204"/>
                  <a:gd name="T36" fmla="*/ 353 w 626"/>
                  <a:gd name="T37" fmla="*/ 28 h 204"/>
                  <a:gd name="T38" fmla="*/ 350 w 626"/>
                  <a:gd name="T39" fmla="*/ 23 h 204"/>
                  <a:gd name="T40" fmla="*/ 341 w 626"/>
                  <a:gd name="T41" fmla="*/ 21 h 204"/>
                  <a:gd name="T42" fmla="*/ 315 w 626"/>
                  <a:gd name="T43" fmla="*/ 22 h 204"/>
                  <a:gd name="T44" fmla="*/ 270 w 626"/>
                  <a:gd name="T45" fmla="*/ 18 h 204"/>
                  <a:gd name="T46" fmla="*/ 171 w 626"/>
                  <a:gd name="T47" fmla="*/ 16 h 204"/>
                  <a:gd name="T48" fmla="*/ 379 w 626"/>
                  <a:gd name="T49" fmla="*/ 187 h 204"/>
                  <a:gd name="T50" fmla="*/ 235 w 626"/>
                  <a:gd name="T51" fmla="*/ 182 h 204"/>
                  <a:gd name="T52" fmla="*/ 477 w 626"/>
                  <a:gd name="T53" fmla="*/ 184 h 204"/>
                  <a:gd name="T54" fmla="*/ 553 w 626"/>
                  <a:gd name="T55" fmla="*/ 100 h 204"/>
                  <a:gd name="T56" fmla="*/ 452 w 626"/>
                  <a:gd name="T57" fmla="*/ 186 h 204"/>
                  <a:gd name="T58" fmla="*/ 568 w 626"/>
                  <a:gd name="T59" fmla="*/ 35 h 204"/>
                  <a:gd name="T60" fmla="*/ 546 w 626"/>
                  <a:gd name="T61" fmla="*/ 37 h 204"/>
                  <a:gd name="T62" fmla="*/ 536 w 626"/>
                  <a:gd name="T63" fmla="*/ 15 h 204"/>
                  <a:gd name="T64" fmla="*/ 512 w 626"/>
                  <a:gd name="T65" fmla="*/ 28 h 204"/>
                  <a:gd name="T66" fmla="*/ 514 w 626"/>
                  <a:gd name="T67" fmla="*/ 10 h 204"/>
                  <a:gd name="T68" fmla="*/ 368 w 626"/>
                  <a:gd name="T69" fmla="*/ 183 h 204"/>
                  <a:gd name="T70" fmla="*/ 487 w 626"/>
                  <a:gd name="T71" fmla="*/ 29 h 204"/>
                  <a:gd name="T72" fmla="*/ 354 w 626"/>
                  <a:gd name="T73" fmla="*/ 184 h 204"/>
                  <a:gd name="T74" fmla="*/ 487 w 626"/>
                  <a:gd name="T75" fmla="*/ 14 h 204"/>
                  <a:gd name="T76" fmla="*/ 482 w 626"/>
                  <a:gd name="T77" fmla="*/ 13 h 204"/>
                  <a:gd name="T78" fmla="*/ 463 w 626"/>
                  <a:gd name="T79" fmla="*/ 28 h 204"/>
                  <a:gd name="T80" fmla="*/ 463 w 626"/>
                  <a:gd name="T81" fmla="*/ 19 h 204"/>
                  <a:gd name="T82" fmla="*/ 437 w 626"/>
                  <a:gd name="T83" fmla="*/ 32 h 204"/>
                  <a:gd name="T84" fmla="*/ 445 w 626"/>
                  <a:gd name="T85" fmla="*/ 26 h 204"/>
                  <a:gd name="T86" fmla="*/ 453 w 626"/>
                  <a:gd name="T87" fmla="*/ 9 h 204"/>
                  <a:gd name="T88" fmla="*/ 443 w 626"/>
                  <a:gd name="T89" fmla="*/ 11 h 204"/>
                  <a:gd name="T90" fmla="*/ 440 w 626"/>
                  <a:gd name="T91" fmla="*/ 10 h 204"/>
                  <a:gd name="T92" fmla="*/ 428 w 626"/>
                  <a:gd name="T93" fmla="*/ 17 h 204"/>
                  <a:gd name="T94" fmla="*/ 422 w 626"/>
                  <a:gd name="T95" fmla="*/ 16 h 204"/>
                  <a:gd name="T96" fmla="*/ 417 w 626"/>
                  <a:gd name="T97" fmla="*/ 11 h 204"/>
                  <a:gd name="T98" fmla="*/ 409 w 626"/>
                  <a:gd name="T99" fmla="*/ 9 h 204"/>
                  <a:gd name="T100" fmla="*/ 240 w 626"/>
                  <a:gd name="T101" fmla="*/ 203 h 204"/>
                  <a:gd name="T102" fmla="*/ 373 w 626"/>
                  <a:gd name="T103" fmla="*/ 29 h 204"/>
                  <a:gd name="T104" fmla="*/ 367 w 626"/>
                  <a:gd name="T105" fmla="*/ 28 h 204"/>
                  <a:gd name="T106" fmla="*/ 354 w 626"/>
                  <a:gd name="T107" fmla="*/ 6 h 204"/>
                  <a:gd name="T108" fmla="*/ 366 w 626"/>
                  <a:gd name="T109" fmla="*/ 4 h 204"/>
                  <a:gd name="T110" fmla="*/ 370 w 626"/>
                  <a:gd name="T111" fmla="*/ 12 h 204"/>
                  <a:gd name="T112" fmla="*/ 365 w 626"/>
                  <a:gd name="T113" fmla="*/ 7 h 204"/>
                  <a:gd name="T114" fmla="*/ 344 w 626"/>
                  <a:gd name="T115" fmla="*/ 9 h 204"/>
                  <a:gd name="T116" fmla="*/ 324 w 626"/>
                  <a:gd name="T117" fmla="*/ 7 h 204"/>
                  <a:gd name="T118" fmla="*/ 262 w 626"/>
                  <a:gd name="T119" fmla="*/ 10 h 204"/>
                  <a:gd name="T120" fmla="*/ 126 w 626"/>
                  <a:gd name="T121" fmla="*/ 12 h 204"/>
                  <a:gd name="T122" fmla="*/ 110 w 626"/>
                  <a:gd name="T123" fmla="*/ 10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626" h="204">
                    <a:moveTo>
                      <a:pt x="315" y="172"/>
                    </a:moveTo>
                    <a:cubicBezTo>
                      <a:pt x="315" y="173"/>
                      <a:pt x="317" y="172"/>
                      <a:pt x="318" y="173"/>
                    </a:cubicBezTo>
                    <a:cubicBezTo>
                      <a:pt x="320" y="172"/>
                      <a:pt x="322" y="173"/>
                      <a:pt x="324" y="172"/>
                    </a:cubicBezTo>
                    <a:cubicBezTo>
                      <a:pt x="326" y="173"/>
                      <a:pt x="329" y="172"/>
                      <a:pt x="331" y="173"/>
                    </a:cubicBezTo>
                    <a:cubicBezTo>
                      <a:pt x="331" y="173"/>
                      <a:pt x="331" y="173"/>
                      <a:pt x="331" y="173"/>
                    </a:cubicBezTo>
                    <a:cubicBezTo>
                      <a:pt x="334" y="173"/>
                      <a:pt x="336" y="173"/>
                      <a:pt x="339" y="173"/>
                    </a:cubicBezTo>
                    <a:cubicBezTo>
                      <a:pt x="339" y="173"/>
                      <a:pt x="339" y="174"/>
                      <a:pt x="340" y="174"/>
                    </a:cubicBezTo>
                    <a:cubicBezTo>
                      <a:pt x="340" y="174"/>
                      <a:pt x="341" y="173"/>
                      <a:pt x="341" y="174"/>
                    </a:cubicBezTo>
                    <a:cubicBezTo>
                      <a:pt x="338" y="176"/>
                      <a:pt x="335" y="174"/>
                      <a:pt x="332" y="175"/>
                    </a:cubicBezTo>
                    <a:cubicBezTo>
                      <a:pt x="332" y="175"/>
                      <a:pt x="331" y="174"/>
                      <a:pt x="331" y="174"/>
                    </a:cubicBezTo>
                    <a:cubicBezTo>
                      <a:pt x="331" y="174"/>
                      <a:pt x="330" y="175"/>
                      <a:pt x="330" y="175"/>
                    </a:cubicBezTo>
                    <a:cubicBezTo>
                      <a:pt x="328" y="174"/>
                      <a:pt x="326" y="175"/>
                      <a:pt x="324" y="174"/>
                    </a:cubicBezTo>
                    <a:cubicBezTo>
                      <a:pt x="324" y="174"/>
                      <a:pt x="323" y="175"/>
                      <a:pt x="323" y="175"/>
                    </a:cubicBezTo>
                    <a:cubicBezTo>
                      <a:pt x="321" y="173"/>
                      <a:pt x="320" y="175"/>
                      <a:pt x="318" y="174"/>
                    </a:cubicBezTo>
                    <a:cubicBezTo>
                      <a:pt x="318" y="174"/>
                      <a:pt x="317" y="174"/>
                      <a:pt x="317" y="174"/>
                    </a:cubicBezTo>
                    <a:cubicBezTo>
                      <a:pt x="315" y="173"/>
                      <a:pt x="313" y="175"/>
                      <a:pt x="311" y="173"/>
                    </a:cubicBezTo>
                    <a:cubicBezTo>
                      <a:pt x="309" y="174"/>
                      <a:pt x="307" y="174"/>
                      <a:pt x="305" y="173"/>
                    </a:cubicBezTo>
                    <a:cubicBezTo>
                      <a:pt x="302" y="174"/>
                      <a:pt x="299" y="173"/>
                      <a:pt x="296" y="173"/>
                    </a:cubicBezTo>
                    <a:cubicBezTo>
                      <a:pt x="295" y="173"/>
                      <a:pt x="293" y="173"/>
                      <a:pt x="292" y="172"/>
                    </a:cubicBezTo>
                    <a:cubicBezTo>
                      <a:pt x="292" y="172"/>
                      <a:pt x="291" y="173"/>
                      <a:pt x="291" y="173"/>
                    </a:cubicBezTo>
                    <a:cubicBezTo>
                      <a:pt x="291" y="172"/>
                      <a:pt x="291" y="172"/>
                      <a:pt x="290" y="172"/>
                    </a:cubicBezTo>
                    <a:cubicBezTo>
                      <a:pt x="288" y="173"/>
                      <a:pt x="285" y="171"/>
                      <a:pt x="282" y="172"/>
                    </a:cubicBezTo>
                    <a:cubicBezTo>
                      <a:pt x="282" y="172"/>
                      <a:pt x="281" y="172"/>
                      <a:pt x="281" y="172"/>
                    </a:cubicBezTo>
                    <a:cubicBezTo>
                      <a:pt x="277" y="172"/>
                      <a:pt x="272" y="171"/>
                      <a:pt x="268" y="171"/>
                    </a:cubicBezTo>
                    <a:cubicBezTo>
                      <a:pt x="265" y="171"/>
                      <a:pt x="263" y="171"/>
                      <a:pt x="260" y="170"/>
                    </a:cubicBezTo>
                    <a:cubicBezTo>
                      <a:pt x="257" y="171"/>
                      <a:pt x="253" y="169"/>
                      <a:pt x="250" y="170"/>
                    </a:cubicBezTo>
                    <a:cubicBezTo>
                      <a:pt x="250" y="169"/>
                      <a:pt x="250" y="169"/>
                      <a:pt x="250" y="169"/>
                    </a:cubicBezTo>
                    <a:cubicBezTo>
                      <a:pt x="247" y="171"/>
                      <a:pt x="244" y="172"/>
                      <a:pt x="241" y="172"/>
                    </a:cubicBezTo>
                    <a:cubicBezTo>
                      <a:pt x="241" y="172"/>
                      <a:pt x="241" y="172"/>
                      <a:pt x="241" y="173"/>
                    </a:cubicBezTo>
                    <a:cubicBezTo>
                      <a:pt x="238" y="172"/>
                      <a:pt x="237" y="174"/>
                      <a:pt x="234" y="172"/>
                    </a:cubicBezTo>
                    <a:cubicBezTo>
                      <a:pt x="234" y="174"/>
                      <a:pt x="232" y="174"/>
                      <a:pt x="231" y="174"/>
                    </a:cubicBezTo>
                    <a:cubicBezTo>
                      <a:pt x="230" y="174"/>
                      <a:pt x="231" y="174"/>
                      <a:pt x="231" y="175"/>
                    </a:cubicBezTo>
                    <a:cubicBezTo>
                      <a:pt x="231" y="175"/>
                      <a:pt x="231" y="176"/>
                      <a:pt x="230" y="176"/>
                    </a:cubicBezTo>
                    <a:cubicBezTo>
                      <a:pt x="230" y="176"/>
                      <a:pt x="229" y="176"/>
                      <a:pt x="228" y="176"/>
                    </a:cubicBezTo>
                    <a:cubicBezTo>
                      <a:pt x="228" y="176"/>
                      <a:pt x="228" y="176"/>
                      <a:pt x="228" y="176"/>
                    </a:cubicBezTo>
                    <a:cubicBezTo>
                      <a:pt x="228" y="176"/>
                      <a:pt x="227" y="175"/>
                      <a:pt x="227" y="176"/>
                    </a:cubicBezTo>
                    <a:cubicBezTo>
                      <a:pt x="227" y="175"/>
                      <a:pt x="226" y="175"/>
                      <a:pt x="226" y="175"/>
                    </a:cubicBezTo>
                    <a:cubicBezTo>
                      <a:pt x="227" y="175"/>
                      <a:pt x="228" y="174"/>
                      <a:pt x="229" y="174"/>
                    </a:cubicBezTo>
                    <a:cubicBezTo>
                      <a:pt x="230" y="175"/>
                      <a:pt x="229" y="175"/>
                      <a:pt x="229" y="176"/>
                    </a:cubicBezTo>
                    <a:cubicBezTo>
                      <a:pt x="230" y="176"/>
                      <a:pt x="230" y="175"/>
                      <a:pt x="230" y="176"/>
                    </a:cubicBezTo>
                    <a:cubicBezTo>
                      <a:pt x="230" y="175"/>
                      <a:pt x="230" y="175"/>
                      <a:pt x="230" y="174"/>
                    </a:cubicBezTo>
                    <a:cubicBezTo>
                      <a:pt x="227" y="173"/>
                      <a:pt x="225" y="175"/>
                      <a:pt x="222" y="174"/>
                    </a:cubicBezTo>
                    <a:cubicBezTo>
                      <a:pt x="221" y="174"/>
                      <a:pt x="221" y="174"/>
                      <a:pt x="221" y="174"/>
                    </a:cubicBezTo>
                    <a:cubicBezTo>
                      <a:pt x="220" y="174"/>
                      <a:pt x="220" y="173"/>
                      <a:pt x="219" y="173"/>
                    </a:cubicBezTo>
                    <a:cubicBezTo>
                      <a:pt x="218" y="174"/>
                      <a:pt x="215" y="173"/>
                      <a:pt x="214" y="174"/>
                    </a:cubicBezTo>
                    <a:cubicBezTo>
                      <a:pt x="213" y="174"/>
                      <a:pt x="214" y="173"/>
                      <a:pt x="213" y="173"/>
                    </a:cubicBezTo>
                    <a:cubicBezTo>
                      <a:pt x="211" y="172"/>
                      <a:pt x="208" y="174"/>
                      <a:pt x="206" y="171"/>
                    </a:cubicBezTo>
                    <a:cubicBezTo>
                      <a:pt x="206" y="171"/>
                      <a:pt x="206" y="171"/>
                      <a:pt x="207" y="171"/>
                    </a:cubicBezTo>
                    <a:cubicBezTo>
                      <a:pt x="206" y="170"/>
                      <a:pt x="204" y="170"/>
                      <a:pt x="203" y="169"/>
                    </a:cubicBezTo>
                    <a:cubicBezTo>
                      <a:pt x="204" y="168"/>
                      <a:pt x="204" y="168"/>
                      <a:pt x="205" y="167"/>
                    </a:cubicBezTo>
                    <a:cubicBezTo>
                      <a:pt x="204" y="166"/>
                      <a:pt x="201" y="167"/>
                      <a:pt x="200" y="166"/>
                    </a:cubicBezTo>
                    <a:cubicBezTo>
                      <a:pt x="200" y="166"/>
                      <a:pt x="199" y="166"/>
                      <a:pt x="199" y="167"/>
                    </a:cubicBezTo>
                    <a:cubicBezTo>
                      <a:pt x="199" y="166"/>
                      <a:pt x="198" y="167"/>
                      <a:pt x="198" y="166"/>
                    </a:cubicBezTo>
                    <a:cubicBezTo>
                      <a:pt x="197" y="166"/>
                      <a:pt x="197" y="166"/>
                      <a:pt x="196" y="166"/>
                    </a:cubicBezTo>
                    <a:cubicBezTo>
                      <a:pt x="185" y="165"/>
                      <a:pt x="175" y="165"/>
                      <a:pt x="164" y="164"/>
                    </a:cubicBezTo>
                    <a:cubicBezTo>
                      <a:pt x="158" y="163"/>
                      <a:pt x="152" y="163"/>
                      <a:pt x="146" y="163"/>
                    </a:cubicBezTo>
                    <a:cubicBezTo>
                      <a:pt x="142" y="163"/>
                      <a:pt x="137" y="163"/>
                      <a:pt x="132" y="162"/>
                    </a:cubicBezTo>
                    <a:cubicBezTo>
                      <a:pt x="131" y="162"/>
                      <a:pt x="128" y="162"/>
                      <a:pt x="126" y="161"/>
                    </a:cubicBezTo>
                    <a:cubicBezTo>
                      <a:pt x="125" y="162"/>
                      <a:pt x="125" y="161"/>
                      <a:pt x="124" y="162"/>
                    </a:cubicBezTo>
                    <a:cubicBezTo>
                      <a:pt x="124" y="162"/>
                      <a:pt x="124" y="161"/>
                      <a:pt x="124" y="161"/>
                    </a:cubicBezTo>
                    <a:cubicBezTo>
                      <a:pt x="117" y="161"/>
                      <a:pt x="109" y="160"/>
                      <a:pt x="102" y="160"/>
                    </a:cubicBezTo>
                    <a:cubicBezTo>
                      <a:pt x="102" y="160"/>
                      <a:pt x="101" y="160"/>
                      <a:pt x="101" y="159"/>
                    </a:cubicBezTo>
                    <a:cubicBezTo>
                      <a:pt x="104" y="158"/>
                      <a:pt x="102" y="156"/>
                      <a:pt x="104" y="154"/>
                    </a:cubicBezTo>
                    <a:cubicBezTo>
                      <a:pt x="103" y="154"/>
                      <a:pt x="103" y="154"/>
                      <a:pt x="103" y="153"/>
                    </a:cubicBezTo>
                    <a:cubicBezTo>
                      <a:pt x="102" y="153"/>
                      <a:pt x="100" y="153"/>
                      <a:pt x="99" y="153"/>
                    </a:cubicBezTo>
                    <a:cubicBezTo>
                      <a:pt x="97" y="154"/>
                      <a:pt x="96" y="154"/>
                      <a:pt x="95" y="152"/>
                    </a:cubicBezTo>
                    <a:cubicBezTo>
                      <a:pt x="94" y="152"/>
                      <a:pt x="94" y="151"/>
                      <a:pt x="93" y="151"/>
                    </a:cubicBezTo>
                    <a:cubicBezTo>
                      <a:pt x="93" y="150"/>
                      <a:pt x="92" y="150"/>
                      <a:pt x="91" y="150"/>
                    </a:cubicBezTo>
                    <a:cubicBezTo>
                      <a:pt x="90" y="149"/>
                      <a:pt x="88" y="149"/>
                      <a:pt x="87" y="147"/>
                    </a:cubicBezTo>
                    <a:cubicBezTo>
                      <a:pt x="87" y="147"/>
                      <a:pt x="88" y="147"/>
                      <a:pt x="88" y="146"/>
                    </a:cubicBezTo>
                    <a:cubicBezTo>
                      <a:pt x="85" y="145"/>
                      <a:pt x="77" y="143"/>
                      <a:pt x="80" y="139"/>
                    </a:cubicBezTo>
                    <a:cubicBezTo>
                      <a:pt x="79" y="138"/>
                      <a:pt x="79" y="138"/>
                      <a:pt x="79" y="137"/>
                    </a:cubicBezTo>
                    <a:cubicBezTo>
                      <a:pt x="81" y="135"/>
                      <a:pt x="83" y="134"/>
                      <a:pt x="85" y="134"/>
                    </a:cubicBezTo>
                    <a:cubicBezTo>
                      <a:pt x="86" y="133"/>
                      <a:pt x="87" y="132"/>
                      <a:pt x="88" y="133"/>
                    </a:cubicBezTo>
                    <a:cubicBezTo>
                      <a:pt x="89" y="132"/>
                      <a:pt x="89" y="132"/>
                      <a:pt x="90" y="132"/>
                    </a:cubicBezTo>
                    <a:cubicBezTo>
                      <a:pt x="90" y="133"/>
                      <a:pt x="91" y="133"/>
                      <a:pt x="91" y="133"/>
                    </a:cubicBezTo>
                    <a:cubicBezTo>
                      <a:pt x="91" y="132"/>
                      <a:pt x="91" y="132"/>
                      <a:pt x="91" y="132"/>
                    </a:cubicBezTo>
                    <a:cubicBezTo>
                      <a:pt x="90" y="131"/>
                      <a:pt x="89" y="131"/>
                      <a:pt x="88" y="131"/>
                    </a:cubicBezTo>
                    <a:cubicBezTo>
                      <a:pt x="86" y="130"/>
                      <a:pt x="90" y="127"/>
                      <a:pt x="89" y="125"/>
                    </a:cubicBezTo>
                    <a:cubicBezTo>
                      <a:pt x="89" y="125"/>
                      <a:pt x="88" y="125"/>
                      <a:pt x="88" y="124"/>
                    </a:cubicBezTo>
                    <a:cubicBezTo>
                      <a:pt x="88" y="123"/>
                      <a:pt x="88" y="122"/>
                      <a:pt x="88" y="121"/>
                    </a:cubicBezTo>
                    <a:cubicBezTo>
                      <a:pt x="86" y="119"/>
                      <a:pt x="83" y="119"/>
                      <a:pt x="83" y="117"/>
                    </a:cubicBezTo>
                    <a:cubicBezTo>
                      <a:pt x="80" y="116"/>
                      <a:pt x="78" y="114"/>
                      <a:pt x="77" y="112"/>
                    </a:cubicBezTo>
                    <a:cubicBezTo>
                      <a:pt x="78" y="111"/>
                      <a:pt x="81" y="111"/>
                      <a:pt x="83" y="112"/>
                    </a:cubicBezTo>
                    <a:cubicBezTo>
                      <a:pt x="86" y="110"/>
                      <a:pt x="93" y="113"/>
                      <a:pt x="93" y="109"/>
                    </a:cubicBezTo>
                    <a:cubicBezTo>
                      <a:pt x="92" y="109"/>
                      <a:pt x="92" y="110"/>
                      <a:pt x="91" y="110"/>
                    </a:cubicBezTo>
                    <a:cubicBezTo>
                      <a:pt x="91" y="110"/>
                      <a:pt x="90" y="109"/>
                      <a:pt x="90" y="109"/>
                    </a:cubicBezTo>
                    <a:cubicBezTo>
                      <a:pt x="85" y="109"/>
                      <a:pt x="80" y="108"/>
                      <a:pt x="75" y="106"/>
                    </a:cubicBezTo>
                    <a:cubicBezTo>
                      <a:pt x="76" y="105"/>
                      <a:pt x="77" y="106"/>
                      <a:pt x="78" y="106"/>
                    </a:cubicBezTo>
                    <a:cubicBezTo>
                      <a:pt x="78" y="106"/>
                      <a:pt x="78" y="105"/>
                      <a:pt x="78" y="105"/>
                    </a:cubicBezTo>
                    <a:cubicBezTo>
                      <a:pt x="75" y="104"/>
                      <a:pt x="72" y="104"/>
                      <a:pt x="70" y="102"/>
                    </a:cubicBezTo>
                    <a:cubicBezTo>
                      <a:pt x="69" y="102"/>
                      <a:pt x="67" y="102"/>
                      <a:pt x="66" y="101"/>
                    </a:cubicBezTo>
                    <a:cubicBezTo>
                      <a:pt x="64" y="100"/>
                      <a:pt x="62" y="99"/>
                      <a:pt x="60" y="98"/>
                    </a:cubicBezTo>
                    <a:cubicBezTo>
                      <a:pt x="61" y="98"/>
                      <a:pt x="61" y="98"/>
                      <a:pt x="61" y="97"/>
                    </a:cubicBezTo>
                    <a:cubicBezTo>
                      <a:pt x="59" y="95"/>
                      <a:pt x="56" y="96"/>
                      <a:pt x="53" y="94"/>
                    </a:cubicBezTo>
                    <a:cubicBezTo>
                      <a:pt x="53" y="93"/>
                      <a:pt x="56" y="92"/>
                      <a:pt x="56" y="91"/>
                    </a:cubicBezTo>
                    <a:cubicBezTo>
                      <a:pt x="54" y="90"/>
                      <a:pt x="52" y="90"/>
                      <a:pt x="50" y="89"/>
                    </a:cubicBezTo>
                    <a:cubicBezTo>
                      <a:pt x="51" y="89"/>
                      <a:pt x="51" y="89"/>
                      <a:pt x="52" y="89"/>
                    </a:cubicBezTo>
                    <a:cubicBezTo>
                      <a:pt x="52" y="89"/>
                      <a:pt x="52" y="89"/>
                      <a:pt x="52" y="89"/>
                    </a:cubicBezTo>
                    <a:cubicBezTo>
                      <a:pt x="56" y="88"/>
                      <a:pt x="59" y="91"/>
                      <a:pt x="63" y="91"/>
                    </a:cubicBezTo>
                    <a:cubicBezTo>
                      <a:pt x="63" y="90"/>
                      <a:pt x="64" y="90"/>
                      <a:pt x="64" y="89"/>
                    </a:cubicBezTo>
                    <a:cubicBezTo>
                      <a:pt x="59" y="88"/>
                      <a:pt x="55" y="87"/>
                      <a:pt x="51" y="83"/>
                    </a:cubicBezTo>
                    <a:cubicBezTo>
                      <a:pt x="50" y="83"/>
                      <a:pt x="50" y="84"/>
                      <a:pt x="49" y="84"/>
                    </a:cubicBezTo>
                    <a:cubicBezTo>
                      <a:pt x="49" y="83"/>
                      <a:pt x="48" y="82"/>
                      <a:pt x="48" y="82"/>
                    </a:cubicBezTo>
                    <a:cubicBezTo>
                      <a:pt x="48" y="81"/>
                      <a:pt x="49" y="81"/>
                      <a:pt x="49" y="80"/>
                    </a:cubicBezTo>
                    <a:cubicBezTo>
                      <a:pt x="49" y="80"/>
                      <a:pt x="48" y="80"/>
                      <a:pt x="47" y="79"/>
                    </a:cubicBezTo>
                    <a:cubicBezTo>
                      <a:pt x="48" y="78"/>
                      <a:pt x="48" y="78"/>
                      <a:pt x="48" y="78"/>
                    </a:cubicBezTo>
                    <a:cubicBezTo>
                      <a:pt x="46" y="77"/>
                      <a:pt x="44" y="76"/>
                      <a:pt x="42" y="75"/>
                    </a:cubicBezTo>
                    <a:cubicBezTo>
                      <a:pt x="42" y="74"/>
                      <a:pt x="41" y="74"/>
                      <a:pt x="40" y="73"/>
                    </a:cubicBezTo>
                    <a:cubicBezTo>
                      <a:pt x="40" y="73"/>
                      <a:pt x="40" y="74"/>
                      <a:pt x="39" y="74"/>
                    </a:cubicBezTo>
                    <a:cubicBezTo>
                      <a:pt x="39" y="73"/>
                      <a:pt x="39" y="73"/>
                      <a:pt x="38" y="72"/>
                    </a:cubicBezTo>
                    <a:cubicBezTo>
                      <a:pt x="38" y="72"/>
                      <a:pt x="39" y="72"/>
                      <a:pt x="39" y="72"/>
                    </a:cubicBezTo>
                    <a:cubicBezTo>
                      <a:pt x="39" y="71"/>
                      <a:pt x="38" y="72"/>
                      <a:pt x="37" y="71"/>
                    </a:cubicBezTo>
                    <a:cubicBezTo>
                      <a:pt x="37" y="68"/>
                      <a:pt x="32" y="67"/>
                      <a:pt x="30" y="65"/>
                    </a:cubicBezTo>
                    <a:cubicBezTo>
                      <a:pt x="34" y="62"/>
                      <a:pt x="28" y="62"/>
                      <a:pt x="28" y="60"/>
                    </a:cubicBezTo>
                    <a:cubicBezTo>
                      <a:pt x="24" y="60"/>
                      <a:pt x="23" y="53"/>
                      <a:pt x="19" y="52"/>
                    </a:cubicBezTo>
                    <a:cubicBezTo>
                      <a:pt x="18" y="49"/>
                      <a:pt x="14" y="46"/>
                      <a:pt x="13" y="42"/>
                    </a:cubicBezTo>
                    <a:cubicBezTo>
                      <a:pt x="12" y="42"/>
                      <a:pt x="11" y="40"/>
                      <a:pt x="9" y="39"/>
                    </a:cubicBezTo>
                    <a:cubicBezTo>
                      <a:pt x="9" y="39"/>
                      <a:pt x="9" y="38"/>
                      <a:pt x="10" y="37"/>
                    </a:cubicBezTo>
                    <a:cubicBezTo>
                      <a:pt x="7" y="34"/>
                      <a:pt x="8" y="31"/>
                      <a:pt x="6" y="28"/>
                    </a:cubicBezTo>
                    <a:cubicBezTo>
                      <a:pt x="7" y="27"/>
                      <a:pt x="4" y="25"/>
                      <a:pt x="4" y="24"/>
                    </a:cubicBezTo>
                    <a:cubicBezTo>
                      <a:pt x="2" y="22"/>
                      <a:pt x="3" y="21"/>
                      <a:pt x="2" y="19"/>
                    </a:cubicBezTo>
                    <a:cubicBezTo>
                      <a:pt x="2" y="18"/>
                      <a:pt x="2" y="18"/>
                      <a:pt x="2" y="17"/>
                    </a:cubicBezTo>
                    <a:cubicBezTo>
                      <a:pt x="1" y="16"/>
                      <a:pt x="1" y="15"/>
                      <a:pt x="1" y="13"/>
                    </a:cubicBezTo>
                    <a:cubicBezTo>
                      <a:pt x="0" y="12"/>
                      <a:pt x="2" y="10"/>
                      <a:pt x="2" y="8"/>
                    </a:cubicBezTo>
                    <a:cubicBezTo>
                      <a:pt x="3" y="7"/>
                      <a:pt x="5" y="8"/>
                      <a:pt x="7" y="7"/>
                    </a:cubicBezTo>
                    <a:cubicBezTo>
                      <a:pt x="7" y="8"/>
                      <a:pt x="7" y="8"/>
                      <a:pt x="8" y="9"/>
                    </a:cubicBezTo>
                    <a:cubicBezTo>
                      <a:pt x="8" y="8"/>
                      <a:pt x="9" y="9"/>
                      <a:pt x="10" y="8"/>
                    </a:cubicBezTo>
                    <a:cubicBezTo>
                      <a:pt x="10" y="8"/>
                      <a:pt x="11" y="9"/>
                      <a:pt x="11" y="9"/>
                    </a:cubicBezTo>
                    <a:cubicBezTo>
                      <a:pt x="12" y="9"/>
                      <a:pt x="14" y="11"/>
                      <a:pt x="16" y="11"/>
                    </a:cubicBezTo>
                    <a:cubicBezTo>
                      <a:pt x="17" y="13"/>
                      <a:pt x="21" y="14"/>
                      <a:pt x="24" y="15"/>
                    </a:cubicBezTo>
                    <a:cubicBezTo>
                      <a:pt x="24" y="15"/>
                      <a:pt x="24" y="14"/>
                      <a:pt x="25" y="14"/>
                    </a:cubicBezTo>
                    <a:cubicBezTo>
                      <a:pt x="28" y="16"/>
                      <a:pt x="33" y="17"/>
                      <a:pt x="36" y="19"/>
                    </a:cubicBezTo>
                    <a:cubicBezTo>
                      <a:pt x="37" y="19"/>
                      <a:pt x="38" y="19"/>
                      <a:pt x="39" y="20"/>
                    </a:cubicBezTo>
                    <a:cubicBezTo>
                      <a:pt x="41" y="20"/>
                      <a:pt x="43" y="21"/>
                      <a:pt x="44" y="22"/>
                    </a:cubicBezTo>
                    <a:cubicBezTo>
                      <a:pt x="46" y="22"/>
                      <a:pt x="47" y="22"/>
                      <a:pt x="48" y="22"/>
                    </a:cubicBezTo>
                    <a:cubicBezTo>
                      <a:pt x="49" y="23"/>
                      <a:pt x="50" y="23"/>
                      <a:pt x="51" y="23"/>
                    </a:cubicBezTo>
                    <a:cubicBezTo>
                      <a:pt x="52" y="23"/>
                      <a:pt x="52" y="24"/>
                      <a:pt x="52" y="24"/>
                    </a:cubicBezTo>
                    <a:cubicBezTo>
                      <a:pt x="55" y="25"/>
                      <a:pt x="57" y="25"/>
                      <a:pt x="59" y="26"/>
                    </a:cubicBezTo>
                    <a:cubicBezTo>
                      <a:pt x="62" y="26"/>
                      <a:pt x="64" y="27"/>
                      <a:pt x="66" y="28"/>
                    </a:cubicBezTo>
                    <a:cubicBezTo>
                      <a:pt x="67" y="27"/>
                      <a:pt x="68" y="28"/>
                      <a:pt x="69" y="28"/>
                    </a:cubicBezTo>
                    <a:cubicBezTo>
                      <a:pt x="70" y="28"/>
                      <a:pt x="70" y="28"/>
                      <a:pt x="70" y="29"/>
                    </a:cubicBezTo>
                    <a:cubicBezTo>
                      <a:pt x="71" y="26"/>
                      <a:pt x="67" y="26"/>
                      <a:pt x="66" y="24"/>
                    </a:cubicBezTo>
                    <a:cubicBezTo>
                      <a:pt x="67" y="25"/>
                      <a:pt x="69" y="25"/>
                      <a:pt x="69" y="26"/>
                    </a:cubicBezTo>
                    <a:cubicBezTo>
                      <a:pt x="70" y="26"/>
                      <a:pt x="71" y="26"/>
                      <a:pt x="71" y="25"/>
                    </a:cubicBezTo>
                    <a:cubicBezTo>
                      <a:pt x="73" y="26"/>
                      <a:pt x="74" y="26"/>
                      <a:pt x="76" y="27"/>
                    </a:cubicBezTo>
                    <a:cubicBezTo>
                      <a:pt x="76" y="26"/>
                      <a:pt x="76" y="26"/>
                      <a:pt x="76" y="26"/>
                    </a:cubicBezTo>
                    <a:cubicBezTo>
                      <a:pt x="78" y="27"/>
                      <a:pt x="80" y="27"/>
                      <a:pt x="82" y="27"/>
                    </a:cubicBezTo>
                    <a:cubicBezTo>
                      <a:pt x="80" y="25"/>
                      <a:pt x="76" y="26"/>
                      <a:pt x="73" y="24"/>
                    </a:cubicBezTo>
                    <a:cubicBezTo>
                      <a:pt x="75" y="23"/>
                      <a:pt x="76" y="24"/>
                      <a:pt x="77" y="25"/>
                    </a:cubicBezTo>
                    <a:cubicBezTo>
                      <a:pt x="78" y="25"/>
                      <a:pt x="78" y="24"/>
                      <a:pt x="79" y="25"/>
                    </a:cubicBezTo>
                    <a:cubicBezTo>
                      <a:pt x="79" y="25"/>
                      <a:pt x="80" y="25"/>
                      <a:pt x="80" y="25"/>
                    </a:cubicBezTo>
                    <a:cubicBezTo>
                      <a:pt x="81" y="25"/>
                      <a:pt x="81" y="25"/>
                      <a:pt x="81" y="25"/>
                    </a:cubicBezTo>
                    <a:cubicBezTo>
                      <a:pt x="83" y="25"/>
                      <a:pt x="84" y="26"/>
                      <a:pt x="86" y="26"/>
                    </a:cubicBezTo>
                    <a:cubicBezTo>
                      <a:pt x="88" y="27"/>
                      <a:pt x="89" y="26"/>
                      <a:pt x="91" y="27"/>
                    </a:cubicBezTo>
                    <a:cubicBezTo>
                      <a:pt x="92" y="27"/>
                      <a:pt x="93" y="27"/>
                      <a:pt x="94" y="27"/>
                    </a:cubicBezTo>
                    <a:cubicBezTo>
                      <a:pt x="94" y="27"/>
                      <a:pt x="94" y="28"/>
                      <a:pt x="94" y="28"/>
                    </a:cubicBezTo>
                    <a:cubicBezTo>
                      <a:pt x="95" y="28"/>
                      <a:pt x="96" y="28"/>
                      <a:pt x="97" y="28"/>
                    </a:cubicBezTo>
                    <a:cubicBezTo>
                      <a:pt x="100" y="28"/>
                      <a:pt x="102" y="29"/>
                      <a:pt x="104" y="29"/>
                    </a:cubicBezTo>
                    <a:cubicBezTo>
                      <a:pt x="104" y="29"/>
                      <a:pt x="104" y="28"/>
                      <a:pt x="105" y="28"/>
                    </a:cubicBezTo>
                    <a:cubicBezTo>
                      <a:pt x="105" y="29"/>
                      <a:pt x="106" y="29"/>
                      <a:pt x="106" y="29"/>
                    </a:cubicBezTo>
                    <a:cubicBezTo>
                      <a:pt x="106" y="29"/>
                      <a:pt x="106" y="29"/>
                      <a:pt x="106" y="29"/>
                    </a:cubicBezTo>
                    <a:cubicBezTo>
                      <a:pt x="111" y="30"/>
                      <a:pt x="116" y="31"/>
                      <a:pt x="121" y="31"/>
                    </a:cubicBezTo>
                    <a:cubicBezTo>
                      <a:pt x="121" y="31"/>
                      <a:pt x="121" y="31"/>
                      <a:pt x="121" y="31"/>
                    </a:cubicBezTo>
                    <a:cubicBezTo>
                      <a:pt x="121" y="31"/>
                      <a:pt x="122" y="31"/>
                      <a:pt x="122" y="31"/>
                    </a:cubicBezTo>
                    <a:cubicBezTo>
                      <a:pt x="123" y="32"/>
                      <a:pt x="124" y="31"/>
                      <a:pt x="125" y="31"/>
                    </a:cubicBezTo>
                    <a:cubicBezTo>
                      <a:pt x="127" y="31"/>
                      <a:pt x="127" y="32"/>
                      <a:pt x="128" y="31"/>
                    </a:cubicBezTo>
                    <a:cubicBezTo>
                      <a:pt x="129" y="33"/>
                      <a:pt x="131" y="31"/>
                      <a:pt x="132" y="33"/>
                    </a:cubicBezTo>
                    <a:cubicBezTo>
                      <a:pt x="135" y="32"/>
                      <a:pt x="139" y="34"/>
                      <a:pt x="142" y="33"/>
                    </a:cubicBezTo>
                    <a:cubicBezTo>
                      <a:pt x="138" y="31"/>
                      <a:pt x="133" y="31"/>
                      <a:pt x="128" y="31"/>
                    </a:cubicBezTo>
                    <a:cubicBezTo>
                      <a:pt x="128" y="30"/>
                      <a:pt x="128" y="30"/>
                      <a:pt x="127" y="30"/>
                    </a:cubicBezTo>
                    <a:cubicBezTo>
                      <a:pt x="126" y="30"/>
                      <a:pt x="125" y="30"/>
                      <a:pt x="123" y="30"/>
                    </a:cubicBezTo>
                    <a:cubicBezTo>
                      <a:pt x="121" y="30"/>
                      <a:pt x="120" y="29"/>
                      <a:pt x="119" y="29"/>
                    </a:cubicBezTo>
                    <a:cubicBezTo>
                      <a:pt x="119" y="28"/>
                      <a:pt x="119" y="29"/>
                      <a:pt x="120" y="28"/>
                    </a:cubicBezTo>
                    <a:cubicBezTo>
                      <a:pt x="121" y="29"/>
                      <a:pt x="123" y="27"/>
                      <a:pt x="124" y="28"/>
                    </a:cubicBezTo>
                    <a:cubicBezTo>
                      <a:pt x="126" y="28"/>
                      <a:pt x="127" y="29"/>
                      <a:pt x="129" y="29"/>
                    </a:cubicBezTo>
                    <a:cubicBezTo>
                      <a:pt x="129" y="29"/>
                      <a:pt x="130" y="29"/>
                      <a:pt x="130" y="28"/>
                    </a:cubicBezTo>
                    <a:cubicBezTo>
                      <a:pt x="131" y="29"/>
                      <a:pt x="132" y="29"/>
                      <a:pt x="132" y="29"/>
                    </a:cubicBezTo>
                    <a:cubicBezTo>
                      <a:pt x="135" y="28"/>
                      <a:pt x="139" y="30"/>
                      <a:pt x="142" y="29"/>
                    </a:cubicBezTo>
                    <a:cubicBezTo>
                      <a:pt x="144" y="30"/>
                      <a:pt x="145" y="29"/>
                      <a:pt x="146" y="29"/>
                    </a:cubicBezTo>
                    <a:cubicBezTo>
                      <a:pt x="146" y="30"/>
                      <a:pt x="146" y="30"/>
                      <a:pt x="146" y="30"/>
                    </a:cubicBezTo>
                    <a:cubicBezTo>
                      <a:pt x="149" y="28"/>
                      <a:pt x="151" y="31"/>
                      <a:pt x="154" y="30"/>
                    </a:cubicBezTo>
                    <a:cubicBezTo>
                      <a:pt x="155" y="31"/>
                      <a:pt x="156" y="31"/>
                      <a:pt x="157" y="30"/>
                    </a:cubicBezTo>
                    <a:cubicBezTo>
                      <a:pt x="158" y="30"/>
                      <a:pt x="159" y="31"/>
                      <a:pt x="160" y="30"/>
                    </a:cubicBezTo>
                    <a:cubicBezTo>
                      <a:pt x="161" y="31"/>
                      <a:pt x="163" y="31"/>
                      <a:pt x="164" y="29"/>
                    </a:cubicBezTo>
                    <a:cubicBezTo>
                      <a:pt x="165" y="30"/>
                      <a:pt x="164" y="30"/>
                      <a:pt x="165" y="30"/>
                    </a:cubicBezTo>
                    <a:cubicBezTo>
                      <a:pt x="165" y="30"/>
                      <a:pt x="165" y="30"/>
                      <a:pt x="165" y="29"/>
                    </a:cubicBezTo>
                    <a:cubicBezTo>
                      <a:pt x="166" y="29"/>
                      <a:pt x="167" y="30"/>
                      <a:pt x="168" y="29"/>
                    </a:cubicBezTo>
                    <a:cubicBezTo>
                      <a:pt x="167" y="29"/>
                      <a:pt x="165" y="28"/>
                      <a:pt x="165" y="29"/>
                    </a:cubicBezTo>
                    <a:cubicBezTo>
                      <a:pt x="164" y="28"/>
                      <a:pt x="164" y="28"/>
                      <a:pt x="164" y="28"/>
                    </a:cubicBezTo>
                    <a:cubicBezTo>
                      <a:pt x="164" y="28"/>
                      <a:pt x="164" y="28"/>
                      <a:pt x="164" y="27"/>
                    </a:cubicBezTo>
                    <a:cubicBezTo>
                      <a:pt x="168" y="27"/>
                      <a:pt x="172" y="28"/>
                      <a:pt x="177" y="27"/>
                    </a:cubicBezTo>
                    <a:cubicBezTo>
                      <a:pt x="175" y="26"/>
                      <a:pt x="173" y="27"/>
                      <a:pt x="171" y="26"/>
                    </a:cubicBezTo>
                    <a:cubicBezTo>
                      <a:pt x="170" y="27"/>
                      <a:pt x="169" y="27"/>
                      <a:pt x="167" y="26"/>
                    </a:cubicBezTo>
                    <a:cubicBezTo>
                      <a:pt x="166" y="27"/>
                      <a:pt x="165" y="26"/>
                      <a:pt x="163" y="26"/>
                    </a:cubicBezTo>
                    <a:cubicBezTo>
                      <a:pt x="163" y="26"/>
                      <a:pt x="163" y="26"/>
                      <a:pt x="163" y="27"/>
                    </a:cubicBezTo>
                    <a:cubicBezTo>
                      <a:pt x="154" y="26"/>
                      <a:pt x="145" y="25"/>
                      <a:pt x="136" y="25"/>
                    </a:cubicBezTo>
                    <a:cubicBezTo>
                      <a:pt x="136" y="25"/>
                      <a:pt x="135" y="25"/>
                      <a:pt x="135" y="24"/>
                    </a:cubicBezTo>
                    <a:cubicBezTo>
                      <a:pt x="133" y="24"/>
                      <a:pt x="131" y="24"/>
                      <a:pt x="130" y="24"/>
                    </a:cubicBezTo>
                    <a:cubicBezTo>
                      <a:pt x="129" y="24"/>
                      <a:pt x="129" y="24"/>
                      <a:pt x="129" y="24"/>
                    </a:cubicBezTo>
                    <a:cubicBezTo>
                      <a:pt x="127" y="24"/>
                      <a:pt x="126" y="24"/>
                      <a:pt x="125" y="23"/>
                    </a:cubicBezTo>
                    <a:cubicBezTo>
                      <a:pt x="123" y="24"/>
                      <a:pt x="121" y="22"/>
                      <a:pt x="121" y="23"/>
                    </a:cubicBezTo>
                    <a:cubicBezTo>
                      <a:pt x="119" y="23"/>
                      <a:pt x="118" y="23"/>
                      <a:pt x="116" y="22"/>
                    </a:cubicBezTo>
                    <a:cubicBezTo>
                      <a:pt x="116" y="23"/>
                      <a:pt x="115" y="23"/>
                      <a:pt x="115" y="23"/>
                    </a:cubicBezTo>
                    <a:cubicBezTo>
                      <a:pt x="114" y="22"/>
                      <a:pt x="113" y="22"/>
                      <a:pt x="112" y="22"/>
                    </a:cubicBezTo>
                    <a:cubicBezTo>
                      <a:pt x="112" y="22"/>
                      <a:pt x="111" y="22"/>
                      <a:pt x="111" y="23"/>
                    </a:cubicBezTo>
                    <a:cubicBezTo>
                      <a:pt x="107" y="21"/>
                      <a:pt x="104" y="21"/>
                      <a:pt x="100" y="21"/>
                    </a:cubicBezTo>
                    <a:cubicBezTo>
                      <a:pt x="99" y="20"/>
                      <a:pt x="100" y="20"/>
                      <a:pt x="99" y="20"/>
                    </a:cubicBezTo>
                    <a:cubicBezTo>
                      <a:pt x="97" y="20"/>
                      <a:pt x="94" y="20"/>
                      <a:pt x="93" y="19"/>
                    </a:cubicBezTo>
                    <a:cubicBezTo>
                      <a:pt x="92" y="19"/>
                      <a:pt x="93" y="20"/>
                      <a:pt x="92" y="20"/>
                    </a:cubicBezTo>
                    <a:cubicBezTo>
                      <a:pt x="90" y="18"/>
                      <a:pt x="89" y="20"/>
                      <a:pt x="87" y="18"/>
                    </a:cubicBezTo>
                    <a:cubicBezTo>
                      <a:pt x="88" y="18"/>
                      <a:pt x="89" y="18"/>
                      <a:pt x="89" y="18"/>
                    </a:cubicBezTo>
                    <a:cubicBezTo>
                      <a:pt x="89" y="17"/>
                      <a:pt x="90" y="17"/>
                      <a:pt x="91" y="17"/>
                    </a:cubicBezTo>
                    <a:cubicBezTo>
                      <a:pt x="92" y="17"/>
                      <a:pt x="92" y="18"/>
                      <a:pt x="93" y="18"/>
                    </a:cubicBezTo>
                    <a:cubicBezTo>
                      <a:pt x="94" y="18"/>
                      <a:pt x="93" y="18"/>
                      <a:pt x="93" y="17"/>
                    </a:cubicBezTo>
                    <a:cubicBezTo>
                      <a:pt x="93" y="17"/>
                      <a:pt x="94" y="18"/>
                      <a:pt x="95" y="18"/>
                    </a:cubicBezTo>
                    <a:cubicBezTo>
                      <a:pt x="95" y="18"/>
                      <a:pt x="95" y="19"/>
                      <a:pt x="96" y="19"/>
                    </a:cubicBezTo>
                    <a:cubicBezTo>
                      <a:pt x="96" y="19"/>
                      <a:pt x="96" y="17"/>
                      <a:pt x="97" y="18"/>
                    </a:cubicBezTo>
                    <a:cubicBezTo>
                      <a:pt x="97" y="18"/>
                      <a:pt x="96" y="18"/>
                      <a:pt x="96" y="18"/>
                    </a:cubicBezTo>
                    <a:cubicBezTo>
                      <a:pt x="97" y="19"/>
                      <a:pt x="97" y="19"/>
                      <a:pt x="97" y="19"/>
                    </a:cubicBezTo>
                    <a:cubicBezTo>
                      <a:pt x="98" y="18"/>
                      <a:pt x="99" y="18"/>
                      <a:pt x="100" y="18"/>
                    </a:cubicBezTo>
                    <a:cubicBezTo>
                      <a:pt x="100" y="18"/>
                      <a:pt x="100" y="19"/>
                      <a:pt x="100" y="19"/>
                    </a:cubicBezTo>
                    <a:cubicBezTo>
                      <a:pt x="100" y="20"/>
                      <a:pt x="101" y="19"/>
                      <a:pt x="101" y="19"/>
                    </a:cubicBezTo>
                    <a:cubicBezTo>
                      <a:pt x="101" y="19"/>
                      <a:pt x="101" y="19"/>
                      <a:pt x="101" y="19"/>
                    </a:cubicBezTo>
                    <a:cubicBezTo>
                      <a:pt x="101" y="18"/>
                      <a:pt x="102" y="18"/>
                      <a:pt x="102" y="17"/>
                    </a:cubicBezTo>
                    <a:cubicBezTo>
                      <a:pt x="103" y="18"/>
                      <a:pt x="104" y="18"/>
                      <a:pt x="105" y="17"/>
                    </a:cubicBezTo>
                    <a:cubicBezTo>
                      <a:pt x="105" y="18"/>
                      <a:pt x="105" y="19"/>
                      <a:pt x="106" y="18"/>
                    </a:cubicBezTo>
                    <a:cubicBezTo>
                      <a:pt x="106" y="19"/>
                      <a:pt x="106" y="19"/>
                      <a:pt x="107" y="19"/>
                    </a:cubicBezTo>
                    <a:cubicBezTo>
                      <a:pt x="107" y="19"/>
                      <a:pt x="107" y="19"/>
                      <a:pt x="107" y="18"/>
                    </a:cubicBezTo>
                    <a:cubicBezTo>
                      <a:pt x="108" y="18"/>
                      <a:pt x="108" y="18"/>
                      <a:pt x="109" y="19"/>
                    </a:cubicBezTo>
                    <a:cubicBezTo>
                      <a:pt x="110" y="19"/>
                      <a:pt x="109" y="18"/>
                      <a:pt x="110" y="19"/>
                    </a:cubicBezTo>
                    <a:cubicBezTo>
                      <a:pt x="110" y="19"/>
                      <a:pt x="110" y="18"/>
                      <a:pt x="110" y="18"/>
                    </a:cubicBezTo>
                    <a:cubicBezTo>
                      <a:pt x="109" y="17"/>
                      <a:pt x="107" y="18"/>
                      <a:pt x="106" y="17"/>
                    </a:cubicBezTo>
                    <a:cubicBezTo>
                      <a:pt x="105" y="17"/>
                      <a:pt x="106" y="17"/>
                      <a:pt x="105" y="17"/>
                    </a:cubicBezTo>
                    <a:cubicBezTo>
                      <a:pt x="104" y="17"/>
                      <a:pt x="103" y="16"/>
                      <a:pt x="103" y="17"/>
                    </a:cubicBezTo>
                    <a:cubicBezTo>
                      <a:pt x="102" y="16"/>
                      <a:pt x="101" y="16"/>
                      <a:pt x="100" y="16"/>
                    </a:cubicBezTo>
                    <a:cubicBezTo>
                      <a:pt x="99" y="16"/>
                      <a:pt x="100" y="16"/>
                      <a:pt x="100" y="15"/>
                    </a:cubicBezTo>
                    <a:cubicBezTo>
                      <a:pt x="99" y="15"/>
                      <a:pt x="99" y="16"/>
                      <a:pt x="98" y="16"/>
                    </a:cubicBezTo>
                    <a:cubicBezTo>
                      <a:pt x="97" y="16"/>
                      <a:pt x="95" y="16"/>
                      <a:pt x="93" y="15"/>
                    </a:cubicBezTo>
                    <a:cubicBezTo>
                      <a:pt x="93" y="15"/>
                      <a:pt x="93" y="15"/>
                      <a:pt x="92" y="15"/>
                    </a:cubicBezTo>
                    <a:cubicBezTo>
                      <a:pt x="92" y="15"/>
                      <a:pt x="92" y="15"/>
                      <a:pt x="91" y="15"/>
                    </a:cubicBezTo>
                    <a:cubicBezTo>
                      <a:pt x="89" y="15"/>
                      <a:pt x="86" y="13"/>
                      <a:pt x="83" y="13"/>
                    </a:cubicBezTo>
                    <a:cubicBezTo>
                      <a:pt x="83" y="13"/>
                      <a:pt x="83" y="12"/>
                      <a:pt x="82" y="12"/>
                    </a:cubicBezTo>
                    <a:cubicBezTo>
                      <a:pt x="83" y="11"/>
                      <a:pt x="85" y="13"/>
                      <a:pt x="87" y="12"/>
                    </a:cubicBezTo>
                    <a:cubicBezTo>
                      <a:pt x="88" y="13"/>
                      <a:pt x="89" y="13"/>
                      <a:pt x="90" y="12"/>
                    </a:cubicBezTo>
                    <a:cubicBezTo>
                      <a:pt x="90" y="13"/>
                      <a:pt x="90" y="13"/>
                      <a:pt x="90" y="13"/>
                    </a:cubicBezTo>
                    <a:cubicBezTo>
                      <a:pt x="91" y="13"/>
                      <a:pt x="91" y="13"/>
                      <a:pt x="91" y="13"/>
                    </a:cubicBezTo>
                    <a:cubicBezTo>
                      <a:pt x="93" y="14"/>
                      <a:pt x="95" y="13"/>
                      <a:pt x="97" y="14"/>
                    </a:cubicBezTo>
                    <a:cubicBezTo>
                      <a:pt x="97" y="13"/>
                      <a:pt x="95" y="12"/>
                      <a:pt x="95" y="13"/>
                    </a:cubicBezTo>
                    <a:cubicBezTo>
                      <a:pt x="94" y="12"/>
                      <a:pt x="95" y="12"/>
                      <a:pt x="95" y="12"/>
                    </a:cubicBezTo>
                    <a:cubicBezTo>
                      <a:pt x="94" y="11"/>
                      <a:pt x="93" y="11"/>
                      <a:pt x="93" y="11"/>
                    </a:cubicBezTo>
                    <a:cubicBezTo>
                      <a:pt x="93" y="12"/>
                      <a:pt x="93" y="12"/>
                      <a:pt x="93" y="12"/>
                    </a:cubicBezTo>
                    <a:cubicBezTo>
                      <a:pt x="92" y="13"/>
                      <a:pt x="91" y="12"/>
                      <a:pt x="90" y="12"/>
                    </a:cubicBezTo>
                    <a:cubicBezTo>
                      <a:pt x="89" y="11"/>
                      <a:pt x="88" y="12"/>
                      <a:pt x="87" y="10"/>
                    </a:cubicBezTo>
                    <a:cubicBezTo>
                      <a:pt x="87" y="10"/>
                      <a:pt x="87" y="11"/>
                      <a:pt x="86" y="11"/>
                    </a:cubicBezTo>
                    <a:cubicBezTo>
                      <a:pt x="85" y="10"/>
                      <a:pt x="83" y="10"/>
                      <a:pt x="81" y="11"/>
                    </a:cubicBezTo>
                    <a:cubicBezTo>
                      <a:pt x="80" y="10"/>
                      <a:pt x="79" y="9"/>
                      <a:pt x="79" y="10"/>
                    </a:cubicBezTo>
                    <a:cubicBezTo>
                      <a:pt x="78" y="10"/>
                      <a:pt x="78" y="10"/>
                      <a:pt x="77" y="9"/>
                    </a:cubicBezTo>
                    <a:cubicBezTo>
                      <a:pt x="76" y="10"/>
                      <a:pt x="74" y="9"/>
                      <a:pt x="73" y="8"/>
                    </a:cubicBezTo>
                    <a:cubicBezTo>
                      <a:pt x="73" y="8"/>
                      <a:pt x="74" y="9"/>
                      <a:pt x="75" y="8"/>
                    </a:cubicBezTo>
                    <a:cubicBezTo>
                      <a:pt x="74" y="7"/>
                      <a:pt x="72" y="8"/>
                      <a:pt x="71" y="7"/>
                    </a:cubicBezTo>
                    <a:cubicBezTo>
                      <a:pt x="72" y="6"/>
                      <a:pt x="74" y="7"/>
                      <a:pt x="75" y="7"/>
                    </a:cubicBezTo>
                    <a:cubicBezTo>
                      <a:pt x="78" y="8"/>
                      <a:pt x="81" y="8"/>
                      <a:pt x="83" y="9"/>
                    </a:cubicBezTo>
                    <a:cubicBezTo>
                      <a:pt x="84" y="9"/>
                      <a:pt x="85" y="9"/>
                      <a:pt x="85" y="10"/>
                    </a:cubicBezTo>
                    <a:cubicBezTo>
                      <a:pt x="85" y="10"/>
                      <a:pt x="86" y="9"/>
                      <a:pt x="86" y="9"/>
                    </a:cubicBezTo>
                    <a:cubicBezTo>
                      <a:pt x="87" y="10"/>
                      <a:pt x="87" y="10"/>
                      <a:pt x="88" y="10"/>
                    </a:cubicBezTo>
                    <a:cubicBezTo>
                      <a:pt x="89" y="9"/>
                      <a:pt x="91" y="11"/>
                      <a:pt x="92" y="10"/>
                    </a:cubicBezTo>
                    <a:cubicBezTo>
                      <a:pt x="93" y="11"/>
                      <a:pt x="95" y="10"/>
                      <a:pt x="96" y="11"/>
                    </a:cubicBezTo>
                    <a:cubicBezTo>
                      <a:pt x="97" y="10"/>
                      <a:pt x="99" y="12"/>
                      <a:pt x="99" y="11"/>
                    </a:cubicBezTo>
                    <a:cubicBezTo>
                      <a:pt x="102" y="12"/>
                      <a:pt x="103" y="11"/>
                      <a:pt x="105" y="13"/>
                    </a:cubicBezTo>
                    <a:cubicBezTo>
                      <a:pt x="106" y="13"/>
                      <a:pt x="106" y="12"/>
                      <a:pt x="106" y="12"/>
                    </a:cubicBezTo>
                    <a:cubicBezTo>
                      <a:pt x="107" y="13"/>
                      <a:pt x="107" y="13"/>
                      <a:pt x="108" y="14"/>
                    </a:cubicBezTo>
                    <a:cubicBezTo>
                      <a:pt x="109" y="13"/>
                      <a:pt x="109" y="12"/>
                      <a:pt x="108" y="12"/>
                    </a:cubicBezTo>
                    <a:cubicBezTo>
                      <a:pt x="109" y="12"/>
                      <a:pt x="109" y="12"/>
                      <a:pt x="110" y="12"/>
                    </a:cubicBezTo>
                    <a:cubicBezTo>
                      <a:pt x="110" y="14"/>
                      <a:pt x="111" y="13"/>
                      <a:pt x="112" y="14"/>
                    </a:cubicBezTo>
                    <a:cubicBezTo>
                      <a:pt x="112" y="13"/>
                      <a:pt x="114" y="13"/>
                      <a:pt x="114" y="13"/>
                    </a:cubicBezTo>
                    <a:cubicBezTo>
                      <a:pt x="117" y="12"/>
                      <a:pt x="120" y="12"/>
                      <a:pt x="124" y="13"/>
                    </a:cubicBezTo>
                    <a:cubicBezTo>
                      <a:pt x="124" y="14"/>
                      <a:pt x="123" y="15"/>
                      <a:pt x="124" y="16"/>
                    </a:cubicBezTo>
                    <a:cubicBezTo>
                      <a:pt x="125" y="15"/>
                      <a:pt x="126" y="15"/>
                      <a:pt x="126" y="15"/>
                    </a:cubicBezTo>
                    <a:cubicBezTo>
                      <a:pt x="127" y="14"/>
                      <a:pt x="126" y="14"/>
                      <a:pt x="126" y="14"/>
                    </a:cubicBezTo>
                    <a:cubicBezTo>
                      <a:pt x="127" y="13"/>
                      <a:pt x="127" y="13"/>
                      <a:pt x="128" y="13"/>
                    </a:cubicBezTo>
                    <a:cubicBezTo>
                      <a:pt x="128" y="13"/>
                      <a:pt x="128" y="14"/>
                      <a:pt x="128" y="14"/>
                    </a:cubicBezTo>
                    <a:cubicBezTo>
                      <a:pt x="128" y="14"/>
                      <a:pt x="127" y="14"/>
                      <a:pt x="127" y="15"/>
                    </a:cubicBezTo>
                    <a:cubicBezTo>
                      <a:pt x="128" y="15"/>
                      <a:pt x="128" y="14"/>
                      <a:pt x="129" y="14"/>
                    </a:cubicBezTo>
                    <a:cubicBezTo>
                      <a:pt x="129" y="14"/>
                      <a:pt x="130" y="14"/>
                      <a:pt x="130" y="14"/>
                    </a:cubicBezTo>
                    <a:cubicBezTo>
                      <a:pt x="131" y="12"/>
                      <a:pt x="134" y="14"/>
                      <a:pt x="136" y="14"/>
                    </a:cubicBezTo>
                    <a:cubicBezTo>
                      <a:pt x="137" y="14"/>
                      <a:pt x="136" y="15"/>
                      <a:pt x="137" y="15"/>
                    </a:cubicBezTo>
                    <a:cubicBezTo>
                      <a:pt x="137" y="15"/>
                      <a:pt x="137" y="14"/>
                      <a:pt x="138" y="14"/>
                    </a:cubicBezTo>
                    <a:cubicBezTo>
                      <a:pt x="138" y="15"/>
                      <a:pt x="139" y="16"/>
                      <a:pt x="139" y="15"/>
                    </a:cubicBezTo>
                    <a:cubicBezTo>
                      <a:pt x="140" y="15"/>
                      <a:pt x="140" y="15"/>
                      <a:pt x="140" y="15"/>
                    </a:cubicBezTo>
                    <a:cubicBezTo>
                      <a:pt x="142" y="15"/>
                      <a:pt x="143" y="16"/>
                      <a:pt x="144" y="15"/>
                    </a:cubicBezTo>
                    <a:cubicBezTo>
                      <a:pt x="145" y="15"/>
                      <a:pt x="144" y="14"/>
                      <a:pt x="143" y="14"/>
                    </a:cubicBezTo>
                    <a:cubicBezTo>
                      <a:pt x="144" y="14"/>
                      <a:pt x="144" y="14"/>
                      <a:pt x="145" y="14"/>
                    </a:cubicBezTo>
                    <a:cubicBezTo>
                      <a:pt x="145" y="15"/>
                      <a:pt x="145" y="15"/>
                      <a:pt x="145" y="15"/>
                    </a:cubicBezTo>
                    <a:cubicBezTo>
                      <a:pt x="146" y="15"/>
                      <a:pt x="148" y="17"/>
                      <a:pt x="149" y="16"/>
                    </a:cubicBezTo>
                    <a:cubicBezTo>
                      <a:pt x="150" y="17"/>
                      <a:pt x="152" y="17"/>
                      <a:pt x="153" y="17"/>
                    </a:cubicBezTo>
                    <a:cubicBezTo>
                      <a:pt x="153" y="17"/>
                      <a:pt x="154" y="17"/>
                      <a:pt x="154" y="17"/>
                    </a:cubicBezTo>
                    <a:cubicBezTo>
                      <a:pt x="153" y="17"/>
                      <a:pt x="152" y="16"/>
                      <a:pt x="151" y="16"/>
                    </a:cubicBezTo>
                    <a:cubicBezTo>
                      <a:pt x="151" y="16"/>
                      <a:pt x="152" y="15"/>
                      <a:pt x="151" y="15"/>
                    </a:cubicBezTo>
                    <a:cubicBezTo>
                      <a:pt x="151" y="14"/>
                      <a:pt x="152" y="16"/>
                      <a:pt x="153" y="15"/>
                    </a:cubicBezTo>
                    <a:cubicBezTo>
                      <a:pt x="153" y="15"/>
                      <a:pt x="153" y="15"/>
                      <a:pt x="153" y="16"/>
                    </a:cubicBezTo>
                    <a:cubicBezTo>
                      <a:pt x="154" y="15"/>
                      <a:pt x="154" y="15"/>
                      <a:pt x="154" y="14"/>
                    </a:cubicBezTo>
                    <a:cubicBezTo>
                      <a:pt x="156" y="15"/>
                      <a:pt x="157" y="14"/>
                      <a:pt x="158" y="15"/>
                    </a:cubicBezTo>
                    <a:cubicBezTo>
                      <a:pt x="157" y="15"/>
                      <a:pt x="157" y="15"/>
                      <a:pt x="158" y="16"/>
                    </a:cubicBezTo>
                    <a:cubicBezTo>
                      <a:pt x="157" y="16"/>
                      <a:pt x="157" y="15"/>
                      <a:pt x="156" y="16"/>
                    </a:cubicBezTo>
                    <a:cubicBezTo>
                      <a:pt x="156" y="17"/>
                      <a:pt x="157" y="18"/>
                      <a:pt x="158" y="17"/>
                    </a:cubicBezTo>
                    <a:cubicBezTo>
                      <a:pt x="159" y="18"/>
                      <a:pt x="160" y="18"/>
                      <a:pt x="161" y="17"/>
                    </a:cubicBezTo>
                    <a:cubicBezTo>
                      <a:pt x="162" y="19"/>
                      <a:pt x="163" y="17"/>
                      <a:pt x="164" y="18"/>
                    </a:cubicBezTo>
                    <a:cubicBezTo>
                      <a:pt x="165" y="17"/>
                      <a:pt x="164" y="17"/>
                      <a:pt x="164" y="16"/>
                    </a:cubicBezTo>
                    <a:cubicBezTo>
                      <a:pt x="165" y="16"/>
                      <a:pt x="166" y="16"/>
                      <a:pt x="166" y="16"/>
                    </a:cubicBezTo>
                    <a:cubicBezTo>
                      <a:pt x="167" y="17"/>
                      <a:pt x="166" y="16"/>
                      <a:pt x="165" y="17"/>
                    </a:cubicBezTo>
                    <a:cubicBezTo>
                      <a:pt x="165" y="17"/>
                      <a:pt x="166" y="17"/>
                      <a:pt x="166" y="17"/>
                    </a:cubicBezTo>
                    <a:cubicBezTo>
                      <a:pt x="167" y="17"/>
                      <a:pt x="167" y="17"/>
                      <a:pt x="167" y="16"/>
                    </a:cubicBezTo>
                    <a:cubicBezTo>
                      <a:pt x="167" y="16"/>
                      <a:pt x="167" y="15"/>
                      <a:pt x="167" y="15"/>
                    </a:cubicBezTo>
                    <a:cubicBezTo>
                      <a:pt x="166" y="14"/>
                      <a:pt x="165" y="14"/>
                      <a:pt x="164" y="14"/>
                    </a:cubicBezTo>
                    <a:cubicBezTo>
                      <a:pt x="163" y="15"/>
                      <a:pt x="163" y="14"/>
                      <a:pt x="162" y="15"/>
                    </a:cubicBezTo>
                    <a:cubicBezTo>
                      <a:pt x="162" y="15"/>
                      <a:pt x="163" y="15"/>
                      <a:pt x="163" y="15"/>
                    </a:cubicBezTo>
                    <a:cubicBezTo>
                      <a:pt x="163" y="16"/>
                      <a:pt x="162" y="15"/>
                      <a:pt x="162" y="15"/>
                    </a:cubicBezTo>
                    <a:cubicBezTo>
                      <a:pt x="161" y="15"/>
                      <a:pt x="162" y="15"/>
                      <a:pt x="162" y="14"/>
                    </a:cubicBezTo>
                    <a:cubicBezTo>
                      <a:pt x="161" y="13"/>
                      <a:pt x="160" y="14"/>
                      <a:pt x="159" y="14"/>
                    </a:cubicBezTo>
                    <a:cubicBezTo>
                      <a:pt x="159" y="14"/>
                      <a:pt x="160" y="14"/>
                      <a:pt x="159" y="15"/>
                    </a:cubicBezTo>
                    <a:cubicBezTo>
                      <a:pt x="159" y="15"/>
                      <a:pt x="159" y="15"/>
                      <a:pt x="158" y="15"/>
                    </a:cubicBezTo>
                    <a:cubicBezTo>
                      <a:pt x="158" y="14"/>
                      <a:pt x="158" y="15"/>
                      <a:pt x="159" y="14"/>
                    </a:cubicBezTo>
                    <a:cubicBezTo>
                      <a:pt x="154" y="13"/>
                      <a:pt x="149" y="14"/>
                      <a:pt x="144" y="12"/>
                    </a:cubicBezTo>
                    <a:cubicBezTo>
                      <a:pt x="141" y="13"/>
                      <a:pt x="139" y="10"/>
                      <a:pt x="137" y="12"/>
                    </a:cubicBezTo>
                    <a:cubicBezTo>
                      <a:pt x="135" y="11"/>
                      <a:pt x="133" y="10"/>
                      <a:pt x="131" y="9"/>
                    </a:cubicBezTo>
                    <a:cubicBezTo>
                      <a:pt x="131" y="9"/>
                      <a:pt x="131" y="9"/>
                      <a:pt x="131" y="10"/>
                    </a:cubicBezTo>
                    <a:cubicBezTo>
                      <a:pt x="129" y="10"/>
                      <a:pt x="127" y="8"/>
                      <a:pt x="125" y="10"/>
                    </a:cubicBezTo>
                    <a:cubicBezTo>
                      <a:pt x="125" y="9"/>
                      <a:pt x="125" y="9"/>
                      <a:pt x="125" y="9"/>
                    </a:cubicBezTo>
                    <a:cubicBezTo>
                      <a:pt x="124" y="10"/>
                      <a:pt x="122" y="8"/>
                      <a:pt x="121" y="9"/>
                    </a:cubicBezTo>
                    <a:cubicBezTo>
                      <a:pt x="121" y="9"/>
                      <a:pt x="121" y="8"/>
                      <a:pt x="121" y="7"/>
                    </a:cubicBezTo>
                    <a:cubicBezTo>
                      <a:pt x="122" y="6"/>
                      <a:pt x="124" y="7"/>
                      <a:pt x="125" y="6"/>
                    </a:cubicBezTo>
                    <a:cubicBezTo>
                      <a:pt x="126" y="7"/>
                      <a:pt x="126" y="7"/>
                      <a:pt x="127" y="7"/>
                    </a:cubicBezTo>
                    <a:cubicBezTo>
                      <a:pt x="127" y="6"/>
                      <a:pt x="126" y="5"/>
                      <a:pt x="126" y="6"/>
                    </a:cubicBezTo>
                    <a:cubicBezTo>
                      <a:pt x="125" y="6"/>
                      <a:pt x="126" y="5"/>
                      <a:pt x="126" y="5"/>
                    </a:cubicBezTo>
                    <a:cubicBezTo>
                      <a:pt x="127" y="5"/>
                      <a:pt x="127" y="5"/>
                      <a:pt x="127" y="6"/>
                    </a:cubicBezTo>
                    <a:cubicBezTo>
                      <a:pt x="128" y="6"/>
                      <a:pt x="127" y="5"/>
                      <a:pt x="128" y="5"/>
                    </a:cubicBezTo>
                    <a:cubicBezTo>
                      <a:pt x="129" y="6"/>
                      <a:pt x="130" y="5"/>
                      <a:pt x="130" y="5"/>
                    </a:cubicBezTo>
                    <a:cubicBezTo>
                      <a:pt x="131" y="5"/>
                      <a:pt x="131" y="5"/>
                      <a:pt x="132" y="5"/>
                    </a:cubicBezTo>
                    <a:cubicBezTo>
                      <a:pt x="133" y="6"/>
                      <a:pt x="134" y="5"/>
                      <a:pt x="135" y="6"/>
                    </a:cubicBezTo>
                    <a:cubicBezTo>
                      <a:pt x="138" y="5"/>
                      <a:pt x="142" y="5"/>
                      <a:pt x="146" y="6"/>
                    </a:cubicBezTo>
                    <a:cubicBezTo>
                      <a:pt x="146" y="6"/>
                      <a:pt x="146" y="6"/>
                      <a:pt x="146" y="5"/>
                    </a:cubicBezTo>
                    <a:cubicBezTo>
                      <a:pt x="148" y="7"/>
                      <a:pt x="150" y="6"/>
                      <a:pt x="152" y="6"/>
                    </a:cubicBezTo>
                    <a:cubicBezTo>
                      <a:pt x="152" y="6"/>
                      <a:pt x="153" y="7"/>
                      <a:pt x="154" y="7"/>
                    </a:cubicBezTo>
                    <a:cubicBezTo>
                      <a:pt x="155" y="7"/>
                      <a:pt x="157" y="6"/>
                      <a:pt x="158" y="6"/>
                    </a:cubicBezTo>
                    <a:cubicBezTo>
                      <a:pt x="159" y="6"/>
                      <a:pt x="159" y="7"/>
                      <a:pt x="160" y="7"/>
                    </a:cubicBezTo>
                    <a:cubicBezTo>
                      <a:pt x="163" y="6"/>
                      <a:pt x="166" y="7"/>
                      <a:pt x="169" y="7"/>
                    </a:cubicBezTo>
                    <a:cubicBezTo>
                      <a:pt x="168" y="7"/>
                      <a:pt x="167" y="7"/>
                      <a:pt x="167" y="7"/>
                    </a:cubicBezTo>
                    <a:cubicBezTo>
                      <a:pt x="167" y="8"/>
                      <a:pt x="167" y="8"/>
                      <a:pt x="168" y="8"/>
                    </a:cubicBezTo>
                    <a:cubicBezTo>
                      <a:pt x="169" y="7"/>
                      <a:pt x="170" y="9"/>
                      <a:pt x="171" y="7"/>
                    </a:cubicBezTo>
                    <a:cubicBezTo>
                      <a:pt x="171" y="7"/>
                      <a:pt x="171" y="7"/>
                      <a:pt x="172" y="8"/>
                    </a:cubicBezTo>
                    <a:cubicBezTo>
                      <a:pt x="173" y="6"/>
                      <a:pt x="176" y="6"/>
                      <a:pt x="177" y="7"/>
                    </a:cubicBezTo>
                    <a:cubicBezTo>
                      <a:pt x="177" y="8"/>
                      <a:pt x="176" y="8"/>
                      <a:pt x="176" y="8"/>
                    </a:cubicBezTo>
                    <a:cubicBezTo>
                      <a:pt x="176" y="9"/>
                      <a:pt x="177" y="8"/>
                      <a:pt x="178" y="8"/>
                    </a:cubicBezTo>
                    <a:cubicBezTo>
                      <a:pt x="178" y="8"/>
                      <a:pt x="178" y="9"/>
                      <a:pt x="179" y="9"/>
                    </a:cubicBezTo>
                    <a:cubicBezTo>
                      <a:pt x="179" y="8"/>
                      <a:pt x="179" y="8"/>
                      <a:pt x="180" y="7"/>
                    </a:cubicBezTo>
                    <a:cubicBezTo>
                      <a:pt x="180" y="8"/>
                      <a:pt x="180" y="8"/>
                      <a:pt x="179" y="8"/>
                    </a:cubicBezTo>
                    <a:cubicBezTo>
                      <a:pt x="180" y="9"/>
                      <a:pt x="180" y="9"/>
                      <a:pt x="180" y="9"/>
                    </a:cubicBezTo>
                    <a:cubicBezTo>
                      <a:pt x="181" y="9"/>
                      <a:pt x="181" y="8"/>
                      <a:pt x="181" y="7"/>
                    </a:cubicBezTo>
                    <a:cubicBezTo>
                      <a:pt x="183" y="7"/>
                      <a:pt x="184" y="7"/>
                      <a:pt x="186" y="7"/>
                    </a:cubicBezTo>
                    <a:cubicBezTo>
                      <a:pt x="186" y="8"/>
                      <a:pt x="186" y="8"/>
                      <a:pt x="186" y="8"/>
                    </a:cubicBezTo>
                    <a:cubicBezTo>
                      <a:pt x="187" y="9"/>
                      <a:pt x="187" y="8"/>
                      <a:pt x="188" y="8"/>
                    </a:cubicBezTo>
                    <a:cubicBezTo>
                      <a:pt x="188" y="8"/>
                      <a:pt x="188" y="8"/>
                      <a:pt x="188" y="8"/>
                    </a:cubicBezTo>
                    <a:cubicBezTo>
                      <a:pt x="189" y="8"/>
                      <a:pt x="190" y="8"/>
                      <a:pt x="191" y="7"/>
                    </a:cubicBezTo>
                    <a:cubicBezTo>
                      <a:pt x="194" y="8"/>
                      <a:pt x="196" y="8"/>
                      <a:pt x="198" y="8"/>
                    </a:cubicBezTo>
                    <a:cubicBezTo>
                      <a:pt x="199" y="8"/>
                      <a:pt x="200" y="8"/>
                      <a:pt x="201" y="8"/>
                    </a:cubicBezTo>
                    <a:cubicBezTo>
                      <a:pt x="201" y="9"/>
                      <a:pt x="200" y="9"/>
                      <a:pt x="201" y="9"/>
                    </a:cubicBezTo>
                    <a:cubicBezTo>
                      <a:pt x="201" y="9"/>
                      <a:pt x="202" y="9"/>
                      <a:pt x="202" y="8"/>
                    </a:cubicBezTo>
                    <a:cubicBezTo>
                      <a:pt x="203" y="8"/>
                      <a:pt x="203" y="9"/>
                      <a:pt x="203" y="9"/>
                    </a:cubicBezTo>
                    <a:cubicBezTo>
                      <a:pt x="203" y="9"/>
                      <a:pt x="203" y="8"/>
                      <a:pt x="204" y="8"/>
                    </a:cubicBezTo>
                    <a:cubicBezTo>
                      <a:pt x="205" y="8"/>
                      <a:pt x="205" y="8"/>
                      <a:pt x="206" y="9"/>
                    </a:cubicBezTo>
                    <a:cubicBezTo>
                      <a:pt x="207" y="9"/>
                      <a:pt x="206" y="8"/>
                      <a:pt x="207" y="8"/>
                    </a:cubicBezTo>
                    <a:cubicBezTo>
                      <a:pt x="208" y="8"/>
                      <a:pt x="207" y="9"/>
                      <a:pt x="208" y="9"/>
                    </a:cubicBezTo>
                    <a:cubicBezTo>
                      <a:pt x="208" y="10"/>
                      <a:pt x="209" y="9"/>
                      <a:pt x="209" y="8"/>
                    </a:cubicBezTo>
                    <a:cubicBezTo>
                      <a:pt x="211" y="9"/>
                      <a:pt x="213" y="8"/>
                      <a:pt x="215" y="8"/>
                    </a:cubicBezTo>
                    <a:cubicBezTo>
                      <a:pt x="215" y="9"/>
                      <a:pt x="214" y="9"/>
                      <a:pt x="214" y="10"/>
                    </a:cubicBezTo>
                    <a:cubicBezTo>
                      <a:pt x="215" y="10"/>
                      <a:pt x="216" y="10"/>
                      <a:pt x="217" y="9"/>
                    </a:cubicBezTo>
                    <a:cubicBezTo>
                      <a:pt x="217" y="9"/>
                      <a:pt x="217" y="9"/>
                      <a:pt x="217" y="9"/>
                    </a:cubicBezTo>
                    <a:cubicBezTo>
                      <a:pt x="216" y="9"/>
                      <a:pt x="216" y="9"/>
                      <a:pt x="216" y="9"/>
                    </a:cubicBezTo>
                    <a:cubicBezTo>
                      <a:pt x="220" y="9"/>
                      <a:pt x="223" y="10"/>
                      <a:pt x="227" y="9"/>
                    </a:cubicBezTo>
                    <a:cubicBezTo>
                      <a:pt x="227" y="9"/>
                      <a:pt x="227" y="9"/>
                      <a:pt x="227" y="9"/>
                    </a:cubicBezTo>
                    <a:cubicBezTo>
                      <a:pt x="229" y="9"/>
                      <a:pt x="232" y="8"/>
                      <a:pt x="233" y="11"/>
                    </a:cubicBezTo>
                    <a:cubicBezTo>
                      <a:pt x="233" y="11"/>
                      <a:pt x="234" y="11"/>
                      <a:pt x="234" y="11"/>
                    </a:cubicBezTo>
                    <a:cubicBezTo>
                      <a:pt x="234" y="10"/>
                      <a:pt x="234" y="10"/>
                      <a:pt x="234" y="10"/>
                    </a:cubicBezTo>
                    <a:cubicBezTo>
                      <a:pt x="234" y="10"/>
                      <a:pt x="235" y="10"/>
                      <a:pt x="235" y="11"/>
                    </a:cubicBezTo>
                    <a:cubicBezTo>
                      <a:pt x="236" y="9"/>
                      <a:pt x="239" y="10"/>
                      <a:pt x="241" y="10"/>
                    </a:cubicBezTo>
                    <a:cubicBezTo>
                      <a:pt x="241" y="9"/>
                      <a:pt x="241" y="9"/>
                      <a:pt x="241" y="9"/>
                    </a:cubicBezTo>
                    <a:cubicBezTo>
                      <a:pt x="243" y="10"/>
                      <a:pt x="245" y="10"/>
                      <a:pt x="246" y="9"/>
                    </a:cubicBezTo>
                    <a:cubicBezTo>
                      <a:pt x="248" y="11"/>
                      <a:pt x="251" y="11"/>
                      <a:pt x="251" y="10"/>
                    </a:cubicBezTo>
                    <a:cubicBezTo>
                      <a:pt x="251" y="10"/>
                      <a:pt x="252" y="10"/>
                      <a:pt x="252" y="10"/>
                    </a:cubicBezTo>
                    <a:cubicBezTo>
                      <a:pt x="253" y="9"/>
                      <a:pt x="255" y="10"/>
                      <a:pt x="257" y="9"/>
                    </a:cubicBezTo>
                    <a:cubicBezTo>
                      <a:pt x="256" y="10"/>
                      <a:pt x="256" y="10"/>
                      <a:pt x="255" y="10"/>
                    </a:cubicBezTo>
                    <a:cubicBezTo>
                      <a:pt x="255" y="11"/>
                      <a:pt x="256" y="11"/>
                      <a:pt x="256" y="12"/>
                    </a:cubicBezTo>
                    <a:cubicBezTo>
                      <a:pt x="257" y="12"/>
                      <a:pt x="257" y="11"/>
                      <a:pt x="258" y="11"/>
                    </a:cubicBezTo>
                    <a:cubicBezTo>
                      <a:pt x="258" y="11"/>
                      <a:pt x="259" y="11"/>
                      <a:pt x="259" y="11"/>
                    </a:cubicBezTo>
                    <a:cubicBezTo>
                      <a:pt x="260" y="11"/>
                      <a:pt x="258" y="10"/>
                      <a:pt x="259" y="10"/>
                    </a:cubicBezTo>
                    <a:cubicBezTo>
                      <a:pt x="260" y="11"/>
                      <a:pt x="263" y="12"/>
                      <a:pt x="264" y="11"/>
                    </a:cubicBezTo>
                    <a:cubicBezTo>
                      <a:pt x="265" y="11"/>
                      <a:pt x="265" y="11"/>
                      <a:pt x="266" y="11"/>
                    </a:cubicBezTo>
                    <a:cubicBezTo>
                      <a:pt x="265" y="11"/>
                      <a:pt x="264" y="10"/>
                      <a:pt x="263" y="10"/>
                    </a:cubicBezTo>
                    <a:cubicBezTo>
                      <a:pt x="264" y="9"/>
                      <a:pt x="266" y="10"/>
                      <a:pt x="268" y="9"/>
                    </a:cubicBezTo>
                    <a:cubicBezTo>
                      <a:pt x="270" y="9"/>
                      <a:pt x="272" y="8"/>
                      <a:pt x="275" y="10"/>
                    </a:cubicBezTo>
                    <a:cubicBezTo>
                      <a:pt x="277" y="9"/>
                      <a:pt x="280" y="9"/>
                      <a:pt x="283" y="9"/>
                    </a:cubicBezTo>
                    <a:cubicBezTo>
                      <a:pt x="284" y="10"/>
                      <a:pt x="285" y="10"/>
                      <a:pt x="286" y="9"/>
                    </a:cubicBezTo>
                    <a:cubicBezTo>
                      <a:pt x="287" y="10"/>
                      <a:pt x="288" y="10"/>
                      <a:pt x="290" y="10"/>
                    </a:cubicBezTo>
                    <a:cubicBezTo>
                      <a:pt x="291" y="12"/>
                      <a:pt x="292" y="10"/>
                      <a:pt x="294" y="9"/>
                    </a:cubicBezTo>
                    <a:cubicBezTo>
                      <a:pt x="295" y="10"/>
                      <a:pt x="296" y="10"/>
                      <a:pt x="297" y="9"/>
                    </a:cubicBezTo>
                    <a:cubicBezTo>
                      <a:pt x="298" y="9"/>
                      <a:pt x="299" y="10"/>
                      <a:pt x="299" y="11"/>
                    </a:cubicBezTo>
                    <a:cubicBezTo>
                      <a:pt x="301" y="11"/>
                      <a:pt x="302" y="10"/>
                      <a:pt x="304" y="10"/>
                    </a:cubicBezTo>
                    <a:cubicBezTo>
                      <a:pt x="304" y="10"/>
                      <a:pt x="304" y="11"/>
                      <a:pt x="303" y="11"/>
                    </a:cubicBezTo>
                    <a:cubicBezTo>
                      <a:pt x="305" y="12"/>
                      <a:pt x="307" y="12"/>
                      <a:pt x="308" y="11"/>
                    </a:cubicBezTo>
                    <a:cubicBezTo>
                      <a:pt x="308" y="11"/>
                      <a:pt x="308" y="12"/>
                      <a:pt x="308" y="13"/>
                    </a:cubicBezTo>
                    <a:cubicBezTo>
                      <a:pt x="310" y="13"/>
                      <a:pt x="312" y="12"/>
                      <a:pt x="313" y="13"/>
                    </a:cubicBezTo>
                    <a:cubicBezTo>
                      <a:pt x="314" y="13"/>
                      <a:pt x="315" y="12"/>
                      <a:pt x="317" y="13"/>
                    </a:cubicBezTo>
                    <a:cubicBezTo>
                      <a:pt x="317" y="13"/>
                      <a:pt x="317" y="12"/>
                      <a:pt x="318" y="13"/>
                    </a:cubicBezTo>
                    <a:cubicBezTo>
                      <a:pt x="318" y="13"/>
                      <a:pt x="318" y="13"/>
                      <a:pt x="318" y="13"/>
                    </a:cubicBezTo>
                    <a:cubicBezTo>
                      <a:pt x="318" y="12"/>
                      <a:pt x="318" y="12"/>
                      <a:pt x="318" y="13"/>
                    </a:cubicBezTo>
                    <a:cubicBezTo>
                      <a:pt x="316" y="11"/>
                      <a:pt x="316" y="12"/>
                      <a:pt x="315" y="11"/>
                    </a:cubicBezTo>
                    <a:cubicBezTo>
                      <a:pt x="315" y="11"/>
                      <a:pt x="316" y="11"/>
                      <a:pt x="316" y="11"/>
                    </a:cubicBezTo>
                    <a:cubicBezTo>
                      <a:pt x="317" y="12"/>
                      <a:pt x="318" y="12"/>
                      <a:pt x="319" y="12"/>
                    </a:cubicBezTo>
                    <a:cubicBezTo>
                      <a:pt x="320" y="12"/>
                      <a:pt x="319" y="12"/>
                      <a:pt x="319" y="13"/>
                    </a:cubicBezTo>
                    <a:cubicBezTo>
                      <a:pt x="322" y="14"/>
                      <a:pt x="324" y="13"/>
                      <a:pt x="327" y="14"/>
                    </a:cubicBezTo>
                    <a:cubicBezTo>
                      <a:pt x="327" y="13"/>
                      <a:pt x="328" y="13"/>
                      <a:pt x="329" y="13"/>
                    </a:cubicBezTo>
                    <a:cubicBezTo>
                      <a:pt x="329" y="12"/>
                      <a:pt x="330" y="12"/>
                      <a:pt x="331" y="12"/>
                    </a:cubicBezTo>
                    <a:cubicBezTo>
                      <a:pt x="332" y="13"/>
                      <a:pt x="333" y="12"/>
                      <a:pt x="334" y="12"/>
                    </a:cubicBezTo>
                    <a:cubicBezTo>
                      <a:pt x="334" y="12"/>
                      <a:pt x="334" y="11"/>
                      <a:pt x="334" y="11"/>
                    </a:cubicBezTo>
                    <a:cubicBezTo>
                      <a:pt x="335" y="10"/>
                      <a:pt x="336" y="12"/>
                      <a:pt x="337" y="11"/>
                    </a:cubicBezTo>
                    <a:cubicBezTo>
                      <a:pt x="337" y="11"/>
                      <a:pt x="337" y="11"/>
                      <a:pt x="338" y="10"/>
                    </a:cubicBezTo>
                    <a:cubicBezTo>
                      <a:pt x="338" y="10"/>
                      <a:pt x="338" y="10"/>
                      <a:pt x="338" y="10"/>
                    </a:cubicBezTo>
                    <a:cubicBezTo>
                      <a:pt x="339" y="11"/>
                      <a:pt x="338" y="10"/>
                      <a:pt x="338" y="11"/>
                    </a:cubicBezTo>
                    <a:cubicBezTo>
                      <a:pt x="338" y="11"/>
                      <a:pt x="339" y="11"/>
                      <a:pt x="339" y="11"/>
                    </a:cubicBezTo>
                    <a:cubicBezTo>
                      <a:pt x="340" y="11"/>
                      <a:pt x="340" y="11"/>
                      <a:pt x="340" y="10"/>
                    </a:cubicBezTo>
                    <a:cubicBezTo>
                      <a:pt x="341" y="13"/>
                      <a:pt x="344" y="11"/>
                      <a:pt x="346" y="12"/>
                    </a:cubicBezTo>
                    <a:cubicBezTo>
                      <a:pt x="346" y="12"/>
                      <a:pt x="346" y="12"/>
                      <a:pt x="346" y="12"/>
                    </a:cubicBezTo>
                    <a:cubicBezTo>
                      <a:pt x="347" y="12"/>
                      <a:pt x="348" y="12"/>
                      <a:pt x="349" y="13"/>
                    </a:cubicBezTo>
                    <a:cubicBezTo>
                      <a:pt x="350" y="12"/>
                      <a:pt x="350" y="11"/>
                      <a:pt x="351" y="10"/>
                    </a:cubicBezTo>
                    <a:cubicBezTo>
                      <a:pt x="351" y="11"/>
                      <a:pt x="351" y="11"/>
                      <a:pt x="351" y="12"/>
                    </a:cubicBezTo>
                    <a:cubicBezTo>
                      <a:pt x="353" y="11"/>
                      <a:pt x="356" y="11"/>
                      <a:pt x="358" y="11"/>
                    </a:cubicBezTo>
                    <a:cubicBezTo>
                      <a:pt x="358" y="12"/>
                      <a:pt x="358" y="12"/>
                      <a:pt x="358" y="12"/>
                    </a:cubicBezTo>
                    <a:cubicBezTo>
                      <a:pt x="359" y="12"/>
                      <a:pt x="360" y="12"/>
                      <a:pt x="360" y="12"/>
                    </a:cubicBezTo>
                    <a:cubicBezTo>
                      <a:pt x="360" y="12"/>
                      <a:pt x="361" y="12"/>
                      <a:pt x="361" y="12"/>
                    </a:cubicBezTo>
                    <a:cubicBezTo>
                      <a:pt x="361" y="13"/>
                      <a:pt x="360" y="12"/>
                      <a:pt x="360" y="13"/>
                    </a:cubicBezTo>
                    <a:cubicBezTo>
                      <a:pt x="358" y="13"/>
                      <a:pt x="356" y="14"/>
                      <a:pt x="354" y="13"/>
                    </a:cubicBezTo>
                    <a:cubicBezTo>
                      <a:pt x="353" y="13"/>
                      <a:pt x="353" y="14"/>
                      <a:pt x="352" y="14"/>
                    </a:cubicBezTo>
                    <a:cubicBezTo>
                      <a:pt x="352" y="13"/>
                      <a:pt x="352" y="13"/>
                      <a:pt x="351" y="13"/>
                    </a:cubicBezTo>
                    <a:cubicBezTo>
                      <a:pt x="351" y="13"/>
                      <a:pt x="350" y="13"/>
                      <a:pt x="350" y="14"/>
                    </a:cubicBezTo>
                    <a:cubicBezTo>
                      <a:pt x="347" y="13"/>
                      <a:pt x="344" y="13"/>
                      <a:pt x="341" y="14"/>
                    </a:cubicBezTo>
                    <a:cubicBezTo>
                      <a:pt x="340" y="13"/>
                      <a:pt x="339" y="13"/>
                      <a:pt x="339" y="13"/>
                    </a:cubicBezTo>
                    <a:cubicBezTo>
                      <a:pt x="340" y="15"/>
                      <a:pt x="342" y="14"/>
                      <a:pt x="343" y="15"/>
                    </a:cubicBezTo>
                    <a:cubicBezTo>
                      <a:pt x="343" y="15"/>
                      <a:pt x="343" y="14"/>
                      <a:pt x="344" y="14"/>
                    </a:cubicBezTo>
                    <a:cubicBezTo>
                      <a:pt x="345" y="15"/>
                      <a:pt x="346" y="14"/>
                      <a:pt x="347" y="15"/>
                    </a:cubicBezTo>
                    <a:cubicBezTo>
                      <a:pt x="347" y="15"/>
                      <a:pt x="348" y="14"/>
                      <a:pt x="349" y="15"/>
                    </a:cubicBezTo>
                    <a:cubicBezTo>
                      <a:pt x="352" y="14"/>
                      <a:pt x="354" y="15"/>
                      <a:pt x="357" y="15"/>
                    </a:cubicBezTo>
                    <a:cubicBezTo>
                      <a:pt x="358" y="16"/>
                      <a:pt x="359" y="16"/>
                      <a:pt x="360" y="15"/>
                    </a:cubicBezTo>
                    <a:cubicBezTo>
                      <a:pt x="361" y="16"/>
                      <a:pt x="362" y="16"/>
                      <a:pt x="363" y="16"/>
                    </a:cubicBezTo>
                    <a:cubicBezTo>
                      <a:pt x="364" y="16"/>
                      <a:pt x="364" y="16"/>
                      <a:pt x="364" y="16"/>
                    </a:cubicBezTo>
                    <a:cubicBezTo>
                      <a:pt x="366" y="15"/>
                      <a:pt x="369" y="17"/>
                      <a:pt x="370" y="15"/>
                    </a:cubicBezTo>
                    <a:cubicBezTo>
                      <a:pt x="372" y="17"/>
                      <a:pt x="373" y="16"/>
                      <a:pt x="375" y="17"/>
                    </a:cubicBezTo>
                    <a:cubicBezTo>
                      <a:pt x="376" y="16"/>
                      <a:pt x="378" y="16"/>
                      <a:pt x="379" y="17"/>
                    </a:cubicBezTo>
                    <a:cubicBezTo>
                      <a:pt x="379" y="17"/>
                      <a:pt x="380" y="16"/>
                      <a:pt x="380" y="16"/>
                    </a:cubicBezTo>
                    <a:cubicBezTo>
                      <a:pt x="385" y="18"/>
                      <a:pt x="389" y="16"/>
                      <a:pt x="394" y="18"/>
                    </a:cubicBezTo>
                    <a:cubicBezTo>
                      <a:pt x="395" y="18"/>
                      <a:pt x="395" y="18"/>
                      <a:pt x="396" y="18"/>
                    </a:cubicBezTo>
                    <a:cubicBezTo>
                      <a:pt x="396" y="18"/>
                      <a:pt x="397" y="17"/>
                      <a:pt x="397" y="18"/>
                    </a:cubicBezTo>
                    <a:cubicBezTo>
                      <a:pt x="397" y="19"/>
                      <a:pt x="398" y="17"/>
                      <a:pt x="399" y="19"/>
                    </a:cubicBezTo>
                    <a:cubicBezTo>
                      <a:pt x="402" y="18"/>
                      <a:pt x="405" y="18"/>
                      <a:pt x="408" y="19"/>
                    </a:cubicBezTo>
                    <a:cubicBezTo>
                      <a:pt x="408" y="19"/>
                      <a:pt x="408" y="19"/>
                      <a:pt x="409" y="18"/>
                    </a:cubicBezTo>
                    <a:cubicBezTo>
                      <a:pt x="409" y="18"/>
                      <a:pt x="409" y="19"/>
                      <a:pt x="409" y="19"/>
                    </a:cubicBezTo>
                    <a:cubicBezTo>
                      <a:pt x="413" y="19"/>
                      <a:pt x="416" y="19"/>
                      <a:pt x="420" y="20"/>
                    </a:cubicBezTo>
                    <a:cubicBezTo>
                      <a:pt x="421" y="19"/>
                      <a:pt x="423" y="21"/>
                      <a:pt x="425" y="20"/>
                    </a:cubicBezTo>
                    <a:cubicBezTo>
                      <a:pt x="425" y="20"/>
                      <a:pt x="426" y="20"/>
                      <a:pt x="426" y="21"/>
                    </a:cubicBezTo>
                    <a:cubicBezTo>
                      <a:pt x="426" y="20"/>
                      <a:pt x="428" y="20"/>
                      <a:pt x="428" y="21"/>
                    </a:cubicBezTo>
                    <a:cubicBezTo>
                      <a:pt x="429" y="20"/>
                      <a:pt x="430" y="21"/>
                      <a:pt x="431" y="20"/>
                    </a:cubicBezTo>
                    <a:cubicBezTo>
                      <a:pt x="431" y="21"/>
                      <a:pt x="432" y="20"/>
                      <a:pt x="432" y="21"/>
                    </a:cubicBezTo>
                    <a:cubicBezTo>
                      <a:pt x="433" y="21"/>
                      <a:pt x="433" y="21"/>
                      <a:pt x="434" y="21"/>
                    </a:cubicBezTo>
                    <a:cubicBezTo>
                      <a:pt x="435" y="21"/>
                      <a:pt x="438" y="20"/>
                      <a:pt x="439" y="22"/>
                    </a:cubicBezTo>
                    <a:cubicBezTo>
                      <a:pt x="440" y="22"/>
                      <a:pt x="441" y="22"/>
                      <a:pt x="442" y="21"/>
                    </a:cubicBezTo>
                    <a:cubicBezTo>
                      <a:pt x="443" y="22"/>
                      <a:pt x="445" y="22"/>
                      <a:pt x="446" y="22"/>
                    </a:cubicBezTo>
                    <a:cubicBezTo>
                      <a:pt x="447" y="22"/>
                      <a:pt x="446" y="22"/>
                      <a:pt x="447" y="23"/>
                    </a:cubicBezTo>
                    <a:cubicBezTo>
                      <a:pt x="448" y="22"/>
                      <a:pt x="449" y="22"/>
                      <a:pt x="449" y="22"/>
                    </a:cubicBezTo>
                    <a:cubicBezTo>
                      <a:pt x="451" y="23"/>
                      <a:pt x="453" y="22"/>
                      <a:pt x="454" y="23"/>
                    </a:cubicBezTo>
                    <a:cubicBezTo>
                      <a:pt x="458" y="22"/>
                      <a:pt x="463" y="24"/>
                      <a:pt x="467" y="23"/>
                    </a:cubicBezTo>
                    <a:cubicBezTo>
                      <a:pt x="468" y="24"/>
                      <a:pt x="468" y="24"/>
                      <a:pt x="468" y="24"/>
                    </a:cubicBezTo>
                    <a:cubicBezTo>
                      <a:pt x="469" y="24"/>
                      <a:pt x="468" y="24"/>
                      <a:pt x="469" y="24"/>
                    </a:cubicBezTo>
                    <a:cubicBezTo>
                      <a:pt x="469" y="25"/>
                      <a:pt x="470" y="24"/>
                      <a:pt x="470" y="25"/>
                    </a:cubicBezTo>
                    <a:cubicBezTo>
                      <a:pt x="471" y="24"/>
                      <a:pt x="473" y="25"/>
                      <a:pt x="475" y="24"/>
                    </a:cubicBezTo>
                    <a:cubicBezTo>
                      <a:pt x="475" y="26"/>
                      <a:pt x="477" y="25"/>
                      <a:pt x="477" y="24"/>
                    </a:cubicBezTo>
                    <a:cubicBezTo>
                      <a:pt x="478" y="24"/>
                      <a:pt x="478" y="25"/>
                      <a:pt x="478" y="25"/>
                    </a:cubicBezTo>
                    <a:cubicBezTo>
                      <a:pt x="479" y="25"/>
                      <a:pt x="480" y="24"/>
                      <a:pt x="481" y="25"/>
                    </a:cubicBezTo>
                    <a:cubicBezTo>
                      <a:pt x="482" y="25"/>
                      <a:pt x="481" y="24"/>
                      <a:pt x="482" y="24"/>
                    </a:cubicBezTo>
                    <a:cubicBezTo>
                      <a:pt x="482" y="24"/>
                      <a:pt x="482" y="26"/>
                      <a:pt x="483" y="26"/>
                    </a:cubicBezTo>
                    <a:cubicBezTo>
                      <a:pt x="484" y="25"/>
                      <a:pt x="483" y="25"/>
                      <a:pt x="483" y="25"/>
                    </a:cubicBezTo>
                    <a:cubicBezTo>
                      <a:pt x="485" y="25"/>
                      <a:pt x="487" y="25"/>
                      <a:pt x="489" y="26"/>
                    </a:cubicBezTo>
                    <a:cubicBezTo>
                      <a:pt x="489" y="26"/>
                      <a:pt x="489" y="26"/>
                      <a:pt x="490" y="25"/>
                    </a:cubicBezTo>
                    <a:cubicBezTo>
                      <a:pt x="490" y="26"/>
                      <a:pt x="490" y="26"/>
                      <a:pt x="491" y="26"/>
                    </a:cubicBezTo>
                    <a:cubicBezTo>
                      <a:pt x="492" y="27"/>
                      <a:pt x="493" y="25"/>
                      <a:pt x="494" y="26"/>
                    </a:cubicBezTo>
                    <a:cubicBezTo>
                      <a:pt x="495" y="26"/>
                      <a:pt x="496" y="26"/>
                      <a:pt x="497" y="27"/>
                    </a:cubicBezTo>
                    <a:cubicBezTo>
                      <a:pt x="496" y="27"/>
                      <a:pt x="495" y="28"/>
                      <a:pt x="495" y="28"/>
                    </a:cubicBezTo>
                    <a:cubicBezTo>
                      <a:pt x="494" y="28"/>
                      <a:pt x="495" y="28"/>
                      <a:pt x="495" y="29"/>
                    </a:cubicBezTo>
                    <a:cubicBezTo>
                      <a:pt x="494" y="29"/>
                      <a:pt x="494" y="29"/>
                      <a:pt x="493" y="29"/>
                    </a:cubicBezTo>
                    <a:cubicBezTo>
                      <a:pt x="493" y="29"/>
                      <a:pt x="492" y="28"/>
                      <a:pt x="492" y="28"/>
                    </a:cubicBezTo>
                    <a:cubicBezTo>
                      <a:pt x="492" y="28"/>
                      <a:pt x="492" y="27"/>
                      <a:pt x="492" y="27"/>
                    </a:cubicBezTo>
                    <a:cubicBezTo>
                      <a:pt x="490" y="27"/>
                      <a:pt x="489" y="28"/>
                      <a:pt x="487" y="28"/>
                    </a:cubicBezTo>
                    <a:cubicBezTo>
                      <a:pt x="486" y="27"/>
                      <a:pt x="485" y="28"/>
                      <a:pt x="485" y="28"/>
                    </a:cubicBezTo>
                    <a:cubicBezTo>
                      <a:pt x="484" y="28"/>
                      <a:pt x="483" y="28"/>
                      <a:pt x="482" y="27"/>
                    </a:cubicBezTo>
                    <a:cubicBezTo>
                      <a:pt x="482" y="27"/>
                      <a:pt x="482" y="28"/>
                      <a:pt x="482" y="28"/>
                    </a:cubicBezTo>
                    <a:cubicBezTo>
                      <a:pt x="480" y="27"/>
                      <a:pt x="479" y="28"/>
                      <a:pt x="478" y="27"/>
                    </a:cubicBezTo>
                    <a:cubicBezTo>
                      <a:pt x="477" y="27"/>
                      <a:pt x="476" y="27"/>
                      <a:pt x="476" y="29"/>
                    </a:cubicBezTo>
                    <a:cubicBezTo>
                      <a:pt x="475" y="28"/>
                      <a:pt x="476" y="28"/>
                      <a:pt x="476" y="27"/>
                    </a:cubicBezTo>
                    <a:cubicBezTo>
                      <a:pt x="475" y="27"/>
                      <a:pt x="473" y="26"/>
                      <a:pt x="472" y="27"/>
                    </a:cubicBezTo>
                    <a:cubicBezTo>
                      <a:pt x="471" y="27"/>
                      <a:pt x="472" y="27"/>
                      <a:pt x="472" y="27"/>
                    </a:cubicBezTo>
                    <a:cubicBezTo>
                      <a:pt x="471" y="26"/>
                      <a:pt x="471" y="27"/>
                      <a:pt x="470" y="27"/>
                    </a:cubicBezTo>
                    <a:cubicBezTo>
                      <a:pt x="469" y="27"/>
                      <a:pt x="469" y="27"/>
                      <a:pt x="469" y="26"/>
                    </a:cubicBezTo>
                    <a:cubicBezTo>
                      <a:pt x="468" y="26"/>
                      <a:pt x="468" y="26"/>
                      <a:pt x="467" y="26"/>
                    </a:cubicBezTo>
                    <a:cubicBezTo>
                      <a:pt x="467" y="27"/>
                      <a:pt x="467" y="26"/>
                      <a:pt x="467" y="27"/>
                    </a:cubicBezTo>
                    <a:cubicBezTo>
                      <a:pt x="466" y="27"/>
                      <a:pt x="466" y="26"/>
                      <a:pt x="466" y="26"/>
                    </a:cubicBezTo>
                    <a:cubicBezTo>
                      <a:pt x="464" y="27"/>
                      <a:pt x="461" y="27"/>
                      <a:pt x="459" y="26"/>
                    </a:cubicBezTo>
                    <a:cubicBezTo>
                      <a:pt x="458" y="26"/>
                      <a:pt x="457" y="26"/>
                      <a:pt x="457" y="26"/>
                    </a:cubicBezTo>
                    <a:cubicBezTo>
                      <a:pt x="457" y="26"/>
                      <a:pt x="456" y="26"/>
                      <a:pt x="456" y="25"/>
                    </a:cubicBezTo>
                    <a:cubicBezTo>
                      <a:pt x="456" y="26"/>
                      <a:pt x="455" y="26"/>
                      <a:pt x="456" y="27"/>
                    </a:cubicBezTo>
                    <a:cubicBezTo>
                      <a:pt x="455" y="27"/>
                      <a:pt x="454" y="27"/>
                      <a:pt x="455" y="27"/>
                    </a:cubicBezTo>
                    <a:cubicBezTo>
                      <a:pt x="455" y="28"/>
                      <a:pt x="454" y="27"/>
                      <a:pt x="454" y="27"/>
                    </a:cubicBezTo>
                    <a:cubicBezTo>
                      <a:pt x="454" y="26"/>
                      <a:pt x="453" y="27"/>
                      <a:pt x="453" y="27"/>
                    </a:cubicBezTo>
                    <a:cubicBezTo>
                      <a:pt x="452" y="26"/>
                      <a:pt x="453" y="26"/>
                      <a:pt x="454" y="26"/>
                    </a:cubicBezTo>
                    <a:cubicBezTo>
                      <a:pt x="454" y="25"/>
                      <a:pt x="453" y="25"/>
                      <a:pt x="453" y="25"/>
                    </a:cubicBezTo>
                    <a:cubicBezTo>
                      <a:pt x="452" y="26"/>
                      <a:pt x="452" y="25"/>
                      <a:pt x="451" y="26"/>
                    </a:cubicBezTo>
                    <a:cubicBezTo>
                      <a:pt x="450" y="25"/>
                      <a:pt x="448" y="25"/>
                      <a:pt x="447" y="25"/>
                    </a:cubicBezTo>
                    <a:cubicBezTo>
                      <a:pt x="446" y="25"/>
                      <a:pt x="446" y="25"/>
                      <a:pt x="446" y="25"/>
                    </a:cubicBezTo>
                    <a:cubicBezTo>
                      <a:pt x="446" y="25"/>
                      <a:pt x="445" y="25"/>
                      <a:pt x="445" y="25"/>
                    </a:cubicBezTo>
                    <a:cubicBezTo>
                      <a:pt x="443" y="24"/>
                      <a:pt x="442" y="25"/>
                      <a:pt x="440" y="24"/>
                    </a:cubicBezTo>
                    <a:cubicBezTo>
                      <a:pt x="440" y="24"/>
                      <a:pt x="439" y="24"/>
                      <a:pt x="439" y="25"/>
                    </a:cubicBezTo>
                    <a:cubicBezTo>
                      <a:pt x="438" y="24"/>
                      <a:pt x="438" y="25"/>
                      <a:pt x="437" y="25"/>
                    </a:cubicBezTo>
                    <a:cubicBezTo>
                      <a:pt x="436" y="25"/>
                      <a:pt x="437" y="25"/>
                      <a:pt x="437" y="26"/>
                    </a:cubicBezTo>
                    <a:cubicBezTo>
                      <a:pt x="436" y="25"/>
                      <a:pt x="435" y="24"/>
                      <a:pt x="435" y="24"/>
                    </a:cubicBezTo>
                    <a:cubicBezTo>
                      <a:pt x="434" y="24"/>
                      <a:pt x="433" y="25"/>
                      <a:pt x="432" y="26"/>
                    </a:cubicBezTo>
                    <a:cubicBezTo>
                      <a:pt x="431" y="26"/>
                      <a:pt x="433" y="25"/>
                      <a:pt x="434" y="24"/>
                    </a:cubicBezTo>
                    <a:cubicBezTo>
                      <a:pt x="434" y="24"/>
                      <a:pt x="433" y="24"/>
                      <a:pt x="433" y="24"/>
                    </a:cubicBezTo>
                    <a:cubicBezTo>
                      <a:pt x="433" y="23"/>
                      <a:pt x="432" y="24"/>
                      <a:pt x="432" y="23"/>
                    </a:cubicBezTo>
                    <a:cubicBezTo>
                      <a:pt x="431" y="24"/>
                      <a:pt x="430" y="24"/>
                      <a:pt x="430" y="25"/>
                    </a:cubicBezTo>
                    <a:cubicBezTo>
                      <a:pt x="429" y="24"/>
                      <a:pt x="428" y="25"/>
                      <a:pt x="427" y="24"/>
                    </a:cubicBezTo>
                    <a:cubicBezTo>
                      <a:pt x="427" y="24"/>
                      <a:pt x="426" y="24"/>
                      <a:pt x="426" y="25"/>
                    </a:cubicBezTo>
                    <a:cubicBezTo>
                      <a:pt x="426" y="25"/>
                      <a:pt x="425" y="24"/>
                      <a:pt x="425" y="24"/>
                    </a:cubicBezTo>
                    <a:cubicBezTo>
                      <a:pt x="425" y="24"/>
                      <a:pt x="424" y="25"/>
                      <a:pt x="424" y="24"/>
                    </a:cubicBezTo>
                    <a:cubicBezTo>
                      <a:pt x="423" y="25"/>
                      <a:pt x="422" y="27"/>
                      <a:pt x="421" y="26"/>
                    </a:cubicBezTo>
                    <a:cubicBezTo>
                      <a:pt x="421" y="26"/>
                      <a:pt x="421" y="26"/>
                      <a:pt x="421" y="26"/>
                    </a:cubicBezTo>
                    <a:cubicBezTo>
                      <a:pt x="421" y="26"/>
                      <a:pt x="422" y="25"/>
                      <a:pt x="422" y="25"/>
                    </a:cubicBezTo>
                    <a:cubicBezTo>
                      <a:pt x="421" y="23"/>
                      <a:pt x="419" y="25"/>
                      <a:pt x="418" y="25"/>
                    </a:cubicBezTo>
                    <a:cubicBezTo>
                      <a:pt x="417" y="24"/>
                      <a:pt x="417" y="24"/>
                      <a:pt x="417" y="23"/>
                    </a:cubicBezTo>
                    <a:cubicBezTo>
                      <a:pt x="417" y="23"/>
                      <a:pt x="417" y="23"/>
                      <a:pt x="417" y="23"/>
                    </a:cubicBezTo>
                    <a:cubicBezTo>
                      <a:pt x="416" y="24"/>
                      <a:pt x="415" y="25"/>
                      <a:pt x="414" y="25"/>
                    </a:cubicBezTo>
                    <a:cubicBezTo>
                      <a:pt x="413" y="25"/>
                      <a:pt x="413" y="24"/>
                      <a:pt x="413" y="24"/>
                    </a:cubicBezTo>
                    <a:cubicBezTo>
                      <a:pt x="414" y="24"/>
                      <a:pt x="415" y="24"/>
                      <a:pt x="415" y="24"/>
                    </a:cubicBezTo>
                    <a:cubicBezTo>
                      <a:pt x="415" y="23"/>
                      <a:pt x="414" y="23"/>
                      <a:pt x="414" y="23"/>
                    </a:cubicBezTo>
                    <a:cubicBezTo>
                      <a:pt x="413" y="23"/>
                      <a:pt x="414" y="23"/>
                      <a:pt x="413" y="24"/>
                    </a:cubicBezTo>
                    <a:cubicBezTo>
                      <a:pt x="413" y="23"/>
                      <a:pt x="412" y="24"/>
                      <a:pt x="412" y="24"/>
                    </a:cubicBezTo>
                    <a:cubicBezTo>
                      <a:pt x="411" y="24"/>
                      <a:pt x="412" y="24"/>
                      <a:pt x="411" y="24"/>
                    </a:cubicBezTo>
                    <a:cubicBezTo>
                      <a:pt x="411" y="25"/>
                      <a:pt x="410" y="24"/>
                      <a:pt x="409" y="25"/>
                    </a:cubicBezTo>
                    <a:cubicBezTo>
                      <a:pt x="409" y="24"/>
                      <a:pt x="410" y="24"/>
                      <a:pt x="409" y="23"/>
                    </a:cubicBezTo>
                    <a:cubicBezTo>
                      <a:pt x="408" y="23"/>
                      <a:pt x="408" y="23"/>
                      <a:pt x="408" y="24"/>
                    </a:cubicBezTo>
                    <a:cubicBezTo>
                      <a:pt x="407" y="24"/>
                      <a:pt x="407" y="24"/>
                      <a:pt x="406" y="24"/>
                    </a:cubicBezTo>
                    <a:cubicBezTo>
                      <a:pt x="406" y="25"/>
                      <a:pt x="406" y="26"/>
                      <a:pt x="405" y="26"/>
                    </a:cubicBezTo>
                    <a:cubicBezTo>
                      <a:pt x="405" y="26"/>
                      <a:pt x="405" y="25"/>
                      <a:pt x="405" y="24"/>
                    </a:cubicBezTo>
                    <a:cubicBezTo>
                      <a:pt x="404" y="24"/>
                      <a:pt x="403" y="25"/>
                      <a:pt x="402" y="25"/>
                    </a:cubicBezTo>
                    <a:cubicBezTo>
                      <a:pt x="402" y="24"/>
                      <a:pt x="401" y="25"/>
                      <a:pt x="401" y="24"/>
                    </a:cubicBezTo>
                    <a:cubicBezTo>
                      <a:pt x="401" y="24"/>
                      <a:pt x="402" y="24"/>
                      <a:pt x="402" y="23"/>
                    </a:cubicBezTo>
                    <a:cubicBezTo>
                      <a:pt x="401" y="22"/>
                      <a:pt x="398" y="23"/>
                      <a:pt x="399" y="24"/>
                    </a:cubicBezTo>
                    <a:cubicBezTo>
                      <a:pt x="399" y="25"/>
                      <a:pt x="398" y="25"/>
                      <a:pt x="398" y="25"/>
                    </a:cubicBezTo>
                    <a:cubicBezTo>
                      <a:pt x="398" y="24"/>
                      <a:pt x="398" y="24"/>
                      <a:pt x="398" y="23"/>
                    </a:cubicBezTo>
                    <a:cubicBezTo>
                      <a:pt x="396" y="22"/>
                      <a:pt x="395" y="25"/>
                      <a:pt x="392" y="24"/>
                    </a:cubicBezTo>
                    <a:cubicBezTo>
                      <a:pt x="391" y="25"/>
                      <a:pt x="389" y="23"/>
                      <a:pt x="387" y="24"/>
                    </a:cubicBezTo>
                    <a:cubicBezTo>
                      <a:pt x="387" y="24"/>
                      <a:pt x="388" y="24"/>
                      <a:pt x="387" y="25"/>
                    </a:cubicBezTo>
                    <a:cubicBezTo>
                      <a:pt x="388" y="25"/>
                      <a:pt x="389" y="25"/>
                      <a:pt x="389" y="25"/>
                    </a:cubicBezTo>
                    <a:cubicBezTo>
                      <a:pt x="390" y="25"/>
                      <a:pt x="390" y="25"/>
                      <a:pt x="390" y="26"/>
                    </a:cubicBezTo>
                    <a:cubicBezTo>
                      <a:pt x="391" y="26"/>
                      <a:pt x="391" y="26"/>
                      <a:pt x="392" y="25"/>
                    </a:cubicBezTo>
                    <a:cubicBezTo>
                      <a:pt x="394" y="25"/>
                      <a:pt x="396" y="26"/>
                      <a:pt x="398" y="25"/>
                    </a:cubicBezTo>
                    <a:cubicBezTo>
                      <a:pt x="398" y="26"/>
                      <a:pt x="398" y="25"/>
                      <a:pt x="399" y="26"/>
                    </a:cubicBezTo>
                    <a:cubicBezTo>
                      <a:pt x="401" y="25"/>
                      <a:pt x="403" y="27"/>
                      <a:pt x="405" y="26"/>
                    </a:cubicBezTo>
                    <a:cubicBezTo>
                      <a:pt x="405" y="26"/>
                      <a:pt x="405" y="26"/>
                      <a:pt x="405" y="26"/>
                    </a:cubicBezTo>
                    <a:cubicBezTo>
                      <a:pt x="406" y="26"/>
                      <a:pt x="406" y="26"/>
                      <a:pt x="407" y="27"/>
                    </a:cubicBezTo>
                    <a:cubicBezTo>
                      <a:pt x="409" y="26"/>
                      <a:pt x="410" y="25"/>
                      <a:pt x="411" y="24"/>
                    </a:cubicBezTo>
                    <a:cubicBezTo>
                      <a:pt x="411" y="24"/>
                      <a:pt x="412" y="24"/>
                      <a:pt x="412" y="24"/>
                    </a:cubicBezTo>
                    <a:cubicBezTo>
                      <a:pt x="412" y="26"/>
                      <a:pt x="410" y="26"/>
                      <a:pt x="410" y="27"/>
                    </a:cubicBezTo>
                    <a:cubicBezTo>
                      <a:pt x="410" y="28"/>
                      <a:pt x="412" y="28"/>
                      <a:pt x="413" y="27"/>
                    </a:cubicBezTo>
                    <a:cubicBezTo>
                      <a:pt x="414" y="27"/>
                      <a:pt x="415" y="28"/>
                      <a:pt x="416" y="27"/>
                    </a:cubicBezTo>
                    <a:cubicBezTo>
                      <a:pt x="416" y="27"/>
                      <a:pt x="416" y="28"/>
                      <a:pt x="416" y="28"/>
                    </a:cubicBezTo>
                    <a:cubicBezTo>
                      <a:pt x="418" y="27"/>
                      <a:pt x="419" y="28"/>
                      <a:pt x="420" y="27"/>
                    </a:cubicBezTo>
                    <a:cubicBezTo>
                      <a:pt x="421" y="28"/>
                      <a:pt x="421" y="28"/>
                      <a:pt x="422" y="29"/>
                    </a:cubicBezTo>
                    <a:cubicBezTo>
                      <a:pt x="422" y="28"/>
                      <a:pt x="421" y="28"/>
                      <a:pt x="422" y="27"/>
                    </a:cubicBezTo>
                    <a:cubicBezTo>
                      <a:pt x="422" y="28"/>
                      <a:pt x="422" y="28"/>
                      <a:pt x="423" y="27"/>
                    </a:cubicBezTo>
                    <a:cubicBezTo>
                      <a:pt x="423" y="28"/>
                      <a:pt x="425" y="29"/>
                      <a:pt x="425" y="28"/>
                    </a:cubicBezTo>
                    <a:cubicBezTo>
                      <a:pt x="427" y="30"/>
                      <a:pt x="429" y="27"/>
                      <a:pt x="431" y="28"/>
                    </a:cubicBezTo>
                    <a:cubicBezTo>
                      <a:pt x="430" y="29"/>
                      <a:pt x="430" y="29"/>
                      <a:pt x="430" y="29"/>
                    </a:cubicBezTo>
                    <a:cubicBezTo>
                      <a:pt x="430" y="30"/>
                      <a:pt x="430" y="29"/>
                      <a:pt x="429" y="30"/>
                    </a:cubicBezTo>
                    <a:cubicBezTo>
                      <a:pt x="429" y="31"/>
                      <a:pt x="431" y="31"/>
                      <a:pt x="430" y="32"/>
                    </a:cubicBezTo>
                    <a:cubicBezTo>
                      <a:pt x="430" y="31"/>
                      <a:pt x="429" y="31"/>
                      <a:pt x="429" y="31"/>
                    </a:cubicBezTo>
                    <a:cubicBezTo>
                      <a:pt x="429" y="30"/>
                      <a:pt x="429" y="30"/>
                      <a:pt x="429" y="30"/>
                    </a:cubicBezTo>
                    <a:cubicBezTo>
                      <a:pt x="428" y="29"/>
                      <a:pt x="426" y="30"/>
                      <a:pt x="426" y="29"/>
                    </a:cubicBezTo>
                    <a:cubicBezTo>
                      <a:pt x="424" y="28"/>
                      <a:pt x="424" y="31"/>
                      <a:pt x="422" y="30"/>
                    </a:cubicBezTo>
                    <a:cubicBezTo>
                      <a:pt x="422" y="30"/>
                      <a:pt x="423" y="30"/>
                      <a:pt x="423" y="29"/>
                    </a:cubicBezTo>
                    <a:cubicBezTo>
                      <a:pt x="422" y="29"/>
                      <a:pt x="422" y="29"/>
                      <a:pt x="421" y="29"/>
                    </a:cubicBezTo>
                    <a:cubicBezTo>
                      <a:pt x="422" y="30"/>
                      <a:pt x="420" y="31"/>
                      <a:pt x="421" y="32"/>
                    </a:cubicBezTo>
                    <a:cubicBezTo>
                      <a:pt x="420" y="32"/>
                      <a:pt x="419" y="32"/>
                      <a:pt x="419" y="33"/>
                    </a:cubicBezTo>
                    <a:cubicBezTo>
                      <a:pt x="418" y="32"/>
                      <a:pt x="419" y="32"/>
                      <a:pt x="420" y="32"/>
                    </a:cubicBezTo>
                    <a:cubicBezTo>
                      <a:pt x="420" y="31"/>
                      <a:pt x="420" y="29"/>
                      <a:pt x="421" y="29"/>
                    </a:cubicBezTo>
                    <a:cubicBezTo>
                      <a:pt x="421" y="29"/>
                      <a:pt x="421" y="29"/>
                      <a:pt x="421" y="29"/>
                    </a:cubicBezTo>
                    <a:cubicBezTo>
                      <a:pt x="420" y="29"/>
                      <a:pt x="418" y="30"/>
                      <a:pt x="417" y="29"/>
                    </a:cubicBezTo>
                    <a:cubicBezTo>
                      <a:pt x="417" y="30"/>
                      <a:pt x="416" y="30"/>
                      <a:pt x="416" y="31"/>
                    </a:cubicBezTo>
                    <a:cubicBezTo>
                      <a:pt x="415" y="28"/>
                      <a:pt x="414" y="30"/>
                      <a:pt x="412" y="30"/>
                    </a:cubicBezTo>
                    <a:cubicBezTo>
                      <a:pt x="412" y="29"/>
                      <a:pt x="412" y="29"/>
                      <a:pt x="412" y="29"/>
                    </a:cubicBezTo>
                    <a:cubicBezTo>
                      <a:pt x="411" y="28"/>
                      <a:pt x="411" y="29"/>
                      <a:pt x="411" y="30"/>
                    </a:cubicBezTo>
                    <a:cubicBezTo>
                      <a:pt x="410" y="29"/>
                      <a:pt x="410" y="29"/>
                      <a:pt x="409" y="29"/>
                    </a:cubicBezTo>
                    <a:cubicBezTo>
                      <a:pt x="408" y="29"/>
                      <a:pt x="407" y="30"/>
                      <a:pt x="406" y="30"/>
                    </a:cubicBezTo>
                    <a:cubicBezTo>
                      <a:pt x="407" y="31"/>
                      <a:pt x="406" y="32"/>
                      <a:pt x="406" y="32"/>
                    </a:cubicBezTo>
                    <a:cubicBezTo>
                      <a:pt x="407" y="33"/>
                      <a:pt x="407" y="33"/>
                      <a:pt x="408" y="33"/>
                    </a:cubicBezTo>
                    <a:cubicBezTo>
                      <a:pt x="408" y="33"/>
                      <a:pt x="408" y="32"/>
                      <a:pt x="408" y="32"/>
                    </a:cubicBezTo>
                    <a:cubicBezTo>
                      <a:pt x="409" y="32"/>
                      <a:pt x="409" y="32"/>
                      <a:pt x="410" y="32"/>
                    </a:cubicBezTo>
                    <a:cubicBezTo>
                      <a:pt x="410" y="32"/>
                      <a:pt x="410" y="33"/>
                      <a:pt x="410" y="33"/>
                    </a:cubicBezTo>
                    <a:cubicBezTo>
                      <a:pt x="411" y="33"/>
                      <a:pt x="410" y="31"/>
                      <a:pt x="411" y="31"/>
                    </a:cubicBezTo>
                    <a:cubicBezTo>
                      <a:pt x="412" y="32"/>
                      <a:pt x="410" y="34"/>
                      <a:pt x="412" y="34"/>
                    </a:cubicBezTo>
                    <a:cubicBezTo>
                      <a:pt x="413" y="34"/>
                      <a:pt x="415" y="34"/>
                      <a:pt x="417" y="34"/>
                    </a:cubicBezTo>
                    <a:cubicBezTo>
                      <a:pt x="417" y="34"/>
                      <a:pt x="417" y="34"/>
                      <a:pt x="417" y="34"/>
                    </a:cubicBezTo>
                    <a:cubicBezTo>
                      <a:pt x="417" y="33"/>
                      <a:pt x="418" y="34"/>
                      <a:pt x="418" y="33"/>
                    </a:cubicBezTo>
                    <a:cubicBezTo>
                      <a:pt x="420" y="35"/>
                      <a:pt x="421" y="33"/>
                      <a:pt x="422" y="32"/>
                    </a:cubicBezTo>
                    <a:cubicBezTo>
                      <a:pt x="423" y="32"/>
                      <a:pt x="421" y="33"/>
                      <a:pt x="422" y="33"/>
                    </a:cubicBezTo>
                    <a:cubicBezTo>
                      <a:pt x="422" y="34"/>
                      <a:pt x="422" y="34"/>
                      <a:pt x="423" y="35"/>
                    </a:cubicBezTo>
                    <a:cubicBezTo>
                      <a:pt x="424" y="34"/>
                      <a:pt x="425" y="34"/>
                      <a:pt x="426" y="34"/>
                    </a:cubicBezTo>
                    <a:cubicBezTo>
                      <a:pt x="427" y="36"/>
                      <a:pt x="429" y="34"/>
                      <a:pt x="430" y="36"/>
                    </a:cubicBezTo>
                    <a:cubicBezTo>
                      <a:pt x="430" y="35"/>
                      <a:pt x="430" y="35"/>
                      <a:pt x="430" y="35"/>
                    </a:cubicBezTo>
                    <a:cubicBezTo>
                      <a:pt x="431" y="35"/>
                      <a:pt x="432" y="34"/>
                      <a:pt x="433" y="35"/>
                    </a:cubicBezTo>
                    <a:cubicBezTo>
                      <a:pt x="434" y="34"/>
                      <a:pt x="435" y="35"/>
                      <a:pt x="437" y="35"/>
                    </a:cubicBezTo>
                    <a:cubicBezTo>
                      <a:pt x="437" y="34"/>
                      <a:pt x="436" y="34"/>
                      <a:pt x="437" y="34"/>
                    </a:cubicBezTo>
                    <a:cubicBezTo>
                      <a:pt x="438" y="36"/>
                      <a:pt x="440" y="34"/>
                      <a:pt x="442" y="36"/>
                    </a:cubicBezTo>
                    <a:cubicBezTo>
                      <a:pt x="443" y="35"/>
                      <a:pt x="443" y="35"/>
                      <a:pt x="443" y="35"/>
                    </a:cubicBezTo>
                    <a:cubicBezTo>
                      <a:pt x="443" y="35"/>
                      <a:pt x="443" y="35"/>
                      <a:pt x="443" y="35"/>
                    </a:cubicBezTo>
                    <a:cubicBezTo>
                      <a:pt x="444" y="36"/>
                      <a:pt x="444" y="35"/>
                      <a:pt x="444" y="35"/>
                    </a:cubicBezTo>
                    <a:cubicBezTo>
                      <a:pt x="445" y="35"/>
                      <a:pt x="445" y="35"/>
                      <a:pt x="445" y="35"/>
                    </a:cubicBezTo>
                    <a:cubicBezTo>
                      <a:pt x="446" y="35"/>
                      <a:pt x="446" y="35"/>
                      <a:pt x="447" y="35"/>
                    </a:cubicBezTo>
                    <a:cubicBezTo>
                      <a:pt x="447" y="35"/>
                      <a:pt x="448" y="36"/>
                      <a:pt x="448" y="36"/>
                    </a:cubicBezTo>
                    <a:cubicBezTo>
                      <a:pt x="449" y="35"/>
                      <a:pt x="448" y="35"/>
                      <a:pt x="448" y="35"/>
                    </a:cubicBezTo>
                    <a:cubicBezTo>
                      <a:pt x="448" y="35"/>
                      <a:pt x="449" y="36"/>
                      <a:pt x="449" y="36"/>
                    </a:cubicBezTo>
                    <a:cubicBezTo>
                      <a:pt x="450" y="36"/>
                      <a:pt x="450" y="36"/>
                      <a:pt x="451" y="36"/>
                    </a:cubicBezTo>
                    <a:cubicBezTo>
                      <a:pt x="452" y="35"/>
                      <a:pt x="455" y="36"/>
                      <a:pt x="456" y="36"/>
                    </a:cubicBezTo>
                    <a:cubicBezTo>
                      <a:pt x="458" y="35"/>
                      <a:pt x="459" y="36"/>
                      <a:pt x="461" y="35"/>
                    </a:cubicBezTo>
                    <a:cubicBezTo>
                      <a:pt x="462" y="36"/>
                      <a:pt x="462" y="35"/>
                      <a:pt x="463" y="36"/>
                    </a:cubicBezTo>
                    <a:cubicBezTo>
                      <a:pt x="464" y="36"/>
                      <a:pt x="464" y="36"/>
                      <a:pt x="465" y="36"/>
                    </a:cubicBezTo>
                    <a:cubicBezTo>
                      <a:pt x="467" y="34"/>
                      <a:pt x="470" y="38"/>
                      <a:pt x="472" y="36"/>
                    </a:cubicBezTo>
                    <a:cubicBezTo>
                      <a:pt x="472" y="36"/>
                      <a:pt x="473" y="36"/>
                      <a:pt x="473" y="36"/>
                    </a:cubicBezTo>
                    <a:cubicBezTo>
                      <a:pt x="474" y="36"/>
                      <a:pt x="473" y="36"/>
                      <a:pt x="473" y="37"/>
                    </a:cubicBezTo>
                    <a:cubicBezTo>
                      <a:pt x="474" y="37"/>
                      <a:pt x="474" y="36"/>
                      <a:pt x="474" y="36"/>
                    </a:cubicBezTo>
                    <a:cubicBezTo>
                      <a:pt x="475" y="36"/>
                      <a:pt x="477" y="35"/>
                      <a:pt x="477" y="37"/>
                    </a:cubicBezTo>
                    <a:cubicBezTo>
                      <a:pt x="479" y="37"/>
                      <a:pt x="479" y="36"/>
                      <a:pt x="481" y="37"/>
                    </a:cubicBezTo>
                    <a:cubicBezTo>
                      <a:pt x="481" y="36"/>
                      <a:pt x="481" y="36"/>
                      <a:pt x="481" y="36"/>
                    </a:cubicBezTo>
                    <a:cubicBezTo>
                      <a:pt x="482" y="35"/>
                      <a:pt x="485" y="35"/>
                      <a:pt x="486" y="36"/>
                    </a:cubicBezTo>
                    <a:cubicBezTo>
                      <a:pt x="487" y="36"/>
                      <a:pt x="487" y="35"/>
                      <a:pt x="487" y="36"/>
                    </a:cubicBezTo>
                    <a:cubicBezTo>
                      <a:pt x="488" y="37"/>
                      <a:pt x="489" y="36"/>
                      <a:pt x="491" y="37"/>
                    </a:cubicBezTo>
                    <a:cubicBezTo>
                      <a:pt x="491" y="36"/>
                      <a:pt x="491" y="36"/>
                      <a:pt x="491" y="36"/>
                    </a:cubicBezTo>
                    <a:cubicBezTo>
                      <a:pt x="492" y="36"/>
                      <a:pt x="493" y="37"/>
                      <a:pt x="493" y="36"/>
                    </a:cubicBezTo>
                    <a:cubicBezTo>
                      <a:pt x="496" y="36"/>
                      <a:pt x="498" y="36"/>
                      <a:pt x="500" y="37"/>
                    </a:cubicBezTo>
                    <a:cubicBezTo>
                      <a:pt x="501" y="36"/>
                      <a:pt x="503" y="36"/>
                      <a:pt x="505" y="36"/>
                    </a:cubicBezTo>
                    <a:cubicBezTo>
                      <a:pt x="506" y="36"/>
                      <a:pt x="505" y="36"/>
                      <a:pt x="505" y="36"/>
                    </a:cubicBezTo>
                    <a:cubicBezTo>
                      <a:pt x="506" y="36"/>
                      <a:pt x="506" y="36"/>
                      <a:pt x="506" y="35"/>
                    </a:cubicBezTo>
                    <a:cubicBezTo>
                      <a:pt x="507" y="36"/>
                      <a:pt x="507" y="36"/>
                      <a:pt x="507" y="36"/>
                    </a:cubicBezTo>
                    <a:cubicBezTo>
                      <a:pt x="507" y="36"/>
                      <a:pt x="507" y="36"/>
                      <a:pt x="508" y="36"/>
                    </a:cubicBezTo>
                    <a:cubicBezTo>
                      <a:pt x="508" y="36"/>
                      <a:pt x="508" y="36"/>
                      <a:pt x="508" y="37"/>
                    </a:cubicBezTo>
                    <a:cubicBezTo>
                      <a:pt x="509" y="36"/>
                      <a:pt x="508" y="36"/>
                      <a:pt x="509" y="36"/>
                    </a:cubicBezTo>
                    <a:cubicBezTo>
                      <a:pt x="509" y="35"/>
                      <a:pt x="508" y="36"/>
                      <a:pt x="508" y="36"/>
                    </a:cubicBezTo>
                    <a:cubicBezTo>
                      <a:pt x="509" y="35"/>
                      <a:pt x="510" y="36"/>
                      <a:pt x="510" y="36"/>
                    </a:cubicBezTo>
                    <a:cubicBezTo>
                      <a:pt x="511" y="37"/>
                      <a:pt x="512" y="36"/>
                      <a:pt x="513" y="36"/>
                    </a:cubicBezTo>
                    <a:cubicBezTo>
                      <a:pt x="513" y="36"/>
                      <a:pt x="513" y="36"/>
                      <a:pt x="514" y="36"/>
                    </a:cubicBezTo>
                    <a:cubicBezTo>
                      <a:pt x="514" y="36"/>
                      <a:pt x="514" y="36"/>
                      <a:pt x="515" y="36"/>
                    </a:cubicBezTo>
                    <a:cubicBezTo>
                      <a:pt x="515" y="36"/>
                      <a:pt x="515" y="36"/>
                      <a:pt x="516" y="36"/>
                    </a:cubicBezTo>
                    <a:cubicBezTo>
                      <a:pt x="516" y="36"/>
                      <a:pt x="516" y="35"/>
                      <a:pt x="516" y="35"/>
                    </a:cubicBezTo>
                    <a:cubicBezTo>
                      <a:pt x="517" y="35"/>
                      <a:pt x="516" y="35"/>
                      <a:pt x="516" y="36"/>
                    </a:cubicBezTo>
                    <a:cubicBezTo>
                      <a:pt x="518" y="35"/>
                      <a:pt x="519" y="35"/>
                      <a:pt x="520" y="36"/>
                    </a:cubicBezTo>
                    <a:cubicBezTo>
                      <a:pt x="521" y="36"/>
                      <a:pt x="521" y="36"/>
                      <a:pt x="521" y="35"/>
                    </a:cubicBezTo>
                    <a:cubicBezTo>
                      <a:pt x="522" y="35"/>
                      <a:pt x="522" y="35"/>
                      <a:pt x="523" y="36"/>
                    </a:cubicBezTo>
                    <a:cubicBezTo>
                      <a:pt x="524" y="35"/>
                      <a:pt x="526" y="37"/>
                      <a:pt x="527" y="35"/>
                    </a:cubicBezTo>
                    <a:cubicBezTo>
                      <a:pt x="528" y="36"/>
                      <a:pt x="529" y="35"/>
                      <a:pt x="530" y="35"/>
                    </a:cubicBezTo>
                    <a:cubicBezTo>
                      <a:pt x="531" y="36"/>
                      <a:pt x="530" y="36"/>
                      <a:pt x="530" y="37"/>
                    </a:cubicBezTo>
                    <a:cubicBezTo>
                      <a:pt x="531" y="37"/>
                      <a:pt x="531" y="37"/>
                      <a:pt x="531" y="37"/>
                    </a:cubicBezTo>
                    <a:cubicBezTo>
                      <a:pt x="531" y="36"/>
                      <a:pt x="531" y="36"/>
                      <a:pt x="531" y="35"/>
                    </a:cubicBezTo>
                    <a:cubicBezTo>
                      <a:pt x="533" y="36"/>
                      <a:pt x="534" y="35"/>
                      <a:pt x="536" y="35"/>
                    </a:cubicBezTo>
                    <a:cubicBezTo>
                      <a:pt x="536" y="35"/>
                      <a:pt x="536" y="36"/>
                      <a:pt x="536" y="36"/>
                    </a:cubicBezTo>
                    <a:cubicBezTo>
                      <a:pt x="538" y="37"/>
                      <a:pt x="539" y="35"/>
                      <a:pt x="540" y="35"/>
                    </a:cubicBezTo>
                    <a:cubicBezTo>
                      <a:pt x="540" y="35"/>
                      <a:pt x="540" y="35"/>
                      <a:pt x="540" y="36"/>
                    </a:cubicBezTo>
                    <a:cubicBezTo>
                      <a:pt x="541" y="36"/>
                      <a:pt x="541" y="35"/>
                      <a:pt x="541" y="35"/>
                    </a:cubicBezTo>
                    <a:cubicBezTo>
                      <a:pt x="542" y="36"/>
                      <a:pt x="543" y="35"/>
                      <a:pt x="544" y="34"/>
                    </a:cubicBezTo>
                    <a:cubicBezTo>
                      <a:pt x="545" y="35"/>
                      <a:pt x="544" y="35"/>
                      <a:pt x="544" y="36"/>
                    </a:cubicBezTo>
                    <a:cubicBezTo>
                      <a:pt x="545" y="36"/>
                      <a:pt x="545" y="37"/>
                      <a:pt x="545" y="38"/>
                    </a:cubicBezTo>
                    <a:cubicBezTo>
                      <a:pt x="546" y="39"/>
                      <a:pt x="547" y="39"/>
                      <a:pt x="548" y="39"/>
                    </a:cubicBezTo>
                    <a:cubicBezTo>
                      <a:pt x="548" y="38"/>
                      <a:pt x="548" y="38"/>
                      <a:pt x="549" y="37"/>
                    </a:cubicBezTo>
                    <a:cubicBezTo>
                      <a:pt x="549" y="37"/>
                      <a:pt x="549" y="36"/>
                      <a:pt x="548" y="36"/>
                    </a:cubicBezTo>
                    <a:cubicBezTo>
                      <a:pt x="549" y="36"/>
                      <a:pt x="550" y="36"/>
                      <a:pt x="551" y="36"/>
                    </a:cubicBezTo>
                    <a:cubicBezTo>
                      <a:pt x="550" y="37"/>
                      <a:pt x="551" y="37"/>
                      <a:pt x="551" y="38"/>
                    </a:cubicBezTo>
                    <a:cubicBezTo>
                      <a:pt x="553" y="39"/>
                      <a:pt x="554" y="39"/>
                      <a:pt x="556" y="39"/>
                    </a:cubicBezTo>
                    <a:cubicBezTo>
                      <a:pt x="556" y="38"/>
                      <a:pt x="556" y="38"/>
                      <a:pt x="556" y="38"/>
                    </a:cubicBezTo>
                    <a:cubicBezTo>
                      <a:pt x="556" y="38"/>
                      <a:pt x="557" y="38"/>
                      <a:pt x="557" y="38"/>
                    </a:cubicBezTo>
                    <a:cubicBezTo>
                      <a:pt x="558" y="39"/>
                      <a:pt x="559" y="39"/>
                      <a:pt x="560" y="39"/>
                    </a:cubicBezTo>
                    <a:cubicBezTo>
                      <a:pt x="560" y="38"/>
                      <a:pt x="561" y="38"/>
                      <a:pt x="561" y="38"/>
                    </a:cubicBezTo>
                    <a:cubicBezTo>
                      <a:pt x="562" y="40"/>
                      <a:pt x="564" y="39"/>
                      <a:pt x="566" y="39"/>
                    </a:cubicBezTo>
                    <a:cubicBezTo>
                      <a:pt x="566" y="39"/>
                      <a:pt x="566" y="39"/>
                      <a:pt x="566" y="38"/>
                    </a:cubicBezTo>
                    <a:cubicBezTo>
                      <a:pt x="567" y="38"/>
                      <a:pt x="569" y="39"/>
                      <a:pt x="570" y="38"/>
                    </a:cubicBezTo>
                    <a:cubicBezTo>
                      <a:pt x="570" y="39"/>
                      <a:pt x="571" y="39"/>
                      <a:pt x="572" y="40"/>
                    </a:cubicBezTo>
                    <a:cubicBezTo>
                      <a:pt x="572" y="39"/>
                      <a:pt x="572" y="39"/>
                      <a:pt x="572" y="39"/>
                    </a:cubicBezTo>
                    <a:cubicBezTo>
                      <a:pt x="574" y="39"/>
                      <a:pt x="575" y="40"/>
                      <a:pt x="576" y="38"/>
                    </a:cubicBezTo>
                    <a:cubicBezTo>
                      <a:pt x="578" y="39"/>
                      <a:pt x="580" y="38"/>
                      <a:pt x="582" y="39"/>
                    </a:cubicBezTo>
                    <a:cubicBezTo>
                      <a:pt x="582" y="39"/>
                      <a:pt x="582" y="38"/>
                      <a:pt x="583" y="38"/>
                    </a:cubicBezTo>
                    <a:cubicBezTo>
                      <a:pt x="584" y="39"/>
                      <a:pt x="584" y="39"/>
                      <a:pt x="585" y="38"/>
                    </a:cubicBezTo>
                    <a:cubicBezTo>
                      <a:pt x="586" y="38"/>
                      <a:pt x="587" y="38"/>
                      <a:pt x="588" y="38"/>
                    </a:cubicBezTo>
                    <a:cubicBezTo>
                      <a:pt x="588" y="38"/>
                      <a:pt x="588" y="39"/>
                      <a:pt x="588" y="40"/>
                    </a:cubicBezTo>
                    <a:cubicBezTo>
                      <a:pt x="589" y="40"/>
                      <a:pt x="589" y="40"/>
                      <a:pt x="590" y="40"/>
                    </a:cubicBezTo>
                    <a:cubicBezTo>
                      <a:pt x="589" y="40"/>
                      <a:pt x="588" y="41"/>
                      <a:pt x="588" y="43"/>
                    </a:cubicBezTo>
                    <a:cubicBezTo>
                      <a:pt x="585" y="44"/>
                      <a:pt x="582" y="44"/>
                      <a:pt x="579" y="44"/>
                    </a:cubicBezTo>
                    <a:cubicBezTo>
                      <a:pt x="579" y="45"/>
                      <a:pt x="579" y="45"/>
                      <a:pt x="578" y="45"/>
                    </a:cubicBezTo>
                    <a:cubicBezTo>
                      <a:pt x="578" y="45"/>
                      <a:pt x="578" y="45"/>
                      <a:pt x="577" y="45"/>
                    </a:cubicBezTo>
                    <a:cubicBezTo>
                      <a:pt x="577" y="45"/>
                      <a:pt x="577" y="45"/>
                      <a:pt x="577" y="45"/>
                    </a:cubicBezTo>
                    <a:cubicBezTo>
                      <a:pt x="576" y="45"/>
                      <a:pt x="576" y="46"/>
                      <a:pt x="575" y="45"/>
                    </a:cubicBezTo>
                    <a:cubicBezTo>
                      <a:pt x="574" y="45"/>
                      <a:pt x="573" y="45"/>
                      <a:pt x="573" y="45"/>
                    </a:cubicBezTo>
                    <a:cubicBezTo>
                      <a:pt x="571" y="44"/>
                      <a:pt x="569" y="46"/>
                      <a:pt x="567" y="46"/>
                    </a:cubicBezTo>
                    <a:cubicBezTo>
                      <a:pt x="567" y="46"/>
                      <a:pt x="567" y="47"/>
                      <a:pt x="567" y="47"/>
                    </a:cubicBezTo>
                    <a:cubicBezTo>
                      <a:pt x="568" y="47"/>
                      <a:pt x="569" y="47"/>
                      <a:pt x="569" y="47"/>
                    </a:cubicBezTo>
                    <a:cubicBezTo>
                      <a:pt x="570" y="48"/>
                      <a:pt x="572" y="47"/>
                      <a:pt x="573" y="48"/>
                    </a:cubicBezTo>
                    <a:cubicBezTo>
                      <a:pt x="574" y="48"/>
                      <a:pt x="573" y="48"/>
                      <a:pt x="574" y="47"/>
                    </a:cubicBezTo>
                    <a:cubicBezTo>
                      <a:pt x="574" y="48"/>
                      <a:pt x="575" y="48"/>
                      <a:pt x="575" y="47"/>
                    </a:cubicBezTo>
                    <a:cubicBezTo>
                      <a:pt x="576" y="48"/>
                      <a:pt x="577" y="47"/>
                      <a:pt x="578" y="47"/>
                    </a:cubicBezTo>
                    <a:cubicBezTo>
                      <a:pt x="577" y="49"/>
                      <a:pt x="577" y="50"/>
                      <a:pt x="577" y="52"/>
                    </a:cubicBezTo>
                    <a:cubicBezTo>
                      <a:pt x="577" y="52"/>
                      <a:pt x="577" y="52"/>
                      <a:pt x="578" y="53"/>
                    </a:cubicBezTo>
                    <a:cubicBezTo>
                      <a:pt x="577" y="53"/>
                      <a:pt x="577" y="53"/>
                      <a:pt x="577" y="54"/>
                    </a:cubicBezTo>
                    <a:cubicBezTo>
                      <a:pt x="578" y="55"/>
                      <a:pt x="578" y="56"/>
                      <a:pt x="578" y="57"/>
                    </a:cubicBezTo>
                    <a:cubicBezTo>
                      <a:pt x="580" y="58"/>
                      <a:pt x="582" y="59"/>
                      <a:pt x="584" y="60"/>
                    </a:cubicBezTo>
                    <a:cubicBezTo>
                      <a:pt x="586" y="58"/>
                      <a:pt x="589" y="59"/>
                      <a:pt x="591" y="58"/>
                    </a:cubicBezTo>
                    <a:cubicBezTo>
                      <a:pt x="591" y="58"/>
                      <a:pt x="592" y="58"/>
                      <a:pt x="592" y="59"/>
                    </a:cubicBezTo>
                    <a:cubicBezTo>
                      <a:pt x="593" y="58"/>
                      <a:pt x="594" y="58"/>
                      <a:pt x="595" y="58"/>
                    </a:cubicBezTo>
                    <a:cubicBezTo>
                      <a:pt x="595" y="58"/>
                      <a:pt x="595" y="59"/>
                      <a:pt x="595" y="59"/>
                    </a:cubicBezTo>
                    <a:cubicBezTo>
                      <a:pt x="592" y="60"/>
                      <a:pt x="590" y="59"/>
                      <a:pt x="587" y="60"/>
                    </a:cubicBezTo>
                    <a:cubicBezTo>
                      <a:pt x="586" y="59"/>
                      <a:pt x="584" y="61"/>
                      <a:pt x="583" y="62"/>
                    </a:cubicBezTo>
                    <a:cubicBezTo>
                      <a:pt x="583" y="62"/>
                      <a:pt x="584" y="63"/>
                      <a:pt x="585" y="63"/>
                    </a:cubicBezTo>
                    <a:cubicBezTo>
                      <a:pt x="589" y="63"/>
                      <a:pt x="594" y="61"/>
                      <a:pt x="598" y="62"/>
                    </a:cubicBezTo>
                    <a:cubicBezTo>
                      <a:pt x="598" y="62"/>
                      <a:pt x="599" y="62"/>
                      <a:pt x="599" y="62"/>
                    </a:cubicBezTo>
                    <a:cubicBezTo>
                      <a:pt x="599" y="63"/>
                      <a:pt x="600" y="63"/>
                      <a:pt x="601" y="63"/>
                    </a:cubicBezTo>
                    <a:cubicBezTo>
                      <a:pt x="601" y="63"/>
                      <a:pt x="601" y="63"/>
                      <a:pt x="601" y="64"/>
                    </a:cubicBezTo>
                    <a:cubicBezTo>
                      <a:pt x="601" y="63"/>
                      <a:pt x="600" y="63"/>
                      <a:pt x="600" y="64"/>
                    </a:cubicBezTo>
                    <a:cubicBezTo>
                      <a:pt x="598" y="63"/>
                      <a:pt x="597" y="64"/>
                      <a:pt x="596" y="65"/>
                    </a:cubicBezTo>
                    <a:cubicBezTo>
                      <a:pt x="594" y="63"/>
                      <a:pt x="593" y="68"/>
                      <a:pt x="591" y="66"/>
                    </a:cubicBezTo>
                    <a:cubicBezTo>
                      <a:pt x="590" y="67"/>
                      <a:pt x="589" y="67"/>
                      <a:pt x="588" y="68"/>
                    </a:cubicBezTo>
                    <a:cubicBezTo>
                      <a:pt x="587" y="67"/>
                      <a:pt x="586" y="67"/>
                      <a:pt x="585" y="67"/>
                    </a:cubicBezTo>
                    <a:cubicBezTo>
                      <a:pt x="585" y="67"/>
                      <a:pt x="584" y="68"/>
                      <a:pt x="584" y="69"/>
                    </a:cubicBezTo>
                    <a:cubicBezTo>
                      <a:pt x="583" y="68"/>
                      <a:pt x="583" y="68"/>
                      <a:pt x="583" y="68"/>
                    </a:cubicBezTo>
                    <a:cubicBezTo>
                      <a:pt x="582" y="68"/>
                      <a:pt x="581" y="70"/>
                      <a:pt x="579" y="68"/>
                    </a:cubicBezTo>
                    <a:cubicBezTo>
                      <a:pt x="579" y="68"/>
                      <a:pt x="579" y="69"/>
                      <a:pt x="579" y="69"/>
                    </a:cubicBezTo>
                    <a:cubicBezTo>
                      <a:pt x="578" y="69"/>
                      <a:pt x="578" y="69"/>
                      <a:pt x="578" y="69"/>
                    </a:cubicBezTo>
                    <a:cubicBezTo>
                      <a:pt x="575" y="70"/>
                      <a:pt x="573" y="70"/>
                      <a:pt x="570" y="70"/>
                    </a:cubicBezTo>
                    <a:cubicBezTo>
                      <a:pt x="570" y="70"/>
                      <a:pt x="570" y="69"/>
                      <a:pt x="570" y="69"/>
                    </a:cubicBezTo>
                    <a:cubicBezTo>
                      <a:pt x="570" y="69"/>
                      <a:pt x="570" y="69"/>
                      <a:pt x="569" y="69"/>
                    </a:cubicBezTo>
                    <a:cubicBezTo>
                      <a:pt x="569" y="69"/>
                      <a:pt x="569" y="70"/>
                      <a:pt x="569" y="70"/>
                    </a:cubicBezTo>
                    <a:cubicBezTo>
                      <a:pt x="568" y="70"/>
                      <a:pt x="567" y="71"/>
                      <a:pt x="566" y="70"/>
                    </a:cubicBezTo>
                    <a:cubicBezTo>
                      <a:pt x="566" y="70"/>
                      <a:pt x="565" y="71"/>
                      <a:pt x="565" y="71"/>
                    </a:cubicBezTo>
                    <a:cubicBezTo>
                      <a:pt x="565" y="71"/>
                      <a:pt x="565" y="72"/>
                      <a:pt x="565" y="73"/>
                    </a:cubicBezTo>
                    <a:cubicBezTo>
                      <a:pt x="563" y="73"/>
                      <a:pt x="560" y="74"/>
                      <a:pt x="560" y="76"/>
                    </a:cubicBezTo>
                    <a:cubicBezTo>
                      <a:pt x="561" y="77"/>
                      <a:pt x="561" y="77"/>
                      <a:pt x="562" y="77"/>
                    </a:cubicBezTo>
                    <a:cubicBezTo>
                      <a:pt x="560" y="77"/>
                      <a:pt x="559" y="78"/>
                      <a:pt x="557" y="78"/>
                    </a:cubicBezTo>
                    <a:cubicBezTo>
                      <a:pt x="552" y="81"/>
                      <a:pt x="555" y="87"/>
                      <a:pt x="558" y="91"/>
                    </a:cubicBezTo>
                    <a:cubicBezTo>
                      <a:pt x="557" y="92"/>
                      <a:pt x="557" y="93"/>
                      <a:pt x="558" y="95"/>
                    </a:cubicBezTo>
                    <a:cubicBezTo>
                      <a:pt x="557" y="97"/>
                      <a:pt x="555" y="98"/>
                      <a:pt x="553" y="99"/>
                    </a:cubicBezTo>
                    <a:cubicBezTo>
                      <a:pt x="553" y="100"/>
                      <a:pt x="553" y="101"/>
                      <a:pt x="553" y="102"/>
                    </a:cubicBezTo>
                    <a:cubicBezTo>
                      <a:pt x="556" y="106"/>
                      <a:pt x="561" y="108"/>
                      <a:pt x="564" y="112"/>
                    </a:cubicBezTo>
                    <a:cubicBezTo>
                      <a:pt x="565" y="112"/>
                      <a:pt x="565" y="112"/>
                      <a:pt x="565" y="112"/>
                    </a:cubicBezTo>
                    <a:cubicBezTo>
                      <a:pt x="566" y="114"/>
                      <a:pt x="568" y="113"/>
                      <a:pt x="569" y="114"/>
                    </a:cubicBezTo>
                    <a:cubicBezTo>
                      <a:pt x="570" y="115"/>
                      <a:pt x="570" y="115"/>
                      <a:pt x="571" y="116"/>
                    </a:cubicBezTo>
                    <a:cubicBezTo>
                      <a:pt x="573" y="118"/>
                      <a:pt x="577" y="120"/>
                      <a:pt x="579" y="122"/>
                    </a:cubicBezTo>
                    <a:cubicBezTo>
                      <a:pt x="582" y="124"/>
                      <a:pt x="586" y="124"/>
                      <a:pt x="589" y="125"/>
                    </a:cubicBezTo>
                    <a:cubicBezTo>
                      <a:pt x="590" y="125"/>
                      <a:pt x="592" y="124"/>
                      <a:pt x="593" y="125"/>
                    </a:cubicBezTo>
                    <a:cubicBezTo>
                      <a:pt x="594" y="125"/>
                      <a:pt x="594" y="125"/>
                      <a:pt x="594" y="125"/>
                    </a:cubicBezTo>
                    <a:cubicBezTo>
                      <a:pt x="595" y="127"/>
                      <a:pt x="599" y="126"/>
                      <a:pt x="601" y="127"/>
                    </a:cubicBezTo>
                    <a:cubicBezTo>
                      <a:pt x="604" y="128"/>
                      <a:pt x="606" y="127"/>
                      <a:pt x="609" y="130"/>
                    </a:cubicBezTo>
                    <a:cubicBezTo>
                      <a:pt x="609" y="130"/>
                      <a:pt x="609" y="130"/>
                      <a:pt x="609" y="130"/>
                    </a:cubicBezTo>
                    <a:cubicBezTo>
                      <a:pt x="610" y="131"/>
                      <a:pt x="610" y="132"/>
                      <a:pt x="611" y="131"/>
                    </a:cubicBezTo>
                    <a:cubicBezTo>
                      <a:pt x="614" y="133"/>
                      <a:pt x="616" y="131"/>
                      <a:pt x="619" y="134"/>
                    </a:cubicBezTo>
                    <a:cubicBezTo>
                      <a:pt x="620" y="134"/>
                      <a:pt x="621" y="134"/>
                      <a:pt x="623" y="135"/>
                    </a:cubicBezTo>
                    <a:cubicBezTo>
                      <a:pt x="622" y="137"/>
                      <a:pt x="621" y="136"/>
                      <a:pt x="619" y="136"/>
                    </a:cubicBezTo>
                    <a:cubicBezTo>
                      <a:pt x="618" y="136"/>
                      <a:pt x="617" y="137"/>
                      <a:pt x="616" y="137"/>
                    </a:cubicBezTo>
                    <a:cubicBezTo>
                      <a:pt x="616" y="137"/>
                      <a:pt x="616" y="138"/>
                      <a:pt x="616" y="138"/>
                    </a:cubicBezTo>
                    <a:cubicBezTo>
                      <a:pt x="615" y="138"/>
                      <a:pt x="613" y="139"/>
                      <a:pt x="611" y="139"/>
                    </a:cubicBezTo>
                    <a:cubicBezTo>
                      <a:pt x="610" y="140"/>
                      <a:pt x="608" y="138"/>
                      <a:pt x="607" y="139"/>
                    </a:cubicBezTo>
                    <a:cubicBezTo>
                      <a:pt x="606" y="139"/>
                      <a:pt x="607" y="139"/>
                      <a:pt x="606" y="138"/>
                    </a:cubicBezTo>
                    <a:cubicBezTo>
                      <a:pt x="606" y="139"/>
                      <a:pt x="605" y="140"/>
                      <a:pt x="604" y="139"/>
                    </a:cubicBezTo>
                    <a:cubicBezTo>
                      <a:pt x="604" y="139"/>
                      <a:pt x="604" y="139"/>
                      <a:pt x="603" y="139"/>
                    </a:cubicBezTo>
                    <a:cubicBezTo>
                      <a:pt x="603" y="139"/>
                      <a:pt x="603" y="139"/>
                      <a:pt x="603" y="139"/>
                    </a:cubicBezTo>
                    <a:cubicBezTo>
                      <a:pt x="601" y="139"/>
                      <a:pt x="600" y="139"/>
                      <a:pt x="599" y="140"/>
                    </a:cubicBezTo>
                    <a:cubicBezTo>
                      <a:pt x="598" y="138"/>
                      <a:pt x="597" y="139"/>
                      <a:pt x="596" y="139"/>
                    </a:cubicBezTo>
                    <a:cubicBezTo>
                      <a:pt x="593" y="138"/>
                      <a:pt x="590" y="138"/>
                      <a:pt x="587" y="139"/>
                    </a:cubicBezTo>
                    <a:cubicBezTo>
                      <a:pt x="586" y="138"/>
                      <a:pt x="586" y="138"/>
                      <a:pt x="586" y="138"/>
                    </a:cubicBezTo>
                    <a:cubicBezTo>
                      <a:pt x="584" y="138"/>
                      <a:pt x="582" y="139"/>
                      <a:pt x="580" y="138"/>
                    </a:cubicBezTo>
                    <a:cubicBezTo>
                      <a:pt x="579" y="138"/>
                      <a:pt x="579" y="139"/>
                      <a:pt x="578" y="139"/>
                    </a:cubicBezTo>
                    <a:cubicBezTo>
                      <a:pt x="578" y="138"/>
                      <a:pt x="578" y="138"/>
                      <a:pt x="577" y="138"/>
                    </a:cubicBezTo>
                    <a:cubicBezTo>
                      <a:pt x="577" y="139"/>
                      <a:pt x="575" y="138"/>
                      <a:pt x="574" y="139"/>
                    </a:cubicBezTo>
                    <a:cubicBezTo>
                      <a:pt x="573" y="139"/>
                      <a:pt x="573" y="139"/>
                      <a:pt x="573" y="138"/>
                    </a:cubicBezTo>
                    <a:cubicBezTo>
                      <a:pt x="572" y="140"/>
                      <a:pt x="575" y="141"/>
                      <a:pt x="574" y="143"/>
                    </a:cubicBezTo>
                    <a:cubicBezTo>
                      <a:pt x="575" y="143"/>
                      <a:pt x="575" y="143"/>
                      <a:pt x="576" y="143"/>
                    </a:cubicBezTo>
                    <a:cubicBezTo>
                      <a:pt x="577" y="145"/>
                      <a:pt x="580" y="145"/>
                      <a:pt x="582" y="146"/>
                    </a:cubicBezTo>
                    <a:cubicBezTo>
                      <a:pt x="584" y="145"/>
                      <a:pt x="587" y="147"/>
                      <a:pt x="589" y="147"/>
                    </a:cubicBezTo>
                    <a:cubicBezTo>
                      <a:pt x="592" y="148"/>
                      <a:pt x="594" y="149"/>
                      <a:pt x="596" y="149"/>
                    </a:cubicBezTo>
                    <a:cubicBezTo>
                      <a:pt x="597" y="150"/>
                      <a:pt x="597" y="150"/>
                      <a:pt x="598" y="150"/>
                    </a:cubicBezTo>
                    <a:cubicBezTo>
                      <a:pt x="598" y="150"/>
                      <a:pt x="598" y="150"/>
                      <a:pt x="597" y="150"/>
                    </a:cubicBezTo>
                    <a:cubicBezTo>
                      <a:pt x="598" y="150"/>
                      <a:pt x="598" y="150"/>
                      <a:pt x="599" y="150"/>
                    </a:cubicBezTo>
                    <a:cubicBezTo>
                      <a:pt x="598" y="150"/>
                      <a:pt x="598" y="150"/>
                      <a:pt x="598" y="151"/>
                    </a:cubicBezTo>
                    <a:cubicBezTo>
                      <a:pt x="599" y="153"/>
                      <a:pt x="600" y="152"/>
                      <a:pt x="602" y="151"/>
                    </a:cubicBezTo>
                    <a:cubicBezTo>
                      <a:pt x="603" y="151"/>
                      <a:pt x="604" y="153"/>
                      <a:pt x="606" y="152"/>
                    </a:cubicBezTo>
                    <a:cubicBezTo>
                      <a:pt x="606" y="153"/>
                      <a:pt x="606" y="153"/>
                      <a:pt x="607" y="153"/>
                    </a:cubicBezTo>
                    <a:cubicBezTo>
                      <a:pt x="606" y="154"/>
                      <a:pt x="606" y="153"/>
                      <a:pt x="605" y="154"/>
                    </a:cubicBezTo>
                    <a:cubicBezTo>
                      <a:pt x="605" y="155"/>
                      <a:pt x="605" y="155"/>
                      <a:pt x="606" y="155"/>
                    </a:cubicBezTo>
                    <a:cubicBezTo>
                      <a:pt x="605" y="156"/>
                      <a:pt x="605" y="157"/>
                      <a:pt x="605" y="157"/>
                    </a:cubicBezTo>
                    <a:cubicBezTo>
                      <a:pt x="605" y="158"/>
                      <a:pt x="604" y="157"/>
                      <a:pt x="603" y="159"/>
                    </a:cubicBezTo>
                    <a:cubicBezTo>
                      <a:pt x="603" y="159"/>
                      <a:pt x="602" y="158"/>
                      <a:pt x="601" y="159"/>
                    </a:cubicBezTo>
                    <a:cubicBezTo>
                      <a:pt x="599" y="158"/>
                      <a:pt x="597" y="159"/>
                      <a:pt x="595" y="159"/>
                    </a:cubicBezTo>
                    <a:cubicBezTo>
                      <a:pt x="595" y="159"/>
                      <a:pt x="596" y="159"/>
                      <a:pt x="596" y="160"/>
                    </a:cubicBezTo>
                    <a:cubicBezTo>
                      <a:pt x="596" y="160"/>
                      <a:pt x="597" y="159"/>
                      <a:pt x="598" y="160"/>
                    </a:cubicBezTo>
                    <a:cubicBezTo>
                      <a:pt x="598" y="160"/>
                      <a:pt x="598" y="160"/>
                      <a:pt x="598" y="160"/>
                    </a:cubicBezTo>
                    <a:cubicBezTo>
                      <a:pt x="595" y="161"/>
                      <a:pt x="592" y="159"/>
                      <a:pt x="589" y="161"/>
                    </a:cubicBezTo>
                    <a:cubicBezTo>
                      <a:pt x="588" y="160"/>
                      <a:pt x="589" y="160"/>
                      <a:pt x="589" y="160"/>
                    </a:cubicBezTo>
                    <a:cubicBezTo>
                      <a:pt x="588" y="159"/>
                      <a:pt x="588" y="160"/>
                      <a:pt x="588" y="161"/>
                    </a:cubicBezTo>
                    <a:cubicBezTo>
                      <a:pt x="587" y="160"/>
                      <a:pt x="586" y="160"/>
                      <a:pt x="586" y="161"/>
                    </a:cubicBezTo>
                    <a:cubicBezTo>
                      <a:pt x="585" y="161"/>
                      <a:pt x="586" y="160"/>
                      <a:pt x="586" y="160"/>
                    </a:cubicBezTo>
                    <a:cubicBezTo>
                      <a:pt x="585" y="160"/>
                      <a:pt x="584" y="162"/>
                      <a:pt x="583" y="161"/>
                    </a:cubicBezTo>
                    <a:cubicBezTo>
                      <a:pt x="582" y="161"/>
                      <a:pt x="582" y="161"/>
                      <a:pt x="581" y="161"/>
                    </a:cubicBezTo>
                    <a:cubicBezTo>
                      <a:pt x="581" y="160"/>
                      <a:pt x="580" y="161"/>
                      <a:pt x="579" y="161"/>
                    </a:cubicBezTo>
                    <a:cubicBezTo>
                      <a:pt x="578" y="161"/>
                      <a:pt x="577" y="160"/>
                      <a:pt x="576" y="160"/>
                    </a:cubicBezTo>
                    <a:cubicBezTo>
                      <a:pt x="576" y="160"/>
                      <a:pt x="575" y="161"/>
                      <a:pt x="575" y="161"/>
                    </a:cubicBezTo>
                    <a:cubicBezTo>
                      <a:pt x="574" y="161"/>
                      <a:pt x="573" y="161"/>
                      <a:pt x="572" y="161"/>
                    </a:cubicBezTo>
                    <a:cubicBezTo>
                      <a:pt x="571" y="161"/>
                      <a:pt x="570" y="161"/>
                      <a:pt x="569" y="161"/>
                    </a:cubicBezTo>
                    <a:cubicBezTo>
                      <a:pt x="568" y="161"/>
                      <a:pt x="568" y="160"/>
                      <a:pt x="567" y="161"/>
                    </a:cubicBezTo>
                    <a:cubicBezTo>
                      <a:pt x="563" y="160"/>
                      <a:pt x="559" y="161"/>
                      <a:pt x="554" y="162"/>
                    </a:cubicBezTo>
                    <a:cubicBezTo>
                      <a:pt x="555" y="162"/>
                      <a:pt x="556" y="162"/>
                      <a:pt x="556" y="163"/>
                    </a:cubicBezTo>
                    <a:cubicBezTo>
                      <a:pt x="557" y="164"/>
                      <a:pt x="558" y="163"/>
                      <a:pt x="559" y="163"/>
                    </a:cubicBezTo>
                    <a:cubicBezTo>
                      <a:pt x="559" y="163"/>
                      <a:pt x="558" y="164"/>
                      <a:pt x="559" y="164"/>
                    </a:cubicBezTo>
                    <a:cubicBezTo>
                      <a:pt x="561" y="165"/>
                      <a:pt x="560" y="163"/>
                      <a:pt x="561" y="163"/>
                    </a:cubicBezTo>
                    <a:cubicBezTo>
                      <a:pt x="562" y="163"/>
                      <a:pt x="562" y="163"/>
                      <a:pt x="562" y="164"/>
                    </a:cubicBezTo>
                    <a:cubicBezTo>
                      <a:pt x="562" y="164"/>
                      <a:pt x="563" y="163"/>
                      <a:pt x="564" y="163"/>
                    </a:cubicBezTo>
                    <a:cubicBezTo>
                      <a:pt x="564" y="163"/>
                      <a:pt x="564" y="164"/>
                      <a:pt x="565" y="163"/>
                    </a:cubicBezTo>
                    <a:cubicBezTo>
                      <a:pt x="566" y="165"/>
                      <a:pt x="567" y="164"/>
                      <a:pt x="568" y="165"/>
                    </a:cubicBezTo>
                    <a:cubicBezTo>
                      <a:pt x="568" y="165"/>
                      <a:pt x="568" y="164"/>
                      <a:pt x="568" y="164"/>
                    </a:cubicBezTo>
                    <a:cubicBezTo>
                      <a:pt x="569" y="163"/>
                      <a:pt x="570" y="163"/>
                      <a:pt x="571" y="163"/>
                    </a:cubicBezTo>
                    <a:cubicBezTo>
                      <a:pt x="571" y="164"/>
                      <a:pt x="570" y="164"/>
                      <a:pt x="570" y="165"/>
                    </a:cubicBezTo>
                    <a:cubicBezTo>
                      <a:pt x="571" y="166"/>
                      <a:pt x="571" y="164"/>
                      <a:pt x="572" y="165"/>
                    </a:cubicBezTo>
                    <a:cubicBezTo>
                      <a:pt x="572" y="165"/>
                      <a:pt x="572" y="165"/>
                      <a:pt x="572" y="166"/>
                    </a:cubicBezTo>
                    <a:cubicBezTo>
                      <a:pt x="573" y="165"/>
                      <a:pt x="573" y="165"/>
                      <a:pt x="572" y="165"/>
                    </a:cubicBezTo>
                    <a:cubicBezTo>
                      <a:pt x="573" y="165"/>
                      <a:pt x="574" y="164"/>
                      <a:pt x="575" y="164"/>
                    </a:cubicBezTo>
                    <a:cubicBezTo>
                      <a:pt x="575" y="164"/>
                      <a:pt x="575" y="165"/>
                      <a:pt x="575" y="165"/>
                    </a:cubicBezTo>
                    <a:cubicBezTo>
                      <a:pt x="577" y="164"/>
                      <a:pt x="578" y="165"/>
                      <a:pt x="579" y="165"/>
                    </a:cubicBezTo>
                    <a:cubicBezTo>
                      <a:pt x="580" y="164"/>
                      <a:pt x="579" y="165"/>
                      <a:pt x="578" y="164"/>
                    </a:cubicBezTo>
                    <a:cubicBezTo>
                      <a:pt x="579" y="164"/>
                      <a:pt x="579" y="164"/>
                      <a:pt x="579" y="164"/>
                    </a:cubicBezTo>
                    <a:cubicBezTo>
                      <a:pt x="580" y="164"/>
                      <a:pt x="580" y="164"/>
                      <a:pt x="580" y="165"/>
                    </a:cubicBezTo>
                    <a:cubicBezTo>
                      <a:pt x="581" y="165"/>
                      <a:pt x="583" y="166"/>
                      <a:pt x="584" y="165"/>
                    </a:cubicBezTo>
                    <a:cubicBezTo>
                      <a:pt x="585" y="166"/>
                      <a:pt x="586" y="166"/>
                      <a:pt x="586" y="165"/>
                    </a:cubicBezTo>
                    <a:cubicBezTo>
                      <a:pt x="587" y="166"/>
                      <a:pt x="589" y="165"/>
                      <a:pt x="590" y="166"/>
                    </a:cubicBezTo>
                    <a:cubicBezTo>
                      <a:pt x="591" y="166"/>
                      <a:pt x="590" y="165"/>
                      <a:pt x="590" y="165"/>
                    </a:cubicBezTo>
                    <a:cubicBezTo>
                      <a:pt x="591" y="166"/>
                      <a:pt x="593" y="165"/>
                      <a:pt x="594" y="166"/>
                    </a:cubicBezTo>
                    <a:cubicBezTo>
                      <a:pt x="594" y="166"/>
                      <a:pt x="596" y="167"/>
                      <a:pt x="597" y="166"/>
                    </a:cubicBezTo>
                    <a:cubicBezTo>
                      <a:pt x="598" y="166"/>
                      <a:pt x="597" y="166"/>
                      <a:pt x="598" y="165"/>
                    </a:cubicBezTo>
                    <a:cubicBezTo>
                      <a:pt x="599" y="165"/>
                      <a:pt x="601" y="166"/>
                      <a:pt x="603" y="165"/>
                    </a:cubicBezTo>
                    <a:cubicBezTo>
                      <a:pt x="605" y="168"/>
                      <a:pt x="607" y="166"/>
                      <a:pt x="608" y="167"/>
                    </a:cubicBezTo>
                    <a:cubicBezTo>
                      <a:pt x="609" y="167"/>
                      <a:pt x="609" y="167"/>
                      <a:pt x="609" y="166"/>
                    </a:cubicBezTo>
                    <a:cubicBezTo>
                      <a:pt x="610" y="167"/>
                      <a:pt x="611" y="167"/>
                      <a:pt x="612" y="166"/>
                    </a:cubicBezTo>
                    <a:cubicBezTo>
                      <a:pt x="613" y="167"/>
                      <a:pt x="613" y="167"/>
                      <a:pt x="614" y="166"/>
                    </a:cubicBezTo>
                    <a:cubicBezTo>
                      <a:pt x="615" y="167"/>
                      <a:pt x="615" y="167"/>
                      <a:pt x="615" y="167"/>
                    </a:cubicBezTo>
                    <a:cubicBezTo>
                      <a:pt x="619" y="166"/>
                      <a:pt x="622" y="166"/>
                      <a:pt x="626" y="168"/>
                    </a:cubicBezTo>
                    <a:cubicBezTo>
                      <a:pt x="624" y="168"/>
                      <a:pt x="621" y="167"/>
                      <a:pt x="619" y="168"/>
                    </a:cubicBezTo>
                    <a:cubicBezTo>
                      <a:pt x="619" y="168"/>
                      <a:pt x="619" y="168"/>
                      <a:pt x="618" y="168"/>
                    </a:cubicBezTo>
                    <a:cubicBezTo>
                      <a:pt x="618" y="168"/>
                      <a:pt x="618" y="168"/>
                      <a:pt x="618" y="168"/>
                    </a:cubicBezTo>
                    <a:cubicBezTo>
                      <a:pt x="617" y="167"/>
                      <a:pt x="616" y="169"/>
                      <a:pt x="614" y="167"/>
                    </a:cubicBezTo>
                    <a:cubicBezTo>
                      <a:pt x="614" y="168"/>
                      <a:pt x="614" y="168"/>
                      <a:pt x="614" y="168"/>
                    </a:cubicBezTo>
                    <a:cubicBezTo>
                      <a:pt x="612" y="167"/>
                      <a:pt x="609" y="168"/>
                      <a:pt x="607" y="168"/>
                    </a:cubicBezTo>
                    <a:cubicBezTo>
                      <a:pt x="607" y="168"/>
                      <a:pt x="607" y="168"/>
                      <a:pt x="606" y="168"/>
                    </a:cubicBezTo>
                    <a:cubicBezTo>
                      <a:pt x="606" y="168"/>
                      <a:pt x="606" y="168"/>
                      <a:pt x="606" y="167"/>
                    </a:cubicBezTo>
                    <a:cubicBezTo>
                      <a:pt x="603" y="168"/>
                      <a:pt x="600" y="169"/>
                      <a:pt x="597" y="168"/>
                    </a:cubicBezTo>
                    <a:cubicBezTo>
                      <a:pt x="596" y="169"/>
                      <a:pt x="594" y="169"/>
                      <a:pt x="593" y="168"/>
                    </a:cubicBezTo>
                    <a:cubicBezTo>
                      <a:pt x="592" y="168"/>
                      <a:pt x="591" y="169"/>
                      <a:pt x="590" y="168"/>
                    </a:cubicBezTo>
                    <a:cubicBezTo>
                      <a:pt x="589" y="169"/>
                      <a:pt x="588" y="169"/>
                      <a:pt x="587" y="168"/>
                    </a:cubicBezTo>
                    <a:cubicBezTo>
                      <a:pt x="587" y="168"/>
                      <a:pt x="587" y="168"/>
                      <a:pt x="587" y="168"/>
                    </a:cubicBezTo>
                    <a:cubicBezTo>
                      <a:pt x="582" y="168"/>
                      <a:pt x="577" y="169"/>
                      <a:pt x="573" y="168"/>
                    </a:cubicBezTo>
                    <a:cubicBezTo>
                      <a:pt x="572" y="169"/>
                      <a:pt x="571" y="169"/>
                      <a:pt x="570" y="169"/>
                    </a:cubicBezTo>
                    <a:cubicBezTo>
                      <a:pt x="568" y="168"/>
                      <a:pt x="567" y="169"/>
                      <a:pt x="565" y="169"/>
                    </a:cubicBezTo>
                    <a:cubicBezTo>
                      <a:pt x="563" y="168"/>
                      <a:pt x="560" y="168"/>
                      <a:pt x="558" y="169"/>
                    </a:cubicBezTo>
                    <a:cubicBezTo>
                      <a:pt x="558" y="169"/>
                      <a:pt x="558" y="169"/>
                      <a:pt x="557" y="168"/>
                    </a:cubicBezTo>
                    <a:cubicBezTo>
                      <a:pt x="557" y="168"/>
                      <a:pt x="557" y="168"/>
                      <a:pt x="556" y="169"/>
                    </a:cubicBezTo>
                    <a:cubicBezTo>
                      <a:pt x="555" y="168"/>
                      <a:pt x="552" y="169"/>
                      <a:pt x="551" y="169"/>
                    </a:cubicBezTo>
                    <a:cubicBezTo>
                      <a:pt x="550" y="169"/>
                      <a:pt x="548" y="168"/>
                      <a:pt x="547" y="168"/>
                    </a:cubicBezTo>
                    <a:cubicBezTo>
                      <a:pt x="546" y="168"/>
                      <a:pt x="546" y="168"/>
                      <a:pt x="545" y="168"/>
                    </a:cubicBezTo>
                    <a:cubicBezTo>
                      <a:pt x="545" y="168"/>
                      <a:pt x="545" y="168"/>
                      <a:pt x="544" y="168"/>
                    </a:cubicBezTo>
                    <a:cubicBezTo>
                      <a:pt x="540" y="169"/>
                      <a:pt x="535" y="169"/>
                      <a:pt x="531" y="168"/>
                    </a:cubicBezTo>
                    <a:cubicBezTo>
                      <a:pt x="530" y="168"/>
                      <a:pt x="529" y="169"/>
                      <a:pt x="528" y="168"/>
                    </a:cubicBezTo>
                    <a:cubicBezTo>
                      <a:pt x="527" y="167"/>
                      <a:pt x="528" y="168"/>
                      <a:pt x="527" y="168"/>
                    </a:cubicBezTo>
                    <a:cubicBezTo>
                      <a:pt x="522" y="168"/>
                      <a:pt x="516" y="169"/>
                      <a:pt x="510" y="168"/>
                    </a:cubicBezTo>
                    <a:cubicBezTo>
                      <a:pt x="510" y="169"/>
                      <a:pt x="508" y="169"/>
                      <a:pt x="508" y="168"/>
                    </a:cubicBezTo>
                    <a:cubicBezTo>
                      <a:pt x="507" y="169"/>
                      <a:pt x="506" y="169"/>
                      <a:pt x="504" y="168"/>
                    </a:cubicBezTo>
                    <a:cubicBezTo>
                      <a:pt x="503" y="168"/>
                      <a:pt x="502" y="169"/>
                      <a:pt x="502" y="168"/>
                    </a:cubicBezTo>
                    <a:cubicBezTo>
                      <a:pt x="501" y="168"/>
                      <a:pt x="501" y="169"/>
                      <a:pt x="501" y="169"/>
                    </a:cubicBezTo>
                    <a:cubicBezTo>
                      <a:pt x="496" y="168"/>
                      <a:pt x="492" y="170"/>
                      <a:pt x="488" y="169"/>
                    </a:cubicBezTo>
                    <a:cubicBezTo>
                      <a:pt x="488" y="168"/>
                      <a:pt x="487" y="169"/>
                      <a:pt x="487" y="169"/>
                    </a:cubicBezTo>
                    <a:cubicBezTo>
                      <a:pt x="482" y="168"/>
                      <a:pt x="478" y="170"/>
                      <a:pt x="473" y="169"/>
                    </a:cubicBezTo>
                    <a:cubicBezTo>
                      <a:pt x="470" y="170"/>
                      <a:pt x="467" y="169"/>
                      <a:pt x="464" y="169"/>
                    </a:cubicBezTo>
                    <a:cubicBezTo>
                      <a:pt x="463" y="169"/>
                      <a:pt x="463" y="169"/>
                      <a:pt x="463" y="169"/>
                    </a:cubicBezTo>
                    <a:cubicBezTo>
                      <a:pt x="460" y="169"/>
                      <a:pt x="457" y="169"/>
                      <a:pt x="454" y="169"/>
                    </a:cubicBezTo>
                    <a:cubicBezTo>
                      <a:pt x="453" y="169"/>
                      <a:pt x="451" y="168"/>
                      <a:pt x="450" y="169"/>
                    </a:cubicBezTo>
                    <a:cubicBezTo>
                      <a:pt x="447" y="169"/>
                      <a:pt x="445" y="168"/>
                      <a:pt x="443" y="169"/>
                    </a:cubicBezTo>
                    <a:cubicBezTo>
                      <a:pt x="441" y="168"/>
                      <a:pt x="439" y="170"/>
                      <a:pt x="437" y="169"/>
                    </a:cubicBezTo>
                    <a:cubicBezTo>
                      <a:pt x="436" y="170"/>
                      <a:pt x="433" y="168"/>
                      <a:pt x="431" y="169"/>
                    </a:cubicBezTo>
                    <a:cubicBezTo>
                      <a:pt x="431" y="168"/>
                      <a:pt x="430" y="168"/>
                      <a:pt x="430" y="168"/>
                    </a:cubicBezTo>
                    <a:cubicBezTo>
                      <a:pt x="429" y="168"/>
                      <a:pt x="430" y="169"/>
                      <a:pt x="429" y="169"/>
                    </a:cubicBezTo>
                    <a:cubicBezTo>
                      <a:pt x="429" y="169"/>
                      <a:pt x="428" y="169"/>
                      <a:pt x="427" y="168"/>
                    </a:cubicBezTo>
                    <a:cubicBezTo>
                      <a:pt x="426" y="168"/>
                      <a:pt x="425" y="170"/>
                      <a:pt x="423" y="168"/>
                    </a:cubicBezTo>
                    <a:cubicBezTo>
                      <a:pt x="419" y="169"/>
                      <a:pt x="415" y="169"/>
                      <a:pt x="411" y="168"/>
                    </a:cubicBezTo>
                    <a:cubicBezTo>
                      <a:pt x="410" y="169"/>
                      <a:pt x="410" y="169"/>
                      <a:pt x="409" y="168"/>
                    </a:cubicBezTo>
                    <a:cubicBezTo>
                      <a:pt x="408" y="169"/>
                      <a:pt x="406" y="169"/>
                      <a:pt x="405" y="168"/>
                    </a:cubicBezTo>
                    <a:cubicBezTo>
                      <a:pt x="404" y="168"/>
                      <a:pt x="405" y="168"/>
                      <a:pt x="404" y="169"/>
                    </a:cubicBezTo>
                    <a:cubicBezTo>
                      <a:pt x="402" y="168"/>
                      <a:pt x="399" y="170"/>
                      <a:pt x="396" y="168"/>
                    </a:cubicBezTo>
                    <a:cubicBezTo>
                      <a:pt x="396" y="168"/>
                      <a:pt x="396" y="168"/>
                      <a:pt x="395" y="168"/>
                    </a:cubicBezTo>
                    <a:cubicBezTo>
                      <a:pt x="395" y="168"/>
                      <a:pt x="395" y="168"/>
                      <a:pt x="395" y="168"/>
                    </a:cubicBezTo>
                    <a:cubicBezTo>
                      <a:pt x="394" y="168"/>
                      <a:pt x="393" y="169"/>
                      <a:pt x="392" y="168"/>
                    </a:cubicBezTo>
                    <a:cubicBezTo>
                      <a:pt x="391" y="169"/>
                      <a:pt x="389" y="169"/>
                      <a:pt x="388" y="168"/>
                    </a:cubicBezTo>
                    <a:cubicBezTo>
                      <a:pt x="388" y="168"/>
                      <a:pt x="389" y="168"/>
                      <a:pt x="389" y="168"/>
                    </a:cubicBezTo>
                    <a:cubicBezTo>
                      <a:pt x="388" y="167"/>
                      <a:pt x="386" y="167"/>
                      <a:pt x="386" y="168"/>
                    </a:cubicBezTo>
                    <a:cubicBezTo>
                      <a:pt x="384" y="167"/>
                      <a:pt x="383" y="168"/>
                      <a:pt x="382" y="168"/>
                    </a:cubicBezTo>
                    <a:cubicBezTo>
                      <a:pt x="382" y="168"/>
                      <a:pt x="382" y="168"/>
                      <a:pt x="382" y="169"/>
                    </a:cubicBezTo>
                    <a:cubicBezTo>
                      <a:pt x="381" y="169"/>
                      <a:pt x="381" y="168"/>
                      <a:pt x="381" y="168"/>
                    </a:cubicBezTo>
                    <a:cubicBezTo>
                      <a:pt x="381" y="168"/>
                      <a:pt x="381" y="168"/>
                      <a:pt x="381" y="168"/>
                    </a:cubicBezTo>
                    <a:cubicBezTo>
                      <a:pt x="381" y="167"/>
                      <a:pt x="380" y="167"/>
                      <a:pt x="379" y="167"/>
                    </a:cubicBezTo>
                    <a:cubicBezTo>
                      <a:pt x="379" y="167"/>
                      <a:pt x="378" y="168"/>
                      <a:pt x="378" y="168"/>
                    </a:cubicBezTo>
                    <a:cubicBezTo>
                      <a:pt x="378" y="168"/>
                      <a:pt x="377" y="167"/>
                      <a:pt x="376" y="167"/>
                    </a:cubicBezTo>
                    <a:cubicBezTo>
                      <a:pt x="374" y="167"/>
                      <a:pt x="373" y="168"/>
                      <a:pt x="371" y="167"/>
                    </a:cubicBezTo>
                    <a:cubicBezTo>
                      <a:pt x="371" y="168"/>
                      <a:pt x="370" y="168"/>
                      <a:pt x="370" y="168"/>
                    </a:cubicBezTo>
                    <a:cubicBezTo>
                      <a:pt x="369" y="167"/>
                      <a:pt x="369" y="168"/>
                      <a:pt x="369" y="167"/>
                    </a:cubicBezTo>
                    <a:cubicBezTo>
                      <a:pt x="368" y="168"/>
                      <a:pt x="367" y="168"/>
                      <a:pt x="366" y="167"/>
                    </a:cubicBezTo>
                    <a:cubicBezTo>
                      <a:pt x="366" y="168"/>
                      <a:pt x="365" y="168"/>
                      <a:pt x="364" y="167"/>
                    </a:cubicBezTo>
                    <a:cubicBezTo>
                      <a:pt x="363" y="167"/>
                      <a:pt x="364" y="168"/>
                      <a:pt x="363" y="168"/>
                    </a:cubicBezTo>
                    <a:cubicBezTo>
                      <a:pt x="362" y="167"/>
                      <a:pt x="360" y="168"/>
                      <a:pt x="359" y="166"/>
                    </a:cubicBezTo>
                    <a:cubicBezTo>
                      <a:pt x="358" y="167"/>
                      <a:pt x="359" y="167"/>
                      <a:pt x="359" y="168"/>
                    </a:cubicBezTo>
                    <a:cubicBezTo>
                      <a:pt x="358" y="167"/>
                      <a:pt x="357" y="168"/>
                      <a:pt x="357" y="167"/>
                    </a:cubicBezTo>
                    <a:cubicBezTo>
                      <a:pt x="356" y="167"/>
                      <a:pt x="356" y="168"/>
                      <a:pt x="356" y="168"/>
                    </a:cubicBezTo>
                    <a:cubicBezTo>
                      <a:pt x="355" y="168"/>
                      <a:pt x="354" y="167"/>
                      <a:pt x="353" y="168"/>
                    </a:cubicBezTo>
                    <a:cubicBezTo>
                      <a:pt x="352" y="167"/>
                      <a:pt x="351" y="169"/>
                      <a:pt x="349" y="167"/>
                    </a:cubicBezTo>
                    <a:cubicBezTo>
                      <a:pt x="348" y="168"/>
                      <a:pt x="347" y="168"/>
                      <a:pt x="346" y="168"/>
                    </a:cubicBezTo>
                    <a:cubicBezTo>
                      <a:pt x="344" y="167"/>
                      <a:pt x="341" y="169"/>
                      <a:pt x="340" y="168"/>
                    </a:cubicBezTo>
                    <a:cubicBezTo>
                      <a:pt x="339" y="168"/>
                      <a:pt x="338" y="167"/>
                      <a:pt x="338" y="168"/>
                    </a:cubicBezTo>
                    <a:cubicBezTo>
                      <a:pt x="336" y="167"/>
                      <a:pt x="334" y="168"/>
                      <a:pt x="332" y="168"/>
                    </a:cubicBezTo>
                    <a:cubicBezTo>
                      <a:pt x="331" y="168"/>
                      <a:pt x="330" y="169"/>
                      <a:pt x="328" y="168"/>
                    </a:cubicBezTo>
                    <a:cubicBezTo>
                      <a:pt x="327" y="168"/>
                      <a:pt x="325" y="168"/>
                      <a:pt x="323" y="168"/>
                    </a:cubicBezTo>
                    <a:cubicBezTo>
                      <a:pt x="323" y="168"/>
                      <a:pt x="323" y="168"/>
                      <a:pt x="323" y="168"/>
                    </a:cubicBezTo>
                    <a:cubicBezTo>
                      <a:pt x="322" y="167"/>
                      <a:pt x="321" y="169"/>
                      <a:pt x="321" y="168"/>
                    </a:cubicBezTo>
                    <a:cubicBezTo>
                      <a:pt x="318" y="168"/>
                      <a:pt x="316" y="169"/>
                      <a:pt x="313" y="168"/>
                    </a:cubicBezTo>
                    <a:cubicBezTo>
                      <a:pt x="311" y="168"/>
                      <a:pt x="310" y="169"/>
                      <a:pt x="308" y="167"/>
                    </a:cubicBezTo>
                    <a:cubicBezTo>
                      <a:pt x="307" y="169"/>
                      <a:pt x="306" y="168"/>
                      <a:pt x="305" y="169"/>
                    </a:cubicBezTo>
                    <a:cubicBezTo>
                      <a:pt x="306" y="169"/>
                      <a:pt x="307" y="169"/>
                      <a:pt x="307" y="169"/>
                    </a:cubicBezTo>
                    <a:cubicBezTo>
                      <a:pt x="309" y="172"/>
                      <a:pt x="313" y="171"/>
                      <a:pt x="315" y="172"/>
                    </a:cubicBezTo>
                    <a:close/>
                    <a:moveTo>
                      <a:pt x="527" y="58"/>
                    </a:moveTo>
                    <a:cubicBezTo>
                      <a:pt x="527" y="57"/>
                      <a:pt x="527" y="58"/>
                      <a:pt x="527" y="58"/>
                    </a:cubicBezTo>
                    <a:close/>
                    <a:moveTo>
                      <a:pt x="391" y="168"/>
                    </a:moveTo>
                    <a:cubicBezTo>
                      <a:pt x="391" y="167"/>
                      <a:pt x="392" y="168"/>
                      <a:pt x="391" y="168"/>
                    </a:cubicBezTo>
                    <a:close/>
                    <a:moveTo>
                      <a:pt x="494" y="43"/>
                    </a:moveTo>
                    <a:cubicBezTo>
                      <a:pt x="494" y="43"/>
                      <a:pt x="494" y="43"/>
                      <a:pt x="494" y="43"/>
                    </a:cubicBezTo>
                    <a:close/>
                    <a:moveTo>
                      <a:pt x="454" y="25"/>
                    </a:moveTo>
                    <a:cubicBezTo>
                      <a:pt x="454" y="26"/>
                      <a:pt x="454" y="26"/>
                      <a:pt x="454" y="26"/>
                    </a:cubicBezTo>
                    <a:cubicBezTo>
                      <a:pt x="454" y="26"/>
                      <a:pt x="455" y="26"/>
                      <a:pt x="454" y="25"/>
                    </a:cubicBezTo>
                    <a:close/>
                    <a:moveTo>
                      <a:pt x="421" y="33"/>
                    </a:moveTo>
                    <a:cubicBezTo>
                      <a:pt x="421" y="33"/>
                      <a:pt x="421" y="33"/>
                      <a:pt x="421" y="34"/>
                    </a:cubicBezTo>
                    <a:cubicBezTo>
                      <a:pt x="421" y="34"/>
                      <a:pt x="421" y="34"/>
                      <a:pt x="421" y="34"/>
                    </a:cubicBezTo>
                    <a:cubicBezTo>
                      <a:pt x="421" y="34"/>
                      <a:pt x="421" y="34"/>
                      <a:pt x="422" y="34"/>
                    </a:cubicBezTo>
                    <a:cubicBezTo>
                      <a:pt x="421" y="33"/>
                      <a:pt x="421" y="33"/>
                      <a:pt x="421" y="33"/>
                    </a:cubicBezTo>
                    <a:close/>
                    <a:moveTo>
                      <a:pt x="423" y="30"/>
                    </a:moveTo>
                    <a:cubicBezTo>
                      <a:pt x="423" y="30"/>
                      <a:pt x="423" y="30"/>
                      <a:pt x="423" y="30"/>
                    </a:cubicBezTo>
                    <a:close/>
                    <a:moveTo>
                      <a:pt x="428" y="21"/>
                    </a:moveTo>
                    <a:cubicBezTo>
                      <a:pt x="427" y="21"/>
                      <a:pt x="429" y="22"/>
                      <a:pt x="428" y="21"/>
                    </a:cubicBezTo>
                    <a:close/>
                    <a:moveTo>
                      <a:pt x="304" y="168"/>
                    </a:moveTo>
                    <a:cubicBezTo>
                      <a:pt x="304" y="168"/>
                      <a:pt x="304" y="168"/>
                      <a:pt x="304" y="169"/>
                    </a:cubicBezTo>
                    <a:cubicBezTo>
                      <a:pt x="305" y="169"/>
                      <a:pt x="305" y="168"/>
                      <a:pt x="304" y="168"/>
                    </a:cubicBezTo>
                    <a:close/>
                    <a:moveTo>
                      <a:pt x="293" y="169"/>
                    </a:moveTo>
                    <a:cubicBezTo>
                      <a:pt x="293" y="169"/>
                      <a:pt x="292" y="169"/>
                      <a:pt x="292" y="169"/>
                    </a:cubicBezTo>
                    <a:cubicBezTo>
                      <a:pt x="292" y="170"/>
                      <a:pt x="293" y="170"/>
                      <a:pt x="294" y="170"/>
                    </a:cubicBezTo>
                    <a:cubicBezTo>
                      <a:pt x="294" y="169"/>
                      <a:pt x="293" y="169"/>
                      <a:pt x="293" y="169"/>
                    </a:cubicBezTo>
                    <a:close/>
                    <a:moveTo>
                      <a:pt x="406" y="31"/>
                    </a:moveTo>
                    <a:cubicBezTo>
                      <a:pt x="405" y="31"/>
                      <a:pt x="405" y="31"/>
                      <a:pt x="405" y="31"/>
                    </a:cubicBezTo>
                    <a:cubicBezTo>
                      <a:pt x="405" y="32"/>
                      <a:pt x="404" y="32"/>
                      <a:pt x="404" y="33"/>
                    </a:cubicBezTo>
                    <a:cubicBezTo>
                      <a:pt x="405" y="33"/>
                      <a:pt x="405" y="32"/>
                      <a:pt x="406" y="31"/>
                    </a:cubicBezTo>
                    <a:close/>
                    <a:moveTo>
                      <a:pt x="289" y="170"/>
                    </a:moveTo>
                    <a:cubicBezTo>
                      <a:pt x="290" y="170"/>
                      <a:pt x="290" y="170"/>
                      <a:pt x="291" y="170"/>
                    </a:cubicBezTo>
                    <a:cubicBezTo>
                      <a:pt x="290" y="170"/>
                      <a:pt x="290" y="169"/>
                      <a:pt x="289" y="170"/>
                    </a:cubicBezTo>
                    <a:close/>
                    <a:moveTo>
                      <a:pt x="406" y="29"/>
                    </a:moveTo>
                    <a:cubicBezTo>
                      <a:pt x="406" y="29"/>
                      <a:pt x="406" y="29"/>
                      <a:pt x="406" y="29"/>
                    </a:cubicBezTo>
                    <a:close/>
                    <a:moveTo>
                      <a:pt x="403" y="30"/>
                    </a:moveTo>
                    <a:cubicBezTo>
                      <a:pt x="403" y="30"/>
                      <a:pt x="404" y="30"/>
                      <a:pt x="404" y="29"/>
                    </a:cubicBezTo>
                    <a:cubicBezTo>
                      <a:pt x="403" y="29"/>
                      <a:pt x="402" y="29"/>
                      <a:pt x="402" y="29"/>
                    </a:cubicBezTo>
                    <a:cubicBezTo>
                      <a:pt x="402" y="30"/>
                      <a:pt x="401" y="31"/>
                      <a:pt x="401" y="32"/>
                    </a:cubicBezTo>
                    <a:cubicBezTo>
                      <a:pt x="402" y="32"/>
                      <a:pt x="402" y="32"/>
                      <a:pt x="403" y="32"/>
                    </a:cubicBezTo>
                    <a:cubicBezTo>
                      <a:pt x="402" y="31"/>
                      <a:pt x="403" y="31"/>
                      <a:pt x="403" y="30"/>
                    </a:cubicBezTo>
                    <a:close/>
                    <a:moveTo>
                      <a:pt x="405" y="27"/>
                    </a:moveTo>
                    <a:cubicBezTo>
                      <a:pt x="404" y="26"/>
                      <a:pt x="405" y="27"/>
                      <a:pt x="405" y="27"/>
                    </a:cubicBezTo>
                    <a:close/>
                    <a:moveTo>
                      <a:pt x="401" y="29"/>
                    </a:moveTo>
                    <a:cubicBezTo>
                      <a:pt x="400" y="29"/>
                      <a:pt x="400" y="29"/>
                      <a:pt x="400" y="29"/>
                    </a:cubicBezTo>
                    <a:cubicBezTo>
                      <a:pt x="400" y="29"/>
                      <a:pt x="399" y="30"/>
                      <a:pt x="399" y="30"/>
                    </a:cubicBezTo>
                    <a:cubicBezTo>
                      <a:pt x="399" y="29"/>
                      <a:pt x="399" y="29"/>
                      <a:pt x="399" y="29"/>
                    </a:cubicBezTo>
                    <a:cubicBezTo>
                      <a:pt x="398" y="28"/>
                      <a:pt x="397" y="30"/>
                      <a:pt x="396" y="30"/>
                    </a:cubicBezTo>
                    <a:cubicBezTo>
                      <a:pt x="397" y="31"/>
                      <a:pt x="399" y="30"/>
                      <a:pt x="400" y="32"/>
                    </a:cubicBezTo>
                    <a:cubicBezTo>
                      <a:pt x="401" y="31"/>
                      <a:pt x="401" y="30"/>
                      <a:pt x="401" y="29"/>
                    </a:cubicBezTo>
                    <a:close/>
                    <a:moveTo>
                      <a:pt x="402" y="21"/>
                    </a:moveTo>
                    <a:cubicBezTo>
                      <a:pt x="402" y="21"/>
                      <a:pt x="402" y="21"/>
                      <a:pt x="402" y="21"/>
                    </a:cubicBezTo>
                    <a:cubicBezTo>
                      <a:pt x="402" y="21"/>
                      <a:pt x="402" y="22"/>
                      <a:pt x="402" y="22"/>
                    </a:cubicBezTo>
                    <a:cubicBezTo>
                      <a:pt x="402" y="21"/>
                      <a:pt x="402" y="21"/>
                      <a:pt x="402" y="21"/>
                    </a:cubicBezTo>
                    <a:cubicBezTo>
                      <a:pt x="402" y="21"/>
                      <a:pt x="402" y="21"/>
                      <a:pt x="402" y="21"/>
                    </a:cubicBezTo>
                    <a:close/>
                    <a:moveTo>
                      <a:pt x="396" y="29"/>
                    </a:moveTo>
                    <a:cubicBezTo>
                      <a:pt x="395" y="29"/>
                      <a:pt x="396" y="29"/>
                      <a:pt x="396" y="29"/>
                    </a:cubicBezTo>
                    <a:close/>
                    <a:moveTo>
                      <a:pt x="393" y="29"/>
                    </a:moveTo>
                    <a:cubicBezTo>
                      <a:pt x="393" y="29"/>
                      <a:pt x="394" y="30"/>
                      <a:pt x="394" y="30"/>
                    </a:cubicBezTo>
                    <a:cubicBezTo>
                      <a:pt x="394" y="30"/>
                      <a:pt x="395" y="30"/>
                      <a:pt x="395" y="30"/>
                    </a:cubicBezTo>
                    <a:cubicBezTo>
                      <a:pt x="394" y="29"/>
                      <a:pt x="394" y="28"/>
                      <a:pt x="393" y="29"/>
                    </a:cubicBezTo>
                    <a:close/>
                    <a:moveTo>
                      <a:pt x="391" y="30"/>
                    </a:moveTo>
                    <a:cubicBezTo>
                      <a:pt x="390" y="29"/>
                      <a:pt x="390" y="30"/>
                      <a:pt x="391" y="30"/>
                    </a:cubicBezTo>
                    <a:cubicBezTo>
                      <a:pt x="390" y="30"/>
                      <a:pt x="391" y="30"/>
                      <a:pt x="391" y="30"/>
                    </a:cubicBezTo>
                    <a:cubicBezTo>
                      <a:pt x="391" y="30"/>
                      <a:pt x="392" y="29"/>
                      <a:pt x="392" y="30"/>
                    </a:cubicBezTo>
                    <a:cubicBezTo>
                      <a:pt x="392" y="28"/>
                      <a:pt x="391" y="28"/>
                      <a:pt x="390" y="29"/>
                    </a:cubicBezTo>
                    <a:cubicBezTo>
                      <a:pt x="390" y="29"/>
                      <a:pt x="391" y="29"/>
                      <a:pt x="391" y="30"/>
                    </a:cubicBezTo>
                    <a:close/>
                    <a:moveTo>
                      <a:pt x="389" y="29"/>
                    </a:moveTo>
                    <a:cubicBezTo>
                      <a:pt x="389" y="29"/>
                      <a:pt x="389" y="29"/>
                      <a:pt x="389" y="29"/>
                    </a:cubicBezTo>
                    <a:cubicBezTo>
                      <a:pt x="389" y="28"/>
                      <a:pt x="389" y="28"/>
                      <a:pt x="388" y="27"/>
                    </a:cubicBezTo>
                    <a:cubicBezTo>
                      <a:pt x="388" y="28"/>
                      <a:pt x="388" y="28"/>
                      <a:pt x="388" y="29"/>
                    </a:cubicBezTo>
                    <a:cubicBezTo>
                      <a:pt x="388" y="29"/>
                      <a:pt x="388" y="28"/>
                      <a:pt x="387" y="28"/>
                    </a:cubicBezTo>
                    <a:cubicBezTo>
                      <a:pt x="386" y="29"/>
                      <a:pt x="384" y="27"/>
                      <a:pt x="382" y="28"/>
                    </a:cubicBezTo>
                    <a:cubicBezTo>
                      <a:pt x="382" y="29"/>
                      <a:pt x="381" y="29"/>
                      <a:pt x="381" y="30"/>
                    </a:cubicBezTo>
                    <a:cubicBezTo>
                      <a:pt x="380" y="29"/>
                      <a:pt x="379" y="29"/>
                      <a:pt x="379" y="29"/>
                    </a:cubicBezTo>
                    <a:cubicBezTo>
                      <a:pt x="380" y="28"/>
                      <a:pt x="381" y="28"/>
                      <a:pt x="382" y="28"/>
                    </a:cubicBezTo>
                    <a:cubicBezTo>
                      <a:pt x="382" y="27"/>
                      <a:pt x="382" y="27"/>
                      <a:pt x="381" y="27"/>
                    </a:cubicBezTo>
                    <a:cubicBezTo>
                      <a:pt x="381" y="27"/>
                      <a:pt x="380" y="27"/>
                      <a:pt x="379" y="27"/>
                    </a:cubicBezTo>
                    <a:cubicBezTo>
                      <a:pt x="379" y="27"/>
                      <a:pt x="378" y="28"/>
                      <a:pt x="378" y="28"/>
                    </a:cubicBezTo>
                    <a:cubicBezTo>
                      <a:pt x="378" y="28"/>
                      <a:pt x="378" y="27"/>
                      <a:pt x="377" y="27"/>
                    </a:cubicBezTo>
                    <a:cubicBezTo>
                      <a:pt x="377" y="27"/>
                      <a:pt x="376" y="28"/>
                      <a:pt x="376" y="28"/>
                    </a:cubicBezTo>
                    <a:cubicBezTo>
                      <a:pt x="374" y="27"/>
                      <a:pt x="372" y="26"/>
                      <a:pt x="371" y="27"/>
                    </a:cubicBezTo>
                    <a:cubicBezTo>
                      <a:pt x="371" y="27"/>
                      <a:pt x="371" y="27"/>
                      <a:pt x="371" y="28"/>
                    </a:cubicBezTo>
                    <a:cubicBezTo>
                      <a:pt x="371" y="28"/>
                      <a:pt x="370" y="29"/>
                      <a:pt x="370" y="28"/>
                    </a:cubicBezTo>
                    <a:cubicBezTo>
                      <a:pt x="370" y="28"/>
                      <a:pt x="370" y="28"/>
                      <a:pt x="371" y="28"/>
                    </a:cubicBezTo>
                    <a:cubicBezTo>
                      <a:pt x="370" y="27"/>
                      <a:pt x="369" y="27"/>
                      <a:pt x="369" y="26"/>
                    </a:cubicBezTo>
                    <a:cubicBezTo>
                      <a:pt x="368" y="27"/>
                      <a:pt x="367" y="27"/>
                      <a:pt x="366" y="26"/>
                    </a:cubicBezTo>
                    <a:cubicBezTo>
                      <a:pt x="364" y="26"/>
                      <a:pt x="361" y="27"/>
                      <a:pt x="359" y="25"/>
                    </a:cubicBezTo>
                    <a:cubicBezTo>
                      <a:pt x="359" y="25"/>
                      <a:pt x="359" y="26"/>
                      <a:pt x="358" y="26"/>
                    </a:cubicBezTo>
                    <a:cubicBezTo>
                      <a:pt x="357" y="25"/>
                      <a:pt x="356" y="26"/>
                      <a:pt x="355" y="26"/>
                    </a:cubicBezTo>
                    <a:cubicBezTo>
                      <a:pt x="353" y="25"/>
                      <a:pt x="352" y="26"/>
                      <a:pt x="350" y="25"/>
                    </a:cubicBezTo>
                    <a:cubicBezTo>
                      <a:pt x="350" y="26"/>
                      <a:pt x="350" y="26"/>
                      <a:pt x="351" y="27"/>
                    </a:cubicBezTo>
                    <a:cubicBezTo>
                      <a:pt x="351" y="27"/>
                      <a:pt x="351" y="26"/>
                      <a:pt x="352" y="26"/>
                    </a:cubicBezTo>
                    <a:cubicBezTo>
                      <a:pt x="352" y="27"/>
                      <a:pt x="352" y="27"/>
                      <a:pt x="353" y="28"/>
                    </a:cubicBezTo>
                    <a:cubicBezTo>
                      <a:pt x="353" y="27"/>
                      <a:pt x="353" y="27"/>
                      <a:pt x="354" y="28"/>
                    </a:cubicBezTo>
                    <a:cubicBezTo>
                      <a:pt x="354" y="28"/>
                      <a:pt x="354" y="28"/>
                      <a:pt x="354" y="29"/>
                    </a:cubicBezTo>
                    <a:cubicBezTo>
                      <a:pt x="356" y="29"/>
                      <a:pt x="357" y="29"/>
                      <a:pt x="358" y="29"/>
                    </a:cubicBezTo>
                    <a:cubicBezTo>
                      <a:pt x="360" y="30"/>
                      <a:pt x="361" y="30"/>
                      <a:pt x="362" y="29"/>
                    </a:cubicBezTo>
                    <a:cubicBezTo>
                      <a:pt x="362" y="29"/>
                      <a:pt x="361" y="29"/>
                      <a:pt x="361" y="28"/>
                    </a:cubicBezTo>
                    <a:cubicBezTo>
                      <a:pt x="363" y="30"/>
                      <a:pt x="363" y="26"/>
                      <a:pt x="365" y="28"/>
                    </a:cubicBezTo>
                    <a:cubicBezTo>
                      <a:pt x="365" y="28"/>
                      <a:pt x="365" y="29"/>
                      <a:pt x="365" y="29"/>
                    </a:cubicBezTo>
                    <a:cubicBezTo>
                      <a:pt x="365" y="30"/>
                      <a:pt x="366" y="30"/>
                      <a:pt x="367" y="31"/>
                    </a:cubicBezTo>
                    <a:cubicBezTo>
                      <a:pt x="368" y="29"/>
                      <a:pt x="370" y="30"/>
                      <a:pt x="372" y="31"/>
                    </a:cubicBezTo>
                    <a:cubicBezTo>
                      <a:pt x="372" y="31"/>
                      <a:pt x="372" y="31"/>
                      <a:pt x="372" y="30"/>
                    </a:cubicBezTo>
                    <a:cubicBezTo>
                      <a:pt x="373" y="30"/>
                      <a:pt x="374" y="31"/>
                      <a:pt x="374" y="31"/>
                    </a:cubicBezTo>
                    <a:cubicBezTo>
                      <a:pt x="374" y="31"/>
                      <a:pt x="374" y="31"/>
                      <a:pt x="374" y="30"/>
                    </a:cubicBezTo>
                    <a:cubicBezTo>
                      <a:pt x="375" y="30"/>
                      <a:pt x="376" y="30"/>
                      <a:pt x="377" y="30"/>
                    </a:cubicBezTo>
                    <a:cubicBezTo>
                      <a:pt x="377" y="30"/>
                      <a:pt x="376" y="30"/>
                      <a:pt x="376" y="29"/>
                    </a:cubicBezTo>
                    <a:cubicBezTo>
                      <a:pt x="377" y="29"/>
                      <a:pt x="378" y="29"/>
                      <a:pt x="379" y="29"/>
                    </a:cubicBezTo>
                    <a:cubicBezTo>
                      <a:pt x="379" y="30"/>
                      <a:pt x="379" y="30"/>
                      <a:pt x="379" y="30"/>
                    </a:cubicBezTo>
                    <a:cubicBezTo>
                      <a:pt x="381" y="31"/>
                      <a:pt x="383" y="31"/>
                      <a:pt x="385" y="31"/>
                    </a:cubicBezTo>
                    <a:cubicBezTo>
                      <a:pt x="386" y="31"/>
                      <a:pt x="387" y="31"/>
                      <a:pt x="387" y="30"/>
                    </a:cubicBezTo>
                    <a:cubicBezTo>
                      <a:pt x="388" y="31"/>
                      <a:pt x="390" y="30"/>
                      <a:pt x="389" y="29"/>
                    </a:cubicBezTo>
                    <a:close/>
                    <a:moveTo>
                      <a:pt x="387" y="24"/>
                    </a:moveTo>
                    <a:cubicBezTo>
                      <a:pt x="386" y="23"/>
                      <a:pt x="385" y="23"/>
                      <a:pt x="384" y="24"/>
                    </a:cubicBezTo>
                    <a:cubicBezTo>
                      <a:pt x="384" y="23"/>
                      <a:pt x="383" y="23"/>
                      <a:pt x="383" y="23"/>
                    </a:cubicBezTo>
                    <a:cubicBezTo>
                      <a:pt x="383" y="23"/>
                      <a:pt x="383" y="23"/>
                      <a:pt x="383" y="23"/>
                    </a:cubicBezTo>
                    <a:cubicBezTo>
                      <a:pt x="382" y="23"/>
                      <a:pt x="382" y="23"/>
                      <a:pt x="381" y="24"/>
                    </a:cubicBezTo>
                    <a:cubicBezTo>
                      <a:pt x="381" y="25"/>
                      <a:pt x="382" y="25"/>
                      <a:pt x="383" y="25"/>
                    </a:cubicBezTo>
                    <a:cubicBezTo>
                      <a:pt x="383" y="25"/>
                      <a:pt x="383" y="24"/>
                      <a:pt x="383" y="24"/>
                    </a:cubicBezTo>
                    <a:cubicBezTo>
                      <a:pt x="384" y="25"/>
                      <a:pt x="383" y="25"/>
                      <a:pt x="384" y="25"/>
                    </a:cubicBezTo>
                    <a:cubicBezTo>
                      <a:pt x="385" y="24"/>
                      <a:pt x="386" y="26"/>
                      <a:pt x="387" y="25"/>
                    </a:cubicBezTo>
                    <a:cubicBezTo>
                      <a:pt x="386" y="24"/>
                      <a:pt x="387" y="24"/>
                      <a:pt x="387" y="24"/>
                    </a:cubicBezTo>
                    <a:close/>
                    <a:moveTo>
                      <a:pt x="382" y="28"/>
                    </a:moveTo>
                    <a:cubicBezTo>
                      <a:pt x="382" y="28"/>
                      <a:pt x="382" y="28"/>
                      <a:pt x="382" y="28"/>
                    </a:cubicBezTo>
                    <a:close/>
                    <a:moveTo>
                      <a:pt x="378" y="30"/>
                    </a:moveTo>
                    <a:cubicBezTo>
                      <a:pt x="379" y="31"/>
                      <a:pt x="378" y="29"/>
                      <a:pt x="378" y="30"/>
                    </a:cubicBezTo>
                    <a:close/>
                    <a:moveTo>
                      <a:pt x="380" y="22"/>
                    </a:moveTo>
                    <a:cubicBezTo>
                      <a:pt x="379" y="23"/>
                      <a:pt x="379" y="23"/>
                      <a:pt x="379" y="23"/>
                    </a:cubicBezTo>
                    <a:cubicBezTo>
                      <a:pt x="378" y="23"/>
                      <a:pt x="379" y="23"/>
                      <a:pt x="378" y="22"/>
                    </a:cubicBezTo>
                    <a:cubicBezTo>
                      <a:pt x="378" y="23"/>
                      <a:pt x="378" y="23"/>
                      <a:pt x="378" y="23"/>
                    </a:cubicBezTo>
                    <a:cubicBezTo>
                      <a:pt x="377" y="22"/>
                      <a:pt x="376" y="24"/>
                      <a:pt x="375" y="23"/>
                    </a:cubicBezTo>
                    <a:cubicBezTo>
                      <a:pt x="374" y="22"/>
                      <a:pt x="372" y="22"/>
                      <a:pt x="370" y="23"/>
                    </a:cubicBezTo>
                    <a:cubicBezTo>
                      <a:pt x="369" y="22"/>
                      <a:pt x="369" y="22"/>
                      <a:pt x="369" y="21"/>
                    </a:cubicBezTo>
                    <a:cubicBezTo>
                      <a:pt x="368" y="23"/>
                      <a:pt x="366" y="22"/>
                      <a:pt x="365" y="22"/>
                    </a:cubicBezTo>
                    <a:cubicBezTo>
                      <a:pt x="364" y="21"/>
                      <a:pt x="364" y="22"/>
                      <a:pt x="363" y="21"/>
                    </a:cubicBezTo>
                    <a:cubicBezTo>
                      <a:pt x="362" y="22"/>
                      <a:pt x="363" y="22"/>
                      <a:pt x="363" y="22"/>
                    </a:cubicBezTo>
                    <a:cubicBezTo>
                      <a:pt x="361" y="22"/>
                      <a:pt x="359" y="21"/>
                      <a:pt x="357" y="20"/>
                    </a:cubicBezTo>
                    <a:cubicBezTo>
                      <a:pt x="356" y="21"/>
                      <a:pt x="356" y="21"/>
                      <a:pt x="356" y="21"/>
                    </a:cubicBezTo>
                    <a:cubicBezTo>
                      <a:pt x="354" y="21"/>
                      <a:pt x="353" y="22"/>
                      <a:pt x="351" y="21"/>
                    </a:cubicBezTo>
                    <a:cubicBezTo>
                      <a:pt x="350" y="21"/>
                      <a:pt x="351" y="21"/>
                      <a:pt x="350" y="21"/>
                    </a:cubicBezTo>
                    <a:cubicBezTo>
                      <a:pt x="349" y="20"/>
                      <a:pt x="347" y="22"/>
                      <a:pt x="346" y="20"/>
                    </a:cubicBezTo>
                    <a:cubicBezTo>
                      <a:pt x="345" y="21"/>
                      <a:pt x="344" y="21"/>
                      <a:pt x="343" y="22"/>
                    </a:cubicBezTo>
                    <a:cubicBezTo>
                      <a:pt x="343" y="22"/>
                      <a:pt x="344" y="22"/>
                      <a:pt x="344" y="23"/>
                    </a:cubicBezTo>
                    <a:cubicBezTo>
                      <a:pt x="345" y="22"/>
                      <a:pt x="345" y="22"/>
                      <a:pt x="346" y="22"/>
                    </a:cubicBezTo>
                    <a:cubicBezTo>
                      <a:pt x="346" y="23"/>
                      <a:pt x="346" y="21"/>
                      <a:pt x="347" y="22"/>
                    </a:cubicBezTo>
                    <a:cubicBezTo>
                      <a:pt x="347" y="22"/>
                      <a:pt x="347" y="22"/>
                      <a:pt x="348" y="23"/>
                    </a:cubicBezTo>
                    <a:cubicBezTo>
                      <a:pt x="348" y="22"/>
                      <a:pt x="349" y="22"/>
                      <a:pt x="350" y="22"/>
                    </a:cubicBezTo>
                    <a:cubicBezTo>
                      <a:pt x="350" y="23"/>
                      <a:pt x="350" y="23"/>
                      <a:pt x="350" y="23"/>
                    </a:cubicBezTo>
                    <a:cubicBezTo>
                      <a:pt x="351" y="23"/>
                      <a:pt x="351" y="23"/>
                      <a:pt x="351" y="23"/>
                    </a:cubicBezTo>
                    <a:cubicBezTo>
                      <a:pt x="353" y="23"/>
                      <a:pt x="355" y="23"/>
                      <a:pt x="357" y="23"/>
                    </a:cubicBezTo>
                    <a:cubicBezTo>
                      <a:pt x="356" y="24"/>
                      <a:pt x="358" y="24"/>
                      <a:pt x="358" y="24"/>
                    </a:cubicBezTo>
                    <a:cubicBezTo>
                      <a:pt x="359" y="24"/>
                      <a:pt x="358" y="23"/>
                      <a:pt x="359" y="23"/>
                    </a:cubicBezTo>
                    <a:cubicBezTo>
                      <a:pt x="359" y="23"/>
                      <a:pt x="359" y="23"/>
                      <a:pt x="360" y="24"/>
                    </a:cubicBezTo>
                    <a:cubicBezTo>
                      <a:pt x="360" y="24"/>
                      <a:pt x="361" y="23"/>
                      <a:pt x="361" y="24"/>
                    </a:cubicBezTo>
                    <a:cubicBezTo>
                      <a:pt x="362" y="23"/>
                      <a:pt x="362" y="23"/>
                      <a:pt x="362" y="23"/>
                    </a:cubicBezTo>
                    <a:cubicBezTo>
                      <a:pt x="363" y="23"/>
                      <a:pt x="363" y="23"/>
                      <a:pt x="364" y="23"/>
                    </a:cubicBezTo>
                    <a:cubicBezTo>
                      <a:pt x="364" y="23"/>
                      <a:pt x="364" y="23"/>
                      <a:pt x="364" y="24"/>
                    </a:cubicBezTo>
                    <a:cubicBezTo>
                      <a:pt x="365" y="23"/>
                      <a:pt x="366" y="23"/>
                      <a:pt x="366" y="24"/>
                    </a:cubicBezTo>
                    <a:cubicBezTo>
                      <a:pt x="367" y="23"/>
                      <a:pt x="368" y="24"/>
                      <a:pt x="369" y="23"/>
                    </a:cubicBezTo>
                    <a:cubicBezTo>
                      <a:pt x="369" y="24"/>
                      <a:pt x="369" y="24"/>
                      <a:pt x="369" y="24"/>
                    </a:cubicBezTo>
                    <a:cubicBezTo>
                      <a:pt x="370" y="24"/>
                      <a:pt x="372" y="24"/>
                      <a:pt x="373" y="25"/>
                    </a:cubicBezTo>
                    <a:cubicBezTo>
                      <a:pt x="374" y="24"/>
                      <a:pt x="375" y="24"/>
                      <a:pt x="375" y="24"/>
                    </a:cubicBezTo>
                    <a:cubicBezTo>
                      <a:pt x="376" y="25"/>
                      <a:pt x="378" y="24"/>
                      <a:pt x="379" y="25"/>
                    </a:cubicBezTo>
                    <a:cubicBezTo>
                      <a:pt x="380" y="24"/>
                      <a:pt x="381" y="23"/>
                      <a:pt x="380" y="22"/>
                    </a:cubicBezTo>
                    <a:close/>
                    <a:moveTo>
                      <a:pt x="350" y="26"/>
                    </a:moveTo>
                    <a:cubicBezTo>
                      <a:pt x="350" y="26"/>
                      <a:pt x="351" y="27"/>
                      <a:pt x="350" y="26"/>
                    </a:cubicBezTo>
                    <a:close/>
                    <a:moveTo>
                      <a:pt x="350" y="25"/>
                    </a:moveTo>
                    <a:cubicBezTo>
                      <a:pt x="350" y="25"/>
                      <a:pt x="349" y="25"/>
                      <a:pt x="349" y="25"/>
                    </a:cubicBezTo>
                    <a:cubicBezTo>
                      <a:pt x="349" y="25"/>
                      <a:pt x="349" y="25"/>
                      <a:pt x="349" y="26"/>
                    </a:cubicBezTo>
                    <a:cubicBezTo>
                      <a:pt x="348" y="24"/>
                      <a:pt x="347" y="26"/>
                      <a:pt x="347" y="25"/>
                    </a:cubicBezTo>
                    <a:cubicBezTo>
                      <a:pt x="346" y="26"/>
                      <a:pt x="348" y="26"/>
                      <a:pt x="349" y="26"/>
                    </a:cubicBezTo>
                    <a:cubicBezTo>
                      <a:pt x="349" y="26"/>
                      <a:pt x="349" y="27"/>
                      <a:pt x="349" y="27"/>
                    </a:cubicBezTo>
                    <a:cubicBezTo>
                      <a:pt x="349" y="27"/>
                      <a:pt x="350" y="27"/>
                      <a:pt x="350" y="27"/>
                    </a:cubicBezTo>
                    <a:cubicBezTo>
                      <a:pt x="349" y="26"/>
                      <a:pt x="350" y="26"/>
                      <a:pt x="350" y="25"/>
                    </a:cubicBezTo>
                    <a:close/>
                    <a:moveTo>
                      <a:pt x="343" y="25"/>
                    </a:moveTo>
                    <a:cubicBezTo>
                      <a:pt x="343" y="25"/>
                      <a:pt x="343" y="25"/>
                      <a:pt x="343" y="26"/>
                    </a:cubicBezTo>
                    <a:cubicBezTo>
                      <a:pt x="343" y="25"/>
                      <a:pt x="344" y="25"/>
                      <a:pt x="344" y="25"/>
                    </a:cubicBezTo>
                    <a:cubicBezTo>
                      <a:pt x="344" y="25"/>
                      <a:pt x="344" y="25"/>
                      <a:pt x="343" y="25"/>
                    </a:cubicBezTo>
                    <a:close/>
                    <a:moveTo>
                      <a:pt x="342" y="25"/>
                    </a:moveTo>
                    <a:cubicBezTo>
                      <a:pt x="342" y="25"/>
                      <a:pt x="342" y="25"/>
                      <a:pt x="342" y="25"/>
                    </a:cubicBezTo>
                    <a:cubicBezTo>
                      <a:pt x="342" y="25"/>
                      <a:pt x="342" y="24"/>
                      <a:pt x="342" y="25"/>
                    </a:cubicBezTo>
                    <a:close/>
                    <a:moveTo>
                      <a:pt x="349" y="15"/>
                    </a:moveTo>
                    <a:cubicBezTo>
                      <a:pt x="349" y="15"/>
                      <a:pt x="349" y="15"/>
                      <a:pt x="349" y="15"/>
                    </a:cubicBezTo>
                    <a:close/>
                    <a:moveTo>
                      <a:pt x="325" y="19"/>
                    </a:moveTo>
                    <a:cubicBezTo>
                      <a:pt x="326" y="18"/>
                      <a:pt x="325" y="19"/>
                      <a:pt x="325" y="19"/>
                    </a:cubicBezTo>
                    <a:cubicBezTo>
                      <a:pt x="325" y="19"/>
                      <a:pt x="325" y="19"/>
                      <a:pt x="325" y="20"/>
                    </a:cubicBezTo>
                    <a:cubicBezTo>
                      <a:pt x="324" y="19"/>
                      <a:pt x="322" y="20"/>
                      <a:pt x="322" y="21"/>
                    </a:cubicBezTo>
                    <a:cubicBezTo>
                      <a:pt x="324" y="21"/>
                      <a:pt x="325" y="20"/>
                      <a:pt x="327" y="21"/>
                    </a:cubicBezTo>
                    <a:cubicBezTo>
                      <a:pt x="326" y="21"/>
                      <a:pt x="327" y="22"/>
                      <a:pt x="327" y="22"/>
                    </a:cubicBezTo>
                    <a:cubicBezTo>
                      <a:pt x="328" y="23"/>
                      <a:pt x="329" y="21"/>
                      <a:pt x="330" y="20"/>
                    </a:cubicBezTo>
                    <a:cubicBezTo>
                      <a:pt x="330" y="21"/>
                      <a:pt x="331" y="22"/>
                      <a:pt x="331" y="21"/>
                    </a:cubicBezTo>
                    <a:cubicBezTo>
                      <a:pt x="331" y="21"/>
                      <a:pt x="331" y="20"/>
                      <a:pt x="331" y="20"/>
                    </a:cubicBezTo>
                    <a:cubicBezTo>
                      <a:pt x="331" y="21"/>
                      <a:pt x="332" y="20"/>
                      <a:pt x="332" y="20"/>
                    </a:cubicBezTo>
                    <a:cubicBezTo>
                      <a:pt x="333" y="21"/>
                      <a:pt x="332" y="21"/>
                      <a:pt x="333" y="22"/>
                    </a:cubicBezTo>
                    <a:cubicBezTo>
                      <a:pt x="334" y="21"/>
                      <a:pt x="334" y="21"/>
                      <a:pt x="335" y="20"/>
                    </a:cubicBezTo>
                    <a:cubicBezTo>
                      <a:pt x="335" y="21"/>
                      <a:pt x="337" y="21"/>
                      <a:pt x="337" y="22"/>
                    </a:cubicBezTo>
                    <a:cubicBezTo>
                      <a:pt x="336" y="22"/>
                      <a:pt x="335" y="23"/>
                      <a:pt x="336" y="23"/>
                    </a:cubicBezTo>
                    <a:cubicBezTo>
                      <a:pt x="336" y="22"/>
                      <a:pt x="337" y="22"/>
                      <a:pt x="338" y="22"/>
                    </a:cubicBezTo>
                    <a:cubicBezTo>
                      <a:pt x="338" y="22"/>
                      <a:pt x="337" y="21"/>
                      <a:pt x="338" y="21"/>
                    </a:cubicBezTo>
                    <a:cubicBezTo>
                      <a:pt x="338" y="21"/>
                      <a:pt x="338" y="22"/>
                      <a:pt x="339" y="22"/>
                    </a:cubicBezTo>
                    <a:cubicBezTo>
                      <a:pt x="339" y="22"/>
                      <a:pt x="339" y="22"/>
                      <a:pt x="340" y="21"/>
                    </a:cubicBezTo>
                    <a:cubicBezTo>
                      <a:pt x="340" y="21"/>
                      <a:pt x="340" y="22"/>
                      <a:pt x="341" y="22"/>
                    </a:cubicBezTo>
                    <a:cubicBezTo>
                      <a:pt x="341" y="21"/>
                      <a:pt x="342" y="21"/>
                      <a:pt x="341" y="21"/>
                    </a:cubicBezTo>
                    <a:cubicBezTo>
                      <a:pt x="341" y="20"/>
                      <a:pt x="340" y="20"/>
                      <a:pt x="340" y="20"/>
                    </a:cubicBezTo>
                    <a:cubicBezTo>
                      <a:pt x="338" y="20"/>
                      <a:pt x="337" y="20"/>
                      <a:pt x="336" y="19"/>
                    </a:cubicBezTo>
                    <a:cubicBezTo>
                      <a:pt x="335" y="19"/>
                      <a:pt x="336" y="20"/>
                      <a:pt x="335" y="20"/>
                    </a:cubicBezTo>
                    <a:cubicBezTo>
                      <a:pt x="334" y="19"/>
                      <a:pt x="332" y="20"/>
                      <a:pt x="331" y="19"/>
                    </a:cubicBezTo>
                    <a:cubicBezTo>
                      <a:pt x="330" y="19"/>
                      <a:pt x="328" y="19"/>
                      <a:pt x="328" y="20"/>
                    </a:cubicBezTo>
                    <a:cubicBezTo>
                      <a:pt x="328" y="18"/>
                      <a:pt x="326" y="20"/>
                      <a:pt x="325" y="19"/>
                    </a:cubicBezTo>
                    <a:close/>
                    <a:moveTo>
                      <a:pt x="335" y="12"/>
                    </a:moveTo>
                    <a:cubicBezTo>
                      <a:pt x="335" y="13"/>
                      <a:pt x="335" y="13"/>
                      <a:pt x="335" y="13"/>
                    </a:cubicBezTo>
                    <a:cubicBezTo>
                      <a:pt x="336" y="13"/>
                      <a:pt x="336" y="14"/>
                      <a:pt x="336" y="14"/>
                    </a:cubicBezTo>
                    <a:cubicBezTo>
                      <a:pt x="337" y="14"/>
                      <a:pt x="338" y="14"/>
                      <a:pt x="338" y="14"/>
                    </a:cubicBezTo>
                    <a:cubicBezTo>
                      <a:pt x="337" y="13"/>
                      <a:pt x="336" y="13"/>
                      <a:pt x="335" y="12"/>
                    </a:cubicBezTo>
                    <a:close/>
                    <a:moveTo>
                      <a:pt x="268" y="97"/>
                    </a:moveTo>
                    <a:cubicBezTo>
                      <a:pt x="268" y="97"/>
                      <a:pt x="268" y="97"/>
                      <a:pt x="268" y="97"/>
                    </a:cubicBezTo>
                    <a:close/>
                    <a:moveTo>
                      <a:pt x="332" y="13"/>
                    </a:moveTo>
                    <a:cubicBezTo>
                      <a:pt x="332" y="14"/>
                      <a:pt x="333" y="14"/>
                      <a:pt x="334" y="13"/>
                    </a:cubicBezTo>
                    <a:cubicBezTo>
                      <a:pt x="334" y="12"/>
                      <a:pt x="332" y="12"/>
                      <a:pt x="332" y="13"/>
                    </a:cubicBezTo>
                    <a:close/>
                    <a:moveTo>
                      <a:pt x="333" y="14"/>
                    </a:moveTo>
                    <a:cubicBezTo>
                      <a:pt x="333" y="14"/>
                      <a:pt x="333" y="14"/>
                      <a:pt x="333" y="14"/>
                    </a:cubicBezTo>
                    <a:close/>
                    <a:moveTo>
                      <a:pt x="330" y="13"/>
                    </a:moveTo>
                    <a:cubicBezTo>
                      <a:pt x="331" y="13"/>
                      <a:pt x="330" y="13"/>
                      <a:pt x="331" y="14"/>
                    </a:cubicBezTo>
                    <a:cubicBezTo>
                      <a:pt x="331" y="13"/>
                      <a:pt x="331" y="13"/>
                      <a:pt x="331" y="13"/>
                    </a:cubicBezTo>
                    <a:cubicBezTo>
                      <a:pt x="331" y="13"/>
                      <a:pt x="331" y="13"/>
                      <a:pt x="330" y="13"/>
                    </a:cubicBezTo>
                    <a:close/>
                    <a:moveTo>
                      <a:pt x="295" y="18"/>
                    </a:moveTo>
                    <a:cubicBezTo>
                      <a:pt x="295" y="18"/>
                      <a:pt x="295" y="18"/>
                      <a:pt x="296" y="18"/>
                    </a:cubicBezTo>
                    <a:cubicBezTo>
                      <a:pt x="296" y="18"/>
                      <a:pt x="296" y="18"/>
                      <a:pt x="295" y="18"/>
                    </a:cubicBezTo>
                    <a:cubicBezTo>
                      <a:pt x="295" y="18"/>
                      <a:pt x="295" y="18"/>
                      <a:pt x="295" y="18"/>
                    </a:cubicBezTo>
                    <a:cubicBezTo>
                      <a:pt x="293" y="20"/>
                      <a:pt x="290" y="18"/>
                      <a:pt x="288" y="19"/>
                    </a:cubicBezTo>
                    <a:cubicBezTo>
                      <a:pt x="288" y="19"/>
                      <a:pt x="288" y="19"/>
                      <a:pt x="287" y="18"/>
                    </a:cubicBezTo>
                    <a:cubicBezTo>
                      <a:pt x="286" y="19"/>
                      <a:pt x="285" y="18"/>
                      <a:pt x="284" y="18"/>
                    </a:cubicBezTo>
                    <a:cubicBezTo>
                      <a:pt x="284" y="18"/>
                      <a:pt x="284" y="19"/>
                      <a:pt x="284" y="19"/>
                    </a:cubicBezTo>
                    <a:cubicBezTo>
                      <a:pt x="283" y="17"/>
                      <a:pt x="281" y="18"/>
                      <a:pt x="281" y="19"/>
                    </a:cubicBezTo>
                    <a:cubicBezTo>
                      <a:pt x="281" y="19"/>
                      <a:pt x="281" y="20"/>
                      <a:pt x="282" y="20"/>
                    </a:cubicBezTo>
                    <a:cubicBezTo>
                      <a:pt x="282" y="19"/>
                      <a:pt x="283" y="19"/>
                      <a:pt x="284" y="20"/>
                    </a:cubicBezTo>
                    <a:cubicBezTo>
                      <a:pt x="284" y="19"/>
                      <a:pt x="285" y="19"/>
                      <a:pt x="285" y="19"/>
                    </a:cubicBezTo>
                    <a:cubicBezTo>
                      <a:pt x="285" y="20"/>
                      <a:pt x="285" y="20"/>
                      <a:pt x="286" y="20"/>
                    </a:cubicBezTo>
                    <a:cubicBezTo>
                      <a:pt x="287" y="19"/>
                      <a:pt x="288" y="20"/>
                      <a:pt x="289" y="21"/>
                    </a:cubicBezTo>
                    <a:cubicBezTo>
                      <a:pt x="290" y="20"/>
                      <a:pt x="289" y="20"/>
                      <a:pt x="289" y="20"/>
                    </a:cubicBezTo>
                    <a:cubicBezTo>
                      <a:pt x="290" y="20"/>
                      <a:pt x="290" y="20"/>
                      <a:pt x="290" y="20"/>
                    </a:cubicBezTo>
                    <a:cubicBezTo>
                      <a:pt x="291" y="20"/>
                      <a:pt x="291" y="20"/>
                      <a:pt x="292" y="21"/>
                    </a:cubicBezTo>
                    <a:cubicBezTo>
                      <a:pt x="292" y="20"/>
                      <a:pt x="292" y="20"/>
                      <a:pt x="293" y="19"/>
                    </a:cubicBezTo>
                    <a:cubicBezTo>
                      <a:pt x="293" y="20"/>
                      <a:pt x="294" y="20"/>
                      <a:pt x="294" y="20"/>
                    </a:cubicBezTo>
                    <a:cubicBezTo>
                      <a:pt x="294" y="20"/>
                      <a:pt x="294" y="21"/>
                      <a:pt x="294" y="21"/>
                    </a:cubicBezTo>
                    <a:cubicBezTo>
                      <a:pt x="294" y="21"/>
                      <a:pt x="295" y="21"/>
                      <a:pt x="294" y="21"/>
                    </a:cubicBezTo>
                    <a:cubicBezTo>
                      <a:pt x="295" y="21"/>
                      <a:pt x="294" y="20"/>
                      <a:pt x="294" y="20"/>
                    </a:cubicBezTo>
                    <a:cubicBezTo>
                      <a:pt x="295" y="20"/>
                      <a:pt x="295" y="20"/>
                      <a:pt x="295" y="21"/>
                    </a:cubicBezTo>
                    <a:cubicBezTo>
                      <a:pt x="296" y="20"/>
                      <a:pt x="297" y="20"/>
                      <a:pt x="298" y="21"/>
                    </a:cubicBezTo>
                    <a:cubicBezTo>
                      <a:pt x="299" y="20"/>
                      <a:pt x="300" y="20"/>
                      <a:pt x="301" y="21"/>
                    </a:cubicBezTo>
                    <a:cubicBezTo>
                      <a:pt x="302" y="20"/>
                      <a:pt x="304" y="20"/>
                      <a:pt x="305" y="20"/>
                    </a:cubicBezTo>
                    <a:cubicBezTo>
                      <a:pt x="305" y="20"/>
                      <a:pt x="305" y="21"/>
                      <a:pt x="306" y="21"/>
                    </a:cubicBezTo>
                    <a:cubicBezTo>
                      <a:pt x="306" y="21"/>
                      <a:pt x="307" y="20"/>
                      <a:pt x="308" y="21"/>
                    </a:cubicBezTo>
                    <a:cubicBezTo>
                      <a:pt x="309" y="21"/>
                      <a:pt x="309" y="21"/>
                      <a:pt x="309" y="21"/>
                    </a:cubicBezTo>
                    <a:cubicBezTo>
                      <a:pt x="310" y="21"/>
                      <a:pt x="310" y="21"/>
                      <a:pt x="310" y="21"/>
                    </a:cubicBezTo>
                    <a:cubicBezTo>
                      <a:pt x="311" y="20"/>
                      <a:pt x="312" y="21"/>
                      <a:pt x="313" y="22"/>
                    </a:cubicBezTo>
                    <a:cubicBezTo>
                      <a:pt x="314" y="21"/>
                      <a:pt x="314" y="21"/>
                      <a:pt x="314" y="21"/>
                    </a:cubicBezTo>
                    <a:cubicBezTo>
                      <a:pt x="315" y="21"/>
                      <a:pt x="315" y="21"/>
                      <a:pt x="315" y="22"/>
                    </a:cubicBezTo>
                    <a:cubicBezTo>
                      <a:pt x="316" y="21"/>
                      <a:pt x="316" y="21"/>
                      <a:pt x="316" y="21"/>
                    </a:cubicBezTo>
                    <a:cubicBezTo>
                      <a:pt x="318" y="22"/>
                      <a:pt x="319" y="21"/>
                      <a:pt x="321" y="20"/>
                    </a:cubicBezTo>
                    <a:cubicBezTo>
                      <a:pt x="320" y="19"/>
                      <a:pt x="319" y="20"/>
                      <a:pt x="319" y="19"/>
                    </a:cubicBezTo>
                    <a:cubicBezTo>
                      <a:pt x="318" y="20"/>
                      <a:pt x="318" y="20"/>
                      <a:pt x="317" y="20"/>
                    </a:cubicBezTo>
                    <a:cubicBezTo>
                      <a:pt x="316" y="20"/>
                      <a:pt x="315" y="19"/>
                      <a:pt x="314" y="20"/>
                    </a:cubicBezTo>
                    <a:cubicBezTo>
                      <a:pt x="314" y="20"/>
                      <a:pt x="314" y="20"/>
                      <a:pt x="314" y="21"/>
                    </a:cubicBezTo>
                    <a:cubicBezTo>
                      <a:pt x="314" y="20"/>
                      <a:pt x="313" y="21"/>
                      <a:pt x="313" y="20"/>
                    </a:cubicBezTo>
                    <a:cubicBezTo>
                      <a:pt x="313" y="20"/>
                      <a:pt x="314" y="19"/>
                      <a:pt x="313" y="18"/>
                    </a:cubicBezTo>
                    <a:cubicBezTo>
                      <a:pt x="313" y="18"/>
                      <a:pt x="313" y="18"/>
                      <a:pt x="313" y="18"/>
                    </a:cubicBezTo>
                    <a:cubicBezTo>
                      <a:pt x="312" y="19"/>
                      <a:pt x="312" y="19"/>
                      <a:pt x="312" y="20"/>
                    </a:cubicBezTo>
                    <a:cubicBezTo>
                      <a:pt x="311" y="19"/>
                      <a:pt x="310" y="19"/>
                      <a:pt x="309" y="18"/>
                    </a:cubicBezTo>
                    <a:cubicBezTo>
                      <a:pt x="307" y="20"/>
                      <a:pt x="305" y="19"/>
                      <a:pt x="303" y="18"/>
                    </a:cubicBezTo>
                    <a:cubicBezTo>
                      <a:pt x="303" y="19"/>
                      <a:pt x="304" y="19"/>
                      <a:pt x="303" y="20"/>
                    </a:cubicBezTo>
                    <a:cubicBezTo>
                      <a:pt x="302" y="20"/>
                      <a:pt x="301" y="18"/>
                      <a:pt x="300" y="18"/>
                    </a:cubicBezTo>
                    <a:cubicBezTo>
                      <a:pt x="300" y="20"/>
                      <a:pt x="298" y="19"/>
                      <a:pt x="297" y="19"/>
                    </a:cubicBezTo>
                    <a:cubicBezTo>
                      <a:pt x="296" y="19"/>
                      <a:pt x="297" y="19"/>
                      <a:pt x="296" y="19"/>
                    </a:cubicBezTo>
                    <a:cubicBezTo>
                      <a:pt x="296" y="19"/>
                      <a:pt x="295" y="19"/>
                      <a:pt x="295" y="18"/>
                    </a:cubicBezTo>
                    <a:close/>
                    <a:moveTo>
                      <a:pt x="275" y="73"/>
                    </a:moveTo>
                    <a:cubicBezTo>
                      <a:pt x="275" y="73"/>
                      <a:pt x="276" y="73"/>
                      <a:pt x="275" y="73"/>
                    </a:cubicBezTo>
                    <a:close/>
                    <a:moveTo>
                      <a:pt x="302" y="18"/>
                    </a:moveTo>
                    <a:cubicBezTo>
                      <a:pt x="302" y="18"/>
                      <a:pt x="303" y="19"/>
                      <a:pt x="303" y="18"/>
                    </a:cubicBezTo>
                    <a:cubicBezTo>
                      <a:pt x="303" y="18"/>
                      <a:pt x="302" y="18"/>
                      <a:pt x="302" y="18"/>
                    </a:cubicBezTo>
                    <a:close/>
                    <a:moveTo>
                      <a:pt x="302" y="18"/>
                    </a:moveTo>
                    <a:cubicBezTo>
                      <a:pt x="302" y="18"/>
                      <a:pt x="302" y="18"/>
                      <a:pt x="302" y="18"/>
                    </a:cubicBezTo>
                    <a:cubicBezTo>
                      <a:pt x="302" y="19"/>
                      <a:pt x="302" y="19"/>
                      <a:pt x="302" y="18"/>
                    </a:cubicBezTo>
                    <a:close/>
                    <a:moveTo>
                      <a:pt x="297" y="11"/>
                    </a:moveTo>
                    <a:cubicBezTo>
                      <a:pt x="297" y="11"/>
                      <a:pt x="297" y="11"/>
                      <a:pt x="297" y="11"/>
                    </a:cubicBezTo>
                    <a:cubicBezTo>
                      <a:pt x="296" y="10"/>
                      <a:pt x="295" y="11"/>
                      <a:pt x="294" y="11"/>
                    </a:cubicBezTo>
                    <a:cubicBezTo>
                      <a:pt x="294" y="12"/>
                      <a:pt x="296" y="11"/>
                      <a:pt x="297" y="11"/>
                    </a:cubicBezTo>
                    <a:close/>
                    <a:moveTo>
                      <a:pt x="277" y="19"/>
                    </a:moveTo>
                    <a:cubicBezTo>
                      <a:pt x="278" y="20"/>
                      <a:pt x="279" y="20"/>
                      <a:pt x="280" y="19"/>
                    </a:cubicBezTo>
                    <a:cubicBezTo>
                      <a:pt x="279" y="18"/>
                      <a:pt x="278" y="19"/>
                      <a:pt x="277" y="19"/>
                    </a:cubicBezTo>
                    <a:close/>
                    <a:moveTo>
                      <a:pt x="285" y="11"/>
                    </a:moveTo>
                    <a:cubicBezTo>
                      <a:pt x="285" y="10"/>
                      <a:pt x="285" y="11"/>
                      <a:pt x="285" y="11"/>
                    </a:cubicBezTo>
                    <a:cubicBezTo>
                      <a:pt x="285" y="11"/>
                      <a:pt x="286" y="11"/>
                      <a:pt x="285" y="11"/>
                    </a:cubicBezTo>
                    <a:close/>
                    <a:moveTo>
                      <a:pt x="276" y="19"/>
                    </a:moveTo>
                    <a:cubicBezTo>
                      <a:pt x="276" y="19"/>
                      <a:pt x="276" y="19"/>
                      <a:pt x="276" y="19"/>
                    </a:cubicBezTo>
                    <a:cubicBezTo>
                      <a:pt x="276" y="19"/>
                      <a:pt x="277" y="19"/>
                      <a:pt x="277" y="19"/>
                    </a:cubicBezTo>
                    <a:cubicBezTo>
                      <a:pt x="276" y="19"/>
                      <a:pt x="276" y="19"/>
                      <a:pt x="276" y="19"/>
                    </a:cubicBezTo>
                    <a:close/>
                    <a:moveTo>
                      <a:pt x="272" y="19"/>
                    </a:moveTo>
                    <a:cubicBezTo>
                      <a:pt x="273" y="19"/>
                      <a:pt x="273" y="19"/>
                      <a:pt x="274" y="19"/>
                    </a:cubicBezTo>
                    <a:cubicBezTo>
                      <a:pt x="274" y="18"/>
                      <a:pt x="275" y="20"/>
                      <a:pt x="275" y="19"/>
                    </a:cubicBezTo>
                    <a:cubicBezTo>
                      <a:pt x="274" y="19"/>
                      <a:pt x="273" y="18"/>
                      <a:pt x="272" y="19"/>
                    </a:cubicBezTo>
                    <a:close/>
                    <a:moveTo>
                      <a:pt x="270" y="18"/>
                    </a:moveTo>
                    <a:cubicBezTo>
                      <a:pt x="270" y="18"/>
                      <a:pt x="269" y="18"/>
                      <a:pt x="269" y="17"/>
                    </a:cubicBezTo>
                    <a:cubicBezTo>
                      <a:pt x="270" y="18"/>
                      <a:pt x="270" y="17"/>
                      <a:pt x="270" y="17"/>
                    </a:cubicBezTo>
                    <a:cubicBezTo>
                      <a:pt x="270" y="17"/>
                      <a:pt x="269" y="16"/>
                      <a:pt x="269" y="16"/>
                    </a:cubicBezTo>
                    <a:cubicBezTo>
                      <a:pt x="268" y="16"/>
                      <a:pt x="268" y="16"/>
                      <a:pt x="268" y="17"/>
                    </a:cubicBezTo>
                    <a:cubicBezTo>
                      <a:pt x="267" y="16"/>
                      <a:pt x="266" y="17"/>
                      <a:pt x="265" y="17"/>
                    </a:cubicBezTo>
                    <a:cubicBezTo>
                      <a:pt x="264" y="17"/>
                      <a:pt x="265" y="18"/>
                      <a:pt x="264" y="19"/>
                    </a:cubicBezTo>
                    <a:cubicBezTo>
                      <a:pt x="265" y="19"/>
                      <a:pt x="266" y="19"/>
                      <a:pt x="267" y="20"/>
                    </a:cubicBezTo>
                    <a:cubicBezTo>
                      <a:pt x="267" y="19"/>
                      <a:pt x="269" y="20"/>
                      <a:pt x="270" y="19"/>
                    </a:cubicBezTo>
                    <a:cubicBezTo>
                      <a:pt x="270" y="19"/>
                      <a:pt x="270" y="19"/>
                      <a:pt x="270" y="18"/>
                    </a:cubicBezTo>
                    <a:cubicBezTo>
                      <a:pt x="270" y="19"/>
                      <a:pt x="271" y="19"/>
                      <a:pt x="271" y="18"/>
                    </a:cubicBezTo>
                    <a:cubicBezTo>
                      <a:pt x="271" y="19"/>
                      <a:pt x="270" y="18"/>
                      <a:pt x="270" y="18"/>
                    </a:cubicBezTo>
                    <a:close/>
                    <a:moveTo>
                      <a:pt x="269" y="11"/>
                    </a:moveTo>
                    <a:cubicBezTo>
                      <a:pt x="269" y="11"/>
                      <a:pt x="269" y="11"/>
                      <a:pt x="269" y="11"/>
                    </a:cubicBezTo>
                    <a:cubicBezTo>
                      <a:pt x="269" y="11"/>
                      <a:pt x="270" y="11"/>
                      <a:pt x="270" y="11"/>
                    </a:cubicBezTo>
                    <a:cubicBezTo>
                      <a:pt x="270" y="11"/>
                      <a:pt x="269" y="10"/>
                      <a:pt x="269" y="11"/>
                    </a:cubicBezTo>
                    <a:close/>
                    <a:moveTo>
                      <a:pt x="262" y="19"/>
                    </a:moveTo>
                    <a:cubicBezTo>
                      <a:pt x="263" y="19"/>
                      <a:pt x="263" y="19"/>
                      <a:pt x="263" y="19"/>
                    </a:cubicBezTo>
                    <a:cubicBezTo>
                      <a:pt x="263" y="19"/>
                      <a:pt x="263" y="19"/>
                      <a:pt x="262" y="19"/>
                    </a:cubicBezTo>
                    <a:close/>
                    <a:moveTo>
                      <a:pt x="261" y="20"/>
                    </a:moveTo>
                    <a:cubicBezTo>
                      <a:pt x="260" y="19"/>
                      <a:pt x="262" y="20"/>
                      <a:pt x="261" y="20"/>
                    </a:cubicBezTo>
                    <a:close/>
                    <a:moveTo>
                      <a:pt x="259" y="18"/>
                    </a:moveTo>
                    <a:cubicBezTo>
                      <a:pt x="259" y="18"/>
                      <a:pt x="259" y="19"/>
                      <a:pt x="259" y="19"/>
                    </a:cubicBezTo>
                    <a:cubicBezTo>
                      <a:pt x="259" y="19"/>
                      <a:pt x="260" y="19"/>
                      <a:pt x="260" y="19"/>
                    </a:cubicBezTo>
                    <a:cubicBezTo>
                      <a:pt x="260" y="18"/>
                      <a:pt x="259" y="18"/>
                      <a:pt x="259" y="18"/>
                    </a:cubicBezTo>
                    <a:close/>
                    <a:moveTo>
                      <a:pt x="256" y="18"/>
                    </a:moveTo>
                    <a:cubicBezTo>
                      <a:pt x="255" y="19"/>
                      <a:pt x="257" y="20"/>
                      <a:pt x="257" y="19"/>
                    </a:cubicBezTo>
                    <a:cubicBezTo>
                      <a:pt x="257" y="18"/>
                      <a:pt x="257" y="18"/>
                      <a:pt x="256" y="18"/>
                    </a:cubicBezTo>
                    <a:close/>
                    <a:moveTo>
                      <a:pt x="255" y="19"/>
                    </a:moveTo>
                    <a:cubicBezTo>
                      <a:pt x="255" y="19"/>
                      <a:pt x="255" y="20"/>
                      <a:pt x="255" y="20"/>
                    </a:cubicBezTo>
                    <a:cubicBezTo>
                      <a:pt x="255" y="20"/>
                      <a:pt x="255" y="20"/>
                      <a:pt x="256" y="20"/>
                    </a:cubicBezTo>
                    <a:cubicBezTo>
                      <a:pt x="256" y="20"/>
                      <a:pt x="256" y="20"/>
                      <a:pt x="256" y="20"/>
                    </a:cubicBezTo>
                    <a:cubicBezTo>
                      <a:pt x="256" y="20"/>
                      <a:pt x="256" y="19"/>
                      <a:pt x="255" y="19"/>
                    </a:cubicBezTo>
                    <a:close/>
                    <a:moveTo>
                      <a:pt x="253" y="10"/>
                    </a:moveTo>
                    <a:cubicBezTo>
                      <a:pt x="253" y="11"/>
                      <a:pt x="253" y="11"/>
                      <a:pt x="253" y="11"/>
                    </a:cubicBezTo>
                    <a:cubicBezTo>
                      <a:pt x="253" y="11"/>
                      <a:pt x="253" y="11"/>
                      <a:pt x="254" y="10"/>
                    </a:cubicBezTo>
                    <a:cubicBezTo>
                      <a:pt x="253" y="10"/>
                      <a:pt x="253" y="10"/>
                      <a:pt x="253" y="10"/>
                    </a:cubicBezTo>
                    <a:close/>
                    <a:moveTo>
                      <a:pt x="244" y="20"/>
                    </a:moveTo>
                    <a:cubicBezTo>
                      <a:pt x="244" y="19"/>
                      <a:pt x="245" y="20"/>
                      <a:pt x="244" y="20"/>
                    </a:cubicBezTo>
                    <a:close/>
                    <a:moveTo>
                      <a:pt x="237" y="18"/>
                    </a:moveTo>
                    <a:cubicBezTo>
                      <a:pt x="236" y="18"/>
                      <a:pt x="235" y="18"/>
                      <a:pt x="236" y="19"/>
                    </a:cubicBezTo>
                    <a:cubicBezTo>
                      <a:pt x="236" y="18"/>
                      <a:pt x="237" y="18"/>
                      <a:pt x="238" y="18"/>
                    </a:cubicBezTo>
                    <a:cubicBezTo>
                      <a:pt x="237" y="18"/>
                      <a:pt x="237" y="18"/>
                      <a:pt x="237" y="18"/>
                    </a:cubicBezTo>
                    <a:close/>
                    <a:moveTo>
                      <a:pt x="208" y="18"/>
                    </a:moveTo>
                    <a:cubicBezTo>
                      <a:pt x="208" y="18"/>
                      <a:pt x="208" y="18"/>
                      <a:pt x="207" y="19"/>
                    </a:cubicBezTo>
                    <a:cubicBezTo>
                      <a:pt x="208" y="19"/>
                      <a:pt x="208" y="19"/>
                      <a:pt x="208" y="19"/>
                    </a:cubicBezTo>
                    <a:cubicBezTo>
                      <a:pt x="208" y="19"/>
                      <a:pt x="209" y="18"/>
                      <a:pt x="208" y="18"/>
                    </a:cubicBezTo>
                    <a:close/>
                    <a:moveTo>
                      <a:pt x="186" y="18"/>
                    </a:moveTo>
                    <a:cubicBezTo>
                      <a:pt x="185" y="18"/>
                      <a:pt x="186" y="19"/>
                      <a:pt x="186" y="19"/>
                    </a:cubicBezTo>
                    <a:cubicBezTo>
                      <a:pt x="186" y="18"/>
                      <a:pt x="186" y="19"/>
                      <a:pt x="187" y="18"/>
                    </a:cubicBezTo>
                    <a:cubicBezTo>
                      <a:pt x="186" y="18"/>
                      <a:pt x="186" y="18"/>
                      <a:pt x="186" y="18"/>
                    </a:cubicBezTo>
                    <a:close/>
                    <a:moveTo>
                      <a:pt x="184" y="16"/>
                    </a:moveTo>
                    <a:cubicBezTo>
                      <a:pt x="183" y="16"/>
                      <a:pt x="184" y="17"/>
                      <a:pt x="185" y="17"/>
                    </a:cubicBezTo>
                    <a:cubicBezTo>
                      <a:pt x="185" y="17"/>
                      <a:pt x="185" y="16"/>
                      <a:pt x="184" y="16"/>
                    </a:cubicBezTo>
                    <a:close/>
                    <a:moveTo>
                      <a:pt x="182" y="16"/>
                    </a:moveTo>
                    <a:cubicBezTo>
                      <a:pt x="182" y="16"/>
                      <a:pt x="183" y="16"/>
                      <a:pt x="183" y="16"/>
                    </a:cubicBezTo>
                    <a:cubicBezTo>
                      <a:pt x="183" y="15"/>
                      <a:pt x="182" y="16"/>
                      <a:pt x="182" y="16"/>
                    </a:cubicBezTo>
                    <a:close/>
                    <a:moveTo>
                      <a:pt x="168" y="23"/>
                    </a:moveTo>
                    <a:cubicBezTo>
                      <a:pt x="168" y="24"/>
                      <a:pt x="168" y="24"/>
                      <a:pt x="168" y="25"/>
                    </a:cubicBezTo>
                    <a:cubicBezTo>
                      <a:pt x="169" y="25"/>
                      <a:pt x="169" y="24"/>
                      <a:pt x="170" y="24"/>
                    </a:cubicBezTo>
                    <a:cubicBezTo>
                      <a:pt x="169" y="23"/>
                      <a:pt x="169" y="23"/>
                      <a:pt x="168" y="23"/>
                    </a:cubicBezTo>
                    <a:close/>
                    <a:moveTo>
                      <a:pt x="124" y="76"/>
                    </a:moveTo>
                    <a:cubicBezTo>
                      <a:pt x="123" y="75"/>
                      <a:pt x="124" y="76"/>
                      <a:pt x="124" y="76"/>
                    </a:cubicBezTo>
                    <a:close/>
                    <a:moveTo>
                      <a:pt x="171" y="16"/>
                    </a:moveTo>
                    <a:cubicBezTo>
                      <a:pt x="171" y="16"/>
                      <a:pt x="171" y="16"/>
                      <a:pt x="170" y="16"/>
                    </a:cubicBezTo>
                    <a:cubicBezTo>
                      <a:pt x="171" y="16"/>
                      <a:pt x="171" y="16"/>
                      <a:pt x="171" y="16"/>
                    </a:cubicBezTo>
                    <a:cubicBezTo>
                      <a:pt x="171" y="16"/>
                      <a:pt x="171" y="16"/>
                      <a:pt x="171" y="16"/>
                    </a:cubicBezTo>
                    <a:close/>
                    <a:moveTo>
                      <a:pt x="169" y="16"/>
                    </a:moveTo>
                    <a:cubicBezTo>
                      <a:pt x="169" y="16"/>
                      <a:pt x="170" y="16"/>
                      <a:pt x="169" y="16"/>
                    </a:cubicBezTo>
                    <a:close/>
                    <a:moveTo>
                      <a:pt x="169" y="15"/>
                    </a:moveTo>
                    <a:cubicBezTo>
                      <a:pt x="168" y="14"/>
                      <a:pt x="169" y="15"/>
                      <a:pt x="169" y="15"/>
                    </a:cubicBezTo>
                    <a:close/>
                    <a:moveTo>
                      <a:pt x="167" y="15"/>
                    </a:moveTo>
                    <a:cubicBezTo>
                      <a:pt x="168" y="15"/>
                      <a:pt x="168" y="15"/>
                      <a:pt x="168" y="15"/>
                    </a:cubicBezTo>
                    <a:cubicBezTo>
                      <a:pt x="168" y="15"/>
                      <a:pt x="168" y="14"/>
                      <a:pt x="167" y="15"/>
                    </a:cubicBezTo>
                    <a:close/>
                    <a:moveTo>
                      <a:pt x="155" y="16"/>
                    </a:moveTo>
                    <a:cubicBezTo>
                      <a:pt x="155" y="17"/>
                      <a:pt x="155" y="17"/>
                      <a:pt x="154" y="17"/>
                    </a:cubicBezTo>
                    <a:cubicBezTo>
                      <a:pt x="155" y="17"/>
                      <a:pt x="156" y="17"/>
                      <a:pt x="155" y="16"/>
                    </a:cubicBezTo>
                    <a:close/>
                    <a:moveTo>
                      <a:pt x="135" y="6"/>
                    </a:moveTo>
                    <a:cubicBezTo>
                      <a:pt x="135" y="6"/>
                      <a:pt x="134" y="7"/>
                      <a:pt x="134" y="7"/>
                    </a:cubicBezTo>
                    <a:cubicBezTo>
                      <a:pt x="135" y="7"/>
                      <a:pt x="135" y="7"/>
                      <a:pt x="135" y="7"/>
                    </a:cubicBezTo>
                    <a:cubicBezTo>
                      <a:pt x="135" y="7"/>
                      <a:pt x="135" y="7"/>
                      <a:pt x="135" y="6"/>
                    </a:cubicBezTo>
                    <a:close/>
                    <a:moveTo>
                      <a:pt x="125" y="18"/>
                    </a:moveTo>
                    <a:cubicBezTo>
                      <a:pt x="124" y="18"/>
                      <a:pt x="125" y="18"/>
                      <a:pt x="125" y="18"/>
                    </a:cubicBezTo>
                    <a:close/>
                    <a:moveTo>
                      <a:pt x="133" y="6"/>
                    </a:moveTo>
                    <a:cubicBezTo>
                      <a:pt x="133" y="6"/>
                      <a:pt x="132" y="6"/>
                      <a:pt x="132" y="7"/>
                    </a:cubicBezTo>
                    <a:cubicBezTo>
                      <a:pt x="132" y="7"/>
                      <a:pt x="132" y="7"/>
                      <a:pt x="132" y="7"/>
                    </a:cubicBezTo>
                    <a:cubicBezTo>
                      <a:pt x="133" y="7"/>
                      <a:pt x="133" y="6"/>
                      <a:pt x="133" y="6"/>
                    </a:cubicBezTo>
                    <a:cubicBezTo>
                      <a:pt x="133" y="6"/>
                      <a:pt x="133" y="6"/>
                      <a:pt x="133" y="6"/>
                    </a:cubicBezTo>
                    <a:close/>
                    <a:moveTo>
                      <a:pt x="131" y="6"/>
                    </a:moveTo>
                    <a:cubicBezTo>
                      <a:pt x="130" y="7"/>
                      <a:pt x="131" y="7"/>
                      <a:pt x="131" y="7"/>
                    </a:cubicBezTo>
                    <a:cubicBezTo>
                      <a:pt x="131" y="6"/>
                      <a:pt x="131" y="6"/>
                      <a:pt x="131" y="6"/>
                    </a:cubicBezTo>
                    <a:close/>
                    <a:moveTo>
                      <a:pt x="123" y="7"/>
                    </a:moveTo>
                    <a:cubicBezTo>
                      <a:pt x="123" y="7"/>
                      <a:pt x="122" y="7"/>
                      <a:pt x="123" y="7"/>
                    </a:cubicBezTo>
                    <a:cubicBezTo>
                      <a:pt x="122" y="8"/>
                      <a:pt x="123" y="8"/>
                      <a:pt x="123" y="7"/>
                    </a:cubicBezTo>
                    <a:close/>
                    <a:moveTo>
                      <a:pt x="102" y="19"/>
                    </a:moveTo>
                    <a:cubicBezTo>
                      <a:pt x="102" y="19"/>
                      <a:pt x="102" y="19"/>
                      <a:pt x="102" y="20"/>
                    </a:cubicBezTo>
                    <a:cubicBezTo>
                      <a:pt x="103" y="20"/>
                      <a:pt x="103" y="20"/>
                      <a:pt x="103" y="19"/>
                    </a:cubicBezTo>
                    <a:cubicBezTo>
                      <a:pt x="102" y="19"/>
                      <a:pt x="103" y="19"/>
                      <a:pt x="102" y="19"/>
                    </a:cubicBezTo>
                    <a:close/>
                    <a:moveTo>
                      <a:pt x="100" y="12"/>
                    </a:moveTo>
                    <a:cubicBezTo>
                      <a:pt x="100" y="13"/>
                      <a:pt x="101" y="13"/>
                      <a:pt x="101" y="13"/>
                    </a:cubicBezTo>
                    <a:cubicBezTo>
                      <a:pt x="101" y="12"/>
                      <a:pt x="100" y="12"/>
                      <a:pt x="100" y="12"/>
                    </a:cubicBezTo>
                    <a:close/>
                    <a:moveTo>
                      <a:pt x="98" y="14"/>
                    </a:moveTo>
                    <a:cubicBezTo>
                      <a:pt x="98" y="14"/>
                      <a:pt x="99" y="14"/>
                      <a:pt x="99" y="14"/>
                    </a:cubicBezTo>
                    <a:cubicBezTo>
                      <a:pt x="99" y="14"/>
                      <a:pt x="98" y="13"/>
                      <a:pt x="98" y="14"/>
                    </a:cubicBezTo>
                    <a:close/>
                    <a:moveTo>
                      <a:pt x="101" y="12"/>
                    </a:moveTo>
                    <a:cubicBezTo>
                      <a:pt x="100" y="12"/>
                      <a:pt x="101" y="12"/>
                      <a:pt x="101" y="12"/>
                    </a:cubicBezTo>
                    <a:close/>
                    <a:moveTo>
                      <a:pt x="420" y="188"/>
                    </a:moveTo>
                    <a:cubicBezTo>
                      <a:pt x="418" y="186"/>
                      <a:pt x="416" y="188"/>
                      <a:pt x="414" y="187"/>
                    </a:cubicBezTo>
                    <a:cubicBezTo>
                      <a:pt x="414" y="187"/>
                      <a:pt x="414" y="188"/>
                      <a:pt x="414" y="188"/>
                    </a:cubicBezTo>
                    <a:cubicBezTo>
                      <a:pt x="413" y="189"/>
                      <a:pt x="412" y="188"/>
                      <a:pt x="411" y="188"/>
                    </a:cubicBezTo>
                    <a:cubicBezTo>
                      <a:pt x="411" y="188"/>
                      <a:pt x="412" y="188"/>
                      <a:pt x="412" y="187"/>
                    </a:cubicBezTo>
                    <a:cubicBezTo>
                      <a:pt x="411" y="187"/>
                      <a:pt x="410" y="187"/>
                      <a:pt x="410" y="188"/>
                    </a:cubicBezTo>
                    <a:cubicBezTo>
                      <a:pt x="409" y="188"/>
                      <a:pt x="408" y="188"/>
                      <a:pt x="408" y="188"/>
                    </a:cubicBezTo>
                    <a:cubicBezTo>
                      <a:pt x="407" y="188"/>
                      <a:pt x="408" y="188"/>
                      <a:pt x="408" y="187"/>
                    </a:cubicBezTo>
                    <a:cubicBezTo>
                      <a:pt x="405" y="187"/>
                      <a:pt x="402" y="185"/>
                      <a:pt x="400" y="187"/>
                    </a:cubicBezTo>
                    <a:cubicBezTo>
                      <a:pt x="400" y="187"/>
                      <a:pt x="399" y="187"/>
                      <a:pt x="399" y="186"/>
                    </a:cubicBezTo>
                    <a:cubicBezTo>
                      <a:pt x="399" y="186"/>
                      <a:pt x="399" y="187"/>
                      <a:pt x="398" y="187"/>
                    </a:cubicBezTo>
                    <a:cubicBezTo>
                      <a:pt x="398" y="187"/>
                      <a:pt x="397" y="187"/>
                      <a:pt x="397" y="186"/>
                    </a:cubicBezTo>
                    <a:cubicBezTo>
                      <a:pt x="394" y="187"/>
                      <a:pt x="392" y="186"/>
                      <a:pt x="389" y="187"/>
                    </a:cubicBezTo>
                    <a:cubicBezTo>
                      <a:pt x="389" y="187"/>
                      <a:pt x="388" y="187"/>
                      <a:pt x="388" y="186"/>
                    </a:cubicBezTo>
                    <a:cubicBezTo>
                      <a:pt x="386" y="186"/>
                      <a:pt x="384" y="186"/>
                      <a:pt x="382" y="186"/>
                    </a:cubicBezTo>
                    <a:cubicBezTo>
                      <a:pt x="381" y="185"/>
                      <a:pt x="380" y="186"/>
                      <a:pt x="379" y="187"/>
                    </a:cubicBezTo>
                    <a:cubicBezTo>
                      <a:pt x="378" y="186"/>
                      <a:pt x="377" y="186"/>
                      <a:pt x="377" y="187"/>
                    </a:cubicBezTo>
                    <a:cubicBezTo>
                      <a:pt x="376" y="186"/>
                      <a:pt x="375" y="187"/>
                      <a:pt x="374" y="186"/>
                    </a:cubicBezTo>
                    <a:cubicBezTo>
                      <a:pt x="373" y="186"/>
                      <a:pt x="372" y="187"/>
                      <a:pt x="372" y="186"/>
                    </a:cubicBezTo>
                    <a:cubicBezTo>
                      <a:pt x="373" y="186"/>
                      <a:pt x="374" y="185"/>
                      <a:pt x="376" y="186"/>
                    </a:cubicBezTo>
                    <a:cubicBezTo>
                      <a:pt x="378" y="185"/>
                      <a:pt x="380" y="185"/>
                      <a:pt x="382" y="186"/>
                    </a:cubicBezTo>
                    <a:cubicBezTo>
                      <a:pt x="382" y="185"/>
                      <a:pt x="383" y="185"/>
                      <a:pt x="384" y="185"/>
                    </a:cubicBezTo>
                    <a:cubicBezTo>
                      <a:pt x="384" y="185"/>
                      <a:pt x="384" y="185"/>
                      <a:pt x="383" y="184"/>
                    </a:cubicBezTo>
                    <a:cubicBezTo>
                      <a:pt x="384" y="184"/>
                      <a:pt x="384" y="184"/>
                      <a:pt x="385" y="184"/>
                    </a:cubicBezTo>
                    <a:cubicBezTo>
                      <a:pt x="385" y="184"/>
                      <a:pt x="386" y="185"/>
                      <a:pt x="386" y="185"/>
                    </a:cubicBezTo>
                    <a:cubicBezTo>
                      <a:pt x="388" y="183"/>
                      <a:pt x="389" y="182"/>
                      <a:pt x="391" y="183"/>
                    </a:cubicBezTo>
                    <a:cubicBezTo>
                      <a:pt x="391" y="183"/>
                      <a:pt x="390" y="183"/>
                      <a:pt x="391" y="184"/>
                    </a:cubicBezTo>
                    <a:cubicBezTo>
                      <a:pt x="391" y="184"/>
                      <a:pt x="392" y="184"/>
                      <a:pt x="392" y="184"/>
                    </a:cubicBezTo>
                    <a:cubicBezTo>
                      <a:pt x="393" y="185"/>
                      <a:pt x="395" y="185"/>
                      <a:pt x="397" y="185"/>
                    </a:cubicBezTo>
                    <a:cubicBezTo>
                      <a:pt x="397" y="184"/>
                      <a:pt x="395" y="185"/>
                      <a:pt x="396" y="184"/>
                    </a:cubicBezTo>
                    <a:cubicBezTo>
                      <a:pt x="398" y="185"/>
                      <a:pt x="399" y="182"/>
                      <a:pt x="402" y="184"/>
                    </a:cubicBezTo>
                    <a:cubicBezTo>
                      <a:pt x="402" y="184"/>
                      <a:pt x="402" y="183"/>
                      <a:pt x="402" y="183"/>
                    </a:cubicBezTo>
                    <a:cubicBezTo>
                      <a:pt x="404" y="184"/>
                      <a:pt x="405" y="184"/>
                      <a:pt x="407" y="183"/>
                    </a:cubicBezTo>
                    <a:cubicBezTo>
                      <a:pt x="406" y="182"/>
                      <a:pt x="404" y="183"/>
                      <a:pt x="403" y="182"/>
                    </a:cubicBezTo>
                    <a:cubicBezTo>
                      <a:pt x="401" y="183"/>
                      <a:pt x="399" y="182"/>
                      <a:pt x="398" y="183"/>
                    </a:cubicBezTo>
                    <a:cubicBezTo>
                      <a:pt x="396" y="181"/>
                      <a:pt x="394" y="184"/>
                      <a:pt x="392" y="182"/>
                    </a:cubicBezTo>
                    <a:cubicBezTo>
                      <a:pt x="392" y="182"/>
                      <a:pt x="392" y="183"/>
                      <a:pt x="392" y="183"/>
                    </a:cubicBezTo>
                    <a:cubicBezTo>
                      <a:pt x="390" y="181"/>
                      <a:pt x="389" y="183"/>
                      <a:pt x="386" y="182"/>
                    </a:cubicBezTo>
                    <a:cubicBezTo>
                      <a:pt x="386" y="182"/>
                      <a:pt x="385" y="182"/>
                      <a:pt x="384" y="183"/>
                    </a:cubicBezTo>
                    <a:cubicBezTo>
                      <a:pt x="383" y="182"/>
                      <a:pt x="382" y="183"/>
                      <a:pt x="382" y="182"/>
                    </a:cubicBezTo>
                    <a:cubicBezTo>
                      <a:pt x="381" y="181"/>
                      <a:pt x="381" y="183"/>
                      <a:pt x="381" y="182"/>
                    </a:cubicBezTo>
                    <a:cubicBezTo>
                      <a:pt x="381" y="182"/>
                      <a:pt x="380" y="182"/>
                      <a:pt x="380" y="182"/>
                    </a:cubicBezTo>
                    <a:cubicBezTo>
                      <a:pt x="380" y="182"/>
                      <a:pt x="378" y="182"/>
                      <a:pt x="378" y="183"/>
                    </a:cubicBezTo>
                    <a:cubicBezTo>
                      <a:pt x="376" y="182"/>
                      <a:pt x="374" y="182"/>
                      <a:pt x="371" y="182"/>
                    </a:cubicBezTo>
                    <a:cubicBezTo>
                      <a:pt x="371" y="182"/>
                      <a:pt x="372" y="183"/>
                      <a:pt x="372" y="183"/>
                    </a:cubicBezTo>
                    <a:cubicBezTo>
                      <a:pt x="371" y="183"/>
                      <a:pt x="371" y="182"/>
                      <a:pt x="370" y="182"/>
                    </a:cubicBezTo>
                    <a:cubicBezTo>
                      <a:pt x="369" y="182"/>
                      <a:pt x="369" y="182"/>
                      <a:pt x="368" y="183"/>
                    </a:cubicBezTo>
                    <a:cubicBezTo>
                      <a:pt x="367" y="181"/>
                      <a:pt x="366" y="182"/>
                      <a:pt x="364" y="183"/>
                    </a:cubicBezTo>
                    <a:cubicBezTo>
                      <a:pt x="362" y="181"/>
                      <a:pt x="360" y="183"/>
                      <a:pt x="357" y="182"/>
                    </a:cubicBezTo>
                    <a:cubicBezTo>
                      <a:pt x="355" y="182"/>
                      <a:pt x="353" y="182"/>
                      <a:pt x="351" y="182"/>
                    </a:cubicBezTo>
                    <a:cubicBezTo>
                      <a:pt x="350" y="182"/>
                      <a:pt x="349" y="183"/>
                      <a:pt x="349" y="182"/>
                    </a:cubicBezTo>
                    <a:cubicBezTo>
                      <a:pt x="348" y="182"/>
                      <a:pt x="348" y="183"/>
                      <a:pt x="347" y="183"/>
                    </a:cubicBezTo>
                    <a:cubicBezTo>
                      <a:pt x="347" y="183"/>
                      <a:pt x="346" y="182"/>
                      <a:pt x="346" y="182"/>
                    </a:cubicBezTo>
                    <a:cubicBezTo>
                      <a:pt x="346" y="182"/>
                      <a:pt x="345" y="183"/>
                      <a:pt x="345" y="182"/>
                    </a:cubicBezTo>
                    <a:cubicBezTo>
                      <a:pt x="345" y="182"/>
                      <a:pt x="344" y="182"/>
                      <a:pt x="344" y="182"/>
                    </a:cubicBezTo>
                    <a:cubicBezTo>
                      <a:pt x="341" y="183"/>
                      <a:pt x="339" y="182"/>
                      <a:pt x="336" y="182"/>
                    </a:cubicBezTo>
                    <a:cubicBezTo>
                      <a:pt x="336" y="182"/>
                      <a:pt x="336" y="183"/>
                      <a:pt x="336" y="182"/>
                    </a:cubicBezTo>
                    <a:cubicBezTo>
                      <a:pt x="331" y="181"/>
                      <a:pt x="326" y="183"/>
                      <a:pt x="321" y="182"/>
                    </a:cubicBezTo>
                    <a:cubicBezTo>
                      <a:pt x="318" y="183"/>
                      <a:pt x="314" y="182"/>
                      <a:pt x="311" y="182"/>
                    </a:cubicBezTo>
                    <a:cubicBezTo>
                      <a:pt x="310" y="183"/>
                      <a:pt x="310" y="182"/>
                      <a:pt x="309" y="183"/>
                    </a:cubicBezTo>
                    <a:cubicBezTo>
                      <a:pt x="308" y="182"/>
                      <a:pt x="307" y="182"/>
                      <a:pt x="307" y="183"/>
                    </a:cubicBezTo>
                    <a:cubicBezTo>
                      <a:pt x="299" y="183"/>
                      <a:pt x="292" y="183"/>
                      <a:pt x="284" y="183"/>
                    </a:cubicBezTo>
                    <a:cubicBezTo>
                      <a:pt x="279" y="184"/>
                      <a:pt x="274" y="182"/>
                      <a:pt x="269" y="183"/>
                    </a:cubicBezTo>
                    <a:cubicBezTo>
                      <a:pt x="268" y="182"/>
                      <a:pt x="267" y="183"/>
                      <a:pt x="266" y="183"/>
                    </a:cubicBezTo>
                    <a:cubicBezTo>
                      <a:pt x="266" y="183"/>
                      <a:pt x="266" y="183"/>
                      <a:pt x="266" y="183"/>
                    </a:cubicBezTo>
                    <a:cubicBezTo>
                      <a:pt x="261" y="182"/>
                      <a:pt x="256" y="183"/>
                      <a:pt x="251" y="182"/>
                    </a:cubicBezTo>
                    <a:cubicBezTo>
                      <a:pt x="251" y="182"/>
                      <a:pt x="250" y="182"/>
                      <a:pt x="250" y="183"/>
                    </a:cubicBezTo>
                    <a:cubicBezTo>
                      <a:pt x="248" y="182"/>
                      <a:pt x="245" y="182"/>
                      <a:pt x="243" y="183"/>
                    </a:cubicBezTo>
                    <a:cubicBezTo>
                      <a:pt x="242" y="182"/>
                      <a:pt x="241" y="182"/>
                      <a:pt x="240" y="182"/>
                    </a:cubicBezTo>
                    <a:cubicBezTo>
                      <a:pt x="239" y="182"/>
                      <a:pt x="237" y="182"/>
                      <a:pt x="236" y="182"/>
                    </a:cubicBezTo>
                    <a:cubicBezTo>
                      <a:pt x="236" y="182"/>
                      <a:pt x="236" y="182"/>
                      <a:pt x="235" y="182"/>
                    </a:cubicBezTo>
                    <a:cubicBezTo>
                      <a:pt x="234" y="182"/>
                      <a:pt x="233" y="181"/>
                      <a:pt x="232" y="181"/>
                    </a:cubicBezTo>
                    <a:cubicBezTo>
                      <a:pt x="233" y="180"/>
                      <a:pt x="235" y="181"/>
                      <a:pt x="236" y="180"/>
                    </a:cubicBezTo>
                    <a:cubicBezTo>
                      <a:pt x="237" y="181"/>
                      <a:pt x="237" y="181"/>
                      <a:pt x="237" y="181"/>
                    </a:cubicBezTo>
                    <a:cubicBezTo>
                      <a:pt x="238" y="181"/>
                      <a:pt x="239" y="181"/>
                      <a:pt x="240" y="181"/>
                    </a:cubicBezTo>
                    <a:cubicBezTo>
                      <a:pt x="240" y="181"/>
                      <a:pt x="240" y="180"/>
                      <a:pt x="240" y="180"/>
                    </a:cubicBezTo>
                    <a:cubicBezTo>
                      <a:pt x="241" y="180"/>
                      <a:pt x="242" y="180"/>
                      <a:pt x="242" y="181"/>
                    </a:cubicBezTo>
                    <a:cubicBezTo>
                      <a:pt x="249" y="181"/>
                      <a:pt x="255" y="181"/>
                      <a:pt x="262" y="182"/>
                    </a:cubicBezTo>
                    <a:cubicBezTo>
                      <a:pt x="264" y="181"/>
                      <a:pt x="267" y="182"/>
                      <a:pt x="269" y="181"/>
                    </a:cubicBezTo>
                    <a:cubicBezTo>
                      <a:pt x="269" y="181"/>
                      <a:pt x="270" y="181"/>
                      <a:pt x="270" y="181"/>
                    </a:cubicBezTo>
                    <a:cubicBezTo>
                      <a:pt x="273" y="181"/>
                      <a:pt x="277" y="181"/>
                      <a:pt x="280" y="181"/>
                    </a:cubicBezTo>
                    <a:cubicBezTo>
                      <a:pt x="282" y="182"/>
                      <a:pt x="284" y="181"/>
                      <a:pt x="286" y="181"/>
                    </a:cubicBezTo>
                    <a:cubicBezTo>
                      <a:pt x="285" y="180"/>
                      <a:pt x="283" y="181"/>
                      <a:pt x="281" y="180"/>
                    </a:cubicBezTo>
                    <a:cubicBezTo>
                      <a:pt x="283" y="179"/>
                      <a:pt x="285" y="180"/>
                      <a:pt x="287" y="179"/>
                    </a:cubicBezTo>
                    <a:cubicBezTo>
                      <a:pt x="286" y="179"/>
                      <a:pt x="285" y="179"/>
                      <a:pt x="284" y="179"/>
                    </a:cubicBezTo>
                    <a:cubicBezTo>
                      <a:pt x="284" y="178"/>
                      <a:pt x="284" y="178"/>
                      <a:pt x="284" y="178"/>
                    </a:cubicBezTo>
                    <a:cubicBezTo>
                      <a:pt x="285" y="177"/>
                      <a:pt x="287" y="177"/>
                      <a:pt x="288" y="178"/>
                    </a:cubicBezTo>
                    <a:cubicBezTo>
                      <a:pt x="288" y="178"/>
                      <a:pt x="288" y="177"/>
                      <a:pt x="288" y="177"/>
                    </a:cubicBezTo>
                    <a:cubicBezTo>
                      <a:pt x="291" y="178"/>
                      <a:pt x="293" y="177"/>
                      <a:pt x="296" y="178"/>
                    </a:cubicBezTo>
                    <a:cubicBezTo>
                      <a:pt x="296" y="177"/>
                      <a:pt x="296" y="177"/>
                      <a:pt x="296" y="177"/>
                    </a:cubicBezTo>
                    <a:cubicBezTo>
                      <a:pt x="297" y="177"/>
                      <a:pt x="297" y="177"/>
                      <a:pt x="297" y="177"/>
                    </a:cubicBezTo>
                    <a:cubicBezTo>
                      <a:pt x="298" y="177"/>
                      <a:pt x="297" y="177"/>
                      <a:pt x="297" y="177"/>
                    </a:cubicBezTo>
                    <a:cubicBezTo>
                      <a:pt x="297" y="178"/>
                      <a:pt x="298" y="177"/>
                      <a:pt x="298" y="178"/>
                    </a:cubicBezTo>
                    <a:cubicBezTo>
                      <a:pt x="298" y="177"/>
                      <a:pt x="298" y="177"/>
                      <a:pt x="298" y="177"/>
                    </a:cubicBezTo>
                    <a:cubicBezTo>
                      <a:pt x="299" y="177"/>
                      <a:pt x="300" y="177"/>
                      <a:pt x="301" y="177"/>
                    </a:cubicBezTo>
                    <a:cubicBezTo>
                      <a:pt x="302" y="177"/>
                      <a:pt x="301" y="177"/>
                      <a:pt x="301" y="177"/>
                    </a:cubicBezTo>
                    <a:cubicBezTo>
                      <a:pt x="303" y="179"/>
                      <a:pt x="305" y="177"/>
                      <a:pt x="308" y="178"/>
                    </a:cubicBezTo>
                    <a:cubicBezTo>
                      <a:pt x="312" y="178"/>
                      <a:pt x="316" y="178"/>
                      <a:pt x="320" y="178"/>
                    </a:cubicBezTo>
                    <a:cubicBezTo>
                      <a:pt x="321" y="178"/>
                      <a:pt x="321" y="178"/>
                      <a:pt x="321" y="178"/>
                    </a:cubicBezTo>
                    <a:cubicBezTo>
                      <a:pt x="325" y="178"/>
                      <a:pt x="329" y="177"/>
                      <a:pt x="333" y="178"/>
                    </a:cubicBezTo>
                    <a:cubicBezTo>
                      <a:pt x="336" y="177"/>
                      <a:pt x="340" y="178"/>
                      <a:pt x="343" y="177"/>
                    </a:cubicBezTo>
                    <a:cubicBezTo>
                      <a:pt x="343" y="177"/>
                      <a:pt x="344" y="177"/>
                      <a:pt x="344" y="178"/>
                    </a:cubicBezTo>
                    <a:cubicBezTo>
                      <a:pt x="345" y="178"/>
                      <a:pt x="345" y="177"/>
                      <a:pt x="345" y="177"/>
                    </a:cubicBezTo>
                    <a:cubicBezTo>
                      <a:pt x="352" y="177"/>
                      <a:pt x="358" y="177"/>
                      <a:pt x="364" y="177"/>
                    </a:cubicBezTo>
                    <a:cubicBezTo>
                      <a:pt x="365" y="177"/>
                      <a:pt x="367" y="177"/>
                      <a:pt x="368" y="177"/>
                    </a:cubicBezTo>
                    <a:cubicBezTo>
                      <a:pt x="369" y="177"/>
                      <a:pt x="370" y="177"/>
                      <a:pt x="371" y="178"/>
                    </a:cubicBezTo>
                    <a:cubicBezTo>
                      <a:pt x="373" y="177"/>
                      <a:pt x="375" y="177"/>
                      <a:pt x="377" y="178"/>
                    </a:cubicBezTo>
                    <a:cubicBezTo>
                      <a:pt x="377" y="178"/>
                      <a:pt x="377" y="177"/>
                      <a:pt x="377" y="177"/>
                    </a:cubicBezTo>
                    <a:cubicBezTo>
                      <a:pt x="377" y="178"/>
                      <a:pt x="378" y="177"/>
                      <a:pt x="378" y="177"/>
                    </a:cubicBezTo>
                    <a:cubicBezTo>
                      <a:pt x="390" y="177"/>
                      <a:pt x="402" y="177"/>
                      <a:pt x="414" y="178"/>
                    </a:cubicBezTo>
                    <a:cubicBezTo>
                      <a:pt x="419" y="177"/>
                      <a:pt x="423" y="178"/>
                      <a:pt x="428" y="177"/>
                    </a:cubicBezTo>
                    <a:cubicBezTo>
                      <a:pt x="428" y="178"/>
                      <a:pt x="428" y="178"/>
                      <a:pt x="428" y="178"/>
                    </a:cubicBezTo>
                    <a:cubicBezTo>
                      <a:pt x="433" y="178"/>
                      <a:pt x="438" y="178"/>
                      <a:pt x="443" y="178"/>
                    </a:cubicBezTo>
                    <a:cubicBezTo>
                      <a:pt x="446" y="178"/>
                      <a:pt x="448" y="178"/>
                      <a:pt x="451" y="179"/>
                    </a:cubicBezTo>
                    <a:cubicBezTo>
                      <a:pt x="455" y="178"/>
                      <a:pt x="459" y="179"/>
                      <a:pt x="463" y="179"/>
                    </a:cubicBezTo>
                    <a:cubicBezTo>
                      <a:pt x="473" y="179"/>
                      <a:pt x="483" y="180"/>
                      <a:pt x="492" y="180"/>
                    </a:cubicBezTo>
                    <a:cubicBezTo>
                      <a:pt x="493" y="181"/>
                      <a:pt x="493" y="181"/>
                      <a:pt x="494" y="181"/>
                    </a:cubicBezTo>
                    <a:cubicBezTo>
                      <a:pt x="496" y="181"/>
                      <a:pt x="498" y="181"/>
                      <a:pt x="500" y="181"/>
                    </a:cubicBezTo>
                    <a:cubicBezTo>
                      <a:pt x="501" y="181"/>
                      <a:pt x="501" y="182"/>
                      <a:pt x="501" y="182"/>
                    </a:cubicBezTo>
                    <a:cubicBezTo>
                      <a:pt x="503" y="181"/>
                      <a:pt x="505" y="182"/>
                      <a:pt x="507" y="182"/>
                    </a:cubicBezTo>
                    <a:cubicBezTo>
                      <a:pt x="509" y="183"/>
                      <a:pt x="510" y="182"/>
                      <a:pt x="511" y="183"/>
                    </a:cubicBezTo>
                    <a:cubicBezTo>
                      <a:pt x="509" y="184"/>
                      <a:pt x="506" y="185"/>
                      <a:pt x="503" y="184"/>
                    </a:cubicBezTo>
                    <a:cubicBezTo>
                      <a:pt x="502" y="184"/>
                      <a:pt x="501" y="185"/>
                      <a:pt x="500" y="184"/>
                    </a:cubicBezTo>
                    <a:cubicBezTo>
                      <a:pt x="494" y="185"/>
                      <a:pt x="488" y="184"/>
                      <a:pt x="482" y="184"/>
                    </a:cubicBezTo>
                    <a:cubicBezTo>
                      <a:pt x="481" y="185"/>
                      <a:pt x="480" y="184"/>
                      <a:pt x="480" y="185"/>
                    </a:cubicBezTo>
                    <a:cubicBezTo>
                      <a:pt x="479" y="184"/>
                      <a:pt x="478" y="185"/>
                      <a:pt x="477" y="184"/>
                    </a:cubicBezTo>
                    <a:cubicBezTo>
                      <a:pt x="474" y="185"/>
                      <a:pt x="470" y="183"/>
                      <a:pt x="466" y="184"/>
                    </a:cubicBezTo>
                    <a:cubicBezTo>
                      <a:pt x="466" y="184"/>
                      <a:pt x="466" y="183"/>
                      <a:pt x="466" y="183"/>
                    </a:cubicBezTo>
                    <a:cubicBezTo>
                      <a:pt x="465" y="183"/>
                      <a:pt x="465" y="184"/>
                      <a:pt x="464" y="184"/>
                    </a:cubicBezTo>
                    <a:cubicBezTo>
                      <a:pt x="462" y="183"/>
                      <a:pt x="459" y="184"/>
                      <a:pt x="457" y="183"/>
                    </a:cubicBezTo>
                    <a:cubicBezTo>
                      <a:pt x="456" y="184"/>
                      <a:pt x="455" y="184"/>
                      <a:pt x="453" y="183"/>
                    </a:cubicBezTo>
                    <a:cubicBezTo>
                      <a:pt x="452" y="183"/>
                      <a:pt x="451" y="184"/>
                      <a:pt x="450" y="183"/>
                    </a:cubicBezTo>
                    <a:cubicBezTo>
                      <a:pt x="450" y="183"/>
                      <a:pt x="449" y="183"/>
                      <a:pt x="449" y="184"/>
                    </a:cubicBezTo>
                    <a:cubicBezTo>
                      <a:pt x="446" y="183"/>
                      <a:pt x="444" y="183"/>
                      <a:pt x="442" y="183"/>
                    </a:cubicBezTo>
                    <a:cubicBezTo>
                      <a:pt x="441" y="184"/>
                      <a:pt x="440" y="185"/>
                      <a:pt x="440" y="185"/>
                    </a:cubicBezTo>
                    <a:cubicBezTo>
                      <a:pt x="440" y="185"/>
                      <a:pt x="440" y="186"/>
                      <a:pt x="440" y="186"/>
                    </a:cubicBezTo>
                    <a:cubicBezTo>
                      <a:pt x="438" y="187"/>
                      <a:pt x="435" y="186"/>
                      <a:pt x="433" y="187"/>
                    </a:cubicBezTo>
                    <a:cubicBezTo>
                      <a:pt x="430" y="186"/>
                      <a:pt x="427" y="188"/>
                      <a:pt x="424" y="187"/>
                    </a:cubicBezTo>
                    <a:cubicBezTo>
                      <a:pt x="424" y="188"/>
                      <a:pt x="423" y="187"/>
                      <a:pt x="423" y="188"/>
                    </a:cubicBezTo>
                    <a:cubicBezTo>
                      <a:pt x="422" y="187"/>
                      <a:pt x="421" y="187"/>
                      <a:pt x="420" y="188"/>
                    </a:cubicBezTo>
                    <a:close/>
                    <a:moveTo>
                      <a:pt x="420" y="183"/>
                    </a:moveTo>
                    <a:cubicBezTo>
                      <a:pt x="420" y="183"/>
                      <a:pt x="420" y="183"/>
                      <a:pt x="419" y="183"/>
                    </a:cubicBezTo>
                    <a:cubicBezTo>
                      <a:pt x="420" y="184"/>
                      <a:pt x="420" y="183"/>
                      <a:pt x="420" y="183"/>
                    </a:cubicBezTo>
                    <a:cubicBezTo>
                      <a:pt x="421" y="184"/>
                      <a:pt x="421" y="184"/>
                      <a:pt x="421" y="184"/>
                    </a:cubicBezTo>
                    <a:cubicBezTo>
                      <a:pt x="421" y="183"/>
                      <a:pt x="420" y="183"/>
                      <a:pt x="420" y="183"/>
                    </a:cubicBezTo>
                    <a:close/>
                    <a:moveTo>
                      <a:pt x="418" y="183"/>
                    </a:moveTo>
                    <a:cubicBezTo>
                      <a:pt x="418" y="183"/>
                      <a:pt x="419" y="184"/>
                      <a:pt x="418" y="183"/>
                    </a:cubicBezTo>
                    <a:close/>
                    <a:moveTo>
                      <a:pt x="414" y="183"/>
                    </a:moveTo>
                    <a:cubicBezTo>
                      <a:pt x="415" y="184"/>
                      <a:pt x="416" y="183"/>
                      <a:pt x="417" y="183"/>
                    </a:cubicBezTo>
                    <a:cubicBezTo>
                      <a:pt x="416" y="183"/>
                      <a:pt x="415" y="183"/>
                      <a:pt x="414" y="183"/>
                    </a:cubicBezTo>
                    <a:close/>
                    <a:moveTo>
                      <a:pt x="414" y="183"/>
                    </a:moveTo>
                    <a:cubicBezTo>
                      <a:pt x="414" y="183"/>
                      <a:pt x="414" y="183"/>
                      <a:pt x="414" y="183"/>
                    </a:cubicBezTo>
                    <a:cubicBezTo>
                      <a:pt x="414" y="184"/>
                      <a:pt x="414" y="183"/>
                      <a:pt x="414" y="183"/>
                    </a:cubicBezTo>
                    <a:close/>
                    <a:moveTo>
                      <a:pt x="413" y="183"/>
                    </a:moveTo>
                    <a:cubicBezTo>
                      <a:pt x="412" y="183"/>
                      <a:pt x="413" y="184"/>
                      <a:pt x="413" y="183"/>
                    </a:cubicBezTo>
                    <a:close/>
                    <a:moveTo>
                      <a:pt x="411" y="183"/>
                    </a:moveTo>
                    <a:cubicBezTo>
                      <a:pt x="412" y="184"/>
                      <a:pt x="412" y="183"/>
                      <a:pt x="413" y="183"/>
                    </a:cubicBezTo>
                    <a:cubicBezTo>
                      <a:pt x="412" y="183"/>
                      <a:pt x="411" y="182"/>
                      <a:pt x="411" y="183"/>
                    </a:cubicBezTo>
                    <a:close/>
                    <a:moveTo>
                      <a:pt x="407" y="183"/>
                    </a:moveTo>
                    <a:cubicBezTo>
                      <a:pt x="409" y="184"/>
                      <a:pt x="410" y="183"/>
                      <a:pt x="411" y="183"/>
                    </a:cubicBezTo>
                    <a:cubicBezTo>
                      <a:pt x="410" y="182"/>
                      <a:pt x="408" y="182"/>
                      <a:pt x="407" y="183"/>
                    </a:cubicBezTo>
                    <a:close/>
                    <a:moveTo>
                      <a:pt x="400" y="184"/>
                    </a:moveTo>
                    <a:cubicBezTo>
                      <a:pt x="401" y="184"/>
                      <a:pt x="401" y="184"/>
                      <a:pt x="401" y="184"/>
                    </a:cubicBezTo>
                    <a:cubicBezTo>
                      <a:pt x="401" y="184"/>
                      <a:pt x="401" y="184"/>
                      <a:pt x="400" y="184"/>
                    </a:cubicBezTo>
                    <a:close/>
                    <a:moveTo>
                      <a:pt x="370" y="180"/>
                    </a:moveTo>
                    <a:cubicBezTo>
                      <a:pt x="370" y="180"/>
                      <a:pt x="371" y="180"/>
                      <a:pt x="370" y="180"/>
                    </a:cubicBezTo>
                    <a:close/>
                    <a:moveTo>
                      <a:pt x="300" y="177"/>
                    </a:moveTo>
                    <a:cubicBezTo>
                      <a:pt x="300" y="178"/>
                      <a:pt x="301" y="178"/>
                      <a:pt x="301" y="178"/>
                    </a:cubicBezTo>
                    <a:cubicBezTo>
                      <a:pt x="301" y="177"/>
                      <a:pt x="300" y="177"/>
                      <a:pt x="300" y="177"/>
                    </a:cubicBezTo>
                    <a:close/>
                    <a:moveTo>
                      <a:pt x="298" y="177"/>
                    </a:moveTo>
                    <a:cubicBezTo>
                      <a:pt x="299" y="178"/>
                      <a:pt x="299" y="178"/>
                      <a:pt x="300" y="178"/>
                    </a:cubicBezTo>
                    <a:cubicBezTo>
                      <a:pt x="299" y="177"/>
                      <a:pt x="299" y="177"/>
                      <a:pt x="298" y="177"/>
                    </a:cubicBezTo>
                    <a:close/>
                    <a:moveTo>
                      <a:pt x="288" y="180"/>
                    </a:moveTo>
                    <a:cubicBezTo>
                      <a:pt x="288" y="180"/>
                      <a:pt x="288" y="180"/>
                      <a:pt x="288" y="180"/>
                    </a:cubicBezTo>
                    <a:close/>
                    <a:moveTo>
                      <a:pt x="590" y="61"/>
                    </a:moveTo>
                    <a:cubicBezTo>
                      <a:pt x="590" y="61"/>
                      <a:pt x="590" y="61"/>
                      <a:pt x="590" y="61"/>
                    </a:cubicBezTo>
                    <a:close/>
                    <a:moveTo>
                      <a:pt x="589" y="62"/>
                    </a:moveTo>
                    <a:cubicBezTo>
                      <a:pt x="589" y="61"/>
                      <a:pt x="589" y="62"/>
                      <a:pt x="589" y="62"/>
                    </a:cubicBezTo>
                    <a:close/>
                    <a:moveTo>
                      <a:pt x="553" y="100"/>
                    </a:moveTo>
                    <a:cubicBezTo>
                      <a:pt x="554" y="100"/>
                      <a:pt x="554" y="100"/>
                      <a:pt x="555" y="100"/>
                    </a:cubicBezTo>
                    <a:cubicBezTo>
                      <a:pt x="554" y="99"/>
                      <a:pt x="554" y="99"/>
                      <a:pt x="553" y="100"/>
                    </a:cubicBezTo>
                    <a:close/>
                    <a:moveTo>
                      <a:pt x="573" y="72"/>
                    </a:moveTo>
                    <a:cubicBezTo>
                      <a:pt x="574" y="72"/>
                      <a:pt x="574" y="72"/>
                      <a:pt x="574" y="72"/>
                    </a:cubicBezTo>
                    <a:cubicBezTo>
                      <a:pt x="574" y="72"/>
                      <a:pt x="573" y="71"/>
                      <a:pt x="573" y="72"/>
                    </a:cubicBezTo>
                    <a:close/>
                    <a:moveTo>
                      <a:pt x="571" y="73"/>
                    </a:moveTo>
                    <a:cubicBezTo>
                      <a:pt x="571" y="73"/>
                      <a:pt x="571" y="73"/>
                      <a:pt x="572" y="72"/>
                    </a:cubicBezTo>
                    <a:cubicBezTo>
                      <a:pt x="572" y="73"/>
                      <a:pt x="573" y="73"/>
                      <a:pt x="573" y="73"/>
                    </a:cubicBezTo>
                    <a:cubicBezTo>
                      <a:pt x="573" y="71"/>
                      <a:pt x="571" y="72"/>
                      <a:pt x="571" y="73"/>
                    </a:cubicBezTo>
                    <a:close/>
                    <a:moveTo>
                      <a:pt x="592" y="46"/>
                    </a:moveTo>
                    <a:cubicBezTo>
                      <a:pt x="592" y="46"/>
                      <a:pt x="592" y="46"/>
                      <a:pt x="591" y="46"/>
                    </a:cubicBezTo>
                    <a:cubicBezTo>
                      <a:pt x="591" y="46"/>
                      <a:pt x="589" y="46"/>
                      <a:pt x="590" y="47"/>
                    </a:cubicBezTo>
                    <a:cubicBezTo>
                      <a:pt x="590" y="47"/>
                      <a:pt x="591" y="46"/>
                      <a:pt x="592" y="47"/>
                    </a:cubicBezTo>
                    <a:cubicBezTo>
                      <a:pt x="593" y="47"/>
                      <a:pt x="593" y="46"/>
                      <a:pt x="594" y="46"/>
                    </a:cubicBezTo>
                    <a:cubicBezTo>
                      <a:pt x="593" y="45"/>
                      <a:pt x="593" y="46"/>
                      <a:pt x="592" y="46"/>
                    </a:cubicBezTo>
                    <a:close/>
                    <a:moveTo>
                      <a:pt x="586" y="52"/>
                    </a:moveTo>
                    <a:cubicBezTo>
                      <a:pt x="586" y="52"/>
                      <a:pt x="586" y="53"/>
                      <a:pt x="587" y="52"/>
                    </a:cubicBezTo>
                    <a:cubicBezTo>
                      <a:pt x="587" y="52"/>
                      <a:pt x="586" y="51"/>
                      <a:pt x="586" y="52"/>
                    </a:cubicBezTo>
                    <a:close/>
                    <a:moveTo>
                      <a:pt x="569" y="73"/>
                    </a:moveTo>
                    <a:cubicBezTo>
                      <a:pt x="569" y="72"/>
                      <a:pt x="568" y="73"/>
                      <a:pt x="568" y="73"/>
                    </a:cubicBezTo>
                    <a:cubicBezTo>
                      <a:pt x="568" y="73"/>
                      <a:pt x="568" y="73"/>
                      <a:pt x="568" y="73"/>
                    </a:cubicBezTo>
                    <a:cubicBezTo>
                      <a:pt x="568" y="73"/>
                      <a:pt x="569" y="73"/>
                      <a:pt x="569" y="73"/>
                    </a:cubicBezTo>
                    <a:cubicBezTo>
                      <a:pt x="569" y="73"/>
                      <a:pt x="569" y="73"/>
                      <a:pt x="569" y="73"/>
                    </a:cubicBezTo>
                    <a:close/>
                    <a:moveTo>
                      <a:pt x="586" y="51"/>
                    </a:moveTo>
                    <a:cubicBezTo>
                      <a:pt x="586" y="51"/>
                      <a:pt x="586" y="51"/>
                      <a:pt x="586" y="51"/>
                    </a:cubicBezTo>
                    <a:cubicBezTo>
                      <a:pt x="586" y="50"/>
                      <a:pt x="586" y="51"/>
                      <a:pt x="586" y="51"/>
                    </a:cubicBezTo>
                    <a:close/>
                    <a:moveTo>
                      <a:pt x="566" y="75"/>
                    </a:moveTo>
                    <a:cubicBezTo>
                      <a:pt x="565" y="74"/>
                      <a:pt x="566" y="75"/>
                      <a:pt x="566" y="75"/>
                    </a:cubicBezTo>
                    <a:close/>
                    <a:moveTo>
                      <a:pt x="587" y="47"/>
                    </a:moveTo>
                    <a:cubicBezTo>
                      <a:pt x="587" y="47"/>
                      <a:pt x="588" y="47"/>
                      <a:pt x="589" y="47"/>
                    </a:cubicBezTo>
                    <a:cubicBezTo>
                      <a:pt x="588" y="46"/>
                      <a:pt x="587" y="46"/>
                      <a:pt x="587" y="47"/>
                    </a:cubicBezTo>
                    <a:close/>
                    <a:moveTo>
                      <a:pt x="567" y="71"/>
                    </a:moveTo>
                    <a:cubicBezTo>
                      <a:pt x="567" y="72"/>
                      <a:pt x="568" y="72"/>
                      <a:pt x="568" y="71"/>
                    </a:cubicBezTo>
                    <a:cubicBezTo>
                      <a:pt x="568" y="71"/>
                      <a:pt x="567" y="71"/>
                      <a:pt x="567" y="71"/>
                    </a:cubicBezTo>
                    <a:close/>
                    <a:moveTo>
                      <a:pt x="562" y="75"/>
                    </a:moveTo>
                    <a:cubicBezTo>
                      <a:pt x="562" y="75"/>
                      <a:pt x="562" y="75"/>
                      <a:pt x="562" y="75"/>
                    </a:cubicBezTo>
                    <a:close/>
                    <a:moveTo>
                      <a:pt x="583" y="48"/>
                    </a:moveTo>
                    <a:cubicBezTo>
                      <a:pt x="583" y="48"/>
                      <a:pt x="583" y="48"/>
                      <a:pt x="583" y="48"/>
                    </a:cubicBezTo>
                    <a:cubicBezTo>
                      <a:pt x="583" y="48"/>
                      <a:pt x="583" y="48"/>
                      <a:pt x="583" y="48"/>
                    </a:cubicBezTo>
                    <a:cubicBezTo>
                      <a:pt x="583" y="48"/>
                      <a:pt x="583" y="48"/>
                      <a:pt x="584" y="48"/>
                    </a:cubicBezTo>
                    <a:cubicBezTo>
                      <a:pt x="583" y="48"/>
                      <a:pt x="583" y="48"/>
                      <a:pt x="583" y="48"/>
                    </a:cubicBezTo>
                    <a:close/>
                    <a:moveTo>
                      <a:pt x="582" y="48"/>
                    </a:moveTo>
                    <a:cubicBezTo>
                      <a:pt x="582" y="48"/>
                      <a:pt x="583" y="49"/>
                      <a:pt x="582" y="48"/>
                    </a:cubicBezTo>
                    <a:close/>
                    <a:moveTo>
                      <a:pt x="581" y="46"/>
                    </a:moveTo>
                    <a:cubicBezTo>
                      <a:pt x="581" y="47"/>
                      <a:pt x="580" y="47"/>
                      <a:pt x="580" y="48"/>
                    </a:cubicBezTo>
                    <a:cubicBezTo>
                      <a:pt x="581" y="48"/>
                      <a:pt x="582" y="48"/>
                      <a:pt x="582" y="47"/>
                    </a:cubicBezTo>
                    <a:cubicBezTo>
                      <a:pt x="582" y="47"/>
                      <a:pt x="582" y="47"/>
                      <a:pt x="581" y="46"/>
                    </a:cubicBezTo>
                    <a:close/>
                    <a:moveTo>
                      <a:pt x="578" y="49"/>
                    </a:moveTo>
                    <a:cubicBezTo>
                      <a:pt x="579" y="49"/>
                      <a:pt x="578" y="49"/>
                      <a:pt x="579" y="50"/>
                    </a:cubicBezTo>
                    <a:cubicBezTo>
                      <a:pt x="579" y="49"/>
                      <a:pt x="579" y="49"/>
                      <a:pt x="580" y="49"/>
                    </a:cubicBezTo>
                    <a:cubicBezTo>
                      <a:pt x="579" y="49"/>
                      <a:pt x="579" y="49"/>
                      <a:pt x="578" y="49"/>
                    </a:cubicBezTo>
                    <a:close/>
                    <a:moveTo>
                      <a:pt x="579" y="48"/>
                    </a:moveTo>
                    <a:cubicBezTo>
                      <a:pt x="579" y="48"/>
                      <a:pt x="579" y="47"/>
                      <a:pt x="579" y="47"/>
                    </a:cubicBezTo>
                    <a:cubicBezTo>
                      <a:pt x="579" y="47"/>
                      <a:pt x="578" y="48"/>
                      <a:pt x="579" y="48"/>
                    </a:cubicBezTo>
                    <a:close/>
                    <a:moveTo>
                      <a:pt x="456" y="185"/>
                    </a:moveTo>
                    <a:cubicBezTo>
                      <a:pt x="455" y="184"/>
                      <a:pt x="454" y="186"/>
                      <a:pt x="453" y="185"/>
                    </a:cubicBezTo>
                    <a:cubicBezTo>
                      <a:pt x="453" y="185"/>
                      <a:pt x="453" y="186"/>
                      <a:pt x="452" y="186"/>
                    </a:cubicBezTo>
                    <a:cubicBezTo>
                      <a:pt x="450" y="186"/>
                      <a:pt x="449" y="186"/>
                      <a:pt x="447" y="186"/>
                    </a:cubicBezTo>
                    <a:cubicBezTo>
                      <a:pt x="446" y="186"/>
                      <a:pt x="444" y="185"/>
                      <a:pt x="443" y="187"/>
                    </a:cubicBezTo>
                    <a:cubicBezTo>
                      <a:pt x="443" y="186"/>
                      <a:pt x="442" y="186"/>
                      <a:pt x="442" y="186"/>
                    </a:cubicBezTo>
                    <a:cubicBezTo>
                      <a:pt x="442" y="187"/>
                      <a:pt x="444" y="187"/>
                      <a:pt x="445" y="187"/>
                    </a:cubicBezTo>
                    <a:cubicBezTo>
                      <a:pt x="446" y="187"/>
                      <a:pt x="448" y="187"/>
                      <a:pt x="449" y="187"/>
                    </a:cubicBezTo>
                    <a:cubicBezTo>
                      <a:pt x="449" y="187"/>
                      <a:pt x="449" y="187"/>
                      <a:pt x="450" y="187"/>
                    </a:cubicBezTo>
                    <a:cubicBezTo>
                      <a:pt x="451" y="188"/>
                      <a:pt x="453" y="187"/>
                      <a:pt x="454" y="187"/>
                    </a:cubicBezTo>
                    <a:cubicBezTo>
                      <a:pt x="454" y="187"/>
                      <a:pt x="454" y="187"/>
                      <a:pt x="454" y="187"/>
                    </a:cubicBezTo>
                    <a:cubicBezTo>
                      <a:pt x="455" y="187"/>
                      <a:pt x="456" y="187"/>
                      <a:pt x="457" y="188"/>
                    </a:cubicBezTo>
                    <a:cubicBezTo>
                      <a:pt x="459" y="187"/>
                      <a:pt x="461" y="188"/>
                      <a:pt x="463" y="186"/>
                    </a:cubicBezTo>
                    <a:cubicBezTo>
                      <a:pt x="461" y="186"/>
                      <a:pt x="457" y="188"/>
                      <a:pt x="456" y="185"/>
                    </a:cubicBezTo>
                    <a:close/>
                    <a:moveTo>
                      <a:pt x="575" y="46"/>
                    </a:moveTo>
                    <a:cubicBezTo>
                      <a:pt x="575" y="46"/>
                      <a:pt x="574" y="46"/>
                      <a:pt x="575" y="46"/>
                    </a:cubicBezTo>
                    <a:close/>
                    <a:moveTo>
                      <a:pt x="458" y="185"/>
                    </a:moveTo>
                    <a:cubicBezTo>
                      <a:pt x="458" y="185"/>
                      <a:pt x="458" y="185"/>
                      <a:pt x="458" y="185"/>
                    </a:cubicBezTo>
                    <a:cubicBezTo>
                      <a:pt x="458" y="185"/>
                      <a:pt x="458" y="185"/>
                      <a:pt x="458" y="185"/>
                    </a:cubicBezTo>
                    <a:close/>
                    <a:moveTo>
                      <a:pt x="458" y="185"/>
                    </a:moveTo>
                    <a:cubicBezTo>
                      <a:pt x="457" y="185"/>
                      <a:pt x="458" y="185"/>
                      <a:pt x="458" y="185"/>
                    </a:cubicBezTo>
                    <a:close/>
                    <a:moveTo>
                      <a:pt x="457" y="185"/>
                    </a:moveTo>
                    <a:cubicBezTo>
                      <a:pt x="457" y="185"/>
                      <a:pt x="457" y="185"/>
                      <a:pt x="457" y="185"/>
                    </a:cubicBezTo>
                    <a:cubicBezTo>
                      <a:pt x="457" y="185"/>
                      <a:pt x="457" y="185"/>
                      <a:pt x="457" y="185"/>
                    </a:cubicBezTo>
                    <a:cubicBezTo>
                      <a:pt x="457" y="185"/>
                      <a:pt x="457" y="185"/>
                      <a:pt x="457" y="185"/>
                    </a:cubicBezTo>
                    <a:close/>
                    <a:moveTo>
                      <a:pt x="569" y="47"/>
                    </a:moveTo>
                    <a:cubicBezTo>
                      <a:pt x="569" y="47"/>
                      <a:pt x="569" y="47"/>
                      <a:pt x="569" y="47"/>
                    </a:cubicBezTo>
                    <a:close/>
                    <a:moveTo>
                      <a:pt x="576" y="38"/>
                    </a:moveTo>
                    <a:cubicBezTo>
                      <a:pt x="576" y="38"/>
                      <a:pt x="576" y="38"/>
                      <a:pt x="576" y="38"/>
                    </a:cubicBezTo>
                    <a:close/>
                    <a:moveTo>
                      <a:pt x="577" y="36"/>
                    </a:moveTo>
                    <a:cubicBezTo>
                      <a:pt x="578" y="36"/>
                      <a:pt x="577" y="35"/>
                      <a:pt x="577" y="36"/>
                    </a:cubicBezTo>
                    <a:close/>
                    <a:moveTo>
                      <a:pt x="577" y="36"/>
                    </a:moveTo>
                    <a:cubicBezTo>
                      <a:pt x="577" y="35"/>
                      <a:pt x="577" y="36"/>
                      <a:pt x="577" y="36"/>
                    </a:cubicBezTo>
                    <a:close/>
                    <a:moveTo>
                      <a:pt x="452" y="185"/>
                    </a:moveTo>
                    <a:cubicBezTo>
                      <a:pt x="452" y="186"/>
                      <a:pt x="451" y="185"/>
                      <a:pt x="452" y="185"/>
                    </a:cubicBezTo>
                    <a:close/>
                    <a:moveTo>
                      <a:pt x="573" y="37"/>
                    </a:moveTo>
                    <a:cubicBezTo>
                      <a:pt x="573" y="37"/>
                      <a:pt x="573" y="37"/>
                      <a:pt x="573" y="37"/>
                    </a:cubicBezTo>
                    <a:close/>
                    <a:moveTo>
                      <a:pt x="572" y="36"/>
                    </a:moveTo>
                    <a:cubicBezTo>
                      <a:pt x="571" y="36"/>
                      <a:pt x="570" y="36"/>
                      <a:pt x="570" y="36"/>
                    </a:cubicBezTo>
                    <a:cubicBezTo>
                      <a:pt x="570" y="36"/>
                      <a:pt x="571" y="37"/>
                      <a:pt x="572" y="37"/>
                    </a:cubicBezTo>
                    <a:cubicBezTo>
                      <a:pt x="571" y="36"/>
                      <a:pt x="572" y="36"/>
                      <a:pt x="572" y="36"/>
                    </a:cubicBezTo>
                    <a:close/>
                    <a:moveTo>
                      <a:pt x="448" y="185"/>
                    </a:moveTo>
                    <a:cubicBezTo>
                      <a:pt x="448" y="186"/>
                      <a:pt x="449" y="186"/>
                      <a:pt x="448" y="185"/>
                    </a:cubicBezTo>
                    <a:close/>
                    <a:moveTo>
                      <a:pt x="447" y="185"/>
                    </a:moveTo>
                    <a:cubicBezTo>
                      <a:pt x="448" y="185"/>
                      <a:pt x="448" y="185"/>
                      <a:pt x="448" y="185"/>
                    </a:cubicBezTo>
                    <a:cubicBezTo>
                      <a:pt x="448" y="185"/>
                      <a:pt x="448" y="184"/>
                      <a:pt x="447" y="185"/>
                    </a:cubicBezTo>
                    <a:close/>
                    <a:moveTo>
                      <a:pt x="569" y="36"/>
                    </a:moveTo>
                    <a:cubicBezTo>
                      <a:pt x="568" y="36"/>
                      <a:pt x="569" y="36"/>
                      <a:pt x="569" y="36"/>
                    </a:cubicBezTo>
                    <a:close/>
                    <a:moveTo>
                      <a:pt x="568" y="36"/>
                    </a:moveTo>
                    <a:cubicBezTo>
                      <a:pt x="568" y="36"/>
                      <a:pt x="568" y="36"/>
                      <a:pt x="567" y="36"/>
                    </a:cubicBezTo>
                    <a:cubicBezTo>
                      <a:pt x="568" y="37"/>
                      <a:pt x="568" y="37"/>
                      <a:pt x="568" y="36"/>
                    </a:cubicBezTo>
                    <a:cubicBezTo>
                      <a:pt x="568" y="36"/>
                      <a:pt x="568" y="36"/>
                      <a:pt x="568" y="36"/>
                    </a:cubicBezTo>
                    <a:close/>
                    <a:moveTo>
                      <a:pt x="567" y="36"/>
                    </a:moveTo>
                    <a:cubicBezTo>
                      <a:pt x="567" y="36"/>
                      <a:pt x="567" y="36"/>
                      <a:pt x="567" y="36"/>
                    </a:cubicBezTo>
                    <a:cubicBezTo>
                      <a:pt x="567" y="37"/>
                      <a:pt x="567" y="37"/>
                      <a:pt x="567" y="36"/>
                    </a:cubicBezTo>
                    <a:cubicBezTo>
                      <a:pt x="567" y="36"/>
                      <a:pt x="567" y="36"/>
                      <a:pt x="567" y="36"/>
                    </a:cubicBezTo>
                    <a:close/>
                    <a:moveTo>
                      <a:pt x="568" y="35"/>
                    </a:moveTo>
                    <a:cubicBezTo>
                      <a:pt x="568" y="34"/>
                      <a:pt x="569" y="35"/>
                      <a:pt x="568" y="35"/>
                    </a:cubicBezTo>
                    <a:close/>
                    <a:moveTo>
                      <a:pt x="566" y="36"/>
                    </a:moveTo>
                    <a:cubicBezTo>
                      <a:pt x="567" y="36"/>
                      <a:pt x="566" y="36"/>
                      <a:pt x="566" y="36"/>
                    </a:cubicBezTo>
                    <a:close/>
                    <a:moveTo>
                      <a:pt x="565" y="37"/>
                    </a:moveTo>
                    <a:cubicBezTo>
                      <a:pt x="565" y="37"/>
                      <a:pt x="566" y="37"/>
                      <a:pt x="566" y="37"/>
                    </a:cubicBezTo>
                    <a:cubicBezTo>
                      <a:pt x="565" y="36"/>
                      <a:pt x="565" y="37"/>
                      <a:pt x="565" y="37"/>
                    </a:cubicBezTo>
                    <a:close/>
                    <a:moveTo>
                      <a:pt x="564" y="37"/>
                    </a:moveTo>
                    <a:cubicBezTo>
                      <a:pt x="565" y="37"/>
                      <a:pt x="564" y="37"/>
                      <a:pt x="564" y="37"/>
                    </a:cubicBezTo>
                    <a:close/>
                    <a:moveTo>
                      <a:pt x="443" y="184"/>
                    </a:moveTo>
                    <a:cubicBezTo>
                      <a:pt x="443" y="184"/>
                      <a:pt x="442" y="184"/>
                      <a:pt x="442" y="184"/>
                    </a:cubicBezTo>
                    <a:cubicBezTo>
                      <a:pt x="442" y="184"/>
                      <a:pt x="441" y="185"/>
                      <a:pt x="442" y="186"/>
                    </a:cubicBezTo>
                    <a:cubicBezTo>
                      <a:pt x="443" y="185"/>
                      <a:pt x="442" y="185"/>
                      <a:pt x="443" y="184"/>
                    </a:cubicBezTo>
                    <a:close/>
                    <a:moveTo>
                      <a:pt x="441" y="186"/>
                    </a:moveTo>
                    <a:cubicBezTo>
                      <a:pt x="441" y="186"/>
                      <a:pt x="440" y="186"/>
                      <a:pt x="440" y="186"/>
                    </a:cubicBezTo>
                    <a:cubicBezTo>
                      <a:pt x="440" y="186"/>
                      <a:pt x="441" y="186"/>
                      <a:pt x="441" y="186"/>
                    </a:cubicBezTo>
                    <a:cubicBezTo>
                      <a:pt x="441" y="186"/>
                      <a:pt x="441" y="186"/>
                      <a:pt x="441" y="186"/>
                    </a:cubicBezTo>
                    <a:close/>
                    <a:moveTo>
                      <a:pt x="563" y="37"/>
                    </a:moveTo>
                    <a:cubicBezTo>
                      <a:pt x="562" y="37"/>
                      <a:pt x="563" y="37"/>
                      <a:pt x="563" y="37"/>
                    </a:cubicBezTo>
                    <a:cubicBezTo>
                      <a:pt x="563" y="37"/>
                      <a:pt x="563" y="37"/>
                      <a:pt x="563" y="37"/>
                    </a:cubicBezTo>
                    <a:close/>
                    <a:moveTo>
                      <a:pt x="559" y="37"/>
                    </a:moveTo>
                    <a:cubicBezTo>
                      <a:pt x="559" y="37"/>
                      <a:pt x="559" y="38"/>
                      <a:pt x="559" y="37"/>
                    </a:cubicBezTo>
                    <a:close/>
                    <a:moveTo>
                      <a:pt x="558" y="36"/>
                    </a:moveTo>
                    <a:cubicBezTo>
                      <a:pt x="558" y="36"/>
                      <a:pt x="559" y="36"/>
                      <a:pt x="559" y="36"/>
                    </a:cubicBezTo>
                    <a:cubicBezTo>
                      <a:pt x="559" y="36"/>
                      <a:pt x="558" y="35"/>
                      <a:pt x="558" y="36"/>
                    </a:cubicBezTo>
                    <a:close/>
                    <a:moveTo>
                      <a:pt x="557" y="36"/>
                    </a:moveTo>
                    <a:cubicBezTo>
                      <a:pt x="558" y="36"/>
                      <a:pt x="557" y="35"/>
                      <a:pt x="557" y="36"/>
                    </a:cubicBezTo>
                    <a:close/>
                    <a:moveTo>
                      <a:pt x="554" y="38"/>
                    </a:moveTo>
                    <a:cubicBezTo>
                      <a:pt x="554" y="38"/>
                      <a:pt x="554" y="38"/>
                      <a:pt x="554" y="38"/>
                    </a:cubicBezTo>
                    <a:close/>
                    <a:moveTo>
                      <a:pt x="554" y="36"/>
                    </a:moveTo>
                    <a:cubicBezTo>
                      <a:pt x="554" y="36"/>
                      <a:pt x="554" y="36"/>
                      <a:pt x="554" y="37"/>
                    </a:cubicBezTo>
                    <a:cubicBezTo>
                      <a:pt x="555" y="36"/>
                      <a:pt x="555" y="36"/>
                      <a:pt x="556" y="36"/>
                    </a:cubicBezTo>
                    <a:cubicBezTo>
                      <a:pt x="555" y="35"/>
                      <a:pt x="554" y="35"/>
                      <a:pt x="554" y="36"/>
                    </a:cubicBezTo>
                    <a:close/>
                    <a:moveTo>
                      <a:pt x="553" y="38"/>
                    </a:moveTo>
                    <a:cubicBezTo>
                      <a:pt x="553" y="38"/>
                      <a:pt x="554" y="38"/>
                      <a:pt x="554" y="38"/>
                    </a:cubicBezTo>
                    <a:cubicBezTo>
                      <a:pt x="554" y="38"/>
                      <a:pt x="553" y="37"/>
                      <a:pt x="553" y="38"/>
                    </a:cubicBezTo>
                    <a:close/>
                    <a:moveTo>
                      <a:pt x="555" y="35"/>
                    </a:moveTo>
                    <a:cubicBezTo>
                      <a:pt x="555" y="35"/>
                      <a:pt x="555" y="35"/>
                      <a:pt x="555" y="35"/>
                    </a:cubicBezTo>
                    <a:close/>
                    <a:moveTo>
                      <a:pt x="554" y="34"/>
                    </a:moveTo>
                    <a:cubicBezTo>
                      <a:pt x="554" y="34"/>
                      <a:pt x="555" y="35"/>
                      <a:pt x="554" y="34"/>
                    </a:cubicBezTo>
                    <a:close/>
                    <a:moveTo>
                      <a:pt x="552" y="36"/>
                    </a:moveTo>
                    <a:cubicBezTo>
                      <a:pt x="553" y="36"/>
                      <a:pt x="553" y="36"/>
                      <a:pt x="553" y="35"/>
                    </a:cubicBezTo>
                    <a:cubicBezTo>
                      <a:pt x="553" y="35"/>
                      <a:pt x="552" y="36"/>
                      <a:pt x="552" y="36"/>
                    </a:cubicBezTo>
                    <a:close/>
                    <a:moveTo>
                      <a:pt x="552" y="36"/>
                    </a:moveTo>
                    <a:cubicBezTo>
                      <a:pt x="551" y="36"/>
                      <a:pt x="552" y="37"/>
                      <a:pt x="552" y="36"/>
                    </a:cubicBezTo>
                    <a:close/>
                    <a:moveTo>
                      <a:pt x="551" y="35"/>
                    </a:moveTo>
                    <a:cubicBezTo>
                      <a:pt x="551" y="35"/>
                      <a:pt x="551" y="35"/>
                      <a:pt x="551" y="35"/>
                    </a:cubicBezTo>
                    <a:cubicBezTo>
                      <a:pt x="551" y="35"/>
                      <a:pt x="551" y="35"/>
                      <a:pt x="551" y="36"/>
                    </a:cubicBezTo>
                    <a:cubicBezTo>
                      <a:pt x="551" y="35"/>
                      <a:pt x="552" y="35"/>
                      <a:pt x="552" y="35"/>
                    </a:cubicBezTo>
                    <a:cubicBezTo>
                      <a:pt x="552" y="35"/>
                      <a:pt x="552" y="35"/>
                      <a:pt x="551" y="35"/>
                    </a:cubicBezTo>
                    <a:close/>
                    <a:moveTo>
                      <a:pt x="550" y="35"/>
                    </a:moveTo>
                    <a:cubicBezTo>
                      <a:pt x="550" y="35"/>
                      <a:pt x="550" y="35"/>
                      <a:pt x="550" y="35"/>
                    </a:cubicBezTo>
                    <a:cubicBezTo>
                      <a:pt x="550" y="34"/>
                      <a:pt x="549" y="35"/>
                      <a:pt x="550" y="35"/>
                    </a:cubicBezTo>
                    <a:close/>
                    <a:moveTo>
                      <a:pt x="547" y="36"/>
                    </a:moveTo>
                    <a:cubicBezTo>
                      <a:pt x="547" y="37"/>
                      <a:pt x="548" y="36"/>
                      <a:pt x="548" y="36"/>
                    </a:cubicBezTo>
                    <a:cubicBezTo>
                      <a:pt x="548" y="36"/>
                      <a:pt x="547" y="36"/>
                      <a:pt x="547" y="36"/>
                    </a:cubicBezTo>
                    <a:close/>
                    <a:moveTo>
                      <a:pt x="546" y="37"/>
                    </a:moveTo>
                    <a:cubicBezTo>
                      <a:pt x="546" y="37"/>
                      <a:pt x="547" y="37"/>
                      <a:pt x="547" y="36"/>
                    </a:cubicBezTo>
                    <a:cubicBezTo>
                      <a:pt x="547" y="36"/>
                      <a:pt x="546" y="36"/>
                      <a:pt x="546" y="37"/>
                    </a:cubicBezTo>
                    <a:close/>
                    <a:moveTo>
                      <a:pt x="546" y="34"/>
                    </a:moveTo>
                    <a:cubicBezTo>
                      <a:pt x="546" y="34"/>
                      <a:pt x="546" y="35"/>
                      <a:pt x="546" y="35"/>
                    </a:cubicBezTo>
                    <a:cubicBezTo>
                      <a:pt x="546" y="35"/>
                      <a:pt x="546" y="35"/>
                      <a:pt x="546" y="36"/>
                    </a:cubicBezTo>
                    <a:cubicBezTo>
                      <a:pt x="546" y="35"/>
                      <a:pt x="547" y="35"/>
                      <a:pt x="547" y="35"/>
                    </a:cubicBezTo>
                    <a:cubicBezTo>
                      <a:pt x="546" y="35"/>
                      <a:pt x="546" y="34"/>
                      <a:pt x="546" y="34"/>
                    </a:cubicBezTo>
                    <a:close/>
                    <a:moveTo>
                      <a:pt x="419" y="188"/>
                    </a:moveTo>
                    <a:cubicBezTo>
                      <a:pt x="420" y="188"/>
                      <a:pt x="420" y="188"/>
                      <a:pt x="420" y="188"/>
                    </a:cubicBezTo>
                    <a:cubicBezTo>
                      <a:pt x="420" y="188"/>
                      <a:pt x="420" y="188"/>
                      <a:pt x="420" y="188"/>
                    </a:cubicBezTo>
                    <a:cubicBezTo>
                      <a:pt x="420" y="188"/>
                      <a:pt x="419" y="188"/>
                      <a:pt x="419" y="188"/>
                    </a:cubicBezTo>
                    <a:close/>
                    <a:moveTo>
                      <a:pt x="546" y="33"/>
                    </a:moveTo>
                    <a:cubicBezTo>
                      <a:pt x="546" y="33"/>
                      <a:pt x="546" y="34"/>
                      <a:pt x="546" y="34"/>
                    </a:cubicBezTo>
                    <a:cubicBezTo>
                      <a:pt x="546" y="34"/>
                      <a:pt x="546" y="34"/>
                      <a:pt x="546" y="34"/>
                    </a:cubicBezTo>
                    <a:cubicBezTo>
                      <a:pt x="546" y="34"/>
                      <a:pt x="546" y="34"/>
                      <a:pt x="546" y="33"/>
                    </a:cubicBezTo>
                    <a:cubicBezTo>
                      <a:pt x="546" y="33"/>
                      <a:pt x="546" y="33"/>
                      <a:pt x="546" y="33"/>
                    </a:cubicBezTo>
                    <a:close/>
                    <a:moveTo>
                      <a:pt x="417" y="188"/>
                    </a:moveTo>
                    <a:cubicBezTo>
                      <a:pt x="417" y="188"/>
                      <a:pt x="416" y="188"/>
                      <a:pt x="416" y="188"/>
                    </a:cubicBezTo>
                    <a:cubicBezTo>
                      <a:pt x="416" y="188"/>
                      <a:pt x="417" y="188"/>
                      <a:pt x="417" y="188"/>
                    </a:cubicBezTo>
                    <a:close/>
                    <a:moveTo>
                      <a:pt x="416" y="188"/>
                    </a:moveTo>
                    <a:cubicBezTo>
                      <a:pt x="415" y="188"/>
                      <a:pt x="416" y="189"/>
                      <a:pt x="416" y="188"/>
                    </a:cubicBezTo>
                    <a:close/>
                    <a:moveTo>
                      <a:pt x="411" y="188"/>
                    </a:moveTo>
                    <a:cubicBezTo>
                      <a:pt x="411" y="188"/>
                      <a:pt x="411" y="188"/>
                      <a:pt x="411" y="188"/>
                    </a:cubicBezTo>
                    <a:close/>
                    <a:moveTo>
                      <a:pt x="539" y="30"/>
                    </a:moveTo>
                    <a:cubicBezTo>
                      <a:pt x="538" y="30"/>
                      <a:pt x="539" y="31"/>
                      <a:pt x="539" y="30"/>
                    </a:cubicBezTo>
                    <a:close/>
                    <a:moveTo>
                      <a:pt x="538" y="31"/>
                    </a:moveTo>
                    <a:cubicBezTo>
                      <a:pt x="538" y="31"/>
                      <a:pt x="538" y="31"/>
                      <a:pt x="538" y="31"/>
                    </a:cubicBezTo>
                    <a:close/>
                    <a:moveTo>
                      <a:pt x="534" y="34"/>
                    </a:moveTo>
                    <a:cubicBezTo>
                      <a:pt x="533" y="34"/>
                      <a:pt x="534" y="35"/>
                      <a:pt x="534" y="34"/>
                    </a:cubicBezTo>
                    <a:close/>
                    <a:moveTo>
                      <a:pt x="533" y="34"/>
                    </a:moveTo>
                    <a:cubicBezTo>
                      <a:pt x="533" y="34"/>
                      <a:pt x="533" y="34"/>
                      <a:pt x="533" y="34"/>
                    </a:cubicBezTo>
                    <a:close/>
                    <a:moveTo>
                      <a:pt x="406" y="188"/>
                    </a:moveTo>
                    <a:cubicBezTo>
                      <a:pt x="406" y="188"/>
                      <a:pt x="406" y="188"/>
                      <a:pt x="406" y="188"/>
                    </a:cubicBezTo>
                    <a:cubicBezTo>
                      <a:pt x="406" y="188"/>
                      <a:pt x="405" y="188"/>
                      <a:pt x="406" y="188"/>
                    </a:cubicBezTo>
                    <a:close/>
                    <a:moveTo>
                      <a:pt x="548" y="15"/>
                    </a:moveTo>
                    <a:cubicBezTo>
                      <a:pt x="548" y="15"/>
                      <a:pt x="548" y="15"/>
                      <a:pt x="548" y="15"/>
                    </a:cubicBezTo>
                    <a:close/>
                    <a:moveTo>
                      <a:pt x="529" y="35"/>
                    </a:moveTo>
                    <a:cubicBezTo>
                      <a:pt x="529" y="35"/>
                      <a:pt x="529" y="35"/>
                      <a:pt x="529" y="35"/>
                    </a:cubicBezTo>
                    <a:close/>
                    <a:moveTo>
                      <a:pt x="528" y="35"/>
                    </a:moveTo>
                    <a:cubicBezTo>
                      <a:pt x="528" y="35"/>
                      <a:pt x="528" y="35"/>
                      <a:pt x="529" y="35"/>
                    </a:cubicBezTo>
                    <a:cubicBezTo>
                      <a:pt x="528" y="35"/>
                      <a:pt x="528" y="34"/>
                      <a:pt x="528" y="35"/>
                    </a:cubicBezTo>
                    <a:close/>
                    <a:moveTo>
                      <a:pt x="528" y="31"/>
                    </a:moveTo>
                    <a:cubicBezTo>
                      <a:pt x="528" y="31"/>
                      <a:pt x="529" y="32"/>
                      <a:pt x="528" y="31"/>
                    </a:cubicBezTo>
                    <a:close/>
                    <a:moveTo>
                      <a:pt x="539" y="15"/>
                    </a:moveTo>
                    <a:cubicBezTo>
                      <a:pt x="539" y="15"/>
                      <a:pt x="540" y="16"/>
                      <a:pt x="539" y="15"/>
                    </a:cubicBezTo>
                    <a:close/>
                    <a:moveTo>
                      <a:pt x="539" y="16"/>
                    </a:moveTo>
                    <a:cubicBezTo>
                      <a:pt x="539" y="15"/>
                      <a:pt x="539" y="15"/>
                      <a:pt x="539" y="15"/>
                    </a:cubicBezTo>
                    <a:cubicBezTo>
                      <a:pt x="539" y="15"/>
                      <a:pt x="538" y="15"/>
                      <a:pt x="539" y="16"/>
                    </a:cubicBezTo>
                    <a:close/>
                    <a:moveTo>
                      <a:pt x="524" y="31"/>
                    </a:moveTo>
                    <a:cubicBezTo>
                      <a:pt x="525" y="31"/>
                      <a:pt x="525" y="31"/>
                      <a:pt x="526" y="31"/>
                    </a:cubicBezTo>
                    <a:cubicBezTo>
                      <a:pt x="525" y="30"/>
                      <a:pt x="525" y="30"/>
                      <a:pt x="524" y="31"/>
                    </a:cubicBezTo>
                    <a:close/>
                    <a:moveTo>
                      <a:pt x="537" y="16"/>
                    </a:moveTo>
                    <a:cubicBezTo>
                      <a:pt x="538" y="16"/>
                      <a:pt x="536" y="15"/>
                      <a:pt x="537" y="16"/>
                    </a:cubicBezTo>
                    <a:close/>
                    <a:moveTo>
                      <a:pt x="536" y="15"/>
                    </a:moveTo>
                    <a:cubicBezTo>
                      <a:pt x="535" y="15"/>
                      <a:pt x="536" y="16"/>
                      <a:pt x="536" y="15"/>
                    </a:cubicBezTo>
                    <a:close/>
                    <a:moveTo>
                      <a:pt x="527" y="26"/>
                    </a:moveTo>
                    <a:cubicBezTo>
                      <a:pt x="527" y="26"/>
                      <a:pt x="528" y="26"/>
                      <a:pt x="527" y="26"/>
                    </a:cubicBezTo>
                    <a:close/>
                    <a:moveTo>
                      <a:pt x="521" y="32"/>
                    </a:moveTo>
                    <a:cubicBezTo>
                      <a:pt x="521" y="32"/>
                      <a:pt x="522" y="32"/>
                      <a:pt x="522" y="32"/>
                    </a:cubicBezTo>
                    <a:cubicBezTo>
                      <a:pt x="522" y="32"/>
                      <a:pt x="522" y="31"/>
                      <a:pt x="521" y="32"/>
                    </a:cubicBezTo>
                    <a:close/>
                    <a:moveTo>
                      <a:pt x="519" y="34"/>
                    </a:moveTo>
                    <a:cubicBezTo>
                      <a:pt x="519" y="34"/>
                      <a:pt x="519" y="34"/>
                      <a:pt x="519" y="34"/>
                    </a:cubicBezTo>
                    <a:close/>
                    <a:moveTo>
                      <a:pt x="532" y="15"/>
                    </a:moveTo>
                    <a:cubicBezTo>
                      <a:pt x="532" y="15"/>
                      <a:pt x="532" y="16"/>
                      <a:pt x="532" y="16"/>
                    </a:cubicBezTo>
                    <a:cubicBezTo>
                      <a:pt x="533" y="16"/>
                      <a:pt x="533" y="16"/>
                      <a:pt x="534" y="16"/>
                    </a:cubicBezTo>
                    <a:cubicBezTo>
                      <a:pt x="533" y="15"/>
                      <a:pt x="533" y="16"/>
                      <a:pt x="532" y="15"/>
                    </a:cubicBezTo>
                    <a:close/>
                    <a:moveTo>
                      <a:pt x="524" y="26"/>
                    </a:moveTo>
                    <a:cubicBezTo>
                      <a:pt x="524" y="26"/>
                      <a:pt x="524" y="26"/>
                      <a:pt x="524" y="26"/>
                    </a:cubicBezTo>
                    <a:close/>
                    <a:moveTo>
                      <a:pt x="523" y="27"/>
                    </a:moveTo>
                    <a:cubicBezTo>
                      <a:pt x="522" y="27"/>
                      <a:pt x="524" y="28"/>
                      <a:pt x="523" y="27"/>
                    </a:cubicBezTo>
                    <a:close/>
                    <a:moveTo>
                      <a:pt x="531" y="16"/>
                    </a:moveTo>
                    <a:cubicBezTo>
                      <a:pt x="531" y="16"/>
                      <a:pt x="530" y="16"/>
                      <a:pt x="530" y="16"/>
                    </a:cubicBezTo>
                    <a:cubicBezTo>
                      <a:pt x="531" y="16"/>
                      <a:pt x="531" y="16"/>
                      <a:pt x="531" y="16"/>
                    </a:cubicBezTo>
                    <a:cubicBezTo>
                      <a:pt x="531" y="16"/>
                      <a:pt x="531" y="16"/>
                      <a:pt x="531" y="16"/>
                    </a:cubicBezTo>
                    <a:close/>
                    <a:moveTo>
                      <a:pt x="529" y="16"/>
                    </a:moveTo>
                    <a:cubicBezTo>
                      <a:pt x="529" y="16"/>
                      <a:pt x="529" y="16"/>
                      <a:pt x="529" y="16"/>
                    </a:cubicBezTo>
                    <a:cubicBezTo>
                      <a:pt x="529" y="16"/>
                      <a:pt x="529" y="16"/>
                      <a:pt x="530" y="16"/>
                    </a:cubicBezTo>
                    <a:cubicBezTo>
                      <a:pt x="530" y="16"/>
                      <a:pt x="529" y="16"/>
                      <a:pt x="529" y="16"/>
                    </a:cubicBezTo>
                    <a:close/>
                    <a:moveTo>
                      <a:pt x="520" y="26"/>
                    </a:moveTo>
                    <a:cubicBezTo>
                      <a:pt x="520" y="25"/>
                      <a:pt x="521" y="27"/>
                      <a:pt x="520" y="26"/>
                    </a:cubicBezTo>
                    <a:close/>
                    <a:moveTo>
                      <a:pt x="527" y="16"/>
                    </a:moveTo>
                    <a:cubicBezTo>
                      <a:pt x="528" y="16"/>
                      <a:pt x="528" y="17"/>
                      <a:pt x="528" y="16"/>
                    </a:cubicBezTo>
                    <a:cubicBezTo>
                      <a:pt x="528" y="15"/>
                      <a:pt x="527" y="16"/>
                      <a:pt x="527" y="16"/>
                    </a:cubicBezTo>
                    <a:close/>
                    <a:moveTo>
                      <a:pt x="511" y="35"/>
                    </a:moveTo>
                    <a:cubicBezTo>
                      <a:pt x="510" y="35"/>
                      <a:pt x="511" y="36"/>
                      <a:pt x="511" y="35"/>
                    </a:cubicBezTo>
                    <a:cubicBezTo>
                      <a:pt x="511" y="35"/>
                      <a:pt x="511" y="35"/>
                      <a:pt x="511" y="35"/>
                    </a:cubicBezTo>
                    <a:close/>
                    <a:moveTo>
                      <a:pt x="527" y="16"/>
                    </a:moveTo>
                    <a:cubicBezTo>
                      <a:pt x="526" y="16"/>
                      <a:pt x="527" y="17"/>
                      <a:pt x="527" y="16"/>
                    </a:cubicBezTo>
                    <a:close/>
                    <a:moveTo>
                      <a:pt x="514" y="31"/>
                    </a:moveTo>
                    <a:cubicBezTo>
                      <a:pt x="514" y="31"/>
                      <a:pt x="514" y="31"/>
                      <a:pt x="514" y="31"/>
                    </a:cubicBezTo>
                    <a:cubicBezTo>
                      <a:pt x="514" y="31"/>
                      <a:pt x="514" y="31"/>
                      <a:pt x="514" y="31"/>
                    </a:cubicBezTo>
                    <a:cubicBezTo>
                      <a:pt x="514" y="31"/>
                      <a:pt x="514" y="31"/>
                      <a:pt x="514" y="31"/>
                    </a:cubicBezTo>
                    <a:close/>
                    <a:moveTo>
                      <a:pt x="523" y="16"/>
                    </a:moveTo>
                    <a:cubicBezTo>
                      <a:pt x="524" y="17"/>
                      <a:pt x="525" y="16"/>
                      <a:pt x="526" y="16"/>
                    </a:cubicBezTo>
                    <a:cubicBezTo>
                      <a:pt x="525" y="15"/>
                      <a:pt x="524" y="15"/>
                      <a:pt x="523" y="16"/>
                    </a:cubicBezTo>
                    <a:close/>
                    <a:moveTo>
                      <a:pt x="514" y="28"/>
                    </a:moveTo>
                    <a:cubicBezTo>
                      <a:pt x="515" y="28"/>
                      <a:pt x="515" y="29"/>
                      <a:pt x="515" y="28"/>
                    </a:cubicBezTo>
                    <a:cubicBezTo>
                      <a:pt x="515" y="28"/>
                      <a:pt x="515" y="28"/>
                      <a:pt x="514" y="28"/>
                    </a:cubicBezTo>
                    <a:close/>
                    <a:moveTo>
                      <a:pt x="508" y="36"/>
                    </a:moveTo>
                    <a:cubicBezTo>
                      <a:pt x="508" y="35"/>
                      <a:pt x="507" y="36"/>
                      <a:pt x="508" y="36"/>
                    </a:cubicBezTo>
                    <a:cubicBezTo>
                      <a:pt x="508" y="36"/>
                      <a:pt x="508" y="36"/>
                      <a:pt x="508" y="36"/>
                    </a:cubicBezTo>
                    <a:close/>
                    <a:moveTo>
                      <a:pt x="383" y="187"/>
                    </a:moveTo>
                    <a:cubicBezTo>
                      <a:pt x="383" y="187"/>
                      <a:pt x="384" y="187"/>
                      <a:pt x="383" y="187"/>
                    </a:cubicBezTo>
                    <a:close/>
                    <a:moveTo>
                      <a:pt x="520" y="16"/>
                    </a:moveTo>
                    <a:cubicBezTo>
                      <a:pt x="521" y="17"/>
                      <a:pt x="522" y="16"/>
                      <a:pt x="523" y="16"/>
                    </a:cubicBezTo>
                    <a:cubicBezTo>
                      <a:pt x="522" y="16"/>
                      <a:pt x="521" y="16"/>
                      <a:pt x="520" y="16"/>
                    </a:cubicBezTo>
                    <a:close/>
                    <a:moveTo>
                      <a:pt x="512" y="27"/>
                    </a:moveTo>
                    <a:cubicBezTo>
                      <a:pt x="512" y="28"/>
                      <a:pt x="512" y="28"/>
                      <a:pt x="512" y="28"/>
                    </a:cubicBezTo>
                    <a:cubicBezTo>
                      <a:pt x="512" y="28"/>
                      <a:pt x="512" y="28"/>
                      <a:pt x="512" y="28"/>
                    </a:cubicBezTo>
                    <a:cubicBezTo>
                      <a:pt x="512" y="28"/>
                      <a:pt x="512" y="28"/>
                      <a:pt x="512" y="28"/>
                    </a:cubicBezTo>
                    <a:cubicBezTo>
                      <a:pt x="512" y="28"/>
                      <a:pt x="512" y="28"/>
                      <a:pt x="512" y="27"/>
                    </a:cubicBezTo>
                    <a:close/>
                    <a:moveTo>
                      <a:pt x="507" y="33"/>
                    </a:moveTo>
                    <a:cubicBezTo>
                      <a:pt x="507" y="33"/>
                      <a:pt x="507" y="32"/>
                      <a:pt x="507" y="32"/>
                    </a:cubicBezTo>
                    <a:cubicBezTo>
                      <a:pt x="507" y="32"/>
                      <a:pt x="507" y="32"/>
                      <a:pt x="507" y="33"/>
                    </a:cubicBezTo>
                    <a:close/>
                    <a:moveTo>
                      <a:pt x="382" y="184"/>
                    </a:moveTo>
                    <a:cubicBezTo>
                      <a:pt x="382" y="184"/>
                      <a:pt x="382" y="184"/>
                      <a:pt x="382" y="184"/>
                    </a:cubicBezTo>
                    <a:close/>
                    <a:moveTo>
                      <a:pt x="512" y="26"/>
                    </a:moveTo>
                    <a:cubicBezTo>
                      <a:pt x="511" y="26"/>
                      <a:pt x="512" y="27"/>
                      <a:pt x="512" y="26"/>
                    </a:cubicBezTo>
                    <a:close/>
                    <a:moveTo>
                      <a:pt x="382" y="184"/>
                    </a:moveTo>
                    <a:cubicBezTo>
                      <a:pt x="382" y="184"/>
                      <a:pt x="381" y="183"/>
                      <a:pt x="382" y="184"/>
                    </a:cubicBezTo>
                    <a:close/>
                    <a:moveTo>
                      <a:pt x="381" y="184"/>
                    </a:moveTo>
                    <a:cubicBezTo>
                      <a:pt x="381" y="184"/>
                      <a:pt x="381" y="184"/>
                      <a:pt x="381" y="184"/>
                    </a:cubicBezTo>
                    <a:close/>
                    <a:moveTo>
                      <a:pt x="519" y="16"/>
                    </a:moveTo>
                    <a:cubicBezTo>
                      <a:pt x="519" y="16"/>
                      <a:pt x="519" y="16"/>
                      <a:pt x="519" y="16"/>
                    </a:cubicBezTo>
                    <a:close/>
                    <a:moveTo>
                      <a:pt x="508" y="28"/>
                    </a:moveTo>
                    <a:cubicBezTo>
                      <a:pt x="509" y="28"/>
                      <a:pt x="509" y="28"/>
                      <a:pt x="510" y="28"/>
                    </a:cubicBezTo>
                    <a:cubicBezTo>
                      <a:pt x="509" y="27"/>
                      <a:pt x="508" y="28"/>
                      <a:pt x="508" y="28"/>
                    </a:cubicBezTo>
                    <a:close/>
                    <a:moveTo>
                      <a:pt x="504" y="31"/>
                    </a:moveTo>
                    <a:cubicBezTo>
                      <a:pt x="504" y="31"/>
                      <a:pt x="504" y="31"/>
                      <a:pt x="504" y="31"/>
                    </a:cubicBezTo>
                    <a:close/>
                    <a:moveTo>
                      <a:pt x="504" y="31"/>
                    </a:moveTo>
                    <a:cubicBezTo>
                      <a:pt x="503" y="31"/>
                      <a:pt x="504" y="31"/>
                      <a:pt x="504" y="31"/>
                    </a:cubicBezTo>
                    <a:close/>
                    <a:moveTo>
                      <a:pt x="377" y="184"/>
                    </a:moveTo>
                    <a:cubicBezTo>
                      <a:pt x="378" y="184"/>
                      <a:pt x="377" y="183"/>
                      <a:pt x="377" y="184"/>
                    </a:cubicBezTo>
                    <a:close/>
                    <a:moveTo>
                      <a:pt x="519" y="10"/>
                    </a:moveTo>
                    <a:cubicBezTo>
                      <a:pt x="520" y="10"/>
                      <a:pt x="520" y="10"/>
                      <a:pt x="521" y="10"/>
                    </a:cubicBezTo>
                    <a:cubicBezTo>
                      <a:pt x="520" y="9"/>
                      <a:pt x="520" y="10"/>
                      <a:pt x="519" y="10"/>
                    </a:cubicBezTo>
                    <a:close/>
                    <a:moveTo>
                      <a:pt x="507" y="27"/>
                    </a:moveTo>
                    <a:cubicBezTo>
                      <a:pt x="505" y="26"/>
                      <a:pt x="503" y="26"/>
                      <a:pt x="502" y="26"/>
                    </a:cubicBezTo>
                    <a:cubicBezTo>
                      <a:pt x="502" y="27"/>
                      <a:pt x="502" y="27"/>
                      <a:pt x="503" y="27"/>
                    </a:cubicBezTo>
                    <a:cubicBezTo>
                      <a:pt x="504" y="27"/>
                      <a:pt x="506" y="27"/>
                      <a:pt x="506" y="28"/>
                    </a:cubicBezTo>
                    <a:cubicBezTo>
                      <a:pt x="506" y="27"/>
                      <a:pt x="506" y="27"/>
                      <a:pt x="507" y="27"/>
                    </a:cubicBezTo>
                    <a:close/>
                    <a:moveTo>
                      <a:pt x="505" y="29"/>
                    </a:moveTo>
                    <a:cubicBezTo>
                      <a:pt x="504" y="28"/>
                      <a:pt x="505" y="29"/>
                      <a:pt x="505" y="29"/>
                    </a:cubicBezTo>
                    <a:close/>
                    <a:moveTo>
                      <a:pt x="504" y="28"/>
                    </a:moveTo>
                    <a:cubicBezTo>
                      <a:pt x="503" y="28"/>
                      <a:pt x="504" y="29"/>
                      <a:pt x="504" y="28"/>
                    </a:cubicBezTo>
                    <a:close/>
                    <a:moveTo>
                      <a:pt x="500" y="32"/>
                    </a:moveTo>
                    <a:cubicBezTo>
                      <a:pt x="499" y="32"/>
                      <a:pt x="500" y="33"/>
                      <a:pt x="500" y="32"/>
                    </a:cubicBezTo>
                    <a:close/>
                    <a:moveTo>
                      <a:pt x="499" y="33"/>
                    </a:moveTo>
                    <a:cubicBezTo>
                      <a:pt x="499" y="33"/>
                      <a:pt x="499" y="33"/>
                      <a:pt x="499" y="33"/>
                    </a:cubicBezTo>
                    <a:cubicBezTo>
                      <a:pt x="499" y="33"/>
                      <a:pt x="499" y="33"/>
                      <a:pt x="499" y="33"/>
                    </a:cubicBezTo>
                    <a:close/>
                    <a:moveTo>
                      <a:pt x="516" y="10"/>
                    </a:moveTo>
                    <a:cubicBezTo>
                      <a:pt x="517" y="10"/>
                      <a:pt x="518" y="11"/>
                      <a:pt x="518" y="10"/>
                    </a:cubicBezTo>
                    <a:cubicBezTo>
                      <a:pt x="517" y="10"/>
                      <a:pt x="517" y="9"/>
                      <a:pt x="516" y="10"/>
                    </a:cubicBezTo>
                    <a:close/>
                    <a:moveTo>
                      <a:pt x="374" y="183"/>
                    </a:moveTo>
                    <a:cubicBezTo>
                      <a:pt x="374" y="184"/>
                      <a:pt x="375" y="183"/>
                      <a:pt x="375" y="183"/>
                    </a:cubicBezTo>
                    <a:cubicBezTo>
                      <a:pt x="374" y="183"/>
                      <a:pt x="374" y="183"/>
                      <a:pt x="374" y="183"/>
                    </a:cubicBezTo>
                    <a:close/>
                    <a:moveTo>
                      <a:pt x="510" y="17"/>
                    </a:moveTo>
                    <a:cubicBezTo>
                      <a:pt x="510" y="17"/>
                      <a:pt x="510" y="17"/>
                      <a:pt x="511" y="17"/>
                    </a:cubicBezTo>
                    <a:cubicBezTo>
                      <a:pt x="510" y="17"/>
                      <a:pt x="510" y="16"/>
                      <a:pt x="510" y="17"/>
                    </a:cubicBezTo>
                    <a:close/>
                    <a:moveTo>
                      <a:pt x="370" y="186"/>
                    </a:moveTo>
                    <a:cubicBezTo>
                      <a:pt x="371" y="186"/>
                      <a:pt x="371" y="186"/>
                      <a:pt x="371" y="186"/>
                    </a:cubicBezTo>
                    <a:cubicBezTo>
                      <a:pt x="371" y="185"/>
                      <a:pt x="371" y="186"/>
                      <a:pt x="370" y="186"/>
                    </a:cubicBezTo>
                    <a:close/>
                    <a:moveTo>
                      <a:pt x="516" y="10"/>
                    </a:moveTo>
                    <a:cubicBezTo>
                      <a:pt x="515" y="9"/>
                      <a:pt x="516" y="10"/>
                      <a:pt x="516" y="10"/>
                    </a:cubicBezTo>
                    <a:close/>
                    <a:moveTo>
                      <a:pt x="514" y="10"/>
                    </a:moveTo>
                    <a:cubicBezTo>
                      <a:pt x="514" y="10"/>
                      <a:pt x="515" y="10"/>
                      <a:pt x="515" y="11"/>
                    </a:cubicBezTo>
                    <a:cubicBezTo>
                      <a:pt x="515" y="10"/>
                      <a:pt x="515" y="10"/>
                      <a:pt x="515" y="10"/>
                    </a:cubicBezTo>
                    <a:cubicBezTo>
                      <a:pt x="515" y="10"/>
                      <a:pt x="515" y="10"/>
                      <a:pt x="514" y="10"/>
                    </a:cubicBezTo>
                    <a:close/>
                    <a:moveTo>
                      <a:pt x="501" y="27"/>
                    </a:moveTo>
                    <a:cubicBezTo>
                      <a:pt x="501" y="27"/>
                      <a:pt x="502" y="27"/>
                      <a:pt x="502" y="27"/>
                    </a:cubicBezTo>
                    <a:cubicBezTo>
                      <a:pt x="501" y="27"/>
                      <a:pt x="501" y="27"/>
                      <a:pt x="501" y="27"/>
                    </a:cubicBezTo>
                    <a:close/>
                    <a:moveTo>
                      <a:pt x="510" y="17"/>
                    </a:moveTo>
                    <a:cubicBezTo>
                      <a:pt x="509" y="17"/>
                      <a:pt x="509" y="17"/>
                      <a:pt x="508" y="16"/>
                    </a:cubicBezTo>
                    <a:cubicBezTo>
                      <a:pt x="508" y="16"/>
                      <a:pt x="508" y="16"/>
                      <a:pt x="508" y="17"/>
                    </a:cubicBezTo>
                    <a:cubicBezTo>
                      <a:pt x="507" y="17"/>
                      <a:pt x="507" y="15"/>
                      <a:pt x="506" y="16"/>
                    </a:cubicBezTo>
                    <a:cubicBezTo>
                      <a:pt x="507" y="17"/>
                      <a:pt x="509" y="17"/>
                      <a:pt x="510" y="17"/>
                    </a:cubicBezTo>
                    <a:close/>
                    <a:moveTo>
                      <a:pt x="369" y="186"/>
                    </a:moveTo>
                    <a:cubicBezTo>
                      <a:pt x="369" y="186"/>
                      <a:pt x="369" y="186"/>
                      <a:pt x="369" y="186"/>
                    </a:cubicBezTo>
                    <a:cubicBezTo>
                      <a:pt x="369" y="186"/>
                      <a:pt x="369" y="187"/>
                      <a:pt x="370" y="186"/>
                    </a:cubicBezTo>
                    <a:cubicBezTo>
                      <a:pt x="369" y="186"/>
                      <a:pt x="369" y="186"/>
                      <a:pt x="369" y="186"/>
                    </a:cubicBezTo>
                    <a:close/>
                    <a:moveTo>
                      <a:pt x="495" y="32"/>
                    </a:moveTo>
                    <a:cubicBezTo>
                      <a:pt x="495" y="33"/>
                      <a:pt x="496" y="33"/>
                      <a:pt x="496" y="33"/>
                    </a:cubicBezTo>
                    <a:cubicBezTo>
                      <a:pt x="496" y="32"/>
                      <a:pt x="495" y="32"/>
                      <a:pt x="495" y="32"/>
                    </a:cubicBezTo>
                    <a:close/>
                    <a:moveTo>
                      <a:pt x="510" y="10"/>
                    </a:moveTo>
                    <a:cubicBezTo>
                      <a:pt x="509" y="10"/>
                      <a:pt x="508" y="10"/>
                      <a:pt x="507" y="10"/>
                    </a:cubicBezTo>
                    <a:cubicBezTo>
                      <a:pt x="506" y="10"/>
                      <a:pt x="506" y="10"/>
                      <a:pt x="506" y="11"/>
                    </a:cubicBezTo>
                    <a:cubicBezTo>
                      <a:pt x="505" y="10"/>
                      <a:pt x="505" y="10"/>
                      <a:pt x="505" y="10"/>
                    </a:cubicBezTo>
                    <a:cubicBezTo>
                      <a:pt x="506" y="12"/>
                      <a:pt x="508" y="11"/>
                      <a:pt x="510" y="11"/>
                    </a:cubicBezTo>
                    <a:cubicBezTo>
                      <a:pt x="511" y="11"/>
                      <a:pt x="513" y="10"/>
                      <a:pt x="514" y="11"/>
                    </a:cubicBezTo>
                    <a:cubicBezTo>
                      <a:pt x="514" y="10"/>
                      <a:pt x="514" y="10"/>
                      <a:pt x="514" y="10"/>
                    </a:cubicBezTo>
                    <a:cubicBezTo>
                      <a:pt x="513" y="10"/>
                      <a:pt x="511" y="9"/>
                      <a:pt x="510" y="10"/>
                    </a:cubicBezTo>
                    <a:close/>
                    <a:moveTo>
                      <a:pt x="370" y="184"/>
                    </a:moveTo>
                    <a:cubicBezTo>
                      <a:pt x="370" y="184"/>
                      <a:pt x="370" y="184"/>
                      <a:pt x="370" y="184"/>
                    </a:cubicBezTo>
                    <a:cubicBezTo>
                      <a:pt x="370" y="184"/>
                      <a:pt x="370" y="184"/>
                      <a:pt x="370" y="185"/>
                    </a:cubicBezTo>
                    <a:cubicBezTo>
                      <a:pt x="370" y="184"/>
                      <a:pt x="371" y="184"/>
                      <a:pt x="371" y="184"/>
                    </a:cubicBezTo>
                    <a:cubicBezTo>
                      <a:pt x="371" y="184"/>
                      <a:pt x="370" y="184"/>
                      <a:pt x="370" y="184"/>
                    </a:cubicBezTo>
                    <a:close/>
                    <a:moveTo>
                      <a:pt x="384" y="168"/>
                    </a:moveTo>
                    <a:cubicBezTo>
                      <a:pt x="383" y="168"/>
                      <a:pt x="384" y="169"/>
                      <a:pt x="384" y="168"/>
                    </a:cubicBezTo>
                    <a:close/>
                    <a:moveTo>
                      <a:pt x="368" y="186"/>
                    </a:moveTo>
                    <a:cubicBezTo>
                      <a:pt x="368" y="186"/>
                      <a:pt x="368" y="187"/>
                      <a:pt x="368" y="186"/>
                    </a:cubicBezTo>
                    <a:close/>
                    <a:moveTo>
                      <a:pt x="498" y="27"/>
                    </a:moveTo>
                    <a:cubicBezTo>
                      <a:pt x="499" y="27"/>
                      <a:pt x="499" y="27"/>
                      <a:pt x="499" y="27"/>
                    </a:cubicBezTo>
                    <a:cubicBezTo>
                      <a:pt x="499" y="26"/>
                      <a:pt x="499" y="27"/>
                      <a:pt x="498" y="27"/>
                    </a:cubicBezTo>
                    <a:close/>
                    <a:moveTo>
                      <a:pt x="369" y="184"/>
                    </a:moveTo>
                    <a:cubicBezTo>
                      <a:pt x="368" y="184"/>
                      <a:pt x="369" y="185"/>
                      <a:pt x="369" y="184"/>
                    </a:cubicBezTo>
                    <a:close/>
                    <a:moveTo>
                      <a:pt x="494" y="33"/>
                    </a:moveTo>
                    <a:cubicBezTo>
                      <a:pt x="493" y="32"/>
                      <a:pt x="494" y="33"/>
                      <a:pt x="494" y="33"/>
                    </a:cubicBezTo>
                    <a:close/>
                    <a:moveTo>
                      <a:pt x="368" y="185"/>
                    </a:moveTo>
                    <a:cubicBezTo>
                      <a:pt x="368" y="184"/>
                      <a:pt x="368" y="185"/>
                      <a:pt x="368" y="185"/>
                    </a:cubicBezTo>
                    <a:close/>
                    <a:moveTo>
                      <a:pt x="493" y="33"/>
                    </a:moveTo>
                    <a:cubicBezTo>
                      <a:pt x="493" y="33"/>
                      <a:pt x="493" y="33"/>
                      <a:pt x="493" y="33"/>
                    </a:cubicBezTo>
                    <a:cubicBezTo>
                      <a:pt x="493" y="33"/>
                      <a:pt x="493" y="33"/>
                      <a:pt x="493" y="33"/>
                    </a:cubicBezTo>
                    <a:cubicBezTo>
                      <a:pt x="493" y="33"/>
                      <a:pt x="493" y="33"/>
                      <a:pt x="493" y="33"/>
                    </a:cubicBezTo>
                    <a:cubicBezTo>
                      <a:pt x="493" y="33"/>
                      <a:pt x="493" y="33"/>
                      <a:pt x="493" y="33"/>
                    </a:cubicBezTo>
                    <a:close/>
                    <a:moveTo>
                      <a:pt x="497" y="27"/>
                    </a:moveTo>
                    <a:cubicBezTo>
                      <a:pt x="497" y="26"/>
                      <a:pt x="498" y="27"/>
                      <a:pt x="498" y="27"/>
                    </a:cubicBezTo>
                    <a:cubicBezTo>
                      <a:pt x="498" y="26"/>
                      <a:pt x="497" y="26"/>
                      <a:pt x="497" y="27"/>
                    </a:cubicBezTo>
                    <a:close/>
                    <a:moveTo>
                      <a:pt x="496" y="29"/>
                    </a:moveTo>
                    <a:cubicBezTo>
                      <a:pt x="496" y="29"/>
                      <a:pt x="496" y="29"/>
                      <a:pt x="496" y="29"/>
                    </a:cubicBezTo>
                    <a:close/>
                    <a:moveTo>
                      <a:pt x="368" y="183"/>
                    </a:moveTo>
                    <a:cubicBezTo>
                      <a:pt x="368" y="183"/>
                      <a:pt x="368" y="183"/>
                      <a:pt x="368" y="183"/>
                    </a:cubicBezTo>
                    <a:cubicBezTo>
                      <a:pt x="368" y="184"/>
                      <a:pt x="368" y="184"/>
                      <a:pt x="369" y="183"/>
                    </a:cubicBezTo>
                    <a:cubicBezTo>
                      <a:pt x="369" y="183"/>
                      <a:pt x="368" y="183"/>
                      <a:pt x="368" y="183"/>
                    </a:cubicBezTo>
                    <a:close/>
                    <a:moveTo>
                      <a:pt x="504" y="16"/>
                    </a:moveTo>
                    <a:cubicBezTo>
                      <a:pt x="504" y="17"/>
                      <a:pt x="505" y="17"/>
                      <a:pt x="505" y="17"/>
                    </a:cubicBezTo>
                    <a:cubicBezTo>
                      <a:pt x="505" y="16"/>
                      <a:pt x="506" y="16"/>
                      <a:pt x="506" y="16"/>
                    </a:cubicBezTo>
                    <a:cubicBezTo>
                      <a:pt x="505" y="16"/>
                      <a:pt x="504" y="16"/>
                      <a:pt x="504" y="16"/>
                    </a:cubicBezTo>
                    <a:close/>
                    <a:moveTo>
                      <a:pt x="491" y="32"/>
                    </a:moveTo>
                    <a:cubicBezTo>
                      <a:pt x="491" y="33"/>
                      <a:pt x="491" y="32"/>
                      <a:pt x="490" y="33"/>
                    </a:cubicBezTo>
                    <a:cubicBezTo>
                      <a:pt x="491" y="33"/>
                      <a:pt x="492" y="33"/>
                      <a:pt x="491" y="32"/>
                    </a:cubicBezTo>
                    <a:close/>
                    <a:moveTo>
                      <a:pt x="511" y="5"/>
                    </a:moveTo>
                    <a:cubicBezTo>
                      <a:pt x="510" y="5"/>
                      <a:pt x="509" y="6"/>
                      <a:pt x="508" y="5"/>
                    </a:cubicBezTo>
                    <a:cubicBezTo>
                      <a:pt x="508" y="5"/>
                      <a:pt x="507" y="5"/>
                      <a:pt x="507" y="6"/>
                    </a:cubicBezTo>
                    <a:cubicBezTo>
                      <a:pt x="507" y="6"/>
                      <a:pt x="507" y="6"/>
                      <a:pt x="507" y="7"/>
                    </a:cubicBezTo>
                    <a:cubicBezTo>
                      <a:pt x="508" y="6"/>
                      <a:pt x="509" y="6"/>
                      <a:pt x="509" y="6"/>
                    </a:cubicBezTo>
                    <a:cubicBezTo>
                      <a:pt x="510" y="6"/>
                      <a:pt x="512" y="6"/>
                      <a:pt x="513" y="6"/>
                    </a:cubicBezTo>
                    <a:cubicBezTo>
                      <a:pt x="513" y="5"/>
                      <a:pt x="512" y="6"/>
                      <a:pt x="511" y="5"/>
                    </a:cubicBezTo>
                    <a:close/>
                    <a:moveTo>
                      <a:pt x="367" y="183"/>
                    </a:moveTo>
                    <a:cubicBezTo>
                      <a:pt x="367" y="183"/>
                      <a:pt x="367" y="183"/>
                      <a:pt x="367" y="183"/>
                    </a:cubicBezTo>
                    <a:close/>
                    <a:moveTo>
                      <a:pt x="505" y="14"/>
                    </a:moveTo>
                    <a:cubicBezTo>
                      <a:pt x="505" y="14"/>
                      <a:pt x="506" y="14"/>
                      <a:pt x="506" y="14"/>
                    </a:cubicBezTo>
                    <a:cubicBezTo>
                      <a:pt x="506" y="14"/>
                      <a:pt x="506" y="14"/>
                      <a:pt x="506" y="14"/>
                    </a:cubicBezTo>
                    <a:cubicBezTo>
                      <a:pt x="506" y="13"/>
                      <a:pt x="506" y="13"/>
                      <a:pt x="505" y="14"/>
                    </a:cubicBezTo>
                    <a:close/>
                    <a:moveTo>
                      <a:pt x="503" y="17"/>
                    </a:moveTo>
                    <a:cubicBezTo>
                      <a:pt x="503" y="16"/>
                      <a:pt x="503" y="18"/>
                      <a:pt x="503" y="17"/>
                    </a:cubicBezTo>
                    <a:close/>
                    <a:moveTo>
                      <a:pt x="363" y="183"/>
                    </a:moveTo>
                    <a:cubicBezTo>
                      <a:pt x="364" y="184"/>
                      <a:pt x="365" y="184"/>
                      <a:pt x="365" y="183"/>
                    </a:cubicBezTo>
                    <a:cubicBezTo>
                      <a:pt x="365" y="183"/>
                      <a:pt x="365" y="183"/>
                      <a:pt x="365" y="183"/>
                    </a:cubicBezTo>
                    <a:cubicBezTo>
                      <a:pt x="365" y="183"/>
                      <a:pt x="365" y="183"/>
                      <a:pt x="365" y="183"/>
                    </a:cubicBezTo>
                    <a:cubicBezTo>
                      <a:pt x="365" y="183"/>
                      <a:pt x="365" y="183"/>
                      <a:pt x="364" y="183"/>
                    </a:cubicBezTo>
                    <a:cubicBezTo>
                      <a:pt x="364" y="183"/>
                      <a:pt x="364" y="183"/>
                      <a:pt x="365" y="183"/>
                    </a:cubicBezTo>
                    <a:cubicBezTo>
                      <a:pt x="364" y="183"/>
                      <a:pt x="364" y="183"/>
                      <a:pt x="363" y="183"/>
                    </a:cubicBezTo>
                    <a:close/>
                    <a:moveTo>
                      <a:pt x="501" y="17"/>
                    </a:moveTo>
                    <a:cubicBezTo>
                      <a:pt x="501" y="17"/>
                      <a:pt x="502" y="18"/>
                      <a:pt x="502" y="17"/>
                    </a:cubicBezTo>
                    <a:cubicBezTo>
                      <a:pt x="502" y="17"/>
                      <a:pt x="501" y="17"/>
                      <a:pt x="501" y="17"/>
                    </a:cubicBezTo>
                    <a:close/>
                    <a:moveTo>
                      <a:pt x="488" y="32"/>
                    </a:moveTo>
                    <a:cubicBezTo>
                      <a:pt x="488" y="33"/>
                      <a:pt x="489" y="33"/>
                      <a:pt x="489" y="33"/>
                    </a:cubicBezTo>
                    <a:cubicBezTo>
                      <a:pt x="489" y="32"/>
                      <a:pt x="488" y="32"/>
                      <a:pt x="488" y="32"/>
                    </a:cubicBezTo>
                    <a:close/>
                    <a:moveTo>
                      <a:pt x="504" y="13"/>
                    </a:moveTo>
                    <a:cubicBezTo>
                      <a:pt x="504" y="13"/>
                      <a:pt x="505" y="14"/>
                      <a:pt x="504" y="13"/>
                    </a:cubicBezTo>
                    <a:close/>
                    <a:moveTo>
                      <a:pt x="491" y="28"/>
                    </a:moveTo>
                    <a:cubicBezTo>
                      <a:pt x="491" y="28"/>
                      <a:pt x="492" y="28"/>
                      <a:pt x="492" y="28"/>
                    </a:cubicBezTo>
                    <a:cubicBezTo>
                      <a:pt x="491" y="28"/>
                      <a:pt x="491" y="28"/>
                      <a:pt x="491" y="28"/>
                    </a:cubicBezTo>
                    <a:close/>
                    <a:moveTo>
                      <a:pt x="502" y="10"/>
                    </a:moveTo>
                    <a:cubicBezTo>
                      <a:pt x="502" y="11"/>
                      <a:pt x="504" y="11"/>
                      <a:pt x="505" y="11"/>
                    </a:cubicBezTo>
                    <a:cubicBezTo>
                      <a:pt x="504" y="10"/>
                      <a:pt x="503" y="10"/>
                      <a:pt x="502" y="10"/>
                    </a:cubicBezTo>
                    <a:close/>
                    <a:moveTo>
                      <a:pt x="361" y="183"/>
                    </a:moveTo>
                    <a:cubicBezTo>
                      <a:pt x="361" y="183"/>
                      <a:pt x="361" y="183"/>
                      <a:pt x="361" y="184"/>
                    </a:cubicBezTo>
                    <a:cubicBezTo>
                      <a:pt x="361" y="183"/>
                      <a:pt x="362" y="184"/>
                      <a:pt x="362" y="183"/>
                    </a:cubicBezTo>
                    <a:cubicBezTo>
                      <a:pt x="362" y="183"/>
                      <a:pt x="361" y="183"/>
                      <a:pt x="361" y="183"/>
                    </a:cubicBezTo>
                    <a:close/>
                    <a:moveTo>
                      <a:pt x="497" y="16"/>
                    </a:moveTo>
                    <a:cubicBezTo>
                      <a:pt x="497" y="16"/>
                      <a:pt x="497" y="17"/>
                      <a:pt x="498" y="17"/>
                    </a:cubicBezTo>
                    <a:cubicBezTo>
                      <a:pt x="498" y="17"/>
                      <a:pt x="497" y="16"/>
                      <a:pt x="497" y="16"/>
                    </a:cubicBezTo>
                    <a:close/>
                    <a:moveTo>
                      <a:pt x="487" y="28"/>
                    </a:moveTo>
                    <a:cubicBezTo>
                      <a:pt x="487" y="29"/>
                      <a:pt x="487" y="28"/>
                      <a:pt x="487" y="29"/>
                    </a:cubicBezTo>
                    <a:cubicBezTo>
                      <a:pt x="487" y="29"/>
                      <a:pt x="487" y="29"/>
                      <a:pt x="487" y="29"/>
                    </a:cubicBezTo>
                    <a:cubicBezTo>
                      <a:pt x="487" y="29"/>
                      <a:pt x="487" y="28"/>
                      <a:pt x="487" y="28"/>
                    </a:cubicBezTo>
                    <a:close/>
                    <a:moveTo>
                      <a:pt x="360" y="183"/>
                    </a:moveTo>
                    <a:cubicBezTo>
                      <a:pt x="359" y="183"/>
                      <a:pt x="360" y="183"/>
                      <a:pt x="360" y="183"/>
                    </a:cubicBezTo>
                    <a:close/>
                    <a:moveTo>
                      <a:pt x="497" y="17"/>
                    </a:moveTo>
                    <a:cubicBezTo>
                      <a:pt x="496" y="16"/>
                      <a:pt x="497" y="17"/>
                      <a:pt x="497" y="17"/>
                    </a:cubicBezTo>
                    <a:close/>
                    <a:moveTo>
                      <a:pt x="486" y="29"/>
                    </a:moveTo>
                    <a:cubicBezTo>
                      <a:pt x="486" y="29"/>
                      <a:pt x="487" y="29"/>
                      <a:pt x="486" y="29"/>
                    </a:cubicBezTo>
                    <a:close/>
                    <a:moveTo>
                      <a:pt x="500" y="11"/>
                    </a:moveTo>
                    <a:cubicBezTo>
                      <a:pt x="501" y="11"/>
                      <a:pt x="501" y="11"/>
                      <a:pt x="501" y="10"/>
                    </a:cubicBezTo>
                    <a:cubicBezTo>
                      <a:pt x="501" y="10"/>
                      <a:pt x="500" y="10"/>
                      <a:pt x="500" y="11"/>
                    </a:cubicBezTo>
                    <a:close/>
                    <a:moveTo>
                      <a:pt x="503" y="5"/>
                    </a:moveTo>
                    <a:cubicBezTo>
                      <a:pt x="503" y="5"/>
                      <a:pt x="503" y="5"/>
                      <a:pt x="503" y="5"/>
                    </a:cubicBezTo>
                    <a:cubicBezTo>
                      <a:pt x="503" y="6"/>
                      <a:pt x="502" y="6"/>
                      <a:pt x="502" y="6"/>
                    </a:cubicBezTo>
                    <a:cubicBezTo>
                      <a:pt x="503" y="6"/>
                      <a:pt x="503" y="7"/>
                      <a:pt x="504" y="7"/>
                    </a:cubicBezTo>
                    <a:cubicBezTo>
                      <a:pt x="503" y="6"/>
                      <a:pt x="504" y="6"/>
                      <a:pt x="503" y="5"/>
                    </a:cubicBezTo>
                    <a:close/>
                    <a:moveTo>
                      <a:pt x="356" y="184"/>
                    </a:moveTo>
                    <a:cubicBezTo>
                      <a:pt x="357" y="184"/>
                      <a:pt x="357" y="184"/>
                      <a:pt x="358" y="184"/>
                    </a:cubicBezTo>
                    <a:cubicBezTo>
                      <a:pt x="358" y="183"/>
                      <a:pt x="356" y="184"/>
                      <a:pt x="356" y="184"/>
                    </a:cubicBezTo>
                    <a:close/>
                    <a:moveTo>
                      <a:pt x="479" y="36"/>
                    </a:moveTo>
                    <a:cubicBezTo>
                      <a:pt x="479" y="35"/>
                      <a:pt x="480" y="36"/>
                      <a:pt x="479" y="36"/>
                    </a:cubicBezTo>
                    <a:close/>
                    <a:moveTo>
                      <a:pt x="499" y="10"/>
                    </a:moveTo>
                    <a:cubicBezTo>
                      <a:pt x="499" y="11"/>
                      <a:pt x="498" y="10"/>
                      <a:pt x="498" y="10"/>
                    </a:cubicBezTo>
                    <a:cubicBezTo>
                      <a:pt x="498" y="11"/>
                      <a:pt x="500" y="11"/>
                      <a:pt x="500" y="11"/>
                    </a:cubicBezTo>
                    <a:cubicBezTo>
                      <a:pt x="500" y="11"/>
                      <a:pt x="499" y="10"/>
                      <a:pt x="499" y="10"/>
                    </a:cubicBezTo>
                    <a:close/>
                    <a:moveTo>
                      <a:pt x="485" y="28"/>
                    </a:moveTo>
                    <a:cubicBezTo>
                      <a:pt x="485" y="29"/>
                      <a:pt x="485" y="28"/>
                      <a:pt x="485" y="28"/>
                    </a:cubicBezTo>
                    <a:close/>
                    <a:moveTo>
                      <a:pt x="497" y="14"/>
                    </a:moveTo>
                    <a:cubicBezTo>
                      <a:pt x="497" y="14"/>
                      <a:pt x="497" y="13"/>
                      <a:pt x="497" y="14"/>
                    </a:cubicBezTo>
                    <a:close/>
                    <a:moveTo>
                      <a:pt x="497" y="14"/>
                    </a:moveTo>
                    <a:cubicBezTo>
                      <a:pt x="496" y="13"/>
                      <a:pt x="496" y="14"/>
                      <a:pt x="497" y="14"/>
                    </a:cubicBezTo>
                    <a:close/>
                    <a:moveTo>
                      <a:pt x="480" y="33"/>
                    </a:moveTo>
                    <a:cubicBezTo>
                      <a:pt x="480" y="33"/>
                      <a:pt x="479" y="33"/>
                      <a:pt x="480" y="33"/>
                    </a:cubicBezTo>
                    <a:close/>
                    <a:moveTo>
                      <a:pt x="354" y="184"/>
                    </a:moveTo>
                    <a:cubicBezTo>
                      <a:pt x="354" y="184"/>
                      <a:pt x="355" y="184"/>
                      <a:pt x="355" y="184"/>
                    </a:cubicBezTo>
                    <a:cubicBezTo>
                      <a:pt x="355" y="183"/>
                      <a:pt x="354" y="184"/>
                      <a:pt x="354" y="184"/>
                    </a:cubicBezTo>
                    <a:close/>
                    <a:moveTo>
                      <a:pt x="498" y="5"/>
                    </a:moveTo>
                    <a:cubicBezTo>
                      <a:pt x="497" y="5"/>
                      <a:pt x="497" y="6"/>
                      <a:pt x="496" y="6"/>
                    </a:cubicBezTo>
                    <a:cubicBezTo>
                      <a:pt x="495" y="5"/>
                      <a:pt x="493" y="5"/>
                      <a:pt x="492" y="5"/>
                    </a:cubicBezTo>
                    <a:cubicBezTo>
                      <a:pt x="492" y="6"/>
                      <a:pt x="492" y="6"/>
                      <a:pt x="493" y="7"/>
                    </a:cubicBezTo>
                    <a:cubicBezTo>
                      <a:pt x="494" y="6"/>
                      <a:pt x="496" y="7"/>
                      <a:pt x="498" y="6"/>
                    </a:cubicBezTo>
                    <a:cubicBezTo>
                      <a:pt x="499" y="7"/>
                      <a:pt x="500" y="7"/>
                      <a:pt x="500" y="6"/>
                    </a:cubicBezTo>
                    <a:cubicBezTo>
                      <a:pt x="500" y="6"/>
                      <a:pt x="498" y="6"/>
                      <a:pt x="498" y="5"/>
                    </a:cubicBezTo>
                    <a:close/>
                    <a:moveTo>
                      <a:pt x="479" y="32"/>
                    </a:moveTo>
                    <a:cubicBezTo>
                      <a:pt x="478" y="32"/>
                      <a:pt x="479" y="33"/>
                      <a:pt x="479" y="32"/>
                    </a:cubicBezTo>
                    <a:close/>
                    <a:moveTo>
                      <a:pt x="496" y="11"/>
                    </a:moveTo>
                    <a:cubicBezTo>
                      <a:pt x="496" y="11"/>
                      <a:pt x="496" y="11"/>
                      <a:pt x="496" y="11"/>
                    </a:cubicBezTo>
                    <a:cubicBezTo>
                      <a:pt x="496" y="11"/>
                      <a:pt x="496" y="11"/>
                      <a:pt x="496" y="11"/>
                    </a:cubicBezTo>
                    <a:close/>
                    <a:moveTo>
                      <a:pt x="491" y="16"/>
                    </a:moveTo>
                    <a:cubicBezTo>
                      <a:pt x="491" y="16"/>
                      <a:pt x="491" y="16"/>
                      <a:pt x="491" y="17"/>
                    </a:cubicBezTo>
                    <a:cubicBezTo>
                      <a:pt x="491" y="17"/>
                      <a:pt x="490" y="17"/>
                      <a:pt x="491" y="17"/>
                    </a:cubicBezTo>
                    <a:cubicBezTo>
                      <a:pt x="491" y="17"/>
                      <a:pt x="491" y="17"/>
                      <a:pt x="492" y="17"/>
                    </a:cubicBezTo>
                    <a:cubicBezTo>
                      <a:pt x="492" y="17"/>
                      <a:pt x="491" y="17"/>
                      <a:pt x="491" y="16"/>
                    </a:cubicBezTo>
                    <a:close/>
                    <a:moveTo>
                      <a:pt x="353" y="184"/>
                    </a:moveTo>
                    <a:cubicBezTo>
                      <a:pt x="353" y="184"/>
                      <a:pt x="354" y="184"/>
                      <a:pt x="354" y="184"/>
                    </a:cubicBezTo>
                    <a:cubicBezTo>
                      <a:pt x="353" y="184"/>
                      <a:pt x="353" y="183"/>
                      <a:pt x="353" y="184"/>
                    </a:cubicBezTo>
                    <a:close/>
                    <a:moveTo>
                      <a:pt x="495" y="10"/>
                    </a:moveTo>
                    <a:cubicBezTo>
                      <a:pt x="494" y="11"/>
                      <a:pt x="495" y="11"/>
                      <a:pt x="495" y="11"/>
                    </a:cubicBezTo>
                    <a:cubicBezTo>
                      <a:pt x="496" y="11"/>
                      <a:pt x="495" y="10"/>
                      <a:pt x="495" y="10"/>
                    </a:cubicBezTo>
                    <a:close/>
                    <a:moveTo>
                      <a:pt x="486" y="21"/>
                    </a:moveTo>
                    <a:cubicBezTo>
                      <a:pt x="486" y="21"/>
                      <a:pt x="487" y="21"/>
                      <a:pt x="486" y="21"/>
                    </a:cubicBezTo>
                    <a:close/>
                    <a:moveTo>
                      <a:pt x="352" y="184"/>
                    </a:moveTo>
                    <a:cubicBezTo>
                      <a:pt x="352" y="184"/>
                      <a:pt x="352" y="184"/>
                      <a:pt x="352" y="184"/>
                    </a:cubicBezTo>
                    <a:cubicBezTo>
                      <a:pt x="352" y="184"/>
                      <a:pt x="352" y="184"/>
                      <a:pt x="352" y="184"/>
                    </a:cubicBezTo>
                    <a:close/>
                    <a:moveTo>
                      <a:pt x="488" y="19"/>
                    </a:moveTo>
                    <a:cubicBezTo>
                      <a:pt x="488" y="18"/>
                      <a:pt x="488" y="20"/>
                      <a:pt x="488" y="19"/>
                    </a:cubicBezTo>
                    <a:close/>
                    <a:moveTo>
                      <a:pt x="478" y="28"/>
                    </a:moveTo>
                    <a:cubicBezTo>
                      <a:pt x="478" y="29"/>
                      <a:pt x="478" y="29"/>
                      <a:pt x="479" y="29"/>
                    </a:cubicBezTo>
                    <a:cubicBezTo>
                      <a:pt x="479" y="29"/>
                      <a:pt x="479" y="30"/>
                      <a:pt x="480" y="29"/>
                    </a:cubicBezTo>
                    <a:cubicBezTo>
                      <a:pt x="479" y="28"/>
                      <a:pt x="479" y="29"/>
                      <a:pt x="478" y="28"/>
                    </a:cubicBezTo>
                    <a:close/>
                    <a:moveTo>
                      <a:pt x="477" y="32"/>
                    </a:moveTo>
                    <a:cubicBezTo>
                      <a:pt x="476" y="32"/>
                      <a:pt x="476" y="33"/>
                      <a:pt x="477" y="32"/>
                    </a:cubicBezTo>
                    <a:close/>
                    <a:moveTo>
                      <a:pt x="352" y="184"/>
                    </a:moveTo>
                    <a:cubicBezTo>
                      <a:pt x="352" y="184"/>
                      <a:pt x="352" y="184"/>
                      <a:pt x="352" y="184"/>
                    </a:cubicBezTo>
                    <a:cubicBezTo>
                      <a:pt x="352" y="184"/>
                      <a:pt x="352" y="184"/>
                      <a:pt x="352" y="184"/>
                    </a:cubicBezTo>
                    <a:close/>
                    <a:moveTo>
                      <a:pt x="494" y="10"/>
                    </a:moveTo>
                    <a:cubicBezTo>
                      <a:pt x="494" y="10"/>
                      <a:pt x="494" y="10"/>
                      <a:pt x="494" y="10"/>
                    </a:cubicBezTo>
                    <a:close/>
                    <a:moveTo>
                      <a:pt x="351" y="184"/>
                    </a:moveTo>
                    <a:cubicBezTo>
                      <a:pt x="351" y="184"/>
                      <a:pt x="351" y="184"/>
                      <a:pt x="352" y="184"/>
                    </a:cubicBezTo>
                    <a:cubicBezTo>
                      <a:pt x="351" y="183"/>
                      <a:pt x="351" y="183"/>
                      <a:pt x="351" y="184"/>
                    </a:cubicBezTo>
                    <a:close/>
                    <a:moveTo>
                      <a:pt x="494" y="11"/>
                    </a:moveTo>
                    <a:cubicBezTo>
                      <a:pt x="494" y="11"/>
                      <a:pt x="494" y="11"/>
                      <a:pt x="493" y="11"/>
                    </a:cubicBezTo>
                    <a:cubicBezTo>
                      <a:pt x="494" y="11"/>
                      <a:pt x="494" y="11"/>
                      <a:pt x="494" y="11"/>
                    </a:cubicBezTo>
                    <a:cubicBezTo>
                      <a:pt x="494" y="11"/>
                      <a:pt x="494" y="11"/>
                      <a:pt x="494" y="11"/>
                    </a:cubicBezTo>
                    <a:cubicBezTo>
                      <a:pt x="494" y="11"/>
                      <a:pt x="494" y="11"/>
                      <a:pt x="494" y="11"/>
                    </a:cubicBezTo>
                    <a:close/>
                    <a:moveTo>
                      <a:pt x="488" y="10"/>
                    </a:moveTo>
                    <a:cubicBezTo>
                      <a:pt x="488" y="11"/>
                      <a:pt x="488" y="11"/>
                      <a:pt x="489" y="11"/>
                    </a:cubicBezTo>
                    <a:cubicBezTo>
                      <a:pt x="490" y="10"/>
                      <a:pt x="492" y="12"/>
                      <a:pt x="493" y="11"/>
                    </a:cubicBezTo>
                    <a:cubicBezTo>
                      <a:pt x="491" y="11"/>
                      <a:pt x="490" y="10"/>
                      <a:pt x="488" y="10"/>
                    </a:cubicBezTo>
                    <a:close/>
                    <a:moveTo>
                      <a:pt x="358" y="174"/>
                    </a:moveTo>
                    <a:cubicBezTo>
                      <a:pt x="358" y="174"/>
                      <a:pt x="357" y="174"/>
                      <a:pt x="358" y="174"/>
                    </a:cubicBezTo>
                    <a:cubicBezTo>
                      <a:pt x="358" y="174"/>
                      <a:pt x="358" y="174"/>
                      <a:pt x="358" y="174"/>
                    </a:cubicBezTo>
                    <a:cubicBezTo>
                      <a:pt x="358" y="174"/>
                      <a:pt x="358" y="174"/>
                      <a:pt x="358" y="174"/>
                    </a:cubicBezTo>
                    <a:close/>
                    <a:moveTo>
                      <a:pt x="350" y="184"/>
                    </a:moveTo>
                    <a:cubicBezTo>
                      <a:pt x="350" y="184"/>
                      <a:pt x="350" y="184"/>
                      <a:pt x="350" y="184"/>
                    </a:cubicBezTo>
                    <a:close/>
                    <a:moveTo>
                      <a:pt x="483" y="19"/>
                    </a:moveTo>
                    <a:cubicBezTo>
                      <a:pt x="484" y="20"/>
                      <a:pt x="484" y="19"/>
                      <a:pt x="485" y="19"/>
                    </a:cubicBezTo>
                    <a:cubicBezTo>
                      <a:pt x="484" y="19"/>
                      <a:pt x="484" y="19"/>
                      <a:pt x="483" y="19"/>
                    </a:cubicBezTo>
                    <a:close/>
                    <a:moveTo>
                      <a:pt x="348" y="184"/>
                    </a:moveTo>
                    <a:cubicBezTo>
                      <a:pt x="348" y="184"/>
                      <a:pt x="348" y="184"/>
                      <a:pt x="348" y="184"/>
                    </a:cubicBezTo>
                    <a:cubicBezTo>
                      <a:pt x="348" y="184"/>
                      <a:pt x="348" y="184"/>
                      <a:pt x="348" y="184"/>
                    </a:cubicBezTo>
                    <a:close/>
                    <a:moveTo>
                      <a:pt x="482" y="21"/>
                    </a:moveTo>
                    <a:cubicBezTo>
                      <a:pt x="482" y="21"/>
                      <a:pt x="482" y="21"/>
                      <a:pt x="482" y="21"/>
                    </a:cubicBezTo>
                    <a:cubicBezTo>
                      <a:pt x="482" y="21"/>
                      <a:pt x="482" y="21"/>
                      <a:pt x="482" y="21"/>
                    </a:cubicBezTo>
                    <a:cubicBezTo>
                      <a:pt x="482" y="21"/>
                      <a:pt x="482" y="21"/>
                      <a:pt x="482" y="21"/>
                    </a:cubicBezTo>
                    <a:cubicBezTo>
                      <a:pt x="482" y="21"/>
                      <a:pt x="482" y="21"/>
                      <a:pt x="482" y="21"/>
                    </a:cubicBezTo>
                    <a:close/>
                    <a:moveTo>
                      <a:pt x="347" y="184"/>
                    </a:moveTo>
                    <a:cubicBezTo>
                      <a:pt x="347" y="183"/>
                      <a:pt x="348" y="184"/>
                      <a:pt x="347" y="184"/>
                    </a:cubicBezTo>
                    <a:close/>
                    <a:moveTo>
                      <a:pt x="487" y="14"/>
                    </a:moveTo>
                    <a:cubicBezTo>
                      <a:pt x="486" y="13"/>
                      <a:pt x="487" y="14"/>
                      <a:pt x="487" y="14"/>
                    </a:cubicBezTo>
                    <a:close/>
                    <a:moveTo>
                      <a:pt x="481" y="21"/>
                    </a:moveTo>
                    <a:cubicBezTo>
                      <a:pt x="480" y="21"/>
                      <a:pt x="481" y="21"/>
                      <a:pt x="481" y="21"/>
                    </a:cubicBezTo>
                    <a:close/>
                    <a:moveTo>
                      <a:pt x="482" y="19"/>
                    </a:moveTo>
                    <a:cubicBezTo>
                      <a:pt x="483" y="19"/>
                      <a:pt x="482" y="19"/>
                      <a:pt x="482" y="19"/>
                    </a:cubicBezTo>
                    <a:close/>
                    <a:moveTo>
                      <a:pt x="471" y="32"/>
                    </a:moveTo>
                    <a:cubicBezTo>
                      <a:pt x="472" y="32"/>
                      <a:pt x="471" y="32"/>
                      <a:pt x="471" y="32"/>
                    </a:cubicBezTo>
                    <a:close/>
                    <a:moveTo>
                      <a:pt x="485" y="14"/>
                    </a:moveTo>
                    <a:cubicBezTo>
                      <a:pt x="486" y="15"/>
                      <a:pt x="486" y="14"/>
                      <a:pt x="487" y="14"/>
                    </a:cubicBezTo>
                    <a:cubicBezTo>
                      <a:pt x="486" y="14"/>
                      <a:pt x="486" y="14"/>
                      <a:pt x="485" y="14"/>
                    </a:cubicBezTo>
                    <a:close/>
                    <a:moveTo>
                      <a:pt x="482" y="19"/>
                    </a:moveTo>
                    <a:cubicBezTo>
                      <a:pt x="482" y="19"/>
                      <a:pt x="482" y="19"/>
                      <a:pt x="482" y="19"/>
                    </a:cubicBezTo>
                    <a:close/>
                    <a:moveTo>
                      <a:pt x="354" y="174"/>
                    </a:moveTo>
                    <a:cubicBezTo>
                      <a:pt x="354" y="174"/>
                      <a:pt x="354" y="174"/>
                      <a:pt x="353" y="174"/>
                    </a:cubicBezTo>
                    <a:cubicBezTo>
                      <a:pt x="354" y="174"/>
                      <a:pt x="354" y="174"/>
                      <a:pt x="354" y="174"/>
                    </a:cubicBezTo>
                    <a:cubicBezTo>
                      <a:pt x="354" y="174"/>
                      <a:pt x="354" y="174"/>
                      <a:pt x="354" y="174"/>
                    </a:cubicBezTo>
                    <a:cubicBezTo>
                      <a:pt x="354" y="174"/>
                      <a:pt x="354" y="174"/>
                      <a:pt x="354" y="174"/>
                    </a:cubicBezTo>
                    <a:close/>
                    <a:moveTo>
                      <a:pt x="481" y="18"/>
                    </a:moveTo>
                    <a:cubicBezTo>
                      <a:pt x="480" y="19"/>
                      <a:pt x="481" y="20"/>
                      <a:pt x="481" y="19"/>
                    </a:cubicBezTo>
                    <a:cubicBezTo>
                      <a:pt x="481" y="19"/>
                      <a:pt x="482" y="19"/>
                      <a:pt x="482" y="19"/>
                    </a:cubicBezTo>
                    <a:cubicBezTo>
                      <a:pt x="481" y="19"/>
                      <a:pt x="481" y="19"/>
                      <a:pt x="481" y="18"/>
                    </a:cubicBezTo>
                    <a:close/>
                    <a:moveTo>
                      <a:pt x="480" y="21"/>
                    </a:moveTo>
                    <a:cubicBezTo>
                      <a:pt x="479" y="20"/>
                      <a:pt x="481" y="21"/>
                      <a:pt x="480" y="21"/>
                    </a:cubicBezTo>
                    <a:close/>
                    <a:moveTo>
                      <a:pt x="473" y="29"/>
                    </a:moveTo>
                    <a:cubicBezTo>
                      <a:pt x="472" y="28"/>
                      <a:pt x="472" y="30"/>
                      <a:pt x="473" y="29"/>
                    </a:cubicBezTo>
                    <a:close/>
                    <a:moveTo>
                      <a:pt x="488" y="10"/>
                    </a:moveTo>
                    <a:cubicBezTo>
                      <a:pt x="487" y="10"/>
                      <a:pt x="488" y="11"/>
                      <a:pt x="488" y="10"/>
                    </a:cubicBezTo>
                    <a:close/>
                    <a:moveTo>
                      <a:pt x="345" y="184"/>
                    </a:moveTo>
                    <a:cubicBezTo>
                      <a:pt x="345" y="184"/>
                      <a:pt x="345" y="184"/>
                      <a:pt x="345" y="184"/>
                    </a:cubicBezTo>
                    <a:close/>
                    <a:moveTo>
                      <a:pt x="487" y="10"/>
                    </a:moveTo>
                    <a:cubicBezTo>
                      <a:pt x="485" y="11"/>
                      <a:pt x="484" y="9"/>
                      <a:pt x="482" y="11"/>
                    </a:cubicBezTo>
                    <a:cubicBezTo>
                      <a:pt x="483" y="11"/>
                      <a:pt x="483" y="11"/>
                      <a:pt x="483" y="11"/>
                    </a:cubicBezTo>
                    <a:cubicBezTo>
                      <a:pt x="484" y="10"/>
                      <a:pt x="486" y="12"/>
                      <a:pt x="487" y="11"/>
                    </a:cubicBezTo>
                    <a:cubicBezTo>
                      <a:pt x="487" y="11"/>
                      <a:pt x="487" y="10"/>
                      <a:pt x="487" y="10"/>
                    </a:cubicBezTo>
                    <a:close/>
                    <a:moveTo>
                      <a:pt x="470" y="31"/>
                    </a:moveTo>
                    <a:cubicBezTo>
                      <a:pt x="469" y="32"/>
                      <a:pt x="469" y="32"/>
                      <a:pt x="468" y="32"/>
                    </a:cubicBezTo>
                    <a:cubicBezTo>
                      <a:pt x="469" y="33"/>
                      <a:pt x="469" y="33"/>
                      <a:pt x="469" y="33"/>
                    </a:cubicBezTo>
                    <a:cubicBezTo>
                      <a:pt x="469" y="32"/>
                      <a:pt x="470" y="33"/>
                      <a:pt x="470" y="32"/>
                    </a:cubicBezTo>
                    <a:cubicBezTo>
                      <a:pt x="469" y="32"/>
                      <a:pt x="470" y="32"/>
                      <a:pt x="470" y="31"/>
                    </a:cubicBezTo>
                    <a:close/>
                    <a:moveTo>
                      <a:pt x="345" y="184"/>
                    </a:moveTo>
                    <a:cubicBezTo>
                      <a:pt x="344" y="183"/>
                      <a:pt x="344" y="184"/>
                      <a:pt x="345" y="184"/>
                    </a:cubicBezTo>
                    <a:close/>
                    <a:moveTo>
                      <a:pt x="484" y="14"/>
                    </a:moveTo>
                    <a:cubicBezTo>
                      <a:pt x="484" y="14"/>
                      <a:pt x="484" y="14"/>
                      <a:pt x="484" y="14"/>
                    </a:cubicBezTo>
                    <a:cubicBezTo>
                      <a:pt x="484" y="14"/>
                      <a:pt x="484" y="14"/>
                      <a:pt x="485" y="14"/>
                    </a:cubicBezTo>
                    <a:cubicBezTo>
                      <a:pt x="484" y="14"/>
                      <a:pt x="484" y="14"/>
                      <a:pt x="484" y="14"/>
                    </a:cubicBezTo>
                    <a:close/>
                    <a:moveTo>
                      <a:pt x="351" y="173"/>
                    </a:moveTo>
                    <a:cubicBezTo>
                      <a:pt x="352" y="174"/>
                      <a:pt x="352" y="174"/>
                      <a:pt x="352" y="174"/>
                    </a:cubicBezTo>
                    <a:cubicBezTo>
                      <a:pt x="352" y="173"/>
                      <a:pt x="352" y="173"/>
                      <a:pt x="351" y="173"/>
                    </a:cubicBezTo>
                    <a:close/>
                    <a:moveTo>
                      <a:pt x="351" y="174"/>
                    </a:moveTo>
                    <a:cubicBezTo>
                      <a:pt x="351" y="174"/>
                      <a:pt x="352" y="175"/>
                      <a:pt x="351" y="174"/>
                    </a:cubicBezTo>
                    <a:close/>
                    <a:moveTo>
                      <a:pt x="467" y="32"/>
                    </a:moveTo>
                    <a:cubicBezTo>
                      <a:pt x="468" y="32"/>
                      <a:pt x="468" y="32"/>
                      <a:pt x="468" y="32"/>
                    </a:cubicBezTo>
                    <a:cubicBezTo>
                      <a:pt x="468" y="32"/>
                      <a:pt x="467" y="32"/>
                      <a:pt x="467" y="32"/>
                    </a:cubicBezTo>
                    <a:close/>
                    <a:moveTo>
                      <a:pt x="471" y="28"/>
                    </a:moveTo>
                    <a:cubicBezTo>
                      <a:pt x="471" y="28"/>
                      <a:pt x="471" y="28"/>
                      <a:pt x="471" y="28"/>
                    </a:cubicBezTo>
                    <a:close/>
                    <a:moveTo>
                      <a:pt x="482" y="13"/>
                    </a:moveTo>
                    <a:cubicBezTo>
                      <a:pt x="482" y="13"/>
                      <a:pt x="482" y="13"/>
                      <a:pt x="482" y="13"/>
                    </a:cubicBezTo>
                    <a:close/>
                    <a:moveTo>
                      <a:pt x="469" y="28"/>
                    </a:moveTo>
                    <a:cubicBezTo>
                      <a:pt x="468" y="28"/>
                      <a:pt x="469" y="29"/>
                      <a:pt x="469" y="29"/>
                    </a:cubicBezTo>
                    <a:cubicBezTo>
                      <a:pt x="469" y="28"/>
                      <a:pt x="469" y="28"/>
                      <a:pt x="469" y="28"/>
                    </a:cubicBezTo>
                    <a:close/>
                    <a:moveTo>
                      <a:pt x="350" y="173"/>
                    </a:moveTo>
                    <a:cubicBezTo>
                      <a:pt x="349" y="173"/>
                      <a:pt x="350" y="174"/>
                      <a:pt x="350" y="173"/>
                    </a:cubicBezTo>
                    <a:close/>
                    <a:moveTo>
                      <a:pt x="476" y="18"/>
                    </a:moveTo>
                    <a:cubicBezTo>
                      <a:pt x="476" y="19"/>
                      <a:pt x="476" y="19"/>
                      <a:pt x="476" y="19"/>
                    </a:cubicBezTo>
                    <a:cubicBezTo>
                      <a:pt x="476" y="20"/>
                      <a:pt x="476" y="19"/>
                      <a:pt x="476" y="19"/>
                    </a:cubicBezTo>
                    <a:cubicBezTo>
                      <a:pt x="476" y="19"/>
                      <a:pt x="476" y="19"/>
                      <a:pt x="476" y="18"/>
                    </a:cubicBezTo>
                    <a:close/>
                    <a:moveTo>
                      <a:pt x="467" y="31"/>
                    </a:moveTo>
                    <a:cubicBezTo>
                      <a:pt x="467" y="31"/>
                      <a:pt x="467" y="31"/>
                      <a:pt x="467" y="31"/>
                    </a:cubicBezTo>
                    <a:cubicBezTo>
                      <a:pt x="467" y="31"/>
                      <a:pt x="467" y="31"/>
                      <a:pt x="467" y="31"/>
                    </a:cubicBezTo>
                    <a:close/>
                    <a:moveTo>
                      <a:pt x="465" y="31"/>
                    </a:moveTo>
                    <a:cubicBezTo>
                      <a:pt x="465" y="31"/>
                      <a:pt x="465" y="32"/>
                      <a:pt x="465" y="32"/>
                    </a:cubicBezTo>
                    <a:cubicBezTo>
                      <a:pt x="465" y="32"/>
                      <a:pt x="465" y="32"/>
                      <a:pt x="465" y="32"/>
                    </a:cubicBezTo>
                    <a:cubicBezTo>
                      <a:pt x="465" y="32"/>
                      <a:pt x="466" y="31"/>
                      <a:pt x="465" y="31"/>
                    </a:cubicBezTo>
                    <a:close/>
                    <a:moveTo>
                      <a:pt x="347" y="174"/>
                    </a:moveTo>
                    <a:cubicBezTo>
                      <a:pt x="347" y="174"/>
                      <a:pt x="348" y="175"/>
                      <a:pt x="348" y="174"/>
                    </a:cubicBezTo>
                    <a:cubicBezTo>
                      <a:pt x="348" y="173"/>
                      <a:pt x="347" y="173"/>
                      <a:pt x="347" y="174"/>
                    </a:cubicBezTo>
                    <a:close/>
                    <a:moveTo>
                      <a:pt x="479" y="14"/>
                    </a:moveTo>
                    <a:cubicBezTo>
                      <a:pt x="480" y="14"/>
                      <a:pt x="480" y="14"/>
                      <a:pt x="480" y="14"/>
                    </a:cubicBezTo>
                    <a:cubicBezTo>
                      <a:pt x="480" y="13"/>
                      <a:pt x="480" y="14"/>
                      <a:pt x="479" y="14"/>
                    </a:cubicBezTo>
                    <a:close/>
                    <a:moveTo>
                      <a:pt x="464" y="32"/>
                    </a:moveTo>
                    <a:cubicBezTo>
                      <a:pt x="464" y="33"/>
                      <a:pt x="464" y="33"/>
                      <a:pt x="465" y="32"/>
                    </a:cubicBezTo>
                    <a:cubicBezTo>
                      <a:pt x="464" y="32"/>
                      <a:pt x="464" y="32"/>
                      <a:pt x="464" y="32"/>
                    </a:cubicBezTo>
                    <a:close/>
                    <a:moveTo>
                      <a:pt x="482" y="10"/>
                    </a:moveTo>
                    <a:cubicBezTo>
                      <a:pt x="480" y="10"/>
                      <a:pt x="477" y="9"/>
                      <a:pt x="476" y="11"/>
                    </a:cubicBezTo>
                    <a:cubicBezTo>
                      <a:pt x="475" y="10"/>
                      <a:pt x="475" y="11"/>
                      <a:pt x="475" y="10"/>
                    </a:cubicBezTo>
                    <a:cubicBezTo>
                      <a:pt x="474" y="10"/>
                      <a:pt x="474" y="11"/>
                      <a:pt x="474" y="11"/>
                    </a:cubicBezTo>
                    <a:cubicBezTo>
                      <a:pt x="474" y="11"/>
                      <a:pt x="474" y="10"/>
                      <a:pt x="473" y="10"/>
                    </a:cubicBezTo>
                    <a:cubicBezTo>
                      <a:pt x="473" y="10"/>
                      <a:pt x="473" y="11"/>
                      <a:pt x="472" y="11"/>
                    </a:cubicBezTo>
                    <a:cubicBezTo>
                      <a:pt x="473" y="11"/>
                      <a:pt x="475" y="12"/>
                      <a:pt x="476" y="11"/>
                    </a:cubicBezTo>
                    <a:cubicBezTo>
                      <a:pt x="477" y="11"/>
                      <a:pt x="478" y="11"/>
                      <a:pt x="480" y="11"/>
                    </a:cubicBezTo>
                    <a:cubicBezTo>
                      <a:pt x="480" y="11"/>
                      <a:pt x="481" y="11"/>
                      <a:pt x="482" y="11"/>
                    </a:cubicBezTo>
                    <a:cubicBezTo>
                      <a:pt x="482" y="10"/>
                      <a:pt x="483" y="10"/>
                      <a:pt x="482" y="10"/>
                    </a:cubicBezTo>
                    <a:close/>
                    <a:moveTo>
                      <a:pt x="347" y="174"/>
                    </a:moveTo>
                    <a:cubicBezTo>
                      <a:pt x="345" y="173"/>
                      <a:pt x="344" y="173"/>
                      <a:pt x="342" y="174"/>
                    </a:cubicBezTo>
                    <a:cubicBezTo>
                      <a:pt x="344" y="175"/>
                      <a:pt x="346" y="175"/>
                      <a:pt x="347" y="174"/>
                    </a:cubicBezTo>
                    <a:close/>
                    <a:moveTo>
                      <a:pt x="466" y="28"/>
                    </a:moveTo>
                    <a:cubicBezTo>
                      <a:pt x="466" y="29"/>
                      <a:pt x="466" y="29"/>
                      <a:pt x="466" y="29"/>
                    </a:cubicBezTo>
                    <a:cubicBezTo>
                      <a:pt x="466" y="29"/>
                      <a:pt x="466" y="29"/>
                      <a:pt x="466" y="29"/>
                    </a:cubicBezTo>
                    <a:cubicBezTo>
                      <a:pt x="466" y="29"/>
                      <a:pt x="466" y="28"/>
                      <a:pt x="466" y="28"/>
                    </a:cubicBezTo>
                    <a:close/>
                    <a:moveTo>
                      <a:pt x="477" y="12"/>
                    </a:moveTo>
                    <a:cubicBezTo>
                      <a:pt x="477" y="12"/>
                      <a:pt x="477" y="12"/>
                      <a:pt x="477" y="12"/>
                    </a:cubicBezTo>
                    <a:cubicBezTo>
                      <a:pt x="478" y="13"/>
                      <a:pt x="478" y="12"/>
                      <a:pt x="478" y="12"/>
                    </a:cubicBezTo>
                    <a:cubicBezTo>
                      <a:pt x="478" y="12"/>
                      <a:pt x="478" y="12"/>
                      <a:pt x="477" y="12"/>
                    </a:cubicBezTo>
                    <a:close/>
                    <a:moveTo>
                      <a:pt x="473" y="19"/>
                    </a:moveTo>
                    <a:cubicBezTo>
                      <a:pt x="473" y="19"/>
                      <a:pt x="472" y="19"/>
                      <a:pt x="473" y="19"/>
                    </a:cubicBezTo>
                    <a:close/>
                    <a:moveTo>
                      <a:pt x="462" y="31"/>
                    </a:moveTo>
                    <a:cubicBezTo>
                      <a:pt x="461" y="32"/>
                      <a:pt x="460" y="31"/>
                      <a:pt x="459" y="32"/>
                    </a:cubicBezTo>
                    <a:cubicBezTo>
                      <a:pt x="459" y="33"/>
                      <a:pt x="463" y="33"/>
                      <a:pt x="462" y="31"/>
                    </a:cubicBezTo>
                    <a:close/>
                    <a:moveTo>
                      <a:pt x="476" y="13"/>
                    </a:moveTo>
                    <a:cubicBezTo>
                      <a:pt x="476" y="13"/>
                      <a:pt x="476" y="13"/>
                      <a:pt x="476" y="13"/>
                    </a:cubicBezTo>
                    <a:close/>
                    <a:moveTo>
                      <a:pt x="463" y="28"/>
                    </a:moveTo>
                    <a:cubicBezTo>
                      <a:pt x="463" y="29"/>
                      <a:pt x="462" y="28"/>
                      <a:pt x="462" y="28"/>
                    </a:cubicBezTo>
                    <a:cubicBezTo>
                      <a:pt x="462" y="28"/>
                      <a:pt x="462" y="29"/>
                      <a:pt x="462" y="29"/>
                    </a:cubicBezTo>
                    <a:cubicBezTo>
                      <a:pt x="462" y="29"/>
                      <a:pt x="462" y="29"/>
                      <a:pt x="461" y="29"/>
                    </a:cubicBezTo>
                    <a:cubicBezTo>
                      <a:pt x="462" y="29"/>
                      <a:pt x="463" y="29"/>
                      <a:pt x="463" y="29"/>
                    </a:cubicBezTo>
                    <a:cubicBezTo>
                      <a:pt x="463" y="29"/>
                      <a:pt x="463" y="28"/>
                      <a:pt x="463" y="28"/>
                    </a:cubicBezTo>
                    <a:close/>
                    <a:moveTo>
                      <a:pt x="342" y="174"/>
                    </a:moveTo>
                    <a:cubicBezTo>
                      <a:pt x="342" y="173"/>
                      <a:pt x="342" y="174"/>
                      <a:pt x="342" y="174"/>
                    </a:cubicBezTo>
                    <a:close/>
                    <a:moveTo>
                      <a:pt x="459" y="31"/>
                    </a:moveTo>
                    <a:cubicBezTo>
                      <a:pt x="459" y="30"/>
                      <a:pt x="460" y="31"/>
                      <a:pt x="459" y="31"/>
                    </a:cubicBezTo>
                    <a:close/>
                    <a:moveTo>
                      <a:pt x="468" y="19"/>
                    </a:moveTo>
                    <a:cubicBezTo>
                      <a:pt x="468" y="19"/>
                      <a:pt x="468" y="19"/>
                      <a:pt x="469" y="19"/>
                    </a:cubicBezTo>
                    <a:cubicBezTo>
                      <a:pt x="468" y="19"/>
                      <a:pt x="468" y="19"/>
                      <a:pt x="468" y="19"/>
                    </a:cubicBezTo>
                    <a:close/>
                    <a:moveTo>
                      <a:pt x="459" y="28"/>
                    </a:moveTo>
                    <a:cubicBezTo>
                      <a:pt x="460" y="29"/>
                      <a:pt x="460" y="29"/>
                      <a:pt x="460" y="29"/>
                    </a:cubicBezTo>
                    <a:cubicBezTo>
                      <a:pt x="460" y="28"/>
                      <a:pt x="460" y="29"/>
                      <a:pt x="461" y="29"/>
                    </a:cubicBezTo>
                    <a:cubicBezTo>
                      <a:pt x="461" y="28"/>
                      <a:pt x="460" y="28"/>
                      <a:pt x="459" y="28"/>
                    </a:cubicBezTo>
                    <a:close/>
                    <a:moveTo>
                      <a:pt x="458" y="31"/>
                    </a:moveTo>
                    <a:cubicBezTo>
                      <a:pt x="457" y="30"/>
                      <a:pt x="457" y="31"/>
                      <a:pt x="456" y="31"/>
                    </a:cubicBezTo>
                    <a:cubicBezTo>
                      <a:pt x="455" y="30"/>
                      <a:pt x="454" y="30"/>
                      <a:pt x="453" y="30"/>
                    </a:cubicBezTo>
                    <a:cubicBezTo>
                      <a:pt x="453" y="29"/>
                      <a:pt x="451" y="30"/>
                      <a:pt x="451" y="30"/>
                    </a:cubicBezTo>
                    <a:cubicBezTo>
                      <a:pt x="451" y="31"/>
                      <a:pt x="451" y="30"/>
                      <a:pt x="452" y="30"/>
                    </a:cubicBezTo>
                    <a:cubicBezTo>
                      <a:pt x="452" y="31"/>
                      <a:pt x="451" y="31"/>
                      <a:pt x="452" y="32"/>
                    </a:cubicBezTo>
                    <a:cubicBezTo>
                      <a:pt x="452" y="32"/>
                      <a:pt x="452" y="32"/>
                      <a:pt x="452" y="33"/>
                    </a:cubicBezTo>
                    <a:cubicBezTo>
                      <a:pt x="453" y="33"/>
                      <a:pt x="453" y="33"/>
                      <a:pt x="453" y="33"/>
                    </a:cubicBezTo>
                    <a:cubicBezTo>
                      <a:pt x="453" y="32"/>
                      <a:pt x="455" y="31"/>
                      <a:pt x="456" y="32"/>
                    </a:cubicBezTo>
                    <a:cubicBezTo>
                      <a:pt x="456" y="32"/>
                      <a:pt x="456" y="32"/>
                      <a:pt x="455" y="32"/>
                    </a:cubicBezTo>
                    <a:cubicBezTo>
                      <a:pt x="457" y="32"/>
                      <a:pt x="457" y="32"/>
                      <a:pt x="457" y="32"/>
                    </a:cubicBezTo>
                    <a:cubicBezTo>
                      <a:pt x="457" y="32"/>
                      <a:pt x="457" y="31"/>
                      <a:pt x="458" y="31"/>
                    </a:cubicBezTo>
                    <a:close/>
                    <a:moveTo>
                      <a:pt x="472" y="14"/>
                    </a:moveTo>
                    <a:cubicBezTo>
                      <a:pt x="472" y="14"/>
                      <a:pt x="472" y="14"/>
                      <a:pt x="472" y="14"/>
                    </a:cubicBezTo>
                    <a:cubicBezTo>
                      <a:pt x="472" y="14"/>
                      <a:pt x="472" y="14"/>
                      <a:pt x="472" y="14"/>
                    </a:cubicBezTo>
                    <a:close/>
                    <a:moveTo>
                      <a:pt x="465" y="19"/>
                    </a:moveTo>
                    <a:cubicBezTo>
                      <a:pt x="465" y="19"/>
                      <a:pt x="466" y="19"/>
                      <a:pt x="466" y="19"/>
                    </a:cubicBezTo>
                    <a:cubicBezTo>
                      <a:pt x="466" y="19"/>
                      <a:pt x="466" y="19"/>
                      <a:pt x="466" y="19"/>
                    </a:cubicBezTo>
                    <a:cubicBezTo>
                      <a:pt x="466" y="19"/>
                      <a:pt x="466" y="19"/>
                      <a:pt x="465" y="19"/>
                    </a:cubicBezTo>
                    <a:close/>
                    <a:moveTo>
                      <a:pt x="458" y="28"/>
                    </a:moveTo>
                    <a:cubicBezTo>
                      <a:pt x="458" y="28"/>
                      <a:pt x="458" y="28"/>
                      <a:pt x="458" y="28"/>
                    </a:cubicBezTo>
                    <a:close/>
                    <a:moveTo>
                      <a:pt x="472" y="10"/>
                    </a:moveTo>
                    <a:cubicBezTo>
                      <a:pt x="471" y="10"/>
                      <a:pt x="470" y="10"/>
                      <a:pt x="469" y="9"/>
                    </a:cubicBezTo>
                    <a:cubicBezTo>
                      <a:pt x="468" y="9"/>
                      <a:pt x="466" y="10"/>
                      <a:pt x="465" y="9"/>
                    </a:cubicBezTo>
                    <a:cubicBezTo>
                      <a:pt x="465" y="10"/>
                      <a:pt x="464" y="10"/>
                      <a:pt x="464" y="11"/>
                    </a:cubicBezTo>
                    <a:cubicBezTo>
                      <a:pt x="465" y="11"/>
                      <a:pt x="464" y="10"/>
                      <a:pt x="465" y="11"/>
                    </a:cubicBezTo>
                    <a:cubicBezTo>
                      <a:pt x="465" y="11"/>
                      <a:pt x="465" y="11"/>
                      <a:pt x="465" y="11"/>
                    </a:cubicBezTo>
                    <a:cubicBezTo>
                      <a:pt x="467" y="10"/>
                      <a:pt x="470" y="11"/>
                      <a:pt x="472" y="11"/>
                    </a:cubicBezTo>
                    <a:cubicBezTo>
                      <a:pt x="472" y="11"/>
                      <a:pt x="472" y="11"/>
                      <a:pt x="472" y="10"/>
                    </a:cubicBezTo>
                    <a:close/>
                    <a:moveTo>
                      <a:pt x="469" y="14"/>
                    </a:moveTo>
                    <a:cubicBezTo>
                      <a:pt x="469" y="14"/>
                      <a:pt x="469" y="15"/>
                      <a:pt x="470" y="14"/>
                    </a:cubicBezTo>
                    <a:cubicBezTo>
                      <a:pt x="470" y="14"/>
                      <a:pt x="469" y="13"/>
                      <a:pt x="469" y="14"/>
                    </a:cubicBezTo>
                    <a:close/>
                    <a:moveTo>
                      <a:pt x="457" y="28"/>
                    </a:moveTo>
                    <a:cubicBezTo>
                      <a:pt x="457" y="29"/>
                      <a:pt x="456" y="27"/>
                      <a:pt x="455" y="28"/>
                    </a:cubicBezTo>
                    <a:cubicBezTo>
                      <a:pt x="457" y="28"/>
                      <a:pt x="456" y="29"/>
                      <a:pt x="458" y="29"/>
                    </a:cubicBezTo>
                    <a:cubicBezTo>
                      <a:pt x="457" y="28"/>
                      <a:pt x="458" y="28"/>
                      <a:pt x="457" y="28"/>
                    </a:cubicBezTo>
                    <a:close/>
                    <a:moveTo>
                      <a:pt x="463" y="19"/>
                    </a:moveTo>
                    <a:cubicBezTo>
                      <a:pt x="464" y="19"/>
                      <a:pt x="464" y="19"/>
                      <a:pt x="464" y="19"/>
                    </a:cubicBezTo>
                    <a:cubicBezTo>
                      <a:pt x="464" y="19"/>
                      <a:pt x="464" y="18"/>
                      <a:pt x="463" y="19"/>
                    </a:cubicBezTo>
                    <a:close/>
                    <a:moveTo>
                      <a:pt x="463" y="20"/>
                    </a:moveTo>
                    <a:cubicBezTo>
                      <a:pt x="462" y="19"/>
                      <a:pt x="463" y="21"/>
                      <a:pt x="463" y="20"/>
                    </a:cubicBezTo>
                    <a:close/>
                    <a:moveTo>
                      <a:pt x="454" y="28"/>
                    </a:moveTo>
                    <a:cubicBezTo>
                      <a:pt x="453" y="28"/>
                      <a:pt x="453" y="28"/>
                      <a:pt x="452" y="28"/>
                    </a:cubicBezTo>
                    <a:cubicBezTo>
                      <a:pt x="452" y="28"/>
                      <a:pt x="453" y="28"/>
                      <a:pt x="452" y="27"/>
                    </a:cubicBezTo>
                    <a:cubicBezTo>
                      <a:pt x="452" y="27"/>
                      <a:pt x="452" y="28"/>
                      <a:pt x="451" y="28"/>
                    </a:cubicBezTo>
                    <a:cubicBezTo>
                      <a:pt x="452" y="28"/>
                      <a:pt x="453" y="29"/>
                      <a:pt x="454" y="28"/>
                    </a:cubicBezTo>
                    <a:cubicBezTo>
                      <a:pt x="454" y="28"/>
                      <a:pt x="454" y="28"/>
                      <a:pt x="454" y="28"/>
                    </a:cubicBezTo>
                    <a:close/>
                    <a:moveTo>
                      <a:pt x="460" y="18"/>
                    </a:moveTo>
                    <a:cubicBezTo>
                      <a:pt x="460" y="19"/>
                      <a:pt x="461" y="19"/>
                      <a:pt x="461" y="19"/>
                    </a:cubicBezTo>
                    <a:cubicBezTo>
                      <a:pt x="461" y="18"/>
                      <a:pt x="461" y="18"/>
                      <a:pt x="460" y="18"/>
                    </a:cubicBezTo>
                    <a:close/>
                    <a:moveTo>
                      <a:pt x="451" y="31"/>
                    </a:moveTo>
                    <a:cubicBezTo>
                      <a:pt x="450" y="30"/>
                      <a:pt x="450" y="31"/>
                      <a:pt x="449" y="31"/>
                    </a:cubicBezTo>
                    <a:cubicBezTo>
                      <a:pt x="450" y="32"/>
                      <a:pt x="449" y="32"/>
                      <a:pt x="450" y="32"/>
                    </a:cubicBezTo>
                    <a:cubicBezTo>
                      <a:pt x="450" y="32"/>
                      <a:pt x="450" y="31"/>
                      <a:pt x="451" y="31"/>
                    </a:cubicBezTo>
                    <a:close/>
                    <a:moveTo>
                      <a:pt x="465" y="14"/>
                    </a:moveTo>
                    <a:cubicBezTo>
                      <a:pt x="464" y="13"/>
                      <a:pt x="465" y="14"/>
                      <a:pt x="465" y="14"/>
                    </a:cubicBezTo>
                    <a:close/>
                    <a:moveTo>
                      <a:pt x="453" y="27"/>
                    </a:moveTo>
                    <a:cubicBezTo>
                      <a:pt x="453" y="27"/>
                      <a:pt x="453" y="27"/>
                      <a:pt x="453" y="28"/>
                    </a:cubicBezTo>
                    <a:cubicBezTo>
                      <a:pt x="453" y="28"/>
                      <a:pt x="453" y="28"/>
                      <a:pt x="453" y="28"/>
                    </a:cubicBezTo>
                    <a:cubicBezTo>
                      <a:pt x="453" y="28"/>
                      <a:pt x="453" y="28"/>
                      <a:pt x="453" y="28"/>
                    </a:cubicBezTo>
                    <a:cubicBezTo>
                      <a:pt x="453" y="27"/>
                      <a:pt x="453" y="27"/>
                      <a:pt x="453" y="27"/>
                    </a:cubicBezTo>
                    <a:close/>
                    <a:moveTo>
                      <a:pt x="459" y="17"/>
                    </a:moveTo>
                    <a:cubicBezTo>
                      <a:pt x="460" y="17"/>
                      <a:pt x="461" y="17"/>
                      <a:pt x="461" y="17"/>
                    </a:cubicBezTo>
                    <a:cubicBezTo>
                      <a:pt x="461" y="16"/>
                      <a:pt x="460" y="17"/>
                      <a:pt x="459" y="17"/>
                    </a:cubicBezTo>
                    <a:close/>
                    <a:moveTo>
                      <a:pt x="462" y="15"/>
                    </a:moveTo>
                    <a:cubicBezTo>
                      <a:pt x="462" y="15"/>
                      <a:pt x="463" y="15"/>
                      <a:pt x="463" y="15"/>
                    </a:cubicBezTo>
                    <a:cubicBezTo>
                      <a:pt x="463" y="14"/>
                      <a:pt x="462" y="14"/>
                      <a:pt x="462" y="15"/>
                    </a:cubicBezTo>
                    <a:close/>
                    <a:moveTo>
                      <a:pt x="458" y="20"/>
                    </a:moveTo>
                    <a:cubicBezTo>
                      <a:pt x="458" y="20"/>
                      <a:pt x="459" y="21"/>
                      <a:pt x="458" y="20"/>
                    </a:cubicBezTo>
                    <a:close/>
                    <a:moveTo>
                      <a:pt x="457" y="19"/>
                    </a:moveTo>
                    <a:cubicBezTo>
                      <a:pt x="458" y="19"/>
                      <a:pt x="459" y="19"/>
                      <a:pt x="460" y="18"/>
                    </a:cubicBezTo>
                    <a:cubicBezTo>
                      <a:pt x="459" y="18"/>
                      <a:pt x="458" y="18"/>
                      <a:pt x="457" y="19"/>
                    </a:cubicBezTo>
                    <a:close/>
                    <a:moveTo>
                      <a:pt x="437" y="32"/>
                    </a:moveTo>
                    <a:cubicBezTo>
                      <a:pt x="436" y="32"/>
                      <a:pt x="437" y="32"/>
                      <a:pt x="437" y="32"/>
                    </a:cubicBezTo>
                    <a:cubicBezTo>
                      <a:pt x="436" y="31"/>
                      <a:pt x="435" y="31"/>
                      <a:pt x="435" y="30"/>
                    </a:cubicBezTo>
                    <a:cubicBezTo>
                      <a:pt x="436" y="31"/>
                      <a:pt x="436" y="29"/>
                      <a:pt x="437" y="30"/>
                    </a:cubicBezTo>
                    <a:cubicBezTo>
                      <a:pt x="437" y="31"/>
                      <a:pt x="439" y="31"/>
                      <a:pt x="438" y="32"/>
                    </a:cubicBezTo>
                    <a:cubicBezTo>
                      <a:pt x="439" y="32"/>
                      <a:pt x="440" y="32"/>
                      <a:pt x="440" y="32"/>
                    </a:cubicBezTo>
                    <a:cubicBezTo>
                      <a:pt x="441" y="32"/>
                      <a:pt x="442" y="31"/>
                      <a:pt x="442" y="32"/>
                    </a:cubicBezTo>
                    <a:cubicBezTo>
                      <a:pt x="442" y="31"/>
                      <a:pt x="443" y="31"/>
                      <a:pt x="443" y="31"/>
                    </a:cubicBezTo>
                    <a:cubicBezTo>
                      <a:pt x="444" y="32"/>
                      <a:pt x="444" y="32"/>
                      <a:pt x="445" y="32"/>
                    </a:cubicBezTo>
                    <a:cubicBezTo>
                      <a:pt x="445" y="32"/>
                      <a:pt x="445" y="32"/>
                      <a:pt x="445" y="32"/>
                    </a:cubicBezTo>
                    <a:cubicBezTo>
                      <a:pt x="446" y="32"/>
                      <a:pt x="447" y="32"/>
                      <a:pt x="448" y="32"/>
                    </a:cubicBezTo>
                    <a:cubicBezTo>
                      <a:pt x="448" y="32"/>
                      <a:pt x="449" y="32"/>
                      <a:pt x="448" y="31"/>
                    </a:cubicBezTo>
                    <a:cubicBezTo>
                      <a:pt x="448" y="32"/>
                      <a:pt x="448" y="31"/>
                      <a:pt x="448" y="31"/>
                    </a:cubicBezTo>
                    <a:cubicBezTo>
                      <a:pt x="447" y="32"/>
                      <a:pt x="446" y="31"/>
                      <a:pt x="445" y="31"/>
                    </a:cubicBezTo>
                    <a:cubicBezTo>
                      <a:pt x="445" y="31"/>
                      <a:pt x="445" y="32"/>
                      <a:pt x="445" y="31"/>
                    </a:cubicBezTo>
                    <a:cubicBezTo>
                      <a:pt x="444" y="30"/>
                      <a:pt x="443" y="31"/>
                      <a:pt x="443" y="30"/>
                    </a:cubicBezTo>
                    <a:cubicBezTo>
                      <a:pt x="441" y="31"/>
                      <a:pt x="439" y="29"/>
                      <a:pt x="438" y="30"/>
                    </a:cubicBezTo>
                    <a:cubicBezTo>
                      <a:pt x="438" y="30"/>
                      <a:pt x="437" y="30"/>
                      <a:pt x="437" y="29"/>
                    </a:cubicBezTo>
                    <a:cubicBezTo>
                      <a:pt x="436" y="29"/>
                      <a:pt x="435" y="29"/>
                      <a:pt x="434" y="30"/>
                    </a:cubicBezTo>
                    <a:cubicBezTo>
                      <a:pt x="434" y="29"/>
                      <a:pt x="433" y="28"/>
                      <a:pt x="432" y="28"/>
                    </a:cubicBezTo>
                    <a:cubicBezTo>
                      <a:pt x="433" y="29"/>
                      <a:pt x="433" y="29"/>
                      <a:pt x="432" y="29"/>
                    </a:cubicBezTo>
                    <a:cubicBezTo>
                      <a:pt x="435" y="30"/>
                      <a:pt x="435" y="32"/>
                      <a:pt x="437" y="32"/>
                    </a:cubicBezTo>
                    <a:close/>
                    <a:moveTo>
                      <a:pt x="450" y="28"/>
                    </a:moveTo>
                    <a:cubicBezTo>
                      <a:pt x="450" y="28"/>
                      <a:pt x="451" y="29"/>
                      <a:pt x="450" y="28"/>
                    </a:cubicBezTo>
                    <a:close/>
                    <a:moveTo>
                      <a:pt x="457" y="19"/>
                    </a:moveTo>
                    <a:cubicBezTo>
                      <a:pt x="457" y="19"/>
                      <a:pt x="457" y="19"/>
                      <a:pt x="457" y="19"/>
                    </a:cubicBezTo>
                    <a:cubicBezTo>
                      <a:pt x="457" y="19"/>
                      <a:pt x="457" y="19"/>
                      <a:pt x="457" y="19"/>
                    </a:cubicBezTo>
                    <a:cubicBezTo>
                      <a:pt x="457" y="19"/>
                      <a:pt x="457" y="19"/>
                      <a:pt x="458" y="19"/>
                    </a:cubicBezTo>
                    <a:cubicBezTo>
                      <a:pt x="457" y="19"/>
                      <a:pt x="457" y="19"/>
                      <a:pt x="457" y="19"/>
                    </a:cubicBezTo>
                    <a:close/>
                    <a:moveTo>
                      <a:pt x="462" y="13"/>
                    </a:moveTo>
                    <a:cubicBezTo>
                      <a:pt x="462" y="13"/>
                      <a:pt x="462" y="13"/>
                      <a:pt x="462" y="13"/>
                    </a:cubicBezTo>
                    <a:close/>
                    <a:moveTo>
                      <a:pt x="462" y="13"/>
                    </a:moveTo>
                    <a:cubicBezTo>
                      <a:pt x="461" y="13"/>
                      <a:pt x="462" y="14"/>
                      <a:pt x="462" y="13"/>
                    </a:cubicBezTo>
                    <a:close/>
                    <a:moveTo>
                      <a:pt x="460" y="14"/>
                    </a:moveTo>
                    <a:cubicBezTo>
                      <a:pt x="460" y="15"/>
                      <a:pt x="461" y="14"/>
                      <a:pt x="461" y="14"/>
                    </a:cubicBezTo>
                    <a:cubicBezTo>
                      <a:pt x="460" y="14"/>
                      <a:pt x="460" y="14"/>
                      <a:pt x="460" y="14"/>
                    </a:cubicBezTo>
                    <a:close/>
                    <a:moveTo>
                      <a:pt x="461" y="14"/>
                    </a:moveTo>
                    <a:cubicBezTo>
                      <a:pt x="461" y="14"/>
                      <a:pt x="461" y="14"/>
                      <a:pt x="461" y="13"/>
                    </a:cubicBezTo>
                    <a:cubicBezTo>
                      <a:pt x="461" y="14"/>
                      <a:pt x="461" y="14"/>
                      <a:pt x="461" y="14"/>
                    </a:cubicBezTo>
                    <a:close/>
                    <a:moveTo>
                      <a:pt x="443" y="34"/>
                    </a:moveTo>
                    <a:cubicBezTo>
                      <a:pt x="443" y="35"/>
                      <a:pt x="444" y="34"/>
                      <a:pt x="443" y="34"/>
                    </a:cubicBezTo>
                    <a:close/>
                    <a:moveTo>
                      <a:pt x="463" y="9"/>
                    </a:moveTo>
                    <a:cubicBezTo>
                      <a:pt x="462" y="10"/>
                      <a:pt x="462" y="9"/>
                      <a:pt x="461" y="9"/>
                    </a:cubicBezTo>
                    <a:cubicBezTo>
                      <a:pt x="461" y="10"/>
                      <a:pt x="461" y="10"/>
                      <a:pt x="461" y="10"/>
                    </a:cubicBezTo>
                    <a:cubicBezTo>
                      <a:pt x="462" y="11"/>
                      <a:pt x="462" y="11"/>
                      <a:pt x="463" y="10"/>
                    </a:cubicBezTo>
                    <a:cubicBezTo>
                      <a:pt x="463" y="10"/>
                      <a:pt x="464" y="10"/>
                      <a:pt x="463" y="9"/>
                    </a:cubicBezTo>
                    <a:close/>
                    <a:moveTo>
                      <a:pt x="443" y="34"/>
                    </a:moveTo>
                    <a:cubicBezTo>
                      <a:pt x="444" y="34"/>
                      <a:pt x="443" y="34"/>
                      <a:pt x="443" y="34"/>
                    </a:cubicBezTo>
                    <a:close/>
                    <a:moveTo>
                      <a:pt x="455" y="20"/>
                    </a:moveTo>
                    <a:cubicBezTo>
                      <a:pt x="454" y="20"/>
                      <a:pt x="455" y="21"/>
                      <a:pt x="455" y="20"/>
                    </a:cubicBezTo>
                    <a:close/>
                    <a:moveTo>
                      <a:pt x="444" y="33"/>
                    </a:moveTo>
                    <a:cubicBezTo>
                      <a:pt x="444" y="33"/>
                      <a:pt x="444" y="33"/>
                      <a:pt x="444" y="33"/>
                    </a:cubicBezTo>
                    <a:close/>
                    <a:moveTo>
                      <a:pt x="456" y="17"/>
                    </a:moveTo>
                    <a:cubicBezTo>
                      <a:pt x="456" y="17"/>
                      <a:pt x="456" y="18"/>
                      <a:pt x="456" y="18"/>
                    </a:cubicBezTo>
                    <a:cubicBezTo>
                      <a:pt x="456" y="18"/>
                      <a:pt x="457" y="17"/>
                      <a:pt x="456" y="17"/>
                    </a:cubicBezTo>
                    <a:close/>
                    <a:moveTo>
                      <a:pt x="459" y="14"/>
                    </a:moveTo>
                    <a:cubicBezTo>
                      <a:pt x="459" y="14"/>
                      <a:pt x="459" y="14"/>
                      <a:pt x="459" y="14"/>
                    </a:cubicBezTo>
                    <a:close/>
                    <a:moveTo>
                      <a:pt x="455" y="18"/>
                    </a:moveTo>
                    <a:cubicBezTo>
                      <a:pt x="454" y="18"/>
                      <a:pt x="454" y="18"/>
                      <a:pt x="454" y="19"/>
                    </a:cubicBezTo>
                    <a:cubicBezTo>
                      <a:pt x="454" y="19"/>
                      <a:pt x="455" y="19"/>
                      <a:pt x="455" y="19"/>
                    </a:cubicBezTo>
                    <a:cubicBezTo>
                      <a:pt x="454" y="18"/>
                      <a:pt x="456" y="18"/>
                      <a:pt x="455" y="18"/>
                    </a:cubicBezTo>
                    <a:close/>
                    <a:moveTo>
                      <a:pt x="448" y="27"/>
                    </a:moveTo>
                    <a:cubicBezTo>
                      <a:pt x="448" y="28"/>
                      <a:pt x="446" y="27"/>
                      <a:pt x="446" y="28"/>
                    </a:cubicBezTo>
                    <a:cubicBezTo>
                      <a:pt x="447" y="28"/>
                      <a:pt x="447" y="28"/>
                      <a:pt x="448" y="28"/>
                    </a:cubicBezTo>
                    <a:cubicBezTo>
                      <a:pt x="447" y="27"/>
                      <a:pt x="448" y="27"/>
                      <a:pt x="448" y="27"/>
                    </a:cubicBezTo>
                    <a:close/>
                    <a:moveTo>
                      <a:pt x="459" y="14"/>
                    </a:moveTo>
                    <a:cubicBezTo>
                      <a:pt x="458" y="14"/>
                      <a:pt x="459" y="14"/>
                      <a:pt x="459" y="14"/>
                    </a:cubicBezTo>
                    <a:cubicBezTo>
                      <a:pt x="459" y="14"/>
                      <a:pt x="459" y="14"/>
                      <a:pt x="459" y="14"/>
                    </a:cubicBezTo>
                    <a:close/>
                    <a:moveTo>
                      <a:pt x="459" y="14"/>
                    </a:moveTo>
                    <a:cubicBezTo>
                      <a:pt x="459" y="13"/>
                      <a:pt x="458" y="13"/>
                      <a:pt x="459" y="14"/>
                    </a:cubicBezTo>
                    <a:close/>
                    <a:moveTo>
                      <a:pt x="457" y="14"/>
                    </a:moveTo>
                    <a:cubicBezTo>
                      <a:pt x="456" y="13"/>
                      <a:pt x="457" y="15"/>
                      <a:pt x="457" y="14"/>
                    </a:cubicBezTo>
                    <a:close/>
                    <a:moveTo>
                      <a:pt x="445" y="27"/>
                    </a:moveTo>
                    <a:cubicBezTo>
                      <a:pt x="445" y="27"/>
                      <a:pt x="444" y="27"/>
                      <a:pt x="444" y="28"/>
                    </a:cubicBezTo>
                    <a:cubicBezTo>
                      <a:pt x="444" y="28"/>
                      <a:pt x="445" y="28"/>
                      <a:pt x="445" y="28"/>
                    </a:cubicBezTo>
                    <a:cubicBezTo>
                      <a:pt x="445" y="27"/>
                      <a:pt x="445" y="26"/>
                      <a:pt x="445" y="27"/>
                    </a:cubicBezTo>
                    <a:close/>
                    <a:moveTo>
                      <a:pt x="445" y="26"/>
                    </a:moveTo>
                    <a:cubicBezTo>
                      <a:pt x="445" y="26"/>
                      <a:pt x="445" y="26"/>
                      <a:pt x="445" y="26"/>
                    </a:cubicBezTo>
                    <a:cubicBezTo>
                      <a:pt x="445" y="25"/>
                      <a:pt x="444" y="26"/>
                      <a:pt x="445" y="26"/>
                    </a:cubicBezTo>
                    <a:close/>
                    <a:moveTo>
                      <a:pt x="438" y="34"/>
                    </a:moveTo>
                    <a:cubicBezTo>
                      <a:pt x="438" y="34"/>
                      <a:pt x="438" y="34"/>
                      <a:pt x="438" y="34"/>
                    </a:cubicBezTo>
                    <a:cubicBezTo>
                      <a:pt x="438" y="34"/>
                      <a:pt x="438" y="35"/>
                      <a:pt x="438" y="34"/>
                    </a:cubicBezTo>
                    <a:cubicBezTo>
                      <a:pt x="438" y="34"/>
                      <a:pt x="438" y="34"/>
                      <a:pt x="438" y="34"/>
                    </a:cubicBezTo>
                    <a:close/>
                    <a:moveTo>
                      <a:pt x="324" y="172"/>
                    </a:moveTo>
                    <a:cubicBezTo>
                      <a:pt x="324" y="172"/>
                      <a:pt x="324" y="172"/>
                      <a:pt x="323" y="172"/>
                    </a:cubicBezTo>
                    <a:cubicBezTo>
                      <a:pt x="323" y="172"/>
                      <a:pt x="324" y="172"/>
                      <a:pt x="324" y="172"/>
                    </a:cubicBezTo>
                    <a:cubicBezTo>
                      <a:pt x="324" y="172"/>
                      <a:pt x="324" y="173"/>
                      <a:pt x="324" y="172"/>
                    </a:cubicBezTo>
                    <a:close/>
                    <a:moveTo>
                      <a:pt x="451" y="18"/>
                    </a:moveTo>
                    <a:cubicBezTo>
                      <a:pt x="452" y="18"/>
                      <a:pt x="452" y="17"/>
                      <a:pt x="452" y="17"/>
                    </a:cubicBezTo>
                    <a:cubicBezTo>
                      <a:pt x="452" y="16"/>
                      <a:pt x="451" y="17"/>
                      <a:pt x="451" y="18"/>
                    </a:cubicBezTo>
                    <a:close/>
                    <a:moveTo>
                      <a:pt x="450" y="18"/>
                    </a:moveTo>
                    <a:cubicBezTo>
                      <a:pt x="450" y="18"/>
                      <a:pt x="451" y="18"/>
                      <a:pt x="451" y="18"/>
                    </a:cubicBezTo>
                    <a:cubicBezTo>
                      <a:pt x="450" y="18"/>
                      <a:pt x="450" y="18"/>
                      <a:pt x="450" y="18"/>
                    </a:cubicBezTo>
                    <a:close/>
                    <a:moveTo>
                      <a:pt x="442" y="27"/>
                    </a:moveTo>
                    <a:cubicBezTo>
                      <a:pt x="442" y="27"/>
                      <a:pt x="442" y="27"/>
                      <a:pt x="442" y="27"/>
                    </a:cubicBezTo>
                    <a:cubicBezTo>
                      <a:pt x="442" y="28"/>
                      <a:pt x="443" y="28"/>
                      <a:pt x="443" y="28"/>
                    </a:cubicBezTo>
                    <a:cubicBezTo>
                      <a:pt x="443" y="27"/>
                      <a:pt x="443" y="27"/>
                      <a:pt x="442" y="27"/>
                    </a:cubicBezTo>
                    <a:close/>
                    <a:moveTo>
                      <a:pt x="437" y="32"/>
                    </a:moveTo>
                    <a:cubicBezTo>
                      <a:pt x="438" y="33"/>
                      <a:pt x="438" y="33"/>
                      <a:pt x="438" y="33"/>
                    </a:cubicBezTo>
                    <a:cubicBezTo>
                      <a:pt x="438" y="33"/>
                      <a:pt x="438" y="33"/>
                      <a:pt x="439" y="33"/>
                    </a:cubicBezTo>
                    <a:cubicBezTo>
                      <a:pt x="438" y="33"/>
                      <a:pt x="438" y="32"/>
                      <a:pt x="437" y="32"/>
                    </a:cubicBezTo>
                    <a:close/>
                    <a:moveTo>
                      <a:pt x="452" y="13"/>
                    </a:moveTo>
                    <a:cubicBezTo>
                      <a:pt x="452" y="13"/>
                      <a:pt x="452" y="14"/>
                      <a:pt x="452" y="14"/>
                    </a:cubicBezTo>
                    <a:cubicBezTo>
                      <a:pt x="452" y="14"/>
                      <a:pt x="453" y="14"/>
                      <a:pt x="452" y="13"/>
                    </a:cubicBezTo>
                    <a:close/>
                    <a:moveTo>
                      <a:pt x="441" y="27"/>
                    </a:moveTo>
                    <a:cubicBezTo>
                      <a:pt x="441" y="28"/>
                      <a:pt x="441" y="27"/>
                      <a:pt x="441" y="27"/>
                    </a:cubicBezTo>
                    <a:cubicBezTo>
                      <a:pt x="441" y="27"/>
                      <a:pt x="441" y="27"/>
                      <a:pt x="441" y="27"/>
                    </a:cubicBezTo>
                    <a:close/>
                    <a:moveTo>
                      <a:pt x="439" y="29"/>
                    </a:moveTo>
                    <a:cubicBezTo>
                      <a:pt x="439" y="29"/>
                      <a:pt x="440" y="29"/>
                      <a:pt x="440" y="29"/>
                    </a:cubicBezTo>
                    <a:cubicBezTo>
                      <a:pt x="440" y="29"/>
                      <a:pt x="440" y="29"/>
                      <a:pt x="439" y="29"/>
                    </a:cubicBezTo>
                    <a:close/>
                    <a:moveTo>
                      <a:pt x="439" y="29"/>
                    </a:moveTo>
                    <a:cubicBezTo>
                      <a:pt x="438" y="29"/>
                      <a:pt x="439" y="29"/>
                      <a:pt x="439" y="29"/>
                    </a:cubicBezTo>
                    <a:close/>
                    <a:moveTo>
                      <a:pt x="439" y="27"/>
                    </a:moveTo>
                    <a:cubicBezTo>
                      <a:pt x="439" y="27"/>
                      <a:pt x="439" y="27"/>
                      <a:pt x="439" y="27"/>
                    </a:cubicBezTo>
                    <a:cubicBezTo>
                      <a:pt x="439" y="27"/>
                      <a:pt x="440" y="28"/>
                      <a:pt x="440" y="27"/>
                    </a:cubicBezTo>
                    <a:cubicBezTo>
                      <a:pt x="440" y="27"/>
                      <a:pt x="440" y="27"/>
                      <a:pt x="439" y="27"/>
                    </a:cubicBezTo>
                    <a:close/>
                    <a:moveTo>
                      <a:pt x="454" y="9"/>
                    </a:moveTo>
                    <a:cubicBezTo>
                      <a:pt x="454" y="9"/>
                      <a:pt x="453" y="9"/>
                      <a:pt x="453" y="9"/>
                    </a:cubicBezTo>
                    <a:cubicBezTo>
                      <a:pt x="453" y="9"/>
                      <a:pt x="454" y="10"/>
                      <a:pt x="454" y="10"/>
                    </a:cubicBezTo>
                    <a:cubicBezTo>
                      <a:pt x="454" y="9"/>
                      <a:pt x="454" y="9"/>
                      <a:pt x="454" y="9"/>
                    </a:cubicBezTo>
                    <a:close/>
                    <a:moveTo>
                      <a:pt x="437" y="28"/>
                    </a:moveTo>
                    <a:cubicBezTo>
                      <a:pt x="437" y="29"/>
                      <a:pt x="437" y="29"/>
                      <a:pt x="437" y="29"/>
                    </a:cubicBezTo>
                    <a:cubicBezTo>
                      <a:pt x="437" y="29"/>
                      <a:pt x="437" y="29"/>
                      <a:pt x="437" y="29"/>
                    </a:cubicBezTo>
                    <a:cubicBezTo>
                      <a:pt x="438" y="29"/>
                      <a:pt x="438" y="29"/>
                      <a:pt x="438" y="29"/>
                    </a:cubicBezTo>
                    <a:cubicBezTo>
                      <a:pt x="438" y="29"/>
                      <a:pt x="437" y="29"/>
                      <a:pt x="437" y="28"/>
                    </a:cubicBezTo>
                    <a:close/>
                    <a:moveTo>
                      <a:pt x="438" y="26"/>
                    </a:moveTo>
                    <a:cubicBezTo>
                      <a:pt x="437" y="27"/>
                      <a:pt x="437" y="27"/>
                      <a:pt x="436" y="27"/>
                    </a:cubicBezTo>
                    <a:cubicBezTo>
                      <a:pt x="436" y="27"/>
                      <a:pt x="436" y="28"/>
                      <a:pt x="437" y="28"/>
                    </a:cubicBezTo>
                    <a:cubicBezTo>
                      <a:pt x="436" y="28"/>
                      <a:pt x="437" y="27"/>
                      <a:pt x="437" y="27"/>
                    </a:cubicBezTo>
                    <a:cubicBezTo>
                      <a:pt x="437" y="27"/>
                      <a:pt x="438" y="28"/>
                      <a:pt x="439" y="27"/>
                    </a:cubicBezTo>
                    <a:cubicBezTo>
                      <a:pt x="438" y="27"/>
                      <a:pt x="438" y="27"/>
                      <a:pt x="438" y="26"/>
                    </a:cubicBezTo>
                    <a:close/>
                    <a:moveTo>
                      <a:pt x="453" y="9"/>
                    </a:moveTo>
                    <a:cubicBezTo>
                      <a:pt x="452" y="9"/>
                      <a:pt x="453" y="10"/>
                      <a:pt x="453" y="9"/>
                    </a:cubicBezTo>
                    <a:close/>
                    <a:moveTo>
                      <a:pt x="450" y="13"/>
                    </a:moveTo>
                    <a:cubicBezTo>
                      <a:pt x="450" y="13"/>
                      <a:pt x="450" y="13"/>
                      <a:pt x="450" y="13"/>
                    </a:cubicBezTo>
                    <a:close/>
                    <a:moveTo>
                      <a:pt x="449" y="14"/>
                    </a:moveTo>
                    <a:cubicBezTo>
                      <a:pt x="449" y="14"/>
                      <a:pt x="449" y="13"/>
                      <a:pt x="449" y="14"/>
                    </a:cubicBezTo>
                    <a:close/>
                    <a:moveTo>
                      <a:pt x="449" y="14"/>
                    </a:moveTo>
                    <a:cubicBezTo>
                      <a:pt x="448" y="14"/>
                      <a:pt x="449" y="14"/>
                      <a:pt x="449" y="14"/>
                    </a:cubicBezTo>
                    <a:close/>
                    <a:moveTo>
                      <a:pt x="445" y="18"/>
                    </a:moveTo>
                    <a:cubicBezTo>
                      <a:pt x="444" y="18"/>
                      <a:pt x="445" y="19"/>
                      <a:pt x="445" y="18"/>
                    </a:cubicBezTo>
                    <a:close/>
                    <a:moveTo>
                      <a:pt x="442" y="18"/>
                    </a:moveTo>
                    <a:cubicBezTo>
                      <a:pt x="443" y="19"/>
                      <a:pt x="444" y="19"/>
                      <a:pt x="444" y="18"/>
                    </a:cubicBezTo>
                    <a:cubicBezTo>
                      <a:pt x="444" y="18"/>
                      <a:pt x="443" y="18"/>
                      <a:pt x="442" y="18"/>
                    </a:cubicBezTo>
                    <a:close/>
                    <a:moveTo>
                      <a:pt x="437" y="26"/>
                    </a:moveTo>
                    <a:cubicBezTo>
                      <a:pt x="438" y="26"/>
                      <a:pt x="438" y="26"/>
                      <a:pt x="438" y="26"/>
                    </a:cubicBezTo>
                    <a:cubicBezTo>
                      <a:pt x="438" y="25"/>
                      <a:pt x="438" y="25"/>
                      <a:pt x="437" y="26"/>
                    </a:cubicBezTo>
                    <a:close/>
                    <a:moveTo>
                      <a:pt x="448" y="14"/>
                    </a:moveTo>
                    <a:cubicBezTo>
                      <a:pt x="448" y="12"/>
                      <a:pt x="447" y="13"/>
                      <a:pt x="448" y="14"/>
                    </a:cubicBezTo>
                    <a:close/>
                    <a:moveTo>
                      <a:pt x="447" y="11"/>
                    </a:moveTo>
                    <a:cubicBezTo>
                      <a:pt x="448" y="12"/>
                      <a:pt x="448" y="12"/>
                      <a:pt x="448" y="12"/>
                    </a:cubicBezTo>
                    <a:cubicBezTo>
                      <a:pt x="448" y="11"/>
                      <a:pt x="448" y="11"/>
                      <a:pt x="447" y="11"/>
                    </a:cubicBezTo>
                    <a:close/>
                    <a:moveTo>
                      <a:pt x="436" y="27"/>
                    </a:moveTo>
                    <a:cubicBezTo>
                      <a:pt x="436" y="26"/>
                      <a:pt x="435" y="26"/>
                      <a:pt x="435" y="26"/>
                    </a:cubicBezTo>
                    <a:cubicBezTo>
                      <a:pt x="435" y="26"/>
                      <a:pt x="435" y="26"/>
                      <a:pt x="435" y="26"/>
                    </a:cubicBezTo>
                    <a:cubicBezTo>
                      <a:pt x="435" y="26"/>
                      <a:pt x="435" y="26"/>
                      <a:pt x="435" y="26"/>
                    </a:cubicBezTo>
                    <a:cubicBezTo>
                      <a:pt x="435" y="27"/>
                      <a:pt x="435" y="27"/>
                      <a:pt x="435" y="27"/>
                    </a:cubicBezTo>
                    <a:cubicBezTo>
                      <a:pt x="435" y="27"/>
                      <a:pt x="435" y="27"/>
                      <a:pt x="436" y="27"/>
                    </a:cubicBezTo>
                    <a:cubicBezTo>
                      <a:pt x="436" y="27"/>
                      <a:pt x="436" y="27"/>
                      <a:pt x="436" y="27"/>
                    </a:cubicBezTo>
                    <a:close/>
                    <a:moveTo>
                      <a:pt x="434" y="27"/>
                    </a:moveTo>
                    <a:cubicBezTo>
                      <a:pt x="434" y="26"/>
                      <a:pt x="434" y="28"/>
                      <a:pt x="434" y="27"/>
                    </a:cubicBezTo>
                    <a:close/>
                    <a:moveTo>
                      <a:pt x="315" y="172"/>
                    </a:moveTo>
                    <a:cubicBezTo>
                      <a:pt x="315" y="172"/>
                      <a:pt x="315" y="171"/>
                      <a:pt x="315" y="172"/>
                    </a:cubicBezTo>
                    <a:close/>
                    <a:moveTo>
                      <a:pt x="431" y="29"/>
                    </a:moveTo>
                    <a:cubicBezTo>
                      <a:pt x="431" y="30"/>
                      <a:pt x="432" y="30"/>
                      <a:pt x="432" y="30"/>
                    </a:cubicBezTo>
                    <a:cubicBezTo>
                      <a:pt x="432" y="30"/>
                      <a:pt x="432" y="29"/>
                      <a:pt x="432" y="29"/>
                    </a:cubicBezTo>
                    <a:cubicBezTo>
                      <a:pt x="432" y="29"/>
                      <a:pt x="432" y="29"/>
                      <a:pt x="431" y="29"/>
                    </a:cubicBezTo>
                    <a:close/>
                    <a:moveTo>
                      <a:pt x="315" y="172"/>
                    </a:moveTo>
                    <a:cubicBezTo>
                      <a:pt x="315" y="172"/>
                      <a:pt x="315" y="172"/>
                      <a:pt x="315" y="172"/>
                    </a:cubicBezTo>
                    <a:cubicBezTo>
                      <a:pt x="315" y="171"/>
                      <a:pt x="315" y="172"/>
                      <a:pt x="315" y="172"/>
                    </a:cubicBezTo>
                    <a:close/>
                    <a:moveTo>
                      <a:pt x="445" y="11"/>
                    </a:moveTo>
                    <a:cubicBezTo>
                      <a:pt x="445" y="11"/>
                      <a:pt x="446" y="12"/>
                      <a:pt x="446" y="12"/>
                    </a:cubicBezTo>
                    <a:cubicBezTo>
                      <a:pt x="445" y="12"/>
                      <a:pt x="446" y="11"/>
                      <a:pt x="445" y="11"/>
                    </a:cubicBezTo>
                    <a:close/>
                    <a:moveTo>
                      <a:pt x="439" y="18"/>
                    </a:moveTo>
                    <a:cubicBezTo>
                      <a:pt x="440" y="18"/>
                      <a:pt x="440" y="19"/>
                      <a:pt x="440" y="18"/>
                    </a:cubicBezTo>
                    <a:cubicBezTo>
                      <a:pt x="440" y="18"/>
                      <a:pt x="440" y="18"/>
                      <a:pt x="439" y="18"/>
                    </a:cubicBezTo>
                    <a:close/>
                    <a:moveTo>
                      <a:pt x="429" y="31"/>
                    </a:moveTo>
                    <a:cubicBezTo>
                      <a:pt x="428" y="31"/>
                      <a:pt x="429" y="32"/>
                      <a:pt x="429" y="31"/>
                    </a:cubicBezTo>
                    <a:close/>
                    <a:moveTo>
                      <a:pt x="428" y="32"/>
                    </a:moveTo>
                    <a:cubicBezTo>
                      <a:pt x="428" y="32"/>
                      <a:pt x="427" y="32"/>
                      <a:pt x="428" y="32"/>
                    </a:cubicBezTo>
                    <a:cubicBezTo>
                      <a:pt x="428" y="32"/>
                      <a:pt x="428" y="32"/>
                      <a:pt x="428" y="32"/>
                    </a:cubicBezTo>
                    <a:close/>
                    <a:moveTo>
                      <a:pt x="427" y="33"/>
                    </a:moveTo>
                    <a:cubicBezTo>
                      <a:pt x="428" y="33"/>
                      <a:pt x="428" y="33"/>
                      <a:pt x="428" y="32"/>
                    </a:cubicBezTo>
                    <a:cubicBezTo>
                      <a:pt x="428" y="33"/>
                      <a:pt x="427" y="32"/>
                      <a:pt x="427" y="33"/>
                    </a:cubicBezTo>
                    <a:close/>
                    <a:moveTo>
                      <a:pt x="443" y="11"/>
                    </a:moveTo>
                    <a:cubicBezTo>
                      <a:pt x="444" y="11"/>
                      <a:pt x="444" y="12"/>
                      <a:pt x="445" y="11"/>
                    </a:cubicBezTo>
                    <a:cubicBezTo>
                      <a:pt x="444" y="11"/>
                      <a:pt x="444" y="11"/>
                      <a:pt x="443" y="11"/>
                    </a:cubicBezTo>
                    <a:close/>
                    <a:moveTo>
                      <a:pt x="442" y="13"/>
                    </a:moveTo>
                    <a:cubicBezTo>
                      <a:pt x="443" y="13"/>
                      <a:pt x="443" y="13"/>
                      <a:pt x="443" y="13"/>
                    </a:cubicBezTo>
                    <a:cubicBezTo>
                      <a:pt x="443" y="13"/>
                      <a:pt x="443" y="13"/>
                      <a:pt x="442" y="13"/>
                    </a:cubicBezTo>
                    <a:close/>
                    <a:moveTo>
                      <a:pt x="438" y="18"/>
                    </a:moveTo>
                    <a:cubicBezTo>
                      <a:pt x="438" y="19"/>
                      <a:pt x="438" y="19"/>
                      <a:pt x="439" y="18"/>
                    </a:cubicBezTo>
                    <a:cubicBezTo>
                      <a:pt x="438" y="18"/>
                      <a:pt x="438" y="18"/>
                      <a:pt x="438" y="18"/>
                    </a:cubicBezTo>
                    <a:close/>
                    <a:moveTo>
                      <a:pt x="427" y="32"/>
                    </a:moveTo>
                    <a:cubicBezTo>
                      <a:pt x="427" y="32"/>
                      <a:pt x="427" y="31"/>
                      <a:pt x="427" y="32"/>
                    </a:cubicBezTo>
                    <a:close/>
                    <a:moveTo>
                      <a:pt x="437" y="19"/>
                    </a:moveTo>
                    <a:cubicBezTo>
                      <a:pt x="437" y="19"/>
                      <a:pt x="437" y="19"/>
                      <a:pt x="437" y="19"/>
                    </a:cubicBezTo>
                    <a:close/>
                    <a:moveTo>
                      <a:pt x="442" y="13"/>
                    </a:moveTo>
                    <a:cubicBezTo>
                      <a:pt x="442" y="13"/>
                      <a:pt x="442" y="13"/>
                      <a:pt x="442" y="13"/>
                    </a:cubicBezTo>
                    <a:close/>
                    <a:moveTo>
                      <a:pt x="426" y="32"/>
                    </a:moveTo>
                    <a:cubicBezTo>
                      <a:pt x="427" y="32"/>
                      <a:pt x="426" y="31"/>
                      <a:pt x="426" y="32"/>
                    </a:cubicBezTo>
                    <a:close/>
                    <a:moveTo>
                      <a:pt x="426" y="30"/>
                    </a:moveTo>
                    <a:cubicBezTo>
                      <a:pt x="426" y="30"/>
                      <a:pt x="426" y="30"/>
                      <a:pt x="425" y="30"/>
                    </a:cubicBezTo>
                    <a:cubicBezTo>
                      <a:pt x="426" y="31"/>
                      <a:pt x="426" y="30"/>
                      <a:pt x="427" y="31"/>
                    </a:cubicBezTo>
                    <a:cubicBezTo>
                      <a:pt x="427" y="31"/>
                      <a:pt x="427" y="31"/>
                      <a:pt x="427" y="31"/>
                    </a:cubicBezTo>
                    <a:cubicBezTo>
                      <a:pt x="427" y="30"/>
                      <a:pt x="427" y="30"/>
                      <a:pt x="426" y="30"/>
                    </a:cubicBezTo>
                    <a:close/>
                    <a:moveTo>
                      <a:pt x="425" y="33"/>
                    </a:moveTo>
                    <a:cubicBezTo>
                      <a:pt x="425" y="33"/>
                      <a:pt x="425" y="33"/>
                      <a:pt x="425" y="33"/>
                    </a:cubicBezTo>
                    <a:cubicBezTo>
                      <a:pt x="425" y="33"/>
                      <a:pt x="425" y="33"/>
                      <a:pt x="425" y="33"/>
                    </a:cubicBezTo>
                    <a:close/>
                    <a:moveTo>
                      <a:pt x="445" y="9"/>
                    </a:moveTo>
                    <a:cubicBezTo>
                      <a:pt x="445" y="9"/>
                      <a:pt x="445" y="9"/>
                      <a:pt x="445" y="9"/>
                    </a:cubicBezTo>
                    <a:close/>
                    <a:moveTo>
                      <a:pt x="443" y="11"/>
                    </a:moveTo>
                    <a:cubicBezTo>
                      <a:pt x="442" y="10"/>
                      <a:pt x="443" y="11"/>
                      <a:pt x="443" y="11"/>
                    </a:cubicBezTo>
                    <a:close/>
                    <a:moveTo>
                      <a:pt x="437" y="18"/>
                    </a:moveTo>
                    <a:cubicBezTo>
                      <a:pt x="436" y="18"/>
                      <a:pt x="436" y="17"/>
                      <a:pt x="435" y="16"/>
                    </a:cubicBezTo>
                    <a:cubicBezTo>
                      <a:pt x="434" y="16"/>
                      <a:pt x="435" y="17"/>
                      <a:pt x="435" y="17"/>
                    </a:cubicBezTo>
                    <a:cubicBezTo>
                      <a:pt x="434" y="17"/>
                      <a:pt x="434" y="17"/>
                      <a:pt x="434" y="17"/>
                    </a:cubicBezTo>
                    <a:cubicBezTo>
                      <a:pt x="434" y="16"/>
                      <a:pt x="434" y="16"/>
                      <a:pt x="433" y="16"/>
                    </a:cubicBezTo>
                    <a:cubicBezTo>
                      <a:pt x="433" y="16"/>
                      <a:pt x="433" y="17"/>
                      <a:pt x="433" y="17"/>
                    </a:cubicBezTo>
                    <a:cubicBezTo>
                      <a:pt x="433" y="17"/>
                      <a:pt x="432" y="17"/>
                      <a:pt x="432" y="17"/>
                    </a:cubicBezTo>
                    <a:cubicBezTo>
                      <a:pt x="432" y="17"/>
                      <a:pt x="431" y="17"/>
                      <a:pt x="431" y="17"/>
                    </a:cubicBezTo>
                    <a:cubicBezTo>
                      <a:pt x="432" y="18"/>
                      <a:pt x="433" y="18"/>
                      <a:pt x="434" y="18"/>
                    </a:cubicBezTo>
                    <a:cubicBezTo>
                      <a:pt x="433" y="17"/>
                      <a:pt x="436" y="18"/>
                      <a:pt x="436" y="19"/>
                    </a:cubicBezTo>
                    <a:cubicBezTo>
                      <a:pt x="437" y="19"/>
                      <a:pt x="437" y="18"/>
                      <a:pt x="437" y="18"/>
                    </a:cubicBezTo>
                    <a:close/>
                    <a:moveTo>
                      <a:pt x="429" y="27"/>
                    </a:moveTo>
                    <a:cubicBezTo>
                      <a:pt x="429" y="27"/>
                      <a:pt x="429" y="27"/>
                      <a:pt x="429" y="27"/>
                    </a:cubicBezTo>
                    <a:cubicBezTo>
                      <a:pt x="429" y="27"/>
                      <a:pt x="429" y="26"/>
                      <a:pt x="429" y="27"/>
                    </a:cubicBezTo>
                    <a:close/>
                    <a:moveTo>
                      <a:pt x="425" y="30"/>
                    </a:moveTo>
                    <a:cubicBezTo>
                      <a:pt x="425" y="30"/>
                      <a:pt x="426" y="31"/>
                      <a:pt x="425" y="30"/>
                    </a:cubicBezTo>
                    <a:close/>
                    <a:moveTo>
                      <a:pt x="424" y="32"/>
                    </a:moveTo>
                    <a:cubicBezTo>
                      <a:pt x="423" y="32"/>
                      <a:pt x="424" y="32"/>
                      <a:pt x="424" y="32"/>
                    </a:cubicBezTo>
                    <a:close/>
                    <a:moveTo>
                      <a:pt x="423" y="32"/>
                    </a:moveTo>
                    <a:cubicBezTo>
                      <a:pt x="423" y="33"/>
                      <a:pt x="422" y="32"/>
                      <a:pt x="422" y="33"/>
                    </a:cubicBezTo>
                    <a:cubicBezTo>
                      <a:pt x="423" y="33"/>
                      <a:pt x="422" y="33"/>
                      <a:pt x="423" y="33"/>
                    </a:cubicBezTo>
                    <a:cubicBezTo>
                      <a:pt x="423" y="33"/>
                      <a:pt x="423" y="33"/>
                      <a:pt x="423" y="33"/>
                    </a:cubicBezTo>
                    <a:cubicBezTo>
                      <a:pt x="423" y="33"/>
                      <a:pt x="423" y="33"/>
                      <a:pt x="423" y="32"/>
                    </a:cubicBezTo>
                    <a:close/>
                    <a:moveTo>
                      <a:pt x="439" y="11"/>
                    </a:moveTo>
                    <a:cubicBezTo>
                      <a:pt x="439" y="11"/>
                      <a:pt x="440" y="11"/>
                      <a:pt x="440" y="11"/>
                    </a:cubicBezTo>
                    <a:cubicBezTo>
                      <a:pt x="440" y="11"/>
                      <a:pt x="439" y="10"/>
                      <a:pt x="439" y="11"/>
                    </a:cubicBezTo>
                    <a:close/>
                    <a:moveTo>
                      <a:pt x="442" y="9"/>
                    </a:moveTo>
                    <a:cubicBezTo>
                      <a:pt x="441" y="8"/>
                      <a:pt x="442" y="9"/>
                      <a:pt x="442" y="9"/>
                    </a:cubicBezTo>
                    <a:close/>
                    <a:moveTo>
                      <a:pt x="440" y="10"/>
                    </a:moveTo>
                    <a:cubicBezTo>
                      <a:pt x="441" y="11"/>
                      <a:pt x="440" y="10"/>
                      <a:pt x="440" y="10"/>
                    </a:cubicBezTo>
                    <a:close/>
                    <a:moveTo>
                      <a:pt x="438" y="12"/>
                    </a:moveTo>
                    <a:cubicBezTo>
                      <a:pt x="438" y="13"/>
                      <a:pt x="438" y="13"/>
                      <a:pt x="438" y="13"/>
                    </a:cubicBezTo>
                    <a:cubicBezTo>
                      <a:pt x="438" y="12"/>
                      <a:pt x="438" y="12"/>
                      <a:pt x="438" y="12"/>
                    </a:cubicBezTo>
                    <a:close/>
                    <a:moveTo>
                      <a:pt x="437" y="12"/>
                    </a:moveTo>
                    <a:cubicBezTo>
                      <a:pt x="438" y="13"/>
                      <a:pt x="437" y="13"/>
                      <a:pt x="438" y="13"/>
                    </a:cubicBezTo>
                    <a:cubicBezTo>
                      <a:pt x="438" y="13"/>
                      <a:pt x="437" y="12"/>
                      <a:pt x="437" y="12"/>
                    </a:cubicBezTo>
                    <a:close/>
                    <a:moveTo>
                      <a:pt x="441" y="8"/>
                    </a:moveTo>
                    <a:cubicBezTo>
                      <a:pt x="441" y="8"/>
                      <a:pt x="441" y="9"/>
                      <a:pt x="441" y="9"/>
                    </a:cubicBezTo>
                    <a:cubicBezTo>
                      <a:pt x="441" y="9"/>
                      <a:pt x="441" y="9"/>
                      <a:pt x="441" y="9"/>
                    </a:cubicBezTo>
                    <a:cubicBezTo>
                      <a:pt x="441" y="9"/>
                      <a:pt x="441" y="9"/>
                      <a:pt x="441" y="9"/>
                    </a:cubicBezTo>
                    <a:cubicBezTo>
                      <a:pt x="441" y="9"/>
                      <a:pt x="441" y="8"/>
                      <a:pt x="441" y="8"/>
                    </a:cubicBezTo>
                    <a:close/>
                    <a:moveTo>
                      <a:pt x="422" y="32"/>
                    </a:moveTo>
                    <a:cubicBezTo>
                      <a:pt x="422" y="32"/>
                      <a:pt x="422" y="32"/>
                      <a:pt x="422" y="32"/>
                    </a:cubicBezTo>
                    <a:close/>
                    <a:moveTo>
                      <a:pt x="434" y="10"/>
                    </a:moveTo>
                    <a:cubicBezTo>
                      <a:pt x="433" y="10"/>
                      <a:pt x="433" y="10"/>
                      <a:pt x="433" y="10"/>
                    </a:cubicBezTo>
                    <a:cubicBezTo>
                      <a:pt x="430" y="9"/>
                      <a:pt x="428" y="10"/>
                      <a:pt x="426" y="9"/>
                    </a:cubicBezTo>
                    <a:cubicBezTo>
                      <a:pt x="425" y="9"/>
                      <a:pt x="424" y="10"/>
                      <a:pt x="424" y="10"/>
                    </a:cubicBezTo>
                    <a:cubicBezTo>
                      <a:pt x="425" y="11"/>
                      <a:pt x="426" y="10"/>
                      <a:pt x="426" y="10"/>
                    </a:cubicBezTo>
                    <a:cubicBezTo>
                      <a:pt x="427" y="11"/>
                      <a:pt x="428" y="10"/>
                      <a:pt x="429" y="11"/>
                    </a:cubicBezTo>
                    <a:cubicBezTo>
                      <a:pt x="430" y="11"/>
                      <a:pt x="429" y="10"/>
                      <a:pt x="430" y="10"/>
                    </a:cubicBezTo>
                    <a:cubicBezTo>
                      <a:pt x="431" y="11"/>
                      <a:pt x="431" y="11"/>
                      <a:pt x="432" y="11"/>
                    </a:cubicBezTo>
                    <a:cubicBezTo>
                      <a:pt x="434" y="10"/>
                      <a:pt x="436" y="11"/>
                      <a:pt x="438" y="11"/>
                    </a:cubicBezTo>
                    <a:cubicBezTo>
                      <a:pt x="437" y="10"/>
                      <a:pt x="435" y="11"/>
                      <a:pt x="434" y="10"/>
                    </a:cubicBezTo>
                    <a:close/>
                    <a:moveTo>
                      <a:pt x="436" y="12"/>
                    </a:moveTo>
                    <a:cubicBezTo>
                      <a:pt x="436" y="12"/>
                      <a:pt x="436" y="13"/>
                      <a:pt x="436" y="12"/>
                    </a:cubicBezTo>
                    <a:close/>
                    <a:moveTo>
                      <a:pt x="425" y="26"/>
                    </a:moveTo>
                    <a:cubicBezTo>
                      <a:pt x="424" y="25"/>
                      <a:pt x="425" y="26"/>
                      <a:pt x="425" y="26"/>
                    </a:cubicBezTo>
                    <a:close/>
                    <a:moveTo>
                      <a:pt x="424" y="26"/>
                    </a:moveTo>
                    <a:cubicBezTo>
                      <a:pt x="424" y="26"/>
                      <a:pt x="424" y="27"/>
                      <a:pt x="425" y="26"/>
                    </a:cubicBezTo>
                    <a:cubicBezTo>
                      <a:pt x="424" y="26"/>
                      <a:pt x="424" y="26"/>
                      <a:pt x="424" y="26"/>
                    </a:cubicBezTo>
                    <a:close/>
                    <a:moveTo>
                      <a:pt x="423" y="27"/>
                    </a:moveTo>
                    <a:cubicBezTo>
                      <a:pt x="423" y="26"/>
                      <a:pt x="424" y="27"/>
                      <a:pt x="423" y="27"/>
                    </a:cubicBezTo>
                    <a:close/>
                    <a:moveTo>
                      <a:pt x="435" y="13"/>
                    </a:moveTo>
                    <a:cubicBezTo>
                      <a:pt x="434" y="12"/>
                      <a:pt x="435" y="13"/>
                      <a:pt x="435" y="13"/>
                    </a:cubicBezTo>
                    <a:close/>
                    <a:moveTo>
                      <a:pt x="430" y="17"/>
                    </a:moveTo>
                    <a:cubicBezTo>
                      <a:pt x="429" y="17"/>
                      <a:pt x="430" y="18"/>
                      <a:pt x="430" y="17"/>
                    </a:cubicBezTo>
                    <a:close/>
                    <a:moveTo>
                      <a:pt x="416" y="33"/>
                    </a:moveTo>
                    <a:cubicBezTo>
                      <a:pt x="416" y="34"/>
                      <a:pt x="416" y="34"/>
                      <a:pt x="416" y="34"/>
                    </a:cubicBezTo>
                    <a:cubicBezTo>
                      <a:pt x="416" y="33"/>
                      <a:pt x="416" y="33"/>
                      <a:pt x="416" y="33"/>
                    </a:cubicBezTo>
                    <a:close/>
                    <a:moveTo>
                      <a:pt x="433" y="13"/>
                    </a:moveTo>
                    <a:cubicBezTo>
                      <a:pt x="432" y="13"/>
                      <a:pt x="432" y="12"/>
                      <a:pt x="431" y="13"/>
                    </a:cubicBezTo>
                    <a:cubicBezTo>
                      <a:pt x="430" y="13"/>
                      <a:pt x="430" y="12"/>
                      <a:pt x="430" y="12"/>
                    </a:cubicBezTo>
                    <a:cubicBezTo>
                      <a:pt x="430" y="11"/>
                      <a:pt x="431" y="12"/>
                      <a:pt x="431" y="11"/>
                    </a:cubicBezTo>
                    <a:cubicBezTo>
                      <a:pt x="432" y="12"/>
                      <a:pt x="432" y="12"/>
                      <a:pt x="433" y="12"/>
                    </a:cubicBezTo>
                    <a:cubicBezTo>
                      <a:pt x="433" y="13"/>
                      <a:pt x="433" y="13"/>
                      <a:pt x="433" y="13"/>
                    </a:cubicBezTo>
                    <a:close/>
                    <a:moveTo>
                      <a:pt x="430" y="12"/>
                    </a:moveTo>
                    <a:cubicBezTo>
                      <a:pt x="430" y="12"/>
                      <a:pt x="431" y="12"/>
                      <a:pt x="430" y="12"/>
                    </a:cubicBezTo>
                    <a:close/>
                    <a:moveTo>
                      <a:pt x="418" y="31"/>
                    </a:moveTo>
                    <a:cubicBezTo>
                      <a:pt x="418" y="31"/>
                      <a:pt x="418" y="31"/>
                      <a:pt x="418" y="31"/>
                    </a:cubicBezTo>
                    <a:close/>
                    <a:moveTo>
                      <a:pt x="437" y="7"/>
                    </a:moveTo>
                    <a:cubicBezTo>
                      <a:pt x="436" y="7"/>
                      <a:pt x="437" y="8"/>
                      <a:pt x="437" y="7"/>
                    </a:cubicBezTo>
                    <a:close/>
                    <a:moveTo>
                      <a:pt x="429" y="16"/>
                    </a:moveTo>
                    <a:cubicBezTo>
                      <a:pt x="429" y="16"/>
                      <a:pt x="430" y="16"/>
                      <a:pt x="429" y="16"/>
                    </a:cubicBezTo>
                    <a:close/>
                    <a:moveTo>
                      <a:pt x="428" y="17"/>
                    </a:moveTo>
                    <a:cubicBezTo>
                      <a:pt x="427" y="17"/>
                      <a:pt x="429" y="18"/>
                      <a:pt x="428" y="17"/>
                    </a:cubicBezTo>
                    <a:close/>
                    <a:moveTo>
                      <a:pt x="421" y="27"/>
                    </a:moveTo>
                    <a:cubicBezTo>
                      <a:pt x="420" y="26"/>
                      <a:pt x="421" y="27"/>
                      <a:pt x="421" y="27"/>
                    </a:cubicBezTo>
                    <a:close/>
                    <a:moveTo>
                      <a:pt x="425" y="17"/>
                    </a:moveTo>
                    <a:cubicBezTo>
                      <a:pt x="426" y="18"/>
                      <a:pt x="427" y="18"/>
                      <a:pt x="427" y="18"/>
                    </a:cubicBezTo>
                    <a:cubicBezTo>
                      <a:pt x="427" y="17"/>
                      <a:pt x="426" y="17"/>
                      <a:pt x="425" y="17"/>
                    </a:cubicBezTo>
                    <a:close/>
                    <a:moveTo>
                      <a:pt x="415" y="31"/>
                    </a:moveTo>
                    <a:cubicBezTo>
                      <a:pt x="415" y="31"/>
                      <a:pt x="415" y="31"/>
                      <a:pt x="415" y="31"/>
                    </a:cubicBezTo>
                    <a:cubicBezTo>
                      <a:pt x="415" y="32"/>
                      <a:pt x="416" y="31"/>
                      <a:pt x="415" y="31"/>
                    </a:cubicBezTo>
                    <a:close/>
                    <a:moveTo>
                      <a:pt x="415" y="32"/>
                    </a:moveTo>
                    <a:cubicBezTo>
                      <a:pt x="415" y="32"/>
                      <a:pt x="415" y="32"/>
                      <a:pt x="415" y="31"/>
                    </a:cubicBezTo>
                    <a:cubicBezTo>
                      <a:pt x="414" y="32"/>
                      <a:pt x="414" y="32"/>
                      <a:pt x="414" y="32"/>
                    </a:cubicBezTo>
                    <a:cubicBezTo>
                      <a:pt x="414" y="32"/>
                      <a:pt x="415" y="32"/>
                      <a:pt x="415" y="32"/>
                    </a:cubicBezTo>
                    <a:close/>
                    <a:moveTo>
                      <a:pt x="420" y="25"/>
                    </a:moveTo>
                    <a:cubicBezTo>
                      <a:pt x="419" y="25"/>
                      <a:pt x="420" y="26"/>
                      <a:pt x="420" y="25"/>
                    </a:cubicBezTo>
                    <a:close/>
                    <a:moveTo>
                      <a:pt x="432" y="8"/>
                    </a:moveTo>
                    <a:cubicBezTo>
                      <a:pt x="433" y="9"/>
                      <a:pt x="433" y="9"/>
                      <a:pt x="434" y="8"/>
                    </a:cubicBezTo>
                    <a:cubicBezTo>
                      <a:pt x="433" y="8"/>
                      <a:pt x="432" y="8"/>
                      <a:pt x="432" y="8"/>
                    </a:cubicBezTo>
                    <a:close/>
                    <a:moveTo>
                      <a:pt x="427" y="17"/>
                    </a:moveTo>
                    <a:cubicBezTo>
                      <a:pt x="427" y="16"/>
                      <a:pt x="426" y="16"/>
                      <a:pt x="426" y="17"/>
                    </a:cubicBezTo>
                    <a:cubicBezTo>
                      <a:pt x="426" y="17"/>
                      <a:pt x="427" y="17"/>
                      <a:pt x="427" y="17"/>
                    </a:cubicBezTo>
                    <a:close/>
                    <a:moveTo>
                      <a:pt x="413" y="33"/>
                    </a:moveTo>
                    <a:cubicBezTo>
                      <a:pt x="413" y="33"/>
                      <a:pt x="413" y="33"/>
                      <a:pt x="412" y="34"/>
                    </a:cubicBezTo>
                    <a:cubicBezTo>
                      <a:pt x="413" y="34"/>
                      <a:pt x="413" y="34"/>
                      <a:pt x="413" y="34"/>
                    </a:cubicBezTo>
                    <a:cubicBezTo>
                      <a:pt x="413" y="34"/>
                      <a:pt x="413" y="34"/>
                      <a:pt x="413" y="33"/>
                    </a:cubicBezTo>
                    <a:cubicBezTo>
                      <a:pt x="413" y="33"/>
                      <a:pt x="413" y="33"/>
                      <a:pt x="413" y="33"/>
                    </a:cubicBezTo>
                    <a:close/>
                    <a:moveTo>
                      <a:pt x="413" y="32"/>
                    </a:moveTo>
                    <a:cubicBezTo>
                      <a:pt x="414" y="32"/>
                      <a:pt x="414" y="32"/>
                      <a:pt x="414" y="32"/>
                    </a:cubicBezTo>
                    <a:cubicBezTo>
                      <a:pt x="414" y="32"/>
                      <a:pt x="414" y="32"/>
                      <a:pt x="413" y="32"/>
                    </a:cubicBezTo>
                    <a:close/>
                    <a:moveTo>
                      <a:pt x="425" y="16"/>
                    </a:moveTo>
                    <a:cubicBezTo>
                      <a:pt x="425" y="16"/>
                      <a:pt x="425" y="16"/>
                      <a:pt x="425" y="16"/>
                    </a:cubicBezTo>
                    <a:cubicBezTo>
                      <a:pt x="425" y="17"/>
                      <a:pt x="426" y="17"/>
                      <a:pt x="426" y="17"/>
                    </a:cubicBezTo>
                    <a:cubicBezTo>
                      <a:pt x="426" y="16"/>
                      <a:pt x="426" y="16"/>
                      <a:pt x="425" y="16"/>
                    </a:cubicBezTo>
                    <a:close/>
                    <a:moveTo>
                      <a:pt x="428" y="11"/>
                    </a:moveTo>
                    <a:cubicBezTo>
                      <a:pt x="428" y="11"/>
                      <a:pt x="427" y="12"/>
                      <a:pt x="426" y="12"/>
                    </a:cubicBezTo>
                    <a:cubicBezTo>
                      <a:pt x="426" y="13"/>
                      <a:pt x="427" y="12"/>
                      <a:pt x="427" y="13"/>
                    </a:cubicBezTo>
                    <a:cubicBezTo>
                      <a:pt x="428" y="12"/>
                      <a:pt x="428" y="12"/>
                      <a:pt x="429" y="12"/>
                    </a:cubicBezTo>
                    <a:cubicBezTo>
                      <a:pt x="429" y="12"/>
                      <a:pt x="429" y="11"/>
                      <a:pt x="428" y="11"/>
                    </a:cubicBezTo>
                    <a:close/>
                    <a:moveTo>
                      <a:pt x="417" y="25"/>
                    </a:moveTo>
                    <a:cubicBezTo>
                      <a:pt x="417" y="25"/>
                      <a:pt x="416" y="25"/>
                      <a:pt x="416" y="26"/>
                    </a:cubicBezTo>
                    <a:cubicBezTo>
                      <a:pt x="417" y="26"/>
                      <a:pt x="418" y="25"/>
                      <a:pt x="417" y="25"/>
                    </a:cubicBezTo>
                    <a:close/>
                    <a:moveTo>
                      <a:pt x="424" y="16"/>
                    </a:moveTo>
                    <a:cubicBezTo>
                      <a:pt x="423" y="17"/>
                      <a:pt x="423" y="17"/>
                      <a:pt x="423" y="17"/>
                    </a:cubicBezTo>
                    <a:cubicBezTo>
                      <a:pt x="424" y="17"/>
                      <a:pt x="424" y="17"/>
                      <a:pt x="424" y="17"/>
                    </a:cubicBezTo>
                    <a:cubicBezTo>
                      <a:pt x="424" y="17"/>
                      <a:pt x="424" y="17"/>
                      <a:pt x="424" y="16"/>
                    </a:cubicBezTo>
                    <a:close/>
                    <a:moveTo>
                      <a:pt x="430" y="8"/>
                    </a:moveTo>
                    <a:cubicBezTo>
                      <a:pt x="430" y="8"/>
                      <a:pt x="431" y="9"/>
                      <a:pt x="431" y="8"/>
                    </a:cubicBezTo>
                    <a:cubicBezTo>
                      <a:pt x="431" y="8"/>
                      <a:pt x="430" y="8"/>
                      <a:pt x="430" y="8"/>
                    </a:cubicBezTo>
                    <a:close/>
                    <a:moveTo>
                      <a:pt x="424" y="16"/>
                    </a:moveTo>
                    <a:cubicBezTo>
                      <a:pt x="424" y="16"/>
                      <a:pt x="424" y="16"/>
                      <a:pt x="424" y="16"/>
                    </a:cubicBezTo>
                    <a:cubicBezTo>
                      <a:pt x="424" y="16"/>
                      <a:pt x="423" y="16"/>
                      <a:pt x="424" y="16"/>
                    </a:cubicBezTo>
                    <a:close/>
                    <a:moveTo>
                      <a:pt x="422" y="16"/>
                    </a:moveTo>
                    <a:cubicBezTo>
                      <a:pt x="422" y="16"/>
                      <a:pt x="422" y="16"/>
                      <a:pt x="422" y="16"/>
                    </a:cubicBezTo>
                    <a:cubicBezTo>
                      <a:pt x="422" y="16"/>
                      <a:pt x="422" y="16"/>
                      <a:pt x="422" y="16"/>
                    </a:cubicBezTo>
                    <a:cubicBezTo>
                      <a:pt x="422" y="16"/>
                      <a:pt x="422" y="16"/>
                      <a:pt x="422" y="16"/>
                    </a:cubicBezTo>
                    <a:cubicBezTo>
                      <a:pt x="422" y="16"/>
                      <a:pt x="422" y="16"/>
                      <a:pt x="422" y="16"/>
                    </a:cubicBezTo>
                    <a:close/>
                    <a:moveTo>
                      <a:pt x="428" y="8"/>
                    </a:moveTo>
                    <a:cubicBezTo>
                      <a:pt x="428" y="8"/>
                      <a:pt x="429" y="8"/>
                      <a:pt x="429" y="8"/>
                    </a:cubicBezTo>
                    <a:cubicBezTo>
                      <a:pt x="428" y="8"/>
                      <a:pt x="428" y="8"/>
                      <a:pt x="428" y="8"/>
                    </a:cubicBezTo>
                    <a:close/>
                    <a:moveTo>
                      <a:pt x="409" y="31"/>
                    </a:moveTo>
                    <a:cubicBezTo>
                      <a:pt x="409" y="31"/>
                      <a:pt x="409" y="32"/>
                      <a:pt x="409" y="31"/>
                    </a:cubicBezTo>
                    <a:close/>
                    <a:moveTo>
                      <a:pt x="424" y="12"/>
                    </a:moveTo>
                    <a:cubicBezTo>
                      <a:pt x="424" y="11"/>
                      <a:pt x="424" y="13"/>
                      <a:pt x="424" y="12"/>
                    </a:cubicBezTo>
                    <a:close/>
                    <a:moveTo>
                      <a:pt x="427" y="8"/>
                    </a:moveTo>
                    <a:cubicBezTo>
                      <a:pt x="427" y="8"/>
                      <a:pt x="427" y="8"/>
                      <a:pt x="427" y="8"/>
                    </a:cubicBezTo>
                    <a:close/>
                    <a:moveTo>
                      <a:pt x="420" y="12"/>
                    </a:moveTo>
                    <a:cubicBezTo>
                      <a:pt x="421" y="13"/>
                      <a:pt x="421" y="11"/>
                      <a:pt x="421" y="12"/>
                    </a:cubicBezTo>
                    <a:cubicBezTo>
                      <a:pt x="422" y="12"/>
                      <a:pt x="422" y="12"/>
                      <a:pt x="423" y="11"/>
                    </a:cubicBezTo>
                    <a:cubicBezTo>
                      <a:pt x="422" y="11"/>
                      <a:pt x="421" y="11"/>
                      <a:pt x="420" y="12"/>
                    </a:cubicBezTo>
                    <a:close/>
                    <a:moveTo>
                      <a:pt x="422" y="10"/>
                    </a:moveTo>
                    <a:cubicBezTo>
                      <a:pt x="422" y="10"/>
                      <a:pt x="423" y="10"/>
                      <a:pt x="423" y="10"/>
                    </a:cubicBezTo>
                    <a:cubicBezTo>
                      <a:pt x="423" y="10"/>
                      <a:pt x="422" y="10"/>
                      <a:pt x="422" y="10"/>
                    </a:cubicBezTo>
                    <a:close/>
                    <a:moveTo>
                      <a:pt x="417" y="15"/>
                    </a:moveTo>
                    <a:cubicBezTo>
                      <a:pt x="417" y="15"/>
                      <a:pt x="416" y="14"/>
                      <a:pt x="416" y="15"/>
                    </a:cubicBezTo>
                    <a:cubicBezTo>
                      <a:pt x="416" y="15"/>
                      <a:pt x="417" y="15"/>
                      <a:pt x="417" y="16"/>
                    </a:cubicBezTo>
                    <a:cubicBezTo>
                      <a:pt x="416" y="15"/>
                      <a:pt x="416" y="15"/>
                      <a:pt x="416" y="16"/>
                    </a:cubicBezTo>
                    <a:cubicBezTo>
                      <a:pt x="416" y="16"/>
                      <a:pt x="416" y="16"/>
                      <a:pt x="416" y="16"/>
                    </a:cubicBezTo>
                    <a:cubicBezTo>
                      <a:pt x="416" y="15"/>
                      <a:pt x="417" y="16"/>
                      <a:pt x="418" y="16"/>
                    </a:cubicBezTo>
                    <a:cubicBezTo>
                      <a:pt x="417" y="15"/>
                      <a:pt x="417" y="15"/>
                      <a:pt x="417" y="15"/>
                    </a:cubicBezTo>
                    <a:close/>
                    <a:moveTo>
                      <a:pt x="420" y="9"/>
                    </a:moveTo>
                    <a:cubicBezTo>
                      <a:pt x="420" y="9"/>
                      <a:pt x="420" y="9"/>
                      <a:pt x="420" y="9"/>
                    </a:cubicBezTo>
                    <a:cubicBezTo>
                      <a:pt x="420" y="10"/>
                      <a:pt x="421" y="11"/>
                      <a:pt x="422" y="10"/>
                    </a:cubicBezTo>
                    <a:cubicBezTo>
                      <a:pt x="421" y="10"/>
                      <a:pt x="421" y="9"/>
                      <a:pt x="420" y="9"/>
                    </a:cubicBezTo>
                    <a:close/>
                    <a:moveTo>
                      <a:pt x="281" y="179"/>
                    </a:moveTo>
                    <a:cubicBezTo>
                      <a:pt x="282" y="179"/>
                      <a:pt x="282" y="178"/>
                      <a:pt x="283" y="179"/>
                    </a:cubicBezTo>
                    <a:cubicBezTo>
                      <a:pt x="283" y="179"/>
                      <a:pt x="283" y="179"/>
                      <a:pt x="283" y="179"/>
                    </a:cubicBezTo>
                    <a:cubicBezTo>
                      <a:pt x="282" y="178"/>
                      <a:pt x="282" y="179"/>
                      <a:pt x="281" y="179"/>
                    </a:cubicBezTo>
                    <a:close/>
                    <a:moveTo>
                      <a:pt x="414" y="17"/>
                    </a:moveTo>
                    <a:cubicBezTo>
                      <a:pt x="414" y="17"/>
                      <a:pt x="415" y="18"/>
                      <a:pt x="415" y="18"/>
                    </a:cubicBezTo>
                    <a:cubicBezTo>
                      <a:pt x="415" y="17"/>
                      <a:pt x="414" y="17"/>
                      <a:pt x="414" y="17"/>
                    </a:cubicBezTo>
                    <a:close/>
                    <a:moveTo>
                      <a:pt x="279" y="180"/>
                    </a:moveTo>
                    <a:cubicBezTo>
                      <a:pt x="280" y="180"/>
                      <a:pt x="280" y="180"/>
                      <a:pt x="281" y="180"/>
                    </a:cubicBezTo>
                    <a:cubicBezTo>
                      <a:pt x="281" y="179"/>
                      <a:pt x="280" y="180"/>
                      <a:pt x="279" y="180"/>
                    </a:cubicBezTo>
                    <a:close/>
                    <a:moveTo>
                      <a:pt x="415" y="17"/>
                    </a:moveTo>
                    <a:cubicBezTo>
                      <a:pt x="414" y="17"/>
                      <a:pt x="415" y="18"/>
                      <a:pt x="415" y="17"/>
                    </a:cubicBezTo>
                    <a:close/>
                    <a:moveTo>
                      <a:pt x="418" y="10"/>
                    </a:moveTo>
                    <a:cubicBezTo>
                      <a:pt x="418" y="11"/>
                      <a:pt x="418" y="11"/>
                      <a:pt x="418" y="11"/>
                    </a:cubicBezTo>
                    <a:cubicBezTo>
                      <a:pt x="418" y="12"/>
                      <a:pt x="419" y="12"/>
                      <a:pt x="419" y="11"/>
                    </a:cubicBezTo>
                    <a:cubicBezTo>
                      <a:pt x="419" y="11"/>
                      <a:pt x="419" y="11"/>
                      <a:pt x="418" y="10"/>
                    </a:cubicBezTo>
                    <a:close/>
                    <a:moveTo>
                      <a:pt x="415" y="16"/>
                    </a:moveTo>
                    <a:cubicBezTo>
                      <a:pt x="415" y="15"/>
                      <a:pt x="416" y="16"/>
                      <a:pt x="415" y="16"/>
                    </a:cubicBezTo>
                    <a:close/>
                    <a:moveTo>
                      <a:pt x="418" y="9"/>
                    </a:moveTo>
                    <a:cubicBezTo>
                      <a:pt x="419" y="10"/>
                      <a:pt x="419" y="10"/>
                      <a:pt x="420" y="9"/>
                    </a:cubicBezTo>
                    <a:cubicBezTo>
                      <a:pt x="419" y="9"/>
                      <a:pt x="419" y="9"/>
                      <a:pt x="418" y="9"/>
                    </a:cubicBezTo>
                    <a:close/>
                    <a:moveTo>
                      <a:pt x="417" y="11"/>
                    </a:moveTo>
                    <a:cubicBezTo>
                      <a:pt x="416" y="12"/>
                      <a:pt x="417" y="11"/>
                      <a:pt x="417" y="11"/>
                    </a:cubicBezTo>
                    <a:close/>
                    <a:moveTo>
                      <a:pt x="417" y="11"/>
                    </a:moveTo>
                    <a:cubicBezTo>
                      <a:pt x="417" y="11"/>
                      <a:pt x="417" y="11"/>
                      <a:pt x="417" y="10"/>
                    </a:cubicBezTo>
                    <a:cubicBezTo>
                      <a:pt x="417" y="11"/>
                      <a:pt x="417" y="11"/>
                      <a:pt x="417" y="11"/>
                    </a:cubicBezTo>
                    <a:cubicBezTo>
                      <a:pt x="417" y="11"/>
                      <a:pt x="417" y="11"/>
                      <a:pt x="417" y="11"/>
                    </a:cubicBezTo>
                    <a:close/>
                    <a:moveTo>
                      <a:pt x="278" y="179"/>
                    </a:moveTo>
                    <a:cubicBezTo>
                      <a:pt x="277" y="179"/>
                      <a:pt x="277" y="179"/>
                      <a:pt x="276" y="179"/>
                    </a:cubicBezTo>
                    <a:cubicBezTo>
                      <a:pt x="277" y="180"/>
                      <a:pt x="278" y="180"/>
                      <a:pt x="278" y="179"/>
                    </a:cubicBezTo>
                    <a:close/>
                    <a:moveTo>
                      <a:pt x="417" y="9"/>
                    </a:moveTo>
                    <a:cubicBezTo>
                      <a:pt x="417" y="10"/>
                      <a:pt x="418" y="9"/>
                      <a:pt x="418" y="9"/>
                    </a:cubicBezTo>
                    <a:cubicBezTo>
                      <a:pt x="418" y="9"/>
                      <a:pt x="417" y="9"/>
                      <a:pt x="417" y="9"/>
                    </a:cubicBezTo>
                    <a:close/>
                    <a:moveTo>
                      <a:pt x="279" y="178"/>
                    </a:moveTo>
                    <a:cubicBezTo>
                      <a:pt x="279" y="178"/>
                      <a:pt x="279" y="178"/>
                      <a:pt x="279" y="178"/>
                    </a:cubicBezTo>
                    <a:close/>
                    <a:moveTo>
                      <a:pt x="416" y="9"/>
                    </a:moveTo>
                    <a:cubicBezTo>
                      <a:pt x="416" y="9"/>
                      <a:pt x="416" y="9"/>
                      <a:pt x="416" y="9"/>
                    </a:cubicBezTo>
                    <a:cubicBezTo>
                      <a:pt x="417" y="9"/>
                      <a:pt x="416" y="8"/>
                      <a:pt x="416" y="9"/>
                    </a:cubicBezTo>
                    <a:close/>
                    <a:moveTo>
                      <a:pt x="417" y="7"/>
                    </a:moveTo>
                    <a:cubicBezTo>
                      <a:pt x="417" y="7"/>
                      <a:pt x="417" y="7"/>
                      <a:pt x="416" y="7"/>
                    </a:cubicBezTo>
                    <a:cubicBezTo>
                      <a:pt x="416" y="7"/>
                      <a:pt x="416" y="8"/>
                      <a:pt x="416" y="8"/>
                    </a:cubicBezTo>
                    <a:cubicBezTo>
                      <a:pt x="417" y="8"/>
                      <a:pt x="416" y="7"/>
                      <a:pt x="417" y="7"/>
                    </a:cubicBezTo>
                    <a:close/>
                    <a:moveTo>
                      <a:pt x="414" y="8"/>
                    </a:moveTo>
                    <a:cubicBezTo>
                      <a:pt x="414" y="9"/>
                      <a:pt x="413" y="8"/>
                      <a:pt x="413" y="9"/>
                    </a:cubicBezTo>
                    <a:cubicBezTo>
                      <a:pt x="413" y="10"/>
                      <a:pt x="414" y="9"/>
                      <a:pt x="415" y="10"/>
                    </a:cubicBezTo>
                    <a:cubicBezTo>
                      <a:pt x="415" y="9"/>
                      <a:pt x="416" y="9"/>
                      <a:pt x="416" y="9"/>
                    </a:cubicBezTo>
                    <a:cubicBezTo>
                      <a:pt x="415" y="9"/>
                      <a:pt x="414" y="9"/>
                      <a:pt x="414" y="8"/>
                    </a:cubicBezTo>
                    <a:close/>
                    <a:moveTo>
                      <a:pt x="275" y="179"/>
                    </a:moveTo>
                    <a:cubicBezTo>
                      <a:pt x="275" y="179"/>
                      <a:pt x="275" y="179"/>
                      <a:pt x="275" y="179"/>
                    </a:cubicBezTo>
                    <a:close/>
                    <a:moveTo>
                      <a:pt x="274" y="179"/>
                    </a:moveTo>
                    <a:cubicBezTo>
                      <a:pt x="275" y="180"/>
                      <a:pt x="275" y="179"/>
                      <a:pt x="275" y="179"/>
                    </a:cubicBezTo>
                    <a:cubicBezTo>
                      <a:pt x="275" y="179"/>
                      <a:pt x="274" y="179"/>
                      <a:pt x="274" y="179"/>
                    </a:cubicBezTo>
                    <a:close/>
                    <a:moveTo>
                      <a:pt x="416" y="8"/>
                    </a:moveTo>
                    <a:cubicBezTo>
                      <a:pt x="415" y="7"/>
                      <a:pt x="416" y="8"/>
                      <a:pt x="416" y="8"/>
                    </a:cubicBezTo>
                    <a:close/>
                    <a:moveTo>
                      <a:pt x="409" y="15"/>
                    </a:moveTo>
                    <a:cubicBezTo>
                      <a:pt x="409" y="15"/>
                      <a:pt x="409" y="16"/>
                      <a:pt x="410" y="15"/>
                    </a:cubicBezTo>
                    <a:cubicBezTo>
                      <a:pt x="410" y="15"/>
                      <a:pt x="409" y="15"/>
                      <a:pt x="409" y="15"/>
                    </a:cubicBezTo>
                    <a:close/>
                    <a:moveTo>
                      <a:pt x="415" y="7"/>
                    </a:moveTo>
                    <a:cubicBezTo>
                      <a:pt x="416" y="7"/>
                      <a:pt x="415" y="7"/>
                      <a:pt x="415" y="7"/>
                    </a:cubicBezTo>
                    <a:close/>
                    <a:moveTo>
                      <a:pt x="414" y="8"/>
                    </a:moveTo>
                    <a:cubicBezTo>
                      <a:pt x="414" y="8"/>
                      <a:pt x="414" y="8"/>
                      <a:pt x="415" y="8"/>
                    </a:cubicBezTo>
                    <a:cubicBezTo>
                      <a:pt x="414" y="8"/>
                      <a:pt x="414" y="8"/>
                      <a:pt x="414" y="8"/>
                    </a:cubicBezTo>
                    <a:close/>
                    <a:moveTo>
                      <a:pt x="411" y="11"/>
                    </a:moveTo>
                    <a:cubicBezTo>
                      <a:pt x="410" y="10"/>
                      <a:pt x="411" y="11"/>
                      <a:pt x="411" y="11"/>
                    </a:cubicBezTo>
                    <a:close/>
                    <a:moveTo>
                      <a:pt x="410" y="9"/>
                    </a:moveTo>
                    <a:cubicBezTo>
                      <a:pt x="411" y="9"/>
                      <a:pt x="411" y="9"/>
                      <a:pt x="411" y="8"/>
                    </a:cubicBezTo>
                    <a:cubicBezTo>
                      <a:pt x="411" y="8"/>
                      <a:pt x="411" y="9"/>
                      <a:pt x="410" y="9"/>
                    </a:cubicBezTo>
                    <a:close/>
                    <a:moveTo>
                      <a:pt x="409" y="9"/>
                    </a:moveTo>
                    <a:cubicBezTo>
                      <a:pt x="409" y="9"/>
                      <a:pt x="409" y="9"/>
                      <a:pt x="409" y="9"/>
                    </a:cubicBezTo>
                    <a:cubicBezTo>
                      <a:pt x="409" y="9"/>
                      <a:pt x="409" y="10"/>
                      <a:pt x="409" y="10"/>
                    </a:cubicBezTo>
                    <a:cubicBezTo>
                      <a:pt x="409" y="10"/>
                      <a:pt x="409" y="9"/>
                      <a:pt x="409" y="9"/>
                    </a:cubicBezTo>
                    <a:cubicBezTo>
                      <a:pt x="409" y="9"/>
                      <a:pt x="409" y="9"/>
                      <a:pt x="409" y="9"/>
                    </a:cubicBezTo>
                    <a:close/>
                    <a:moveTo>
                      <a:pt x="408" y="10"/>
                    </a:moveTo>
                    <a:cubicBezTo>
                      <a:pt x="408" y="11"/>
                      <a:pt x="407" y="11"/>
                      <a:pt x="407" y="11"/>
                    </a:cubicBezTo>
                    <a:cubicBezTo>
                      <a:pt x="407" y="11"/>
                      <a:pt x="408" y="11"/>
                      <a:pt x="408" y="11"/>
                    </a:cubicBezTo>
                    <a:cubicBezTo>
                      <a:pt x="408" y="11"/>
                      <a:pt x="408" y="11"/>
                      <a:pt x="408" y="11"/>
                    </a:cubicBezTo>
                    <a:cubicBezTo>
                      <a:pt x="408" y="11"/>
                      <a:pt x="408" y="11"/>
                      <a:pt x="408" y="10"/>
                    </a:cubicBezTo>
                    <a:close/>
                    <a:moveTo>
                      <a:pt x="410" y="7"/>
                    </a:moveTo>
                    <a:cubicBezTo>
                      <a:pt x="410" y="7"/>
                      <a:pt x="410" y="7"/>
                      <a:pt x="410" y="7"/>
                    </a:cubicBezTo>
                    <a:cubicBezTo>
                      <a:pt x="410" y="7"/>
                      <a:pt x="410" y="7"/>
                      <a:pt x="410" y="7"/>
                    </a:cubicBezTo>
                    <a:close/>
                    <a:moveTo>
                      <a:pt x="408" y="9"/>
                    </a:moveTo>
                    <a:cubicBezTo>
                      <a:pt x="408" y="9"/>
                      <a:pt x="409" y="9"/>
                      <a:pt x="409" y="9"/>
                    </a:cubicBezTo>
                    <a:cubicBezTo>
                      <a:pt x="409" y="8"/>
                      <a:pt x="408" y="9"/>
                      <a:pt x="408" y="9"/>
                    </a:cubicBezTo>
                    <a:close/>
                    <a:moveTo>
                      <a:pt x="407" y="11"/>
                    </a:moveTo>
                    <a:cubicBezTo>
                      <a:pt x="406" y="11"/>
                      <a:pt x="407" y="11"/>
                      <a:pt x="407" y="11"/>
                    </a:cubicBezTo>
                    <a:close/>
                    <a:moveTo>
                      <a:pt x="407" y="8"/>
                    </a:moveTo>
                    <a:cubicBezTo>
                      <a:pt x="406" y="9"/>
                      <a:pt x="405" y="7"/>
                      <a:pt x="404" y="8"/>
                    </a:cubicBezTo>
                    <a:cubicBezTo>
                      <a:pt x="405" y="9"/>
                      <a:pt x="406" y="8"/>
                      <a:pt x="407" y="9"/>
                    </a:cubicBezTo>
                    <a:cubicBezTo>
                      <a:pt x="407" y="9"/>
                      <a:pt x="406" y="9"/>
                      <a:pt x="407" y="10"/>
                    </a:cubicBezTo>
                    <a:cubicBezTo>
                      <a:pt x="407" y="10"/>
                      <a:pt x="408" y="9"/>
                      <a:pt x="408" y="9"/>
                    </a:cubicBezTo>
                    <a:cubicBezTo>
                      <a:pt x="407" y="9"/>
                      <a:pt x="408" y="8"/>
                      <a:pt x="407" y="8"/>
                    </a:cubicBezTo>
                    <a:close/>
                    <a:moveTo>
                      <a:pt x="402" y="14"/>
                    </a:moveTo>
                    <a:cubicBezTo>
                      <a:pt x="401" y="14"/>
                      <a:pt x="401" y="14"/>
                      <a:pt x="401" y="14"/>
                    </a:cubicBezTo>
                    <a:cubicBezTo>
                      <a:pt x="401" y="15"/>
                      <a:pt x="400" y="16"/>
                      <a:pt x="399" y="16"/>
                    </a:cubicBezTo>
                    <a:cubicBezTo>
                      <a:pt x="400" y="16"/>
                      <a:pt x="400" y="16"/>
                      <a:pt x="399" y="16"/>
                    </a:cubicBezTo>
                    <a:cubicBezTo>
                      <a:pt x="400" y="16"/>
                      <a:pt x="402" y="16"/>
                      <a:pt x="402" y="14"/>
                    </a:cubicBezTo>
                    <a:close/>
                    <a:moveTo>
                      <a:pt x="407" y="7"/>
                    </a:moveTo>
                    <a:cubicBezTo>
                      <a:pt x="407" y="7"/>
                      <a:pt x="407" y="7"/>
                      <a:pt x="407" y="7"/>
                    </a:cubicBezTo>
                    <a:close/>
                    <a:moveTo>
                      <a:pt x="387" y="29"/>
                    </a:moveTo>
                    <a:cubicBezTo>
                      <a:pt x="387" y="30"/>
                      <a:pt x="387" y="30"/>
                      <a:pt x="387" y="30"/>
                    </a:cubicBezTo>
                    <a:cubicBezTo>
                      <a:pt x="387" y="30"/>
                      <a:pt x="387" y="30"/>
                      <a:pt x="387" y="30"/>
                    </a:cubicBezTo>
                    <a:cubicBezTo>
                      <a:pt x="388" y="30"/>
                      <a:pt x="387" y="30"/>
                      <a:pt x="388" y="30"/>
                    </a:cubicBezTo>
                    <a:cubicBezTo>
                      <a:pt x="388" y="30"/>
                      <a:pt x="387" y="29"/>
                      <a:pt x="387" y="29"/>
                    </a:cubicBezTo>
                    <a:close/>
                    <a:moveTo>
                      <a:pt x="385" y="30"/>
                    </a:moveTo>
                    <a:cubicBezTo>
                      <a:pt x="386" y="30"/>
                      <a:pt x="386" y="30"/>
                      <a:pt x="387" y="30"/>
                    </a:cubicBezTo>
                    <a:cubicBezTo>
                      <a:pt x="386" y="29"/>
                      <a:pt x="386" y="29"/>
                      <a:pt x="385" y="30"/>
                    </a:cubicBezTo>
                    <a:close/>
                    <a:moveTo>
                      <a:pt x="244" y="203"/>
                    </a:moveTo>
                    <a:cubicBezTo>
                      <a:pt x="243" y="203"/>
                      <a:pt x="244" y="204"/>
                      <a:pt x="244" y="203"/>
                    </a:cubicBezTo>
                    <a:close/>
                    <a:moveTo>
                      <a:pt x="405" y="7"/>
                    </a:moveTo>
                    <a:cubicBezTo>
                      <a:pt x="405" y="7"/>
                      <a:pt x="405" y="7"/>
                      <a:pt x="405" y="7"/>
                    </a:cubicBezTo>
                    <a:cubicBezTo>
                      <a:pt x="405" y="7"/>
                      <a:pt x="404" y="7"/>
                      <a:pt x="405" y="7"/>
                    </a:cubicBezTo>
                    <a:close/>
                    <a:moveTo>
                      <a:pt x="398" y="14"/>
                    </a:moveTo>
                    <a:cubicBezTo>
                      <a:pt x="398" y="14"/>
                      <a:pt x="399" y="15"/>
                      <a:pt x="399" y="14"/>
                    </a:cubicBezTo>
                    <a:cubicBezTo>
                      <a:pt x="399" y="14"/>
                      <a:pt x="398" y="14"/>
                      <a:pt x="398" y="14"/>
                    </a:cubicBezTo>
                    <a:close/>
                    <a:moveTo>
                      <a:pt x="397" y="16"/>
                    </a:moveTo>
                    <a:cubicBezTo>
                      <a:pt x="397" y="15"/>
                      <a:pt x="398" y="16"/>
                      <a:pt x="397" y="16"/>
                    </a:cubicBezTo>
                    <a:close/>
                    <a:moveTo>
                      <a:pt x="403" y="8"/>
                    </a:moveTo>
                    <a:cubicBezTo>
                      <a:pt x="402" y="9"/>
                      <a:pt x="402" y="9"/>
                      <a:pt x="402" y="10"/>
                    </a:cubicBezTo>
                    <a:cubicBezTo>
                      <a:pt x="402" y="9"/>
                      <a:pt x="403" y="9"/>
                      <a:pt x="403" y="8"/>
                    </a:cubicBezTo>
                    <a:close/>
                    <a:moveTo>
                      <a:pt x="241" y="203"/>
                    </a:moveTo>
                    <a:cubicBezTo>
                      <a:pt x="241" y="203"/>
                      <a:pt x="242" y="204"/>
                      <a:pt x="242" y="203"/>
                    </a:cubicBezTo>
                    <a:cubicBezTo>
                      <a:pt x="242" y="203"/>
                      <a:pt x="242" y="203"/>
                      <a:pt x="241" y="203"/>
                    </a:cubicBezTo>
                    <a:close/>
                    <a:moveTo>
                      <a:pt x="385" y="29"/>
                    </a:moveTo>
                    <a:cubicBezTo>
                      <a:pt x="385" y="29"/>
                      <a:pt x="385" y="28"/>
                      <a:pt x="385" y="29"/>
                    </a:cubicBezTo>
                    <a:close/>
                    <a:moveTo>
                      <a:pt x="384" y="29"/>
                    </a:moveTo>
                    <a:cubicBezTo>
                      <a:pt x="384" y="29"/>
                      <a:pt x="384" y="29"/>
                      <a:pt x="384" y="29"/>
                    </a:cubicBezTo>
                    <a:cubicBezTo>
                      <a:pt x="384" y="29"/>
                      <a:pt x="384" y="29"/>
                      <a:pt x="385" y="29"/>
                    </a:cubicBezTo>
                    <a:cubicBezTo>
                      <a:pt x="384" y="29"/>
                      <a:pt x="384" y="29"/>
                      <a:pt x="384" y="29"/>
                    </a:cubicBezTo>
                    <a:close/>
                    <a:moveTo>
                      <a:pt x="400" y="7"/>
                    </a:moveTo>
                    <a:cubicBezTo>
                      <a:pt x="399" y="8"/>
                      <a:pt x="399" y="7"/>
                      <a:pt x="398" y="8"/>
                    </a:cubicBezTo>
                    <a:cubicBezTo>
                      <a:pt x="400" y="9"/>
                      <a:pt x="401" y="8"/>
                      <a:pt x="402" y="8"/>
                    </a:cubicBezTo>
                    <a:cubicBezTo>
                      <a:pt x="401" y="7"/>
                      <a:pt x="401" y="8"/>
                      <a:pt x="400" y="7"/>
                    </a:cubicBezTo>
                    <a:close/>
                    <a:moveTo>
                      <a:pt x="382" y="29"/>
                    </a:moveTo>
                    <a:cubicBezTo>
                      <a:pt x="382" y="29"/>
                      <a:pt x="382" y="29"/>
                      <a:pt x="381" y="30"/>
                    </a:cubicBezTo>
                    <a:cubicBezTo>
                      <a:pt x="383" y="30"/>
                      <a:pt x="383" y="29"/>
                      <a:pt x="384" y="29"/>
                    </a:cubicBezTo>
                    <a:cubicBezTo>
                      <a:pt x="383" y="29"/>
                      <a:pt x="383" y="29"/>
                      <a:pt x="382" y="29"/>
                    </a:cubicBezTo>
                    <a:close/>
                    <a:moveTo>
                      <a:pt x="240" y="203"/>
                    </a:moveTo>
                    <a:cubicBezTo>
                      <a:pt x="240" y="203"/>
                      <a:pt x="241" y="203"/>
                      <a:pt x="240" y="203"/>
                    </a:cubicBezTo>
                    <a:close/>
                    <a:moveTo>
                      <a:pt x="392" y="15"/>
                    </a:moveTo>
                    <a:cubicBezTo>
                      <a:pt x="392" y="16"/>
                      <a:pt x="393" y="16"/>
                      <a:pt x="394" y="15"/>
                    </a:cubicBezTo>
                    <a:cubicBezTo>
                      <a:pt x="393" y="15"/>
                      <a:pt x="393" y="15"/>
                      <a:pt x="392" y="15"/>
                    </a:cubicBezTo>
                    <a:close/>
                    <a:moveTo>
                      <a:pt x="393" y="14"/>
                    </a:moveTo>
                    <a:cubicBezTo>
                      <a:pt x="392" y="13"/>
                      <a:pt x="393" y="14"/>
                      <a:pt x="393" y="14"/>
                    </a:cubicBezTo>
                    <a:close/>
                    <a:moveTo>
                      <a:pt x="380" y="29"/>
                    </a:moveTo>
                    <a:cubicBezTo>
                      <a:pt x="379" y="29"/>
                      <a:pt x="380" y="30"/>
                      <a:pt x="380" y="29"/>
                    </a:cubicBezTo>
                    <a:close/>
                    <a:moveTo>
                      <a:pt x="392" y="15"/>
                    </a:moveTo>
                    <a:cubicBezTo>
                      <a:pt x="391" y="15"/>
                      <a:pt x="391" y="15"/>
                      <a:pt x="391" y="15"/>
                    </a:cubicBezTo>
                    <a:cubicBezTo>
                      <a:pt x="392" y="15"/>
                      <a:pt x="392" y="15"/>
                      <a:pt x="392" y="15"/>
                    </a:cubicBezTo>
                    <a:close/>
                    <a:moveTo>
                      <a:pt x="395" y="9"/>
                    </a:moveTo>
                    <a:cubicBezTo>
                      <a:pt x="395" y="9"/>
                      <a:pt x="395" y="10"/>
                      <a:pt x="396" y="10"/>
                    </a:cubicBezTo>
                    <a:cubicBezTo>
                      <a:pt x="395" y="10"/>
                      <a:pt x="395" y="9"/>
                      <a:pt x="395" y="9"/>
                    </a:cubicBezTo>
                    <a:close/>
                    <a:moveTo>
                      <a:pt x="396" y="7"/>
                    </a:moveTo>
                    <a:cubicBezTo>
                      <a:pt x="396" y="8"/>
                      <a:pt x="396" y="7"/>
                      <a:pt x="396" y="7"/>
                    </a:cubicBezTo>
                    <a:close/>
                    <a:moveTo>
                      <a:pt x="391" y="13"/>
                    </a:moveTo>
                    <a:cubicBezTo>
                      <a:pt x="391" y="13"/>
                      <a:pt x="391" y="13"/>
                      <a:pt x="391" y="13"/>
                    </a:cubicBezTo>
                    <a:cubicBezTo>
                      <a:pt x="391" y="14"/>
                      <a:pt x="391" y="14"/>
                      <a:pt x="392" y="13"/>
                    </a:cubicBezTo>
                    <a:cubicBezTo>
                      <a:pt x="391" y="13"/>
                      <a:pt x="391" y="13"/>
                      <a:pt x="391" y="13"/>
                    </a:cubicBezTo>
                    <a:close/>
                    <a:moveTo>
                      <a:pt x="395" y="7"/>
                    </a:moveTo>
                    <a:cubicBezTo>
                      <a:pt x="396" y="7"/>
                      <a:pt x="396" y="8"/>
                      <a:pt x="396" y="7"/>
                    </a:cubicBezTo>
                    <a:cubicBezTo>
                      <a:pt x="396" y="7"/>
                      <a:pt x="396" y="7"/>
                      <a:pt x="395" y="7"/>
                    </a:cubicBezTo>
                    <a:close/>
                    <a:moveTo>
                      <a:pt x="390" y="15"/>
                    </a:moveTo>
                    <a:cubicBezTo>
                      <a:pt x="390" y="15"/>
                      <a:pt x="390" y="15"/>
                      <a:pt x="390" y="15"/>
                    </a:cubicBezTo>
                    <a:cubicBezTo>
                      <a:pt x="390" y="15"/>
                      <a:pt x="390" y="15"/>
                      <a:pt x="390" y="15"/>
                    </a:cubicBezTo>
                    <a:close/>
                    <a:moveTo>
                      <a:pt x="391" y="12"/>
                    </a:moveTo>
                    <a:cubicBezTo>
                      <a:pt x="391" y="12"/>
                      <a:pt x="391" y="13"/>
                      <a:pt x="392" y="13"/>
                    </a:cubicBezTo>
                    <a:cubicBezTo>
                      <a:pt x="391" y="12"/>
                      <a:pt x="391" y="12"/>
                      <a:pt x="391" y="12"/>
                    </a:cubicBezTo>
                    <a:close/>
                    <a:moveTo>
                      <a:pt x="394" y="9"/>
                    </a:moveTo>
                    <a:cubicBezTo>
                      <a:pt x="394" y="9"/>
                      <a:pt x="394" y="9"/>
                      <a:pt x="394" y="9"/>
                    </a:cubicBezTo>
                    <a:close/>
                    <a:moveTo>
                      <a:pt x="377" y="28"/>
                    </a:moveTo>
                    <a:cubicBezTo>
                      <a:pt x="377" y="28"/>
                      <a:pt x="378" y="28"/>
                      <a:pt x="377" y="28"/>
                    </a:cubicBezTo>
                    <a:close/>
                    <a:moveTo>
                      <a:pt x="392" y="9"/>
                    </a:moveTo>
                    <a:cubicBezTo>
                      <a:pt x="392" y="9"/>
                      <a:pt x="392" y="10"/>
                      <a:pt x="392" y="9"/>
                    </a:cubicBezTo>
                    <a:close/>
                    <a:moveTo>
                      <a:pt x="388" y="15"/>
                    </a:moveTo>
                    <a:cubicBezTo>
                      <a:pt x="388" y="15"/>
                      <a:pt x="388" y="15"/>
                      <a:pt x="387" y="15"/>
                    </a:cubicBezTo>
                    <a:cubicBezTo>
                      <a:pt x="388" y="15"/>
                      <a:pt x="388" y="15"/>
                      <a:pt x="388" y="15"/>
                    </a:cubicBezTo>
                    <a:cubicBezTo>
                      <a:pt x="388" y="15"/>
                      <a:pt x="388" y="15"/>
                      <a:pt x="388" y="15"/>
                    </a:cubicBezTo>
                    <a:close/>
                    <a:moveTo>
                      <a:pt x="395" y="6"/>
                    </a:moveTo>
                    <a:cubicBezTo>
                      <a:pt x="394" y="6"/>
                      <a:pt x="394" y="6"/>
                      <a:pt x="393" y="6"/>
                    </a:cubicBezTo>
                    <a:cubicBezTo>
                      <a:pt x="394" y="7"/>
                      <a:pt x="393" y="7"/>
                      <a:pt x="393" y="8"/>
                    </a:cubicBezTo>
                    <a:cubicBezTo>
                      <a:pt x="394" y="8"/>
                      <a:pt x="394" y="7"/>
                      <a:pt x="395" y="6"/>
                    </a:cubicBezTo>
                    <a:close/>
                    <a:moveTo>
                      <a:pt x="375" y="29"/>
                    </a:moveTo>
                    <a:cubicBezTo>
                      <a:pt x="375" y="29"/>
                      <a:pt x="375" y="29"/>
                      <a:pt x="375" y="29"/>
                    </a:cubicBezTo>
                    <a:cubicBezTo>
                      <a:pt x="376" y="28"/>
                      <a:pt x="375" y="28"/>
                      <a:pt x="375" y="29"/>
                    </a:cubicBezTo>
                    <a:close/>
                    <a:moveTo>
                      <a:pt x="389" y="7"/>
                    </a:moveTo>
                    <a:cubicBezTo>
                      <a:pt x="390" y="7"/>
                      <a:pt x="389" y="8"/>
                      <a:pt x="390" y="8"/>
                    </a:cubicBezTo>
                    <a:cubicBezTo>
                      <a:pt x="390" y="7"/>
                      <a:pt x="392" y="8"/>
                      <a:pt x="393" y="7"/>
                    </a:cubicBezTo>
                    <a:cubicBezTo>
                      <a:pt x="392" y="7"/>
                      <a:pt x="390" y="7"/>
                      <a:pt x="389" y="7"/>
                    </a:cubicBezTo>
                    <a:close/>
                    <a:moveTo>
                      <a:pt x="374" y="29"/>
                    </a:moveTo>
                    <a:cubicBezTo>
                      <a:pt x="373" y="29"/>
                      <a:pt x="373" y="29"/>
                      <a:pt x="373" y="29"/>
                    </a:cubicBezTo>
                    <a:cubicBezTo>
                      <a:pt x="373" y="29"/>
                      <a:pt x="373" y="29"/>
                      <a:pt x="373" y="29"/>
                    </a:cubicBezTo>
                    <a:cubicBezTo>
                      <a:pt x="373" y="28"/>
                      <a:pt x="372" y="28"/>
                      <a:pt x="372" y="28"/>
                    </a:cubicBezTo>
                    <a:cubicBezTo>
                      <a:pt x="373" y="29"/>
                      <a:pt x="372" y="29"/>
                      <a:pt x="373" y="29"/>
                    </a:cubicBezTo>
                    <a:cubicBezTo>
                      <a:pt x="373" y="29"/>
                      <a:pt x="374" y="30"/>
                      <a:pt x="374" y="30"/>
                    </a:cubicBezTo>
                    <a:cubicBezTo>
                      <a:pt x="374" y="29"/>
                      <a:pt x="374" y="29"/>
                      <a:pt x="374" y="29"/>
                    </a:cubicBezTo>
                    <a:close/>
                    <a:moveTo>
                      <a:pt x="389" y="9"/>
                    </a:moveTo>
                    <a:cubicBezTo>
                      <a:pt x="389" y="9"/>
                      <a:pt x="389" y="9"/>
                      <a:pt x="389" y="9"/>
                    </a:cubicBezTo>
                    <a:close/>
                    <a:moveTo>
                      <a:pt x="386" y="14"/>
                    </a:moveTo>
                    <a:cubicBezTo>
                      <a:pt x="386" y="14"/>
                      <a:pt x="386" y="13"/>
                      <a:pt x="386" y="13"/>
                    </a:cubicBezTo>
                    <a:cubicBezTo>
                      <a:pt x="385" y="13"/>
                      <a:pt x="386" y="14"/>
                      <a:pt x="386" y="14"/>
                    </a:cubicBezTo>
                    <a:close/>
                    <a:moveTo>
                      <a:pt x="386" y="13"/>
                    </a:moveTo>
                    <a:cubicBezTo>
                      <a:pt x="386" y="13"/>
                      <a:pt x="386" y="13"/>
                      <a:pt x="386" y="13"/>
                    </a:cubicBezTo>
                    <a:close/>
                    <a:moveTo>
                      <a:pt x="383" y="13"/>
                    </a:moveTo>
                    <a:cubicBezTo>
                      <a:pt x="384" y="13"/>
                      <a:pt x="385" y="14"/>
                      <a:pt x="385" y="13"/>
                    </a:cubicBezTo>
                    <a:cubicBezTo>
                      <a:pt x="384" y="13"/>
                      <a:pt x="384" y="13"/>
                      <a:pt x="383" y="13"/>
                    </a:cubicBezTo>
                    <a:close/>
                    <a:moveTo>
                      <a:pt x="371" y="29"/>
                    </a:moveTo>
                    <a:cubicBezTo>
                      <a:pt x="371" y="29"/>
                      <a:pt x="371" y="29"/>
                      <a:pt x="371" y="29"/>
                    </a:cubicBezTo>
                    <a:close/>
                    <a:moveTo>
                      <a:pt x="387" y="8"/>
                    </a:moveTo>
                    <a:cubicBezTo>
                      <a:pt x="387" y="9"/>
                      <a:pt x="387" y="9"/>
                      <a:pt x="387" y="9"/>
                    </a:cubicBezTo>
                    <a:cubicBezTo>
                      <a:pt x="388" y="8"/>
                      <a:pt x="387" y="8"/>
                      <a:pt x="387" y="8"/>
                    </a:cubicBezTo>
                    <a:close/>
                    <a:moveTo>
                      <a:pt x="381" y="14"/>
                    </a:moveTo>
                    <a:cubicBezTo>
                      <a:pt x="381" y="15"/>
                      <a:pt x="382" y="15"/>
                      <a:pt x="382" y="14"/>
                    </a:cubicBezTo>
                    <a:cubicBezTo>
                      <a:pt x="382" y="14"/>
                      <a:pt x="382" y="14"/>
                      <a:pt x="381" y="14"/>
                    </a:cubicBezTo>
                    <a:close/>
                    <a:moveTo>
                      <a:pt x="381" y="14"/>
                    </a:moveTo>
                    <a:cubicBezTo>
                      <a:pt x="381" y="14"/>
                      <a:pt x="380" y="14"/>
                      <a:pt x="380" y="14"/>
                    </a:cubicBezTo>
                    <a:cubicBezTo>
                      <a:pt x="380" y="15"/>
                      <a:pt x="381" y="16"/>
                      <a:pt x="381" y="15"/>
                    </a:cubicBezTo>
                    <a:cubicBezTo>
                      <a:pt x="381" y="15"/>
                      <a:pt x="381" y="14"/>
                      <a:pt x="381" y="14"/>
                    </a:cubicBezTo>
                    <a:close/>
                    <a:moveTo>
                      <a:pt x="382" y="13"/>
                    </a:moveTo>
                    <a:cubicBezTo>
                      <a:pt x="382" y="13"/>
                      <a:pt x="383" y="13"/>
                      <a:pt x="383" y="13"/>
                    </a:cubicBezTo>
                    <a:cubicBezTo>
                      <a:pt x="383" y="12"/>
                      <a:pt x="382" y="12"/>
                      <a:pt x="382" y="13"/>
                    </a:cubicBezTo>
                    <a:close/>
                    <a:moveTo>
                      <a:pt x="369" y="29"/>
                    </a:moveTo>
                    <a:cubicBezTo>
                      <a:pt x="369" y="28"/>
                      <a:pt x="368" y="29"/>
                      <a:pt x="369" y="29"/>
                    </a:cubicBezTo>
                    <a:close/>
                    <a:moveTo>
                      <a:pt x="388" y="4"/>
                    </a:moveTo>
                    <a:cubicBezTo>
                      <a:pt x="386" y="4"/>
                      <a:pt x="386" y="5"/>
                      <a:pt x="385" y="6"/>
                    </a:cubicBezTo>
                    <a:cubicBezTo>
                      <a:pt x="385" y="5"/>
                      <a:pt x="385" y="5"/>
                      <a:pt x="385" y="5"/>
                    </a:cubicBezTo>
                    <a:cubicBezTo>
                      <a:pt x="385" y="5"/>
                      <a:pt x="386" y="4"/>
                      <a:pt x="386" y="4"/>
                    </a:cubicBezTo>
                    <a:cubicBezTo>
                      <a:pt x="384" y="4"/>
                      <a:pt x="383" y="5"/>
                      <a:pt x="382" y="7"/>
                    </a:cubicBezTo>
                    <a:cubicBezTo>
                      <a:pt x="383" y="8"/>
                      <a:pt x="383" y="7"/>
                      <a:pt x="384" y="7"/>
                    </a:cubicBezTo>
                    <a:cubicBezTo>
                      <a:pt x="385" y="7"/>
                      <a:pt x="384" y="7"/>
                      <a:pt x="385" y="7"/>
                    </a:cubicBezTo>
                    <a:cubicBezTo>
                      <a:pt x="385" y="7"/>
                      <a:pt x="386" y="7"/>
                      <a:pt x="386" y="8"/>
                    </a:cubicBezTo>
                    <a:cubicBezTo>
                      <a:pt x="387" y="7"/>
                      <a:pt x="389" y="6"/>
                      <a:pt x="388" y="4"/>
                    </a:cubicBezTo>
                    <a:close/>
                    <a:moveTo>
                      <a:pt x="373" y="23"/>
                    </a:moveTo>
                    <a:cubicBezTo>
                      <a:pt x="374" y="24"/>
                      <a:pt x="374" y="23"/>
                      <a:pt x="374" y="23"/>
                    </a:cubicBezTo>
                    <a:cubicBezTo>
                      <a:pt x="374" y="23"/>
                      <a:pt x="374" y="23"/>
                      <a:pt x="373" y="23"/>
                    </a:cubicBezTo>
                    <a:close/>
                    <a:moveTo>
                      <a:pt x="382" y="12"/>
                    </a:moveTo>
                    <a:cubicBezTo>
                      <a:pt x="383" y="12"/>
                      <a:pt x="383" y="12"/>
                      <a:pt x="383" y="12"/>
                    </a:cubicBezTo>
                    <a:cubicBezTo>
                      <a:pt x="383" y="12"/>
                      <a:pt x="383" y="12"/>
                      <a:pt x="383" y="12"/>
                    </a:cubicBezTo>
                    <a:cubicBezTo>
                      <a:pt x="383" y="12"/>
                      <a:pt x="383" y="12"/>
                      <a:pt x="382" y="12"/>
                    </a:cubicBezTo>
                    <a:close/>
                    <a:moveTo>
                      <a:pt x="381" y="13"/>
                    </a:moveTo>
                    <a:cubicBezTo>
                      <a:pt x="381" y="13"/>
                      <a:pt x="382" y="14"/>
                      <a:pt x="381" y="13"/>
                    </a:cubicBezTo>
                    <a:close/>
                    <a:moveTo>
                      <a:pt x="379" y="15"/>
                    </a:moveTo>
                    <a:cubicBezTo>
                      <a:pt x="379" y="15"/>
                      <a:pt x="379" y="15"/>
                      <a:pt x="379" y="15"/>
                    </a:cubicBezTo>
                    <a:cubicBezTo>
                      <a:pt x="379" y="15"/>
                      <a:pt x="379" y="15"/>
                      <a:pt x="379" y="15"/>
                    </a:cubicBezTo>
                    <a:cubicBezTo>
                      <a:pt x="379" y="15"/>
                      <a:pt x="380" y="15"/>
                      <a:pt x="380" y="15"/>
                    </a:cubicBezTo>
                    <a:cubicBezTo>
                      <a:pt x="380" y="15"/>
                      <a:pt x="379" y="14"/>
                      <a:pt x="379" y="15"/>
                    </a:cubicBezTo>
                    <a:close/>
                    <a:moveTo>
                      <a:pt x="367" y="28"/>
                    </a:moveTo>
                    <a:cubicBezTo>
                      <a:pt x="368" y="29"/>
                      <a:pt x="367" y="29"/>
                      <a:pt x="368" y="29"/>
                    </a:cubicBezTo>
                    <a:cubicBezTo>
                      <a:pt x="368" y="29"/>
                      <a:pt x="368" y="28"/>
                      <a:pt x="367" y="28"/>
                    </a:cubicBezTo>
                    <a:close/>
                    <a:moveTo>
                      <a:pt x="380" y="12"/>
                    </a:moveTo>
                    <a:cubicBezTo>
                      <a:pt x="380" y="13"/>
                      <a:pt x="381" y="13"/>
                      <a:pt x="381" y="13"/>
                    </a:cubicBezTo>
                    <a:cubicBezTo>
                      <a:pt x="381" y="13"/>
                      <a:pt x="381" y="12"/>
                      <a:pt x="380" y="12"/>
                    </a:cubicBezTo>
                    <a:close/>
                    <a:moveTo>
                      <a:pt x="379" y="13"/>
                    </a:moveTo>
                    <a:cubicBezTo>
                      <a:pt x="379" y="13"/>
                      <a:pt x="380" y="13"/>
                      <a:pt x="381" y="13"/>
                    </a:cubicBezTo>
                    <a:cubicBezTo>
                      <a:pt x="380" y="13"/>
                      <a:pt x="379" y="12"/>
                      <a:pt x="379" y="13"/>
                    </a:cubicBezTo>
                    <a:close/>
                    <a:moveTo>
                      <a:pt x="377" y="14"/>
                    </a:moveTo>
                    <a:cubicBezTo>
                      <a:pt x="378" y="14"/>
                      <a:pt x="378" y="15"/>
                      <a:pt x="378" y="15"/>
                    </a:cubicBezTo>
                    <a:cubicBezTo>
                      <a:pt x="378" y="15"/>
                      <a:pt x="378" y="15"/>
                      <a:pt x="379" y="15"/>
                    </a:cubicBezTo>
                    <a:cubicBezTo>
                      <a:pt x="378" y="14"/>
                      <a:pt x="378" y="14"/>
                      <a:pt x="377" y="14"/>
                    </a:cubicBezTo>
                    <a:close/>
                    <a:moveTo>
                      <a:pt x="366" y="29"/>
                    </a:moveTo>
                    <a:cubicBezTo>
                      <a:pt x="366" y="29"/>
                      <a:pt x="367" y="29"/>
                      <a:pt x="367" y="29"/>
                    </a:cubicBezTo>
                    <a:cubicBezTo>
                      <a:pt x="367" y="29"/>
                      <a:pt x="366" y="29"/>
                      <a:pt x="366" y="29"/>
                    </a:cubicBezTo>
                    <a:close/>
                    <a:moveTo>
                      <a:pt x="367" y="28"/>
                    </a:moveTo>
                    <a:cubicBezTo>
                      <a:pt x="367" y="28"/>
                      <a:pt x="367" y="28"/>
                      <a:pt x="368" y="28"/>
                    </a:cubicBezTo>
                    <a:cubicBezTo>
                      <a:pt x="367" y="27"/>
                      <a:pt x="366" y="27"/>
                      <a:pt x="367" y="28"/>
                    </a:cubicBezTo>
                    <a:close/>
                    <a:moveTo>
                      <a:pt x="366" y="27"/>
                    </a:moveTo>
                    <a:cubicBezTo>
                      <a:pt x="366" y="27"/>
                      <a:pt x="366" y="27"/>
                      <a:pt x="365" y="27"/>
                    </a:cubicBezTo>
                    <a:cubicBezTo>
                      <a:pt x="366" y="28"/>
                      <a:pt x="366" y="28"/>
                      <a:pt x="366" y="28"/>
                    </a:cubicBezTo>
                    <a:cubicBezTo>
                      <a:pt x="366" y="28"/>
                      <a:pt x="366" y="28"/>
                      <a:pt x="366" y="28"/>
                    </a:cubicBezTo>
                    <a:cubicBezTo>
                      <a:pt x="366" y="27"/>
                      <a:pt x="366" y="27"/>
                      <a:pt x="366" y="27"/>
                    </a:cubicBezTo>
                    <a:close/>
                    <a:moveTo>
                      <a:pt x="380" y="8"/>
                    </a:moveTo>
                    <a:cubicBezTo>
                      <a:pt x="380" y="8"/>
                      <a:pt x="380" y="8"/>
                      <a:pt x="380" y="8"/>
                    </a:cubicBezTo>
                    <a:cubicBezTo>
                      <a:pt x="380" y="9"/>
                      <a:pt x="381" y="9"/>
                      <a:pt x="381" y="8"/>
                    </a:cubicBezTo>
                    <a:cubicBezTo>
                      <a:pt x="381" y="8"/>
                      <a:pt x="381" y="8"/>
                      <a:pt x="380" y="8"/>
                    </a:cubicBezTo>
                    <a:close/>
                    <a:moveTo>
                      <a:pt x="375" y="14"/>
                    </a:moveTo>
                    <a:cubicBezTo>
                      <a:pt x="374" y="14"/>
                      <a:pt x="374" y="15"/>
                      <a:pt x="374" y="15"/>
                    </a:cubicBezTo>
                    <a:cubicBezTo>
                      <a:pt x="374" y="15"/>
                      <a:pt x="374" y="15"/>
                      <a:pt x="375" y="15"/>
                    </a:cubicBezTo>
                    <a:cubicBezTo>
                      <a:pt x="375" y="15"/>
                      <a:pt x="375" y="15"/>
                      <a:pt x="375" y="15"/>
                    </a:cubicBezTo>
                    <a:cubicBezTo>
                      <a:pt x="375" y="15"/>
                      <a:pt x="375" y="14"/>
                      <a:pt x="375" y="14"/>
                    </a:cubicBezTo>
                    <a:close/>
                    <a:moveTo>
                      <a:pt x="379" y="8"/>
                    </a:moveTo>
                    <a:cubicBezTo>
                      <a:pt x="379" y="8"/>
                      <a:pt x="380" y="8"/>
                      <a:pt x="379" y="8"/>
                    </a:cubicBezTo>
                    <a:close/>
                    <a:moveTo>
                      <a:pt x="374" y="7"/>
                    </a:moveTo>
                    <a:cubicBezTo>
                      <a:pt x="373" y="6"/>
                      <a:pt x="372" y="7"/>
                      <a:pt x="371" y="6"/>
                    </a:cubicBezTo>
                    <a:cubicBezTo>
                      <a:pt x="371" y="7"/>
                      <a:pt x="370" y="7"/>
                      <a:pt x="370" y="7"/>
                    </a:cubicBezTo>
                    <a:cubicBezTo>
                      <a:pt x="370" y="7"/>
                      <a:pt x="368" y="6"/>
                      <a:pt x="367" y="6"/>
                    </a:cubicBezTo>
                    <a:cubicBezTo>
                      <a:pt x="366" y="5"/>
                      <a:pt x="365" y="6"/>
                      <a:pt x="364" y="5"/>
                    </a:cubicBezTo>
                    <a:cubicBezTo>
                      <a:pt x="364" y="6"/>
                      <a:pt x="364" y="6"/>
                      <a:pt x="364" y="7"/>
                    </a:cubicBezTo>
                    <a:cubicBezTo>
                      <a:pt x="363" y="7"/>
                      <a:pt x="362" y="7"/>
                      <a:pt x="362" y="6"/>
                    </a:cubicBezTo>
                    <a:cubicBezTo>
                      <a:pt x="363" y="6"/>
                      <a:pt x="362" y="5"/>
                      <a:pt x="362" y="5"/>
                    </a:cubicBezTo>
                    <a:cubicBezTo>
                      <a:pt x="361" y="5"/>
                      <a:pt x="361" y="5"/>
                      <a:pt x="361" y="5"/>
                    </a:cubicBezTo>
                    <a:cubicBezTo>
                      <a:pt x="360" y="4"/>
                      <a:pt x="360" y="4"/>
                      <a:pt x="359" y="5"/>
                    </a:cubicBezTo>
                    <a:cubicBezTo>
                      <a:pt x="359" y="6"/>
                      <a:pt x="359" y="6"/>
                      <a:pt x="360" y="6"/>
                    </a:cubicBezTo>
                    <a:cubicBezTo>
                      <a:pt x="359" y="7"/>
                      <a:pt x="359" y="6"/>
                      <a:pt x="359" y="6"/>
                    </a:cubicBezTo>
                    <a:cubicBezTo>
                      <a:pt x="359" y="6"/>
                      <a:pt x="359" y="5"/>
                      <a:pt x="358" y="5"/>
                    </a:cubicBezTo>
                    <a:cubicBezTo>
                      <a:pt x="357" y="5"/>
                      <a:pt x="358" y="4"/>
                      <a:pt x="358" y="4"/>
                    </a:cubicBezTo>
                    <a:cubicBezTo>
                      <a:pt x="358" y="4"/>
                      <a:pt x="357" y="4"/>
                      <a:pt x="357" y="4"/>
                    </a:cubicBezTo>
                    <a:cubicBezTo>
                      <a:pt x="357" y="3"/>
                      <a:pt x="358" y="3"/>
                      <a:pt x="358" y="3"/>
                    </a:cubicBezTo>
                    <a:cubicBezTo>
                      <a:pt x="358" y="2"/>
                      <a:pt x="358" y="2"/>
                      <a:pt x="357" y="2"/>
                    </a:cubicBezTo>
                    <a:cubicBezTo>
                      <a:pt x="356" y="3"/>
                      <a:pt x="355" y="2"/>
                      <a:pt x="354" y="3"/>
                    </a:cubicBezTo>
                    <a:cubicBezTo>
                      <a:pt x="354" y="3"/>
                      <a:pt x="354" y="3"/>
                      <a:pt x="355" y="4"/>
                    </a:cubicBezTo>
                    <a:cubicBezTo>
                      <a:pt x="355" y="3"/>
                      <a:pt x="356" y="3"/>
                      <a:pt x="357" y="4"/>
                    </a:cubicBezTo>
                    <a:cubicBezTo>
                      <a:pt x="357" y="4"/>
                      <a:pt x="356" y="5"/>
                      <a:pt x="356" y="5"/>
                    </a:cubicBezTo>
                    <a:cubicBezTo>
                      <a:pt x="356" y="6"/>
                      <a:pt x="355" y="5"/>
                      <a:pt x="355" y="6"/>
                    </a:cubicBezTo>
                    <a:cubicBezTo>
                      <a:pt x="355" y="5"/>
                      <a:pt x="354" y="6"/>
                      <a:pt x="354" y="6"/>
                    </a:cubicBezTo>
                    <a:cubicBezTo>
                      <a:pt x="354" y="6"/>
                      <a:pt x="354" y="6"/>
                      <a:pt x="355" y="6"/>
                    </a:cubicBezTo>
                    <a:cubicBezTo>
                      <a:pt x="355" y="6"/>
                      <a:pt x="355" y="6"/>
                      <a:pt x="355" y="6"/>
                    </a:cubicBezTo>
                    <a:cubicBezTo>
                      <a:pt x="355" y="6"/>
                      <a:pt x="356" y="6"/>
                      <a:pt x="356" y="6"/>
                    </a:cubicBezTo>
                    <a:cubicBezTo>
                      <a:pt x="355" y="7"/>
                      <a:pt x="354" y="6"/>
                      <a:pt x="353" y="6"/>
                    </a:cubicBezTo>
                    <a:cubicBezTo>
                      <a:pt x="353" y="6"/>
                      <a:pt x="354" y="6"/>
                      <a:pt x="354" y="5"/>
                    </a:cubicBezTo>
                    <a:cubicBezTo>
                      <a:pt x="354" y="5"/>
                      <a:pt x="354" y="5"/>
                      <a:pt x="354" y="5"/>
                    </a:cubicBezTo>
                    <a:cubicBezTo>
                      <a:pt x="353" y="4"/>
                      <a:pt x="352" y="5"/>
                      <a:pt x="352" y="3"/>
                    </a:cubicBezTo>
                    <a:cubicBezTo>
                      <a:pt x="352" y="3"/>
                      <a:pt x="352" y="4"/>
                      <a:pt x="352" y="3"/>
                    </a:cubicBezTo>
                    <a:cubicBezTo>
                      <a:pt x="353" y="3"/>
                      <a:pt x="352" y="3"/>
                      <a:pt x="352" y="3"/>
                    </a:cubicBezTo>
                    <a:cubicBezTo>
                      <a:pt x="351" y="2"/>
                      <a:pt x="351" y="3"/>
                      <a:pt x="350" y="2"/>
                    </a:cubicBezTo>
                    <a:cubicBezTo>
                      <a:pt x="349" y="2"/>
                      <a:pt x="349" y="3"/>
                      <a:pt x="348" y="3"/>
                    </a:cubicBezTo>
                    <a:cubicBezTo>
                      <a:pt x="348" y="3"/>
                      <a:pt x="349" y="3"/>
                      <a:pt x="349" y="4"/>
                    </a:cubicBezTo>
                    <a:cubicBezTo>
                      <a:pt x="348" y="4"/>
                      <a:pt x="348" y="4"/>
                      <a:pt x="348" y="3"/>
                    </a:cubicBezTo>
                    <a:cubicBezTo>
                      <a:pt x="347" y="4"/>
                      <a:pt x="349" y="5"/>
                      <a:pt x="349" y="5"/>
                    </a:cubicBezTo>
                    <a:cubicBezTo>
                      <a:pt x="349" y="5"/>
                      <a:pt x="349" y="5"/>
                      <a:pt x="350" y="5"/>
                    </a:cubicBezTo>
                    <a:cubicBezTo>
                      <a:pt x="350" y="5"/>
                      <a:pt x="350" y="4"/>
                      <a:pt x="349" y="4"/>
                    </a:cubicBezTo>
                    <a:cubicBezTo>
                      <a:pt x="349" y="4"/>
                      <a:pt x="350" y="3"/>
                      <a:pt x="350" y="3"/>
                    </a:cubicBezTo>
                    <a:cubicBezTo>
                      <a:pt x="350" y="3"/>
                      <a:pt x="351" y="3"/>
                      <a:pt x="351" y="3"/>
                    </a:cubicBezTo>
                    <a:cubicBezTo>
                      <a:pt x="351" y="3"/>
                      <a:pt x="351" y="4"/>
                      <a:pt x="351" y="4"/>
                    </a:cubicBezTo>
                    <a:cubicBezTo>
                      <a:pt x="351" y="4"/>
                      <a:pt x="351" y="4"/>
                      <a:pt x="351" y="5"/>
                    </a:cubicBezTo>
                    <a:cubicBezTo>
                      <a:pt x="351" y="5"/>
                      <a:pt x="351" y="5"/>
                      <a:pt x="351" y="6"/>
                    </a:cubicBezTo>
                    <a:cubicBezTo>
                      <a:pt x="351" y="6"/>
                      <a:pt x="351" y="6"/>
                      <a:pt x="351" y="6"/>
                    </a:cubicBezTo>
                    <a:cubicBezTo>
                      <a:pt x="350" y="6"/>
                      <a:pt x="350" y="7"/>
                      <a:pt x="349" y="6"/>
                    </a:cubicBezTo>
                    <a:cubicBezTo>
                      <a:pt x="349" y="6"/>
                      <a:pt x="349" y="6"/>
                      <a:pt x="349" y="7"/>
                    </a:cubicBezTo>
                    <a:cubicBezTo>
                      <a:pt x="348" y="6"/>
                      <a:pt x="348" y="7"/>
                      <a:pt x="348" y="6"/>
                    </a:cubicBezTo>
                    <a:cubicBezTo>
                      <a:pt x="348" y="6"/>
                      <a:pt x="348" y="6"/>
                      <a:pt x="348" y="6"/>
                    </a:cubicBezTo>
                    <a:cubicBezTo>
                      <a:pt x="347" y="6"/>
                      <a:pt x="347" y="6"/>
                      <a:pt x="347" y="6"/>
                    </a:cubicBezTo>
                    <a:cubicBezTo>
                      <a:pt x="347" y="6"/>
                      <a:pt x="346" y="6"/>
                      <a:pt x="346" y="6"/>
                    </a:cubicBezTo>
                    <a:cubicBezTo>
                      <a:pt x="346" y="5"/>
                      <a:pt x="347" y="6"/>
                      <a:pt x="347" y="6"/>
                    </a:cubicBezTo>
                    <a:cubicBezTo>
                      <a:pt x="347" y="5"/>
                      <a:pt x="346" y="5"/>
                      <a:pt x="346" y="4"/>
                    </a:cubicBezTo>
                    <a:cubicBezTo>
                      <a:pt x="347" y="4"/>
                      <a:pt x="347" y="5"/>
                      <a:pt x="347" y="5"/>
                    </a:cubicBezTo>
                    <a:cubicBezTo>
                      <a:pt x="347" y="4"/>
                      <a:pt x="345" y="4"/>
                      <a:pt x="345" y="3"/>
                    </a:cubicBezTo>
                    <a:cubicBezTo>
                      <a:pt x="345" y="2"/>
                      <a:pt x="345" y="3"/>
                      <a:pt x="346" y="3"/>
                    </a:cubicBezTo>
                    <a:cubicBezTo>
                      <a:pt x="346" y="2"/>
                      <a:pt x="346" y="2"/>
                      <a:pt x="346" y="2"/>
                    </a:cubicBezTo>
                    <a:cubicBezTo>
                      <a:pt x="346" y="1"/>
                      <a:pt x="346" y="1"/>
                      <a:pt x="346" y="1"/>
                    </a:cubicBezTo>
                    <a:cubicBezTo>
                      <a:pt x="347" y="1"/>
                      <a:pt x="347" y="1"/>
                      <a:pt x="347" y="1"/>
                    </a:cubicBezTo>
                    <a:cubicBezTo>
                      <a:pt x="349" y="0"/>
                      <a:pt x="352" y="1"/>
                      <a:pt x="355" y="1"/>
                    </a:cubicBezTo>
                    <a:cubicBezTo>
                      <a:pt x="355" y="1"/>
                      <a:pt x="355" y="2"/>
                      <a:pt x="355" y="2"/>
                    </a:cubicBezTo>
                    <a:cubicBezTo>
                      <a:pt x="358" y="0"/>
                      <a:pt x="361" y="3"/>
                      <a:pt x="363" y="2"/>
                    </a:cubicBezTo>
                    <a:cubicBezTo>
                      <a:pt x="364" y="2"/>
                      <a:pt x="365" y="3"/>
                      <a:pt x="365" y="2"/>
                    </a:cubicBezTo>
                    <a:cubicBezTo>
                      <a:pt x="366" y="3"/>
                      <a:pt x="367" y="3"/>
                      <a:pt x="368" y="2"/>
                    </a:cubicBezTo>
                    <a:cubicBezTo>
                      <a:pt x="368" y="3"/>
                      <a:pt x="369" y="2"/>
                      <a:pt x="370" y="3"/>
                    </a:cubicBezTo>
                    <a:cubicBezTo>
                      <a:pt x="371" y="3"/>
                      <a:pt x="370" y="4"/>
                      <a:pt x="371" y="4"/>
                    </a:cubicBezTo>
                    <a:cubicBezTo>
                      <a:pt x="371" y="4"/>
                      <a:pt x="371" y="3"/>
                      <a:pt x="371" y="3"/>
                    </a:cubicBezTo>
                    <a:cubicBezTo>
                      <a:pt x="372" y="3"/>
                      <a:pt x="372" y="3"/>
                      <a:pt x="373" y="3"/>
                    </a:cubicBezTo>
                    <a:cubicBezTo>
                      <a:pt x="374" y="3"/>
                      <a:pt x="375" y="3"/>
                      <a:pt x="375" y="3"/>
                    </a:cubicBezTo>
                    <a:cubicBezTo>
                      <a:pt x="376" y="3"/>
                      <a:pt x="375" y="4"/>
                      <a:pt x="375" y="5"/>
                    </a:cubicBezTo>
                    <a:cubicBezTo>
                      <a:pt x="376" y="5"/>
                      <a:pt x="376" y="5"/>
                      <a:pt x="376" y="5"/>
                    </a:cubicBezTo>
                    <a:cubicBezTo>
                      <a:pt x="377" y="4"/>
                      <a:pt x="377" y="3"/>
                      <a:pt x="378" y="3"/>
                    </a:cubicBezTo>
                    <a:cubicBezTo>
                      <a:pt x="380" y="4"/>
                      <a:pt x="382" y="3"/>
                      <a:pt x="383" y="4"/>
                    </a:cubicBezTo>
                    <a:cubicBezTo>
                      <a:pt x="381" y="4"/>
                      <a:pt x="381" y="5"/>
                      <a:pt x="380" y="6"/>
                    </a:cubicBezTo>
                    <a:cubicBezTo>
                      <a:pt x="380" y="6"/>
                      <a:pt x="379" y="6"/>
                      <a:pt x="378" y="6"/>
                    </a:cubicBezTo>
                    <a:cubicBezTo>
                      <a:pt x="377" y="6"/>
                      <a:pt x="375" y="6"/>
                      <a:pt x="374" y="7"/>
                    </a:cubicBezTo>
                    <a:close/>
                    <a:moveTo>
                      <a:pt x="368" y="3"/>
                    </a:moveTo>
                    <a:cubicBezTo>
                      <a:pt x="367" y="3"/>
                      <a:pt x="367" y="3"/>
                      <a:pt x="366" y="4"/>
                    </a:cubicBezTo>
                    <a:cubicBezTo>
                      <a:pt x="367" y="6"/>
                      <a:pt x="370" y="4"/>
                      <a:pt x="371" y="4"/>
                    </a:cubicBezTo>
                    <a:cubicBezTo>
                      <a:pt x="370" y="3"/>
                      <a:pt x="368" y="5"/>
                      <a:pt x="368" y="3"/>
                    </a:cubicBezTo>
                    <a:close/>
                    <a:moveTo>
                      <a:pt x="361" y="3"/>
                    </a:moveTo>
                    <a:cubicBezTo>
                      <a:pt x="360" y="3"/>
                      <a:pt x="361" y="4"/>
                      <a:pt x="362" y="4"/>
                    </a:cubicBezTo>
                    <a:cubicBezTo>
                      <a:pt x="361" y="3"/>
                      <a:pt x="361" y="3"/>
                      <a:pt x="361" y="3"/>
                    </a:cubicBezTo>
                    <a:close/>
                    <a:moveTo>
                      <a:pt x="359" y="2"/>
                    </a:moveTo>
                    <a:cubicBezTo>
                      <a:pt x="359" y="2"/>
                      <a:pt x="359" y="2"/>
                      <a:pt x="358" y="2"/>
                    </a:cubicBezTo>
                    <a:cubicBezTo>
                      <a:pt x="358" y="2"/>
                      <a:pt x="358" y="3"/>
                      <a:pt x="359" y="3"/>
                    </a:cubicBezTo>
                    <a:cubicBezTo>
                      <a:pt x="359" y="3"/>
                      <a:pt x="359" y="3"/>
                      <a:pt x="359" y="2"/>
                    </a:cubicBezTo>
                    <a:close/>
                    <a:moveTo>
                      <a:pt x="347" y="5"/>
                    </a:moveTo>
                    <a:cubicBezTo>
                      <a:pt x="347" y="5"/>
                      <a:pt x="347" y="6"/>
                      <a:pt x="348" y="6"/>
                    </a:cubicBezTo>
                    <a:cubicBezTo>
                      <a:pt x="348" y="6"/>
                      <a:pt x="348" y="5"/>
                      <a:pt x="347" y="5"/>
                    </a:cubicBezTo>
                    <a:close/>
                    <a:moveTo>
                      <a:pt x="378" y="8"/>
                    </a:moveTo>
                    <a:cubicBezTo>
                      <a:pt x="378" y="8"/>
                      <a:pt x="379" y="9"/>
                      <a:pt x="378" y="8"/>
                    </a:cubicBezTo>
                    <a:close/>
                    <a:moveTo>
                      <a:pt x="361" y="28"/>
                    </a:moveTo>
                    <a:cubicBezTo>
                      <a:pt x="361" y="28"/>
                      <a:pt x="361" y="28"/>
                      <a:pt x="362" y="28"/>
                    </a:cubicBezTo>
                    <a:cubicBezTo>
                      <a:pt x="362" y="28"/>
                      <a:pt x="362" y="28"/>
                      <a:pt x="362" y="27"/>
                    </a:cubicBezTo>
                    <a:cubicBezTo>
                      <a:pt x="362" y="27"/>
                      <a:pt x="361" y="27"/>
                      <a:pt x="361" y="28"/>
                    </a:cubicBezTo>
                    <a:close/>
                    <a:moveTo>
                      <a:pt x="373" y="13"/>
                    </a:moveTo>
                    <a:cubicBezTo>
                      <a:pt x="373" y="13"/>
                      <a:pt x="372" y="13"/>
                      <a:pt x="372" y="13"/>
                    </a:cubicBezTo>
                    <a:cubicBezTo>
                      <a:pt x="372" y="14"/>
                      <a:pt x="373" y="14"/>
                      <a:pt x="373" y="14"/>
                    </a:cubicBezTo>
                    <a:cubicBezTo>
                      <a:pt x="373" y="14"/>
                      <a:pt x="373" y="14"/>
                      <a:pt x="373" y="13"/>
                    </a:cubicBezTo>
                    <a:close/>
                    <a:moveTo>
                      <a:pt x="373" y="12"/>
                    </a:moveTo>
                    <a:cubicBezTo>
                      <a:pt x="373" y="12"/>
                      <a:pt x="374" y="13"/>
                      <a:pt x="374" y="12"/>
                    </a:cubicBezTo>
                    <a:cubicBezTo>
                      <a:pt x="374" y="12"/>
                      <a:pt x="373" y="11"/>
                      <a:pt x="373" y="12"/>
                    </a:cubicBezTo>
                    <a:close/>
                    <a:moveTo>
                      <a:pt x="359" y="28"/>
                    </a:moveTo>
                    <a:cubicBezTo>
                      <a:pt x="359" y="28"/>
                      <a:pt x="359" y="28"/>
                      <a:pt x="359" y="28"/>
                    </a:cubicBezTo>
                    <a:cubicBezTo>
                      <a:pt x="359" y="28"/>
                      <a:pt x="359" y="28"/>
                      <a:pt x="359" y="28"/>
                    </a:cubicBezTo>
                    <a:cubicBezTo>
                      <a:pt x="359" y="28"/>
                      <a:pt x="359" y="28"/>
                      <a:pt x="360" y="28"/>
                    </a:cubicBezTo>
                    <a:cubicBezTo>
                      <a:pt x="359" y="28"/>
                      <a:pt x="359" y="28"/>
                      <a:pt x="359" y="28"/>
                    </a:cubicBezTo>
                    <a:close/>
                    <a:moveTo>
                      <a:pt x="372" y="13"/>
                    </a:moveTo>
                    <a:cubicBezTo>
                      <a:pt x="372" y="13"/>
                      <a:pt x="372" y="12"/>
                      <a:pt x="373" y="12"/>
                    </a:cubicBezTo>
                    <a:cubicBezTo>
                      <a:pt x="372" y="11"/>
                      <a:pt x="371" y="12"/>
                      <a:pt x="372" y="13"/>
                    </a:cubicBezTo>
                    <a:close/>
                    <a:moveTo>
                      <a:pt x="371" y="13"/>
                    </a:moveTo>
                    <a:cubicBezTo>
                      <a:pt x="371" y="13"/>
                      <a:pt x="371" y="13"/>
                      <a:pt x="371" y="13"/>
                    </a:cubicBezTo>
                    <a:cubicBezTo>
                      <a:pt x="371" y="13"/>
                      <a:pt x="371" y="13"/>
                      <a:pt x="371" y="13"/>
                    </a:cubicBezTo>
                    <a:cubicBezTo>
                      <a:pt x="371" y="13"/>
                      <a:pt x="371" y="13"/>
                      <a:pt x="371" y="13"/>
                    </a:cubicBezTo>
                    <a:cubicBezTo>
                      <a:pt x="371" y="13"/>
                      <a:pt x="371" y="13"/>
                      <a:pt x="371" y="13"/>
                    </a:cubicBezTo>
                    <a:close/>
                    <a:moveTo>
                      <a:pt x="370" y="14"/>
                    </a:moveTo>
                    <a:cubicBezTo>
                      <a:pt x="370" y="14"/>
                      <a:pt x="371" y="14"/>
                      <a:pt x="370" y="14"/>
                    </a:cubicBezTo>
                    <a:cubicBezTo>
                      <a:pt x="370" y="14"/>
                      <a:pt x="370" y="14"/>
                      <a:pt x="370" y="14"/>
                    </a:cubicBezTo>
                    <a:close/>
                    <a:moveTo>
                      <a:pt x="369" y="13"/>
                    </a:moveTo>
                    <a:cubicBezTo>
                      <a:pt x="369" y="13"/>
                      <a:pt x="370" y="14"/>
                      <a:pt x="370" y="14"/>
                    </a:cubicBezTo>
                    <a:cubicBezTo>
                      <a:pt x="370" y="14"/>
                      <a:pt x="370" y="13"/>
                      <a:pt x="369" y="13"/>
                    </a:cubicBezTo>
                    <a:close/>
                    <a:moveTo>
                      <a:pt x="372" y="10"/>
                    </a:moveTo>
                    <a:cubicBezTo>
                      <a:pt x="371" y="10"/>
                      <a:pt x="373" y="11"/>
                      <a:pt x="372" y="10"/>
                    </a:cubicBezTo>
                    <a:close/>
                    <a:moveTo>
                      <a:pt x="373" y="8"/>
                    </a:moveTo>
                    <a:cubicBezTo>
                      <a:pt x="373" y="8"/>
                      <a:pt x="375" y="7"/>
                      <a:pt x="374" y="7"/>
                    </a:cubicBezTo>
                    <a:cubicBezTo>
                      <a:pt x="374" y="7"/>
                      <a:pt x="373" y="7"/>
                      <a:pt x="373" y="8"/>
                    </a:cubicBezTo>
                    <a:close/>
                    <a:moveTo>
                      <a:pt x="356" y="28"/>
                    </a:moveTo>
                    <a:cubicBezTo>
                      <a:pt x="357" y="28"/>
                      <a:pt x="356" y="28"/>
                      <a:pt x="356" y="28"/>
                    </a:cubicBezTo>
                    <a:cubicBezTo>
                      <a:pt x="357" y="28"/>
                      <a:pt x="357" y="28"/>
                      <a:pt x="357" y="28"/>
                    </a:cubicBezTo>
                    <a:cubicBezTo>
                      <a:pt x="357" y="28"/>
                      <a:pt x="357" y="27"/>
                      <a:pt x="356" y="28"/>
                    </a:cubicBezTo>
                    <a:close/>
                    <a:moveTo>
                      <a:pt x="370" y="12"/>
                    </a:moveTo>
                    <a:cubicBezTo>
                      <a:pt x="370" y="12"/>
                      <a:pt x="370" y="12"/>
                      <a:pt x="370" y="12"/>
                    </a:cubicBezTo>
                    <a:cubicBezTo>
                      <a:pt x="370" y="12"/>
                      <a:pt x="370" y="12"/>
                      <a:pt x="370" y="12"/>
                    </a:cubicBezTo>
                    <a:close/>
                    <a:moveTo>
                      <a:pt x="368" y="13"/>
                    </a:moveTo>
                    <a:cubicBezTo>
                      <a:pt x="368" y="13"/>
                      <a:pt x="368" y="13"/>
                      <a:pt x="367" y="14"/>
                    </a:cubicBezTo>
                    <a:cubicBezTo>
                      <a:pt x="368" y="14"/>
                      <a:pt x="368" y="14"/>
                      <a:pt x="368" y="14"/>
                    </a:cubicBezTo>
                    <a:cubicBezTo>
                      <a:pt x="369" y="14"/>
                      <a:pt x="368" y="13"/>
                      <a:pt x="368" y="13"/>
                    </a:cubicBezTo>
                    <a:close/>
                    <a:moveTo>
                      <a:pt x="372" y="8"/>
                    </a:moveTo>
                    <a:cubicBezTo>
                      <a:pt x="372" y="8"/>
                      <a:pt x="373" y="8"/>
                      <a:pt x="372" y="8"/>
                    </a:cubicBezTo>
                    <a:close/>
                    <a:moveTo>
                      <a:pt x="368" y="13"/>
                    </a:moveTo>
                    <a:cubicBezTo>
                      <a:pt x="367" y="12"/>
                      <a:pt x="368" y="13"/>
                      <a:pt x="368" y="13"/>
                    </a:cubicBezTo>
                    <a:close/>
                    <a:moveTo>
                      <a:pt x="367" y="13"/>
                    </a:moveTo>
                    <a:cubicBezTo>
                      <a:pt x="367" y="13"/>
                      <a:pt x="367" y="13"/>
                      <a:pt x="366" y="14"/>
                    </a:cubicBezTo>
                    <a:cubicBezTo>
                      <a:pt x="367" y="14"/>
                      <a:pt x="367" y="14"/>
                      <a:pt x="367" y="14"/>
                    </a:cubicBezTo>
                    <a:cubicBezTo>
                      <a:pt x="367" y="14"/>
                      <a:pt x="367" y="13"/>
                      <a:pt x="367" y="13"/>
                    </a:cubicBezTo>
                    <a:cubicBezTo>
                      <a:pt x="367" y="13"/>
                      <a:pt x="367" y="13"/>
                      <a:pt x="367" y="13"/>
                    </a:cubicBezTo>
                    <a:close/>
                    <a:moveTo>
                      <a:pt x="232" y="176"/>
                    </a:moveTo>
                    <a:cubicBezTo>
                      <a:pt x="232" y="176"/>
                      <a:pt x="233" y="176"/>
                      <a:pt x="233" y="176"/>
                    </a:cubicBezTo>
                    <a:cubicBezTo>
                      <a:pt x="233" y="176"/>
                      <a:pt x="232" y="175"/>
                      <a:pt x="232" y="176"/>
                    </a:cubicBezTo>
                    <a:close/>
                    <a:moveTo>
                      <a:pt x="371" y="8"/>
                    </a:moveTo>
                    <a:cubicBezTo>
                      <a:pt x="371" y="8"/>
                      <a:pt x="370" y="7"/>
                      <a:pt x="371" y="8"/>
                    </a:cubicBezTo>
                    <a:close/>
                    <a:moveTo>
                      <a:pt x="368" y="11"/>
                    </a:moveTo>
                    <a:cubicBezTo>
                      <a:pt x="367" y="11"/>
                      <a:pt x="368" y="12"/>
                      <a:pt x="368" y="11"/>
                    </a:cubicBezTo>
                    <a:cubicBezTo>
                      <a:pt x="368" y="11"/>
                      <a:pt x="368" y="11"/>
                      <a:pt x="368" y="11"/>
                    </a:cubicBezTo>
                    <a:close/>
                    <a:moveTo>
                      <a:pt x="368" y="10"/>
                    </a:moveTo>
                    <a:cubicBezTo>
                      <a:pt x="368" y="10"/>
                      <a:pt x="368" y="10"/>
                      <a:pt x="368" y="10"/>
                    </a:cubicBezTo>
                    <a:close/>
                    <a:moveTo>
                      <a:pt x="365" y="13"/>
                    </a:moveTo>
                    <a:cubicBezTo>
                      <a:pt x="365" y="14"/>
                      <a:pt x="366" y="13"/>
                      <a:pt x="365" y="13"/>
                    </a:cubicBezTo>
                    <a:close/>
                    <a:moveTo>
                      <a:pt x="366" y="13"/>
                    </a:moveTo>
                    <a:cubicBezTo>
                      <a:pt x="365" y="13"/>
                      <a:pt x="364" y="14"/>
                      <a:pt x="363" y="12"/>
                    </a:cubicBezTo>
                    <a:cubicBezTo>
                      <a:pt x="363" y="12"/>
                      <a:pt x="362" y="13"/>
                      <a:pt x="362" y="13"/>
                    </a:cubicBezTo>
                    <a:cubicBezTo>
                      <a:pt x="362" y="14"/>
                      <a:pt x="364" y="13"/>
                      <a:pt x="365" y="14"/>
                    </a:cubicBezTo>
                    <a:cubicBezTo>
                      <a:pt x="364" y="14"/>
                      <a:pt x="365" y="13"/>
                      <a:pt x="365" y="13"/>
                    </a:cubicBezTo>
                    <a:cubicBezTo>
                      <a:pt x="366" y="13"/>
                      <a:pt x="366" y="13"/>
                      <a:pt x="366" y="13"/>
                    </a:cubicBezTo>
                    <a:close/>
                    <a:moveTo>
                      <a:pt x="366" y="10"/>
                    </a:moveTo>
                    <a:cubicBezTo>
                      <a:pt x="365" y="11"/>
                      <a:pt x="365" y="10"/>
                      <a:pt x="364" y="11"/>
                    </a:cubicBezTo>
                    <a:cubicBezTo>
                      <a:pt x="365" y="12"/>
                      <a:pt x="367" y="11"/>
                      <a:pt x="366" y="10"/>
                    </a:cubicBezTo>
                    <a:close/>
                    <a:moveTo>
                      <a:pt x="228" y="176"/>
                    </a:moveTo>
                    <a:cubicBezTo>
                      <a:pt x="227" y="176"/>
                      <a:pt x="227" y="176"/>
                      <a:pt x="227" y="176"/>
                    </a:cubicBezTo>
                    <a:cubicBezTo>
                      <a:pt x="227" y="176"/>
                      <a:pt x="227" y="177"/>
                      <a:pt x="228" y="176"/>
                    </a:cubicBezTo>
                    <a:close/>
                    <a:moveTo>
                      <a:pt x="363" y="10"/>
                    </a:moveTo>
                    <a:cubicBezTo>
                      <a:pt x="363" y="10"/>
                      <a:pt x="363" y="11"/>
                      <a:pt x="363" y="11"/>
                    </a:cubicBezTo>
                    <a:cubicBezTo>
                      <a:pt x="364" y="11"/>
                      <a:pt x="364" y="11"/>
                      <a:pt x="363" y="10"/>
                    </a:cubicBezTo>
                    <a:close/>
                    <a:moveTo>
                      <a:pt x="353" y="22"/>
                    </a:moveTo>
                    <a:cubicBezTo>
                      <a:pt x="353" y="22"/>
                      <a:pt x="354" y="23"/>
                      <a:pt x="354" y="22"/>
                    </a:cubicBezTo>
                    <a:cubicBezTo>
                      <a:pt x="354" y="22"/>
                      <a:pt x="353" y="22"/>
                      <a:pt x="353" y="22"/>
                    </a:cubicBezTo>
                    <a:close/>
                    <a:moveTo>
                      <a:pt x="360" y="14"/>
                    </a:moveTo>
                    <a:cubicBezTo>
                      <a:pt x="359" y="14"/>
                      <a:pt x="360" y="15"/>
                      <a:pt x="360" y="14"/>
                    </a:cubicBezTo>
                    <a:close/>
                    <a:moveTo>
                      <a:pt x="362" y="12"/>
                    </a:moveTo>
                    <a:cubicBezTo>
                      <a:pt x="361" y="12"/>
                      <a:pt x="362" y="13"/>
                      <a:pt x="362" y="12"/>
                    </a:cubicBezTo>
                    <a:close/>
                    <a:moveTo>
                      <a:pt x="361" y="10"/>
                    </a:moveTo>
                    <a:cubicBezTo>
                      <a:pt x="362" y="10"/>
                      <a:pt x="362" y="10"/>
                      <a:pt x="362" y="11"/>
                    </a:cubicBezTo>
                    <a:cubicBezTo>
                      <a:pt x="362" y="11"/>
                      <a:pt x="363" y="11"/>
                      <a:pt x="363" y="10"/>
                    </a:cubicBezTo>
                    <a:cubicBezTo>
                      <a:pt x="363" y="10"/>
                      <a:pt x="362" y="9"/>
                      <a:pt x="361" y="10"/>
                    </a:cubicBezTo>
                    <a:close/>
                    <a:moveTo>
                      <a:pt x="360" y="14"/>
                    </a:moveTo>
                    <a:cubicBezTo>
                      <a:pt x="360" y="14"/>
                      <a:pt x="359" y="14"/>
                      <a:pt x="360" y="14"/>
                    </a:cubicBezTo>
                    <a:close/>
                    <a:moveTo>
                      <a:pt x="365" y="7"/>
                    </a:moveTo>
                    <a:cubicBezTo>
                      <a:pt x="364" y="6"/>
                      <a:pt x="365" y="7"/>
                      <a:pt x="365" y="7"/>
                    </a:cubicBezTo>
                    <a:close/>
                    <a:moveTo>
                      <a:pt x="351" y="22"/>
                    </a:moveTo>
                    <a:cubicBezTo>
                      <a:pt x="351" y="23"/>
                      <a:pt x="352" y="23"/>
                      <a:pt x="352" y="23"/>
                    </a:cubicBezTo>
                    <a:cubicBezTo>
                      <a:pt x="352" y="22"/>
                      <a:pt x="351" y="22"/>
                      <a:pt x="351" y="22"/>
                    </a:cubicBezTo>
                    <a:close/>
                    <a:moveTo>
                      <a:pt x="225" y="176"/>
                    </a:moveTo>
                    <a:cubicBezTo>
                      <a:pt x="225" y="176"/>
                      <a:pt x="224" y="176"/>
                      <a:pt x="224" y="176"/>
                    </a:cubicBezTo>
                    <a:cubicBezTo>
                      <a:pt x="224" y="176"/>
                      <a:pt x="225" y="177"/>
                      <a:pt x="225" y="176"/>
                    </a:cubicBezTo>
                    <a:close/>
                    <a:moveTo>
                      <a:pt x="361" y="11"/>
                    </a:moveTo>
                    <a:cubicBezTo>
                      <a:pt x="361" y="11"/>
                      <a:pt x="361" y="11"/>
                      <a:pt x="361" y="11"/>
                    </a:cubicBezTo>
                    <a:close/>
                    <a:moveTo>
                      <a:pt x="360" y="11"/>
                    </a:moveTo>
                    <a:cubicBezTo>
                      <a:pt x="360" y="11"/>
                      <a:pt x="361" y="11"/>
                      <a:pt x="361" y="11"/>
                    </a:cubicBezTo>
                    <a:cubicBezTo>
                      <a:pt x="360" y="11"/>
                      <a:pt x="360" y="11"/>
                      <a:pt x="360" y="11"/>
                    </a:cubicBezTo>
                    <a:close/>
                    <a:moveTo>
                      <a:pt x="223" y="176"/>
                    </a:moveTo>
                    <a:cubicBezTo>
                      <a:pt x="224" y="176"/>
                      <a:pt x="224" y="177"/>
                      <a:pt x="224" y="176"/>
                    </a:cubicBezTo>
                    <a:cubicBezTo>
                      <a:pt x="224" y="176"/>
                      <a:pt x="223" y="176"/>
                      <a:pt x="223" y="176"/>
                    </a:cubicBezTo>
                    <a:close/>
                    <a:moveTo>
                      <a:pt x="359" y="10"/>
                    </a:moveTo>
                    <a:cubicBezTo>
                      <a:pt x="359" y="10"/>
                      <a:pt x="359" y="10"/>
                      <a:pt x="359" y="10"/>
                    </a:cubicBezTo>
                    <a:close/>
                    <a:moveTo>
                      <a:pt x="360" y="7"/>
                    </a:moveTo>
                    <a:cubicBezTo>
                      <a:pt x="361" y="7"/>
                      <a:pt x="361" y="7"/>
                      <a:pt x="361" y="7"/>
                    </a:cubicBezTo>
                    <a:cubicBezTo>
                      <a:pt x="361" y="6"/>
                      <a:pt x="361" y="6"/>
                      <a:pt x="360" y="7"/>
                    </a:cubicBezTo>
                    <a:close/>
                    <a:moveTo>
                      <a:pt x="356" y="10"/>
                    </a:moveTo>
                    <a:cubicBezTo>
                      <a:pt x="357" y="10"/>
                      <a:pt x="357" y="11"/>
                      <a:pt x="358" y="11"/>
                    </a:cubicBezTo>
                    <a:cubicBezTo>
                      <a:pt x="357" y="10"/>
                      <a:pt x="357" y="9"/>
                      <a:pt x="356" y="10"/>
                    </a:cubicBezTo>
                    <a:close/>
                    <a:moveTo>
                      <a:pt x="354" y="8"/>
                    </a:moveTo>
                    <a:cubicBezTo>
                      <a:pt x="354" y="9"/>
                      <a:pt x="354" y="9"/>
                      <a:pt x="354" y="9"/>
                    </a:cubicBezTo>
                    <a:cubicBezTo>
                      <a:pt x="354" y="9"/>
                      <a:pt x="354" y="9"/>
                      <a:pt x="355" y="9"/>
                    </a:cubicBezTo>
                    <a:cubicBezTo>
                      <a:pt x="355" y="10"/>
                      <a:pt x="354" y="10"/>
                      <a:pt x="354" y="10"/>
                    </a:cubicBezTo>
                    <a:cubicBezTo>
                      <a:pt x="355" y="10"/>
                      <a:pt x="355" y="11"/>
                      <a:pt x="356" y="11"/>
                    </a:cubicBezTo>
                    <a:cubicBezTo>
                      <a:pt x="356" y="10"/>
                      <a:pt x="356" y="10"/>
                      <a:pt x="356" y="10"/>
                    </a:cubicBezTo>
                    <a:cubicBezTo>
                      <a:pt x="356" y="9"/>
                      <a:pt x="355" y="9"/>
                      <a:pt x="354" y="8"/>
                    </a:cubicBezTo>
                    <a:close/>
                    <a:moveTo>
                      <a:pt x="352" y="9"/>
                    </a:moveTo>
                    <a:cubicBezTo>
                      <a:pt x="352" y="10"/>
                      <a:pt x="351" y="9"/>
                      <a:pt x="351" y="10"/>
                    </a:cubicBezTo>
                    <a:cubicBezTo>
                      <a:pt x="352" y="11"/>
                      <a:pt x="352" y="10"/>
                      <a:pt x="353" y="10"/>
                    </a:cubicBezTo>
                    <a:cubicBezTo>
                      <a:pt x="353" y="10"/>
                      <a:pt x="353" y="9"/>
                      <a:pt x="352" y="9"/>
                    </a:cubicBezTo>
                    <a:close/>
                    <a:moveTo>
                      <a:pt x="354" y="8"/>
                    </a:moveTo>
                    <a:cubicBezTo>
                      <a:pt x="353" y="8"/>
                      <a:pt x="354" y="9"/>
                      <a:pt x="354" y="8"/>
                    </a:cubicBezTo>
                    <a:close/>
                    <a:moveTo>
                      <a:pt x="353" y="9"/>
                    </a:moveTo>
                    <a:cubicBezTo>
                      <a:pt x="352" y="8"/>
                      <a:pt x="352" y="9"/>
                      <a:pt x="353" y="9"/>
                    </a:cubicBezTo>
                    <a:close/>
                    <a:moveTo>
                      <a:pt x="349" y="9"/>
                    </a:moveTo>
                    <a:cubicBezTo>
                      <a:pt x="348" y="9"/>
                      <a:pt x="349" y="10"/>
                      <a:pt x="349" y="9"/>
                    </a:cubicBezTo>
                    <a:close/>
                    <a:moveTo>
                      <a:pt x="348" y="9"/>
                    </a:moveTo>
                    <a:cubicBezTo>
                      <a:pt x="348" y="9"/>
                      <a:pt x="348" y="9"/>
                      <a:pt x="348" y="9"/>
                    </a:cubicBezTo>
                    <a:cubicBezTo>
                      <a:pt x="348" y="10"/>
                      <a:pt x="348" y="10"/>
                      <a:pt x="348" y="10"/>
                    </a:cubicBezTo>
                    <a:cubicBezTo>
                      <a:pt x="348" y="10"/>
                      <a:pt x="348" y="10"/>
                      <a:pt x="348" y="9"/>
                    </a:cubicBezTo>
                    <a:cubicBezTo>
                      <a:pt x="348" y="9"/>
                      <a:pt x="348" y="9"/>
                      <a:pt x="348" y="9"/>
                    </a:cubicBezTo>
                    <a:close/>
                    <a:moveTo>
                      <a:pt x="347" y="10"/>
                    </a:moveTo>
                    <a:cubicBezTo>
                      <a:pt x="347" y="9"/>
                      <a:pt x="346" y="9"/>
                      <a:pt x="347" y="10"/>
                    </a:cubicBezTo>
                    <a:close/>
                    <a:moveTo>
                      <a:pt x="347" y="8"/>
                    </a:moveTo>
                    <a:cubicBezTo>
                      <a:pt x="347" y="8"/>
                      <a:pt x="347" y="8"/>
                      <a:pt x="347" y="8"/>
                    </a:cubicBezTo>
                    <a:close/>
                    <a:moveTo>
                      <a:pt x="344" y="8"/>
                    </a:moveTo>
                    <a:cubicBezTo>
                      <a:pt x="345" y="8"/>
                      <a:pt x="345" y="8"/>
                      <a:pt x="346" y="8"/>
                    </a:cubicBezTo>
                    <a:cubicBezTo>
                      <a:pt x="345" y="8"/>
                      <a:pt x="345" y="7"/>
                      <a:pt x="344" y="8"/>
                    </a:cubicBezTo>
                    <a:close/>
                    <a:moveTo>
                      <a:pt x="344" y="9"/>
                    </a:moveTo>
                    <a:cubicBezTo>
                      <a:pt x="344" y="10"/>
                      <a:pt x="345" y="9"/>
                      <a:pt x="345" y="9"/>
                    </a:cubicBezTo>
                    <a:cubicBezTo>
                      <a:pt x="345" y="8"/>
                      <a:pt x="344" y="9"/>
                      <a:pt x="344" y="9"/>
                    </a:cubicBezTo>
                    <a:close/>
                    <a:moveTo>
                      <a:pt x="343" y="10"/>
                    </a:moveTo>
                    <a:cubicBezTo>
                      <a:pt x="343" y="10"/>
                      <a:pt x="343" y="10"/>
                      <a:pt x="343" y="10"/>
                    </a:cubicBezTo>
                    <a:cubicBezTo>
                      <a:pt x="343" y="10"/>
                      <a:pt x="343" y="11"/>
                      <a:pt x="343" y="11"/>
                    </a:cubicBezTo>
                    <a:cubicBezTo>
                      <a:pt x="343" y="11"/>
                      <a:pt x="343" y="10"/>
                      <a:pt x="343" y="10"/>
                    </a:cubicBezTo>
                    <a:cubicBezTo>
                      <a:pt x="343" y="10"/>
                      <a:pt x="343" y="10"/>
                      <a:pt x="343" y="10"/>
                    </a:cubicBezTo>
                    <a:close/>
                    <a:moveTo>
                      <a:pt x="342" y="10"/>
                    </a:moveTo>
                    <a:cubicBezTo>
                      <a:pt x="342" y="10"/>
                      <a:pt x="342" y="10"/>
                      <a:pt x="342" y="10"/>
                    </a:cubicBezTo>
                    <a:close/>
                    <a:moveTo>
                      <a:pt x="342" y="9"/>
                    </a:moveTo>
                    <a:cubicBezTo>
                      <a:pt x="341" y="8"/>
                      <a:pt x="341" y="9"/>
                      <a:pt x="342" y="9"/>
                    </a:cubicBezTo>
                    <a:close/>
                    <a:moveTo>
                      <a:pt x="340" y="9"/>
                    </a:moveTo>
                    <a:cubicBezTo>
                      <a:pt x="340" y="9"/>
                      <a:pt x="340" y="9"/>
                      <a:pt x="340" y="9"/>
                    </a:cubicBezTo>
                    <a:cubicBezTo>
                      <a:pt x="340" y="9"/>
                      <a:pt x="340" y="8"/>
                      <a:pt x="340" y="9"/>
                    </a:cubicBezTo>
                    <a:close/>
                    <a:moveTo>
                      <a:pt x="337" y="8"/>
                    </a:moveTo>
                    <a:cubicBezTo>
                      <a:pt x="338" y="9"/>
                      <a:pt x="338" y="9"/>
                      <a:pt x="339" y="9"/>
                    </a:cubicBezTo>
                    <a:cubicBezTo>
                      <a:pt x="338" y="8"/>
                      <a:pt x="338" y="8"/>
                      <a:pt x="337" y="8"/>
                    </a:cubicBezTo>
                    <a:close/>
                    <a:moveTo>
                      <a:pt x="330" y="20"/>
                    </a:moveTo>
                    <a:cubicBezTo>
                      <a:pt x="329" y="19"/>
                      <a:pt x="331" y="20"/>
                      <a:pt x="330" y="20"/>
                    </a:cubicBezTo>
                    <a:close/>
                    <a:moveTo>
                      <a:pt x="336" y="9"/>
                    </a:moveTo>
                    <a:cubicBezTo>
                      <a:pt x="336" y="8"/>
                      <a:pt x="336" y="9"/>
                      <a:pt x="336" y="8"/>
                    </a:cubicBezTo>
                    <a:cubicBezTo>
                      <a:pt x="336" y="7"/>
                      <a:pt x="334" y="8"/>
                      <a:pt x="334" y="8"/>
                    </a:cubicBezTo>
                    <a:cubicBezTo>
                      <a:pt x="335" y="8"/>
                      <a:pt x="335" y="11"/>
                      <a:pt x="336" y="10"/>
                    </a:cubicBezTo>
                    <a:cubicBezTo>
                      <a:pt x="336" y="9"/>
                      <a:pt x="335" y="9"/>
                      <a:pt x="336" y="9"/>
                    </a:cubicBezTo>
                    <a:close/>
                    <a:moveTo>
                      <a:pt x="336" y="10"/>
                    </a:moveTo>
                    <a:cubicBezTo>
                      <a:pt x="336" y="10"/>
                      <a:pt x="335" y="10"/>
                      <a:pt x="336" y="10"/>
                    </a:cubicBezTo>
                    <a:close/>
                    <a:moveTo>
                      <a:pt x="327" y="21"/>
                    </a:moveTo>
                    <a:cubicBezTo>
                      <a:pt x="327" y="20"/>
                      <a:pt x="327" y="20"/>
                      <a:pt x="327" y="20"/>
                    </a:cubicBezTo>
                    <a:cubicBezTo>
                      <a:pt x="327" y="20"/>
                      <a:pt x="327" y="20"/>
                      <a:pt x="327" y="21"/>
                    </a:cubicBezTo>
                    <a:close/>
                    <a:moveTo>
                      <a:pt x="337" y="7"/>
                    </a:moveTo>
                    <a:cubicBezTo>
                      <a:pt x="337" y="7"/>
                      <a:pt x="337" y="8"/>
                      <a:pt x="338" y="7"/>
                    </a:cubicBezTo>
                    <a:cubicBezTo>
                      <a:pt x="337" y="7"/>
                      <a:pt x="337" y="7"/>
                      <a:pt x="337" y="7"/>
                    </a:cubicBezTo>
                    <a:close/>
                    <a:moveTo>
                      <a:pt x="332" y="11"/>
                    </a:moveTo>
                    <a:cubicBezTo>
                      <a:pt x="331" y="11"/>
                      <a:pt x="332" y="12"/>
                      <a:pt x="332" y="11"/>
                    </a:cubicBezTo>
                    <a:close/>
                    <a:moveTo>
                      <a:pt x="333" y="7"/>
                    </a:moveTo>
                    <a:cubicBezTo>
                      <a:pt x="333" y="7"/>
                      <a:pt x="333" y="7"/>
                      <a:pt x="333" y="7"/>
                    </a:cubicBezTo>
                    <a:close/>
                    <a:moveTo>
                      <a:pt x="331" y="7"/>
                    </a:moveTo>
                    <a:cubicBezTo>
                      <a:pt x="330" y="8"/>
                      <a:pt x="331" y="8"/>
                      <a:pt x="331" y="8"/>
                    </a:cubicBezTo>
                    <a:cubicBezTo>
                      <a:pt x="331" y="8"/>
                      <a:pt x="331" y="8"/>
                      <a:pt x="332" y="8"/>
                    </a:cubicBezTo>
                    <a:cubicBezTo>
                      <a:pt x="331" y="7"/>
                      <a:pt x="331" y="8"/>
                      <a:pt x="331" y="7"/>
                    </a:cubicBezTo>
                    <a:close/>
                    <a:moveTo>
                      <a:pt x="326" y="12"/>
                    </a:moveTo>
                    <a:cubicBezTo>
                      <a:pt x="326" y="12"/>
                      <a:pt x="326" y="12"/>
                      <a:pt x="327" y="12"/>
                    </a:cubicBezTo>
                    <a:cubicBezTo>
                      <a:pt x="327" y="12"/>
                      <a:pt x="327" y="12"/>
                      <a:pt x="326" y="12"/>
                    </a:cubicBezTo>
                    <a:close/>
                    <a:moveTo>
                      <a:pt x="324" y="12"/>
                    </a:moveTo>
                    <a:cubicBezTo>
                      <a:pt x="325" y="12"/>
                      <a:pt x="324" y="12"/>
                      <a:pt x="324" y="12"/>
                    </a:cubicBezTo>
                    <a:close/>
                    <a:moveTo>
                      <a:pt x="328" y="7"/>
                    </a:moveTo>
                    <a:cubicBezTo>
                      <a:pt x="328" y="6"/>
                      <a:pt x="328" y="7"/>
                      <a:pt x="328" y="7"/>
                    </a:cubicBezTo>
                    <a:close/>
                    <a:moveTo>
                      <a:pt x="327" y="7"/>
                    </a:moveTo>
                    <a:cubicBezTo>
                      <a:pt x="326" y="7"/>
                      <a:pt x="326" y="7"/>
                      <a:pt x="326" y="7"/>
                    </a:cubicBezTo>
                    <a:cubicBezTo>
                      <a:pt x="326" y="7"/>
                      <a:pt x="327" y="8"/>
                      <a:pt x="327" y="8"/>
                    </a:cubicBezTo>
                    <a:cubicBezTo>
                      <a:pt x="327" y="7"/>
                      <a:pt x="327" y="7"/>
                      <a:pt x="327" y="7"/>
                    </a:cubicBezTo>
                    <a:close/>
                    <a:moveTo>
                      <a:pt x="326" y="8"/>
                    </a:moveTo>
                    <a:cubicBezTo>
                      <a:pt x="327" y="8"/>
                      <a:pt x="326" y="8"/>
                      <a:pt x="326" y="8"/>
                    </a:cubicBezTo>
                    <a:close/>
                    <a:moveTo>
                      <a:pt x="322" y="12"/>
                    </a:moveTo>
                    <a:cubicBezTo>
                      <a:pt x="321" y="12"/>
                      <a:pt x="322" y="13"/>
                      <a:pt x="322" y="12"/>
                    </a:cubicBezTo>
                    <a:cubicBezTo>
                      <a:pt x="322" y="12"/>
                      <a:pt x="322" y="12"/>
                      <a:pt x="322" y="12"/>
                    </a:cubicBezTo>
                    <a:close/>
                    <a:moveTo>
                      <a:pt x="324" y="7"/>
                    </a:moveTo>
                    <a:cubicBezTo>
                      <a:pt x="323" y="7"/>
                      <a:pt x="323" y="6"/>
                      <a:pt x="322" y="6"/>
                    </a:cubicBezTo>
                    <a:cubicBezTo>
                      <a:pt x="322" y="7"/>
                      <a:pt x="324" y="8"/>
                      <a:pt x="325" y="8"/>
                    </a:cubicBezTo>
                    <a:cubicBezTo>
                      <a:pt x="325" y="8"/>
                      <a:pt x="325" y="7"/>
                      <a:pt x="325" y="7"/>
                    </a:cubicBezTo>
                    <a:cubicBezTo>
                      <a:pt x="325" y="7"/>
                      <a:pt x="324" y="7"/>
                      <a:pt x="324" y="7"/>
                    </a:cubicBezTo>
                    <a:close/>
                    <a:moveTo>
                      <a:pt x="321" y="10"/>
                    </a:moveTo>
                    <a:cubicBezTo>
                      <a:pt x="321" y="10"/>
                      <a:pt x="322" y="11"/>
                      <a:pt x="321" y="10"/>
                    </a:cubicBezTo>
                    <a:close/>
                    <a:moveTo>
                      <a:pt x="319" y="11"/>
                    </a:moveTo>
                    <a:cubicBezTo>
                      <a:pt x="319" y="11"/>
                      <a:pt x="320" y="11"/>
                      <a:pt x="320" y="12"/>
                    </a:cubicBezTo>
                    <a:cubicBezTo>
                      <a:pt x="320" y="11"/>
                      <a:pt x="320" y="11"/>
                      <a:pt x="320" y="11"/>
                    </a:cubicBezTo>
                    <a:cubicBezTo>
                      <a:pt x="320" y="11"/>
                      <a:pt x="319" y="11"/>
                      <a:pt x="319" y="11"/>
                    </a:cubicBezTo>
                    <a:close/>
                    <a:moveTo>
                      <a:pt x="317" y="10"/>
                    </a:moveTo>
                    <a:cubicBezTo>
                      <a:pt x="317" y="11"/>
                      <a:pt x="318" y="11"/>
                      <a:pt x="319" y="11"/>
                    </a:cubicBezTo>
                    <a:cubicBezTo>
                      <a:pt x="319" y="10"/>
                      <a:pt x="318" y="10"/>
                      <a:pt x="317" y="10"/>
                    </a:cubicBezTo>
                    <a:close/>
                    <a:moveTo>
                      <a:pt x="319" y="7"/>
                    </a:moveTo>
                    <a:cubicBezTo>
                      <a:pt x="320" y="8"/>
                      <a:pt x="319" y="6"/>
                      <a:pt x="319" y="7"/>
                    </a:cubicBezTo>
                    <a:close/>
                    <a:moveTo>
                      <a:pt x="317" y="8"/>
                    </a:moveTo>
                    <a:cubicBezTo>
                      <a:pt x="317" y="8"/>
                      <a:pt x="318" y="8"/>
                      <a:pt x="317" y="8"/>
                    </a:cubicBezTo>
                    <a:close/>
                    <a:moveTo>
                      <a:pt x="313" y="10"/>
                    </a:moveTo>
                    <a:cubicBezTo>
                      <a:pt x="312" y="11"/>
                      <a:pt x="309" y="9"/>
                      <a:pt x="308" y="10"/>
                    </a:cubicBezTo>
                    <a:cubicBezTo>
                      <a:pt x="308" y="11"/>
                      <a:pt x="308" y="11"/>
                      <a:pt x="308" y="11"/>
                    </a:cubicBezTo>
                    <a:cubicBezTo>
                      <a:pt x="309" y="11"/>
                      <a:pt x="309" y="10"/>
                      <a:pt x="310" y="10"/>
                    </a:cubicBezTo>
                    <a:cubicBezTo>
                      <a:pt x="310" y="11"/>
                      <a:pt x="310" y="11"/>
                      <a:pt x="310" y="12"/>
                    </a:cubicBezTo>
                    <a:cubicBezTo>
                      <a:pt x="311" y="10"/>
                      <a:pt x="313" y="12"/>
                      <a:pt x="314" y="11"/>
                    </a:cubicBezTo>
                    <a:cubicBezTo>
                      <a:pt x="314" y="11"/>
                      <a:pt x="314" y="12"/>
                      <a:pt x="315" y="11"/>
                    </a:cubicBezTo>
                    <a:cubicBezTo>
                      <a:pt x="315" y="11"/>
                      <a:pt x="314" y="11"/>
                      <a:pt x="313" y="10"/>
                    </a:cubicBezTo>
                    <a:close/>
                    <a:moveTo>
                      <a:pt x="315" y="8"/>
                    </a:moveTo>
                    <a:cubicBezTo>
                      <a:pt x="315" y="8"/>
                      <a:pt x="315" y="8"/>
                      <a:pt x="315" y="8"/>
                    </a:cubicBezTo>
                    <a:cubicBezTo>
                      <a:pt x="315" y="8"/>
                      <a:pt x="315" y="8"/>
                      <a:pt x="315" y="8"/>
                    </a:cubicBezTo>
                    <a:cubicBezTo>
                      <a:pt x="315" y="8"/>
                      <a:pt x="315" y="8"/>
                      <a:pt x="315" y="8"/>
                    </a:cubicBezTo>
                    <a:cubicBezTo>
                      <a:pt x="315" y="8"/>
                      <a:pt x="315" y="8"/>
                      <a:pt x="316" y="8"/>
                    </a:cubicBezTo>
                    <a:cubicBezTo>
                      <a:pt x="315" y="8"/>
                      <a:pt x="315" y="8"/>
                      <a:pt x="315" y="8"/>
                    </a:cubicBezTo>
                    <a:close/>
                    <a:moveTo>
                      <a:pt x="315" y="8"/>
                    </a:moveTo>
                    <a:cubicBezTo>
                      <a:pt x="314" y="8"/>
                      <a:pt x="315" y="9"/>
                      <a:pt x="315" y="8"/>
                    </a:cubicBezTo>
                    <a:close/>
                    <a:moveTo>
                      <a:pt x="311" y="7"/>
                    </a:moveTo>
                    <a:cubicBezTo>
                      <a:pt x="311" y="7"/>
                      <a:pt x="311" y="7"/>
                      <a:pt x="311" y="7"/>
                    </a:cubicBezTo>
                    <a:close/>
                    <a:moveTo>
                      <a:pt x="309" y="7"/>
                    </a:moveTo>
                    <a:cubicBezTo>
                      <a:pt x="309" y="8"/>
                      <a:pt x="309" y="8"/>
                      <a:pt x="310" y="7"/>
                    </a:cubicBezTo>
                    <a:cubicBezTo>
                      <a:pt x="309" y="7"/>
                      <a:pt x="309" y="7"/>
                      <a:pt x="309" y="7"/>
                    </a:cubicBezTo>
                    <a:close/>
                    <a:moveTo>
                      <a:pt x="307" y="10"/>
                    </a:moveTo>
                    <a:cubicBezTo>
                      <a:pt x="307" y="10"/>
                      <a:pt x="307" y="10"/>
                      <a:pt x="307" y="10"/>
                    </a:cubicBezTo>
                    <a:close/>
                    <a:moveTo>
                      <a:pt x="304" y="10"/>
                    </a:moveTo>
                    <a:cubicBezTo>
                      <a:pt x="305" y="11"/>
                      <a:pt x="306" y="11"/>
                      <a:pt x="307" y="10"/>
                    </a:cubicBezTo>
                    <a:cubicBezTo>
                      <a:pt x="306" y="9"/>
                      <a:pt x="305" y="10"/>
                      <a:pt x="304" y="10"/>
                    </a:cubicBezTo>
                    <a:close/>
                    <a:moveTo>
                      <a:pt x="302" y="6"/>
                    </a:moveTo>
                    <a:cubicBezTo>
                      <a:pt x="301" y="7"/>
                      <a:pt x="302" y="8"/>
                      <a:pt x="302" y="7"/>
                    </a:cubicBezTo>
                    <a:cubicBezTo>
                      <a:pt x="302" y="7"/>
                      <a:pt x="302" y="7"/>
                      <a:pt x="302" y="6"/>
                    </a:cubicBezTo>
                    <a:close/>
                    <a:moveTo>
                      <a:pt x="287" y="19"/>
                    </a:moveTo>
                    <a:cubicBezTo>
                      <a:pt x="287" y="19"/>
                      <a:pt x="288" y="20"/>
                      <a:pt x="288" y="19"/>
                    </a:cubicBezTo>
                    <a:cubicBezTo>
                      <a:pt x="288" y="19"/>
                      <a:pt x="288" y="19"/>
                      <a:pt x="287" y="19"/>
                    </a:cubicBezTo>
                    <a:close/>
                    <a:moveTo>
                      <a:pt x="263" y="10"/>
                    </a:moveTo>
                    <a:cubicBezTo>
                      <a:pt x="263" y="10"/>
                      <a:pt x="262" y="10"/>
                      <a:pt x="262" y="10"/>
                    </a:cubicBezTo>
                    <a:cubicBezTo>
                      <a:pt x="262" y="10"/>
                      <a:pt x="263" y="10"/>
                      <a:pt x="263" y="10"/>
                    </a:cubicBezTo>
                    <a:close/>
                    <a:moveTo>
                      <a:pt x="261" y="9"/>
                    </a:moveTo>
                    <a:cubicBezTo>
                      <a:pt x="261" y="10"/>
                      <a:pt x="260" y="9"/>
                      <a:pt x="260" y="10"/>
                    </a:cubicBezTo>
                    <a:cubicBezTo>
                      <a:pt x="260" y="10"/>
                      <a:pt x="261" y="10"/>
                      <a:pt x="262" y="10"/>
                    </a:cubicBezTo>
                    <a:cubicBezTo>
                      <a:pt x="262" y="10"/>
                      <a:pt x="262" y="10"/>
                      <a:pt x="262" y="10"/>
                    </a:cubicBezTo>
                    <a:cubicBezTo>
                      <a:pt x="262" y="10"/>
                      <a:pt x="262" y="9"/>
                      <a:pt x="261" y="9"/>
                    </a:cubicBezTo>
                    <a:close/>
                    <a:moveTo>
                      <a:pt x="258" y="10"/>
                    </a:moveTo>
                    <a:cubicBezTo>
                      <a:pt x="257" y="9"/>
                      <a:pt x="259" y="10"/>
                      <a:pt x="258" y="10"/>
                    </a:cubicBezTo>
                    <a:close/>
                    <a:moveTo>
                      <a:pt x="249" y="10"/>
                    </a:moveTo>
                    <a:cubicBezTo>
                      <a:pt x="249" y="10"/>
                      <a:pt x="249" y="10"/>
                      <a:pt x="249" y="10"/>
                    </a:cubicBezTo>
                    <a:cubicBezTo>
                      <a:pt x="249" y="10"/>
                      <a:pt x="249" y="10"/>
                      <a:pt x="249" y="10"/>
                    </a:cubicBezTo>
                    <a:cubicBezTo>
                      <a:pt x="249" y="10"/>
                      <a:pt x="249" y="10"/>
                      <a:pt x="249" y="10"/>
                    </a:cubicBezTo>
                    <a:close/>
                    <a:moveTo>
                      <a:pt x="208" y="8"/>
                    </a:moveTo>
                    <a:cubicBezTo>
                      <a:pt x="209" y="8"/>
                      <a:pt x="208" y="9"/>
                      <a:pt x="208" y="8"/>
                    </a:cubicBezTo>
                    <a:close/>
                    <a:moveTo>
                      <a:pt x="163" y="27"/>
                    </a:moveTo>
                    <a:cubicBezTo>
                      <a:pt x="162" y="27"/>
                      <a:pt x="162" y="27"/>
                      <a:pt x="162" y="28"/>
                    </a:cubicBezTo>
                    <a:cubicBezTo>
                      <a:pt x="162" y="28"/>
                      <a:pt x="163" y="28"/>
                      <a:pt x="164" y="28"/>
                    </a:cubicBezTo>
                    <a:cubicBezTo>
                      <a:pt x="163" y="28"/>
                      <a:pt x="163" y="27"/>
                      <a:pt x="163" y="27"/>
                    </a:cubicBezTo>
                    <a:close/>
                    <a:moveTo>
                      <a:pt x="178" y="7"/>
                    </a:moveTo>
                    <a:cubicBezTo>
                      <a:pt x="178" y="7"/>
                      <a:pt x="179" y="8"/>
                      <a:pt x="178" y="7"/>
                    </a:cubicBezTo>
                    <a:close/>
                    <a:moveTo>
                      <a:pt x="160" y="27"/>
                    </a:moveTo>
                    <a:cubicBezTo>
                      <a:pt x="160" y="27"/>
                      <a:pt x="160" y="28"/>
                      <a:pt x="161" y="28"/>
                    </a:cubicBezTo>
                    <a:cubicBezTo>
                      <a:pt x="161" y="28"/>
                      <a:pt x="161" y="28"/>
                      <a:pt x="161" y="27"/>
                    </a:cubicBezTo>
                    <a:cubicBezTo>
                      <a:pt x="161" y="27"/>
                      <a:pt x="161" y="27"/>
                      <a:pt x="160" y="27"/>
                    </a:cubicBezTo>
                    <a:close/>
                    <a:moveTo>
                      <a:pt x="160" y="16"/>
                    </a:moveTo>
                    <a:cubicBezTo>
                      <a:pt x="160" y="16"/>
                      <a:pt x="160" y="16"/>
                      <a:pt x="160" y="16"/>
                    </a:cubicBezTo>
                    <a:cubicBezTo>
                      <a:pt x="160" y="16"/>
                      <a:pt x="160" y="16"/>
                      <a:pt x="160" y="16"/>
                    </a:cubicBezTo>
                    <a:close/>
                    <a:moveTo>
                      <a:pt x="159" y="16"/>
                    </a:moveTo>
                    <a:cubicBezTo>
                      <a:pt x="159" y="16"/>
                      <a:pt x="159" y="16"/>
                      <a:pt x="159" y="15"/>
                    </a:cubicBezTo>
                    <a:cubicBezTo>
                      <a:pt x="159" y="16"/>
                      <a:pt x="159" y="16"/>
                      <a:pt x="159" y="16"/>
                    </a:cubicBezTo>
                    <a:close/>
                    <a:moveTo>
                      <a:pt x="150" y="15"/>
                    </a:moveTo>
                    <a:cubicBezTo>
                      <a:pt x="150" y="15"/>
                      <a:pt x="149" y="15"/>
                      <a:pt x="149" y="16"/>
                    </a:cubicBezTo>
                    <a:cubicBezTo>
                      <a:pt x="149" y="16"/>
                      <a:pt x="149" y="16"/>
                      <a:pt x="149" y="16"/>
                    </a:cubicBezTo>
                    <a:cubicBezTo>
                      <a:pt x="149" y="16"/>
                      <a:pt x="150" y="16"/>
                      <a:pt x="150" y="15"/>
                    </a:cubicBezTo>
                    <a:close/>
                    <a:moveTo>
                      <a:pt x="147" y="14"/>
                    </a:moveTo>
                    <a:cubicBezTo>
                      <a:pt x="148" y="15"/>
                      <a:pt x="148" y="15"/>
                      <a:pt x="148" y="15"/>
                    </a:cubicBezTo>
                    <a:cubicBezTo>
                      <a:pt x="148" y="15"/>
                      <a:pt x="148" y="14"/>
                      <a:pt x="147" y="14"/>
                    </a:cubicBezTo>
                    <a:close/>
                    <a:moveTo>
                      <a:pt x="146" y="14"/>
                    </a:moveTo>
                    <a:cubicBezTo>
                      <a:pt x="146" y="14"/>
                      <a:pt x="146" y="15"/>
                      <a:pt x="146" y="14"/>
                    </a:cubicBezTo>
                    <a:cubicBezTo>
                      <a:pt x="146" y="14"/>
                      <a:pt x="146" y="14"/>
                      <a:pt x="146" y="14"/>
                    </a:cubicBezTo>
                    <a:close/>
                    <a:moveTo>
                      <a:pt x="134" y="25"/>
                    </a:moveTo>
                    <a:cubicBezTo>
                      <a:pt x="134" y="25"/>
                      <a:pt x="134" y="25"/>
                      <a:pt x="134" y="25"/>
                    </a:cubicBezTo>
                    <a:close/>
                    <a:moveTo>
                      <a:pt x="135" y="13"/>
                    </a:moveTo>
                    <a:cubicBezTo>
                      <a:pt x="136" y="13"/>
                      <a:pt x="135" y="13"/>
                      <a:pt x="135" y="13"/>
                    </a:cubicBezTo>
                    <a:close/>
                    <a:moveTo>
                      <a:pt x="134" y="12"/>
                    </a:moveTo>
                    <a:cubicBezTo>
                      <a:pt x="133" y="12"/>
                      <a:pt x="133" y="12"/>
                      <a:pt x="133" y="12"/>
                    </a:cubicBezTo>
                    <a:cubicBezTo>
                      <a:pt x="133" y="13"/>
                      <a:pt x="133" y="13"/>
                      <a:pt x="134" y="12"/>
                    </a:cubicBezTo>
                    <a:close/>
                    <a:moveTo>
                      <a:pt x="132" y="12"/>
                    </a:moveTo>
                    <a:cubicBezTo>
                      <a:pt x="132" y="12"/>
                      <a:pt x="133" y="13"/>
                      <a:pt x="133" y="12"/>
                    </a:cubicBezTo>
                    <a:cubicBezTo>
                      <a:pt x="133" y="12"/>
                      <a:pt x="132" y="12"/>
                      <a:pt x="132" y="12"/>
                    </a:cubicBezTo>
                    <a:close/>
                    <a:moveTo>
                      <a:pt x="121" y="23"/>
                    </a:moveTo>
                    <a:cubicBezTo>
                      <a:pt x="120" y="23"/>
                      <a:pt x="121" y="23"/>
                      <a:pt x="121" y="23"/>
                    </a:cubicBezTo>
                    <a:close/>
                    <a:moveTo>
                      <a:pt x="128" y="12"/>
                    </a:moveTo>
                    <a:cubicBezTo>
                      <a:pt x="129" y="12"/>
                      <a:pt x="129" y="12"/>
                      <a:pt x="129" y="12"/>
                    </a:cubicBezTo>
                    <a:cubicBezTo>
                      <a:pt x="129" y="12"/>
                      <a:pt x="129" y="12"/>
                      <a:pt x="128" y="12"/>
                    </a:cubicBezTo>
                    <a:close/>
                    <a:moveTo>
                      <a:pt x="127" y="12"/>
                    </a:moveTo>
                    <a:cubicBezTo>
                      <a:pt x="127" y="12"/>
                      <a:pt x="128" y="12"/>
                      <a:pt x="128" y="12"/>
                    </a:cubicBezTo>
                    <a:cubicBezTo>
                      <a:pt x="128" y="11"/>
                      <a:pt x="127" y="11"/>
                      <a:pt x="127" y="12"/>
                    </a:cubicBezTo>
                    <a:close/>
                    <a:moveTo>
                      <a:pt x="126" y="12"/>
                    </a:moveTo>
                    <a:cubicBezTo>
                      <a:pt x="126" y="12"/>
                      <a:pt x="126" y="12"/>
                      <a:pt x="126" y="12"/>
                    </a:cubicBezTo>
                    <a:close/>
                    <a:moveTo>
                      <a:pt x="124" y="12"/>
                    </a:moveTo>
                    <a:cubicBezTo>
                      <a:pt x="124" y="12"/>
                      <a:pt x="124" y="12"/>
                      <a:pt x="124" y="12"/>
                    </a:cubicBezTo>
                    <a:cubicBezTo>
                      <a:pt x="124" y="12"/>
                      <a:pt x="125" y="12"/>
                      <a:pt x="125" y="11"/>
                    </a:cubicBezTo>
                    <a:cubicBezTo>
                      <a:pt x="124" y="12"/>
                      <a:pt x="124" y="12"/>
                      <a:pt x="124" y="12"/>
                    </a:cubicBezTo>
                    <a:close/>
                    <a:moveTo>
                      <a:pt x="123" y="11"/>
                    </a:moveTo>
                    <a:cubicBezTo>
                      <a:pt x="123" y="11"/>
                      <a:pt x="122" y="11"/>
                      <a:pt x="122" y="12"/>
                    </a:cubicBezTo>
                    <a:cubicBezTo>
                      <a:pt x="123" y="12"/>
                      <a:pt x="123" y="11"/>
                      <a:pt x="123" y="11"/>
                    </a:cubicBezTo>
                    <a:close/>
                    <a:moveTo>
                      <a:pt x="121" y="11"/>
                    </a:moveTo>
                    <a:cubicBezTo>
                      <a:pt x="121" y="12"/>
                      <a:pt x="121" y="12"/>
                      <a:pt x="121" y="11"/>
                    </a:cubicBezTo>
                    <a:cubicBezTo>
                      <a:pt x="121" y="11"/>
                      <a:pt x="121" y="11"/>
                      <a:pt x="121" y="11"/>
                    </a:cubicBezTo>
                    <a:close/>
                    <a:moveTo>
                      <a:pt x="119" y="10"/>
                    </a:moveTo>
                    <a:cubicBezTo>
                      <a:pt x="119" y="11"/>
                      <a:pt x="118" y="11"/>
                      <a:pt x="118" y="11"/>
                    </a:cubicBezTo>
                    <a:cubicBezTo>
                      <a:pt x="118" y="11"/>
                      <a:pt x="119" y="11"/>
                      <a:pt x="119" y="11"/>
                    </a:cubicBezTo>
                    <a:cubicBezTo>
                      <a:pt x="119" y="11"/>
                      <a:pt x="119" y="11"/>
                      <a:pt x="119" y="10"/>
                    </a:cubicBezTo>
                    <a:close/>
                    <a:moveTo>
                      <a:pt x="120" y="8"/>
                    </a:moveTo>
                    <a:cubicBezTo>
                      <a:pt x="119" y="8"/>
                      <a:pt x="120" y="9"/>
                      <a:pt x="120" y="9"/>
                    </a:cubicBezTo>
                    <a:cubicBezTo>
                      <a:pt x="120" y="9"/>
                      <a:pt x="120" y="8"/>
                      <a:pt x="120" y="8"/>
                    </a:cubicBezTo>
                    <a:close/>
                    <a:moveTo>
                      <a:pt x="120" y="6"/>
                    </a:moveTo>
                    <a:cubicBezTo>
                      <a:pt x="120" y="6"/>
                      <a:pt x="120" y="7"/>
                      <a:pt x="120" y="7"/>
                    </a:cubicBezTo>
                    <a:cubicBezTo>
                      <a:pt x="120" y="7"/>
                      <a:pt x="120" y="7"/>
                      <a:pt x="121" y="7"/>
                    </a:cubicBezTo>
                    <a:cubicBezTo>
                      <a:pt x="121" y="7"/>
                      <a:pt x="121" y="7"/>
                      <a:pt x="121" y="7"/>
                    </a:cubicBezTo>
                    <a:cubicBezTo>
                      <a:pt x="121" y="6"/>
                      <a:pt x="120" y="6"/>
                      <a:pt x="120" y="6"/>
                    </a:cubicBezTo>
                    <a:close/>
                    <a:moveTo>
                      <a:pt x="117" y="8"/>
                    </a:moveTo>
                    <a:cubicBezTo>
                      <a:pt x="116" y="8"/>
                      <a:pt x="116" y="8"/>
                      <a:pt x="115" y="8"/>
                    </a:cubicBezTo>
                    <a:cubicBezTo>
                      <a:pt x="115" y="7"/>
                      <a:pt x="115" y="7"/>
                      <a:pt x="114" y="7"/>
                    </a:cubicBezTo>
                    <a:cubicBezTo>
                      <a:pt x="114" y="7"/>
                      <a:pt x="114" y="8"/>
                      <a:pt x="114" y="8"/>
                    </a:cubicBezTo>
                    <a:cubicBezTo>
                      <a:pt x="116" y="10"/>
                      <a:pt x="117" y="8"/>
                      <a:pt x="119" y="9"/>
                    </a:cubicBezTo>
                    <a:cubicBezTo>
                      <a:pt x="119" y="8"/>
                      <a:pt x="119" y="7"/>
                      <a:pt x="118" y="8"/>
                    </a:cubicBezTo>
                    <a:cubicBezTo>
                      <a:pt x="118" y="8"/>
                      <a:pt x="118" y="8"/>
                      <a:pt x="118" y="8"/>
                    </a:cubicBezTo>
                    <a:cubicBezTo>
                      <a:pt x="117" y="9"/>
                      <a:pt x="117" y="7"/>
                      <a:pt x="117" y="8"/>
                    </a:cubicBezTo>
                    <a:cubicBezTo>
                      <a:pt x="117" y="8"/>
                      <a:pt x="117" y="8"/>
                      <a:pt x="117" y="8"/>
                    </a:cubicBezTo>
                    <a:close/>
                    <a:moveTo>
                      <a:pt x="117" y="11"/>
                    </a:moveTo>
                    <a:cubicBezTo>
                      <a:pt x="117" y="11"/>
                      <a:pt x="117" y="11"/>
                      <a:pt x="117" y="11"/>
                    </a:cubicBezTo>
                    <a:close/>
                    <a:moveTo>
                      <a:pt x="116" y="10"/>
                    </a:moveTo>
                    <a:cubicBezTo>
                      <a:pt x="115" y="11"/>
                      <a:pt x="116" y="11"/>
                      <a:pt x="116" y="11"/>
                    </a:cubicBezTo>
                    <a:cubicBezTo>
                      <a:pt x="116" y="11"/>
                      <a:pt x="116" y="10"/>
                      <a:pt x="116" y="10"/>
                    </a:cubicBezTo>
                    <a:close/>
                    <a:moveTo>
                      <a:pt x="113" y="10"/>
                    </a:moveTo>
                    <a:cubicBezTo>
                      <a:pt x="114" y="11"/>
                      <a:pt x="114" y="11"/>
                      <a:pt x="114" y="11"/>
                    </a:cubicBezTo>
                    <a:cubicBezTo>
                      <a:pt x="114" y="11"/>
                      <a:pt x="113" y="10"/>
                      <a:pt x="113" y="10"/>
                    </a:cubicBezTo>
                    <a:close/>
                    <a:moveTo>
                      <a:pt x="116" y="7"/>
                    </a:moveTo>
                    <a:cubicBezTo>
                      <a:pt x="116" y="8"/>
                      <a:pt x="116" y="8"/>
                      <a:pt x="117" y="8"/>
                    </a:cubicBezTo>
                    <a:cubicBezTo>
                      <a:pt x="116" y="7"/>
                      <a:pt x="116" y="7"/>
                      <a:pt x="116" y="7"/>
                    </a:cubicBezTo>
                    <a:close/>
                    <a:moveTo>
                      <a:pt x="114" y="10"/>
                    </a:moveTo>
                    <a:cubicBezTo>
                      <a:pt x="114" y="10"/>
                      <a:pt x="114" y="10"/>
                      <a:pt x="114" y="10"/>
                    </a:cubicBezTo>
                    <a:cubicBezTo>
                      <a:pt x="114" y="10"/>
                      <a:pt x="114" y="10"/>
                      <a:pt x="114" y="10"/>
                    </a:cubicBezTo>
                    <a:close/>
                    <a:moveTo>
                      <a:pt x="112" y="6"/>
                    </a:moveTo>
                    <a:cubicBezTo>
                      <a:pt x="112" y="7"/>
                      <a:pt x="112" y="6"/>
                      <a:pt x="112" y="6"/>
                    </a:cubicBezTo>
                    <a:cubicBezTo>
                      <a:pt x="111" y="7"/>
                      <a:pt x="112" y="8"/>
                      <a:pt x="111" y="8"/>
                    </a:cubicBezTo>
                    <a:cubicBezTo>
                      <a:pt x="112" y="8"/>
                      <a:pt x="112" y="8"/>
                      <a:pt x="113" y="8"/>
                    </a:cubicBezTo>
                    <a:cubicBezTo>
                      <a:pt x="113" y="7"/>
                      <a:pt x="113" y="7"/>
                      <a:pt x="112" y="6"/>
                    </a:cubicBezTo>
                    <a:close/>
                    <a:moveTo>
                      <a:pt x="110" y="10"/>
                    </a:moveTo>
                    <a:cubicBezTo>
                      <a:pt x="110" y="9"/>
                      <a:pt x="111" y="10"/>
                      <a:pt x="110" y="10"/>
                    </a:cubicBezTo>
                    <a:close/>
                    <a:moveTo>
                      <a:pt x="109" y="9"/>
                    </a:moveTo>
                    <a:cubicBezTo>
                      <a:pt x="109" y="10"/>
                      <a:pt x="110" y="10"/>
                      <a:pt x="110" y="10"/>
                    </a:cubicBezTo>
                    <a:cubicBezTo>
                      <a:pt x="109" y="9"/>
                      <a:pt x="109" y="9"/>
                      <a:pt x="109" y="9"/>
                    </a:cubicBezTo>
                    <a:close/>
                    <a:moveTo>
                      <a:pt x="110" y="6"/>
                    </a:moveTo>
                    <a:cubicBezTo>
                      <a:pt x="109" y="7"/>
                      <a:pt x="110" y="8"/>
                      <a:pt x="110" y="7"/>
                    </a:cubicBezTo>
                    <a:cubicBezTo>
                      <a:pt x="111" y="7"/>
                      <a:pt x="110" y="6"/>
                      <a:pt x="110" y="6"/>
                    </a:cubicBezTo>
                    <a:close/>
                    <a:moveTo>
                      <a:pt x="106" y="11"/>
                    </a:moveTo>
                    <a:cubicBezTo>
                      <a:pt x="106" y="11"/>
                      <a:pt x="106" y="11"/>
                      <a:pt x="105" y="11"/>
                    </a:cubicBezTo>
                    <a:cubicBezTo>
                      <a:pt x="106" y="11"/>
                      <a:pt x="106" y="11"/>
                      <a:pt x="106" y="11"/>
                    </a:cubicBezTo>
                    <a:cubicBezTo>
                      <a:pt x="106" y="11"/>
                      <a:pt x="106" y="11"/>
                      <a:pt x="106" y="11"/>
                    </a:cubicBezTo>
                    <a:cubicBezTo>
                      <a:pt x="106" y="11"/>
                      <a:pt x="106" y="11"/>
                      <a:pt x="106" y="11"/>
                    </a:cubicBezTo>
                    <a:close/>
                    <a:moveTo>
                      <a:pt x="108" y="8"/>
                    </a:moveTo>
                    <a:cubicBezTo>
                      <a:pt x="109" y="7"/>
                      <a:pt x="109" y="7"/>
                      <a:pt x="108" y="6"/>
                    </a:cubicBezTo>
                    <a:cubicBezTo>
                      <a:pt x="108" y="7"/>
                      <a:pt x="108" y="6"/>
                      <a:pt x="107" y="6"/>
                    </a:cubicBezTo>
                    <a:cubicBezTo>
                      <a:pt x="108" y="7"/>
                      <a:pt x="108" y="8"/>
                      <a:pt x="108" y="8"/>
                    </a:cubicBezTo>
                    <a:close/>
                    <a:moveTo>
                      <a:pt x="107" y="10"/>
                    </a:moveTo>
                    <a:cubicBezTo>
                      <a:pt x="106" y="9"/>
                      <a:pt x="107" y="10"/>
                      <a:pt x="107" y="10"/>
                    </a:cubicBezTo>
                    <a:close/>
                    <a:moveTo>
                      <a:pt x="105" y="11"/>
                    </a:moveTo>
                    <a:cubicBezTo>
                      <a:pt x="105" y="11"/>
                      <a:pt x="105" y="11"/>
                      <a:pt x="105" y="11"/>
                    </a:cubicBezTo>
                    <a:cubicBezTo>
                      <a:pt x="105" y="11"/>
                      <a:pt x="105" y="11"/>
                      <a:pt x="105" y="11"/>
                    </a:cubicBezTo>
                    <a:cubicBezTo>
                      <a:pt x="105" y="11"/>
                      <a:pt x="105" y="11"/>
                      <a:pt x="105" y="11"/>
                    </a:cubicBezTo>
                    <a:close/>
                    <a:moveTo>
                      <a:pt x="104" y="11"/>
                    </a:moveTo>
                    <a:cubicBezTo>
                      <a:pt x="104" y="11"/>
                      <a:pt x="104" y="11"/>
                      <a:pt x="105" y="11"/>
                    </a:cubicBezTo>
                    <a:cubicBezTo>
                      <a:pt x="104" y="11"/>
                      <a:pt x="104" y="11"/>
                      <a:pt x="104" y="11"/>
                    </a:cubicBezTo>
                    <a:close/>
                    <a:moveTo>
                      <a:pt x="107" y="7"/>
                    </a:moveTo>
                    <a:cubicBezTo>
                      <a:pt x="106" y="7"/>
                      <a:pt x="106" y="7"/>
                      <a:pt x="106" y="7"/>
                    </a:cubicBezTo>
                    <a:cubicBezTo>
                      <a:pt x="106" y="7"/>
                      <a:pt x="106" y="8"/>
                      <a:pt x="106" y="8"/>
                    </a:cubicBezTo>
                    <a:cubicBezTo>
                      <a:pt x="107" y="7"/>
                      <a:pt x="107" y="7"/>
                      <a:pt x="107" y="7"/>
                    </a:cubicBezTo>
                    <a:close/>
                    <a:moveTo>
                      <a:pt x="103" y="9"/>
                    </a:moveTo>
                    <a:cubicBezTo>
                      <a:pt x="103" y="8"/>
                      <a:pt x="103" y="9"/>
                      <a:pt x="103" y="9"/>
                    </a:cubicBezTo>
                    <a:close/>
                    <a:moveTo>
                      <a:pt x="101" y="10"/>
                    </a:moveTo>
                    <a:cubicBezTo>
                      <a:pt x="101" y="10"/>
                      <a:pt x="102" y="11"/>
                      <a:pt x="102" y="11"/>
                    </a:cubicBezTo>
                    <a:cubicBezTo>
                      <a:pt x="102" y="10"/>
                      <a:pt x="102" y="10"/>
                      <a:pt x="101" y="10"/>
                    </a:cubicBezTo>
                    <a:close/>
                    <a:moveTo>
                      <a:pt x="102" y="9"/>
                    </a:moveTo>
                    <a:cubicBezTo>
                      <a:pt x="102" y="9"/>
                      <a:pt x="101" y="9"/>
                      <a:pt x="101" y="9"/>
                    </a:cubicBezTo>
                    <a:cubicBezTo>
                      <a:pt x="101" y="9"/>
                      <a:pt x="102" y="9"/>
                      <a:pt x="102" y="9"/>
                    </a:cubicBezTo>
                    <a:cubicBezTo>
                      <a:pt x="102" y="9"/>
                      <a:pt x="102" y="9"/>
                      <a:pt x="102" y="9"/>
                    </a:cubicBezTo>
                    <a:cubicBezTo>
                      <a:pt x="102" y="9"/>
                      <a:pt x="102" y="9"/>
                      <a:pt x="102" y="9"/>
                    </a:cubicBezTo>
                    <a:close/>
                    <a:moveTo>
                      <a:pt x="88" y="17"/>
                    </a:moveTo>
                    <a:cubicBezTo>
                      <a:pt x="88" y="17"/>
                      <a:pt x="88" y="17"/>
                      <a:pt x="89" y="17"/>
                    </a:cubicBezTo>
                    <a:cubicBezTo>
                      <a:pt x="89" y="17"/>
                      <a:pt x="88" y="16"/>
                      <a:pt x="88" y="17"/>
                    </a:cubicBezTo>
                    <a:close/>
                    <a:moveTo>
                      <a:pt x="81" y="17"/>
                    </a:moveTo>
                    <a:cubicBezTo>
                      <a:pt x="82" y="18"/>
                      <a:pt x="85" y="19"/>
                      <a:pt x="87" y="18"/>
                    </a:cubicBezTo>
                    <a:cubicBezTo>
                      <a:pt x="85" y="16"/>
                      <a:pt x="83" y="17"/>
                      <a:pt x="81" y="17"/>
                    </a:cubicBezTo>
                    <a:close/>
                    <a:moveTo>
                      <a:pt x="85" y="16"/>
                    </a:moveTo>
                    <a:cubicBezTo>
                      <a:pt x="85" y="16"/>
                      <a:pt x="86" y="17"/>
                      <a:pt x="86" y="16"/>
                    </a:cubicBezTo>
                    <a:cubicBezTo>
                      <a:pt x="86" y="16"/>
                      <a:pt x="85" y="16"/>
                      <a:pt x="85" y="16"/>
                    </a:cubicBezTo>
                    <a:close/>
                    <a:moveTo>
                      <a:pt x="93" y="7"/>
                    </a:moveTo>
                    <a:cubicBezTo>
                      <a:pt x="92" y="6"/>
                      <a:pt x="93" y="7"/>
                      <a:pt x="93" y="7"/>
                    </a:cubicBezTo>
                    <a:close/>
                  </a:path>
                </a:pathLst>
              </a:custGeom>
              <a:blipFill dpi="0" rotWithShape="1">
                <a:blip r:embed="rId2"/>
                <a:srcRect/>
                <a:stretch>
                  <a:fillRect l="-1000" r="-2000"/>
                </a:stretch>
              </a:blipFill>
              <a:ln>
                <a:noFill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1B87BFE1-B11F-462A-B18E-C463B0361773}"/>
                  </a:ext>
                </a:extLst>
              </p:cNvPr>
              <p:cNvSpPr txBox="1"/>
              <p:nvPr/>
            </p:nvSpPr>
            <p:spPr>
              <a:xfrm>
                <a:off x="1917718" y="2323190"/>
                <a:ext cx="62920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dirty="0">
                    <a:solidFill>
                      <a:schemeClr val="bg1"/>
                    </a:solidFill>
                    <a:cs typeface="+mn-ea"/>
                    <a:sym typeface="+mn-lt"/>
                  </a:rPr>
                  <a:t>01</a:t>
                </a:r>
                <a:endParaRPr lang="zh-CN" altLang="en-US" sz="2800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3" name="文本框 12">
                  <a:extLst>
                    <a:ext uri="{FF2B5EF4-FFF2-40B4-BE49-F238E27FC236}">
                      <a16:creationId xmlns:a16="http://schemas.microsoft.com/office/drawing/2014/main" id="{48FFCB70-7E29-4E9E-B3DA-3449B1ACB053}"/>
                    </a:ext>
                  </a:extLst>
                </p:cNvPr>
                <p:cNvSpPr txBox="1"/>
                <p:nvPr/>
              </p:nvSpPr>
              <p:spPr>
                <a:xfrm>
                  <a:off x="2813753" y="2152368"/>
                  <a:ext cx="5400600" cy="66402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zh-CN" altLang="en-US" sz="2800" spc="3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cs typeface="+mn-ea"/>
                      <a:sym typeface="+mn-lt"/>
                    </a:rPr>
                    <a:t>平均情况：</a:t>
                  </a:r>
                  <a:r>
                    <a:rPr lang="en-US" altLang="zh-CN" sz="2800" dirty="0"/>
                    <a:t> </a:t>
                  </a:r>
                  <a:r>
                    <a:rPr lang="en-US" altLang="zh-CN" sz="2800" spc="3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cs typeface="+mn-ea"/>
                      <a:sym typeface="+mn-lt"/>
                    </a:rPr>
                    <a:t>O(n</a:t>
                  </a:r>
                  <a14:m>
                    <m:oMath xmlns:m="http://schemas.openxmlformats.org/officeDocument/2006/math">
                      <m:func>
                        <m:funcPr>
                          <m:ctrlPr>
                            <a:rPr lang="en-US" altLang="zh-CN" sz="2800" i="1" spc="30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altLang="zh-CN" sz="2800" i="1" spc="30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+mn-ea"/>
                                  <a:sym typeface="+mn-lt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800" spc="30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+mn-ea"/>
                                  <a:sym typeface="+mn-lt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altLang="zh-CN" sz="2800" i="1" spc="30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+mn-ea"/>
                                  <a:sym typeface="+mn-lt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r>
                            <a:rPr lang="en-US" altLang="zh-CN" sz="2800" i="1" spc="30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  <m:t>𝑛</m:t>
                          </m:r>
                        </m:e>
                      </m:func>
                    </m:oMath>
                  </a14:m>
                  <a:r>
                    <a:rPr lang="en-US" altLang="zh-CN" sz="2800" spc="3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cs typeface="+mn-ea"/>
                      <a:sym typeface="+mn-lt"/>
                    </a:rPr>
                    <a:t>)</a:t>
                  </a:r>
                </a:p>
              </p:txBody>
            </p:sp>
          </mc:Choice>
          <mc:Fallback>
            <p:sp>
              <p:nvSpPr>
                <p:cNvPr id="13" name="文本框 12">
                  <a:extLst>
                    <a:ext uri="{FF2B5EF4-FFF2-40B4-BE49-F238E27FC236}">
                      <a16:creationId xmlns:a16="http://schemas.microsoft.com/office/drawing/2014/main" id="{48FFCB70-7E29-4E9E-B3DA-3449B1ACB05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13753" y="2152368"/>
                  <a:ext cx="5400600" cy="664028"/>
                </a:xfrm>
                <a:prstGeom prst="rect">
                  <a:avLst/>
                </a:prstGeom>
                <a:blipFill>
                  <a:blip r:embed="rId3"/>
                  <a:stretch>
                    <a:fillRect l="-2134" b="-2477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3A8CF9DE-6DE4-4DBA-83FE-2DD2F7C8071C}"/>
              </a:ext>
            </a:extLst>
          </p:cNvPr>
          <p:cNvGrpSpPr/>
          <p:nvPr/>
        </p:nvGrpSpPr>
        <p:grpSpPr>
          <a:xfrm>
            <a:off x="937465" y="3429000"/>
            <a:ext cx="10860319" cy="807331"/>
            <a:chOff x="937465" y="3429000"/>
            <a:chExt cx="10860319" cy="807331"/>
          </a:xfrm>
        </p:grpSpPr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3558736C-C71D-4082-9833-15B355FB0D5B}"/>
                </a:ext>
              </a:extLst>
            </p:cNvPr>
            <p:cNvGrpSpPr/>
            <p:nvPr/>
          </p:nvGrpSpPr>
          <p:grpSpPr>
            <a:xfrm>
              <a:off x="937465" y="3463679"/>
              <a:ext cx="1556547" cy="772652"/>
              <a:chOff x="1224446" y="3463679"/>
              <a:chExt cx="1556547" cy="772652"/>
            </a:xfrm>
          </p:grpSpPr>
          <p:sp>
            <p:nvSpPr>
              <p:cNvPr id="5" name="Freeform 9" descr="e7d195523061f1c0c989bbdf341b111e769f2ee359bd8df638E53E9931A62DC22263A6E1A75FFBC630BB5D77BA969D9175F253EB94D93A1189E24A7D909BAD0376573965191318DE1FD009565C070D0758BE63ED47B2EDEACC9DDA8B42E936ECE29EDFDA81561272DB585C1D388AC69375A15CCDB3BFD0D7CC0E05F9CB208AB1AC036AD4A87015E98F8F7194A9B2E73A">
                <a:extLst>
                  <a:ext uri="{FF2B5EF4-FFF2-40B4-BE49-F238E27FC236}">
                    <a16:creationId xmlns:a16="http://schemas.microsoft.com/office/drawing/2014/main" id="{C12B0917-5084-47D0-B844-14E24B7A4709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 rot="10800000" flipH="1" flipV="1">
                <a:off x="1224446" y="3463679"/>
                <a:ext cx="1556547" cy="772652"/>
              </a:xfrm>
              <a:custGeom>
                <a:avLst/>
                <a:gdLst>
                  <a:gd name="T0" fmla="*/ 164 w 626"/>
                  <a:gd name="T1" fmla="*/ 164 h 204"/>
                  <a:gd name="T2" fmla="*/ 39 w 626"/>
                  <a:gd name="T3" fmla="*/ 74 h 204"/>
                  <a:gd name="T4" fmla="*/ 122 w 626"/>
                  <a:gd name="T5" fmla="*/ 31 h 204"/>
                  <a:gd name="T6" fmla="*/ 97 w 626"/>
                  <a:gd name="T7" fmla="*/ 19 h 204"/>
                  <a:gd name="T8" fmla="*/ 112 w 626"/>
                  <a:gd name="T9" fmla="*/ 14 h 204"/>
                  <a:gd name="T10" fmla="*/ 121 w 626"/>
                  <a:gd name="T11" fmla="*/ 9 h 204"/>
                  <a:gd name="T12" fmla="*/ 235 w 626"/>
                  <a:gd name="T13" fmla="*/ 11 h 204"/>
                  <a:gd name="T14" fmla="*/ 361 w 626"/>
                  <a:gd name="T15" fmla="*/ 12 h 204"/>
                  <a:gd name="T16" fmla="*/ 497 w 626"/>
                  <a:gd name="T17" fmla="*/ 27 h 204"/>
                  <a:gd name="T18" fmla="*/ 415 w 626"/>
                  <a:gd name="T19" fmla="*/ 24 h 204"/>
                  <a:gd name="T20" fmla="*/ 416 w 626"/>
                  <a:gd name="T21" fmla="*/ 31 h 204"/>
                  <a:gd name="T22" fmla="*/ 507 w 626"/>
                  <a:gd name="T23" fmla="*/ 36 h 204"/>
                  <a:gd name="T24" fmla="*/ 575 w 626"/>
                  <a:gd name="T25" fmla="*/ 45 h 204"/>
                  <a:gd name="T26" fmla="*/ 593 w 626"/>
                  <a:gd name="T27" fmla="*/ 125 h 204"/>
                  <a:gd name="T28" fmla="*/ 576 w 626"/>
                  <a:gd name="T29" fmla="*/ 160 h 204"/>
                  <a:gd name="T30" fmla="*/ 565 w 626"/>
                  <a:gd name="T31" fmla="*/ 169 h 204"/>
                  <a:gd name="T32" fmla="*/ 359 w 626"/>
                  <a:gd name="T33" fmla="*/ 168 h 204"/>
                  <a:gd name="T34" fmla="*/ 401 w 626"/>
                  <a:gd name="T35" fmla="*/ 32 h 204"/>
                  <a:gd name="T36" fmla="*/ 353 w 626"/>
                  <a:gd name="T37" fmla="*/ 28 h 204"/>
                  <a:gd name="T38" fmla="*/ 350 w 626"/>
                  <a:gd name="T39" fmla="*/ 23 h 204"/>
                  <a:gd name="T40" fmla="*/ 341 w 626"/>
                  <a:gd name="T41" fmla="*/ 21 h 204"/>
                  <a:gd name="T42" fmla="*/ 315 w 626"/>
                  <a:gd name="T43" fmla="*/ 22 h 204"/>
                  <a:gd name="T44" fmla="*/ 270 w 626"/>
                  <a:gd name="T45" fmla="*/ 18 h 204"/>
                  <a:gd name="T46" fmla="*/ 171 w 626"/>
                  <a:gd name="T47" fmla="*/ 16 h 204"/>
                  <a:gd name="T48" fmla="*/ 379 w 626"/>
                  <a:gd name="T49" fmla="*/ 187 h 204"/>
                  <a:gd name="T50" fmla="*/ 235 w 626"/>
                  <a:gd name="T51" fmla="*/ 182 h 204"/>
                  <a:gd name="T52" fmla="*/ 477 w 626"/>
                  <a:gd name="T53" fmla="*/ 184 h 204"/>
                  <a:gd name="T54" fmla="*/ 553 w 626"/>
                  <a:gd name="T55" fmla="*/ 100 h 204"/>
                  <a:gd name="T56" fmla="*/ 452 w 626"/>
                  <a:gd name="T57" fmla="*/ 186 h 204"/>
                  <a:gd name="T58" fmla="*/ 568 w 626"/>
                  <a:gd name="T59" fmla="*/ 35 h 204"/>
                  <a:gd name="T60" fmla="*/ 546 w 626"/>
                  <a:gd name="T61" fmla="*/ 37 h 204"/>
                  <a:gd name="T62" fmla="*/ 536 w 626"/>
                  <a:gd name="T63" fmla="*/ 15 h 204"/>
                  <a:gd name="T64" fmla="*/ 512 w 626"/>
                  <a:gd name="T65" fmla="*/ 28 h 204"/>
                  <a:gd name="T66" fmla="*/ 514 w 626"/>
                  <a:gd name="T67" fmla="*/ 10 h 204"/>
                  <a:gd name="T68" fmla="*/ 368 w 626"/>
                  <a:gd name="T69" fmla="*/ 183 h 204"/>
                  <a:gd name="T70" fmla="*/ 487 w 626"/>
                  <a:gd name="T71" fmla="*/ 29 h 204"/>
                  <a:gd name="T72" fmla="*/ 354 w 626"/>
                  <a:gd name="T73" fmla="*/ 184 h 204"/>
                  <a:gd name="T74" fmla="*/ 487 w 626"/>
                  <a:gd name="T75" fmla="*/ 14 h 204"/>
                  <a:gd name="T76" fmla="*/ 482 w 626"/>
                  <a:gd name="T77" fmla="*/ 13 h 204"/>
                  <a:gd name="T78" fmla="*/ 463 w 626"/>
                  <a:gd name="T79" fmla="*/ 28 h 204"/>
                  <a:gd name="T80" fmla="*/ 463 w 626"/>
                  <a:gd name="T81" fmla="*/ 19 h 204"/>
                  <a:gd name="T82" fmla="*/ 437 w 626"/>
                  <a:gd name="T83" fmla="*/ 32 h 204"/>
                  <a:gd name="T84" fmla="*/ 445 w 626"/>
                  <a:gd name="T85" fmla="*/ 26 h 204"/>
                  <a:gd name="T86" fmla="*/ 453 w 626"/>
                  <a:gd name="T87" fmla="*/ 9 h 204"/>
                  <a:gd name="T88" fmla="*/ 443 w 626"/>
                  <a:gd name="T89" fmla="*/ 11 h 204"/>
                  <a:gd name="T90" fmla="*/ 440 w 626"/>
                  <a:gd name="T91" fmla="*/ 10 h 204"/>
                  <a:gd name="T92" fmla="*/ 428 w 626"/>
                  <a:gd name="T93" fmla="*/ 17 h 204"/>
                  <a:gd name="T94" fmla="*/ 422 w 626"/>
                  <a:gd name="T95" fmla="*/ 16 h 204"/>
                  <a:gd name="T96" fmla="*/ 417 w 626"/>
                  <a:gd name="T97" fmla="*/ 11 h 204"/>
                  <a:gd name="T98" fmla="*/ 409 w 626"/>
                  <a:gd name="T99" fmla="*/ 9 h 204"/>
                  <a:gd name="T100" fmla="*/ 240 w 626"/>
                  <a:gd name="T101" fmla="*/ 203 h 204"/>
                  <a:gd name="T102" fmla="*/ 373 w 626"/>
                  <a:gd name="T103" fmla="*/ 29 h 204"/>
                  <a:gd name="T104" fmla="*/ 367 w 626"/>
                  <a:gd name="T105" fmla="*/ 28 h 204"/>
                  <a:gd name="T106" fmla="*/ 354 w 626"/>
                  <a:gd name="T107" fmla="*/ 6 h 204"/>
                  <a:gd name="T108" fmla="*/ 366 w 626"/>
                  <a:gd name="T109" fmla="*/ 4 h 204"/>
                  <a:gd name="T110" fmla="*/ 370 w 626"/>
                  <a:gd name="T111" fmla="*/ 12 h 204"/>
                  <a:gd name="T112" fmla="*/ 365 w 626"/>
                  <a:gd name="T113" fmla="*/ 7 h 204"/>
                  <a:gd name="T114" fmla="*/ 344 w 626"/>
                  <a:gd name="T115" fmla="*/ 9 h 204"/>
                  <a:gd name="T116" fmla="*/ 324 w 626"/>
                  <a:gd name="T117" fmla="*/ 7 h 204"/>
                  <a:gd name="T118" fmla="*/ 262 w 626"/>
                  <a:gd name="T119" fmla="*/ 10 h 204"/>
                  <a:gd name="T120" fmla="*/ 126 w 626"/>
                  <a:gd name="T121" fmla="*/ 12 h 204"/>
                  <a:gd name="T122" fmla="*/ 110 w 626"/>
                  <a:gd name="T123" fmla="*/ 10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626" h="204">
                    <a:moveTo>
                      <a:pt x="315" y="172"/>
                    </a:moveTo>
                    <a:cubicBezTo>
                      <a:pt x="315" y="173"/>
                      <a:pt x="317" y="172"/>
                      <a:pt x="318" y="173"/>
                    </a:cubicBezTo>
                    <a:cubicBezTo>
                      <a:pt x="320" y="172"/>
                      <a:pt x="322" y="173"/>
                      <a:pt x="324" y="172"/>
                    </a:cubicBezTo>
                    <a:cubicBezTo>
                      <a:pt x="326" y="173"/>
                      <a:pt x="329" y="172"/>
                      <a:pt x="331" y="173"/>
                    </a:cubicBezTo>
                    <a:cubicBezTo>
                      <a:pt x="331" y="173"/>
                      <a:pt x="331" y="173"/>
                      <a:pt x="331" y="173"/>
                    </a:cubicBezTo>
                    <a:cubicBezTo>
                      <a:pt x="334" y="173"/>
                      <a:pt x="336" y="173"/>
                      <a:pt x="339" y="173"/>
                    </a:cubicBezTo>
                    <a:cubicBezTo>
                      <a:pt x="339" y="173"/>
                      <a:pt x="339" y="174"/>
                      <a:pt x="340" y="174"/>
                    </a:cubicBezTo>
                    <a:cubicBezTo>
                      <a:pt x="340" y="174"/>
                      <a:pt x="341" y="173"/>
                      <a:pt x="341" y="174"/>
                    </a:cubicBezTo>
                    <a:cubicBezTo>
                      <a:pt x="338" y="176"/>
                      <a:pt x="335" y="174"/>
                      <a:pt x="332" y="175"/>
                    </a:cubicBezTo>
                    <a:cubicBezTo>
                      <a:pt x="332" y="175"/>
                      <a:pt x="331" y="174"/>
                      <a:pt x="331" y="174"/>
                    </a:cubicBezTo>
                    <a:cubicBezTo>
                      <a:pt x="331" y="174"/>
                      <a:pt x="330" y="175"/>
                      <a:pt x="330" y="175"/>
                    </a:cubicBezTo>
                    <a:cubicBezTo>
                      <a:pt x="328" y="174"/>
                      <a:pt x="326" y="175"/>
                      <a:pt x="324" y="174"/>
                    </a:cubicBezTo>
                    <a:cubicBezTo>
                      <a:pt x="324" y="174"/>
                      <a:pt x="323" y="175"/>
                      <a:pt x="323" y="175"/>
                    </a:cubicBezTo>
                    <a:cubicBezTo>
                      <a:pt x="321" y="173"/>
                      <a:pt x="320" y="175"/>
                      <a:pt x="318" y="174"/>
                    </a:cubicBezTo>
                    <a:cubicBezTo>
                      <a:pt x="318" y="174"/>
                      <a:pt x="317" y="174"/>
                      <a:pt x="317" y="174"/>
                    </a:cubicBezTo>
                    <a:cubicBezTo>
                      <a:pt x="315" y="173"/>
                      <a:pt x="313" y="175"/>
                      <a:pt x="311" y="173"/>
                    </a:cubicBezTo>
                    <a:cubicBezTo>
                      <a:pt x="309" y="174"/>
                      <a:pt x="307" y="174"/>
                      <a:pt x="305" y="173"/>
                    </a:cubicBezTo>
                    <a:cubicBezTo>
                      <a:pt x="302" y="174"/>
                      <a:pt x="299" y="173"/>
                      <a:pt x="296" y="173"/>
                    </a:cubicBezTo>
                    <a:cubicBezTo>
                      <a:pt x="295" y="173"/>
                      <a:pt x="293" y="173"/>
                      <a:pt x="292" y="172"/>
                    </a:cubicBezTo>
                    <a:cubicBezTo>
                      <a:pt x="292" y="172"/>
                      <a:pt x="291" y="173"/>
                      <a:pt x="291" y="173"/>
                    </a:cubicBezTo>
                    <a:cubicBezTo>
                      <a:pt x="291" y="172"/>
                      <a:pt x="291" y="172"/>
                      <a:pt x="290" y="172"/>
                    </a:cubicBezTo>
                    <a:cubicBezTo>
                      <a:pt x="288" y="173"/>
                      <a:pt x="285" y="171"/>
                      <a:pt x="282" y="172"/>
                    </a:cubicBezTo>
                    <a:cubicBezTo>
                      <a:pt x="282" y="172"/>
                      <a:pt x="281" y="172"/>
                      <a:pt x="281" y="172"/>
                    </a:cubicBezTo>
                    <a:cubicBezTo>
                      <a:pt x="277" y="172"/>
                      <a:pt x="272" y="171"/>
                      <a:pt x="268" y="171"/>
                    </a:cubicBezTo>
                    <a:cubicBezTo>
                      <a:pt x="265" y="171"/>
                      <a:pt x="263" y="171"/>
                      <a:pt x="260" y="170"/>
                    </a:cubicBezTo>
                    <a:cubicBezTo>
                      <a:pt x="257" y="171"/>
                      <a:pt x="253" y="169"/>
                      <a:pt x="250" y="170"/>
                    </a:cubicBezTo>
                    <a:cubicBezTo>
                      <a:pt x="250" y="169"/>
                      <a:pt x="250" y="169"/>
                      <a:pt x="250" y="169"/>
                    </a:cubicBezTo>
                    <a:cubicBezTo>
                      <a:pt x="247" y="171"/>
                      <a:pt x="244" y="172"/>
                      <a:pt x="241" y="172"/>
                    </a:cubicBezTo>
                    <a:cubicBezTo>
                      <a:pt x="241" y="172"/>
                      <a:pt x="241" y="172"/>
                      <a:pt x="241" y="173"/>
                    </a:cubicBezTo>
                    <a:cubicBezTo>
                      <a:pt x="238" y="172"/>
                      <a:pt x="237" y="174"/>
                      <a:pt x="234" y="172"/>
                    </a:cubicBezTo>
                    <a:cubicBezTo>
                      <a:pt x="234" y="174"/>
                      <a:pt x="232" y="174"/>
                      <a:pt x="231" y="174"/>
                    </a:cubicBezTo>
                    <a:cubicBezTo>
                      <a:pt x="230" y="174"/>
                      <a:pt x="231" y="174"/>
                      <a:pt x="231" y="175"/>
                    </a:cubicBezTo>
                    <a:cubicBezTo>
                      <a:pt x="231" y="175"/>
                      <a:pt x="231" y="176"/>
                      <a:pt x="230" y="176"/>
                    </a:cubicBezTo>
                    <a:cubicBezTo>
                      <a:pt x="230" y="176"/>
                      <a:pt x="229" y="176"/>
                      <a:pt x="228" y="176"/>
                    </a:cubicBezTo>
                    <a:cubicBezTo>
                      <a:pt x="228" y="176"/>
                      <a:pt x="228" y="176"/>
                      <a:pt x="228" y="176"/>
                    </a:cubicBezTo>
                    <a:cubicBezTo>
                      <a:pt x="228" y="176"/>
                      <a:pt x="227" y="175"/>
                      <a:pt x="227" y="176"/>
                    </a:cubicBezTo>
                    <a:cubicBezTo>
                      <a:pt x="227" y="175"/>
                      <a:pt x="226" y="175"/>
                      <a:pt x="226" y="175"/>
                    </a:cubicBezTo>
                    <a:cubicBezTo>
                      <a:pt x="227" y="175"/>
                      <a:pt x="228" y="174"/>
                      <a:pt x="229" y="174"/>
                    </a:cubicBezTo>
                    <a:cubicBezTo>
                      <a:pt x="230" y="175"/>
                      <a:pt x="229" y="175"/>
                      <a:pt x="229" y="176"/>
                    </a:cubicBezTo>
                    <a:cubicBezTo>
                      <a:pt x="230" y="176"/>
                      <a:pt x="230" y="175"/>
                      <a:pt x="230" y="176"/>
                    </a:cubicBezTo>
                    <a:cubicBezTo>
                      <a:pt x="230" y="175"/>
                      <a:pt x="230" y="175"/>
                      <a:pt x="230" y="174"/>
                    </a:cubicBezTo>
                    <a:cubicBezTo>
                      <a:pt x="227" y="173"/>
                      <a:pt x="225" y="175"/>
                      <a:pt x="222" y="174"/>
                    </a:cubicBezTo>
                    <a:cubicBezTo>
                      <a:pt x="221" y="174"/>
                      <a:pt x="221" y="174"/>
                      <a:pt x="221" y="174"/>
                    </a:cubicBezTo>
                    <a:cubicBezTo>
                      <a:pt x="220" y="174"/>
                      <a:pt x="220" y="173"/>
                      <a:pt x="219" y="173"/>
                    </a:cubicBezTo>
                    <a:cubicBezTo>
                      <a:pt x="218" y="174"/>
                      <a:pt x="215" y="173"/>
                      <a:pt x="214" y="174"/>
                    </a:cubicBezTo>
                    <a:cubicBezTo>
                      <a:pt x="213" y="174"/>
                      <a:pt x="214" y="173"/>
                      <a:pt x="213" y="173"/>
                    </a:cubicBezTo>
                    <a:cubicBezTo>
                      <a:pt x="211" y="172"/>
                      <a:pt x="208" y="174"/>
                      <a:pt x="206" y="171"/>
                    </a:cubicBezTo>
                    <a:cubicBezTo>
                      <a:pt x="206" y="171"/>
                      <a:pt x="206" y="171"/>
                      <a:pt x="207" y="171"/>
                    </a:cubicBezTo>
                    <a:cubicBezTo>
                      <a:pt x="206" y="170"/>
                      <a:pt x="204" y="170"/>
                      <a:pt x="203" y="169"/>
                    </a:cubicBezTo>
                    <a:cubicBezTo>
                      <a:pt x="204" y="168"/>
                      <a:pt x="204" y="168"/>
                      <a:pt x="205" y="167"/>
                    </a:cubicBezTo>
                    <a:cubicBezTo>
                      <a:pt x="204" y="166"/>
                      <a:pt x="201" y="167"/>
                      <a:pt x="200" y="166"/>
                    </a:cubicBezTo>
                    <a:cubicBezTo>
                      <a:pt x="200" y="166"/>
                      <a:pt x="199" y="166"/>
                      <a:pt x="199" y="167"/>
                    </a:cubicBezTo>
                    <a:cubicBezTo>
                      <a:pt x="199" y="166"/>
                      <a:pt x="198" y="167"/>
                      <a:pt x="198" y="166"/>
                    </a:cubicBezTo>
                    <a:cubicBezTo>
                      <a:pt x="197" y="166"/>
                      <a:pt x="197" y="166"/>
                      <a:pt x="196" y="166"/>
                    </a:cubicBezTo>
                    <a:cubicBezTo>
                      <a:pt x="185" y="165"/>
                      <a:pt x="175" y="165"/>
                      <a:pt x="164" y="164"/>
                    </a:cubicBezTo>
                    <a:cubicBezTo>
                      <a:pt x="158" y="163"/>
                      <a:pt x="152" y="163"/>
                      <a:pt x="146" y="163"/>
                    </a:cubicBezTo>
                    <a:cubicBezTo>
                      <a:pt x="142" y="163"/>
                      <a:pt x="137" y="163"/>
                      <a:pt x="132" y="162"/>
                    </a:cubicBezTo>
                    <a:cubicBezTo>
                      <a:pt x="131" y="162"/>
                      <a:pt x="128" y="162"/>
                      <a:pt x="126" y="161"/>
                    </a:cubicBezTo>
                    <a:cubicBezTo>
                      <a:pt x="125" y="162"/>
                      <a:pt x="125" y="161"/>
                      <a:pt x="124" y="162"/>
                    </a:cubicBezTo>
                    <a:cubicBezTo>
                      <a:pt x="124" y="162"/>
                      <a:pt x="124" y="161"/>
                      <a:pt x="124" y="161"/>
                    </a:cubicBezTo>
                    <a:cubicBezTo>
                      <a:pt x="117" y="161"/>
                      <a:pt x="109" y="160"/>
                      <a:pt x="102" y="160"/>
                    </a:cubicBezTo>
                    <a:cubicBezTo>
                      <a:pt x="102" y="160"/>
                      <a:pt x="101" y="160"/>
                      <a:pt x="101" y="159"/>
                    </a:cubicBezTo>
                    <a:cubicBezTo>
                      <a:pt x="104" y="158"/>
                      <a:pt x="102" y="156"/>
                      <a:pt x="104" y="154"/>
                    </a:cubicBezTo>
                    <a:cubicBezTo>
                      <a:pt x="103" y="154"/>
                      <a:pt x="103" y="154"/>
                      <a:pt x="103" y="153"/>
                    </a:cubicBezTo>
                    <a:cubicBezTo>
                      <a:pt x="102" y="153"/>
                      <a:pt x="100" y="153"/>
                      <a:pt x="99" y="153"/>
                    </a:cubicBezTo>
                    <a:cubicBezTo>
                      <a:pt x="97" y="154"/>
                      <a:pt x="96" y="154"/>
                      <a:pt x="95" y="152"/>
                    </a:cubicBezTo>
                    <a:cubicBezTo>
                      <a:pt x="94" y="152"/>
                      <a:pt x="94" y="151"/>
                      <a:pt x="93" y="151"/>
                    </a:cubicBezTo>
                    <a:cubicBezTo>
                      <a:pt x="93" y="150"/>
                      <a:pt x="92" y="150"/>
                      <a:pt x="91" y="150"/>
                    </a:cubicBezTo>
                    <a:cubicBezTo>
                      <a:pt x="90" y="149"/>
                      <a:pt x="88" y="149"/>
                      <a:pt x="87" y="147"/>
                    </a:cubicBezTo>
                    <a:cubicBezTo>
                      <a:pt x="87" y="147"/>
                      <a:pt x="88" y="147"/>
                      <a:pt x="88" y="146"/>
                    </a:cubicBezTo>
                    <a:cubicBezTo>
                      <a:pt x="85" y="145"/>
                      <a:pt x="77" y="143"/>
                      <a:pt x="80" y="139"/>
                    </a:cubicBezTo>
                    <a:cubicBezTo>
                      <a:pt x="79" y="138"/>
                      <a:pt x="79" y="138"/>
                      <a:pt x="79" y="137"/>
                    </a:cubicBezTo>
                    <a:cubicBezTo>
                      <a:pt x="81" y="135"/>
                      <a:pt x="83" y="134"/>
                      <a:pt x="85" y="134"/>
                    </a:cubicBezTo>
                    <a:cubicBezTo>
                      <a:pt x="86" y="133"/>
                      <a:pt x="87" y="132"/>
                      <a:pt x="88" y="133"/>
                    </a:cubicBezTo>
                    <a:cubicBezTo>
                      <a:pt x="89" y="132"/>
                      <a:pt x="89" y="132"/>
                      <a:pt x="90" y="132"/>
                    </a:cubicBezTo>
                    <a:cubicBezTo>
                      <a:pt x="90" y="133"/>
                      <a:pt x="91" y="133"/>
                      <a:pt x="91" y="133"/>
                    </a:cubicBezTo>
                    <a:cubicBezTo>
                      <a:pt x="91" y="132"/>
                      <a:pt x="91" y="132"/>
                      <a:pt x="91" y="132"/>
                    </a:cubicBezTo>
                    <a:cubicBezTo>
                      <a:pt x="90" y="131"/>
                      <a:pt x="89" y="131"/>
                      <a:pt x="88" y="131"/>
                    </a:cubicBezTo>
                    <a:cubicBezTo>
                      <a:pt x="86" y="130"/>
                      <a:pt x="90" y="127"/>
                      <a:pt x="89" y="125"/>
                    </a:cubicBezTo>
                    <a:cubicBezTo>
                      <a:pt x="89" y="125"/>
                      <a:pt x="88" y="125"/>
                      <a:pt x="88" y="124"/>
                    </a:cubicBezTo>
                    <a:cubicBezTo>
                      <a:pt x="88" y="123"/>
                      <a:pt x="88" y="122"/>
                      <a:pt x="88" y="121"/>
                    </a:cubicBezTo>
                    <a:cubicBezTo>
                      <a:pt x="86" y="119"/>
                      <a:pt x="83" y="119"/>
                      <a:pt x="83" y="117"/>
                    </a:cubicBezTo>
                    <a:cubicBezTo>
                      <a:pt x="80" y="116"/>
                      <a:pt x="78" y="114"/>
                      <a:pt x="77" y="112"/>
                    </a:cubicBezTo>
                    <a:cubicBezTo>
                      <a:pt x="78" y="111"/>
                      <a:pt x="81" y="111"/>
                      <a:pt x="83" y="112"/>
                    </a:cubicBezTo>
                    <a:cubicBezTo>
                      <a:pt x="86" y="110"/>
                      <a:pt x="93" y="113"/>
                      <a:pt x="93" y="109"/>
                    </a:cubicBezTo>
                    <a:cubicBezTo>
                      <a:pt x="92" y="109"/>
                      <a:pt x="92" y="110"/>
                      <a:pt x="91" y="110"/>
                    </a:cubicBezTo>
                    <a:cubicBezTo>
                      <a:pt x="91" y="110"/>
                      <a:pt x="90" y="109"/>
                      <a:pt x="90" y="109"/>
                    </a:cubicBezTo>
                    <a:cubicBezTo>
                      <a:pt x="85" y="109"/>
                      <a:pt x="80" y="108"/>
                      <a:pt x="75" y="106"/>
                    </a:cubicBezTo>
                    <a:cubicBezTo>
                      <a:pt x="76" y="105"/>
                      <a:pt x="77" y="106"/>
                      <a:pt x="78" y="106"/>
                    </a:cubicBezTo>
                    <a:cubicBezTo>
                      <a:pt x="78" y="106"/>
                      <a:pt x="78" y="105"/>
                      <a:pt x="78" y="105"/>
                    </a:cubicBezTo>
                    <a:cubicBezTo>
                      <a:pt x="75" y="104"/>
                      <a:pt x="72" y="104"/>
                      <a:pt x="70" y="102"/>
                    </a:cubicBezTo>
                    <a:cubicBezTo>
                      <a:pt x="69" y="102"/>
                      <a:pt x="67" y="102"/>
                      <a:pt x="66" y="101"/>
                    </a:cubicBezTo>
                    <a:cubicBezTo>
                      <a:pt x="64" y="100"/>
                      <a:pt x="62" y="99"/>
                      <a:pt x="60" y="98"/>
                    </a:cubicBezTo>
                    <a:cubicBezTo>
                      <a:pt x="61" y="98"/>
                      <a:pt x="61" y="98"/>
                      <a:pt x="61" y="97"/>
                    </a:cubicBezTo>
                    <a:cubicBezTo>
                      <a:pt x="59" y="95"/>
                      <a:pt x="56" y="96"/>
                      <a:pt x="53" y="94"/>
                    </a:cubicBezTo>
                    <a:cubicBezTo>
                      <a:pt x="53" y="93"/>
                      <a:pt x="56" y="92"/>
                      <a:pt x="56" y="91"/>
                    </a:cubicBezTo>
                    <a:cubicBezTo>
                      <a:pt x="54" y="90"/>
                      <a:pt x="52" y="90"/>
                      <a:pt x="50" y="89"/>
                    </a:cubicBezTo>
                    <a:cubicBezTo>
                      <a:pt x="51" y="89"/>
                      <a:pt x="51" y="89"/>
                      <a:pt x="52" y="89"/>
                    </a:cubicBezTo>
                    <a:cubicBezTo>
                      <a:pt x="52" y="89"/>
                      <a:pt x="52" y="89"/>
                      <a:pt x="52" y="89"/>
                    </a:cubicBezTo>
                    <a:cubicBezTo>
                      <a:pt x="56" y="88"/>
                      <a:pt x="59" y="91"/>
                      <a:pt x="63" y="91"/>
                    </a:cubicBezTo>
                    <a:cubicBezTo>
                      <a:pt x="63" y="90"/>
                      <a:pt x="64" y="90"/>
                      <a:pt x="64" y="89"/>
                    </a:cubicBezTo>
                    <a:cubicBezTo>
                      <a:pt x="59" y="88"/>
                      <a:pt x="55" y="87"/>
                      <a:pt x="51" y="83"/>
                    </a:cubicBezTo>
                    <a:cubicBezTo>
                      <a:pt x="50" y="83"/>
                      <a:pt x="50" y="84"/>
                      <a:pt x="49" y="84"/>
                    </a:cubicBezTo>
                    <a:cubicBezTo>
                      <a:pt x="49" y="83"/>
                      <a:pt x="48" y="82"/>
                      <a:pt x="48" y="82"/>
                    </a:cubicBezTo>
                    <a:cubicBezTo>
                      <a:pt x="48" y="81"/>
                      <a:pt x="49" y="81"/>
                      <a:pt x="49" y="80"/>
                    </a:cubicBezTo>
                    <a:cubicBezTo>
                      <a:pt x="49" y="80"/>
                      <a:pt x="48" y="80"/>
                      <a:pt x="47" y="79"/>
                    </a:cubicBezTo>
                    <a:cubicBezTo>
                      <a:pt x="48" y="78"/>
                      <a:pt x="48" y="78"/>
                      <a:pt x="48" y="78"/>
                    </a:cubicBezTo>
                    <a:cubicBezTo>
                      <a:pt x="46" y="77"/>
                      <a:pt x="44" y="76"/>
                      <a:pt x="42" y="75"/>
                    </a:cubicBezTo>
                    <a:cubicBezTo>
                      <a:pt x="42" y="74"/>
                      <a:pt x="41" y="74"/>
                      <a:pt x="40" y="73"/>
                    </a:cubicBezTo>
                    <a:cubicBezTo>
                      <a:pt x="40" y="73"/>
                      <a:pt x="40" y="74"/>
                      <a:pt x="39" y="74"/>
                    </a:cubicBezTo>
                    <a:cubicBezTo>
                      <a:pt x="39" y="73"/>
                      <a:pt x="39" y="73"/>
                      <a:pt x="38" y="72"/>
                    </a:cubicBezTo>
                    <a:cubicBezTo>
                      <a:pt x="38" y="72"/>
                      <a:pt x="39" y="72"/>
                      <a:pt x="39" y="72"/>
                    </a:cubicBezTo>
                    <a:cubicBezTo>
                      <a:pt x="39" y="71"/>
                      <a:pt x="38" y="72"/>
                      <a:pt x="37" y="71"/>
                    </a:cubicBezTo>
                    <a:cubicBezTo>
                      <a:pt x="37" y="68"/>
                      <a:pt x="32" y="67"/>
                      <a:pt x="30" y="65"/>
                    </a:cubicBezTo>
                    <a:cubicBezTo>
                      <a:pt x="34" y="62"/>
                      <a:pt x="28" y="62"/>
                      <a:pt x="28" y="60"/>
                    </a:cubicBezTo>
                    <a:cubicBezTo>
                      <a:pt x="24" y="60"/>
                      <a:pt x="23" y="53"/>
                      <a:pt x="19" y="52"/>
                    </a:cubicBezTo>
                    <a:cubicBezTo>
                      <a:pt x="18" y="49"/>
                      <a:pt x="14" y="46"/>
                      <a:pt x="13" y="42"/>
                    </a:cubicBezTo>
                    <a:cubicBezTo>
                      <a:pt x="12" y="42"/>
                      <a:pt x="11" y="40"/>
                      <a:pt x="9" y="39"/>
                    </a:cubicBezTo>
                    <a:cubicBezTo>
                      <a:pt x="9" y="39"/>
                      <a:pt x="9" y="38"/>
                      <a:pt x="10" y="37"/>
                    </a:cubicBezTo>
                    <a:cubicBezTo>
                      <a:pt x="7" y="34"/>
                      <a:pt x="8" y="31"/>
                      <a:pt x="6" y="28"/>
                    </a:cubicBezTo>
                    <a:cubicBezTo>
                      <a:pt x="7" y="27"/>
                      <a:pt x="4" y="25"/>
                      <a:pt x="4" y="24"/>
                    </a:cubicBezTo>
                    <a:cubicBezTo>
                      <a:pt x="2" y="22"/>
                      <a:pt x="3" y="21"/>
                      <a:pt x="2" y="19"/>
                    </a:cubicBezTo>
                    <a:cubicBezTo>
                      <a:pt x="2" y="18"/>
                      <a:pt x="2" y="18"/>
                      <a:pt x="2" y="17"/>
                    </a:cubicBezTo>
                    <a:cubicBezTo>
                      <a:pt x="1" y="16"/>
                      <a:pt x="1" y="15"/>
                      <a:pt x="1" y="13"/>
                    </a:cubicBezTo>
                    <a:cubicBezTo>
                      <a:pt x="0" y="12"/>
                      <a:pt x="2" y="10"/>
                      <a:pt x="2" y="8"/>
                    </a:cubicBezTo>
                    <a:cubicBezTo>
                      <a:pt x="3" y="7"/>
                      <a:pt x="5" y="8"/>
                      <a:pt x="7" y="7"/>
                    </a:cubicBezTo>
                    <a:cubicBezTo>
                      <a:pt x="7" y="8"/>
                      <a:pt x="7" y="8"/>
                      <a:pt x="8" y="9"/>
                    </a:cubicBezTo>
                    <a:cubicBezTo>
                      <a:pt x="8" y="8"/>
                      <a:pt x="9" y="9"/>
                      <a:pt x="10" y="8"/>
                    </a:cubicBezTo>
                    <a:cubicBezTo>
                      <a:pt x="10" y="8"/>
                      <a:pt x="11" y="9"/>
                      <a:pt x="11" y="9"/>
                    </a:cubicBezTo>
                    <a:cubicBezTo>
                      <a:pt x="12" y="9"/>
                      <a:pt x="14" y="11"/>
                      <a:pt x="16" y="11"/>
                    </a:cubicBezTo>
                    <a:cubicBezTo>
                      <a:pt x="17" y="13"/>
                      <a:pt x="21" y="14"/>
                      <a:pt x="24" y="15"/>
                    </a:cubicBezTo>
                    <a:cubicBezTo>
                      <a:pt x="24" y="15"/>
                      <a:pt x="24" y="14"/>
                      <a:pt x="25" y="14"/>
                    </a:cubicBezTo>
                    <a:cubicBezTo>
                      <a:pt x="28" y="16"/>
                      <a:pt x="33" y="17"/>
                      <a:pt x="36" y="19"/>
                    </a:cubicBezTo>
                    <a:cubicBezTo>
                      <a:pt x="37" y="19"/>
                      <a:pt x="38" y="19"/>
                      <a:pt x="39" y="20"/>
                    </a:cubicBezTo>
                    <a:cubicBezTo>
                      <a:pt x="41" y="20"/>
                      <a:pt x="43" y="21"/>
                      <a:pt x="44" y="22"/>
                    </a:cubicBezTo>
                    <a:cubicBezTo>
                      <a:pt x="46" y="22"/>
                      <a:pt x="47" y="22"/>
                      <a:pt x="48" y="22"/>
                    </a:cubicBezTo>
                    <a:cubicBezTo>
                      <a:pt x="49" y="23"/>
                      <a:pt x="50" y="23"/>
                      <a:pt x="51" y="23"/>
                    </a:cubicBezTo>
                    <a:cubicBezTo>
                      <a:pt x="52" y="23"/>
                      <a:pt x="52" y="24"/>
                      <a:pt x="52" y="24"/>
                    </a:cubicBezTo>
                    <a:cubicBezTo>
                      <a:pt x="55" y="25"/>
                      <a:pt x="57" y="25"/>
                      <a:pt x="59" y="26"/>
                    </a:cubicBezTo>
                    <a:cubicBezTo>
                      <a:pt x="62" y="26"/>
                      <a:pt x="64" y="27"/>
                      <a:pt x="66" y="28"/>
                    </a:cubicBezTo>
                    <a:cubicBezTo>
                      <a:pt x="67" y="27"/>
                      <a:pt x="68" y="28"/>
                      <a:pt x="69" y="28"/>
                    </a:cubicBezTo>
                    <a:cubicBezTo>
                      <a:pt x="70" y="28"/>
                      <a:pt x="70" y="28"/>
                      <a:pt x="70" y="29"/>
                    </a:cubicBezTo>
                    <a:cubicBezTo>
                      <a:pt x="71" y="26"/>
                      <a:pt x="67" y="26"/>
                      <a:pt x="66" y="24"/>
                    </a:cubicBezTo>
                    <a:cubicBezTo>
                      <a:pt x="67" y="25"/>
                      <a:pt x="69" y="25"/>
                      <a:pt x="69" y="26"/>
                    </a:cubicBezTo>
                    <a:cubicBezTo>
                      <a:pt x="70" y="26"/>
                      <a:pt x="71" y="26"/>
                      <a:pt x="71" y="25"/>
                    </a:cubicBezTo>
                    <a:cubicBezTo>
                      <a:pt x="73" y="26"/>
                      <a:pt x="74" y="26"/>
                      <a:pt x="76" y="27"/>
                    </a:cubicBezTo>
                    <a:cubicBezTo>
                      <a:pt x="76" y="26"/>
                      <a:pt x="76" y="26"/>
                      <a:pt x="76" y="26"/>
                    </a:cubicBezTo>
                    <a:cubicBezTo>
                      <a:pt x="78" y="27"/>
                      <a:pt x="80" y="27"/>
                      <a:pt x="82" y="27"/>
                    </a:cubicBezTo>
                    <a:cubicBezTo>
                      <a:pt x="80" y="25"/>
                      <a:pt x="76" y="26"/>
                      <a:pt x="73" y="24"/>
                    </a:cubicBezTo>
                    <a:cubicBezTo>
                      <a:pt x="75" y="23"/>
                      <a:pt x="76" y="24"/>
                      <a:pt x="77" y="25"/>
                    </a:cubicBezTo>
                    <a:cubicBezTo>
                      <a:pt x="78" y="25"/>
                      <a:pt x="78" y="24"/>
                      <a:pt x="79" y="25"/>
                    </a:cubicBezTo>
                    <a:cubicBezTo>
                      <a:pt x="79" y="25"/>
                      <a:pt x="80" y="25"/>
                      <a:pt x="80" y="25"/>
                    </a:cubicBezTo>
                    <a:cubicBezTo>
                      <a:pt x="81" y="25"/>
                      <a:pt x="81" y="25"/>
                      <a:pt x="81" y="25"/>
                    </a:cubicBezTo>
                    <a:cubicBezTo>
                      <a:pt x="83" y="25"/>
                      <a:pt x="84" y="26"/>
                      <a:pt x="86" y="26"/>
                    </a:cubicBezTo>
                    <a:cubicBezTo>
                      <a:pt x="88" y="27"/>
                      <a:pt x="89" y="26"/>
                      <a:pt x="91" y="27"/>
                    </a:cubicBezTo>
                    <a:cubicBezTo>
                      <a:pt x="92" y="27"/>
                      <a:pt x="93" y="27"/>
                      <a:pt x="94" y="27"/>
                    </a:cubicBezTo>
                    <a:cubicBezTo>
                      <a:pt x="94" y="27"/>
                      <a:pt x="94" y="28"/>
                      <a:pt x="94" y="28"/>
                    </a:cubicBezTo>
                    <a:cubicBezTo>
                      <a:pt x="95" y="28"/>
                      <a:pt x="96" y="28"/>
                      <a:pt x="97" y="28"/>
                    </a:cubicBezTo>
                    <a:cubicBezTo>
                      <a:pt x="100" y="28"/>
                      <a:pt x="102" y="29"/>
                      <a:pt x="104" y="29"/>
                    </a:cubicBezTo>
                    <a:cubicBezTo>
                      <a:pt x="104" y="29"/>
                      <a:pt x="104" y="28"/>
                      <a:pt x="105" y="28"/>
                    </a:cubicBezTo>
                    <a:cubicBezTo>
                      <a:pt x="105" y="29"/>
                      <a:pt x="106" y="29"/>
                      <a:pt x="106" y="29"/>
                    </a:cubicBezTo>
                    <a:cubicBezTo>
                      <a:pt x="106" y="29"/>
                      <a:pt x="106" y="29"/>
                      <a:pt x="106" y="29"/>
                    </a:cubicBezTo>
                    <a:cubicBezTo>
                      <a:pt x="111" y="30"/>
                      <a:pt x="116" y="31"/>
                      <a:pt x="121" y="31"/>
                    </a:cubicBezTo>
                    <a:cubicBezTo>
                      <a:pt x="121" y="31"/>
                      <a:pt x="121" y="31"/>
                      <a:pt x="121" y="31"/>
                    </a:cubicBezTo>
                    <a:cubicBezTo>
                      <a:pt x="121" y="31"/>
                      <a:pt x="122" y="31"/>
                      <a:pt x="122" y="31"/>
                    </a:cubicBezTo>
                    <a:cubicBezTo>
                      <a:pt x="123" y="32"/>
                      <a:pt x="124" y="31"/>
                      <a:pt x="125" y="31"/>
                    </a:cubicBezTo>
                    <a:cubicBezTo>
                      <a:pt x="127" y="31"/>
                      <a:pt x="127" y="32"/>
                      <a:pt x="128" y="31"/>
                    </a:cubicBezTo>
                    <a:cubicBezTo>
                      <a:pt x="129" y="33"/>
                      <a:pt x="131" y="31"/>
                      <a:pt x="132" y="33"/>
                    </a:cubicBezTo>
                    <a:cubicBezTo>
                      <a:pt x="135" y="32"/>
                      <a:pt x="139" y="34"/>
                      <a:pt x="142" y="33"/>
                    </a:cubicBezTo>
                    <a:cubicBezTo>
                      <a:pt x="138" y="31"/>
                      <a:pt x="133" y="31"/>
                      <a:pt x="128" y="31"/>
                    </a:cubicBezTo>
                    <a:cubicBezTo>
                      <a:pt x="128" y="30"/>
                      <a:pt x="128" y="30"/>
                      <a:pt x="127" y="30"/>
                    </a:cubicBezTo>
                    <a:cubicBezTo>
                      <a:pt x="126" y="30"/>
                      <a:pt x="125" y="30"/>
                      <a:pt x="123" y="30"/>
                    </a:cubicBezTo>
                    <a:cubicBezTo>
                      <a:pt x="121" y="30"/>
                      <a:pt x="120" y="29"/>
                      <a:pt x="119" y="29"/>
                    </a:cubicBezTo>
                    <a:cubicBezTo>
                      <a:pt x="119" y="28"/>
                      <a:pt x="119" y="29"/>
                      <a:pt x="120" y="28"/>
                    </a:cubicBezTo>
                    <a:cubicBezTo>
                      <a:pt x="121" y="29"/>
                      <a:pt x="123" y="27"/>
                      <a:pt x="124" y="28"/>
                    </a:cubicBezTo>
                    <a:cubicBezTo>
                      <a:pt x="126" y="28"/>
                      <a:pt x="127" y="29"/>
                      <a:pt x="129" y="29"/>
                    </a:cubicBezTo>
                    <a:cubicBezTo>
                      <a:pt x="129" y="29"/>
                      <a:pt x="130" y="29"/>
                      <a:pt x="130" y="28"/>
                    </a:cubicBezTo>
                    <a:cubicBezTo>
                      <a:pt x="131" y="29"/>
                      <a:pt x="132" y="29"/>
                      <a:pt x="132" y="29"/>
                    </a:cubicBezTo>
                    <a:cubicBezTo>
                      <a:pt x="135" y="28"/>
                      <a:pt x="139" y="30"/>
                      <a:pt x="142" y="29"/>
                    </a:cubicBezTo>
                    <a:cubicBezTo>
                      <a:pt x="144" y="30"/>
                      <a:pt x="145" y="29"/>
                      <a:pt x="146" y="29"/>
                    </a:cubicBezTo>
                    <a:cubicBezTo>
                      <a:pt x="146" y="30"/>
                      <a:pt x="146" y="30"/>
                      <a:pt x="146" y="30"/>
                    </a:cubicBezTo>
                    <a:cubicBezTo>
                      <a:pt x="149" y="28"/>
                      <a:pt x="151" y="31"/>
                      <a:pt x="154" y="30"/>
                    </a:cubicBezTo>
                    <a:cubicBezTo>
                      <a:pt x="155" y="31"/>
                      <a:pt x="156" y="31"/>
                      <a:pt x="157" y="30"/>
                    </a:cubicBezTo>
                    <a:cubicBezTo>
                      <a:pt x="158" y="30"/>
                      <a:pt x="159" y="31"/>
                      <a:pt x="160" y="30"/>
                    </a:cubicBezTo>
                    <a:cubicBezTo>
                      <a:pt x="161" y="31"/>
                      <a:pt x="163" y="31"/>
                      <a:pt x="164" y="29"/>
                    </a:cubicBezTo>
                    <a:cubicBezTo>
                      <a:pt x="165" y="30"/>
                      <a:pt x="164" y="30"/>
                      <a:pt x="165" y="30"/>
                    </a:cubicBezTo>
                    <a:cubicBezTo>
                      <a:pt x="165" y="30"/>
                      <a:pt x="165" y="30"/>
                      <a:pt x="165" y="29"/>
                    </a:cubicBezTo>
                    <a:cubicBezTo>
                      <a:pt x="166" y="29"/>
                      <a:pt x="167" y="30"/>
                      <a:pt x="168" y="29"/>
                    </a:cubicBezTo>
                    <a:cubicBezTo>
                      <a:pt x="167" y="29"/>
                      <a:pt x="165" y="28"/>
                      <a:pt x="165" y="29"/>
                    </a:cubicBezTo>
                    <a:cubicBezTo>
                      <a:pt x="164" y="28"/>
                      <a:pt x="164" y="28"/>
                      <a:pt x="164" y="28"/>
                    </a:cubicBezTo>
                    <a:cubicBezTo>
                      <a:pt x="164" y="28"/>
                      <a:pt x="164" y="28"/>
                      <a:pt x="164" y="27"/>
                    </a:cubicBezTo>
                    <a:cubicBezTo>
                      <a:pt x="168" y="27"/>
                      <a:pt x="172" y="28"/>
                      <a:pt x="177" y="27"/>
                    </a:cubicBezTo>
                    <a:cubicBezTo>
                      <a:pt x="175" y="26"/>
                      <a:pt x="173" y="27"/>
                      <a:pt x="171" y="26"/>
                    </a:cubicBezTo>
                    <a:cubicBezTo>
                      <a:pt x="170" y="27"/>
                      <a:pt x="169" y="27"/>
                      <a:pt x="167" y="26"/>
                    </a:cubicBezTo>
                    <a:cubicBezTo>
                      <a:pt x="166" y="27"/>
                      <a:pt x="165" y="26"/>
                      <a:pt x="163" y="26"/>
                    </a:cubicBezTo>
                    <a:cubicBezTo>
                      <a:pt x="163" y="26"/>
                      <a:pt x="163" y="26"/>
                      <a:pt x="163" y="27"/>
                    </a:cubicBezTo>
                    <a:cubicBezTo>
                      <a:pt x="154" y="26"/>
                      <a:pt x="145" y="25"/>
                      <a:pt x="136" y="25"/>
                    </a:cubicBezTo>
                    <a:cubicBezTo>
                      <a:pt x="136" y="25"/>
                      <a:pt x="135" y="25"/>
                      <a:pt x="135" y="24"/>
                    </a:cubicBezTo>
                    <a:cubicBezTo>
                      <a:pt x="133" y="24"/>
                      <a:pt x="131" y="24"/>
                      <a:pt x="130" y="24"/>
                    </a:cubicBezTo>
                    <a:cubicBezTo>
                      <a:pt x="129" y="24"/>
                      <a:pt x="129" y="24"/>
                      <a:pt x="129" y="24"/>
                    </a:cubicBezTo>
                    <a:cubicBezTo>
                      <a:pt x="127" y="24"/>
                      <a:pt x="126" y="24"/>
                      <a:pt x="125" y="23"/>
                    </a:cubicBezTo>
                    <a:cubicBezTo>
                      <a:pt x="123" y="24"/>
                      <a:pt x="121" y="22"/>
                      <a:pt x="121" y="23"/>
                    </a:cubicBezTo>
                    <a:cubicBezTo>
                      <a:pt x="119" y="23"/>
                      <a:pt x="118" y="23"/>
                      <a:pt x="116" y="22"/>
                    </a:cubicBezTo>
                    <a:cubicBezTo>
                      <a:pt x="116" y="23"/>
                      <a:pt x="115" y="23"/>
                      <a:pt x="115" y="23"/>
                    </a:cubicBezTo>
                    <a:cubicBezTo>
                      <a:pt x="114" y="22"/>
                      <a:pt x="113" y="22"/>
                      <a:pt x="112" y="22"/>
                    </a:cubicBezTo>
                    <a:cubicBezTo>
                      <a:pt x="112" y="22"/>
                      <a:pt x="111" y="22"/>
                      <a:pt x="111" y="23"/>
                    </a:cubicBezTo>
                    <a:cubicBezTo>
                      <a:pt x="107" y="21"/>
                      <a:pt x="104" y="21"/>
                      <a:pt x="100" y="21"/>
                    </a:cubicBezTo>
                    <a:cubicBezTo>
                      <a:pt x="99" y="20"/>
                      <a:pt x="100" y="20"/>
                      <a:pt x="99" y="20"/>
                    </a:cubicBezTo>
                    <a:cubicBezTo>
                      <a:pt x="97" y="20"/>
                      <a:pt x="94" y="20"/>
                      <a:pt x="93" y="19"/>
                    </a:cubicBezTo>
                    <a:cubicBezTo>
                      <a:pt x="92" y="19"/>
                      <a:pt x="93" y="20"/>
                      <a:pt x="92" y="20"/>
                    </a:cubicBezTo>
                    <a:cubicBezTo>
                      <a:pt x="90" y="18"/>
                      <a:pt x="89" y="20"/>
                      <a:pt x="87" y="18"/>
                    </a:cubicBezTo>
                    <a:cubicBezTo>
                      <a:pt x="88" y="18"/>
                      <a:pt x="89" y="18"/>
                      <a:pt x="89" y="18"/>
                    </a:cubicBezTo>
                    <a:cubicBezTo>
                      <a:pt x="89" y="17"/>
                      <a:pt x="90" y="17"/>
                      <a:pt x="91" y="17"/>
                    </a:cubicBezTo>
                    <a:cubicBezTo>
                      <a:pt x="92" y="17"/>
                      <a:pt x="92" y="18"/>
                      <a:pt x="93" y="18"/>
                    </a:cubicBezTo>
                    <a:cubicBezTo>
                      <a:pt x="94" y="18"/>
                      <a:pt x="93" y="18"/>
                      <a:pt x="93" y="17"/>
                    </a:cubicBezTo>
                    <a:cubicBezTo>
                      <a:pt x="93" y="17"/>
                      <a:pt x="94" y="18"/>
                      <a:pt x="95" y="18"/>
                    </a:cubicBezTo>
                    <a:cubicBezTo>
                      <a:pt x="95" y="18"/>
                      <a:pt x="95" y="19"/>
                      <a:pt x="96" y="19"/>
                    </a:cubicBezTo>
                    <a:cubicBezTo>
                      <a:pt x="96" y="19"/>
                      <a:pt x="96" y="17"/>
                      <a:pt x="97" y="18"/>
                    </a:cubicBezTo>
                    <a:cubicBezTo>
                      <a:pt x="97" y="18"/>
                      <a:pt x="96" y="18"/>
                      <a:pt x="96" y="18"/>
                    </a:cubicBezTo>
                    <a:cubicBezTo>
                      <a:pt x="97" y="19"/>
                      <a:pt x="97" y="19"/>
                      <a:pt x="97" y="19"/>
                    </a:cubicBezTo>
                    <a:cubicBezTo>
                      <a:pt x="98" y="18"/>
                      <a:pt x="99" y="18"/>
                      <a:pt x="100" y="18"/>
                    </a:cubicBezTo>
                    <a:cubicBezTo>
                      <a:pt x="100" y="18"/>
                      <a:pt x="100" y="19"/>
                      <a:pt x="100" y="19"/>
                    </a:cubicBezTo>
                    <a:cubicBezTo>
                      <a:pt x="100" y="20"/>
                      <a:pt x="101" y="19"/>
                      <a:pt x="101" y="19"/>
                    </a:cubicBezTo>
                    <a:cubicBezTo>
                      <a:pt x="101" y="19"/>
                      <a:pt x="101" y="19"/>
                      <a:pt x="101" y="19"/>
                    </a:cubicBezTo>
                    <a:cubicBezTo>
                      <a:pt x="101" y="18"/>
                      <a:pt x="102" y="18"/>
                      <a:pt x="102" y="17"/>
                    </a:cubicBezTo>
                    <a:cubicBezTo>
                      <a:pt x="103" y="18"/>
                      <a:pt x="104" y="18"/>
                      <a:pt x="105" y="17"/>
                    </a:cubicBezTo>
                    <a:cubicBezTo>
                      <a:pt x="105" y="18"/>
                      <a:pt x="105" y="19"/>
                      <a:pt x="106" y="18"/>
                    </a:cubicBezTo>
                    <a:cubicBezTo>
                      <a:pt x="106" y="19"/>
                      <a:pt x="106" y="19"/>
                      <a:pt x="107" y="19"/>
                    </a:cubicBezTo>
                    <a:cubicBezTo>
                      <a:pt x="107" y="19"/>
                      <a:pt x="107" y="19"/>
                      <a:pt x="107" y="18"/>
                    </a:cubicBezTo>
                    <a:cubicBezTo>
                      <a:pt x="108" y="18"/>
                      <a:pt x="108" y="18"/>
                      <a:pt x="109" y="19"/>
                    </a:cubicBezTo>
                    <a:cubicBezTo>
                      <a:pt x="110" y="19"/>
                      <a:pt x="109" y="18"/>
                      <a:pt x="110" y="19"/>
                    </a:cubicBezTo>
                    <a:cubicBezTo>
                      <a:pt x="110" y="19"/>
                      <a:pt x="110" y="18"/>
                      <a:pt x="110" y="18"/>
                    </a:cubicBezTo>
                    <a:cubicBezTo>
                      <a:pt x="109" y="17"/>
                      <a:pt x="107" y="18"/>
                      <a:pt x="106" y="17"/>
                    </a:cubicBezTo>
                    <a:cubicBezTo>
                      <a:pt x="105" y="17"/>
                      <a:pt x="106" y="17"/>
                      <a:pt x="105" y="17"/>
                    </a:cubicBezTo>
                    <a:cubicBezTo>
                      <a:pt x="104" y="17"/>
                      <a:pt x="103" y="16"/>
                      <a:pt x="103" y="17"/>
                    </a:cubicBezTo>
                    <a:cubicBezTo>
                      <a:pt x="102" y="16"/>
                      <a:pt x="101" y="16"/>
                      <a:pt x="100" y="16"/>
                    </a:cubicBezTo>
                    <a:cubicBezTo>
                      <a:pt x="99" y="16"/>
                      <a:pt x="100" y="16"/>
                      <a:pt x="100" y="15"/>
                    </a:cubicBezTo>
                    <a:cubicBezTo>
                      <a:pt x="99" y="15"/>
                      <a:pt x="99" y="16"/>
                      <a:pt x="98" y="16"/>
                    </a:cubicBezTo>
                    <a:cubicBezTo>
                      <a:pt x="97" y="16"/>
                      <a:pt x="95" y="16"/>
                      <a:pt x="93" y="15"/>
                    </a:cubicBezTo>
                    <a:cubicBezTo>
                      <a:pt x="93" y="15"/>
                      <a:pt x="93" y="15"/>
                      <a:pt x="92" y="15"/>
                    </a:cubicBezTo>
                    <a:cubicBezTo>
                      <a:pt x="92" y="15"/>
                      <a:pt x="92" y="15"/>
                      <a:pt x="91" y="15"/>
                    </a:cubicBezTo>
                    <a:cubicBezTo>
                      <a:pt x="89" y="15"/>
                      <a:pt x="86" y="13"/>
                      <a:pt x="83" y="13"/>
                    </a:cubicBezTo>
                    <a:cubicBezTo>
                      <a:pt x="83" y="13"/>
                      <a:pt x="83" y="12"/>
                      <a:pt x="82" y="12"/>
                    </a:cubicBezTo>
                    <a:cubicBezTo>
                      <a:pt x="83" y="11"/>
                      <a:pt x="85" y="13"/>
                      <a:pt x="87" y="12"/>
                    </a:cubicBezTo>
                    <a:cubicBezTo>
                      <a:pt x="88" y="13"/>
                      <a:pt x="89" y="13"/>
                      <a:pt x="90" y="12"/>
                    </a:cubicBezTo>
                    <a:cubicBezTo>
                      <a:pt x="90" y="13"/>
                      <a:pt x="90" y="13"/>
                      <a:pt x="90" y="13"/>
                    </a:cubicBezTo>
                    <a:cubicBezTo>
                      <a:pt x="91" y="13"/>
                      <a:pt x="91" y="13"/>
                      <a:pt x="91" y="13"/>
                    </a:cubicBezTo>
                    <a:cubicBezTo>
                      <a:pt x="93" y="14"/>
                      <a:pt x="95" y="13"/>
                      <a:pt x="97" y="14"/>
                    </a:cubicBezTo>
                    <a:cubicBezTo>
                      <a:pt x="97" y="13"/>
                      <a:pt x="95" y="12"/>
                      <a:pt x="95" y="13"/>
                    </a:cubicBezTo>
                    <a:cubicBezTo>
                      <a:pt x="94" y="12"/>
                      <a:pt x="95" y="12"/>
                      <a:pt x="95" y="12"/>
                    </a:cubicBezTo>
                    <a:cubicBezTo>
                      <a:pt x="94" y="11"/>
                      <a:pt x="93" y="11"/>
                      <a:pt x="93" y="11"/>
                    </a:cubicBezTo>
                    <a:cubicBezTo>
                      <a:pt x="93" y="12"/>
                      <a:pt x="93" y="12"/>
                      <a:pt x="93" y="12"/>
                    </a:cubicBezTo>
                    <a:cubicBezTo>
                      <a:pt x="92" y="13"/>
                      <a:pt x="91" y="12"/>
                      <a:pt x="90" y="12"/>
                    </a:cubicBezTo>
                    <a:cubicBezTo>
                      <a:pt x="89" y="11"/>
                      <a:pt x="88" y="12"/>
                      <a:pt x="87" y="10"/>
                    </a:cubicBezTo>
                    <a:cubicBezTo>
                      <a:pt x="87" y="10"/>
                      <a:pt x="87" y="11"/>
                      <a:pt x="86" y="11"/>
                    </a:cubicBezTo>
                    <a:cubicBezTo>
                      <a:pt x="85" y="10"/>
                      <a:pt x="83" y="10"/>
                      <a:pt x="81" y="11"/>
                    </a:cubicBezTo>
                    <a:cubicBezTo>
                      <a:pt x="80" y="10"/>
                      <a:pt x="79" y="9"/>
                      <a:pt x="79" y="10"/>
                    </a:cubicBezTo>
                    <a:cubicBezTo>
                      <a:pt x="78" y="10"/>
                      <a:pt x="78" y="10"/>
                      <a:pt x="77" y="9"/>
                    </a:cubicBezTo>
                    <a:cubicBezTo>
                      <a:pt x="76" y="10"/>
                      <a:pt x="74" y="9"/>
                      <a:pt x="73" y="8"/>
                    </a:cubicBezTo>
                    <a:cubicBezTo>
                      <a:pt x="73" y="8"/>
                      <a:pt x="74" y="9"/>
                      <a:pt x="75" y="8"/>
                    </a:cubicBezTo>
                    <a:cubicBezTo>
                      <a:pt x="74" y="7"/>
                      <a:pt x="72" y="8"/>
                      <a:pt x="71" y="7"/>
                    </a:cubicBezTo>
                    <a:cubicBezTo>
                      <a:pt x="72" y="6"/>
                      <a:pt x="74" y="7"/>
                      <a:pt x="75" y="7"/>
                    </a:cubicBezTo>
                    <a:cubicBezTo>
                      <a:pt x="78" y="8"/>
                      <a:pt x="81" y="8"/>
                      <a:pt x="83" y="9"/>
                    </a:cubicBezTo>
                    <a:cubicBezTo>
                      <a:pt x="84" y="9"/>
                      <a:pt x="85" y="9"/>
                      <a:pt x="85" y="10"/>
                    </a:cubicBezTo>
                    <a:cubicBezTo>
                      <a:pt x="85" y="10"/>
                      <a:pt x="86" y="9"/>
                      <a:pt x="86" y="9"/>
                    </a:cubicBezTo>
                    <a:cubicBezTo>
                      <a:pt x="87" y="10"/>
                      <a:pt x="87" y="10"/>
                      <a:pt x="88" y="10"/>
                    </a:cubicBezTo>
                    <a:cubicBezTo>
                      <a:pt x="89" y="9"/>
                      <a:pt x="91" y="11"/>
                      <a:pt x="92" y="10"/>
                    </a:cubicBezTo>
                    <a:cubicBezTo>
                      <a:pt x="93" y="11"/>
                      <a:pt x="95" y="10"/>
                      <a:pt x="96" y="11"/>
                    </a:cubicBezTo>
                    <a:cubicBezTo>
                      <a:pt x="97" y="10"/>
                      <a:pt x="99" y="12"/>
                      <a:pt x="99" y="11"/>
                    </a:cubicBezTo>
                    <a:cubicBezTo>
                      <a:pt x="102" y="12"/>
                      <a:pt x="103" y="11"/>
                      <a:pt x="105" y="13"/>
                    </a:cubicBezTo>
                    <a:cubicBezTo>
                      <a:pt x="106" y="13"/>
                      <a:pt x="106" y="12"/>
                      <a:pt x="106" y="12"/>
                    </a:cubicBezTo>
                    <a:cubicBezTo>
                      <a:pt x="107" y="13"/>
                      <a:pt x="107" y="13"/>
                      <a:pt x="108" y="14"/>
                    </a:cubicBezTo>
                    <a:cubicBezTo>
                      <a:pt x="109" y="13"/>
                      <a:pt x="109" y="12"/>
                      <a:pt x="108" y="12"/>
                    </a:cubicBezTo>
                    <a:cubicBezTo>
                      <a:pt x="109" y="12"/>
                      <a:pt x="109" y="12"/>
                      <a:pt x="110" y="12"/>
                    </a:cubicBezTo>
                    <a:cubicBezTo>
                      <a:pt x="110" y="14"/>
                      <a:pt x="111" y="13"/>
                      <a:pt x="112" y="14"/>
                    </a:cubicBezTo>
                    <a:cubicBezTo>
                      <a:pt x="112" y="13"/>
                      <a:pt x="114" y="13"/>
                      <a:pt x="114" y="13"/>
                    </a:cubicBezTo>
                    <a:cubicBezTo>
                      <a:pt x="117" y="12"/>
                      <a:pt x="120" y="12"/>
                      <a:pt x="124" y="13"/>
                    </a:cubicBezTo>
                    <a:cubicBezTo>
                      <a:pt x="124" y="14"/>
                      <a:pt x="123" y="15"/>
                      <a:pt x="124" y="16"/>
                    </a:cubicBezTo>
                    <a:cubicBezTo>
                      <a:pt x="125" y="15"/>
                      <a:pt x="126" y="15"/>
                      <a:pt x="126" y="15"/>
                    </a:cubicBezTo>
                    <a:cubicBezTo>
                      <a:pt x="127" y="14"/>
                      <a:pt x="126" y="14"/>
                      <a:pt x="126" y="14"/>
                    </a:cubicBezTo>
                    <a:cubicBezTo>
                      <a:pt x="127" y="13"/>
                      <a:pt x="127" y="13"/>
                      <a:pt x="128" y="13"/>
                    </a:cubicBezTo>
                    <a:cubicBezTo>
                      <a:pt x="128" y="13"/>
                      <a:pt x="128" y="14"/>
                      <a:pt x="128" y="14"/>
                    </a:cubicBezTo>
                    <a:cubicBezTo>
                      <a:pt x="128" y="14"/>
                      <a:pt x="127" y="14"/>
                      <a:pt x="127" y="15"/>
                    </a:cubicBezTo>
                    <a:cubicBezTo>
                      <a:pt x="128" y="15"/>
                      <a:pt x="128" y="14"/>
                      <a:pt x="129" y="14"/>
                    </a:cubicBezTo>
                    <a:cubicBezTo>
                      <a:pt x="129" y="14"/>
                      <a:pt x="130" y="14"/>
                      <a:pt x="130" y="14"/>
                    </a:cubicBezTo>
                    <a:cubicBezTo>
                      <a:pt x="131" y="12"/>
                      <a:pt x="134" y="14"/>
                      <a:pt x="136" y="14"/>
                    </a:cubicBezTo>
                    <a:cubicBezTo>
                      <a:pt x="137" y="14"/>
                      <a:pt x="136" y="15"/>
                      <a:pt x="137" y="15"/>
                    </a:cubicBezTo>
                    <a:cubicBezTo>
                      <a:pt x="137" y="15"/>
                      <a:pt x="137" y="14"/>
                      <a:pt x="138" y="14"/>
                    </a:cubicBezTo>
                    <a:cubicBezTo>
                      <a:pt x="138" y="15"/>
                      <a:pt x="139" y="16"/>
                      <a:pt x="139" y="15"/>
                    </a:cubicBezTo>
                    <a:cubicBezTo>
                      <a:pt x="140" y="15"/>
                      <a:pt x="140" y="15"/>
                      <a:pt x="140" y="15"/>
                    </a:cubicBezTo>
                    <a:cubicBezTo>
                      <a:pt x="142" y="15"/>
                      <a:pt x="143" y="16"/>
                      <a:pt x="144" y="15"/>
                    </a:cubicBezTo>
                    <a:cubicBezTo>
                      <a:pt x="145" y="15"/>
                      <a:pt x="144" y="14"/>
                      <a:pt x="143" y="14"/>
                    </a:cubicBezTo>
                    <a:cubicBezTo>
                      <a:pt x="144" y="14"/>
                      <a:pt x="144" y="14"/>
                      <a:pt x="145" y="14"/>
                    </a:cubicBezTo>
                    <a:cubicBezTo>
                      <a:pt x="145" y="15"/>
                      <a:pt x="145" y="15"/>
                      <a:pt x="145" y="15"/>
                    </a:cubicBezTo>
                    <a:cubicBezTo>
                      <a:pt x="146" y="15"/>
                      <a:pt x="148" y="17"/>
                      <a:pt x="149" y="16"/>
                    </a:cubicBezTo>
                    <a:cubicBezTo>
                      <a:pt x="150" y="17"/>
                      <a:pt x="152" y="17"/>
                      <a:pt x="153" y="17"/>
                    </a:cubicBezTo>
                    <a:cubicBezTo>
                      <a:pt x="153" y="17"/>
                      <a:pt x="154" y="17"/>
                      <a:pt x="154" y="17"/>
                    </a:cubicBezTo>
                    <a:cubicBezTo>
                      <a:pt x="153" y="17"/>
                      <a:pt x="152" y="16"/>
                      <a:pt x="151" y="16"/>
                    </a:cubicBezTo>
                    <a:cubicBezTo>
                      <a:pt x="151" y="16"/>
                      <a:pt x="152" y="15"/>
                      <a:pt x="151" y="15"/>
                    </a:cubicBezTo>
                    <a:cubicBezTo>
                      <a:pt x="151" y="14"/>
                      <a:pt x="152" y="16"/>
                      <a:pt x="153" y="15"/>
                    </a:cubicBezTo>
                    <a:cubicBezTo>
                      <a:pt x="153" y="15"/>
                      <a:pt x="153" y="15"/>
                      <a:pt x="153" y="16"/>
                    </a:cubicBezTo>
                    <a:cubicBezTo>
                      <a:pt x="154" y="15"/>
                      <a:pt x="154" y="15"/>
                      <a:pt x="154" y="14"/>
                    </a:cubicBezTo>
                    <a:cubicBezTo>
                      <a:pt x="156" y="15"/>
                      <a:pt x="157" y="14"/>
                      <a:pt x="158" y="15"/>
                    </a:cubicBezTo>
                    <a:cubicBezTo>
                      <a:pt x="157" y="15"/>
                      <a:pt x="157" y="15"/>
                      <a:pt x="158" y="16"/>
                    </a:cubicBezTo>
                    <a:cubicBezTo>
                      <a:pt x="157" y="16"/>
                      <a:pt x="157" y="15"/>
                      <a:pt x="156" y="16"/>
                    </a:cubicBezTo>
                    <a:cubicBezTo>
                      <a:pt x="156" y="17"/>
                      <a:pt x="157" y="18"/>
                      <a:pt x="158" y="17"/>
                    </a:cubicBezTo>
                    <a:cubicBezTo>
                      <a:pt x="159" y="18"/>
                      <a:pt x="160" y="18"/>
                      <a:pt x="161" y="17"/>
                    </a:cubicBezTo>
                    <a:cubicBezTo>
                      <a:pt x="162" y="19"/>
                      <a:pt x="163" y="17"/>
                      <a:pt x="164" y="18"/>
                    </a:cubicBezTo>
                    <a:cubicBezTo>
                      <a:pt x="165" y="17"/>
                      <a:pt x="164" y="17"/>
                      <a:pt x="164" y="16"/>
                    </a:cubicBezTo>
                    <a:cubicBezTo>
                      <a:pt x="165" y="16"/>
                      <a:pt x="166" y="16"/>
                      <a:pt x="166" y="16"/>
                    </a:cubicBezTo>
                    <a:cubicBezTo>
                      <a:pt x="167" y="17"/>
                      <a:pt x="166" y="16"/>
                      <a:pt x="165" y="17"/>
                    </a:cubicBezTo>
                    <a:cubicBezTo>
                      <a:pt x="165" y="17"/>
                      <a:pt x="166" y="17"/>
                      <a:pt x="166" y="17"/>
                    </a:cubicBezTo>
                    <a:cubicBezTo>
                      <a:pt x="167" y="17"/>
                      <a:pt x="167" y="17"/>
                      <a:pt x="167" y="16"/>
                    </a:cubicBezTo>
                    <a:cubicBezTo>
                      <a:pt x="167" y="16"/>
                      <a:pt x="167" y="15"/>
                      <a:pt x="167" y="15"/>
                    </a:cubicBezTo>
                    <a:cubicBezTo>
                      <a:pt x="166" y="14"/>
                      <a:pt x="165" y="14"/>
                      <a:pt x="164" y="14"/>
                    </a:cubicBezTo>
                    <a:cubicBezTo>
                      <a:pt x="163" y="15"/>
                      <a:pt x="163" y="14"/>
                      <a:pt x="162" y="15"/>
                    </a:cubicBezTo>
                    <a:cubicBezTo>
                      <a:pt x="162" y="15"/>
                      <a:pt x="163" y="15"/>
                      <a:pt x="163" y="15"/>
                    </a:cubicBezTo>
                    <a:cubicBezTo>
                      <a:pt x="163" y="16"/>
                      <a:pt x="162" y="15"/>
                      <a:pt x="162" y="15"/>
                    </a:cubicBezTo>
                    <a:cubicBezTo>
                      <a:pt x="161" y="15"/>
                      <a:pt x="162" y="15"/>
                      <a:pt x="162" y="14"/>
                    </a:cubicBezTo>
                    <a:cubicBezTo>
                      <a:pt x="161" y="13"/>
                      <a:pt x="160" y="14"/>
                      <a:pt x="159" y="14"/>
                    </a:cubicBezTo>
                    <a:cubicBezTo>
                      <a:pt x="159" y="14"/>
                      <a:pt x="160" y="14"/>
                      <a:pt x="159" y="15"/>
                    </a:cubicBezTo>
                    <a:cubicBezTo>
                      <a:pt x="159" y="15"/>
                      <a:pt x="159" y="15"/>
                      <a:pt x="158" y="15"/>
                    </a:cubicBezTo>
                    <a:cubicBezTo>
                      <a:pt x="158" y="14"/>
                      <a:pt x="158" y="15"/>
                      <a:pt x="159" y="14"/>
                    </a:cubicBezTo>
                    <a:cubicBezTo>
                      <a:pt x="154" y="13"/>
                      <a:pt x="149" y="14"/>
                      <a:pt x="144" y="12"/>
                    </a:cubicBezTo>
                    <a:cubicBezTo>
                      <a:pt x="141" y="13"/>
                      <a:pt x="139" y="10"/>
                      <a:pt x="137" y="12"/>
                    </a:cubicBezTo>
                    <a:cubicBezTo>
                      <a:pt x="135" y="11"/>
                      <a:pt x="133" y="10"/>
                      <a:pt x="131" y="9"/>
                    </a:cubicBezTo>
                    <a:cubicBezTo>
                      <a:pt x="131" y="9"/>
                      <a:pt x="131" y="9"/>
                      <a:pt x="131" y="10"/>
                    </a:cubicBezTo>
                    <a:cubicBezTo>
                      <a:pt x="129" y="10"/>
                      <a:pt x="127" y="8"/>
                      <a:pt x="125" y="10"/>
                    </a:cubicBezTo>
                    <a:cubicBezTo>
                      <a:pt x="125" y="9"/>
                      <a:pt x="125" y="9"/>
                      <a:pt x="125" y="9"/>
                    </a:cubicBezTo>
                    <a:cubicBezTo>
                      <a:pt x="124" y="10"/>
                      <a:pt x="122" y="8"/>
                      <a:pt x="121" y="9"/>
                    </a:cubicBezTo>
                    <a:cubicBezTo>
                      <a:pt x="121" y="9"/>
                      <a:pt x="121" y="8"/>
                      <a:pt x="121" y="7"/>
                    </a:cubicBezTo>
                    <a:cubicBezTo>
                      <a:pt x="122" y="6"/>
                      <a:pt x="124" y="7"/>
                      <a:pt x="125" y="6"/>
                    </a:cubicBezTo>
                    <a:cubicBezTo>
                      <a:pt x="126" y="7"/>
                      <a:pt x="126" y="7"/>
                      <a:pt x="127" y="7"/>
                    </a:cubicBezTo>
                    <a:cubicBezTo>
                      <a:pt x="127" y="6"/>
                      <a:pt x="126" y="5"/>
                      <a:pt x="126" y="6"/>
                    </a:cubicBezTo>
                    <a:cubicBezTo>
                      <a:pt x="125" y="6"/>
                      <a:pt x="126" y="5"/>
                      <a:pt x="126" y="5"/>
                    </a:cubicBezTo>
                    <a:cubicBezTo>
                      <a:pt x="127" y="5"/>
                      <a:pt x="127" y="5"/>
                      <a:pt x="127" y="6"/>
                    </a:cubicBezTo>
                    <a:cubicBezTo>
                      <a:pt x="128" y="6"/>
                      <a:pt x="127" y="5"/>
                      <a:pt x="128" y="5"/>
                    </a:cubicBezTo>
                    <a:cubicBezTo>
                      <a:pt x="129" y="6"/>
                      <a:pt x="130" y="5"/>
                      <a:pt x="130" y="5"/>
                    </a:cubicBezTo>
                    <a:cubicBezTo>
                      <a:pt x="131" y="5"/>
                      <a:pt x="131" y="5"/>
                      <a:pt x="132" y="5"/>
                    </a:cubicBezTo>
                    <a:cubicBezTo>
                      <a:pt x="133" y="6"/>
                      <a:pt x="134" y="5"/>
                      <a:pt x="135" y="6"/>
                    </a:cubicBezTo>
                    <a:cubicBezTo>
                      <a:pt x="138" y="5"/>
                      <a:pt x="142" y="5"/>
                      <a:pt x="146" y="6"/>
                    </a:cubicBezTo>
                    <a:cubicBezTo>
                      <a:pt x="146" y="6"/>
                      <a:pt x="146" y="6"/>
                      <a:pt x="146" y="5"/>
                    </a:cubicBezTo>
                    <a:cubicBezTo>
                      <a:pt x="148" y="7"/>
                      <a:pt x="150" y="6"/>
                      <a:pt x="152" y="6"/>
                    </a:cubicBezTo>
                    <a:cubicBezTo>
                      <a:pt x="152" y="6"/>
                      <a:pt x="153" y="7"/>
                      <a:pt x="154" y="7"/>
                    </a:cubicBezTo>
                    <a:cubicBezTo>
                      <a:pt x="155" y="7"/>
                      <a:pt x="157" y="6"/>
                      <a:pt x="158" y="6"/>
                    </a:cubicBezTo>
                    <a:cubicBezTo>
                      <a:pt x="159" y="6"/>
                      <a:pt x="159" y="7"/>
                      <a:pt x="160" y="7"/>
                    </a:cubicBezTo>
                    <a:cubicBezTo>
                      <a:pt x="163" y="6"/>
                      <a:pt x="166" y="7"/>
                      <a:pt x="169" y="7"/>
                    </a:cubicBezTo>
                    <a:cubicBezTo>
                      <a:pt x="168" y="7"/>
                      <a:pt x="167" y="7"/>
                      <a:pt x="167" y="7"/>
                    </a:cubicBezTo>
                    <a:cubicBezTo>
                      <a:pt x="167" y="8"/>
                      <a:pt x="167" y="8"/>
                      <a:pt x="168" y="8"/>
                    </a:cubicBezTo>
                    <a:cubicBezTo>
                      <a:pt x="169" y="7"/>
                      <a:pt x="170" y="9"/>
                      <a:pt x="171" y="7"/>
                    </a:cubicBezTo>
                    <a:cubicBezTo>
                      <a:pt x="171" y="7"/>
                      <a:pt x="171" y="7"/>
                      <a:pt x="172" y="8"/>
                    </a:cubicBezTo>
                    <a:cubicBezTo>
                      <a:pt x="173" y="6"/>
                      <a:pt x="176" y="6"/>
                      <a:pt x="177" y="7"/>
                    </a:cubicBezTo>
                    <a:cubicBezTo>
                      <a:pt x="177" y="8"/>
                      <a:pt x="176" y="8"/>
                      <a:pt x="176" y="8"/>
                    </a:cubicBezTo>
                    <a:cubicBezTo>
                      <a:pt x="176" y="9"/>
                      <a:pt x="177" y="8"/>
                      <a:pt x="178" y="8"/>
                    </a:cubicBezTo>
                    <a:cubicBezTo>
                      <a:pt x="178" y="8"/>
                      <a:pt x="178" y="9"/>
                      <a:pt x="179" y="9"/>
                    </a:cubicBezTo>
                    <a:cubicBezTo>
                      <a:pt x="179" y="8"/>
                      <a:pt x="179" y="8"/>
                      <a:pt x="180" y="7"/>
                    </a:cubicBezTo>
                    <a:cubicBezTo>
                      <a:pt x="180" y="8"/>
                      <a:pt x="180" y="8"/>
                      <a:pt x="179" y="8"/>
                    </a:cubicBezTo>
                    <a:cubicBezTo>
                      <a:pt x="180" y="9"/>
                      <a:pt x="180" y="9"/>
                      <a:pt x="180" y="9"/>
                    </a:cubicBezTo>
                    <a:cubicBezTo>
                      <a:pt x="181" y="9"/>
                      <a:pt x="181" y="8"/>
                      <a:pt x="181" y="7"/>
                    </a:cubicBezTo>
                    <a:cubicBezTo>
                      <a:pt x="183" y="7"/>
                      <a:pt x="184" y="7"/>
                      <a:pt x="186" y="7"/>
                    </a:cubicBezTo>
                    <a:cubicBezTo>
                      <a:pt x="186" y="8"/>
                      <a:pt x="186" y="8"/>
                      <a:pt x="186" y="8"/>
                    </a:cubicBezTo>
                    <a:cubicBezTo>
                      <a:pt x="187" y="9"/>
                      <a:pt x="187" y="8"/>
                      <a:pt x="188" y="8"/>
                    </a:cubicBezTo>
                    <a:cubicBezTo>
                      <a:pt x="188" y="8"/>
                      <a:pt x="188" y="8"/>
                      <a:pt x="188" y="8"/>
                    </a:cubicBezTo>
                    <a:cubicBezTo>
                      <a:pt x="189" y="8"/>
                      <a:pt x="190" y="8"/>
                      <a:pt x="191" y="7"/>
                    </a:cubicBezTo>
                    <a:cubicBezTo>
                      <a:pt x="194" y="8"/>
                      <a:pt x="196" y="8"/>
                      <a:pt x="198" y="8"/>
                    </a:cubicBezTo>
                    <a:cubicBezTo>
                      <a:pt x="199" y="8"/>
                      <a:pt x="200" y="8"/>
                      <a:pt x="201" y="8"/>
                    </a:cubicBezTo>
                    <a:cubicBezTo>
                      <a:pt x="201" y="9"/>
                      <a:pt x="200" y="9"/>
                      <a:pt x="201" y="9"/>
                    </a:cubicBezTo>
                    <a:cubicBezTo>
                      <a:pt x="201" y="9"/>
                      <a:pt x="202" y="9"/>
                      <a:pt x="202" y="8"/>
                    </a:cubicBezTo>
                    <a:cubicBezTo>
                      <a:pt x="203" y="8"/>
                      <a:pt x="203" y="9"/>
                      <a:pt x="203" y="9"/>
                    </a:cubicBezTo>
                    <a:cubicBezTo>
                      <a:pt x="203" y="9"/>
                      <a:pt x="203" y="8"/>
                      <a:pt x="204" y="8"/>
                    </a:cubicBezTo>
                    <a:cubicBezTo>
                      <a:pt x="205" y="8"/>
                      <a:pt x="205" y="8"/>
                      <a:pt x="206" y="9"/>
                    </a:cubicBezTo>
                    <a:cubicBezTo>
                      <a:pt x="207" y="9"/>
                      <a:pt x="206" y="8"/>
                      <a:pt x="207" y="8"/>
                    </a:cubicBezTo>
                    <a:cubicBezTo>
                      <a:pt x="208" y="8"/>
                      <a:pt x="207" y="9"/>
                      <a:pt x="208" y="9"/>
                    </a:cubicBezTo>
                    <a:cubicBezTo>
                      <a:pt x="208" y="10"/>
                      <a:pt x="209" y="9"/>
                      <a:pt x="209" y="8"/>
                    </a:cubicBezTo>
                    <a:cubicBezTo>
                      <a:pt x="211" y="9"/>
                      <a:pt x="213" y="8"/>
                      <a:pt x="215" y="8"/>
                    </a:cubicBezTo>
                    <a:cubicBezTo>
                      <a:pt x="215" y="9"/>
                      <a:pt x="214" y="9"/>
                      <a:pt x="214" y="10"/>
                    </a:cubicBezTo>
                    <a:cubicBezTo>
                      <a:pt x="215" y="10"/>
                      <a:pt x="216" y="10"/>
                      <a:pt x="217" y="9"/>
                    </a:cubicBezTo>
                    <a:cubicBezTo>
                      <a:pt x="217" y="9"/>
                      <a:pt x="217" y="9"/>
                      <a:pt x="217" y="9"/>
                    </a:cubicBezTo>
                    <a:cubicBezTo>
                      <a:pt x="216" y="9"/>
                      <a:pt x="216" y="9"/>
                      <a:pt x="216" y="9"/>
                    </a:cubicBezTo>
                    <a:cubicBezTo>
                      <a:pt x="220" y="9"/>
                      <a:pt x="223" y="10"/>
                      <a:pt x="227" y="9"/>
                    </a:cubicBezTo>
                    <a:cubicBezTo>
                      <a:pt x="227" y="9"/>
                      <a:pt x="227" y="9"/>
                      <a:pt x="227" y="9"/>
                    </a:cubicBezTo>
                    <a:cubicBezTo>
                      <a:pt x="229" y="9"/>
                      <a:pt x="232" y="8"/>
                      <a:pt x="233" y="11"/>
                    </a:cubicBezTo>
                    <a:cubicBezTo>
                      <a:pt x="233" y="11"/>
                      <a:pt x="234" y="11"/>
                      <a:pt x="234" y="11"/>
                    </a:cubicBezTo>
                    <a:cubicBezTo>
                      <a:pt x="234" y="10"/>
                      <a:pt x="234" y="10"/>
                      <a:pt x="234" y="10"/>
                    </a:cubicBezTo>
                    <a:cubicBezTo>
                      <a:pt x="234" y="10"/>
                      <a:pt x="235" y="10"/>
                      <a:pt x="235" y="11"/>
                    </a:cubicBezTo>
                    <a:cubicBezTo>
                      <a:pt x="236" y="9"/>
                      <a:pt x="239" y="10"/>
                      <a:pt x="241" y="10"/>
                    </a:cubicBezTo>
                    <a:cubicBezTo>
                      <a:pt x="241" y="9"/>
                      <a:pt x="241" y="9"/>
                      <a:pt x="241" y="9"/>
                    </a:cubicBezTo>
                    <a:cubicBezTo>
                      <a:pt x="243" y="10"/>
                      <a:pt x="245" y="10"/>
                      <a:pt x="246" y="9"/>
                    </a:cubicBezTo>
                    <a:cubicBezTo>
                      <a:pt x="248" y="11"/>
                      <a:pt x="251" y="11"/>
                      <a:pt x="251" y="10"/>
                    </a:cubicBezTo>
                    <a:cubicBezTo>
                      <a:pt x="251" y="10"/>
                      <a:pt x="252" y="10"/>
                      <a:pt x="252" y="10"/>
                    </a:cubicBezTo>
                    <a:cubicBezTo>
                      <a:pt x="253" y="9"/>
                      <a:pt x="255" y="10"/>
                      <a:pt x="257" y="9"/>
                    </a:cubicBezTo>
                    <a:cubicBezTo>
                      <a:pt x="256" y="10"/>
                      <a:pt x="256" y="10"/>
                      <a:pt x="255" y="10"/>
                    </a:cubicBezTo>
                    <a:cubicBezTo>
                      <a:pt x="255" y="11"/>
                      <a:pt x="256" y="11"/>
                      <a:pt x="256" y="12"/>
                    </a:cubicBezTo>
                    <a:cubicBezTo>
                      <a:pt x="257" y="12"/>
                      <a:pt x="257" y="11"/>
                      <a:pt x="258" y="11"/>
                    </a:cubicBezTo>
                    <a:cubicBezTo>
                      <a:pt x="258" y="11"/>
                      <a:pt x="259" y="11"/>
                      <a:pt x="259" y="11"/>
                    </a:cubicBezTo>
                    <a:cubicBezTo>
                      <a:pt x="260" y="11"/>
                      <a:pt x="258" y="10"/>
                      <a:pt x="259" y="10"/>
                    </a:cubicBezTo>
                    <a:cubicBezTo>
                      <a:pt x="260" y="11"/>
                      <a:pt x="263" y="12"/>
                      <a:pt x="264" y="11"/>
                    </a:cubicBezTo>
                    <a:cubicBezTo>
                      <a:pt x="265" y="11"/>
                      <a:pt x="265" y="11"/>
                      <a:pt x="266" y="11"/>
                    </a:cubicBezTo>
                    <a:cubicBezTo>
                      <a:pt x="265" y="11"/>
                      <a:pt x="264" y="10"/>
                      <a:pt x="263" y="10"/>
                    </a:cubicBezTo>
                    <a:cubicBezTo>
                      <a:pt x="264" y="9"/>
                      <a:pt x="266" y="10"/>
                      <a:pt x="268" y="9"/>
                    </a:cubicBezTo>
                    <a:cubicBezTo>
                      <a:pt x="270" y="9"/>
                      <a:pt x="272" y="8"/>
                      <a:pt x="275" y="10"/>
                    </a:cubicBezTo>
                    <a:cubicBezTo>
                      <a:pt x="277" y="9"/>
                      <a:pt x="280" y="9"/>
                      <a:pt x="283" y="9"/>
                    </a:cubicBezTo>
                    <a:cubicBezTo>
                      <a:pt x="284" y="10"/>
                      <a:pt x="285" y="10"/>
                      <a:pt x="286" y="9"/>
                    </a:cubicBezTo>
                    <a:cubicBezTo>
                      <a:pt x="287" y="10"/>
                      <a:pt x="288" y="10"/>
                      <a:pt x="290" y="10"/>
                    </a:cubicBezTo>
                    <a:cubicBezTo>
                      <a:pt x="291" y="12"/>
                      <a:pt x="292" y="10"/>
                      <a:pt x="294" y="9"/>
                    </a:cubicBezTo>
                    <a:cubicBezTo>
                      <a:pt x="295" y="10"/>
                      <a:pt x="296" y="10"/>
                      <a:pt x="297" y="9"/>
                    </a:cubicBezTo>
                    <a:cubicBezTo>
                      <a:pt x="298" y="9"/>
                      <a:pt x="299" y="10"/>
                      <a:pt x="299" y="11"/>
                    </a:cubicBezTo>
                    <a:cubicBezTo>
                      <a:pt x="301" y="11"/>
                      <a:pt x="302" y="10"/>
                      <a:pt x="304" y="10"/>
                    </a:cubicBezTo>
                    <a:cubicBezTo>
                      <a:pt x="304" y="10"/>
                      <a:pt x="304" y="11"/>
                      <a:pt x="303" y="11"/>
                    </a:cubicBezTo>
                    <a:cubicBezTo>
                      <a:pt x="305" y="12"/>
                      <a:pt x="307" y="12"/>
                      <a:pt x="308" y="11"/>
                    </a:cubicBezTo>
                    <a:cubicBezTo>
                      <a:pt x="308" y="11"/>
                      <a:pt x="308" y="12"/>
                      <a:pt x="308" y="13"/>
                    </a:cubicBezTo>
                    <a:cubicBezTo>
                      <a:pt x="310" y="13"/>
                      <a:pt x="312" y="12"/>
                      <a:pt x="313" y="13"/>
                    </a:cubicBezTo>
                    <a:cubicBezTo>
                      <a:pt x="314" y="13"/>
                      <a:pt x="315" y="12"/>
                      <a:pt x="317" y="13"/>
                    </a:cubicBezTo>
                    <a:cubicBezTo>
                      <a:pt x="317" y="13"/>
                      <a:pt x="317" y="12"/>
                      <a:pt x="318" y="13"/>
                    </a:cubicBezTo>
                    <a:cubicBezTo>
                      <a:pt x="318" y="13"/>
                      <a:pt x="318" y="13"/>
                      <a:pt x="318" y="13"/>
                    </a:cubicBezTo>
                    <a:cubicBezTo>
                      <a:pt x="318" y="12"/>
                      <a:pt x="318" y="12"/>
                      <a:pt x="318" y="13"/>
                    </a:cubicBezTo>
                    <a:cubicBezTo>
                      <a:pt x="316" y="11"/>
                      <a:pt x="316" y="12"/>
                      <a:pt x="315" y="11"/>
                    </a:cubicBezTo>
                    <a:cubicBezTo>
                      <a:pt x="315" y="11"/>
                      <a:pt x="316" y="11"/>
                      <a:pt x="316" y="11"/>
                    </a:cubicBezTo>
                    <a:cubicBezTo>
                      <a:pt x="317" y="12"/>
                      <a:pt x="318" y="12"/>
                      <a:pt x="319" y="12"/>
                    </a:cubicBezTo>
                    <a:cubicBezTo>
                      <a:pt x="320" y="12"/>
                      <a:pt x="319" y="12"/>
                      <a:pt x="319" y="13"/>
                    </a:cubicBezTo>
                    <a:cubicBezTo>
                      <a:pt x="322" y="14"/>
                      <a:pt x="324" y="13"/>
                      <a:pt x="327" y="14"/>
                    </a:cubicBezTo>
                    <a:cubicBezTo>
                      <a:pt x="327" y="13"/>
                      <a:pt x="328" y="13"/>
                      <a:pt x="329" y="13"/>
                    </a:cubicBezTo>
                    <a:cubicBezTo>
                      <a:pt x="329" y="12"/>
                      <a:pt x="330" y="12"/>
                      <a:pt x="331" y="12"/>
                    </a:cubicBezTo>
                    <a:cubicBezTo>
                      <a:pt x="332" y="13"/>
                      <a:pt x="333" y="12"/>
                      <a:pt x="334" y="12"/>
                    </a:cubicBezTo>
                    <a:cubicBezTo>
                      <a:pt x="334" y="12"/>
                      <a:pt x="334" y="11"/>
                      <a:pt x="334" y="11"/>
                    </a:cubicBezTo>
                    <a:cubicBezTo>
                      <a:pt x="335" y="10"/>
                      <a:pt x="336" y="12"/>
                      <a:pt x="337" y="11"/>
                    </a:cubicBezTo>
                    <a:cubicBezTo>
                      <a:pt x="337" y="11"/>
                      <a:pt x="337" y="11"/>
                      <a:pt x="338" y="10"/>
                    </a:cubicBezTo>
                    <a:cubicBezTo>
                      <a:pt x="338" y="10"/>
                      <a:pt x="338" y="10"/>
                      <a:pt x="338" y="10"/>
                    </a:cubicBezTo>
                    <a:cubicBezTo>
                      <a:pt x="339" y="11"/>
                      <a:pt x="338" y="10"/>
                      <a:pt x="338" y="11"/>
                    </a:cubicBezTo>
                    <a:cubicBezTo>
                      <a:pt x="338" y="11"/>
                      <a:pt x="339" y="11"/>
                      <a:pt x="339" y="11"/>
                    </a:cubicBezTo>
                    <a:cubicBezTo>
                      <a:pt x="340" y="11"/>
                      <a:pt x="340" y="11"/>
                      <a:pt x="340" y="10"/>
                    </a:cubicBezTo>
                    <a:cubicBezTo>
                      <a:pt x="341" y="13"/>
                      <a:pt x="344" y="11"/>
                      <a:pt x="346" y="12"/>
                    </a:cubicBezTo>
                    <a:cubicBezTo>
                      <a:pt x="346" y="12"/>
                      <a:pt x="346" y="12"/>
                      <a:pt x="346" y="12"/>
                    </a:cubicBezTo>
                    <a:cubicBezTo>
                      <a:pt x="347" y="12"/>
                      <a:pt x="348" y="12"/>
                      <a:pt x="349" y="13"/>
                    </a:cubicBezTo>
                    <a:cubicBezTo>
                      <a:pt x="350" y="12"/>
                      <a:pt x="350" y="11"/>
                      <a:pt x="351" y="10"/>
                    </a:cubicBezTo>
                    <a:cubicBezTo>
                      <a:pt x="351" y="11"/>
                      <a:pt x="351" y="11"/>
                      <a:pt x="351" y="12"/>
                    </a:cubicBezTo>
                    <a:cubicBezTo>
                      <a:pt x="353" y="11"/>
                      <a:pt x="356" y="11"/>
                      <a:pt x="358" y="11"/>
                    </a:cubicBezTo>
                    <a:cubicBezTo>
                      <a:pt x="358" y="12"/>
                      <a:pt x="358" y="12"/>
                      <a:pt x="358" y="12"/>
                    </a:cubicBezTo>
                    <a:cubicBezTo>
                      <a:pt x="359" y="12"/>
                      <a:pt x="360" y="12"/>
                      <a:pt x="360" y="12"/>
                    </a:cubicBezTo>
                    <a:cubicBezTo>
                      <a:pt x="360" y="12"/>
                      <a:pt x="361" y="12"/>
                      <a:pt x="361" y="12"/>
                    </a:cubicBezTo>
                    <a:cubicBezTo>
                      <a:pt x="361" y="13"/>
                      <a:pt x="360" y="12"/>
                      <a:pt x="360" y="13"/>
                    </a:cubicBezTo>
                    <a:cubicBezTo>
                      <a:pt x="358" y="13"/>
                      <a:pt x="356" y="14"/>
                      <a:pt x="354" y="13"/>
                    </a:cubicBezTo>
                    <a:cubicBezTo>
                      <a:pt x="353" y="13"/>
                      <a:pt x="353" y="14"/>
                      <a:pt x="352" y="14"/>
                    </a:cubicBezTo>
                    <a:cubicBezTo>
                      <a:pt x="352" y="13"/>
                      <a:pt x="352" y="13"/>
                      <a:pt x="351" y="13"/>
                    </a:cubicBezTo>
                    <a:cubicBezTo>
                      <a:pt x="351" y="13"/>
                      <a:pt x="350" y="13"/>
                      <a:pt x="350" y="14"/>
                    </a:cubicBezTo>
                    <a:cubicBezTo>
                      <a:pt x="347" y="13"/>
                      <a:pt x="344" y="13"/>
                      <a:pt x="341" y="14"/>
                    </a:cubicBezTo>
                    <a:cubicBezTo>
                      <a:pt x="340" y="13"/>
                      <a:pt x="339" y="13"/>
                      <a:pt x="339" y="13"/>
                    </a:cubicBezTo>
                    <a:cubicBezTo>
                      <a:pt x="340" y="15"/>
                      <a:pt x="342" y="14"/>
                      <a:pt x="343" y="15"/>
                    </a:cubicBezTo>
                    <a:cubicBezTo>
                      <a:pt x="343" y="15"/>
                      <a:pt x="343" y="14"/>
                      <a:pt x="344" y="14"/>
                    </a:cubicBezTo>
                    <a:cubicBezTo>
                      <a:pt x="345" y="15"/>
                      <a:pt x="346" y="14"/>
                      <a:pt x="347" y="15"/>
                    </a:cubicBezTo>
                    <a:cubicBezTo>
                      <a:pt x="347" y="15"/>
                      <a:pt x="348" y="14"/>
                      <a:pt x="349" y="15"/>
                    </a:cubicBezTo>
                    <a:cubicBezTo>
                      <a:pt x="352" y="14"/>
                      <a:pt x="354" y="15"/>
                      <a:pt x="357" y="15"/>
                    </a:cubicBezTo>
                    <a:cubicBezTo>
                      <a:pt x="358" y="16"/>
                      <a:pt x="359" y="16"/>
                      <a:pt x="360" y="15"/>
                    </a:cubicBezTo>
                    <a:cubicBezTo>
                      <a:pt x="361" y="16"/>
                      <a:pt x="362" y="16"/>
                      <a:pt x="363" y="16"/>
                    </a:cubicBezTo>
                    <a:cubicBezTo>
                      <a:pt x="364" y="16"/>
                      <a:pt x="364" y="16"/>
                      <a:pt x="364" y="16"/>
                    </a:cubicBezTo>
                    <a:cubicBezTo>
                      <a:pt x="366" y="15"/>
                      <a:pt x="369" y="17"/>
                      <a:pt x="370" y="15"/>
                    </a:cubicBezTo>
                    <a:cubicBezTo>
                      <a:pt x="372" y="17"/>
                      <a:pt x="373" y="16"/>
                      <a:pt x="375" y="17"/>
                    </a:cubicBezTo>
                    <a:cubicBezTo>
                      <a:pt x="376" y="16"/>
                      <a:pt x="378" y="16"/>
                      <a:pt x="379" y="17"/>
                    </a:cubicBezTo>
                    <a:cubicBezTo>
                      <a:pt x="379" y="17"/>
                      <a:pt x="380" y="16"/>
                      <a:pt x="380" y="16"/>
                    </a:cubicBezTo>
                    <a:cubicBezTo>
                      <a:pt x="385" y="18"/>
                      <a:pt x="389" y="16"/>
                      <a:pt x="394" y="18"/>
                    </a:cubicBezTo>
                    <a:cubicBezTo>
                      <a:pt x="395" y="18"/>
                      <a:pt x="395" y="18"/>
                      <a:pt x="396" y="18"/>
                    </a:cubicBezTo>
                    <a:cubicBezTo>
                      <a:pt x="396" y="18"/>
                      <a:pt x="397" y="17"/>
                      <a:pt x="397" y="18"/>
                    </a:cubicBezTo>
                    <a:cubicBezTo>
                      <a:pt x="397" y="19"/>
                      <a:pt x="398" y="17"/>
                      <a:pt x="399" y="19"/>
                    </a:cubicBezTo>
                    <a:cubicBezTo>
                      <a:pt x="402" y="18"/>
                      <a:pt x="405" y="18"/>
                      <a:pt x="408" y="19"/>
                    </a:cubicBezTo>
                    <a:cubicBezTo>
                      <a:pt x="408" y="19"/>
                      <a:pt x="408" y="19"/>
                      <a:pt x="409" y="18"/>
                    </a:cubicBezTo>
                    <a:cubicBezTo>
                      <a:pt x="409" y="18"/>
                      <a:pt x="409" y="19"/>
                      <a:pt x="409" y="19"/>
                    </a:cubicBezTo>
                    <a:cubicBezTo>
                      <a:pt x="413" y="19"/>
                      <a:pt x="416" y="19"/>
                      <a:pt x="420" y="20"/>
                    </a:cubicBezTo>
                    <a:cubicBezTo>
                      <a:pt x="421" y="19"/>
                      <a:pt x="423" y="21"/>
                      <a:pt x="425" y="20"/>
                    </a:cubicBezTo>
                    <a:cubicBezTo>
                      <a:pt x="425" y="20"/>
                      <a:pt x="426" y="20"/>
                      <a:pt x="426" y="21"/>
                    </a:cubicBezTo>
                    <a:cubicBezTo>
                      <a:pt x="426" y="20"/>
                      <a:pt x="428" y="20"/>
                      <a:pt x="428" y="21"/>
                    </a:cubicBezTo>
                    <a:cubicBezTo>
                      <a:pt x="429" y="20"/>
                      <a:pt x="430" y="21"/>
                      <a:pt x="431" y="20"/>
                    </a:cubicBezTo>
                    <a:cubicBezTo>
                      <a:pt x="431" y="21"/>
                      <a:pt x="432" y="20"/>
                      <a:pt x="432" y="21"/>
                    </a:cubicBezTo>
                    <a:cubicBezTo>
                      <a:pt x="433" y="21"/>
                      <a:pt x="433" y="21"/>
                      <a:pt x="434" y="21"/>
                    </a:cubicBezTo>
                    <a:cubicBezTo>
                      <a:pt x="435" y="21"/>
                      <a:pt x="438" y="20"/>
                      <a:pt x="439" y="22"/>
                    </a:cubicBezTo>
                    <a:cubicBezTo>
                      <a:pt x="440" y="22"/>
                      <a:pt x="441" y="22"/>
                      <a:pt x="442" y="21"/>
                    </a:cubicBezTo>
                    <a:cubicBezTo>
                      <a:pt x="443" y="22"/>
                      <a:pt x="445" y="22"/>
                      <a:pt x="446" y="22"/>
                    </a:cubicBezTo>
                    <a:cubicBezTo>
                      <a:pt x="447" y="22"/>
                      <a:pt x="446" y="22"/>
                      <a:pt x="447" y="23"/>
                    </a:cubicBezTo>
                    <a:cubicBezTo>
                      <a:pt x="448" y="22"/>
                      <a:pt x="449" y="22"/>
                      <a:pt x="449" y="22"/>
                    </a:cubicBezTo>
                    <a:cubicBezTo>
                      <a:pt x="451" y="23"/>
                      <a:pt x="453" y="22"/>
                      <a:pt x="454" y="23"/>
                    </a:cubicBezTo>
                    <a:cubicBezTo>
                      <a:pt x="458" y="22"/>
                      <a:pt x="463" y="24"/>
                      <a:pt x="467" y="23"/>
                    </a:cubicBezTo>
                    <a:cubicBezTo>
                      <a:pt x="468" y="24"/>
                      <a:pt x="468" y="24"/>
                      <a:pt x="468" y="24"/>
                    </a:cubicBezTo>
                    <a:cubicBezTo>
                      <a:pt x="469" y="24"/>
                      <a:pt x="468" y="24"/>
                      <a:pt x="469" y="24"/>
                    </a:cubicBezTo>
                    <a:cubicBezTo>
                      <a:pt x="469" y="25"/>
                      <a:pt x="470" y="24"/>
                      <a:pt x="470" y="25"/>
                    </a:cubicBezTo>
                    <a:cubicBezTo>
                      <a:pt x="471" y="24"/>
                      <a:pt x="473" y="25"/>
                      <a:pt x="475" y="24"/>
                    </a:cubicBezTo>
                    <a:cubicBezTo>
                      <a:pt x="475" y="26"/>
                      <a:pt x="477" y="25"/>
                      <a:pt x="477" y="24"/>
                    </a:cubicBezTo>
                    <a:cubicBezTo>
                      <a:pt x="478" y="24"/>
                      <a:pt x="478" y="25"/>
                      <a:pt x="478" y="25"/>
                    </a:cubicBezTo>
                    <a:cubicBezTo>
                      <a:pt x="479" y="25"/>
                      <a:pt x="480" y="24"/>
                      <a:pt x="481" y="25"/>
                    </a:cubicBezTo>
                    <a:cubicBezTo>
                      <a:pt x="482" y="25"/>
                      <a:pt x="481" y="24"/>
                      <a:pt x="482" y="24"/>
                    </a:cubicBezTo>
                    <a:cubicBezTo>
                      <a:pt x="482" y="24"/>
                      <a:pt x="482" y="26"/>
                      <a:pt x="483" y="26"/>
                    </a:cubicBezTo>
                    <a:cubicBezTo>
                      <a:pt x="484" y="25"/>
                      <a:pt x="483" y="25"/>
                      <a:pt x="483" y="25"/>
                    </a:cubicBezTo>
                    <a:cubicBezTo>
                      <a:pt x="485" y="25"/>
                      <a:pt x="487" y="25"/>
                      <a:pt x="489" y="26"/>
                    </a:cubicBezTo>
                    <a:cubicBezTo>
                      <a:pt x="489" y="26"/>
                      <a:pt x="489" y="26"/>
                      <a:pt x="490" y="25"/>
                    </a:cubicBezTo>
                    <a:cubicBezTo>
                      <a:pt x="490" y="26"/>
                      <a:pt x="490" y="26"/>
                      <a:pt x="491" y="26"/>
                    </a:cubicBezTo>
                    <a:cubicBezTo>
                      <a:pt x="492" y="27"/>
                      <a:pt x="493" y="25"/>
                      <a:pt x="494" y="26"/>
                    </a:cubicBezTo>
                    <a:cubicBezTo>
                      <a:pt x="495" y="26"/>
                      <a:pt x="496" y="26"/>
                      <a:pt x="497" y="27"/>
                    </a:cubicBezTo>
                    <a:cubicBezTo>
                      <a:pt x="496" y="27"/>
                      <a:pt x="495" y="28"/>
                      <a:pt x="495" y="28"/>
                    </a:cubicBezTo>
                    <a:cubicBezTo>
                      <a:pt x="494" y="28"/>
                      <a:pt x="495" y="28"/>
                      <a:pt x="495" y="29"/>
                    </a:cubicBezTo>
                    <a:cubicBezTo>
                      <a:pt x="494" y="29"/>
                      <a:pt x="494" y="29"/>
                      <a:pt x="493" y="29"/>
                    </a:cubicBezTo>
                    <a:cubicBezTo>
                      <a:pt x="493" y="29"/>
                      <a:pt x="492" y="28"/>
                      <a:pt x="492" y="28"/>
                    </a:cubicBezTo>
                    <a:cubicBezTo>
                      <a:pt x="492" y="28"/>
                      <a:pt x="492" y="27"/>
                      <a:pt x="492" y="27"/>
                    </a:cubicBezTo>
                    <a:cubicBezTo>
                      <a:pt x="490" y="27"/>
                      <a:pt x="489" y="28"/>
                      <a:pt x="487" y="28"/>
                    </a:cubicBezTo>
                    <a:cubicBezTo>
                      <a:pt x="486" y="27"/>
                      <a:pt x="485" y="28"/>
                      <a:pt x="485" y="28"/>
                    </a:cubicBezTo>
                    <a:cubicBezTo>
                      <a:pt x="484" y="28"/>
                      <a:pt x="483" y="28"/>
                      <a:pt x="482" y="27"/>
                    </a:cubicBezTo>
                    <a:cubicBezTo>
                      <a:pt x="482" y="27"/>
                      <a:pt x="482" y="28"/>
                      <a:pt x="482" y="28"/>
                    </a:cubicBezTo>
                    <a:cubicBezTo>
                      <a:pt x="480" y="27"/>
                      <a:pt x="479" y="28"/>
                      <a:pt x="478" y="27"/>
                    </a:cubicBezTo>
                    <a:cubicBezTo>
                      <a:pt x="477" y="27"/>
                      <a:pt x="476" y="27"/>
                      <a:pt x="476" y="29"/>
                    </a:cubicBezTo>
                    <a:cubicBezTo>
                      <a:pt x="475" y="28"/>
                      <a:pt x="476" y="28"/>
                      <a:pt x="476" y="27"/>
                    </a:cubicBezTo>
                    <a:cubicBezTo>
                      <a:pt x="475" y="27"/>
                      <a:pt x="473" y="26"/>
                      <a:pt x="472" y="27"/>
                    </a:cubicBezTo>
                    <a:cubicBezTo>
                      <a:pt x="471" y="27"/>
                      <a:pt x="472" y="27"/>
                      <a:pt x="472" y="27"/>
                    </a:cubicBezTo>
                    <a:cubicBezTo>
                      <a:pt x="471" y="26"/>
                      <a:pt x="471" y="27"/>
                      <a:pt x="470" y="27"/>
                    </a:cubicBezTo>
                    <a:cubicBezTo>
                      <a:pt x="469" y="27"/>
                      <a:pt x="469" y="27"/>
                      <a:pt x="469" y="26"/>
                    </a:cubicBezTo>
                    <a:cubicBezTo>
                      <a:pt x="468" y="26"/>
                      <a:pt x="468" y="26"/>
                      <a:pt x="467" y="26"/>
                    </a:cubicBezTo>
                    <a:cubicBezTo>
                      <a:pt x="467" y="27"/>
                      <a:pt x="467" y="26"/>
                      <a:pt x="467" y="27"/>
                    </a:cubicBezTo>
                    <a:cubicBezTo>
                      <a:pt x="466" y="27"/>
                      <a:pt x="466" y="26"/>
                      <a:pt x="466" y="26"/>
                    </a:cubicBezTo>
                    <a:cubicBezTo>
                      <a:pt x="464" y="27"/>
                      <a:pt x="461" y="27"/>
                      <a:pt x="459" y="26"/>
                    </a:cubicBezTo>
                    <a:cubicBezTo>
                      <a:pt x="458" y="26"/>
                      <a:pt x="457" y="26"/>
                      <a:pt x="457" y="26"/>
                    </a:cubicBezTo>
                    <a:cubicBezTo>
                      <a:pt x="457" y="26"/>
                      <a:pt x="456" y="26"/>
                      <a:pt x="456" y="25"/>
                    </a:cubicBezTo>
                    <a:cubicBezTo>
                      <a:pt x="456" y="26"/>
                      <a:pt x="455" y="26"/>
                      <a:pt x="456" y="27"/>
                    </a:cubicBezTo>
                    <a:cubicBezTo>
                      <a:pt x="455" y="27"/>
                      <a:pt x="454" y="27"/>
                      <a:pt x="455" y="27"/>
                    </a:cubicBezTo>
                    <a:cubicBezTo>
                      <a:pt x="455" y="28"/>
                      <a:pt x="454" y="27"/>
                      <a:pt x="454" y="27"/>
                    </a:cubicBezTo>
                    <a:cubicBezTo>
                      <a:pt x="454" y="26"/>
                      <a:pt x="453" y="27"/>
                      <a:pt x="453" y="27"/>
                    </a:cubicBezTo>
                    <a:cubicBezTo>
                      <a:pt x="452" y="26"/>
                      <a:pt x="453" y="26"/>
                      <a:pt x="454" y="26"/>
                    </a:cubicBezTo>
                    <a:cubicBezTo>
                      <a:pt x="454" y="25"/>
                      <a:pt x="453" y="25"/>
                      <a:pt x="453" y="25"/>
                    </a:cubicBezTo>
                    <a:cubicBezTo>
                      <a:pt x="452" y="26"/>
                      <a:pt x="452" y="25"/>
                      <a:pt x="451" y="26"/>
                    </a:cubicBezTo>
                    <a:cubicBezTo>
                      <a:pt x="450" y="25"/>
                      <a:pt x="448" y="25"/>
                      <a:pt x="447" y="25"/>
                    </a:cubicBezTo>
                    <a:cubicBezTo>
                      <a:pt x="446" y="25"/>
                      <a:pt x="446" y="25"/>
                      <a:pt x="446" y="25"/>
                    </a:cubicBezTo>
                    <a:cubicBezTo>
                      <a:pt x="446" y="25"/>
                      <a:pt x="445" y="25"/>
                      <a:pt x="445" y="25"/>
                    </a:cubicBezTo>
                    <a:cubicBezTo>
                      <a:pt x="443" y="24"/>
                      <a:pt x="442" y="25"/>
                      <a:pt x="440" y="24"/>
                    </a:cubicBezTo>
                    <a:cubicBezTo>
                      <a:pt x="440" y="24"/>
                      <a:pt x="439" y="24"/>
                      <a:pt x="439" y="25"/>
                    </a:cubicBezTo>
                    <a:cubicBezTo>
                      <a:pt x="438" y="24"/>
                      <a:pt x="438" y="25"/>
                      <a:pt x="437" y="25"/>
                    </a:cubicBezTo>
                    <a:cubicBezTo>
                      <a:pt x="436" y="25"/>
                      <a:pt x="437" y="25"/>
                      <a:pt x="437" y="26"/>
                    </a:cubicBezTo>
                    <a:cubicBezTo>
                      <a:pt x="436" y="25"/>
                      <a:pt x="435" y="24"/>
                      <a:pt x="435" y="24"/>
                    </a:cubicBezTo>
                    <a:cubicBezTo>
                      <a:pt x="434" y="24"/>
                      <a:pt x="433" y="25"/>
                      <a:pt x="432" y="26"/>
                    </a:cubicBezTo>
                    <a:cubicBezTo>
                      <a:pt x="431" y="26"/>
                      <a:pt x="433" y="25"/>
                      <a:pt x="434" y="24"/>
                    </a:cubicBezTo>
                    <a:cubicBezTo>
                      <a:pt x="434" y="24"/>
                      <a:pt x="433" y="24"/>
                      <a:pt x="433" y="24"/>
                    </a:cubicBezTo>
                    <a:cubicBezTo>
                      <a:pt x="433" y="23"/>
                      <a:pt x="432" y="24"/>
                      <a:pt x="432" y="23"/>
                    </a:cubicBezTo>
                    <a:cubicBezTo>
                      <a:pt x="431" y="24"/>
                      <a:pt x="430" y="24"/>
                      <a:pt x="430" y="25"/>
                    </a:cubicBezTo>
                    <a:cubicBezTo>
                      <a:pt x="429" y="24"/>
                      <a:pt x="428" y="25"/>
                      <a:pt x="427" y="24"/>
                    </a:cubicBezTo>
                    <a:cubicBezTo>
                      <a:pt x="427" y="24"/>
                      <a:pt x="426" y="24"/>
                      <a:pt x="426" y="25"/>
                    </a:cubicBezTo>
                    <a:cubicBezTo>
                      <a:pt x="426" y="25"/>
                      <a:pt x="425" y="24"/>
                      <a:pt x="425" y="24"/>
                    </a:cubicBezTo>
                    <a:cubicBezTo>
                      <a:pt x="425" y="24"/>
                      <a:pt x="424" y="25"/>
                      <a:pt x="424" y="24"/>
                    </a:cubicBezTo>
                    <a:cubicBezTo>
                      <a:pt x="423" y="25"/>
                      <a:pt x="422" y="27"/>
                      <a:pt x="421" y="26"/>
                    </a:cubicBezTo>
                    <a:cubicBezTo>
                      <a:pt x="421" y="26"/>
                      <a:pt x="421" y="26"/>
                      <a:pt x="421" y="26"/>
                    </a:cubicBezTo>
                    <a:cubicBezTo>
                      <a:pt x="421" y="26"/>
                      <a:pt x="422" y="25"/>
                      <a:pt x="422" y="25"/>
                    </a:cubicBezTo>
                    <a:cubicBezTo>
                      <a:pt x="421" y="23"/>
                      <a:pt x="419" y="25"/>
                      <a:pt x="418" y="25"/>
                    </a:cubicBezTo>
                    <a:cubicBezTo>
                      <a:pt x="417" y="24"/>
                      <a:pt x="417" y="24"/>
                      <a:pt x="417" y="23"/>
                    </a:cubicBezTo>
                    <a:cubicBezTo>
                      <a:pt x="417" y="23"/>
                      <a:pt x="417" y="23"/>
                      <a:pt x="417" y="23"/>
                    </a:cubicBezTo>
                    <a:cubicBezTo>
                      <a:pt x="416" y="24"/>
                      <a:pt x="415" y="25"/>
                      <a:pt x="414" y="25"/>
                    </a:cubicBezTo>
                    <a:cubicBezTo>
                      <a:pt x="413" y="25"/>
                      <a:pt x="413" y="24"/>
                      <a:pt x="413" y="24"/>
                    </a:cubicBezTo>
                    <a:cubicBezTo>
                      <a:pt x="414" y="24"/>
                      <a:pt x="415" y="24"/>
                      <a:pt x="415" y="24"/>
                    </a:cubicBezTo>
                    <a:cubicBezTo>
                      <a:pt x="415" y="23"/>
                      <a:pt x="414" y="23"/>
                      <a:pt x="414" y="23"/>
                    </a:cubicBezTo>
                    <a:cubicBezTo>
                      <a:pt x="413" y="23"/>
                      <a:pt x="414" y="23"/>
                      <a:pt x="413" y="24"/>
                    </a:cubicBezTo>
                    <a:cubicBezTo>
                      <a:pt x="413" y="23"/>
                      <a:pt x="412" y="24"/>
                      <a:pt x="412" y="24"/>
                    </a:cubicBezTo>
                    <a:cubicBezTo>
                      <a:pt x="411" y="24"/>
                      <a:pt x="412" y="24"/>
                      <a:pt x="411" y="24"/>
                    </a:cubicBezTo>
                    <a:cubicBezTo>
                      <a:pt x="411" y="25"/>
                      <a:pt x="410" y="24"/>
                      <a:pt x="409" y="25"/>
                    </a:cubicBezTo>
                    <a:cubicBezTo>
                      <a:pt x="409" y="24"/>
                      <a:pt x="410" y="24"/>
                      <a:pt x="409" y="23"/>
                    </a:cubicBezTo>
                    <a:cubicBezTo>
                      <a:pt x="408" y="23"/>
                      <a:pt x="408" y="23"/>
                      <a:pt x="408" y="24"/>
                    </a:cubicBezTo>
                    <a:cubicBezTo>
                      <a:pt x="407" y="24"/>
                      <a:pt x="407" y="24"/>
                      <a:pt x="406" y="24"/>
                    </a:cubicBezTo>
                    <a:cubicBezTo>
                      <a:pt x="406" y="25"/>
                      <a:pt x="406" y="26"/>
                      <a:pt x="405" y="26"/>
                    </a:cubicBezTo>
                    <a:cubicBezTo>
                      <a:pt x="405" y="26"/>
                      <a:pt x="405" y="25"/>
                      <a:pt x="405" y="24"/>
                    </a:cubicBezTo>
                    <a:cubicBezTo>
                      <a:pt x="404" y="24"/>
                      <a:pt x="403" y="25"/>
                      <a:pt x="402" y="25"/>
                    </a:cubicBezTo>
                    <a:cubicBezTo>
                      <a:pt x="402" y="24"/>
                      <a:pt x="401" y="25"/>
                      <a:pt x="401" y="24"/>
                    </a:cubicBezTo>
                    <a:cubicBezTo>
                      <a:pt x="401" y="24"/>
                      <a:pt x="402" y="24"/>
                      <a:pt x="402" y="23"/>
                    </a:cubicBezTo>
                    <a:cubicBezTo>
                      <a:pt x="401" y="22"/>
                      <a:pt x="398" y="23"/>
                      <a:pt x="399" y="24"/>
                    </a:cubicBezTo>
                    <a:cubicBezTo>
                      <a:pt x="399" y="25"/>
                      <a:pt x="398" y="25"/>
                      <a:pt x="398" y="25"/>
                    </a:cubicBezTo>
                    <a:cubicBezTo>
                      <a:pt x="398" y="24"/>
                      <a:pt x="398" y="24"/>
                      <a:pt x="398" y="23"/>
                    </a:cubicBezTo>
                    <a:cubicBezTo>
                      <a:pt x="396" y="22"/>
                      <a:pt x="395" y="25"/>
                      <a:pt x="392" y="24"/>
                    </a:cubicBezTo>
                    <a:cubicBezTo>
                      <a:pt x="391" y="25"/>
                      <a:pt x="389" y="23"/>
                      <a:pt x="387" y="24"/>
                    </a:cubicBezTo>
                    <a:cubicBezTo>
                      <a:pt x="387" y="24"/>
                      <a:pt x="388" y="24"/>
                      <a:pt x="387" y="25"/>
                    </a:cubicBezTo>
                    <a:cubicBezTo>
                      <a:pt x="388" y="25"/>
                      <a:pt x="389" y="25"/>
                      <a:pt x="389" y="25"/>
                    </a:cubicBezTo>
                    <a:cubicBezTo>
                      <a:pt x="390" y="25"/>
                      <a:pt x="390" y="25"/>
                      <a:pt x="390" y="26"/>
                    </a:cubicBezTo>
                    <a:cubicBezTo>
                      <a:pt x="391" y="26"/>
                      <a:pt x="391" y="26"/>
                      <a:pt x="392" y="25"/>
                    </a:cubicBezTo>
                    <a:cubicBezTo>
                      <a:pt x="394" y="25"/>
                      <a:pt x="396" y="26"/>
                      <a:pt x="398" y="25"/>
                    </a:cubicBezTo>
                    <a:cubicBezTo>
                      <a:pt x="398" y="26"/>
                      <a:pt x="398" y="25"/>
                      <a:pt x="399" y="26"/>
                    </a:cubicBezTo>
                    <a:cubicBezTo>
                      <a:pt x="401" y="25"/>
                      <a:pt x="403" y="27"/>
                      <a:pt x="405" y="26"/>
                    </a:cubicBezTo>
                    <a:cubicBezTo>
                      <a:pt x="405" y="26"/>
                      <a:pt x="405" y="26"/>
                      <a:pt x="405" y="26"/>
                    </a:cubicBezTo>
                    <a:cubicBezTo>
                      <a:pt x="406" y="26"/>
                      <a:pt x="406" y="26"/>
                      <a:pt x="407" y="27"/>
                    </a:cubicBezTo>
                    <a:cubicBezTo>
                      <a:pt x="409" y="26"/>
                      <a:pt x="410" y="25"/>
                      <a:pt x="411" y="24"/>
                    </a:cubicBezTo>
                    <a:cubicBezTo>
                      <a:pt x="411" y="24"/>
                      <a:pt x="412" y="24"/>
                      <a:pt x="412" y="24"/>
                    </a:cubicBezTo>
                    <a:cubicBezTo>
                      <a:pt x="412" y="26"/>
                      <a:pt x="410" y="26"/>
                      <a:pt x="410" y="27"/>
                    </a:cubicBezTo>
                    <a:cubicBezTo>
                      <a:pt x="410" y="28"/>
                      <a:pt x="412" y="28"/>
                      <a:pt x="413" y="27"/>
                    </a:cubicBezTo>
                    <a:cubicBezTo>
                      <a:pt x="414" y="27"/>
                      <a:pt x="415" y="28"/>
                      <a:pt x="416" y="27"/>
                    </a:cubicBezTo>
                    <a:cubicBezTo>
                      <a:pt x="416" y="27"/>
                      <a:pt x="416" y="28"/>
                      <a:pt x="416" y="28"/>
                    </a:cubicBezTo>
                    <a:cubicBezTo>
                      <a:pt x="418" y="27"/>
                      <a:pt x="419" y="28"/>
                      <a:pt x="420" y="27"/>
                    </a:cubicBezTo>
                    <a:cubicBezTo>
                      <a:pt x="421" y="28"/>
                      <a:pt x="421" y="28"/>
                      <a:pt x="422" y="29"/>
                    </a:cubicBezTo>
                    <a:cubicBezTo>
                      <a:pt x="422" y="28"/>
                      <a:pt x="421" y="28"/>
                      <a:pt x="422" y="27"/>
                    </a:cubicBezTo>
                    <a:cubicBezTo>
                      <a:pt x="422" y="28"/>
                      <a:pt x="422" y="28"/>
                      <a:pt x="423" y="27"/>
                    </a:cubicBezTo>
                    <a:cubicBezTo>
                      <a:pt x="423" y="28"/>
                      <a:pt x="425" y="29"/>
                      <a:pt x="425" y="28"/>
                    </a:cubicBezTo>
                    <a:cubicBezTo>
                      <a:pt x="427" y="30"/>
                      <a:pt x="429" y="27"/>
                      <a:pt x="431" y="28"/>
                    </a:cubicBezTo>
                    <a:cubicBezTo>
                      <a:pt x="430" y="29"/>
                      <a:pt x="430" y="29"/>
                      <a:pt x="430" y="29"/>
                    </a:cubicBezTo>
                    <a:cubicBezTo>
                      <a:pt x="430" y="30"/>
                      <a:pt x="430" y="29"/>
                      <a:pt x="429" y="30"/>
                    </a:cubicBezTo>
                    <a:cubicBezTo>
                      <a:pt x="429" y="31"/>
                      <a:pt x="431" y="31"/>
                      <a:pt x="430" y="32"/>
                    </a:cubicBezTo>
                    <a:cubicBezTo>
                      <a:pt x="430" y="31"/>
                      <a:pt x="429" y="31"/>
                      <a:pt x="429" y="31"/>
                    </a:cubicBezTo>
                    <a:cubicBezTo>
                      <a:pt x="429" y="30"/>
                      <a:pt x="429" y="30"/>
                      <a:pt x="429" y="30"/>
                    </a:cubicBezTo>
                    <a:cubicBezTo>
                      <a:pt x="428" y="29"/>
                      <a:pt x="426" y="30"/>
                      <a:pt x="426" y="29"/>
                    </a:cubicBezTo>
                    <a:cubicBezTo>
                      <a:pt x="424" y="28"/>
                      <a:pt x="424" y="31"/>
                      <a:pt x="422" y="30"/>
                    </a:cubicBezTo>
                    <a:cubicBezTo>
                      <a:pt x="422" y="30"/>
                      <a:pt x="423" y="30"/>
                      <a:pt x="423" y="29"/>
                    </a:cubicBezTo>
                    <a:cubicBezTo>
                      <a:pt x="422" y="29"/>
                      <a:pt x="422" y="29"/>
                      <a:pt x="421" y="29"/>
                    </a:cubicBezTo>
                    <a:cubicBezTo>
                      <a:pt x="422" y="30"/>
                      <a:pt x="420" y="31"/>
                      <a:pt x="421" y="32"/>
                    </a:cubicBezTo>
                    <a:cubicBezTo>
                      <a:pt x="420" y="32"/>
                      <a:pt x="419" y="32"/>
                      <a:pt x="419" y="33"/>
                    </a:cubicBezTo>
                    <a:cubicBezTo>
                      <a:pt x="418" y="32"/>
                      <a:pt x="419" y="32"/>
                      <a:pt x="420" y="32"/>
                    </a:cubicBezTo>
                    <a:cubicBezTo>
                      <a:pt x="420" y="31"/>
                      <a:pt x="420" y="29"/>
                      <a:pt x="421" y="29"/>
                    </a:cubicBezTo>
                    <a:cubicBezTo>
                      <a:pt x="421" y="29"/>
                      <a:pt x="421" y="29"/>
                      <a:pt x="421" y="29"/>
                    </a:cubicBezTo>
                    <a:cubicBezTo>
                      <a:pt x="420" y="29"/>
                      <a:pt x="418" y="30"/>
                      <a:pt x="417" y="29"/>
                    </a:cubicBezTo>
                    <a:cubicBezTo>
                      <a:pt x="417" y="30"/>
                      <a:pt x="416" y="30"/>
                      <a:pt x="416" y="31"/>
                    </a:cubicBezTo>
                    <a:cubicBezTo>
                      <a:pt x="415" y="28"/>
                      <a:pt x="414" y="30"/>
                      <a:pt x="412" y="30"/>
                    </a:cubicBezTo>
                    <a:cubicBezTo>
                      <a:pt x="412" y="29"/>
                      <a:pt x="412" y="29"/>
                      <a:pt x="412" y="29"/>
                    </a:cubicBezTo>
                    <a:cubicBezTo>
                      <a:pt x="411" y="28"/>
                      <a:pt x="411" y="29"/>
                      <a:pt x="411" y="30"/>
                    </a:cubicBezTo>
                    <a:cubicBezTo>
                      <a:pt x="410" y="29"/>
                      <a:pt x="410" y="29"/>
                      <a:pt x="409" y="29"/>
                    </a:cubicBezTo>
                    <a:cubicBezTo>
                      <a:pt x="408" y="29"/>
                      <a:pt x="407" y="30"/>
                      <a:pt x="406" y="30"/>
                    </a:cubicBezTo>
                    <a:cubicBezTo>
                      <a:pt x="407" y="31"/>
                      <a:pt x="406" y="32"/>
                      <a:pt x="406" y="32"/>
                    </a:cubicBezTo>
                    <a:cubicBezTo>
                      <a:pt x="407" y="33"/>
                      <a:pt x="407" y="33"/>
                      <a:pt x="408" y="33"/>
                    </a:cubicBezTo>
                    <a:cubicBezTo>
                      <a:pt x="408" y="33"/>
                      <a:pt x="408" y="32"/>
                      <a:pt x="408" y="32"/>
                    </a:cubicBezTo>
                    <a:cubicBezTo>
                      <a:pt x="409" y="32"/>
                      <a:pt x="409" y="32"/>
                      <a:pt x="410" y="32"/>
                    </a:cubicBezTo>
                    <a:cubicBezTo>
                      <a:pt x="410" y="32"/>
                      <a:pt x="410" y="33"/>
                      <a:pt x="410" y="33"/>
                    </a:cubicBezTo>
                    <a:cubicBezTo>
                      <a:pt x="411" y="33"/>
                      <a:pt x="410" y="31"/>
                      <a:pt x="411" y="31"/>
                    </a:cubicBezTo>
                    <a:cubicBezTo>
                      <a:pt x="412" y="32"/>
                      <a:pt x="410" y="34"/>
                      <a:pt x="412" y="34"/>
                    </a:cubicBezTo>
                    <a:cubicBezTo>
                      <a:pt x="413" y="34"/>
                      <a:pt x="415" y="34"/>
                      <a:pt x="417" y="34"/>
                    </a:cubicBezTo>
                    <a:cubicBezTo>
                      <a:pt x="417" y="34"/>
                      <a:pt x="417" y="34"/>
                      <a:pt x="417" y="34"/>
                    </a:cubicBezTo>
                    <a:cubicBezTo>
                      <a:pt x="417" y="33"/>
                      <a:pt x="418" y="34"/>
                      <a:pt x="418" y="33"/>
                    </a:cubicBezTo>
                    <a:cubicBezTo>
                      <a:pt x="420" y="35"/>
                      <a:pt x="421" y="33"/>
                      <a:pt x="422" y="32"/>
                    </a:cubicBezTo>
                    <a:cubicBezTo>
                      <a:pt x="423" y="32"/>
                      <a:pt x="421" y="33"/>
                      <a:pt x="422" y="33"/>
                    </a:cubicBezTo>
                    <a:cubicBezTo>
                      <a:pt x="422" y="34"/>
                      <a:pt x="422" y="34"/>
                      <a:pt x="423" y="35"/>
                    </a:cubicBezTo>
                    <a:cubicBezTo>
                      <a:pt x="424" y="34"/>
                      <a:pt x="425" y="34"/>
                      <a:pt x="426" y="34"/>
                    </a:cubicBezTo>
                    <a:cubicBezTo>
                      <a:pt x="427" y="36"/>
                      <a:pt x="429" y="34"/>
                      <a:pt x="430" y="36"/>
                    </a:cubicBezTo>
                    <a:cubicBezTo>
                      <a:pt x="430" y="35"/>
                      <a:pt x="430" y="35"/>
                      <a:pt x="430" y="35"/>
                    </a:cubicBezTo>
                    <a:cubicBezTo>
                      <a:pt x="431" y="35"/>
                      <a:pt x="432" y="34"/>
                      <a:pt x="433" y="35"/>
                    </a:cubicBezTo>
                    <a:cubicBezTo>
                      <a:pt x="434" y="34"/>
                      <a:pt x="435" y="35"/>
                      <a:pt x="437" y="35"/>
                    </a:cubicBezTo>
                    <a:cubicBezTo>
                      <a:pt x="437" y="34"/>
                      <a:pt x="436" y="34"/>
                      <a:pt x="437" y="34"/>
                    </a:cubicBezTo>
                    <a:cubicBezTo>
                      <a:pt x="438" y="36"/>
                      <a:pt x="440" y="34"/>
                      <a:pt x="442" y="36"/>
                    </a:cubicBezTo>
                    <a:cubicBezTo>
                      <a:pt x="443" y="35"/>
                      <a:pt x="443" y="35"/>
                      <a:pt x="443" y="35"/>
                    </a:cubicBezTo>
                    <a:cubicBezTo>
                      <a:pt x="443" y="35"/>
                      <a:pt x="443" y="35"/>
                      <a:pt x="443" y="35"/>
                    </a:cubicBezTo>
                    <a:cubicBezTo>
                      <a:pt x="444" y="36"/>
                      <a:pt x="444" y="35"/>
                      <a:pt x="444" y="35"/>
                    </a:cubicBezTo>
                    <a:cubicBezTo>
                      <a:pt x="445" y="35"/>
                      <a:pt x="445" y="35"/>
                      <a:pt x="445" y="35"/>
                    </a:cubicBezTo>
                    <a:cubicBezTo>
                      <a:pt x="446" y="35"/>
                      <a:pt x="446" y="35"/>
                      <a:pt x="447" y="35"/>
                    </a:cubicBezTo>
                    <a:cubicBezTo>
                      <a:pt x="447" y="35"/>
                      <a:pt x="448" y="36"/>
                      <a:pt x="448" y="36"/>
                    </a:cubicBezTo>
                    <a:cubicBezTo>
                      <a:pt x="449" y="35"/>
                      <a:pt x="448" y="35"/>
                      <a:pt x="448" y="35"/>
                    </a:cubicBezTo>
                    <a:cubicBezTo>
                      <a:pt x="448" y="35"/>
                      <a:pt x="449" y="36"/>
                      <a:pt x="449" y="36"/>
                    </a:cubicBezTo>
                    <a:cubicBezTo>
                      <a:pt x="450" y="36"/>
                      <a:pt x="450" y="36"/>
                      <a:pt x="451" y="36"/>
                    </a:cubicBezTo>
                    <a:cubicBezTo>
                      <a:pt x="452" y="35"/>
                      <a:pt x="455" y="36"/>
                      <a:pt x="456" y="36"/>
                    </a:cubicBezTo>
                    <a:cubicBezTo>
                      <a:pt x="458" y="35"/>
                      <a:pt x="459" y="36"/>
                      <a:pt x="461" y="35"/>
                    </a:cubicBezTo>
                    <a:cubicBezTo>
                      <a:pt x="462" y="36"/>
                      <a:pt x="462" y="35"/>
                      <a:pt x="463" y="36"/>
                    </a:cubicBezTo>
                    <a:cubicBezTo>
                      <a:pt x="464" y="36"/>
                      <a:pt x="464" y="36"/>
                      <a:pt x="465" y="36"/>
                    </a:cubicBezTo>
                    <a:cubicBezTo>
                      <a:pt x="467" y="34"/>
                      <a:pt x="470" y="38"/>
                      <a:pt x="472" y="36"/>
                    </a:cubicBezTo>
                    <a:cubicBezTo>
                      <a:pt x="472" y="36"/>
                      <a:pt x="473" y="36"/>
                      <a:pt x="473" y="36"/>
                    </a:cubicBezTo>
                    <a:cubicBezTo>
                      <a:pt x="474" y="36"/>
                      <a:pt x="473" y="36"/>
                      <a:pt x="473" y="37"/>
                    </a:cubicBezTo>
                    <a:cubicBezTo>
                      <a:pt x="474" y="37"/>
                      <a:pt x="474" y="36"/>
                      <a:pt x="474" y="36"/>
                    </a:cubicBezTo>
                    <a:cubicBezTo>
                      <a:pt x="475" y="36"/>
                      <a:pt x="477" y="35"/>
                      <a:pt x="477" y="37"/>
                    </a:cubicBezTo>
                    <a:cubicBezTo>
                      <a:pt x="479" y="37"/>
                      <a:pt x="479" y="36"/>
                      <a:pt x="481" y="37"/>
                    </a:cubicBezTo>
                    <a:cubicBezTo>
                      <a:pt x="481" y="36"/>
                      <a:pt x="481" y="36"/>
                      <a:pt x="481" y="36"/>
                    </a:cubicBezTo>
                    <a:cubicBezTo>
                      <a:pt x="482" y="35"/>
                      <a:pt x="485" y="35"/>
                      <a:pt x="486" y="36"/>
                    </a:cubicBezTo>
                    <a:cubicBezTo>
                      <a:pt x="487" y="36"/>
                      <a:pt x="487" y="35"/>
                      <a:pt x="487" y="36"/>
                    </a:cubicBezTo>
                    <a:cubicBezTo>
                      <a:pt x="488" y="37"/>
                      <a:pt x="489" y="36"/>
                      <a:pt x="491" y="37"/>
                    </a:cubicBezTo>
                    <a:cubicBezTo>
                      <a:pt x="491" y="36"/>
                      <a:pt x="491" y="36"/>
                      <a:pt x="491" y="36"/>
                    </a:cubicBezTo>
                    <a:cubicBezTo>
                      <a:pt x="492" y="36"/>
                      <a:pt x="493" y="37"/>
                      <a:pt x="493" y="36"/>
                    </a:cubicBezTo>
                    <a:cubicBezTo>
                      <a:pt x="496" y="36"/>
                      <a:pt x="498" y="36"/>
                      <a:pt x="500" y="37"/>
                    </a:cubicBezTo>
                    <a:cubicBezTo>
                      <a:pt x="501" y="36"/>
                      <a:pt x="503" y="36"/>
                      <a:pt x="505" y="36"/>
                    </a:cubicBezTo>
                    <a:cubicBezTo>
                      <a:pt x="506" y="36"/>
                      <a:pt x="505" y="36"/>
                      <a:pt x="505" y="36"/>
                    </a:cubicBezTo>
                    <a:cubicBezTo>
                      <a:pt x="506" y="36"/>
                      <a:pt x="506" y="36"/>
                      <a:pt x="506" y="35"/>
                    </a:cubicBezTo>
                    <a:cubicBezTo>
                      <a:pt x="507" y="36"/>
                      <a:pt x="507" y="36"/>
                      <a:pt x="507" y="36"/>
                    </a:cubicBezTo>
                    <a:cubicBezTo>
                      <a:pt x="507" y="36"/>
                      <a:pt x="507" y="36"/>
                      <a:pt x="508" y="36"/>
                    </a:cubicBezTo>
                    <a:cubicBezTo>
                      <a:pt x="508" y="36"/>
                      <a:pt x="508" y="36"/>
                      <a:pt x="508" y="37"/>
                    </a:cubicBezTo>
                    <a:cubicBezTo>
                      <a:pt x="509" y="36"/>
                      <a:pt x="508" y="36"/>
                      <a:pt x="509" y="36"/>
                    </a:cubicBezTo>
                    <a:cubicBezTo>
                      <a:pt x="509" y="35"/>
                      <a:pt x="508" y="36"/>
                      <a:pt x="508" y="36"/>
                    </a:cubicBezTo>
                    <a:cubicBezTo>
                      <a:pt x="509" y="35"/>
                      <a:pt x="510" y="36"/>
                      <a:pt x="510" y="36"/>
                    </a:cubicBezTo>
                    <a:cubicBezTo>
                      <a:pt x="511" y="37"/>
                      <a:pt x="512" y="36"/>
                      <a:pt x="513" y="36"/>
                    </a:cubicBezTo>
                    <a:cubicBezTo>
                      <a:pt x="513" y="36"/>
                      <a:pt x="513" y="36"/>
                      <a:pt x="514" y="36"/>
                    </a:cubicBezTo>
                    <a:cubicBezTo>
                      <a:pt x="514" y="36"/>
                      <a:pt x="514" y="36"/>
                      <a:pt x="515" y="36"/>
                    </a:cubicBezTo>
                    <a:cubicBezTo>
                      <a:pt x="515" y="36"/>
                      <a:pt x="515" y="36"/>
                      <a:pt x="516" y="36"/>
                    </a:cubicBezTo>
                    <a:cubicBezTo>
                      <a:pt x="516" y="36"/>
                      <a:pt x="516" y="35"/>
                      <a:pt x="516" y="35"/>
                    </a:cubicBezTo>
                    <a:cubicBezTo>
                      <a:pt x="517" y="35"/>
                      <a:pt x="516" y="35"/>
                      <a:pt x="516" y="36"/>
                    </a:cubicBezTo>
                    <a:cubicBezTo>
                      <a:pt x="518" y="35"/>
                      <a:pt x="519" y="35"/>
                      <a:pt x="520" y="36"/>
                    </a:cubicBezTo>
                    <a:cubicBezTo>
                      <a:pt x="521" y="36"/>
                      <a:pt x="521" y="36"/>
                      <a:pt x="521" y="35"/>
                    </a:cubicBezTo>
                    <a:cubicBezTo>
                      <a:pt x="522" y="35"/>
                      <a:pt x="522" y="35"/>
                      <a:pt x="523" y="36"/>
                    </a:cubicBezTo>
                    <a:cubicBezTo>
                      <a:pt x="524" y="35"/>
                      <a:pt x="526" y="37"/>
                      <a:pt x="527" y="35"/>
                    </a:cubicBezTo>
                    <a:cubicBezTo>
                      <a:pt x="528" y="36"/>
                      <a:pt x="529" y="35"/>
                      <a:pt x="530" y="35"/>
                    </a:cubicBezTo>
                    <a:cubicBezTo>
                      <a:pt x="531" y="36"/>
                      <a:pt x="530" y="36"/>
                      <a:pt x="530" y="37"/>
                    </a:cubicBezTo>
                    <a:cubicBezTo>
                      <a:pt x="531" y="37"/>
                      <a:pt x="531" y="37"/>
                      <a:pt x="531" y="37"/>
                    </a:cubicBezTo>
                    <a:cubicBezTo>
                      <a:pt x="531" y="36"/>
                      <a:pt x="531" y="36"/>
                      <a:pt x="531" y="35"/>
                    </a:cubicBezTo>
                    <a:cubicBezTo>
                      <a:pt x="533" y="36"/>
                      <a:pt x="534" y="35"/>
                      <a:pt x="536" y="35"/>
                    </a:cubicBezTo>
                    <a:cubicBezTo>
                      <a:pt x="536" y="35"/>
                      <a:pt x="536" y="36"/>
                      <a:pt x="536" y="36"/>
                    </a:cubicBezTo>
                    <a:cubicBezTo>
                      <a:pt x="538" y="37"/>
                      <a:pt x="539" y="35"/>
                      <a:pt x="540" y="35"/>
                    </a:cubicBezTo>
                    <a:cubicBezTo>
                      <a:pt x="540" y="35"/>
                      <a:pt x="540" y="35"/>
                      <a:pt x="540" y="36"/>
                    </a:cubicBezTo>
                    <a:cubicBezTo>
                      <a:pt x="541" y="36"/>
                      <a:pt x="541" y="35"/>
                      <a:pt x="541" y="35"/>
                    </a:cubicBezTo>
                    <a:cubicBezTo>
                      <a:pt x="542" y="36"/>
                      <a:pt x="543" y="35"/>
                      <a:pt x="544" y="34"/>
                    </a:cubicBezTo>
                    <a:cubicBezTo>
                      <a:pt x="545" y="35"/>
                      <a:pt x="544" y="35"/>
                      <a:pt x="544" y="36"/>
                    </a:cubicBezTo>
                    <a:cubicBezTo>
                      <a:pt x="545" y="36"/>
                      <a:pt x="545" y="37"/>
                      <a:pt x="545" y="38"/>
                    </a:cubicBezTo>
                    <a:cubicBezTo>
                      <a:pt x="546" y="39"/>
                      <a:pt x="547" y="39"/>
                      <a:pt x="548" y="39"/>
                    </a:cubicBezTo>
                    <a:cubicBezTo>
                      <a:pt x="548" y="38"/>
                      <a:pt x="548" y="38"/>
                      <a:pt x="549" y="37"/>
                    </a:cubicBezTo>
                    <a:cubicBezTo>
                      <a:pt x="549" y="37"/>
                      <a:pt x="549" y="36"/>
                      <a:pt x="548" y="36"/>
                    </a:cubicBezTo>
                    <a:cubicBezTo>
                      <a:pt x="549" y="36"/>
                      <a:pt x="550" y="36"/>
                      <a:pt x="551" y="36"/>
                    </a:cubicBezTo>
                    <a:cubicBezTo>
                      <a:pt x="550" y="37"/>
                      <a:pt x="551" y="37"/>
                      <a:pt x="551" y="38"/>
                    </a:cubicBezTo>
                    <a:cubicBezTo>
                      <a:pt x="553" y="39"/>
                      <a:pt x="554" y="39"/>
                      <a:pt x="556" y="39"/>
                    </a:cubicBezTo>
                    <a:cubicBezTo>
                      <a:pt x="556" y="38"/>
                      <a:pt x="556" y="38"/>
                      <a:pt x="556" y="38"/>
                    </a:cubicBezTo>
                    <a:cubicBezTo>
                      <a:pt x="556" y="38"/>
                      <a:pt x="557" y="38"/>
                      <a:pt x="557" y="38"/>
                    </a:cubicBezTo>
                    <a:cubicBezTo>
                      <a:pt x="558" y="39"/>
                      <a:pt x="559" y="39"/>
                      <a:pt x="560" y="39"/>
                    </a:cubicBezTo>
                    <a:cubicBezTo>
                      <a:pt x="560" y="38"/>
                      <a:pt x="561" y="38"/>
                      <a:pt x="561" y="38"/>
                    </a:cubicBezTo>
                    <a:cubicBezTo>
                      <a:pt x="562" y="40"/>
                      <a:pt x="564" y="39"/>
                      <a:pt x="566" y="39"/>
                    </a:cubicBezTo>
                    <a:cubicBezTo>
                      <a:pt x="566" y="39"/>
                      <a:pt x="566" y="39"/>
                      <a:pt x="566" y="38"/>
                    </a:cubicBezTo>
                    <a:cubicBezTo>
                      <a:pt x="567" y="38"/>
                      <a:pt x="569" y="39"/>
                      <a:pt x="570" y="38"/>
                    </a:cubicBezTo>
                    <a:cubicBezTo>
                      <a:pt x="570" y="39"/>
                      <a:pt x="571" y="39"/>
                      <a:pt x="572" y="40"/>
                    </a:cubicBezTo>
                    <a:cubicBezTo>
                      <a:pt x="572" y="39"/>
                      <a:pt x="572" y="39"/>
                      <a:pt x="572" y="39"/>
                    </a:cubicBezTo>
                    <a:cubicBezTo>
                      <a:pt x="574" y="39"/>
                      <a:pt x="575" y="40"/>
                      <a:pt x="576" y="38"/>
                    </a:cubicBezTo>
                    <a:cubicBezTo>
                      <a:pt x="578" y="39"/>
                      <a:pt x="580" y="38"/>
                      <a:pt x="582" y="39"/>
                    </a:cubicBezTo>
                    <a:cubicBezTo>
                      <a:pt x="582" y="39"/>
                      <a:pt x="582" y="38"/>
                      <a:pt x="583" y="38"/>
                    </a:cubicBezTo>
                    <a:cubicBezTo>
                      <a:pt x="584" y="39"/>
                      <a:pt x="584" y="39"/>
                      <a:pt x="585" y="38"/>
                    </a:cubicBezTo>
                    <a:cubicBezTo>
                      <a:pt x="586" y="38"/>
                      <a:pt x="587" y="38"/>
                      <a:pt x="588" y="38"/>
                    </a:cubicBezTo>
                    <a:cubicBezTo>
                      <a:pt x="588" y="38"/>
                      <a:pt x="588" y="39"/>
                      <a:pt x="588" y="40"/>
                    </a:cubicBezTo>
                    <a:cubicBezTo>
                      <a:pt x="589" y="40"/>
                      <a:pt x="589" y="40"/>
                      <a:pt x="590" y="40"/>
                    </a:cubicBezTo>
                    <a:cubicBezTo>
                      <a:pt x="589" y="40"/>
                      <a:pt x="588" y="41"/>
                      <a:pt x="588" y="43"/>
                    </a:cubicBezTo>
                    <a:cubicBezTo>
                      <a:pt x="585" y="44"/>
                      <a:pt x="582" y="44"/>
                      <a:pt x="579" y="44"/>
                    </a:cubicBezTo>
                    <a:cubicBezTo>
                      <a:pt x="579" y="45"/>
                      <a:pt x="579" y="45"/>
                      <a:pt x="578" y="45"/>
                    </a:cubicBezTo>
                    <a:cubicBezTo>
                      <a:pt x="578" y="45"/>
                      <a:pt x="578" y="45"/>
                      <a:pt x="577" y="45"/>
                    </a:cubicBezTo>
                    <a:cubicBezTo>
                      <a:pt x="577" y="45"/>
                      <a:pt x="577" y="45"/>
                      <a:pt x="577" y="45"/>
                    </a:cubicBezTo>
                    <a:cubicBezTo>
                      <a:pt x="576" y="45"/>
                      <a:pt x="576" y="46"/>
                      <a:pt x="575" y="45"/>
                    </a:cubicBezTo>
                    <a:cubicBezTo>
                      <a:pt x="574" y="45"/>
                      <a:pt x="573" y="45"/>
                      <a:pt x="573" y="45"/>
                    </a:cubicBezTo>
                    <a:cubicBezTo>
                      <a:pt x="571" y="44"/>
                      <a:pt x="569" y="46"/>
                      <a:pt x="567" y="46"/>
                    </a:cubicBezTo>
                    <a:cubicBezTo>
                      <a:pt x="567" y="46"/>
                      <a:pt x="567" y="47"/>
                      <a:pt x="567" y="47"/>
                    </a:cubicBezTo>
                    <a:cubicBezTo>
                      <a:pt x="568" y="47"/>
                      <a:pt x="569" y="47"/>
                      <a:pt x="569" y="47"/>
                    </a:cubicBezTo>
                    <a:cubicBezTo>
                      <a:pt x="570" y="48"/>
                      <a:pt x="572" y="47"/>
                      <a:pt x="573" y="48"/>
                    </a:cubicBezTo>
                    <a:cubicBezTo>
                      <a:pt x="574" y="48"/>
                      <a:pt x="573" y="48"/>
                      <a:pt x="574" y="47"/>
                    </a:cubicBezTo>
                    <a:cubicBezTo>
                      <a:pt x="574" y="48"/>
                      <a:pt x="575" y="48"/>
                      <a:pt x="575" y="47"/>
                    </a:cubicBezTo>
                    <a:cubicBezTo>
                      <a:pt x="576" y="48"/>
                      <a:pt x="577" y="47"/>
                      <a:pt x="578" y="47"/>
                    </a:cubicBezTo>
                    <a:cubicBezTo>
                      <a:pt x="577" y="49"/>
                      <a:pt x="577" y="50"/>
                      <a:pt x="577" y="52"/>
                    </a:cubicBezTo>
                    <a:cubicBezTo>
                      <a:pt x="577" y="52"/>
                      <a:pt x="577" y="52"/>
                      <a:pt x="578" y="53"/>
                    </a:cubicBezTo>
                    <a:cubicBezTo>
                      <a:pt x="577" y="53"/>
                      <a:pt x="577" y="53"/>
                      <a:pt x="577" y="54"/>
                    </a:cubicBezTo>
                    <a:cubicBezTo>
                      <a:pt x="578" y="55"/>
                      <a:pt x="578" y="56"/>
                      <a:pt x="578" y="57"/>
                    </a:cubicBezTo>
                    <a:cubicBezTo>
                      <a:pt x="580" y="58"/>
                      <a:pt x="582" y="59"/>
                      <a:pt x="584" y="60"/>
                    </a:cubicBezTo>
                    <a:cubicBezTo>
                      <a:pt x="586" y="58"/>
                      <a:pt x="589" y="59"/>
                      <a:pt x="591" y="58"/>
                    </a:cubicBezTo>
                    <a:cubicBezTo>
                      <a:pt x="591" y="58"/>
                      <a:pt x="592" y="58"/>
                      <a:pt x="592" y="59"/>
                    </a:cubicBezTo>
                    <a:cubicBezTo>
                      <a:pt x="593" y="58"/>
                      <a:pt x="594" y="58"/>
                      <a:pt x="595" y="58"/>
                    </a:cubicBezTo>
                    <a:cubicBezTo>
                      <a:pt x="595" y="58"/>
                      <a:pt x="595" y="59"/>
                      <a:pt x="595" y="59"/>
                    </a:cubicBezTo>
                    <a:cubicBezTo>
                      <a:pt x="592" y="60"/>
                      <a:pt x="590" y="59"/>
                      <a:pt x="587" y="60"/>
                    </a:cubicBezTo>
                    <a:cubicBezTo>
                      <a:pt x="586" y="59"/>
                      <a:pt x="584" y="61"/>
                      <a:pt x="583" y="62"/>
                    </a:cubicBezTo>
                    <a:cubicBezTo>
                      <a:pt x="583" y="62"/>
                      <a:pt x="584" y="63"/>
                      <a:pt x="585" y="63"/>
                    </a:cubicBezTo>
                    <a:cubicBezTo>
                      <a:pt x="589" y="63"/>
                      <a:pt x="594" y="61"/>
                      <a:pt x="598" y="62"/>
                    </a:cubicBezTo>
                    <a:cubicBezTo>
                      <a:pt x="598" y="62"/>
                      <a:pt x="599" y="62"/>
                      <a:pt x="599" y="62"/>
                    </a:cubicBezTo>
                    <a:cubicBezTo>
                      <a:pt x="599" y="63"/>
                      <a:pt x="600" y="63"/>
                      <a:pt x="601" y="63"/>
                    </a:cubicBezTo>
                    <a:cubicBezTo>
                      <a:pt x="601" y="63"/>
                      <a:pt x="601" y="63"/>
                      <a:pt x="601" y="64"/>
                    </a:cubicBezTo>
                    <a:cubicBezTo>
                      <a:pt x="601" y="63"/>
                      <a:pt x="600" y="63"/>
                      <a:pt x="600" y="64"/>
                    </a:cubicBezTo>
                    <a:cubicBezTo>
                      <a:pt x="598" y="63"/>
                      <a:pt x="597" y="64"/>
                      <a:pt x="596" y="65"/>
                    </a:cubicBezTo>
                    <a:cubicBezTo>
                      <a:pt x="594" y="63"/>
                      <a:pt x="593" y="68"/>
                      <a:pt x="591" y="66"/>
                    </a:cubicBezTo>
                    <a:cubicBezTo>
                      <a:pt x="590" y="67"/>
                      <a:pt x="589" y="67"/>
                      <a:pt x="588" y="68"/>
                    </a:cubicBezTo>
                    <a:cubicBezTo>
                      <a:pt x="587" y="67"/>
                      <a:pt x="586" y="67"/>
                      <a:pt x="585" y="67"/>
                    </a:cubicBezTo>
                    <a:cubicBezTo>
                      <a:pt x="585" y="67"/>
                      <a:pt x="584" y="68"/>
                      <a:pt x="584" y="69"/>
                    </a:cubicBezTo>
                    <a:cubicBezTo>
                      <a:pt x="583" y="68"/>
                      <a:pt x="583" y="68"/>
                      <a:pt x="583" y="68"/>
                    </a:cubicBezTo>
                    <a:cubicBezTo>
                      <a:pt x="582" y="68"/>
                      <a:pt x="581" y="70"/>
                      <a:pt x="579" y="68"/>
                    </a:cubicBezTo>
                    <a:cubicBezTo>
                      <a:pt x="579" y="68"/>
                      <a:pt x="579" y="69"/>
                      <a:pt x="579" y="69"/>
                    </a:cubicBezTo>
                    <a:cubicBezTo>
                      <a:pt x="578" y="69"/>
                      <a:pt x="578" y="69"/>
                      <a:pt x="578" y="69"/>
                    </a:cubicBezTo>
                    <a:cubicBezTo>
                      <a:pt x="575" y="70"/>
                      <a:pt x="573" y="70"/>
                      <a:pt x="570" y="70"/>
                    </a:cubicBezTo>
                    <a:cubicBezTo>
                      <a:pt x="570" y="70"/>
                      <a:pt x="570" y="69"/>
                      <a:pt x="570" y="69"/>
                    </a:cubicBezTo>
                    <a:cubicBezTo>
                      <a:pt x="570" y="69"/>
                      <a:pt x="570" y="69"/>
                      <a:pt x="569" y="69"/>
                    </a:cubicBezTo>
                    <a:cubicBezTo>
                      <a:pt x="569" y="69"/>
                      <a:pt x="569" y="70"/>
                      <a:pt x="569" y="70"/>
                    </a:cubicBezTo>
                    <a:cubicBezTo>
                      <a:pt x="568" y="70"/>
                      <a:pt x="567" y="71"/>
                      <a:pt x="566" y="70"/>
                    </a:cubicBezTo>
                    <a:cubicBezTo>
                      <a:pt x="566" y="70"/>
                      <a:pt x="565" y="71"/>
                      <a:pt x="565" y="71"/>
                    </a:cubicBezTo>
                    <a:cubicBezTo>
                      <a:pt x="565" y="71"/>
                      <a:pt x="565" y="72"/>
                      <a:pt x="565" y="73"/>
                    </a:cubicBezTo>
                    <a:cubicBezTo>
                      <a:pt x="563" y="73"/>
                      <a:pt x="560" y="74"/>
                      <a:pt x="560" y="76"/>
                    </a:cubicBezTo>
                    <a:cubicBezTo>
                      <a:pt x="561" y="77"/>
                      <a:pt x="561" y="77"/>
                      <a:pt x="562" y="77"/>
                    </a:cubicBezTo>
                    <a:cubicBezTo>
                      <a:pt x="560" y="77"/>
                      <a:pt x="559" y="78"/>
                      <a:pt x="557" y="78"/>
                    </a:cubicBezTo>
                    <a:cubicBezTo>
                      <a:pt x="552" y="81"/>
                      <a:pt x="555" y="87"/>
                      <a:pt x="558" y="91"/>
                    </a:cubicBezTo>
                    <a:cubicBezTo>
                      <a:pt x="557" y="92"/>
                      <a:pt x="557" y="93"/>
                      <a:pt x="558" y="95"/>
                    </a:cubicBezTo>
                    <a:cubicBezTo>
                      <a:pt x="557" y="97"/>
                      <a:pt x="555" y="98"/>
                      <a:pt x="553" y="99"/>
                    </a:cubicBezTo>
                    <a:cubicBezTo>
                      <a:pt x="553" y="100"/>
                      <a:pt x="553" y="101"/>
                      <a:pt x="553" y="102"/>
                    </a:cubicBezTo>
                    <a:cubicBezTo>
                      <a:pt x="556" y="106"/>
                      <a:pt x="561" y="108"/>
                      <a:pt x="564" y="112"/>
                    </a:cubicBezTo>
                    <a:cubicBezTo>
                      <a:pt x="565" y="112"/>
                      <a:pt x="565" y="112"/>
                      <a:pt x="565" y="112"/>
                    </a:cubicBezTo>
                    <a:cubicBezTo>
                      <a:pt x="566" y="114"/>
                      <a:pt x="568" y="113"/>
                      <a:pt x="569" y="114"/>
                    </a:cubicBezTo>
                    <a:cubicBezTo>
                      <a:pt x="570" y="115"/>
                      <a:pt x="570" y="115"/>
                      <a:pt x="571" y="116"/>
                    </a:cubicBezTo>
                    <a:cubicBezTo>
                      <a:pt x="573" y="118"/>
                      <a:pt x="577" y="120"/>
                      <a:pt x="579" y="122"/>
                    </a:cubicBezTo>
                    <a:cubicBezTo>
                      <a:pt x="582" y="124"/>
                      <a:pt x="586" y="124"/>
                      <a:pt x="589" y="125"/>
                    </a:cubicBezTo>
                    <a:cubicBezTo>
                      <a:pt x="590" y="125"/>
                      <a:pt x="592" y="124"/>
                      <a:pt x="593" y="125"/>
                    </a:cubicBezTo>
                    <a:cubicBezTo>
                      <a:pt x="594" y="125"/>
                      <a:pt x="594" y="125"/>
                      <a:pt x="594" y="125"/>
                    </a:cubicBezTo>
                    <a:cubicBezTo>
                      <a:pt x="595" y="127"/>
                      <a:pt x="599" y="126"/>
                      <a:pt x="601" y="127"/>
                    </a:cubicBezTo>
                    <a:cubicBezTo>
                      <a:pt x="604" y="128"/>
                      <a:pt x="606" y="127"/>
                      <a:pt x="609" y="130"/>
                    </a:cubicBezTo>
                    <a:cubicBezTo>
                      <a:pt x="609" y="130"/>
                      <a:pt x="609" y="130"/>
                      <a:pt x="609" y="130"/>
                    </a:cubicBezTo>
                    <a:cubicBezTo>
                      <a:pt x="610" y="131"/>
                      <a:pt x="610" y="132"/>
                      <a:pt x="611" y="131"/>
                    </a:cubicBezTo>
                    <a:cubicBezTo>
                      <a:pt x="614" y="133"/>
                      <a:pt x="616" y="131"/>
                      <a:pt x="619" y="134"/>
                    </a:cubicBezTo>
                    <a:cubicBezTo>
                      <a:pt x="620" y="134"/>
                      <a:pt x="621" y="134"/>
                      <a:pt x="623" y="135"/>
                    </a:cubicBezTo>
                    <a:cubicBezTo>
                      <a:pt x="622" y="137"/>
                      <a:pt x="621" y="136"/>
                      <a:pt x="619" y="136"/>
                    </a:cubicBezTo>
                    <a:cubicBezTo>
                      <a:pt x="618" y="136"/>
                      <a:pt x="617" y="137"/>
                      <a:pt x="616" y="137"/>
                    </a:cubicBezTo>
                    <a:cubicBezTo>
                      <a:pt x="616" y="137"/>
                      <a:pt x="616" y="138"/>
                      <a:pt x="616" y="138"/>
                    </a:cubicBezTo>
                    <a:cubicBezTo>
                      <a:pt x="615" y="138"/>
                      <a:pt x="613" y="139"/>
                      <a:pt x="611" y="139"/>
                    </a:cubicBezTo>
                    <a:cubicBezTo>
                      <a:pt x="610" y="140"/>
                      <a:pt x="608" y="138"/>
                      <a:pt x="607" y="139"/>
                    </a:cubicBezTo>
                    <a:cubicBezTo>
                      <a:pt x="606" y="139"/>
                      <a:pt x="607" y="139"/>
                      <a:pt x="606" y="138"/>
                    </a:cubicBezTo>
                    <a:cubicBezTo>
                      <a:pt x="606" y="139"/>
                      <a:pt x="605" y="140"/>
                      <a:pt x="604" y="139"/>
                    </a:cubicBezTo>
                    <a:cubicBezTo>
                      <a:pt x="604" y="139"/>
                      <a:pt x="604" y="139"/>
                      <a:pt x="603" y="139"/>
                    </a:cubicBezTo>
                    <a:cubicBezTo>
                      <a:pt x="603" y="139"/>
                      <a:pt x="603" y="139"/>
                      <a:pt x="603" y="139"/>
                    </a:cubicBezTo>
                    <a:cubicBezTo>
                      <a:pt x="601" y="139"/>
                      <a:pt x="600" y="139"/>
                      <a:pt x="599" y="140"/>
                    </a:cubicBezTo>
                    <a:cubicBezTo>
                      <a:pt x="598" y="138"/>
                      <a:pt x="597" y="139"/>
                      <a:pt x="596" y="139"/>
                    </a:cubicBezTo>
                    <a:cubicBezTo>
                      <a:pt x="593" y="138"/>
                      <a:pt x="590" y="138"/>
                      <a:pt x="587" y="139"/>
                    </a:cubicBezTo>
                    <a:cubicBezTo>
                      <a:pt x="586" y="138"/>
                      <a:pt x="586" y="138"/>
                      <a:pt x="586" y="138"/>
                    </a:cubicBezTo>
                    <a:cubicBezTo>
                      <a:pt x="584" y="138"/>
                      <a:pt x="582" y="139"/>
                      <a:pt x="580" y="138"/>
                    </a:cubicBezTo>
                    <a:cubicBezTo>
                      <a:pt x="579" y="138"/>
                      <a:pt x="579" y="139"/>
                      <a:pt x="578" y="139"/>
                    </a:cubicBezTo>
                    <a:cubicBezTo>
                      <a:pt x="578" y="138"/>
                      <a:pt x="578" y="138"/>
                      <a:pt x="577" y="138"/>
                    </a:cubicBezTo>
                    <a:cubicBezTo>
                      <a:pt x="577" y="139"/>
                      <a:pt x="575" y="138"/>
                      <a:pt x="574" y="139"/>
                    </a:cubicBezTo>
                    <a:cubicBezTo>
                      <a:pt x="573" y="139"/>
                      <a:pt x="573" y="139"/>
                      <a:pt x="573" y="138"/>
                    </a:cubicBezTo>
                    <a:cubicBezTo>
                      <a:pt x="572" y="140"/>
                      <a:pt x="575" y="141"/>
                      <a:pt x="574" y="143"/>
                    </a:cubicBezTo>
                    <a:cubicBezTo>
                      <a:pt x="575" y="143"/>
                      <a:pt x="575" y="143"/>
                      <a:pt x="576" y="143"/>
                    </a:cubicBezTo>
                    <a:cubicBezTo>
                      <a:pt x="577" y="145"/>
                      <a:pt x="580" y="145"/>
                      <a:pt x="582" y="146"/>
                    </a:cubicBezTo>
                    <a:cubicBezTo>
                      <a:pt x="584" y="145"/>
                      <a:pt x="587" y="147"/>
                      <a:pt x="589" y="147"/>
                    </a:cubicBezTo>
                    <a:cubicBezTo>
                      <a:pt x="592" y="148"/>
                      <a:pt x="594" y="149"/>
                      <a:pt x="596" y="149"/>
                    </a:cubicBezTo>
                    <a:cubicBezTo>
                      <a:pt x="597" y="150"/>
                      <a:pt x="597" y="150"/>
                      <a:pt x="598" y="150"/>
                    </a:cubicBezTo>
                    <a:cubicBezTo>
                      <a:pt x="598" y="150"/>
                      <a:pt x="598" y="150"/>
                      <a:pt x="597" y="150"/>
                    </a:cubicBezTo>
                    <a:cubicBezTo>
                      <a:pt x="598" y="150"/>
                      <a:pt x="598" y="150"/>
                      <a:pt x="599" y="150"/>
                    </a:cubicBezTo>
                    <a:cubicBezTo>
                      <a:pt x="598" y="150"/>
                      <a:pt x="598" y="150"/>
                      <a:pt x="598" y="151"/>
                    </a:cubicBezTo>
                    <a:cubicBezTo>
                      <a:pt x="599" y="153"/>
                      <a:pt x="600" y="152"/>
                      <a:pt x="602" y="151"/>
                    </a:cubicBezTo>
                    <a:cubicBezTo>
                      <a:pt x="603" y="151"/>
                      <a:pt x="604" y="153"/>
                      <a:pt x="606" y="152"/>
                    </a:cubicBezTo>
                    <a:cubicBezTo>
                      <a:pt x="606" y="153"/>
                      <a:pt x="606" y="153"/>
                      <a:pt x="607" y="153"/>
                    </a:cubicBezTo>
                    <a:cubicBezTo>
                      <a:pt x="606" y="154"/>
                      <a:pt x="606" y="153"/>
                      <a:pt x="605" y="154"/>
                    </a:cubicBezTo>
                    <a:cubicBezTo>
                      <a:pt x="605" y="155"/>
                      <a:pt x="605" y="155"/>
                      <a:pt x="606" y="155"/>
                    </a:cubicBezTo>
                    <a:cubicBezTo>
                      <a:pt x="605" y="156"/>
                      <a:pt x="605" y="157"/>
                      <a:pt x="605" y="157"/>
                    </a:cubicBezTo>
                    <a:cubicBezTo>
                      <a:pt x="605" y="158"/>
                      <a:pt x="604" y="157"/>
                      <a:pt x="603" y="159"/>
                    </a:cubicBezTo>
                    <a:cubicBezTo>
                      <a:pt x="603" y="159"/>
                      <a:pt x="602" y="158"/>
                      <a:pt x="601" y="159"/>
                    </a:cubicBezTo>
                    <a:cubicBezTo>
                      <a:pt x="599" y="158"/>
                      <a:pt x="597" y="159"/>
                      <a:pt x="595" y="159"/>
                    </a:cubicBezTo>
                    <a:cubicBezTo>
                      <a:pt x="595" y="159"/>
                      <a:pt x="596" y="159"/>
                      <a:pt x="596" y="160"/>
                    </a:cubicBezTo>
                    <a:cubicBezTo>
                      <a:pt x="596" y="160"/>
                      <a:pt x="597" y="159"/>
                      <a:pt x="598" y="160"/>
                    </a:cubicBezTo>
                    <a:cubicBezTo>
                      <a:pt x="598" y="160"/>
                      <a:pt x="598" y="160"/>
                      <a:pt x="598" y="160"/>
                    </a:cubicBezTo>
                    <a:cubicBezTo>
                      <a:pt x="595" y="161"/>
                      <a:pt x="592" y="159"/>
                      <a:pt x="589" y="161"/>
                    </a:cubicBezTo>
                    <a:cubicBezTo>
                      <a:pt x="588" y="160"/>
                      <a:pt x="589" y="160"/>
                      <a:pt x="589" y="160"/>
                    </a:cubicBezTo>
                    <a:cubicBezTo>
                      <a:pt x="588" y="159"/>
                      <a:pt x="588" y="160"/>
                      <a:pt x="588" y="161"/>
                    </a:cubicBezTo>
                    <a:cubicBezTo>
                      <a:pt x="587" y="160"/>
                      <a:pt x="586" y="160"/>
                      <a:pt x="586" y="161"/>
                    </a:cubicBezTo>
                    <a:cubicBezTo>
                      <a:pt x="585" y="161"/>
                      <a:pt x="586" y="160"/>
                      <a:pt x="586" y="160"/>
                    </a:cubicBezTo>
                    <a:cubicBezTo>
                      <a:pt x="585" y="160"/>
                      <a:pt x="584" y="162"/>
                      <a:pt x="583" y="161"/>
                    </a:cubicBezTo>
                    <a:cubicBezTo>
                      <a:pt x="582" y="161"/>
                      <a:pt x="582" y="161"/>
                      <a:pt x="581" y="161"/>
                    </a:cubicBezTo>
                    <a:cubicBezTo>
                      <a:pt x="581" y="160"/>
                      <a:pt x="580" y="161"/>
                      <a:pt x="579" y="161"/>
                    </a:cubicBezTo>
                    <a:cubicBezTo>
                      <a:pt x="578" y="161"/>
                      <a:pt x="577" y="160"/>
                      <a:pt x="576" y="160"/>
                    </a:cubicBezTo>
                    <a:cubicBezTo>
                      <a:pt x="576" y="160"/>
                      <a:pt x="575" y="161"/>
                      <a:pt x="575" y="161"/>
                    </a:cubicBezTo>
                    <a:cubicBezTo>
                      <a:pt x="574" y="161"/>
                      <a:pt x="573" y="161"/>
                      <a:pt x="572" y="161"/>
                    </a:cubicBezTo>
                    <a:cubicBezTo>
                      <a:pt x="571" y="161"/>
                      <a:pt x="570" y="161"/>
                      <a:pt x="569" y="161"/>
                    </a:cubicBezTo>
                    <a:cubicBezTo>
                      <a:pt x="568" y="161"/>
                      <a:pt x="568" y="160"/>
                      <a:pt x="567" y="161"/>
                    </a:cubicBezTo>
                    <a:cubicBezTo>
                      <a:pt x="563" y="160"/>
                      <a:pt x="559" y="161"/>
                      <a:pt x="554" y="162"/>
                    </a:cubicBezTo>
                    <a:cubicBezTo>
                      <a:pt x="555" y="162"/>
                      <a:pt x="556" y="162"/>
                      <a:pt x="556" y="163"/>
                    </a:cubicBezTo>
                    <a:cubicBezTo>
                      <a:pt x="557" y="164"/>
                      <a:pt x="558" y="163"/>
                      <a:pt x="559" y="163"/>
                    </a:cubicBezTo>
                    <a:cubicBezTo>
                      <a:pt x="559" y="163"/>
                      <a:pt x="558" y="164"/>
                      <a:pt x="559" y="164"/>
                    </a:cubicBezTo>
                    <a:cubicBezTo>
                      <a:pt x="561" y="165"/>
                      <a:pt x="560" y="163"/>
                      <a:pt x="561" y="163"/>
                    </a:cubicBezTo>
                    <a:cubicBezTo>
                      <a:pt x="562" y="163"/>
                      <a:pt x="562" y="163"/>
                      <a:pt x="562" y="164"/>
                    </a:cubicBezTo>
                    <a:cubicBezTo>
                      <a:pt x="562" y="164"/>
                      <a:pt x="563" y="163"/>
                      <a:pt x="564" y="163"/>
                    </a:cubicBezTo>
                    <a:cubicBezTo>
                      <a:pt x="564" y="163"/>
                      <a:pt x="564" y="164"/>
                      <a:pt x="565" y="163"/>
                    </a:cubicBezTo>
                    <a:cubicBezTo>
                      <a:pt x="566" y="165"/>
                      <a:pt x="567" y="164"/>
                      <a:pt x="568" y="165"/>
                    </a:cubicBezTo>
                    <a:cubicBezTo>
                      <a:pt x="568" y="165"/>
                      <a:pt x="568" y="164"/>
                      <a:pt x="568" y="164"/>
                    </a:cubicBezTo>
                    <a:cubicBezTo>
                      <a:pt x="569" y="163"/>
                      <a:pt x="570" y="163"/>
                      <a:pt x="571" y="163"/>
                    </a:cubicBezTo>
                    <a:cubicBezTo>
                      <a:pt x="571" y="164"/>
                      <a:pt x="570" y="164"/>
                      <a:pt x="570" y="165"/>
                    </a:cubicBezTo>
                    <a:cubicBezTo>
                      <a:pt x="571" y="166"/>
                      <a:pt x="571" y="164"/>
                      <a:pt x="572" y="165"/>
                    </a:cubicBezTo>
                    <a:cubicBezTo>
                      <a:pt x="572" y="165"/>
                      <a:pt x="572" y="165"/>
                      <a:pt x="572" y="166"/>
                    </a:cubicBezTo>
                    <a:cubicBezTo>
                      <a:pt x="573" y="165"/>
                      <a:pt x="573" y="165"/>
                      <a:pt x="572" y="165"/>
                    </a:cubicBezTo>
                    <a:cubicBezTo>
                      <a:pt x="573" y="165"/>
                      <a:pt x="574" y="164"/>
                      <a:pt x="575" y="164"/>
                    </a:cubicBezTo>
                    <a:cubicBezTo>
                      <a:pt x="575" y="164"/>
                      <a:pt x="575" y="165"/>
                      <a:pt x="575" y="165"/>
                    </a:cubicBezTo>
                    <a:cubicBezTo>
                      <a:pt x="577" y="164"/>
                      <a:pt x="578" y="165"/>
                      <a:pt x="579" y="165"/>
                    </a:cubicBezTo>
                    <a:cubicBezTo>
                      <a:pt x="580" y="164"/>
                      <a:pt x="579" y="165"/>
                      <a:pt x="578" y="164"/>
                    </a:cubicBezTo>
                    <a:cubicBezTo>
                      <a:pt x="579" y="164"/>
                      <a:pt x="579" y="164"/>
                      <a:pt x="579" y="164"/>
                    </a:cubicBezTo>
                    <a:cubicBezTo>
                      <a:pt x="580" y="164"/>
                      <a:pt x="580" y="164"/>
                      <a:pt x="580" y="165"/>
                    </a:cubicBezTo>
                    <a:cubicBezTo>
                      <a:pt x="581" y="165"/>
                      <a:pt x="583" y="166"/>
                      <a:pt x="584" y="165"/>
                    </a:cubicBezTo>
                    <a:cubicBezTo>
                      <a:pt x="585" y="166"/>
                      <a:pt x="586" y="166"/>
                      <a:pt x="586" y="165"/>
                    </a:cubicBezTo>
                    <a:cubicBezTo>
                      <a:pt x="587" y="166"/>
                      <a:pt x="589" y="165"/>
                      <a:pt x="590" y="166"/>
                    </a:cubicBezTo>
                    <a:cubicBezTo>
                      <a:pt x="591" y="166"/>
                      <a:pt x="590" y="165"/>
                      <a:pt x="590" y="165"/>
                    </a:cubicBezTo>
                    <a:cubicBezTo>
                      <a:pt x="591" y="166"/>
                      <a:pt x="593" y="165"/>
                      <a:pt x="594" y="166"/>
                    </a:cubicBezTo>
                    <a:cubicBezTo>
                      <a:pt x="594" y="166"/>
                      <a:pt x="596" y="167"/>
                      <a:pt x="597" y="166"/>
                    </a:cubicBezTo>
                    <a:cubicBezTo>
                      <a:pt x="598" y="166"/>
                      <a:pt x="597" y="166"/>
                      <a:pt x="598" y="165"/>
                    </a:cubicBezTo>
                    <a:cubicBezTo>
                      <a:pt x="599" y="165"/>
                      <a:pt x="601" y="166"/>
                      <a:pt x="603" y="165"/>
                    </a:cubicBezTo>
                    <a:cubicBezTo>
                      <a:pt x="605" y="168"/>
                      <a:pt x="607" y="166"/>
                      <a:pt x="608" y="167"/>
                    </a:cubicBezTo>
                    <a:cubicBezTo>
                      <a:pt x="609" y="167"/>
                      <a:pt x="609" y="167"/>
                      <a:pt x="609" y="166"/>
                    </a:cubicBezTo>
                    <a:cubicBezTo>
                      <a:pt x="610" y="167"/>
                      <a:pt x="611" y="167"/>
                      <a:pt x="612" y="166"/>
                    </a:cubicBezTo>
                    <a:cubicBezTo>
                      <a:pt x="613" y="167"/>
                      <a:pt x="613" y="167"/>
                      <a:pt x="614" y="166"/>
                    </a:cubicBezTo>
                    <a:cubicBezTo>
                      <a:pt x="615" y="167"/>
                      <a:pt x="615" y="167"/>
                      <a:pt x="615" y="167"/>
                    </a:cubicBezTo>
                    <a:cubicBezTo>
                      <a:pt x="619" y="166"/>
                      <a:pt x="622" y="166"/>
                      <a:pt x="626" y="168"/>
                    </a:cubicBezTo>
                    <a:cubicBezTo>
                      <a:pt x="624" y="168"/>
                      <a:pt x="621" y="167"/>
                      <a:pt x="619" y="168"/>
                    </a:cubicBezTo>
                    <a:cubicBezTo>
                      <a:pt x="619" y="168"/>
                      <a:pt x="619" y="168"/>
                      <a:pt x="618" y="168"/>
                    </a:cubicBezTo>
                    <a:cubicBezTo>
                      <a:pt x="618" y="168"/>
                      <a:pt x="618" y="168"/>
                      <a:pt x="618" y="168"/>
                    </a:cubicBezTo>
                    <a:cubicBezTo>
                      <a:pt x="617" y="167"/>
                      <a:pt x="616" y="169"/>
                      <a:pt x="614" y="167"/>
                    </a:cubicBezTo>
                    <a:cubicBezTo>
                      <a:pt x="614" y="168"/>
                      <a:pt x="614" y="168"/>
                      <a:pt x="614" y="168"/>
                    </a:cubicBezTo>
                    <a:cubicBezTo>
                      <a:pt x="612" y="167"/>
                      <a:pt x="609" y="168"/>
                      <a:pt x="607" y="168"/>
                    </a:cubicBezTo>
                    <a:cubicBezTo>
                      <a:pt x="607" y="168"/>
                      <a:pt x="607" y="168"/>
                      <a:pt x="606" y="168"/>
                    </a:cubicBezTo>
                    <a:cubicBezTo>
                      <a:pt x="606" y="168"/>
                      <a:pt x="606" y="168"/>
                      <a:pt x="606" y="167"/>
                    </a:cubicBezTo>
                    <a:cubicBezTo>
                      <a:pt x="603" y="168"/>
                      <a:pt x="600" y="169"/>
                      <a:pt x="597" y="168"/>
                    </a:cubicBezTo>
                    <a:cubicBezTo>
                      <a:pt x="596" y="169"/>
                      <a:pt x="594" y="169"/>
                      <a:pt x="593" y="168"/>
                    </a:cubicBezTo>
                    <a:cubicBezTo>
                      <a:pt x="592" y="168"/>
                      <a:pt x="591" y="169"/>
                      <a:pt x="590" y="168"/>
                    </a:cubicBezTo>
                    <a:cubicBezTo>
                      <a:pt x="589" y="169"/>
                      <a:pt x="588" y="169"/>
                      <a:pt x="587" y="168"/>
                    </a:cubicBezTo>
                    <a:cubicBezTo>
                      <a:pt x="587" y="168"/>
                      <a:pt x="587" y="168"/>
                      <a:pt x="587" y="168"/>
                    </a:cubicBezTo>
                    <a:cubicBezTo>
                      <a:pt x="582" y="168"/>
                      <a:pt x="577" y="169"/>
                      <a:pt x="573" y="168"/>
                    </a:cubicBezTo>
                    <a:cubicBezTo>
                      <a:pt x="572" y="169"/>
                      <a:pt x="571" y="169"/>
                      <a:pt x="570" y="169"/>
                    </a:cubicBezTo>
                    <a:cubicBezTo>
                      <a:pt x="568" y="168"/>
                      <a:pt x="567" y="169"/>
                      <a:pt x="565" y="169"/>
                    </a:cubicBezTo>
                    <a:cubicBezTo>
                      <a:pt x="563" y="168"/>
                      <a:pt x="560" y="168"/>
                      <a:pt x="558" y="169"/>
                    </a:cubicBezTo>
                    <a:cubicBezTo>
                      <a:pt x="558" y="169"/>
                      <a:pt x="558" y="169"/>
                      <a:pt x="557" y="168"/>
                    </a:cubicBezTo>
                    <a:cubicBezTo>
                      <a:pt x="557" y="168"/>
                      <a:pt x="557" y="168"/>
                      <a:pt x="556" y="169"/>
                    </a:cubicBezTo>
                    <a:cubicBezTo>
                      <a:pt x="555" y="168"/>
                      <a:pt x="552" y="169"/>
                      <a:pt x="551" y="169"/>
                    </a:cubicBezTo>
                    <a:cubicBezTo>
                      <a:pt x="550" y="169"/>
                      <a:pt x="548" y="168"/>
                      <a:pt x="547" y="168"/>
                    </a:cubicBezTo>
                    <a:cubicBezTo>
                      <a:pt x="546" y="168"/>
                      <a:pt x="546" y="168"/>
                      <a:pt x="545" y="168"/>
                    </a:cubicBezTo>
                    <a:cubicBezTo>
                      <a:pt x="545" y="168"/>
                      <a:pt x="545" y="168"/>
                      <a:pt x="544" y="168"/>
                    </a:cubicBezTo>
                    <a:cubicBezTo>
                      <a:pt x="540" y="169"/>
                      <a:pt x="535" y="169"/>
                      <a:pt x="531" y="168"/>
                    </a:cubicBezTo>
                    <a:cubicBezTo>
                      <a:pt x="530" y="168"/>
                      <a:pt x="529" y="169"/>
                      <a:pt x="528" y="168"/>
                    </a:cubicBezTo>
                    <a:cubicBezTo>
                      <a:pt x="527" y="167"/>
                      <a:pt x="528" y="168"/>
                      <a:pt x="527" y="168"/>
                    </a:cubicBezTo>
                    <a:cubicBezTo>
                      <a:pt x="522" y="168"/>
                      <a:pt x="516" y="169"/>
                      <a:pt x="510" y="168"/>
                    </a:cubicBezTo>
                    <a:cubicBezTo>
                      <a:pt x="510" y="169"/>
                      <a:pt x="508" y="169"/>
                      <a:pt x="508" y="168"/>
                    </a:cubicBezTo>
                    <a:cubicBezTo>
                      <a:pt x="507" y="169"/>
                      <a:pt x="506" y="169"/>
                      <a:pt x="504" y="168"/>
                    </a:cubicBezTo>
                    <a:cubicBezTo>
                      <a:pt x="503" y="168"/>
                      <a:pt x="502" y="169"/>
                      <a:pt x="502" y="168"/>
                    </a:cubicBezTo>
                    <a:cubicBezTo>
                      <a:pt x="501" y="168"/>
                      <a:pt x="501" y="169"/>
                      <a:pt x="501" y="169"/>
                    </a:cubicBezTo>
                    <a:cubicBezTo>
                      <a:pt x="496" y="168"/>
                      <a:pt x="492" y="170"/>
                      <a:pt x="488" y="169"/>
                    </a:cubicBezTo>
                    <a:cubicBezTo>
                      <a:pt x="488" y="168"/>
                      <a:pt x="487" y="169"/>
                      <a:pt x="487" y="169"/>
                    </a:cubicBezTo>
                    <a:cubicBezTo>
                      <a:pt x="482" y="168"/>
                      <a:pt x="478" y="170"/>
                      <a:pt x="473" y="169"/>
                    </a:cubicBezTo>
                    <a:cubicBezTo>
                      <a:pt x="470" y="170"/>
                      <a:pt x="467" y="169"/>
                      <a:pt x="464" y="169"/>
                    </a:cubicBezTo>
                    <a:cubicBezTo>
                      <a:pt x="463" y="169"/>
                      <a:pt x="463" y="169"/>
                      <a:pt x="463" y="169"/>
                    </a:cubicBezTo>
                    <a:cubicBezTo>
                      <a:pt x="460" y="169"/>
                      <a:pt x="457" y="169"/>
                      <a:pt x="454" y="169"/>
                    </a:cubicBezTo>
                    <a:cubicBezTo>
                      <a:pt x="453" y="169"/>
                      <a:pt x="451" y="168"/>
                      <a:pt x="450" y="169"/>
                    </a:cubicBezTo>
                    <a:cubicBezTo>
                      <a:pt x="447" y="169"/>
                      <a:pt x="445" y="168"/>
                      <a:pt x="443" y="169"/>
                    </a:cubicBezTo>
                    <a:cubicBezTo>
                      <a:pt x="441" y="168"/>
                      <a:pt x="439" y="170"/>
                      <a:pt x="437" y="169"/>
                    </a:cubicBezTo>
                    <a:cubicBezTo>
                      <a:pt x="436" y="170"/>
                      <a:pt x="433" y="168"/>
                      <a:pt x="431" y="169"/>
                    </a:cubicBezTo>
                    <a:cubicBezTo>
                      <a:pt x="431" y="168"/>
                      <a:pt x="430" y="168"/>
                      <a:pt x="430" y="168"/>
                    </a:cubicBezTo>
                    <a:cubicBezTo>
                      <a:pt x="429" y="168"/>
                      <a:pt x="430" y="169"/>
                      <a:pt x="429" y="169"/>
                    </a:cubicBezTo>
                    <a:cubicBezTo>
                      <a:pt x="429" y="169"/>
                      <a:pt x="428" y="169"/>
                      <a:pt x="427" y="168"/>
                    </a:cubicBezTo>
                    <a:cubicBezTo>
                      <a:pt x="426" y="168"/>
                      <a:pt x="425" y="170"/>
                      <a:pt x="423" y="168"/>
                    </a:cubicBezTo>
                    <a:cubicBezTo>
                      <a:pt x="419" y="169"/>
                      <a:pt x="415" y="169"/>
                      <a:pt x="411" y="168"/>
                    </a:cubicBezTo>
                    <a:cubicBezTo>
                      <a:pt x="410" y="169"/>
                      <a:pt x="410" y="169"/>
                      <a:pt x="409" y="168"/>
                    </a:cubicBezTo>
                    <a:cubicBezTo>
                      <a:pt x="408" y="169"/>
                      <a:pt x="406" y="169"/>
                      <a:pt x="405" y="168"/>
                    </a:cubicBezTo>
                    <a:cubicBezTo>
                      <a:pt x="404" y="168"/>
                      <a:pt x="405" y="168"/>
                      <a:pt x="404" y="169"/>
                    </a:cubicBezTo>
                    <a:cubicBezTo>
                      <a:pt x="402" y="168"/>
                      <a:pt x="399" y="170"/>
                      <a:pt x="396" y="168"/>
                    </a:cubicBezTo>
                    <a:cubicBezTo>
                      <a:pt x="396" y="168"/>
                      <a:pt x="396" y="168"/>
                      <a:pt x="395" y="168"/>
                    </a:cubicBezTo>
                    <a:cubicBezTo>
                      <a:pt x="395" y="168"/>
                      <a:pt x="395" y="168"/>
                      <a:pt x="395" y="168"/>
                    </a:cubicBezTo>
                    <a:cubicBezTo>
                      <a:pt x="394" y="168"/>
                      <a:pt x="393" y="169"/>
                      <a:pt x="392" y="168"/>
                    </a:cubicBezTo>
                    <a:cubicBezTo>
                      <a:pt x="391" y="169"/>
                      <a:pt x="389" y="169"/>
                      <a:pt x="388" y="168"/>
                    </a:cubicBezTo>
                    <a:cubicBezTo>
                      <a:pt x="388" y="168"/>
                      <a:pt x="389" y="168"/>
                      <a:pt x="389" y="168"/>
                    </a:cubicBezTo>
                    <a:cubicBezTo>
                      <a:pt x="388" y="167"/>
                      <a:pt x="386" y="167"/>
                      <a:pt x="386" y="168"/>
                    </a:cubicBezTo>
                    <a:cubicBezTo>
                      <a:pt x="384" y="167"/>
                      <a:pt x="383" y="168"/>
                      <a:pt x="382" y="168"/>
                    </a:cubicBezTo>
                    <a:cubicBezTo>
                      <a:pt x="382" y="168"/>
                      <a:pt x="382" y="168"/>
                      <a:pt x="382" y="169"/>
                    </a:cubicBezTo>
                    <a:cubicBezTo>
                      <a:pt x="381" y="169"/>
                      <a:pt x="381" y="168"/>
                      <a:pt x="381" y="168"/>
                    </a:cubicBezTo>
                    <a:cubicBezTo>
                      <a:pt x="381" y="168"/>
                      <a:pt x="381" y="168"/>
                      <a:pt x="381" y="168"/>
                    </a:cubicBezTo>
                    <a:cubicBezTo>
                      <a:pt x="381" y="167"/>
                      <a:pt x="380" y="167"/>
                      <a:pt x="379" y="167"/>
                    </a:cubicBezTo>
                    <a:cubicBezTo>
                      <a:pt x="379" y="167"/>
                      <a:pt x="378" y="168"/>
                      <a:pt x="378" y="168"/>
                    </a:cubicBezTo>
                    <a:cubicBezTo>
                      <a:pt x="378" y="168"/>
                      <a:pt x="377" y="167"/>
                      <a:pt x="376" y="167"/>
                    </a:cubicBezTo>
                    <a:cubicBezTo>
                      <a:pt x="374" y="167"/>
                      <a:pt x="373" y="168"/>
                      <a:pt x="371" y="167"/>
                    </a:cubicBezTo>
                    <a:cubicBezTo>
                      <a:pt x="371" y="168"/>
                      <a:pt x="370" y="168"/>
                      <a:pt x="370" y="168"/>
                    </a:cubicBezTo>
                    <a:cubicBezTo>
                      <a:pt x="369" y="167"/>
                      <a:pt x="369" y="168"/>
                      <a:pt x="369" y="167"/>
                    </a:cubicBezTo>
                    <a:cubicBezTo>
                      <a:pt x="368" y="168"/>
                      <a:pt x="367" y="168"/>
                      <a:pt x="366" y="167"/>
                    </a:cubicBezTo>
                    <a:cubicBezTo>
                      <a:pt x="366" y="168"/>
                      <a:pt x="365" y="168"/>
                      <a:pt x="364" y="167"/>
                    </a:cubicBezTo>
                    <a:cubicBezTo>
                      <a:pt x="363" y="167"/>
                      <a:pt x="364" y="168"/>
                      <a:pt x="363" y="168"/>
                    </a:cubicBezTo>
                    <a:cubicBezTo>
                      <a:pt x="362" y="167"/>
                      <a:pt x="360" y="168"/>
                      <a:pt x="359" y="166"/>
                    </a:cubicBezTo>
                    <a:cubicBezTo>
                      <a:pt x="358" y="167"/>
                      <a:pt x="359" y="167"/>
                      <a:pt x="359" y="168"/>
                    </a:cubicBezTo>
                    <a:cubicBezTo>
                      <a:pt x="358" y="167"/>
                      <a:pt x="357" y="168"/>
                      <a:pt x="357" y="167"/>
                    </a:cubicBezTo>
                    <a:cubicBezTo>
                      <a:pt x="356" y="167"/>
                      <a:pt x="356" y="168"/>
                      <a:pt x="356" y="168"/>
                    </a:cubicBezTo>
                    <a:cubicBezTo>
                      <a:pt x="355" y="168"/>
                      <a:pt x="354" y="167"/>
                      <a:pt x="353" y="168"/>
                    </a:cubicBezTo>
                    <a:cubicBezTo>
                      <a:pt x="352" y="167"/>
                      <a:pt x="351" y="169"/>
                      <a:pt x="349" y="167"/>
                    </a:cubicBezTo>
                    <a:cubicBezTo>
                      <a:pt x="348" y="168"/>
                      <a:pt x="347" y="168"/>
                      <a:pt x="346" y="168"/>
                    </a:cubicBezTo>
                    <a:cubicBezTo>
                      <a:pt x="344" y="167"/>
                      <a:pt x="341" y="169"/>
                      <a:pt x="340" y="168"/>
                    </a:cubicBezTo>
                    <a:cubicBezTo>
                      <a:pt x="339" y="168"/>
                      <a:pt x="338" y="167"/>
                      <a:pt x="338" y="168"/>
                    </a:cubicBezTo>
                    <a:cubicBezTo>
                      <a:pt x="336" y="167"/>
                      <a:pt x="334" y="168"/>
                      <a:pt x="332" y="168"/>
                    </a:cubicBezTo>
                    <a:cubicBezTo>
                      <a:pt x="331" y="168"/>
                      <a:pt x="330" y="169"/>
                      <a:pt x="328" y="168"/>
                    </a:cubicBezTo>
                    <a:cubicBezTo>
                      <a:pt x="327" y="168"/>
                      <a:pt x="325" y="168"/>
                      <a:pt x="323" y="168"/>
                    </a:cubicBezTo>
                    <a:cubicBezTo>
                      <a:pt x="323" y="168"/>
                      <a:pt x="323" y="168"/>
                      <a:pt x="323" y="168"/>
                    </a:cubicBezTo>
                    <a:cubicBezTo>
                      <a:pt x="322" y="167"/>
                      <a:pt x="321" y="169"/>
                      <a:pt x="321" y="168"/>
                    </a:cubicBezTo>
                    <a:cubicBezTo>
                      <a:pt x="318" y="168"/>
                      <a:pt x="316" y="169"/>
                      <a:pt x="313" y="168"/>
                    </a:cubicBezTo>
                    <a:cubicBezTo>
                      <a:pt x="311" y="168"/>
                      <a:pt x="310" y="169"/>
                      <a:pt x="308" y="167"/>
                    </a:cubicBezTo>
                    <a:cubicBezTo>
                      <a:pt x="307" y="169"/>
                      <a:pt x="306" y="168"/>
                      <a:pt x="305" y="169"/>
                    </a:cubicBezTo>
                    <a:cubicBezTo>
                      <a:pt x="306" y="169"/>
                      <a:pt x="307" y="169"/>
                      <a:pt x="307" y="169"/>
                    </a:cubicBezTo>
                    <a:cubicBezTo>
                      <a:pt x="309" y="172"/>
                      <a:pt x="313" y="171"/>
                      <a:pt x="315" y="172"/>
                    </a:cubicBezTo>
                    <a:close/>
                    <a:moveTo>
                      <a:pt x="527" y="58"/>
                    </a:moveTo>
                    <a:cubicBezTo>
                      <a:pt x="527" y="57"/>
                      <a:pt x="527" y="58"/>
                      <a:pt x="527" y="58"/>
                    </a:cubicBezTo>
                    <a:close/>
                    <a:moveTo>
                      <a:pt x="391" y="168"/>
                    </a:moveTo>
                    <a:cubicBezTo>
                      <a:pt x="391" y="167"/>
                      <a:pt x="392" y="168"/>
                      <a:pt x="391" y="168"/>
                    </a:cubicBezTo>
                    <a:close/>
                    <a:moveTo>
                      <a:pt x="494" y="43"/>
                    </a:moveTo>
                    <a:cubicBezTo>
                      <a:pt x="494" y="43"/>
                      <a:pt x="494" y="43"/>
                      <a:pt x="494" y="43"/>
                    </a:cubicBezTo>
                    <a:close/>
                    <a:moveTo>
                      <a:pt x="454" y="25"/>
                    </a:moveTo>
                    <a:cubicBezTo>
                      <a:pt x="454" y="26"/>
                      <a:pt x="454" y="26"/>
                      <a:pt x="454" y="26"/>
                    </a:cubicBezTo>
                    <a:cubicBezTo>
                      <a:pt x="454" y="26"/>
                      <a:pt x="455" y="26"/>
                      <a:pt x="454" y="25"/>
                    </a:cubicBezTo>
                    <a:close/>
                    <a:moveTo>
                      <a:pt x="421" y="33"/>
                    </a:moveTo>
                    <a:cubicBezTo>
                      <a:pt x="421" y="33"/>
                      <a:pt x="421" y="33"/>
                      <a:pt x="421" y="34"/>
                    </a:cubicBezTo>
                    <a:cubicBezTo>
                      <a:pt x="421" y="34"/>
                      <a:pt x="421" y="34"/>
                      <a:pt x="421" y="34"/>
                    </a:cubicBezTo>
                    <a:cubicBezTo>
                      <a:pt x="421" y="34"/>
                      <a:pt x="421" y="34"/>
                      <a:pt x="422" y="34"/>
                    </a:cubicBezTo>
                    <a:cubicBezTo>
                      <a:pt x="421" y="33"/>
                      <a:pt x="421" y="33"/>
                      <a:pt x="421" y="33"/>
                    </a:cubicBezTo>
                    <a:close/>
                    <a:moveTo>
                      <a:pt x="423" y="30"/>
                    </a:moveTo>
                    <a:cubicBezTo>
                      <a:pt x="423" y="30"/>
                      <a:pt x="423" y="30"/>
                      <a:pt x="423" y="30"/>
                    </a:cubicBezTo>
                    <a:close/>
                    <a:moveTo>
                      <a:pt x="428" y="21"/>
                    </a:moveTo>
                    <a:cubicBezTo>
                      <a:pt x="427" y="21"/>
                      <a:pt x="429" y="22"/>
                      <a:pt x="428" y="21"/>
                    </a:cubicBezTo>
                    <a:close/>
                    <a:moveTo>
                      <a:pt x="304" y="168"/>
                    </a:moveTo>
                    <a:cubicBezTo>
                      <a:pt x="304" y="168"/>
                      <a:pt x="304" y="168"/>
                      <a:pt x="304" y="169"/>
                    </a:cubicBezTo>
                    <a:cubicBezTo>
                      <a:pt x="305" y="169"/>
                      <a:pt x="305" y="168"/>
                      <a:pt x="304" y="168"/>
                    </a:cubicBezTo>
                    <a:close/>
                    <a:moveTo>
                      <a:pt x="293" y="169"/>
                    </a:moveTo>
                    <a:cubicBezTo>
                      <a:pt x="293" y="169"/>
                      <a:pt x="292" y="169"/>
                      <a:pt x="292" y="169"/>
                    </a:cubicBezTo>
                    <a:cubicBezTo>
                      <a:pt x="292" y="170"/>
                      <a:pt x="293" y="170"/>
                      <a:pt x="294" y="170"/>
                    </a:cubicBezTo>
                    <a:cubicBezTo>
                      <a:pt x="294" y="169"/>
                      <a:pt x="293" y="169"/>
                      <a:pt x="293" y="169"/>
                    </a:cubicBezTo>
                    <a:close/>
                    <a:moveTo>
                      <a:pt x="406" y="31"/>
                    </a:moveTo>
                    <a:cubicBezTo>
                      <a:pt x="405" y="31"/>
                      <a:pt x="405" y="31"/>
                      <a:pt x="405" y="31"/>
                    </a:cubicBezTo>
                    <a:cubicBezTo>
                      <a:pt x="405" y="32"/>
                      <a:pt x="404" y="32"/>
                      <a:pt x="404" y="33"/>
                    </a:cubicBezTo>
                    <a:cubicBezTo>
                      <a:pt x="405" y="33"/>
                      <a:pt x="405" y="32"/>
                      <a:pt x="406" y="31"/>
                    </a:cubicBezTo>
                    <a:close/>
                    <a:moveTo>
                      <a:pt x="289" y="170"/>
                    </a:moveTo>
                    <a:cubicBezTo>
                      <a:pt x="290" y="170"/>
                      <a:pt x="290" y="170"/>
                      <a:pt x="291" y="170"/>
                    </a:cubicBezTo>
                    <a:cubicBezTo>
                      <a:pt x="290" y="170"/>
                      <a:pt x="290" y="169"/>
                      <a:pt x="289" y="170"/>
                    </a:cubicBezTo>
                    <a:close/>
                    <a:moveTo>
                      <a:pt x="406" y="29"/>
                    </a:moveTo>
                    <a:cubicBezTo>
                      <a:pt x="406" y="29"/>
                      <a:pt x="406" y="29"/>
                      <a:pt x="406" y="29"/>
                    </a:cubicBezTo>
                    <a:close/>
                    <a:moveTo>
                      <a:pt x="403" y="30"/>
                    </a:moveTo>
                    <a:cubicBezTo>
                      <a:pt x="403" y="30"/>
                      <a:pt x="404" y="30"/>
                      <a:pt x="404" y="29"/>
                    </a:cubicBezTo>
                    <a:cubicBezTo>
                      <a:pt x="403" y="29"/>
                      <a:pt x="402" y="29"/>
                      <a:pt x="402" y="29"/>
                    </a:cubicBezTo>
                    <a:cubicBezTo>
                      <a:pt x="402" y="30"/>
                      <a:pt x="401" y="31"/>
                      <a:pt x="401" y="32"/>
                    </a:cubicBezTo>
                    <a:cubicBezTo>
                      <a:pt x="402" y="32"/>
                      <a:pt x="402" y="32"/>
                      <a:pt x="403" y="32"/>
                    </a:cubicBezTo>
                    <a:cubicBezTo>
                      <a:pt x="402" y="31"/>
                      <a:pt x="403" y="31"/>
                      <a:pt x="403" y="30"/>
                    </a:cubicBezTo>
                    <a:close/>
                    <a:moveTo>
                      <a:pt x="405" y="27"/>
                    </a:moveTo>
                    <a:cubicBezTo>
                      <a:pt x="404" y="26"/>
                      <a:pt x="405" y="27"/>
                      <a:pt x="405" y="27"/>
                    </a:cubicBezTo>
                    <a:close/>
                    <a:moveTo>
                      <a:pt x="401" y="29"/>
                    </a:moveTo>
                    <a:cubicBezTo>
                      <a:pt x="400" y="29"/>
                      <a:pt x="400" y="29"/>
                      <a:pt x="400" y="29"/>
                    </a:cubicBezTo>
                    <a:cubicBezTo>
                      <a:pt x="400" y="29"/>
                      <a:pt x="399" y="30"/>
                      <a:pt x="399" y="30"/>
                    </a:cubicBezTo>
                    <a:cubicBezTo>
                      <a:pt x="399" y="29"/>
                      <a:pt x="399" y="29"/>
                      <a:pt x="399" y="29"/>
                    </a:cubicBezTo>
                    <a:cubicBezTo>
                      <a:pt x="398" y="28"/>
                      <a:pt x="397" y="30"/>
                      <a:pt x="396" y="30"/>
                    </a:cubicBezTo>
                    <a:cubicBezTo>
                      <a:pt x="397" y="31"/>
                      <a:pt x="399" y="30"/>
                      <a:pt x="400" y="32"/>
                    </a:cubicBezTo>
                    <a:cubicBezTo>
                      <a:pt x="401" y="31"/>
                      <a:pt x="401" y="30"/>
                      <a:pt x="401" y="29"/>
                    </a:cubicBezTo>
                    <a:close/>
                    <a:moveTo>
                      <a:pt x="402" y="21"/>
                    </a:moveTo>
                    <a:cubicBezTo>
                      <a:pt x="402" y="21"/>
                      <a:pt x="402" y="21"/>
                      <a:pt x="402" y="21"/>
                    </a:cubicBezTo>
                    <a:cubicBezTo>
                      <a:pt x="402" y="21"/>
                      <a:pt x="402" y="22"/>
                      <a:pt x="402" y="22"/>
                    </a:cubicBezTo>
                    <a:cubicBezTo>
                      <a:pt x="402" y="21"/>
                      <a:pt x="402" y="21"/>
                      <a:pt x="402" y="21"/>
                    </a:cubicBezTo>
                    <a:cubicBezTo>
                      <a:pt x="402" y="21"/>
                      <a:pt x="402" y="21"/>
                      <a:pt x="402" y="21"/>
                    </a:cubicBezTo>
                    <a:close/>
                    <a:moveTo>
                      <a:pt x="396" y="29"/>
                    </a:moveTo>
                    <a:cubicBezTo>
                      <a:pt x="395" y="29"/>
                      <a:pt x="396" y="29"/>
                      <a:pt x="396" y="29"/>
                    </a:cubicBezTo>
                    <a:close/>
                    <a:moveTo>
                      <a:pt x="393" y="29"/>
                    </a:moveTo>
                    <a:cubicBezTo>
                      <a:pt x="393" y="29"/>
                      <a:pt x="394" y="30"/>
                      <a:pt x="394" y="30"/>
                    </a:cubicBezTo>
                    <a:cubicBezTo>
                      <a:pt x="394" y="30"/>
                      <a:pt x="395" y="30"/>
                      <a:pt x="395" y="30"/>
                    </a:cubicBezTo>
                    <a:cubicBezTo>
                      <a:pt x="394" y="29"/>
                      <a:pt x="394" y="28"/>
                      <a:pt x="393" y="29"/>
                    </a:cubicBezTo>
                    <a:close/>
                    <a:moveTo>
                      <a:pt x="391" y="30"/>
                    </a:moveTo>
                    <a:cubicBezTo>
                      <a:pt x="390" y="29"/>
                      <a:pt x="390" y="30"/>
                      <a:pt x="391" y="30"/>
                    </a:cubicBezTo>
                    <a:cubicBezTo>
                      <a:pt x="390" y="30"/>
                      <a:pt x="391" y="30"/>
                      <a:pt x="391" y="30"/>
                    </a:cubicBezTo>
                    <a:cubicBezTo>
                      <a:pt x="391" y="30"/>
                      <a:pt x="392" y="29"/>
                      <a:pt x="392" y="30"/>
                    </a:cubicBezTo>
                    <a:cubicBezTo>
                      <a:pt x="392" y="28"/>
                      <a:pt x="391" y="28"/>
                      <a:pt x="390" y="29"/>
                    </a:cubicBezTo>
                    <a:cubicBezTo>
                      <a:pt x="390" y="29"/>
                      <a:pt x="391" y="29"/>
                      <a:pt x="391" y="30"/>
                    </a:cubicBezTo>
                    <a:close/>
                    <a:moveTo>
                      <a:pt x="389" y="29"/>
                    </a:moveTo>
                    <a:cubicBezTo>
                      <a:pt x="389" y="29"/>
                      <a:pt x="389" y="29"/>
                      <a:pt x="389" y="29"/>
                    </a:cubicBezTo>
                    <a:cubicBezTo>
                      <a:pt x="389" y="28"/>
                      <a:pt x="389" y="28"/>
                      <a:pt x="388" y="27"/>
                    </a:cubicBezTo>
                    <a:cubicBezTo>
                      <a:pt x="388" y="28"/>
                      <a:pt x="388" y="28"/>
                      <a:pt x="388" y="29"/>
                    </a:cubicBezTo>
                    <a:cubicBezTo>
                      <a:pt x="388" y="29"/>
                      <a:pt x="388" y="28"/>
                      <a:pt x="387" y="28"/>
                    </a:cubicBezTo>
                    <a:cubicBezTo>
                      <a:pt x="386" y="29"/>
                      <a:pt x="384" y="27"/>
                      <a:pt x="382" y="28"/>
                    </a:cubicBezTo>
                    <a:cubicBezTo>
                      <a:pt x="382" y="29"/>
                      <a:pt x="381" y="29"/>
                      <a:pt x="381" y="30"/>
                    </a:cubicBezTo>
                    <a:cubicBezTo>
                      <a:pt x="380" y="29"/>
                      <a:pt x="379" y="29"/>
                      <a:pt x="379" y="29"/>
                    </a:cubicBezTo>
                    <a:cubicBezTo>
                      <a:pt x="380" y="28"/>
                      <a:pt x="381" y="28"/>
                      <a:pt x="382" y="28"/>
                    </a:cubicBezTo>
                    <a:cubicBezTo>
                      <a:pt x="382" y="27"/>
                      <a:pt x="382" y="27"/>
                      <a:pt x="381" y="27"/>
                    </a:cubicBezTo>
                    <a:cubicBezTo>
                      <a:pt x="381" y="27"/>
                      <a:pt x="380" y="27"/>
                      <a:pt x="379" y="27"/>
                    </a:cubicBezTo>
                    <a:cubicBezTo>
                      <a:pt x="379" y="27"/>
                      <a:pt x="378" y="28"/>
                      <a:pt x="378" y="28"/>
                    </a:cubicBezTo>
                    <a:cubicBezTo>
                      <a:pt x="378" y="28"/>
                      <a:pt x="378" y="27"/>
                      <a:pt x="377" y="27"/>
                    </a:cubicBezTo>
                    <a:cubicBezTo>
                      <a:pt x="377" y="27"/>
                      <a:pt x="376" y="28"/>
                      <a:pt x="376" y="28"/>
                    </a:cubicBezTo>
                    <a:cubicBezTo>
                      <a:pt x="374" y="27"/>
                      <a:pt x="372" y="26"/>
                      <a:pt x="371" y="27"/>
                    </a:cubicBezTo>
                    <a:cubicBezTo>
                      <a:pt x="371" y="27"/>
                      <a:pt x="371" y="27"/>
                      <a:pt x="371" y="28"/>
                    </a:cubicBezTo>
                    <a:cubicBezTo>
                      <a:pt x="371" y="28"/>
                      <a:pt x="370" y="29"/>
                      <a:pt x="370" y="28"/>
                    </a:cubicBezTo>
                    <a:cubicBezTo>
                      <a:pt x="370" y="28"/>
                      <a:pt x="370" y="28"/>
                      <a:pt x="371" y="28"/>
                    </a:cubicBezTo>
                    <a:cubicBezTo>
                      <a:pt x="370" y="27"/>
                      <a:pt x="369" y="27"/>
                      <a:pt x="369" y="26"/>
                    </a:cubicBezTo>
                    <a:cubicBezTo>
                      <a:pt x="368" y="27"/>
                      <a:pt x="367" y="27"/>
                      <a:pt x="366" y="26"/>
                    </a:cubicBezTo>
                    <a:cubicBezTo>
                      <a:pt x="364" y="26"/>
                      <a:pt x="361" y="27"/>
                      <a:pt x="359" y="25"/>
                    </a:cubicBezTo>
                    <a:cubicBezTo>
                      <a:pt x="359" y="25"/>
                      <a:pt x="359" y="26"/>
                      <a:pt x="358" y="26"/>
                    </a:cubicBezTo>
                    <a:cubicBezTo>
                      <a:pt x="357" y="25"/>
                      <a:pt x="356" y="26"/>
                      <a:pt x="355" y="26"/>
                    </a:cubicBezTo>
                    <a:cubicBezTo>
                      <a:pt x="353" y="25"/>
                      <a:pt x="352" y="26"/>
                      <a:pt x="350" y="25"/>
                    </a:cubicBezTo>
                    <a:cubicBezTo>
                      <a:pt x="350" y="26"/>
                      <a:pt x="350" y="26"/>
                      <a:pt x="351" y="27"/>
                    </a:cubicBezTo>
                    <a:cubicBezTo>
                      <a:pt x="351" y="27"/>
                      <a:pt x="351" y="26"/>
                      <a:pt x="352" y="26"/>
                    </a:cubicBezTo>
                    <a:cubicBezTo>
                      <a:pt x="352" y="27"/>
                      <a:pt x="352" y="27"/>
                      <a:pt x="353" y="28"/>
                    </a:cubicBezTo>
                    <a:cubicBezTo>
                      <a:pt x="353" y="27"/>
                      <a:pt x="353" y="27"/>
                      <a:pt x="354" y="28"/>
                    </a:cubicBezTo>
                    <a:cubicBezTo>
                      <a:pt x="354" y="28"/>
                      <a:pt x="354" y="28"/>
                      <a:pt x="354" y="29"/>
                    </a:cubicBezTo>
                    <a:cubicBezTo>
                      <a:pt x="356" y="29"/>
                      <a:pt x="357" y="29"/>
                      <a:pt x="358" y="29"/>
                    </a:cubicBezTo>
                    <a:cubicBezTo>
                      <a:pt x="360" y="30"/>
                      <a:pt x="361" y="30"/>
                      <a:pt x="362" y="29"/>
                    </a:cubicBezTo>
                    <a:cubicBezTo>
                      <a:pt x="362" y="29"/>
                      <a:pt x="361" y="29"/>
                      <a:pt x="361" y="28"/>
                    </a:cubicBezTo>
                    <a:cubicBezTo>
                      <a:pt x="363" y="30"/>
                      <a:pt x="363" y="26"/>
                      <a:pt x="365" y="28"/>
                    </a:cubicBezTo>
                    <a:cubicBezTo>
                      <a:pt x="365" y="28"/>
                      <a:pt x="365" y="29"/>
                      <a:pt x="365" y="29"/>
                    </a:cubicBezTo>
                    <a:cubicBezTo>
                      <a:pt x="365" y="30"/>
                      <a:pt x="366" y="30"/>
                      <a:pt x="367" y="31"/>
                    </a:cubicBezTo>
                    <a:cubicBezTo>
                      <a:pt x="368" y="29"/>
                      <a:pt x="370" y="30"/>
                      <a:pt x="372" y="31"/>
                    </a:cubicBezTo>
                    <a:cubicBezTo>
                      <a:pt x="372" y="31"/>
                      <a:pt x="372" y="31"/>
                      <a:pt x="372" y="30"/>
                    </a:cubicBezTo>
                    <a:cubicBezTo>
                      <a:pt x="373" y="30"/>
                      <a:pt x="374" y="31"/>
                      <a:pt x="374" y="31"/>
                    </a:cubicBezTo>
                    <a:cubicBezTo>
                      <a:pt x="374" y="31"/>
                      <a:pt x="374" y="31"/>
                      <a:pt x="374" y="30"/>
                    </a:cubicBezTo>
                    <a:cubicBezTo>
                      <a:pt x="375" y="30"/>
                      <a:pt x="376" y="30"/>
                      <a:pt x="377" y="30"/>
                    </a:cubicBezTo>
                    <a:cubicBezTo>
                      <a:pt x="377" y="30"/>
                      <a:pt x="376" y="30"/>
                      <a:pt x="376" y="29"/>
                    </a:cubicBezTo>
                    <a:cubicBezTo>
                      <a:pt x="377" y="29"/>
                      <a:pt x="378" y="29"/>
                      <a:pt x="379" y="29"/>
                    </a:cubicBezTo>
                    <a:cubicBezTo>
                      <a:pt x="379" y="30"/>
                      <a:pt x="379" y="30"/>
                      <a:pt x="379" y="30"/>
                    </a:cubicBezTo>
                    <a:cubicBezTo>
                      <a:pt x="381" y="31"/>
                      <a:pt x="383" y="31"/>
                      <a:pt x="385" y="31"/>
                    </a:cubicBezTo>
                    <a:cubicBezTo>
                      <a:pt x="386" y="31"/>
                      <a:pt x="387" y="31"/>
                      <a:pt x="387" y="30"/>
                    </a:cubicBezTo>
                    <a:cubicBezTo>
                      <a:pt x="388" y="31"/>
                      <a:pt x="390" y="30"/>
                      <a:pt x="389" y="29"/>
                    </a:cubicBezTo>
                    <a:close/>
                    <a:moveTo>
                      <a:pt x="387" y="24"/>
                    </a:moveTo>
                    <a:cubicBezTo>
                      <a:pt x="386" y="23"/>
                      <a:pt x="385" y="23"/>
                      <a:pt x="384" y="24"/>
                    </a:cubicBezTo>
                    <a:cubicBezTo>
                      <a:pt x="384" y="23"/>
                      <a:pt x="383" y="23"/>
                      <a:pt x="383" y="23"/>
                    </a:cubicBezTo>
                    <a:cubicBezTo>
                      <a:pt x="383" y="23"/>
                      <a:pt x="383" y="23"/>
                      <a:pt x="383" y="23"/>
                    </a:cubicBezTo>
                    <a:cubicBezTo>
                      <a:pt x="382" y="23"/>
                      <a:pt x="382" y="23"/>
                      <a:pt x="381" y="24"/>
                    </a:cubicBezTo>
                    <a:cubicBezTo>
                      <a:pt x="381" y="25"/>
                      <a:pt x="382" y="25"/>
                      <a:pt x="383" y="25"/>
                    </a:cubicBezTo>
                    <a:cubicBezTo>
                      <a:pt x="383" y="25"/>
                      <a:pt x="383" y="24"/>
                      <a:pt x="383" y="24"/>
                    </a:cubicBezTo>
                    <a:cubicBezTo>
                      <a:pt x="384" y="25"/>
                      <a:pt x="383" y="25"/>
                      <a:pt x="384" y="25"/>
                    </a:cubicBezTo>
                    <a:cubicBezTo>
                      <a:pt x="385" y="24"/>
                      <a:pt x="386" y="26"/>
                      <a:pt x="387" y="25"/>
                    </a:cubicBezTo>
                    <a:cubicBezTo>
                      <a:pt x="386" y="24"/>
                      <a:pt x="387" y="24"/>
                      <a:pt x="387" y="24"/>
                    </a:cubicBezTo>
                    <a:close/>
                    <a:moveTo>
                      <a:pt x="382" y="28"/>
                    </a:moveTo>
                    <a:cubicBezTo>
                      <a:pt x="382" y="28"/>
                      <a:pt x="382" y="28"/>
                      <a:pt x="382" y="28"/>
                    </a:cubicBezTo>
                    <a:close/>
                    <a:moveTo>
                      <a:pt x="378" y="30"/>
                    </a:moveTo>
                    <a:cubicBezTo>
                      <a:pt x="379" y="31"/>
                      <a:pt x="378" y="29"/>
                      <a:pt x="378" y="30"/>
                    </a:cubicBezTo>
                    <a:close/>
                    <a:moveTo>
                      <a:pt x="380" y="22"/>
                    </a:moveTo>
                    <a:cubicBezTo>
                      <a:pt x="379" y="23"/>
                      <a:pt x="379" y="23"/>
                      <a:pt x="379" y="23"/>
                    </a:cubicBezTo>
                    <a:cubicBezTo>
                      <a:pt x="378" y="23"/>
                      <a:pt x="379" y="23"/>
                      <a:pt x="378" y="22"/>
                    </a:cubicBezTo>
                    <a:cubicBezTo>
                      <a:pt x="378" y="23"/>
                      <a:pt x="378" y="23"/>
                      <a:pt x="378" y="23"/>
                    </a:cubicBezTo>
                    <a:cubicBezTo>
                      <a:pt x="377" y="22"/>
                      <a:pt x="376" y="24"/>
                      <a:pt x="375" y="23"/>
                    </a:cubicBezTo>
                    <a:cubicBezTo>
                      <a:pt x="374" y="22"/>
                      <a:pt x="372" y="22"/>
                      <a:pt x="370" y="23"/>
                    </a:cubicBezTo>
                    <a:cubicBezTo>
                      <a:pt x="369" y="22"/>
                      <a:pt x="369" y="22"/>
                      <a:pt x="369" y="21"/>
                    </a:cubicBezTo>
                    <a:cubicBezTo>
                      <a:pt x="368" y="23"/>
                      <a:pt x="366" y="22"/>
                      <a:pt x="365" y="22"/>
                    </a:cubicBezTo>
                    <a:cubicBezTo>
                      <a:pt x="364" y="21"/>
                      <a:pt x="364" y="22"/>
                      <a:pt x="363" y="21"/>
                    </a:cubicBezTo>
                    <a:cubicBezTo>
                      <a:pt x="362" y="22"/>
                      <a:pt x="363" y="22"/>
                      <a:pt x="363" y="22"/>
                    </a:cubicBezTo>
                    <a:cubicBezTo>
                      <a:pt x="361" y="22"/>
                      <a:pt x="359" y="21"/>
                      <a:pt x="357" y="20"/>
                    </a:cubicBezTo>
                    <a:cubicBezTo>
                      <a:pt x="356" y="21"/>
                      <a:pt x="356" y="21"/>
                      <a:pt x="356" y="21"/>
                    </a:cubicBezTo>
                    <a:cubicBezTo>
                      <a:pt x="354" y="21"/>
                      <a:pt x="353" y="22"/>
                      <a:pt x="351" y="21"/>
                    </a:cubicBezTo>
                    <a:cubicBezTo>
                      <a:pt x="350" y="21"/>
                      <a:pt x="351" y="21"/>
                      <a:pt x="350" y="21"/>
                    </a:cubicBezTo>
                    <a:cubicBezTo>
                      <a:pt x="349" y="20"/>
                      <a:pt x="347" y="22"/>
                      <a:pt x="346" y="20"/>
                    </a:cubicBezTo>
                    <a:cubicBezTo>
                      <a:pt x="345" y="21"/>
                      <a:pt x="344" y="21"/>
                      <a:pt x="343" y="22"/>
                    </a:cubicBezTo>
                    <a:cubicBezTo>
                      <a:pt x="343" y="22"/>
                      <a:pt x="344" y="22"/>
                      <a:pt x="344" y="23"/>
                    </a:cubicBezTo>
                    <a:cubicBezTo>
                      <a:pt x="345" y="22"/>
                      <a:pt x="345" y="22"/>
                      <a:pt x="346" y="22"/>
                    </a:cubicBezTo>
                    <a:cubicBezTo>
                      <a:pt x="346" y="23"/>
                      <a:pt x="346" y="21"/>
                      <a:pt x="347" y="22"/>
                    </a:cubicBezTo>
                    <a:cubicBezTo>
                      <a:pt x="347" y="22"/>
                      <a:pt x="347" y="22"/>
                      <a:pt x="348" y="23"/>
                    </a:cubicBezTo>
                    <a:cubicBezTo>
                      <a:pt x="348" y="22"/>
                      <a:pt x="349" y="22"/>
                      <a:pt x="350" y="22"/>
                    </a:cubicBezTo>
                    <a:cubicBezTo>
                      <a:pt x="350" y="23"/>
                      <a:pt x="350" y="23"/>
                      <a:pt x="350" y="23"/>
                    </a:cubicBezTo>
                    <a:cubicBezTo>
                      <a:pt x="351" y="23"/>
                      <a:pt x="351" y="23"/>
                      <a:pt x="351" y="23"/>
                    </a:cubicBezTo>
                    <a:cubicBezTo>
                      <a:pt x="353" y="23"/>
                      <a:pt x="355" y="23"/>
                      <a:pt x="357" y="23"/>
                    </a:cubicBezTo>
                    <a:cubicBezTo>
                      <a:pt x="356" y="24"/>
                      <a:pt x="358" y="24"/>
                      <a:pt x="358" y="24"/>
                    </a:cubicBezTo>
                    <a:cubicBezTo>
                      <a:pt x="359" y="24"/>
                      <a:pt x="358" y="23"/>
                      <a:pt x="359" y="23"/>
                    </a:cubicBezTo>
                    <a:cubicBezTo>
                      <a:pt x="359" y="23"/>
                      <a:pt x="359" y="23"/>
                      <a:pt x="360" y="24"/>
                    </a:cubicBezTo>
                    <a:cubicBezTo>
                      <a:pt x="360" y="24"/>
                      <a:pt x="361" y="23"/>
                      <a:pt x="361" y="24"/>
                    </a:cubicBezTo>
                    <a:cubicBezTo>
                      <a:pt x="362" y="23"/>
                      <a:pt x="362" y="23"/>
                      <a:pt x="362" y="23"/>
                    </a:cubicBezTo>
                    <a:cubicBezTo>
                      <a:pt x="363" y="23"/>
                      <a:pt x="363" y="23"/>
                      <a:pt x="364" y="23"/>
                    </a:cubicBezTo>
                    <a:cubicBezTo>
                      <a:pt x="364" y="23"/>
                      <a:pt x="364" y="23"/>
                      <a:pt x="364" y="24"/>
                    </a:cubicBezTo>
                    <a:cubicBezTo>
                      <a:pt x="365" y="23"/>
                      <a:pt x="366" y="23"/>
                      <a:pt x="366" y="24"/>
                    </a:cubicBezTo>
                    <a:cubicBezTo>
                      <a:pt x="367" y="23"/>
                      <a:pt x="368" y="24"/>
                      <a:pt x="369" y="23"/>
                    </a:cubicBezTo>
                    <a:cubicBezTo>
                      <a:pt x="369" y="24"/>
                      <a:pt x="369" y="24"/>
                      <a:pt x="369" y="24"/>
                    </a:cubicBezTo>
                    <a:cubicBezTo>
                      <a:pt x="370" y="24"/>
                      <a:pt x="372" y="24"/>
                      <a:pt x="373" y="25"/>
                    </a:cubicBezTo>
                    <a:cubicBezTo>
                      <a:pt x="374" y="24"/>
                      <a:pt x="375" y="24"/>
                      <a:pt x="375" y="24"/>
                    </a:cubicBezTo>
                    <a:cubicBezTo>
                      <a:pt x="376" y="25"/>
                      <a:pt x="378" y="24"/>
                      <a:pt x="379" y="25"/>
                    </a:cubicBezTo>
                    <a:cubicBezTo>
                      <a:pt x="380" y="24"/>
                      <a:pt x="381" y="23"/>
                      <a:pt x="380" y="22"/>
                    </a:cubicBezTo>
                    <a:close/>
                    <a:moveTo>
                      <a:pt x="350" y="26"/>
                    </a:moveTo>
                    <a:cubicBezTo>
                      <a:pt x="350" y="26"/>
                      <a:pt x="351" y="27"/>
                      <a:pt x="350" y="26"/>
                    </a:cubicBezTo>
                    <a:close/>
                    <a:moveTo>
                      <a:pt x="350" y="25"/>
                    </a:moveTo>
                    <a:cubicBezTo>
                      <a:pt x="350" y="25"/>
                      <a:pt x="349" y="25"/>
                      <a:pt x="349" y="25"/>
                    </a:cubicBezTo>
                    <a:cubicBezTo>
                      <a:pt x="349" y="25"/>
                      <a:pt x="349" y="25"/>
                      <a:pt x="349" y="26"/>
                    </a:cubicBezTo>
                    <a:cubicBezTo>
                      <a:pt x="348" y="24"/>
                      <a:pt x="347" y="26"/>
                      <a:pt x="347" y="25"/>
                    </a:cubicBezTo>
                    <a:cubicBezTo>
                      <a:pt x="346" y="26"/>
                      <a:pt x="348" y="26"/>
                      <a:pt x="349" y="26"/>
                    </a:cubicBezTo>
                    <a:cubicBezTo>
                      <a:pt x="349" y="26"/>
                      <a:pt x="349" y="27"/>
                      <a:pt x="349" y="27"/>
                    </a:cubicBezTo>
                    <a:cubicBezTo>
                      <a:pt x="349" y="27"/>
                      <a:pt x="350" y="27"/>
                      <a:pt x="350" y="27"/>
                    </a:cubicBezTo>
                    <a:cubicBezTo>
                      <a:pt x="349" y="26"/>
                      <a:pt x="350" y="26"/>
                      <a:pt x="350" y="25"/>
                    </a:cubicBezTo>
                    <a:close/>
                    <a:moveTo>
                      <a:pt x="343" y="25"/>
                    </a:moveTo>
                    <a:cubicBezTo>
                      <a:pt x="343" y="25"/>
                      <a:pt x="343" y="25"/>
                      <a:pt x="343" y="26"/>
                    </a:cubicBezTo>
                    <a:cubicBezTo>
                      <a:pt x="343" y="25"/>
                      <a:pt x="344" y="25"/>
                      <a:pt x="344" y="25"/>
                    </a:cubicBezTo>
                    <a:cubicBezTo>
                      <a:pt x="344" y="25"/>
                      <a:pt x="344" y="25"/>
                      <a:pt x="343" y="25"/>
                    </a:cubicBezTo>
                    <a:close/>
                    <a:moveTo>
                      <a:pt x="342" y="25"/>
                    </a:moveTo>
                    <a:cubicBezTo>
                      <a:pt x="342" y="25"/>
                      <a:pt x="342" y="25"/>
                      <a:pt x="342" y="25"/>
                    </a:cubicBezTo>
                    <a:cubicBezTo>
                      <a:pt x="342" y="25"/>
                      <a:pt x="342" y="24"/>
                      <a:pt x="342" y="25"/>
                    </a:cubicBezTo>
                    <a:close/>
                    <a:moveTo>
                      <a:pt x="349" y="15"/>
                    </a:moveTo>
                    <a:cubicBezTo>
                      <a:pt x="349" y="15"/>
                      <a:pt x="349" y="15"/>
                      <a:pt x="349" y="15"/>
                    </a:cubicBezTo>
                    <a:close/>
                    <a:moveTo>
                      <a:pt x="325" y="19"/>
                    </a:moveTo>
                    <a:cubicBezTo>
                      <a:pt x="326" y="18"/>
                      <a:pt x="325" y="19"/>
                      <a:pt x="325" y="19"/>
                    </a:cubicBezTo>
                    <a:cubicBezTo>
                      <a:pt x="325" y="19"/>
                      <a:pt x="325" y="19"/>
                      <a:pt x="325" y="20"/>
                    </a:cubicBezTo>
                    <a:cubicBezTo>
                      <a:pt x="324" y="19"/>
                      <a:pt x="322" y="20"/>
                      <a:pt x="322" y="21"/>
                    </a:cubicBezTo>
                    <a:cubicBezTo>
                      <a:pt x="324" y="21"/>
                      <a:pt x="325" y="20"/>
                      <a:pt x="327" y="21"/>
                    </a:cubicBezTo>
                    <a:cubicBezTo>
                      <a:pt x="326" y="21"/>
                      <a:pt x="327" y="22"/>
                      <a:pt x="327" y="22"/>
                    </a:cubicBezTo>
                    <a:cubicBezTo>
                      <a:pt x="328" y="23"/>
                      <a:pt x="329" y="21"/>
                      <a:pt x="330" y="20"/>
                    </a:cubicBezTo>
                    <a:cubicBezTo>
                      <a:pt x="330" y="21"/>
                      <a:pt x="331" y="22"/>
                      <a:pt x="331" y="21"/>
                    </a:cubicBezTo>
                    <a:cubicBezTo>
                      <a:pt x="331" y="21"/>
                      <a:pt x="331" y="20"/>
                      <a:pt x="331" y="20"/>
                    </a:cubicBezTo>
                    <a:cubicBezTo>
                      <a:pt x="331" y="21"/>
                      <a:pt x="332" y="20"/>
                      <a:pt x="332" y="20"/>
                    </a:cubicBezTo>
                    <a:cubicBezTo>
                      <a:pt x="333" y="21"/>
                      <a:pt x="332" y="21"/>
                      <a:pt x="333" y="22"/>
                    </a:cubicBezTo>
                    <a:cubicBezTo>
                      <a:pt x="334" y="21"/>
                      <a:pt x="334" y="21"/>
                      <a:pt x="335" y="20"/>
                    </a:cubicBezTo>
                    <a:cubicBezTo>
                      <a:pt x="335" y="21"/>
                      <a:pt x="337" y="21"/>
                      <a:pt x="337" y="22"/>
                    </a:cubicBezTo>
                    <a:cubicBezTo>
                      <a:pt x="336" y="22"/>
                      <a:pt x="335" y="23"/>
                      <a:pt x="336" y="23"/>
                    </a:cubicBezTo>
                    <a:cubicBezTo>
                      <a:pt x="336" y="22"/>
                      <a:pt x="337" y="22"/>
                      <a:pt x="338" y="22"/>
                    </a:cubicBezTo>
                    <a:cubicBezTo>
                      <a:pt x="338" y="22"/>
                      <a:pt x="337" y="21"/>
                      <a:pt x="338" y="21"/>
                    </a:cubicBezTo>
                    <a:cubicBezTo>
                      <a:pt x="338" y="21"/>
                      <a:pt x="338" y="22"/>
                      <a:pt x="339" y="22"/>
                    </a:cubicBezTo>
                    <a:cubicBezTo>
                      <a:pt x="339" y="22"/>
                      <a:pt x="339" y="22"/>
                      <a:pt x="340" y="21"/>
                    </a:cubicBezTo>
                    <a:cubicBezTo>
                      <a:pt x="340" y="21"/>
                      <a:pt x="340" y="22"/>
                      <a:pt x="341" y="22"/>
                    </a:cubicBezTo>
                    <a:cubicBezTo>
                      <a:pt x="341" y="21"/>
                      <a:pt x="342" y="21"/>
                      <a:pt x="341" y="21"/>
                    </a:cubicBezTo>
                    <a:cubicBezTo>
                      <a:pt x="341" y="20"/>
                      <a:pt x="340" y="20"/>
                      <a:pt x="340" y="20"/>
                    </a:cubicBezTo>
                    <a:cubicBezTo>
                      <a:pt x="338" y="20"/>
                      <a:pt x="337" y="20"/>
                      <a:pt x="336" y="19"/>
                    </a:cubicBezTo>
                    <a:cubicBezTo>
                      <a:pt x="335" y="19"/>
                      <a:pt x="336" y="20"/>
                      <a:pt x="335" y="20"/>
                    </a:cubicBezTo>
                    <a:cubicBezTo>
                      <a:pt x="334" y="19"/>
                      <a:pt x="332" y="20"/>
                      <a:pt x="331" y="19"/>
                    </a:cubicBezTo>
                    <a:cubicBezTo>
                      <a:pt x="330" y="19"/>
                      <a:pt x="328" y="19"/>
                      <a:pt x="328" y="20"/>
                    </a:cubicBezTo>
                    <a:cubicBezTo>
                      <a:pt x="328" y="18"/>
                      <a:pt x="326" y="20"/>
                      <a:pt x="325" y="19"/>
                    </a:cubicBezTo>
                    <a:close/>
                    <a:moveTo>
                      <a:pt x="335" y="12"/>
                    </a:moveTo>
                    <a:cubicBezTo>
                      <a:pt x="335" y="13"/>
                      <a:pt x="335" y="13"/>
                      <a:pt x="335" y="13"/>
                    </a:cubicBezTo>
                    <a:cubicBezTo>
                      <a:pt x="336" y="13"/>
                      <a:pt x="336" y="14"/>
                      <a:pt x="336" y="14"/>
                    </a:cubicBezTo>
                    <a:cubicBezTo>
                      <a:pt x="337" y="14"/>
                      <a:pt x="338" y="14"/>
                      <a:pt x="338" y="14"/>
                    </a:cubicBezTo>
                    <a:cubicBezTo>
                      <a:pt x="337" y="13"/>
                      <a:pt x="336" y="13"/>
                      <a:pt x="335" y="12"/>
                    </a:cubicBezTo>
                    <a:close/>
                    <a:moveTo>
                      <a:pt x="268" y="97"/>
                    </a:moveTo>
                    <a:cubicBezTo>
                      <a:pt x="268" y="97"/>
                      <a:pt x="268" y="97"/>
                      <a:pt x="268" y="97"/>
                    </a:cubicBezTo>
                    <a:close/>
                    <a:moveTo>
                      <a:pt x="332" y="13"/>
                    </a:moveTo>
                    <a:cubicBezTo>
                      <a:pt x="332" y="14"/>
                      <a:pt x="333" y="14"/>
                      <a:pt x="334" y="13"/>
                    </a:cubicBezTo>
                    <a:cubicBezTo>
                      <a:pt x="334" y="12"/>
                      <a:pt x="332" y="12"/>
                      <a:pt x="332" y="13"/>
                    </a:cubicBezTo>
                    <a:close/>
                    <a:moveTo>
                      <a:pt x="333" y="14"/>
                    </a:moveTo>
                    <a:cubicBezTo>
                      <a:pt x="333" y="14"/>
                      <a:pt x="333" y="14"/>
                      <a:pt x="333" y="14"/>
                    </a:cubicBezTo>
                    <a:close/>
                    <a:moveTo>
                      <a:pt x="330" y="13"/>
                    </a:moveTo>
                    <a:cubicBezTo>
                      <a:pt x="331" y="13"/>
                      <a:pt x="330" y="13"/>
                      <a:pt x="331" y="14"/>
                    </a:cubicBezTo>
                    <a:cubicBezTo>
                      <a:pt x="331" y="13"/>
                      <a:pt x="331" y="13"/>
                      <a:pt x="331" y="13"/>
                    </a:cubicBezTo>
                    <a:cubicBezTo>
                      <a:pt x="331" y="13"/>
                      <a:pt x="331" y="13"/>
                      <a:pt x="330" y="13"/>
                    </a:cubicBezTo>
                    <a:close/>
                    <a:moveTo>
                      <a:pt x="295" y="18"/>
                    </a:moveTo>
                    <a:cubicBezTo>
                      <a:pt x="295" y="18"/>
                      <a:pt x="295" y="18"/>
                      <a:pt x="296" y="18"/>
                    </a:cubicBezTo>
                    <a:cubicBezTo>
                      <a:pt x="296" y="18"/>
                      <a:pt x="296" y="18"/>
                      <a:pt x="295" y="18"/>
                    </a:cubicBezTo>
                    <a:cubicBezTo>
                      <a:pt x="295" y="18"/>
                      <a:pt x="295" y="18"/>
                      <a:pt x="295" y="18"/>
                    </a:cubicBezTo>
                    <a:cubicBezTo>
                      <a:pt x="293" y="20"/>
                      <a:pt x="290" y="18"/>
                      <a:pt x="288" y="19"/>
                    </a:cubicBezTo>
                    <a:cubicBezTo>
                      <a:pt x="288" y="19"/>
                      <a:pt x="288" y="19"/>
                      <a:pt x="287" y="18"/>
                    </a:cubicBezTo>
                    <a:cubicBezTo>
                      <a:pt x="286" y="19"/>
                      <a:pt x="285" y="18"/>
                      <a:pt x="284" y="18"/>
                    </a:cubicBezTo>
                    <a:cubicBezTo>
                      <a:pt x="284" y="18"/>
                      <a:pt x="284" y="19"/>
                      <a:pt x="284" y="19"/>
                    </a:cubicBezTo>
                    <a:cubicBezTo>
                      <a:pt x="283" y="17"/>
                      <a:pt x="281" y="18"/>
                      <a:pt x="281" y="19"/>
                    </a:cubicBezTo>
                    <a:cubicBezTo>
                      <a:pt x="281" y="19"/>
                      <a:pt x="281" y="20"/>
                      <a:pt x="282" y="20"/>
                    </a:cubicBezTo>
                    <a:cubicBezTo>
                      <a:pt x="282" y="19"/>
                      <a:pt x="283" y="19"/>
                      <a:pt x="284" y="20"/>
                    </a:cubicBezTo>
                    <a:cubicBezTo>
                      <a:pt x="284" y="19"/>
                      <a:pt x="285" y="19"/>
                      <a:pt x="285" y="19"/>
                    </a:cubicBezTo>
                    <a:cubicBezTo>
                      <a:pt x="285" y="20"/>
                      <a:pt x="285" y="20"/>
                      <a:pt x="286" y="20"/>
                    </a:cubicBezTo>
                    <a:cubicBezTo>
                      <a:pt x="287" y="19"/>
                      <a:pt x="288" y="20"/>
                      <a:pt x="289" y="21"/>
                    </a:cubicBezTo>
                    <a:cubicBezTo>
                      <a:pt x="290" y="20"/>
                      <a:pt x="289" y="20"/>
                      <a:pt x="289" y="20"/>
                    </a:cubicBezTo>
                    <a:cubicBezTo>
                      <a:pt x="290" y="20"/>
                      <a:pt x="290" y="20"/>
                      <a:pt x="290" y="20"/>
                    </a:cubicBezTo>
                    <a:cubicBezTo>
                      <a:pt x="291" y="20"/>
                      <a:pt x="291" y="20"/>
                      <a:pt x="292" y="21"/>
                    </a:cubicBezTo>
                    <a:cubicBezTo>
                      <a:pt x="292" y="20"/>
                      <a:pt x="292" y="20"/>
                      <a:pt x="293" y="19"/>
                    </a:cubicBezTo>
                    <a:cubicBezTo>
                      <a:pt x="293" y="20"/>
                      <a:pt x="294" y="20"/>
                      <a:pt x="294" y="20"/>
                    </a:cubicBezTo>
                    <a:cubicBezTo>
                      <a:pt x="294" y="20"/>
                      <a:pt x="294" y="21"/>
                      <a:pt x="294" y="21"/>
                    </a:cubicBezTo>
                    <a:cubicBezTo>
                      <a:pt x="294" y="21"/>
                      <a:pt x="295" y="21"/>
                      <a:pt x="294" y="21"/>
                    </a:cubicBezTo>
                    <a:cubicBezTo>
                      <a:pt x="295" y="21"/>
                      <a:pt x="294" y="20"/>
                      <a:pt x="294" y="20"/>
                    </a:cubicBezTo>
                    <a:cubicBezTo>
                      <a:pt x="295" y="20"/>
                      <a:pt x="295" y="20"/>
                      <a:pt x="295" y="21"/>
                    </a:cubicBezTo>
                    <a:cubicBezTo>
                      <a:pt x="296" y="20"/>
                      <a:pt x="297" y="20"/>
                      <a:pt x="298" y="21"/>
                    </a:cubicBezTo>
                    <a:cubicBezTo>
                      <a:pt x="299" y="20"/>
                      <a:pt x="300" y="20"/>
                      <a:pt x="301" y="21"/>
                    </a:cubicBezTo>
                    <a:cubicBezTo>
                      <a:pt x="302" y="20"/>
                      <a:pt x="304" y="20"/>
                      <a:pt x="305" y="20"/>
                    </a:cubicBezTo>
                    <a:cubicBezTo>
                      <a:pt x="305" y="20"/>
                      <a:pt x="305" y="21"/>
                      <a:pt x="306" y="21"/>
                    </a:cubicBezTo>
                    <a:cubicBezTo>
                      <a:pt x="306" y="21"/>
                      <a:pt x="307" y="20"/>
                      <a:pt x="308" y="21"/>
                    </a:cubicBezTo>
                    <a:cubicBezTo>
                      <a:pt x="309" y="21"/>
                      <a:pt x="309" y="21"/>
                      <a:pt x="309" y="21"/>
                    </a:cubicBezTo>
                    <a:cubicBezTo>
                      <a:pt x="310" y="21"/>
                      <a:pt x="310" y="21"/>
                      <a:pt x="310" y="21"/>
                    </a:cubicBezTo>
                    <a:cubicBezTo>
                      <a:pt x="311" y="20"/>
                      <a:pt x="312" y="21"/>
                      <a:pt x="313" y="22"/>
                    </a:cubicBezTo>
                    <a:cubicBezTo>
                      <a:pt x="314" y="21"/>
                      <a:pt x="314" y="21"/>
                      <a:pt x="314" y="21"/>
                    </a:cubicBezTo>
                    <a:cubicBezTo>
                      <a:pt x="315" y="21"/>
                      <a:pt x="315" y="21"/>
                      <a:pt x="315" y="22"/>
                    </a:cubicBezTo>
                    <a:cubicBezTo>
                      <a:pt x="316" y="21"/>
                      <a:pt x="316" y="21"/>
                      <a:pt x="316" y="21"/>
                    </a:cubicBezTo>
                    <a:cubicBezTo>
                      <a:pt x="318" y="22"/>
                      <a:pt x="319" y="21"/>
                      <a:pt x="321" y="20"/>
                    </a:cubicBezTo>
                    <a:cubicBezTo>
                      <a:pt x="320" y="19"/>
                      <a:pt x="319" y="20"/>
                      <a:pt x="319" y="19"/>
                    </a:cubicBezTo>
                    <a:cubicBezTo>
                      <a:pt x="318" y="20"/>
                      <a:pt x="318" y="20"/>
                      <a:pt x="317" y="20"/>
                    </a:cubicBezTo>
                    <a:cubicBezTo>
                      <a:pt x="316" y="20"/>
                      <a:pt x="315" y="19"/>
                      <a:pt x="314" y="20"/>
                    </a:cubicBezTo>
                    <a:cubicBezTo>
                      <a:pt x="314" y="20"/>
                      <a:pt x="314" y="20"/>
                      <a:pt x="314" y="21"/>
                    </a:cubicBezTo>
                    <a:cubicBezTo>
                      <a:pt x="314" y="20"/>
                      <a:pt x="313" y="21"/>
                      <a:pt x="313" y="20"/>
                    </a:cubicBezTo>
                    <a:cubicBezTo>
                      <a:pt x="313" y="20"/>
                      <a:pt x="314" y="19"/>
                      <a:pt x="313" y="18"/>
                    </a:cubicBezTo>
                    <a:cubicBezTo>
                      <a:pt x="313" y="18"/>
                      <a:pt x="313" y="18"/>
                      <a:pt x="313" y="18"/>
                    </a:cubicBezTo>
                    <a:cubicBezTo>
                      <a:pt x="312" y="19"/>
                      <a:pt x="312" y="19"/>
                      <a:pt x="312" y="20"/>
                    </a:cubicBezTo>
                    <a:cubicBezTo>
                      <a:pt x="311" y="19"/>
                      <a:pt x="310" y="19"/>
                      <a:pt x="309" y="18"/>
                    </a:cubicBezTo>
                    <a:cubicBezTo>
                      <a:pt x="307" y="20"/>
                      <a:pt x="305" y="19"/>
                      <a:pt x="303" y="18"/>
                    </a:cubicBezTo>
                    <a:cubicBezTo>
                      <a:pt x="303" y="19"/>
                      <a:pt x="304" y="19"/>
                      <a:pt x="303" y="20"/>
                    </a:cubicBezTo>
                    <a:cubicBezTo>
                      <a:pt x="302" y="20"/>
                      <a:pt x="301" y="18"/>
                      <a:pt x="300" y="18"/>
                    </a:cubicBezTo>
                    <a:cubicBezTo>
                      <a:pt x="300" y="20"/>
                      <a:pt x="298" y="19"/>
                      <a:pt x="297" y="19"/>
                    </a:cubicBezTo>
                    <a:cubicBezTo>
                      <a:pt x="296" y="19"/>
                      <a:pt x="297" y="19"/>
                      <a:pt x="296" y="19"/>
                    </a:cubicBezTo>
                    <a:cubicBezTo>
                      <a:pt x="296" y="19"/>
                      <a:pt x="295" y="19"/>
                      <a:pt x="295" y="18"/>
                    </a:cubicBezTo>
                    <a:close/>
                    <a:moveTo>
                      <a:pt x="275" y="73"/>
                    </a:moveTo>
                    <a:cubicBezTo>
                      <a:pt x="275" y="73"/>
                      <a:pt x="276" y="73"/>
                      <a:pt x="275" y="73"/>
                    </a:cubicBezTo>
                    <a:close/>
                    <a:moveTo>
                      <a:pt x="302" y="18"/>
                    </a:moveTo>
                    <a:cubicBezTo>
                      <a:pt x="302" y="18"/>
                      <a:pt x="303" y="19"/>
                      <a:pt x="303" y="18"/>
                    </a:cubicBezTo>
                    <a:cubicBezTo>
                      <a:pt x="303" y="18"/>
                      <a:pt x="302" y="18"/>
                      <a:pt x="302" y="18"/>
                    </a:cubicBezTo>
                    <a:close/>
                    <a:moveTo>
                      <a:pt x="302" y="18"/>
                    </a:moveTo>
                    <a:cubicBezTo>
                      <a:pt x="302" y="18"/>
                      <a:pt x="302" y="18"/>
                      <a:pt x="302" y="18"/>
                    </a:cubicBezTo>
                    <a:cubicBezTo>
                      <a:pt x="302" y="19"/>
                      <a:pt x="302" y="19"/>
                      <a:pt x="302" y="18"/>
                    </a:cubicBezTo>
                    <a:close/>
                    <a:moveTo>
                      <a:pt x="297" y="11"/>
                    </a:moveTo>
                    <a:cubicBezTo>
                      <a:pt x="297" y="11"/>
                      <a:pt x="297" y="11"/>
                      <a:pt x="297" y="11"/>
                    </a:cubicBezTo>
                    <a:cubicBezTo>
                      <a:pt x="296" y="10"/>
                      <a:pt x="295" y="11"/>
                      <a:pt x="294" y="11"/>
                    </a:cubicBezTo>
                    <a:cubicBezTo>
                      <a:pt x="294" y="12"/>
                      <a:pt x="296" y="11"/>
                      <a:pt x="297" y="11"/>
                    </a:cubicBezTo>
                    <a:close/>
                    <a:moveTo>
                      <a:pt x="277" y="19"/>
                    </a:moveTo>
                    <a:cubicBezTo>
                      <a:pt x="278" y="20"/>
                      <a:pt x="279" y="20"/>
                      <a:pt x="280" y="19"/>
                    </a:cubicBezTo>
                    <a:cubicBezTo>
                      <a:pt x="279" y="18"/>
                      <a:pt x="278" y="19"/>
                      <a:pt x="277" y="19"/>
                    </a:cubicBezTo>
                    <a:close/>
                    <a:moveTo>
                      <a:pt x="285" y="11"/>
                    </a:moveTo>
                    <a:cubicBezTo>
                      <a:pt x="285" y="10"/>
                      <a:pt x="285" y="11"/>
                      <a:pt x="285" y="11"/>
                    </a:cubicBezTo>
                    <a:cubicBezTo>
                      <a:pt x="285" y="11"/>
                      <a:pt x="286" y="11"/>
                      <a:pt x="285" y="11"/>
                    </a:cubicBezTo>
                    <a:close/>
                    <a:moveTo>
                      <a:pt x="276" y="19"/>
                    </a:moveTo>
                    <a:cubicBezTo>
                      <a:pt x="276" y="19"/>
                      <a:pt x="276" y="19"/>
                      <a:pt x="276" y="19"/>
                    </a:cubicBezTo>
                    <a:cubicBezTo>
                      <a:pt x="276" y="19"/>
                      <a:pt x="277" y="19"/>
                      <a:pt x="277" y="19"/>
                    </a:cubicBezTo>
                    <a:cubicBezTo>
                      <a:pt x="276" y="19"/>
                      <a:pt x="276" y="19"/>
                      <a:pt x="276" y="19"/>
                    </a:cubicBezTo>
                    <a:close/>
                    <a:moveTo>
                      <a:pt x="272" y="19"/>
                    </a:moveTo>
                    <a:cubicBezTo>
                      <a:pt x="273" y="19"/>
                      <a:pt x="273" y="19"/>
                      <a:pt x="274" y="19"/>
                    </a:cubicBezTo>
                    <a:cubicBezTo>
                      <a:pt x="274" y="18"/>
                      <a:pt x="275" y="20"/>
                      <a:pt x="275" y="19"/>
                    </a:cubicBezTo>
                    <a:cubicBezTo>
                      <a:pt x="274" y="19"/>
                      <a:pt x="273" y="18"/>
                      <a:pt x="272" y="19"/>
                    </a:cubicBezTo>
                    <a:close/>
                    <a:moveTo>
                      <a:pt x="270" y="18"/>
                    </a:moveTo>
                    <a:cubicBezTo>
                      <a:pt x="270" y="18"/>
                      <a:pt x="269" y="18"/>
                      <a:pt x="269" y="17"/>
                    </a:cubicBezTo>
                    <a:cubicBezTo>
                      <a:pt x="270" y="18"/>
                      <a:pt x="270" y="17"/>
                      <a:pt x="270" y="17"/>
                    </a:cubicBezTo>
                    <a:cubicBezTo>
                      <a:pt x="270" y="17"/>
                      <a:pt x="269" y="16"/>
                      <a:pt x="269" y="16"/>
                    </a:cubicBezTo>
                    <a:cubicBezTo>
                      <a:pt x="268" y="16"/>
                      <a:pt x="268" y="16"/>
                      <a:pt x="268" y="17"/>
                    </a:cubicBezTo>
                    <a:cubicBezTo>
                      <a:pt x="267" y="16"/>
                      <a:pt x="266" y="17"/>
                      <a:pt x="265" y="17"/>
                    </a:cubicBezTo>
                    <a:cubicBezTo>
                      <a:pt x="264" y="17"/>
                      <a:pt x="265" y="18"/>
                      <a:pt x="264" y="19"/>
                    </a:cubicBezTo>
                    <a:cubicBezTo>
                      <a:pt x="265" y="19"/>
                      <a:pt x="266" y="19"/>
                      <a:pt x="267" y="20"/>
                    </a:cubicBezTo>
                    <a:cubicBezTo>
                      <a:pt x="267" y="19"/>
                      <a:pt x="269" y="20"/>
                      <a:pt x="270" y="19"/>
                    </a:cubicBezTo>
                    <a:cubicBezTo>
                      <a:pt x="270" y="19"/>
                      <a:pt x="270" y="19"/>
                      <a:pt x="270" y="18"/>
                    </a:cubicBezTo>
                    <a:cubicBezTo>
                      <a:pt x="270" y="19"/>
                      <a:pt x="271" y="19"/>
                      <a:pt x="271" y="18"/>
                    </a:cubicBezTo>
                    <a:cubicBezTo>
                      <a:pt x="271" y="19"/>
                      <a:pt x="270" y="18"/>
                      <a:pt x="270" y="18"/>
                    </a:cubicBezTo>
                    <a:close/>
                    <a:moveTo>
                      <a:pt x="269" y="11"/>
                    </a:moveTo>
                    <a:cubicBezTo>
                      <a:pt x="269" y="11"/>
                      <a:pt x="269" y="11"/>
                      <a:pt x="269" y="11"/>
                    </a:cubicBezTo>
                    <a:cubicBezTo>
                      <a:pt x="269" y="11"/>
                      <a:pt x="270" y="11"/>
                      <a:pt x="270" y="11"/>
                    </a:cubicBezTo>
                    <a:cubicBezTo>
                      <a:pt x="270" y="11"/>
                      <a:pt x="269" y="10"/>
                      <a:pt x="269" y="11"/>
                    </a:cubicBezTo>
                    <a:close/>
                    <a:moveTo>
                      <a:pt x="262" y="19"/>
                    </a:moveTo>
                    <a:cubicBezTo>
                      <a:pt x="263" y="19"/>
                      <a:pt x="263" y="19"/>
                      <a:pt x="263" y="19"/>
                    </a:cubicBezTo>
                    <a:cubicBezTo>
                      <a:pt x="263" y="19"/>
                      <a:pt x="263" y="19"/>
                      <a:pt x="262" y="19"/>
                    </a:cubicBezTo>
                    <a:close/>
                    <a:moveTo>
                      <a:pt x="261" y="20"/>
                    </a:moveTo>
                    <a:cubicBezTo>
                      <a:pt x="260" y="19"/>
                      <a:pt x="262" y="20"/>
                      <a:pt x="261" y="20"/>
                    </a:cubicBezTo>
                    <a:close/>
                    <a:moveTo>
                      <a:pt x="259" y="18"/>
                    </a:moveTo>
                    <a:cubicBezTo>
                      <a:pt x="259" y="18"/>
                      <a:pt x="259" y="19"/>
                      <a:pt x="259" y="19"/>
                    </a:cubicBezTo>
                    <a:cubicBezTo>
                      <a:pt x="259" y="19"/>
                      <a:pt x="260" y="19"/>
                      <a:pt x="260" y="19"/>
                    </a:cubicBezTo>
                    <a:cubicBezTo>
                      <a:pt x="260" y="18"/>
                      <a:pt x="259" y="18"/>
                      <a:pt x="259" y="18"/>
                    </a:cubicBezTo>
                    <a:close/>
                    <a:moveTo>
                      <a:pt x="256" y="18"/>
                    </a:moveTo>
                    <a:cubicBezTo>
                      <a:pt x="255" y="19"/>
                      <a:pt x="257" y="20"/>
                      <a:pt x="257" y="19"/>
                    </a:cubicBezTo>
                    <a:cubicBezTo>
                      <a:pt x="257" y="18"/>
                      <a:pt x="257" y="18"/>
                      <a:pt x="256" y="18"/>
                    </a:cubicBezTo>
                    <a:close/>
                    <a:moveTo>
                      <a:pt x="255" y="19"/>
                    </a:moveTo>
                    <a:cubicBezTo>
                      <a:pt x="255" y="19"/>
                      <a:pt x="255" y="20"/>
                      <a:pt x="255" y="20"/>
                    </a:cubicBezTo>
                    <a:cubicBezTo>
                      <a:pt x="255" y="20"/>
                      <a:pt x="255" y="20"/>
                      <a:pt x="256" y="20"/>
                    </a:cubicBezTo>
                    <a:cubicBezTo>
                      <a:pt x="256" y="20"/>
                      <a:pt x="256" y="20"/>
                      <a:pt x="256" y="20"/>
                    </a:cubicBezTo>
                    <a:cubicBezTo>
                      <a:pt x="256" y="20"/>
                      <a:pt x="256" y="19"/>
                      <a:pt x="255" y="19"/>
                    </a:cubicBezTo>
                    <a:close/>
                    <a:moveTo>
                      <a:pt x="253" y="10"/>
                    </a:moveTo>
                    <a:cubicBezTo>
                      <a:pt x="253" y="11"/>
                      <a:pt x="253" y="11"/>
                      <a:pt x="253" y="11"/>
                    </a:cubicBezTo>
                    <a:cubicBezTo>
                      <a:pt x="253" y="11"/>
                      <a:pt x="253" y="11"/>
                      <a:pt x="254" y="10"/>
                    </a:cubicBezTo>
                    <a:cubicBezTo>
                      <a:pt x="253" y="10"/>
                      <a:pt x="253" y="10"/>
                      <a:pt x="253" y="10"/>
                    </a:cubicBezTo>
                    <a:close/>
                    <a:moveTo>
                      <a:pt x="244" y="20"/>
                    </a:moveTo>
                    <a:cubicBezTo>
                      <a:pt x="244" y="19"/>
                      <a:pt x="245" y="20"/>
                      <a:pt x="244" y="20"/>
                    </a:cubicBezTo>
                    <a:close/>
                    <a:moveTo>
                      <a:pt x="237" y="18"/>
                    </a:moveTo>
                    <a:cubicBezTo>
                      <a:pt x="236" y="18"/>
                      <a:pt x="235" y="18"/>
                      <a:pt x="236" y="19"/>
                    </a:cubicBezTo>
                    <a:cubicBezTo>
                      <a:pt x="236" y="18"/>
                      <a:pt x="237" y="18"/>
                      <a:pt x="238" y="18"/>
                    </a:cubicBezTo>
                    <a:cubicBezTo>
                      <a:pt x="237" y="18"/>
                      <a:pt x="237" y="18"/>
                      <a:pt x="237" y="18"/>
                    </a:cubicBezTo>
                    <a:close/>
                    <a:moveTo>
                      <a:pt x="208" y="18"/>
                    </a:moveTo>
                    <a:cubicBezTo>
                      <a:pt x="208" y="18"/>
                      <a:pt x="208" y="18"/>
                      <a:pt x="207" y="19"/>
                    </a:cubicBezTo>
                    <a:cubicBezTo>
                      <a:pt x="208" y="19"/>
                      <a:pt x="208" y="19"/>
                      <a:pt x="208" y="19"/>
                    </a:cubicBezTo>
                    <a:cubicBezTo>
                      <a:pt x="208" y="19"/>
                      <a:pt x="209" y="18"/>
                      <a:pt x="208" y="18"/>
                    </a:cubicBezTo>
                    <a:close/>
                    <a:moveTo>
                      <a:pt x="186" y="18"/>
                    </a:moveTo>
                    <a:cubicBezTo>
                      <a:pt x="185" y="18"/>
                      <a:pt x="186" y="19"/>
                      <a:pt x="186" y="19"/>
                    </a:cubicBezTo>
                    <a:cubicBezTo>
                      <a:pt x="186" y="18"/>
                      <a:pt x="186" y="19"/>
                      <a:pt x="187" y="18"/>
                    </a:cubicBezTo>
                    <a:cubicBezTo>
                      <a:pt x="186" y="18"/>
                      <a:pt x="186" y="18"/>
                      <a:pt x="186" y="18"/>
                    </a:cubicBezTo>
                    <a:close/>
                    <a:moveTo>
                      <a:pt x="184" y="16"/>
                    </a:moveTo>
                    <a:cubicBezTo>
                      <a:pt x="183" y="16"/>
                      <a:pt x="184" y="17"/>
                      <a:pt x="185" y="17"/>
                    </a:cubicBezTo>
                    <a:cubicBezTo>
                      <a:pt x="185" y="17"/>
                      <a:pt x="185" y="16"/>
                      <a:pt x="184" y="16"/>
                    </a:cubicBezTo>
                    <a:close/>
                    <a:moveTo>
                      <a:pt x="182" y="16"/>
                    </a:moveTo>
                    <a:cubicBezTo>
                      <a:pt x="182" y="16"/>
                      <a:pt x="183" y="16"/>
                      <a:pt x="183" y="16"/>
                    </a:cubicBezTo>
                    <a:cubicBezTo>
                      <a:pt x="183" y="15"/>
                      <a:pt x="182" y="16"/>
                      <a:pt x="182" y="16"/>
                    </a:cubicBezTo>
                    <a:close/>
                    <a:moveTo>
                      <a:pt x="168" y="23"/>
                    </a:moveTo>
                    <a:cubicBezTo>
                      <a:pt x="168" y="24"/>
                      <a:pt x="168" y="24"/>
                      <a:pt x="168" y="25"/>
                    </a:cubicBezTo>
                    <a:cubicBezTo>
                      <a:pt x="169" y="25"/>
                      <a:pt x="169" y="24"/>
                      <a:pt x="170" y="24"/>
                    </a:cubicBezTo>
                    <a:cubicBezTo>
                      <a:pt x="169" y="23"/>
                      <a:pt x="169" y="23"/>
                      <a:pt x="168" y="23"/>
                    </a:cubicBezTo>
                    <a:close/>
                    <a:moveTo>
                      <a:pt x="124" y="76"/>
                    </a:moveTo>
                    <a:cubicBezTo>
                      <a:pt x="123" y="75"/>
                      <a:pt x="124" y="76"/>
                      <a:pt x="124" y="76"/>
                    </a:cubicBezTo>
                    <a:close/>
                    <a:moveTo>
                      <a:pt x="171" y="16"/>
                    </a:moveTo>
                    <a:cubicBezTo>
                      <a:pt x="171" y="16"/>
                      <a:pt x="171" y="16"/>
                      <a:pt x="170" y="16"/>
                    </a:cubicBezTo>
                    <a:cubicBezTo>
                      <a:pt x="171" y="16"/>
                      <a:pt x="171" y="16"/>
                      <a:pt x="171" y="16"/>
                    </a:cubicBezTo>
                    <a:cubicBezTo>
                      <a:pt x="171" y="16"/>
                      <a:pt x="171" y="16"/>
                      <a:pt x="171" y="16"/>
                    </a:cubicBezTo>
                    <a:close/>
                    <a:moveTo>
                      <a:pt x="169" y="16"/>
                    </a:moveTo>
                    <a:cubicBezTo>
                      <a:pt x="169" y="16"/>
                      <a:pt x="170" y="16"/>
                      <a:pt x="169" y="16"/>
                    </a:cubicBezTo>
                    <a:close/>
                    <a:moveTo>
                      <a:pt x="169" y="15"/>
                    </a:moveTo>
                    <a:cubicBezTo>
                      <a:pt x="168" y="14"/>
                      <a:pt x="169" y="15"/>
                      <a:pt x="169" y="15"/>
                    </a:cubicBezTo>
                    <a:close/>
                    <a:moveTo>
                      <a:pt x="167" y="15"/>
                    </a:moveTo>
                    <a:cubicBezTo>
                      <a:pt x="168" y="15"/>
                      <a:pt x="168" y="15"/>
                      <a:pt x="168" y="15"/>
                    </a:cubicBezTo>
                    <a:cubicBezTo>
                      <a:pt x="168" y="15"/>
                      <a:pt x="168" y="14"/>
                      <a:pt x="167" y="15"/>
                    </a:cubicBezTo>
                    <a:close/>
                    <a:moveTo>
                      <a:pt x="155" y="16"/>
                    </a:moveTo>
                    <a:cubicBezTo>
                      <a:pt x="155" y="17"/>
                      <a:pt x="155" y="17"/>
                      <a:pt x="154" y="17"/>
                    </a:cubicBezTo>
                    <a:cubicBezTo>
                      <a:pt x="155" y="17"/>
                      <a:pt x="156" y="17"/>
                      <a:pt x="155" y="16"/>
                    </a:cubicBezTo>
                    <a:close/>
                    <a:moveTo>
                      <a:pt x="135" y="6"/>
                    </a:moveTo>
                    <a:cubicBezTo>
                      <a:pt x="135" y="6"/>
                      <a:pt x="134" y="7"/>
                      <a:pt x="134" y="7"/>
                    </a:cubicBezTo>
                    <a:cubicBezTo>
                      <a:pt x="135" y="7"/>
                      <a:pt x="135" y="7"/>
                      <a:pt x="135" y="7"/>
                    </a:cubicBezTo>
                    <a:cubicBezTo>
                      <a:pt x="135" y="7"/>
                      <a:pt x="135" y="7"/>
                      <a:pt x="135" y="6"/>
                    </a:cubicBezTo>
                    <a:close/>
                    <a:moveTo>
                      <a:pt x="125" y="18"/>
                    </a:moveTo>
                    <a:cubicBezTo>
                      <a:pt x="124" y="18"/>
                      <a:pt x="125" y="18"/>
                      <a:pt x="125" y="18"/>
                    </a:cubicBezTo>
                    <a:close/>
                    <a:moveTo>
                      <a:pt x="133" y="6"/>
                    </a:moveTo>
                    <a:cubicBezTo>
                      <a:pt x="133" y="6"/>
                      <a:pt x="132" y="6"/>
                      <a:pt x="132" y="7"/>
                    </a:cubicBezTo>
                    <a:cubicBezTo>
                      <a:pt x="132" y="7"/>
                      <a:pt x="132" y="7"/>
                      <a:pt x="132" y="7"/>
                    </a:cubicBezTo>
                    <a:cubicBezTo>
                      <a:pt x="133" y="7"/>
                      <a:pt x="133" y="6"/>
                      <a:pt x="133" y="6"/>
                    </a:cubicBezTo>
                    <a:cubicBezTo>
                      <a:pt x="133" y="6"/>
                      <a:pt x="133" y="6"/>
                      <a:pt x="133" y="6"/>
                    </a:cubicBezTo>
                    <a:close/>
                    <a:moveTo>
                      <a:pt x="131" y="6"/>
                    </a:moveTo>
                    <a:cubicBezTo>
                      <a:pt x="130" y="7"/>
                      <a:pt x="131" y="7"/>
                      <a:pt x="131" y="7"/>
                    </a:cubicBezTo>
                    <a:cubicBezTo>
                      <a:pt x="131" y="6"/>
                      <a:pt x="131" y="6"/>
                      <a:pt x="131" y="6"/>
                    </a:cubicBezTo>
                    <a:close/>
                    <a:moveTo>
                      <a:pt x="123" y="7"/>
                    </a:moveTo>
                    <a:cubicBezTo>
                      <a:pt x="123" y="7"/>
                      <a:pt x="122" y="7"/>
                      <a:pt x="123" y="7"/>
                    </a:cubicBezTo>
                    <a:cubicBezTo>
                      <a:pt x="122" y="8"/>
                      <a:pt x="123" y="8"/>
                      <a:pt x="123" y="7"/>
                    </a:cubicBezTo>
                    <a:close/>
                    <a:moveTo>
                      <a:pt x="102" y="19"/>
                    </a:moveTo>
                    <a:cubicBezTo>
                      <a:pt x="102" y="19"/>
                      <a:pt x="102" y="19"/>
                      <a:pt x="102" y="20"/>
                    </a:cubicBezTo>
                    <a:cubicBezTo>
                      <a:pt x="103" y="20"/>
                      <a:pt x="103" y="20"/>
                      <a:pt x="103" y="19"/>
                    </a:cubicBezTo>
                    <a:cubicBezTo>
                      <a:pt x="102" y="19"/>
                      <a:pt x="103" y="19"/>
                      <a:pt x="102" y="19"/>
                    </a:cubicBezTo>
                    <a:close/>
                    <a:moveTo>
                      <a:pt x="100" y="12"/>
                    </a:moveTo>
                    <a:cubicBezTo>
                      <a:pt x="100" y="13"/>
                      <a:pt x="101" y="13"/>
                      <a:pt x="101" y="13"/>
                    </a:cubicBezTo>
                    <a:cubicBezTo>
                      <a:pt x="101" y="12"/>
                      <a:pt x="100" y="12"/>
                      <a:pt x="100" y="12"/>
                    </a:cubicBezTo>
                    <a:close/>
                    <a:moveTo>
                      <a:pt x="98" y="14"/>
                    </a:moveTo>
                    <a:cubicBezTo>
                      <a:pt x="98" y="14"/>
                      <a:pt x="99" y="14"/>
                      <a:pt x="99" y="14"/>
                    </a:cubicBezTo>
                    <a:cubicBezTo>
                      <a:pt x="99" y="14"/>
                      <a:pt x="98" y="13"/>
                      <a:pt x="98" y="14"/>
                    </a:cubicBezTo>
                    <a:close/>
                    <a:moveTo>
                      <a:pt x="101" y="12"/>
                    </a:moveTo>
                    <a:cubicBezTo>
                      <a:pt x="100" y="12"/>
                      <a:pt x="101" y="12"/>
                      <a:pt x="101" y="12"/>
                    </a:cubicBezTo>
                    <a:close/>
                    <a:moveTo>
                      <a:pt x="420" y="188"/>
                    </a:moveTo>
                    <a:cubicBezTo>
                      <a:pt x="418" y="186"/>
                      <a:pt x="416" y="188"/>
                      <a:pt x="414" y="187"/>
                    </a:cubicBezTo>
                    <a:cubicBezTo>
                      <a:pt x="414" y="187"/>
                      <a:pt x="414" y="188"/>
                      <a:pt x="414" y="188"/>
                    </a:cubicBezTo>
                    <a:cubicBezTo>
                      <a:pt x="413" y="189"/>
                      <a:pt x="412" y="188"/>
                      <a:pt x="411" y="188"/>
                    </a:cubicBezTo>
                    <a:cubicBezTo>
                      <a:pt x="411" y="188"/>
                      <a:pt x="412" y="188"/>
                      <a:pt x="412" y="187"/>
                    </a:cubicBezTo>
                    <a:cubicBezTo>
                      <a:pt x="411" y="187"/>
                      <a:pt x="410" y="187"/>
                      <a:pt x="410" y="188"/>
                    </a:cubicBezTo>
                    <a:cubicBezTo>
                      <a:pt x="409" y="188"/>
                      <a:pt x="408" y="188"/>
                      <a:pt x="408" y="188"/>
                    </a:cubicBezTo>
                    <a:cubicBezTo>
                      <a:pt x="407" y="188"/>
                      <a:pt x="408" y="188"/>
                      <a:pt x="408" y="187"/>
                    </a:cubicBezTo>
                    <a:cubicBezTo>
                      <a:pt x="405" y="187"/>
                      <a:pt x="402" y="185"/>
                      <a:pt x="400" y="187"/>
                    </a:cubicBezTo>
                    <a:cubicBezTo>
                      <a:pt x="400" y="187"/>
                      <a:pt x="399" y="187"/>
                      <a:pt x="399" y="186"/>
                    </a:cubicBezTo>
                    <a:cubicBezTo>
                      <a:pt x="399" y="186"/>
                      <a:pt x="399" y="187"/>
                      <a:pt x="398" y="187"/>
                    </a:cubicBezTo>
                    <a:cubicBezTo>
                      <a:pt x="398" y="187"/>
                      <a:pt x="397" y="187"/>
                      <a:pt x="397" y="186"/>
                    </a:cubicBezTo>
                    <a:cubicBezTo>
                      <a:pt x="394" y="187"/>
                      <a:pt x="392" y="186"/>
                      <a:pt x="389" y="187"/>
                    </a:cubicBezTo>
                    <a:cubicBezTo>
                      <a:pt x="389" y="187"/>
                      <a:pt x="388" y="187"/>
                      <a:pt x="388" y="186"/>
                    </a:cubicBezTo>
                    <a:cubicBezTo>
                      <a:pt x="386" y="186"/>
                      <a:pt x="384" y="186"/>
                      <a:pt x="382" y="186"/>
                    </a:cubicBezTo>
                    <a:cubicBezTo>
                      <a:pt x="381" y="185"/>
                      <a:pt x="380" y="186"/>
                      <a:pt x="379" y="187"/>
                    </a:cubicBezTo>
                    <a:cubicBezTo>
                      <a:pt x="378" y="186"/>
                      <a:pt x="377" y="186"/>
                      <a:pt x="377" y="187"/>
                    </a:cubicBezTo>
                    <a:cubicBezTo>
                      <a:pt x="376" y="186"/>
                      <a:pt x="375" y="187"/>
                      <a:pt x="374" y="186"/>
                    </a:cubicBezTo>
                    <a:cubicBezTo>
                      <a:pt x="373" y="186"/>
                      <a:pt x="372" y="187"/>
                      <a:pt x="372" y="186"/>
                    </a:cubicBezTo>
                    <a:cubicBezTo>
                      <a:pt x="373" y="186"/>
                      <a:pt x="374" y="185"/>
                      <a:pt x="376" y="186"/>
                    </a:cubicBezTo>
                    <a:cubicBezTo>
                      <a:pt x="378" y="185"/>
                      <a:pt x="380" y="185"/>
                      <a:pt x="382" y="186"/>
                    </a:cubicBezTo>
                    <a:cubicBezTo>
                      <a:pt x="382" y="185"/>
                      <a:pt x="383" y="185"/>
                      <a:pt x="384" y="185"/>
                    </a:cubicBezTo>
                    <a:cubicBezTo>
                      <a:pt x="384" y="185"/>
                      <a:pt x="384" y="185"/>
                      <a:pt x="383" y="184"/>
                    </a:cubicBezTo>
                    <a:cubicBezTo>
                      <a:pt x="384" y="184"/>
                      <a:pt x="384" y="184"/>
                      <a:pt x="385" y="184"/>
                    </a:cubicBezTo>
                    <a:cubicBezTo>
                      <a:pt x="385" y="184"/>
                      <a:pt x="386" y="185"/>
                      <a:pt x="386" y="185"/>
                    </a:cubicBezTo>
                    <a:cubicBezTo>
                      <a:pt x="388" y="183"/>
                      <a:pt x="389" y="182"/>
                      <a:pt x="391" y="183"/>
                    </a:cubicBezTo>
                    <a:cubicBezTo>
                      <a:pt x="391" y="183"/>
                      <a:pt x="390" y="183"/>
                      <a:pt x="391" y="184"/>
                    </a:cubicBezTo>
                    <a:cubicBezTo>
                      <a:pt x="391" y="184"/>
                      <a:pt x="392" y="184"/>
                      <a:pt x="392" y="184"/>
                    </a:cubicBezTo>
                    <a:cubicBezTo>
                      <a:pt x="393" y="185"/>
                      <a:pt x="395" y="185"/>
                      <a:pt x="397" y="185"/>
                    </a:cubicBezTo>
                    <a:cubicBezTo>
                      <a:pt x="397" y="184"/>
                      <a:pt x="395" y="185"/>
                      <a:pt x="396" y="184"/>
                    </a:cubicBezTo>
                    <a:cubicBezTo>
                      <a:pt x="398" y="185"/>
                      <a:pt x="399" y="182"/>
                      <a:pt x="402" y="184"/>
                    </a:cubicBezTo>
                    <a:cubicBezTo>
                      <a:pt x="402" y="184"/>
                      <a:pt x="402" y="183"/>
                      <a:pt x="402" y="183"/>
                    </a:cubicBezTo>
                    <a:cubicBezTo>
                      <a:pt x="404" y="184"/>
                      <a:pt x="405" y="184"/>
                      <a:pt x="407" y="183"/>
                    </a:cubicBezTo>
                    <a:cubicBezTo>
                      <a:pt x="406" y="182"/>
                      <a:pt x="404" y="183"/>
                      <a:pt x="403" y="182"/>
                    </a:cubicBezTo>
                    <a:cubicBezTo>
                      <a:pt x="401" y="183"/>
                      <a:pt x="399" y="182"/>
                      <a:pt x="398" y="183"/>
                    </a:cubicBezTo>
                    <a:cubicBezTo>
                      <a:pt x="396" y="181"/>
                      <a:pt x="394" y="184"/>
                      <a:pt x="392" y="182"/>
                    </a:cubicBezTo>
                    <a:cubicBezTo>
                      <a:pt x="392" y="182"/>
                      <a:pt x="392" y="183"/>
                      <a:pt x="392" y="183"/>
                    </a:cubicBezTo>
                    <a:cubicBezTo>
                      <a:pt x="390" y="181"/>
                      <a:pt x="389" y="183"/>
                      <a:pt x="386" y="182"/>
                    </a:cubicBezTo>
                    <a:cubicBezTo>
                      <a:pt x="386" y="182"/>
                      <a:pt x="385" y="182"/>
                      <a:pt x="384" y="183"/>
                    </a:cubicBezTo>
                    <a:cubicBezTo>
                      <a:pt x="383" y="182"/>
                      <a:pt x="382" y="183"/>
                      <a:pt x="382" y="182"/>
                    </a:cubicBezTo>
                    <a:cubicBezTo>
                      <a:pt x="381" y="181"/>
                      <a:pt x="381" y="183"/>
                      <a:pt x="381" y="182"/>
                    </a:cubicBezTo>
                    <a:cubicBezTo>
                      <a:pt x="381" y="182"/>
                      <a:pt x="380" y="182"/>
                      <a:pt x="380" y="182"/>
                    </a:cubicBezTo>
                    <a:cubicBezTo>
                      <a:pt x="380" y="182"/>
                      <a:pt x="378" y="182"/>
                      <a:pt x="378" y="183"/>
                    </a:cubicBezTo>
                    <a:cubicBezTo>
                      <a:pt x="376" y="182"/>
                      <a:pt x="374" y="182"/>
                      <a:pt x="371" y="182"/>
                    </a:cubicBezTo>
                    <a:cubicBezTo>
                      <a:pt x="371" y="182"/>
                      <a:pt x="372" y="183"/>
                      <a:pt x="372" y="183"/>
                    </a:cubicBezTo>
                    <a:cubicBezTo>
                      <a:pt x="371" y="183"/>
                      <a:pt x="371" y="182"/>
                      <a:pt x="370" y="182"/>
                    </a:cubicBezTo>
                    <a:cubicBezTo>
                      <a:pt x="369" y="182"/>
                      <a:pt x="369" y="182"/>
                      <a:pt x="368" y="183"/>
                    </a:cubicBezTo>
                    <a:cubicBezTo>
                      <a:pt x="367" y="181"/>
                      <a:pt x="366" y="182"/>
                      <a:pt x="364" y="183"/>
                    </a:cubicBezTo>
                    <a:cubicBezTo>
                      <a:pt x="362" y="181"/>
                      <a:pt x="360" y="183"/>
                      <a:pt x="357" y="182"/>
                    </a:cubicBezTo>
                    <a:cubicBezTo>
                      <a:pt x="355" y="182"/>
                      <a:pt x="353" y="182"/>
                      <a:pt x="351" y="182"/>
                    </a:cubicBezTo>
                    <a:cubicBezTo>
                      <a:pt x="350" y="182"/>
                      <a:pt x="349" y="183"/>
                      <a:pt x="349" y="182"/>
                    </a:cubicBezTo>
                    <a:cubicBezTo>
                      <a:pt x="348" y="182"/>
                      <a:pt x="348" y="183"/>
                      <a:pt x="347" y="183"/>
                    </a:cubicBezTo>
                    <a:cubicBezTo>
                      <a:pt x="347" y="183"/>
                      <a:pt x="346" y="182"/>
                      <a:pt x="346" y="182"/>
                    </a:cubicBezTo>
                    <a:cubicBezTo>
                      <a:pt x="346" y="182"/>
                      <a:pt x="345" y="183"/>
                      <a:pt x="345" y="182"/>
                    </a:cubicBezTo>
                    <a:cubicBezTo>
                      <a:pt x="345" y="182"/>
                      <a:pt x="344" y="182"/>
                      <a:pt x="344" y="182"/>
                    </a:cubicBezTo>
                    <a:cubicBezTo>
                      <a:pt x="341" y="183"/>
                      <a:pt x="339" y="182"/>
                      <a:pt x="336" y="182"/>
                    </a:cubicBezTo>
                    <a:cubicBezTo>
                      <a:pt x="336" y="182"/>
                      <a:pt x="336" y="183"/>
                      <a:pt x="336" y="182"/>
                    </a:cubicBezTo>
                    <a:cubicBezTo>
                      <a:pt x="331" y="181"/>
                      <a:pt x="326" y="183"/>
                      <a:pt x="321" y="182"/>
                    </a:cubicBezTo>
                    <a:cubicBezTo>
                      <a:pt x="318" y="183"/>
                      <a:pt x="314" y="182"/>
                      <a:pt x="311" y="182"/>
                    </a:cubicBezTo>
                    <a:cubicBezTo>
                      <a:pt x="310" y="183"/>
                      <a:pt x="310" y="182"/>
                      <a:pt x="309" y="183"/>
                    </a:cubicBezTo>
                    <a:cubicBezTo>
                      <a:pt x="308" y="182"/>
                      <a:pt x="307" y="182"/>
                      <a:pt x="307" y="183"/>
                    </a:cubicBezTo>
                    <a:cubicBezTo>
                      <a:pt x="299" y="183"/>
                      <a:pt x="292" y="183"/>
                      <a:pt x="284" y="183"/>
                    </a:cubicBezTo>
                    <a:cubicBezTo>
                      <a:pt x="279" y="184"/>
                      <a:pt x="274" y="182"/>
                      <a:pt x="269" y="183"/>
                    </a:cubicBezTo>
                    <a:cubicBezTo>
                      <a:pt x="268" y="182"/>
                      <a:pt x="267" y="183"/>
                      <a:pt x="266" y="183"/>
                    </a:cubicBezTo>
                    <a:cubicBezTo>
                      <a:pt x="266" y="183"/>
                      <a:pt x="266" y="183"/>
                      <a:pt x="266" y="183"/>
                    </a:cubicBezTo>
                    <a:cubicBezTo>
                      <a:pt x="261" y="182"/>
                      <a:pt x="256" y="183"/>
                      <a:pt x="251" y="182"/>
                    </a:cubicBezTo>
                    <a:cubicBezTo>
                      <a:pt x="251" y="182"/>
                      <a:pt x="250" y="182"/>
                      <a:pt x="250" y="183"/>
                    </a:cubicBezTo>
                    <a:cubicBezTo>
                      <a:pt x="248" y="182"/>
                      <a:pt x="245" y="182"/>
                      <a:pt x="243" y="183"/>
                    </a:cubicBezTo>
                    <a:cubicBezTo>
                      <a:pt x="242" y="182"/>
                      <a:pt x="241" y="182"/>
                      <a:pt x="240" y="182"/>
                    </a:cubicBezTo>
                    <a:cubicBezTo>
                      <a:pt x="239" y="182"/>
                      <a:pt x="237" y="182"/>
                      <a:pt x="236" y="182"/>
                    </a:cubicBezTo>
                    <a:cubicBezTo>
                      <a:pt x="236" y="182"/>
                      <a:pt x="236" y="182"/>
                      <a:pt x="235" y="182"/>
                    </a:cubicBezTo>
                    <a:cubicBezTo>
                      <a:pt x="234" y="182"/>
                      <a:pt x="233" y="181"/>
                      <a:pt x="232" y="181"/>
                    </a:cubicBezTo>
                    <a:cubicBezTo>
                      <a:pt x="233" y="180"/>
                      <a:pt x="235" y="181"/>
                      <a:pt x="236" y="180"/>
                    </a:cubicBezTo>
                    <a:cubicBezTo>
                      <a:pt x="237" y="181"/>
                      <a:pt x="237" y="181"/>
                      <a:pt x="237" y="181"/>
                    </a:cubicBezTo>
                    <a:cubicBezTo>
                      <a:pt x="238" y="181"/>
                      <a:pt x="239" y="181"/>
                      <a:pt x="240" y="181"/>
                    </a:cubicBezTo>
                    <a:cubicBezTo>
                      <a:pt x="240" y="181"/>
                      <a:pt x="240" y="180"/>
                      <a:pt x="240" y="180"/>
                    </a:cubicBezTo>
                    <a:cubicBezTo>
                      <a:pt x="241" y="180"/>
                      <a:pt x="242" y="180"/>
                      <a:pt x="242" y="181"/>
                    </a:cubicBezTo>
                    <a:cubicBezTo>
                      <a:pt x="249" y="181"/>
                      <a:pt x="255" y="181"/>
                      <a:pt x="262" y="182"/>
                    </a:cubicBezTo>
                    <a:cubicBezTo>
                      <a:pt x="264" y="181"/>
                      <a:pt x="267" y="182"/>
                      <a:pt x="269" y="181"/>
                    </a:cubicBezTo>
                    <a:cubicBezTo>
                      <a:pt x="269" y="181"/>
                      <a:pt x="270" y="181"/>
                      <a:pt x="270" y="181"/>
                    </a:cubicBezTo>
                    <a:cubicBezTo>
                      <a:pt x="273" y="181"/>
                      <a:pt x="277" y="181"/>
                      <a:pt x="280" y="181"/>
                    </a:cubicBezTo>
                    <a:cubicBezTo>
                      <a:pt x="282" y="182"/>
                      <a:pt x="284" y="181"/>
                      <a:pt x="286" y="181"/>
                    </a:cubicBezTo>
                    <a:cubicBezTo>
                      <a:pt x="285" y="180"/>
                      <a:pt x="283" y="181"/>
                      <a:pt x="281" y="180"/>
                    </a:cubicBezTo>
                    <a:cubicBezTo>
                      <a:pt x="283" y="179"/>
                      <a:pt x="285" y="180"/>
                      <a:pt x="287" y="179"/>
                    </a:cubicBezTo>
                    <a:cubicBezTo>
                      <a:pt x="286" y="179"/>
                      <a:pt x="285" y="179"/>
                      <a:pt x="284" y="179"/>
                    </a:cubicBezTo>
                    <a:cubicBezTo>
                      <a:pt x="284" y="178"/>
                      <a:pt x="284" y="178"/>
                      <a:pt x="284" y="178"/>
                    </a:cubicBezTo>
                    <a:cubicBezTo>
                      <a:pt x="285" y="177"/>
                      <a:pt x="287" y="177"/>
                      <a:pt x="288" y="178"/>
                    </a:cubicBezTo>
                    <a:cubicBezTo>
                      <a:pt x="288" y="178"/>
                      <a:pt x="288" y="177"/>
                      <a:pt x="288" y="177"/>
                    </a:cubicBezTo>
                    <a:cubicBezTo>
                      <a:pt x="291" y="178"/>
                      <a:pt x="293" y="177"/>
                      <a:pt x="296" y="178"/>
                    </a:cubicBezTo>
                    <a:cubicBezTo>
                      <a:pt x="296" y="177"/>
                      <a:pt x="296" y="177"/>
                      <a:pt x="296" y="177"/>
                    </a:cubicBezTo>
                    <a:cubicBezTo>
                      <a:pt x="297" y="177"/>
                      <a:pt x="297" y="177"/>
                      <a:pt x="297" y="177"/>
                    </a:cubicBezTo>
                    <a:cubicBezTo>
                      <a:pt x="298" y="177"/>
                      <a:pt x="297" y="177"/>
                      <a:pt x="297" y="177"/>
                    </a:cubicBezTo>
                    <a:cubicBezTo>
                      <a:pt x="297" y="178"/>
                      <a:pt x="298" y="177"/>
                      <a:pt x="298" y="178"/>
                    </a:cubicBezTo>
                    <a:cubicBezTo>
                      <a:pt x="298" y="177"/>
                      <a:pt x="298" y="177"/>
                      <a:pt x="298" y="177"/>
                    </a:cubicBezTo>
                    <a:cubicBezTo>
                      <a:pt x="299" y="177"/>
                      <a:pt x="300" y="177"/>
                      <a:pt x="301" y="177"/>
                    </a:cubicBezTo>
                    <a:cubicBezTo>
                      <a:pt x="302" y="177"/>
                      <a:pt x="301" y="177"/>
                      <a:pt x="301" y="177"/>
                    </a:cubicBezTo>
                    <a:cubicBezTo>
                      <a:pt x="303" y="179"/>
                      <a:pt x="305" y="177"/>
                      <a:pt x="308" y="178"/>
                    </a:cubicBezTo>
                    <a:cubicBezTo>
                      <a:pt x="312" y="178"/>
                      <a:pt x="316" y="178"/>
                      <a:pt x="320" y="178"/>
                    </a:cubicBezTo>
                    <a:cubicBezTo>
                      <a:pt x="321" y="178"/>
                      <a:pt x="321" y="178"/>
                      <a:pt x="321" y="178"/>
                    </a:cubicBezTo>
                    <a:cubicBezTo>
                      <a:pt x="325" y="178"/>
                      <a:pt x="329" y="177"/>
                      <a:pt x="333" y="178"/>
                    </a:cubicBezTo>
                    <a:cubicBezTo>
                      <a:pt x="336" y="177"/>
                      <a:pt x="340" y="178"/>
                      <a:pt x="343" y="177"/>
                    </a:cubicBezTo>
                    <a:cubicBezTo>
                      <a:pt x="343" y="177"/>
                      <a:pt x="344" y="177"/>
                      <a:pt x="344" y="178"/>
                    </a:cubicBezTo>
                    <a:cubicBezTo>
                      <a:pt x="345" y="178"/>
                      <a:pt x="345" y="177"/>
                      <a:pt x="345" y="177"/>
                    </a:cubicBezTo>
                    <a:cubicBezTo>
                      <a:pt x="352" y="177"/>
                      <a:pt x="358" y="177"/>
                      <a:pt x="364" y="177"/>
                    </a:cubicBezTo>
                    <a:cubicBezTo>
                      <a:pt x="365" y="177"/>
                      <a:pt x="367" y="177"/>
                      <a:pt x="368" y="177"/>
                    </a:cubicBezTo>
                    <a:cubicBezTo>
                      <a:pt x="369" y="177"/>
                      <a:pt x="370" y="177"/>
                      <a:pt x="371" y="178"/>
                    </a:cubicBezTo>
                    <a:cubicBezTo>
                      <a:pt x="373" y="177"/>
                      <a:pt x="375" y="177"/>
                      <a:pt x="377" y="178"/>
                    </a:cubicBezTo>
                    <a:cubicBezTo>
                      <a:pt x="377" y="178"/>
                      <a:pt x="377" y="177"/>
                      <a:pt x="377" y="177"/>
                    </a:cubicBezTo>
                    <a:cubicBezTo>
                      <a:pt x="377" y="178"/>
                      <a:pt x="378" y="177"/>
                      <a:pt x="378" y="177"/>
                    </a:cubicBezTo>
                    <a:cubicBezTo>
                      <a:pt x="390" y="177"/>
                      <a:pt x="402" y="177"/>
                      <a:pt x="414" y="178"/>
                    </a:cubicBezTo>
                    <a:cubicBezTo>
                      <a:pt x="419" y="177"/>
                      <a:pt x="423" y="178"/>
                      <a:pt x="428" y="177"/>
                    </a:cubicBezTo>
                    <a:cubicBezTo>
                      <a:pt x="428" y="178"/>
                      <a:pt x="428" y="178"/>
                      <a:pt x="428" y="178"/>
                    </a:cubicBezTo>
                    <a:cubicBezTo>
                      <a:pt x="433" y="178"/>
                      <a:pt x="438" y="178"/>
                      <a:pt x="443" y="178"/>
                    </a:cubicBezTo>
                    <a:cubicBezTo>
                      <a:pt x="446" y="178"/>
                      <a:pt x="448" y="178"/>
                      <a:pt x="451" y="179"/>
                    </a:cubicBezTo>
                    <a:cubicBezTo>
                      <a:pt x="455" y="178"/>
                      <a:pt x="459" y="179"/>
                      <a:pt x="463" y="179"/>
                    </a:cubicBezTo>
                    <a:cubicBezTo>
                      <a:pt x="473" y="179"/>
                      <a:pt x="483" y="180"/>
                      <a:pt x="492" y="180"/>
                    </a:cubicBezTo>
                    <a:cubicBezTo>
                      <a:pt x="493" y="181"/>
                      <a:pt x="493" y="181"/>
                      <a:pt x="494" y="181"/>
                    </a:cubicBezTo>
                    <a:cubicBezTo>
                      <a:pt x="496" y="181"/>
                      <a:pt x="498" y="181"/>
                      <a:pt x="500" y="181"/>
                    </a:cubicBezTo>
                    <a:cubicBezTo>
                      <a:pt x="501" y="181"/>
                      <a:pt x="501" y="182"/>
                      <a:pt x="501" y="182"/>
                    </a:cubicBezTo>
                    <a:cubicBezTo>
                      <a:pt x="503" y="181"/>
                      <a:pt x="505" y="182"/>
                      <a:pt x="507" y="182"/>
                    </a:cubicBezTo>
                    <a:cubicBezTo>
                      <a:pt x="509" y="183"/>
                      <a:pt x="510" y="182"/>
                      <a:pt x="511" y="183"/>
                    </a:cubicBezTo>
                    <a:cubicBezTo>
                      <a:pt x="509" y="184"/>
                      <a:pt x="506" y="185"/>
                      <a:pt x="503" y="184"/>
                    </a:cubicBezTo>
                    <a:cubicBezTo>
                      <a:pt x="502" y="184"/>
                      <a:pt x="501" y="185"/>
                      <a:pt x="500" y="184"/>
                    </a:cubicBezTo>
                    <a:cubicBezTo>
                      <a:pt x="494" y="185"/>
                      <a:pt x="488" y="184"/>
                      <a:pt x="482" y="184"/>
                    </a:cubicBezTo>
                    <a:cubicBezTo>
                      <a:pt x="481" y="185"/>
                      <a:pt x="480" y="184"/>
                      <a:pt x="480" y="185"/>
                    </a:cubicBezTo>
                    <a:cubicBezTo>
                      <a:pt x="479" y="184"/>
                      <a:pt x="478" y="185"/>
                      <a:pt x="477" y="184"/>
                    </a:cubicBezTo>
                    <a:cubicBezTo>
                      <a:pt x="474" y="185"/>
                      <a:pt x="470" y="183"/>
                      <a:pt x="466" y="184"/>
                    </a:cubicBezTo>
                    <a:cubicBezTo>
                      <a:pt x="466" y="184"/>
                      <a:pt x="466" y="183"/>
                      <a:pt x="466" y="183"/>
                    </a:cubicBezTo>
                    <a:cubicBezTo>
                      <a:pt x="465" y="183"/>
                      <a:pt x="465" y="184"/>
                      <a:pt x="464" y="184"/>
                    </a:cubicBezTo>
                    <a:cubicBezTo>
                      <a:pt x="462" y="183"/>
                      <a:pt x="459" y="184"/>
                      <a:pt x="457" y="183"/>
                    </a:cubicBezTo>
                    <a:cubicBezTo>
                      <a:pt x="456" y="184"/>
                      <a:pt x="455" y="184"/>
                      <a:pt x="453" y="183"/>
                    </a:cubicBezTo>
                    <a:cubicBezTo>
                      <a:pt x="452" y="183"/>
                      <a:pt x="451" y="184"/>
                      <a:pt x="450" y="183"/>
                    </a:cubicBezTo>
                    <a:cubicBezTo>
                      <a:pt x="450" y="183"/>
                      <a:pt x="449" y="183"/>
                      <a:pt x="449" y="184"/>
                    </a:cubicBezTo>
                    <a:cubicBezTo>
                      <a:pt x="446" y="183"/>
                      <a:pt x="444" y="183"/>
                      <a:pt x="442" y="183"/>
                    </a:cubicBezTo>
                    <a:cubicBezTo>
                      <a:pt x="441" y="184"/>
                      <a:pt x="440" y="185"/>
                      <a:pt x="440" y="185"/>
                    </a:cubicBezTo>
                    <a:cubicBezTo>
                      <a:pt x="440" y="185"/>
                      <a:pt x="440" y="186"/>
                      <a:pt x="440" y="186"/>
                    </a:cubicBezTo>
                    <a:cubicBezTo>
                      <a:pt x="438" y="187"/>
                      <a:pt x="435" y="186"/>
                      <a:pt x="433" y="187"/>
                    </a:cubicBezTo>
                    <a:cubicBezTo>
                      <a:pt x="430" y="186"/>
                      <a:pt x="427" y="188"/>
                      <a:pt x="424" y="187"/>
                    </a:cubicBezTo>
                    <a:cubicBezTo>
                      <a:pt x="424" y="188"/>
                      <a:pt x="423" y="187"/>
                      <a:pt x="423" y="188"/>
                    </a:cubicBezTo>
                    <a:cubicBezTo>
                      <a:pt x="422" y="187"/>
                      <a:pt x="421" y="187"/>
                      <a:pt x="420" y="188"/>
                    </a:cubicBezTo>
                    <a:close/>
                    <a:moveTo>
                      <a:pt x="420" y="183"/>
                    </a:moveTo>
                    <a:cubicBezTo>
                      <a:pt x="420" y="183"/>
                      <a:pt x="420" y="183"/>
                      <a:pt x="419" y="183"/>
                    </a:cubicBezTo>
                    <a:cubicBezTo>
                      <a:pt x="420" y="184"/>
                      <a:pt x="420" y="183"/>
                      <a:pt x="420" y="183"/>
                    </a:cubicBezTo>
                    <a:cubicBezTo>
                      <a:pt x="421" y="184"/>
                      <a:pt x="421" y="184"/>
                      <a:pt x="421" y="184"/>
                    </a:cubicBezTo>
                    <a:cubicBezTo>
                      <a:pt x="421" y="183"/>
                      <a:pt x="420" y="183"/>
                      <a:pt x="420" y="183"/>
                    </a:cubicBezTo>
                    <a:close/>
                    <a:moveTo>
                      <a:pt x="418" y="183"/>
                    </a:moveTo>
                    <a:cubicBezTo>
                      <a:pt x="418" y="183"/>
                      <a:pt x="419" y="184"/>
                      <a:pt x="418" y="183"/>
                    </a:cubicBezTo>
                    <a:close/>
                    <a:moveTo>
                      <a:pt x="414" y="183"/>
                    </a:moveTo>
                    <a:cubicBezTo>
                      <a:pt x="415" y="184"/>
                      <a:pt x="416" y="183"/>
                      <a:pt x="417" y="183"/>
                    </a:cubicBezTo>
                    <a:cubicBezTo>
                      <a:pt x="416" y="183"/>
                      <a:pt x="415" y="183"/>
                      <a:pt x="414" y="183"/>
                    </a:cubicBezTo>
                    <a:close/>
                    <a:moveTo>
                      <a:pt x="414" y="183"/>
                    </a:moveTo>
                    <a:cubicBezTo>
                      <a:pt x="414" y="183"/>
                      <a:pt x="414" y="183"/>
                      <a:pt x="414" y="183"/>
                    </a:cubicBezTo>
                    <a:cubicBezTo>
                      <a:pt x="414" y="184"/>
                      <a:pt x="414" y="183"/>
                      <a:pt x="414" y="183"/>
                    </a:cubicBezTo>
                    <a:close/>
                    <a:moveTo>
                      <a:pt x="413" y="183"/>
                    </a:moveTo>
                    <a:cubicBezTo>
                      <a:pt x="412" y="183"/>
                      <a:pt x="413" y="184"/>
                      <a:pt x="413" y="183"/>
                    </a:cubicBezTo>
                    <a:close/>
                    <a:moveTo>
                      <a:pt x="411" y="183"/>
                    </a:moveTo>
                    <a:cubicBezTo>
                      <a:pt x="412" y="184"/>
                      <a:pt x="412" y="183"/>
                      <a:pt x="413" y="183"/>
                    </a:cubicBezTo>
                    <a:cubicBezTo>
                      <a:pt x="412" y="183"/>
                      <a:pt x="411" y="182"/>
                      <a:pt x="411" y="183"/>
                    </a:cubicBezTo>
                    <a:close/>
                    <a:moveTo>
                      <a:pt x="407" y="183"/>
                    </a:moveTo>
                    <a:cubicBezTo>
                      <a:pt x="409" y="184"/>
                      <a:pt x="410" y="183"/>
                      <a:pt x="411" y="183"/>
                    </a:cubicBezTo>
                    <a:cubicBezTo>
                      <a:pt x="410" y="182"/>
                      <a:pt x="408" y="182"/>
                      <a:pt x="407" y="183"/>
                    </a:cubicBezTo>
                    <a:close/>
                    <a:moveTo>
                      <a:pt x="400" y="184"/>
                    </a:moveTo>
                    <a:cubicBezTo>
                      <a:pt x="401" y="184"/>
                      <a:pt x="401" y="184"/>
                      <a:pt x="401" y="184"/>
                    </a:cubicBezTo>
                    <a:cubicBezTo>
                      <a:pt x="401" y="184"/>
                      <a:pt x="401" y="184"/>
                      <a:pt x="400" y="184"/>
                    </a:cubicBezTo>
                    <a:close/>
                    <a:moveTo>
                      <a:pt x="370" y="180"/>
                    </a:moveTo>
                    <a:cubicBezTo>
                      <a:pt x="370" y="180"/>
                      <a:pt x="371" y="180"/>
                      <a:pt x="370" y="180"/>
                    </a:cubicBezTo>
                    <a:close/>
                    <a:moveTo>
                      <a:pt x="300" y="177"/>
                    </a:moveTo>
                    <a:cubicBezTo>
                      <a:pt x="300" y="178"/>
                      <a:pt x="301" y="178"/>
                      <a:pt x="301" y="178"/>
                    </a:cubicBezTo>
                    <a:cubicBezTo>
                      <a:pt x="301" y="177"/>
                      <a:pt x="300" y="177"/>
                      <a:pt x="300" y="177"/>
                    </a:cubicBezTo>
                    <a:close/>
                    <a:moveTo>
                      <a:pt x="298" y="177"/>
                    </a:moveTo>
                    <a:cubicBezTo>
                      <a:pt x="299" y="178"/>
                      <a:pt x="299" y="178"/>
                      <a:pt x="300" y="178"/>
                    </a:cubicBezTo>
                    <a:cubicBezTo>
                      <a:pt x="299" y="177"/>
                      <a:pt x="299" y="177"/>
                      <a:pt x="298" y="177"/>
                    </a:cubicBezTo>
                    <a:close/>
                    <a:moveTo>
                      <a:pt x="288" y="180"/>
                    </a:moveTo>
                    <a:cubicBezTo>
                      <a:pt x="288" y="180"/>
                      <a:pt x="288" y="180"/>
                      <a:pt x="288" y="180"/>
                    </a:cubicBezTo>
                    <a:close/>
                    <a:moveTo>
                      <a:pt x="590" y="61"/>
                    </a:moveTo>
                    <a:cubicBezTo>
                      <a:pt x="590" y="61"/>
                      <a:pt x="590" y="61"/>
                      <a:pt x="590" y="61"/>
                    </a:cubicBezTo>
                    <a:close/>
                    <a:moveTo>
                      <a:pt x="589" y="62"/>
                    </a:moveTo>
                    <a:cubicBezTo>
                      <a:pt x="589" y="61"/>
                      <a:pt x="589" y="62"/>
                      <a:pt x="589" y="62"/>
                    </a:cubicBezTo>
                    <a:close/>
                    <a:moveTo>
                      <a:pt x="553" y="100"/>
                    </a:moveTo>
                    <a:cubicBezTo>
                      <a:pt x="554" y="100"/>
                      <a:pt x="554" y="100"/>
                      <a:pt x="555" y="100"/>
                    </a:cubicBezTo>
                    <a:cubicBezTo>
                      <a:pt x="554" y="99"/>
                      <a:pt x="554" y="99"/>
                      <a:pt x="553" y="100"/>
                    </a:cubicBezTo>
                    <a:close/>
                    <a:moveTo>
                      <a:pt x="573" y="72"/>
                    </a:moveTo>
                    <a:cubicBezTo>
                      <a:pt x="574" y="72"/>
                      <a:pt x="574" y="72"/>
                      <a:pt x="574" y="72"/>
                    </a:cubicBezTo>
                    <a:cubicBezTo>
                      <a:pt x="574" y="72"/>
                      <a:pt x="573" y="71"/>
                      <a:pt x="573" y="72"/>
                    </a:cubicBezTo>
                    <a:close/>
                    <a:moveTo>
                      <a:pt x="571" y="73"/>
                    </a:moveTo>
                    <a:cubicBezTo>
                      <a:pt x="571" y="73"/>
                      <a:pt x="571" y="73"/>
                      <a:pt x="572" y="72"/>
                    </a:cubicBezTo>
                    <a:cubicBezTo>
                      <a:pt x="572" y="73"/>
                      <a:pt x="573" y="73"/>
                      <a:pt x="573" y="73"/>
                    </a:cubicBezTo>
                    <a:cubicBezTo>
                      <a:pt x="573" y="71"/>
                      <a:pt x="571" y="72"/>
                      <a:pt x="571" y="73"/>
                    </a:cubicBezTo>
                    <a:close/>
                    <a:moveTo>
                      <a:pt x="592" y="46"/>
                    </a:moveTo>
                    <a:cubicBezTo>
                      <a:pt x="592" y="46"/>
                      <a:pt x="592" y="46"/>
                      <a:pt x="591" y="46"/>
                    </a:cubicBezTo>
                    <a:cubicBezTo>
                      <a:pt x="591" y="46"/>
                      <a:pt x="589" y="46"/>
                      <a:pt x="590" y="47"/>
                    </a:cubicBezTo>
                    <a:cubicBezTo>
                      <a:pt x="590" y="47"/>
                      <a:pt x="591" y="46"/>
                      <a:pt x="592" y="47"/>
                    </a:cubicBezTo>
                    <a:cubicBezTo>
                      <a:pt x="593" y="47"/>
                      <a:pt x="593" y="46"/>
                      <a:pt x="594" y="46"/>
                    </a:cubicBezTo>
                    <a:cubicBezTo>
                      <a:pt x="593" y="45"/>
                      <a:pt x="593" y="46"/>
                      <a:pt x="592" y="46"/>
                    </a:cubicBezTo>
                    <a:close/>
                    <a:moveTo>
                      <a:pt x="586" y="52"/>
                    </a:moveTo>
                    <a:cubicBezTo>
                      <a:pt x="586" y="52"/>
                      <a:pt x="586" y="53"/>
                      <a:pt x="587" y="52"/>
                    </a:cubicBezTo>
                    <a:cubicBezTo>
                      <a:pt x="587" y="52"/>
                      <a:pt x="586" y="51"/>
                      <a:pt x="586" y="52"/>
                    </a:cubicBezTo>
                    <a:close/>
                    <a:moveTo>
                      <a:pt x="569" y="73"/>
                    </a:moveTo>
                    <a:cubicBezTo>
                      <a:pt x="569" y="72"/>
                      <a:pt x="568" y="73"/>
                      <a:pt x="568" y="73"/>
                    </a:cubicBezTo>
                    <a:cubicBezTo>
                      <a:pt x="568" y="73"/>
                      <a:pt x="568" y="73"/>
                      <a:pt x="568" y="73"/>
                    </a:cubicBezTo>
                    <a:cubicBezTo>
                      <a:pt x="568" y="73"/>
                      <a:pt x="569" y="73"/>
                      <a:pt x="569" y="73"/>
                    </a:cubicBezTo>
                    <a:cubicBezTo>
                      <a:pt x="569" y="73"/>
                      <a:pt x="569" y="73"/>
                      <a:pt x="569" y="73"/>
                    </a:cubicBezTo>
                    <a:close/>
                    <a:moveTo>
                      <a:pt x="586" y="51"/>
                    </a:moveTo>
                    <a:cubicBezTo>
                      <a:pt x="586" y="51"/>
                      <a:pt x="586" y="51"/>
                      <a:pt x="586" y="51"/>
                    </a:cubicBezTo>
                    <a:cubicBezTo>
                      <a:pt x="586" y="50"/>
                      <a:pt x="586" y="51"/>
                      <a:pt x="586" y="51"/>
                    </a:cubicBezTo>
                    <a:close/>
                    <a:moveTo>
                      <a:pt x="566" y="75"/>
                    </a:moveTo>
                    <a:cubicBezTo>
                      <a:pt x="565" y="74"/>
                      <a:pt x="566" y="75"/>
                      <a:pt x="566" y="75"/>
                    </a:cubicBezTo>
                    <a:close/>
                    <a:moveTo>
                      <a:pt x="587" y="47"/>
                    </a:moveTo>
                    <a:cubicBezTo>
                      <a:pt x="587" y="47"/>
                      <a:pt x="588" y="47"/>
                      <a:pt x="589" y="47"/>
                    </a:cubicBezTo>
                    <a:cubicBezTo>
                      <a:pt x="588" y="46"/>
                      <a:pt x="587" y="46"/>
                      <a:pt x="587" y="47"/>
                    </a:cubicBezTo>
                    <a:close/>
                    <a:moveTo>
                      <a:pt x="567" y="71"/>
                    </a:moveTo>
                    <a:cubicBezTo>
                      <a:pt x="567" y="72"/>
                      <a:pt x="568" y="72"/>
                      <a:pt x="568" y="71"/>
                    </a:cubicBezTo>
                    <a:cubicBezTo>
                      <a:pt x="568" y="71"/>
                      <a:pt x="567" y="71"/>
                      <a:pt x="567" y="71"/>
                    </a:cubicBezTo>
                    <a:close/>
                    <a:moveTo>
                      <a:pt x="562" y="75"/>
                    </a:moveTo>
                    <a:cubicBezTo>
                      <a:pt x="562" y="75"/>
                      <a:pt x="562" y="75"/>
                      <a:pt x="562" y="75"/>
                    </a:cubicBezTo>
                    <a:close/>
                    <a:moveTo>
                      <a:pt x="583" y="48"/>
                    </a:moveTo>
                    <a:cubicBezTo>
                      <a:pt x="583" y="48"/>
                      <a:pt x="583" y="48"/>
                      <a:pt x="583" y="48"/>
                    </a:cubicBezTo>
                    <a:cubicBezTo>
                      <a:pt x="583" y="48"/>
                      <a:pt x="583" y="48"/>
                      <a:pt x="583" y="48"/>
                    </a:cubicBezTo>
                    <a:cubicBezTo>
                      <a:pt x="583" y="48"/>
                      <a:pt x="583" y="48"/>
                      <a:pt x="584" y="48"/>
                    </a:cubicBezTo>
                    <a:cubicBezTo>
                      <a:pt x="583" y="48"/>
                      <a:pt x="583" y="48"/>
                      <a:pt x="583" y="48"/>
                    </a:cubicBezTo>
                    <a:close/>
                    <a:moveTo>
                      <a:pt x="582" y="48"/>
                    </a:moveTo>
                    <a:cubicBezTo>
                      <a:pt x="582" y="48"/>
                      <a:pt x="583" y="49"/>
                      <a:pt x="582" y="48"/>
                    </a:cubicBezTo>
                    <a:close/>
                    <a:moveTo>
                      <a:pt x="581" y="46"/>
                    </a:moveTo>
                    <a:cubicBezTo>
                      <a:pt x="581" y="47"/>
                      <a:pt x="580" y="47"/>
                      <a:pt x="580" y="48"/>
                    </a:cubicBezTo>
                    <a:cubicBezTo>
                      <a:pt x="581" y="48"/>
                      <a:pt x="582" y="48"/>
                      <a:pt x="582" y="47"/>
                    </a:cubicBezTo>
                    <a:cubicBezTo>
                      <a:pt x="582" y="47"/>
                      <a:pt x="582" y="47"/>
                      <a:pt x="581" y="46"/>
                    </a:cubicBezTo>
                    <a:close/>
                    <a:moveTo>
                      <a:pt x="578" y="49"/>
                    </a:moveTo>
                    <a:cubicBezTo>
                      <a:pt x="579" y="49"/>
                      <a:pt x="578" y="49"/>
                      <a:pt x="579" y="50"/>
                    </a:cubicBezTo>
                    <a:cubicBezTo>
                      <a:pt x="579" y="49"/>
                      <a:pt x="579" y="49"/>
                      <a:pt x="580" y="49"/>
                    </a:cubicBezTo>
                    <a:cubicBezTo>
                      <a:pt x="579" y="49"/>
                      <a:pt x="579" y="49"/>
                      <a:pt x="578" y="49"/>
                    </a:cubicBezTo>
                    <a:close/>
                    <a:moveTo>
                      <a:pt x="579" y="48"/>
                    </a:moveTo>
                    <a:cubicBezTo>
                      <a:pt x="579" y="48"/>
                      <a:pt x="579" y="47"/>
                      <a:pt x="579" y="47"/>
                    </a:cubicBezTo>
                    <a:cubicBezTo>
                      <a:pt x="579" y="47"/>
                      <a:pt x="578" y="48"/>
                      <a:pt x="579" y="48"/>
                    </a:cubicBezTo>
                    <a:close/>
                    <a:moveTo>
                      <a:pt x="456" y="185"/>
                    </a:moveTo>
                    <a:cubicBezTo>
                      <a:pt x="455" y="184"/>
                      <a:pt x="454" y="186"/>
                      <a:pt x="453" y="185"/>
                    </a:cubicBezTo>
                    <a:cubicBezTo>
                      <a:pt x="453" y="185"/>
                      <a:pt x="453" y="186"/>
                      <a:pt x="452" y="186"/>
                    </a:cubicBezTo>
                    <a:cubicBezTo>
                      <a:pt x="450" y="186"/>
                      <a:pt x="449" y="186"/>
                      <a:pt x="447" y="186"/>
                    </a:cubicBezTo>
                    <a:cubicBezTo>
                      <a:pt x="446" y="186"/>
                      <a:pt x="444" y="185"/>
                      <a:pt x="443" y="187"/>
                    </a:cubicBezTo>
                    <a:cubicBezTo>
                      <a:pt x="443" y="186"/>
                      <a:pt x="442" y="186"/>
                      <a:pt x="442" y="186"/>
                    </a:cubicBezTo>
                    <a:cubicBezTo>
                      <a:pt x="442" y="187"/>
                      <a:pt x="444" y="187"/>
                      <a:pt x="445" y="187"/>
                    </a:cubicBezTo>
                    <a:cubicBezTo>
                      <a:pt x="446" y="187"/>
                      <a:pt x="448" y="187"/>
                      <a:pt x="449" y="187"/>
                    </a:cubicBezTo>
                    <a:cubicBezTo>
                      <a:pt x="449" y="187"/>
                      <a:pt x="449" y="187"/>
                      <a:pt x="450" y="187"/>
                    </a:cubicBezTo>
                    <a:cubicBezTo>
                      <a:pt x="451" y="188"/>
                      <a:pt x="453" y="187"/>
                      <a:pt x="454" y="187"/>
                    </a:cubicBezTo>
                    <a:cubicBezTo>
                      <a:pt x="454" y="187"/>
                      <a:pt x="454" y="187"/>
                      <a:pt x="454" y="187"/>
                    </a:cubicBezTo>
                    <a:cubicBezTo>
                      <a:pt x="455" y="187"/>
                      <a:pt x="456" y="187"/>
                      <a:pt x="457" y="188"/>
                    </a:cubicBezTo>
                    <a:cubicBezTo>
                      <a:pt x="459" y="187"/>
                      <a:pt x="461" y="188"/>
                      <a:pt x="463" y="186"/>
                    </a:cubicBezTo>
                    <a:cubicBezTo>
                      <a:pt x="461" y="186"/>
                      <a:pt x="457" y="188"/>
                      <a:pt x="456" y="185"/>
                    </a:cubicBezTo>
                    <a:close/>
                    <a:moveTo>
                      <a:pt x="575" y="46"/>
                    </a:moveTo>
                    <a:cubicBezTo>
                      <a:pt x="575" y="46"/>
                      <a:pt x="574" y="46"/>
                      <a:pt x="575" y="46"/>
                    </a:cubicBezTo>
                    <a:close/>
                    <a:moveTo>
                      <a:pt x="458" y="185"/>
                    </a:moveTo>
                    <a:cubicBezTo>
                      <a:pt x="458" y="185"/>
                      <a:pt x="458" y="185"/>
                      <a:pt x="458" y="185"/>
                    </a:cubicBezTo>
                    <a:cubicBezTo>
                      <a:pt x="458" y="185"/>
                      <a:pt x="458" y="185"/>
                      <a:pt x="458" y="185"/>
                    </a:cubicBezTo>
                    <a:close/>
                    <a:moveTo>
                      <a:pt x="458" y="185"/>
                    </a:moveTo>
                    <a:cubicBezTo>
                      <a:pt x="457" y="185"/>
                      <a:pt x="458" y="185"/>
                      <a:pt x="458" y="185"/>
                    </a:cubicBezTo>
                    <a:close/>
                    <a:moveTo>
                      <a:pt x="457" y="185"/>
                    </a:moveTo>
                    <a:cubicBezTo>
                      <a:pt x="457" y="185"/>
                      <a:pt x="457" y="185"/>
                      <a:pt x="457" y="185"/>
                    </a:cubicBezTo>
                    <a:cubicBezTo>
                      <a:pt x="457" y="185"/>
                      <a:pt x="457" y="185"/>
                      <a:pt x="457" y="185"/>
                    </a:cubicBezTo>
                    <a:cubicBezTo>
                      <a:pt x="457" y="185"/>
                      <a:pt x="457" y="185"/>
                      <a:pt x="457" y="185"/>
                    </a:cubicBezTo>
                    <a:close/>
                    <a:moveTo>
                      <a:pt x="569" y="47"/>
                    </a:moveTo>
                    <a:cubicBezTo>
                      <a:pt x="569" y="47"/>
                      <a:pt x="569" y="47"/>
                      <a:pt x="569" y="47"/>
                    </a:cubicBezTo>
                    <a:close/>
                    <a:moveTo>
                      <a:pt x="576" y="38"/>
                    </a:moveTo>
                    <a:cubicBezTo>
                      <a:pt x="576" y="38"/>
                      <a:pt x="576" y="38"/>
                      <a:pt x="576" y="38"/>
                    </a:cubicBezTo>
                    <a:close/>
                    <a:moveTo>
                      <a:pt x="577" y="36"/>
                    </a:moveTo>
                    <a:cubicBezTo>
                      <a:pt x="578" y="36"/>
                      <a:pt x="577" y="35"/>
                      <a:pt x="577" y="36"/>
                    </a:cubicBezTo>
                    <a:close/>
                    <a:moveTo>
                      <a:pt x="577" y="36"/>
                    </a:moveTo>
                    <a:cubicBezTo>
                      <a:pt x="577" y="35"/>
                      <a:pt x="577" y="36"/>
                      <a:pt x="577" y="36"/>
                    </a:cubicBezTo>
                    <a:close/>
                    <a:moveTo>
                      <a:pt x="452" y="185"/>
                    </a:moveTo>
                    <a:cubicBezTo>
                      <a:pt x="452" y="186"/>
                      <a:pt x="451" y="185"/>
                      <a:pt x="452" y="185"/>
                    </a:cubicBezTo>
                    <a:close/>
                    <a:moveTo>
                      <a:pt x="573" y="37"/>
                    </a:moveTo>
                    <a:cubicBezTo>
                      <a:pt x="573" y="37"/>
                      <a:pt x="573" y="37"/>
                      <a:pt x="573" y="37"/>
                    </a:cubicBezTo>
                    <a:close/>
                    <a:moveTo>
                      <a:pt x="572" y="36"/>
                    </a:moveTo>
                    <a:cubicBezTo>
                      <a:pt x="571" y="36"/>
                      <a:pt x="570" y="36"/>
                      <a:pt x="570" y="36"/>
                    </a:cubicBezTo>
                    <a:cubicBezTo>
                      <a:pt x="570" y="36"/>
                      <a:pt x="571" y="37"/>
                      <a:pt x="572" y="37"/>
                    </a:cubicBezTo>
                    <a:cubicBezTo>
                      <a:pt x="571" y="36"/>
                      <a:pt x="572" y="36"/>
                      <a:pt x="572" y="36"/>
                    </a:cubicBezTo>
                    <a:close/>
                    <a:moveTo>
                      <a:pt x="448" y="185"/>
                    </a:moveTo>
                    <a:cubicBezTo>
                      <a:pt x="448" y="186"/>
                      <a:pt x="449" y="186"/>
                      <a:pt x="448" y="185"/>
                    </a:cubicBezTo>
                    <a:close/>
                    <a:moveTo>
                      <a:pt x="447" y="185"/>
                    </a:moveTo>
                    <a:cubicBezTo>
                      <a:pt x="448" y="185"/>
                      <a:pt x="448" y="185"/>
                      <a:pt x="448" y="185"/>
                    </a:cubicBezTo>
                    <a:cubicBezTo>
                      <a:pt x="448" y="185"/>
                      <a:pt x="448" y="184"/>
                      <a:pt x="447" y="185"/>
                    </a:cubicBezTo>
                    <a:close/>
                    <a:moveTo>
                      <a:pt x="569" y="36"/>
                    </a:moveTo>
                    <a:cubicBezTo>
                      <a:pt x="568" y="36"/>
                      <a:pt x="569" y="36"/>
                      <a:pt x="569" y="36"/>
                    </a:cubicBezTo>
                    <a:close/>
                    <a:moveTo>
                      <a:pt x="568" y="36"/>
                    </a:moveTo>
                    <a:cubicBezTo>
                      <a:pt x="568" y="36"/>
                      <a:pt x="568" y="36"/>
                      <a:pt x="567" y="36"/>
                    </a:cubicBezTo>
                    <a:cubicBezTo>
                      <a:pt x="568" y="37"/>
                      <a:pt x="568" y="37"/>
                      <a:pt x="568" y="36"/>
                    </a:cubicBezTo>
                    <a:cubicBezTo>
                      <a:pt x="568" y="36"/>
                      <a:pt x="568" y="36"/>
                      <a:pt x="568" y="36"/>
                    </a:cubicBezTo>
                    <a:close/>
                    <a:moveTo>
                      <a:pt x="567" y="36"/>
                    </a:moveTo>
                    <a:cubicBezTo>
                      <a:pt x="567" y="36"/>
                      <a:pt x="567" y="36"/>
                      <a:pt x="567" y="36"/>
                    </a:cubicBezTo>
                    <a:cubicBezTo>
                      <a:pt x="567" y="37"/>
                      <a:pt x="567" y="37"/>
                      <a:pt x="567" y="36"/>
                    </a:cubicBezTo>
                    <a:cubicBezTo>
                      <a:pt x="567" y="36"/>
                      <a:pt x="567" y="36"/>
                      <a:pt x="567" y="36"/>
                    </a:cubicBezTo>
                    <a:close/>
                    <a:moveTo>
                      <a:pt x="568" y="35"/>
                    </a:moveTo>
                    <a:cubicBezTo>
                      <a:pt x="568" y="34"/>
                      <a:pt x="569" y="35"/>
                      <a:pt x="568" y="35"/>
                    </a:cubicBezTo>
                    <a:close/>
                    <a:moveTo>
                      <a:pt x="566" y="36"/>
                    </a:moveTo>
                    <a:cubicBezTo>
                      <a:pt x="567" y="36"/>
                      <a:pt x="566" y="36"/>
                      <a:pt x="566" y="36"/>
                    </a:cubicBezTo>
                    <a:close/>
                    <a:moveTo>
                      <a:pt x="565" y="37"/>
                    </a:moveTo>
                    <a:cubicBezTo>
                      <a:pt x="565" y="37"/>
                      <a:pt x="566" y="37"/>
                      <a:pt x="566" y="37"/>
                    </a:cubicBezTo>
                    <a:cubicBezTo>
                      <a:pt x="565" y="36"/>
                      <a:pt x="565" y="37"/>
                      <a:pt x="565" y="37"/>
                    </a:cubicBezTo>
                    <a:close/>
                    <a:moveTo>
                      <a:pt x="564" y="37"/>
                    </a:moveTo>
                    <a:cubicBezTo>
                      <a:pt x="565" y="37"/>
                      <a:pt x="564" y="37"/>
                      <a:pt x="564" y="37"/>
                    </a:cubicBezTo>
                    <a:close/>
                    <a:moveTo>
                      <a:pt x="443" y="184"/>
                    </a:moveTo>
                    <a:cubicBezTo>
                      <a:pt x="443" y="184"/>
                      <a:pt x="442" y="184"/>
                      <a:pt x="442" y="184"/>
                    </a:cubicBezTo>
                    <a:cubicBezTo>
                      <a:pt x="442" y="184"/>
                      <a:pt x="441" y="185"/>
                      <a:pt x="442" y="186"/>
                    </a:cubicBezTo>
                    <a:cubicBezTo>
                      <a:pt x="443" y="185"/>
                      <a:pt x="442" y="185"/>
                      <a:pt x="443" y="184"/>
                    </a:cubicBezTo>
                    <a:close/>
                    <a:moveTo>
                      <a:pt x="441" y="186"/>
                    </a:moveTo>
                    <a:cubicBezTo>
                      <a:pt x="441" y="186"/>
                      <a:pt x="440" y="186"/>
                      <a:pt x="440" y="186"/>
                    </a:cubicBezTo>
                    <a:cubicBezTo>
                      <a:pt x="440" y="186"/>
                      <a:pt x="441" y="186"/>
                      <a:pt x="441" y="186"/>
                    </a:cubicBezTo>
                    <a:cubicBezTo>
                      <a:pt x="441" y="186"/>
                      <a:pt x="441" y="186"/>
                      <a:pt x="441" y="186"/>
                    </a:cubicBezTo>
                    <a:close/>
                    <a:moveTo>
                      <a:pt x="563" y="37"/>
                    </a:moveTo>
                    <a:cubicBezTo>
                      <a:pt x="562" y="37"/>
                      <a:pt x="563" y="37"/>
                      <a:pt x="563" y="37"/>
                    </a:cubicBezTo>
                    <a:cubicBezTo>
                      <a:pt x="563" y="37"/>
                      <a:pt x="563" y="37"/>
                      <a:pt x="563" y="37"/>
                    </a:cubicBezTo>
                    <a:close/>
                    <a:moveTo>
                      <a:pt x="559" y="37"/>
                    </a:moveTo>
                    <a:cubicBezTo>
                      <a:pt x="559" y="37"/>
                      <a:pt x="559" y="38"/>
                      <a:pt x="559" y="37"/>
                    </a:cubicBezTo>
                    <a:close/>
                    <a:moveTo>
                      <a:pt x="558" y="36"/>
                    </a:moveTo>
                    <a:cubicBezTo>
                      <a:pt x="558" y="36"/>
                      <a:pt x="559" y="36"/>
                      <a:pt x="559" y="36"/>
                    </a:cubicBezTo>
                    <a:cubicBezTo>
                      <a:pt x="559" y="36"/>
                      <a:pt x="558" y="35"/>
                      <a:pt x="558" y="36"/>
                    </a:cubicBezTo>
                    <a:close/>
                    <a:moveTo>
                      <a:pt x="557" y="36"/>
                    </a:moveTo>
                    <a:cubicBezTo>
                      <a:pt x="558" y="36"/>
                      <a:pt x="557" y="35"/>
                      <a:pt x="557" y="36"/>
                    </a:cubicBezTo>
                    <a:close/>
                    <a:moveTo>
                      <a:pt x="554" y="38"/>
                    </a:moveTo>
                    <a:cubicBezTo>
                      <a:pt x="554" y="38"/>
                      <a:pt x="554" y="38"/>
                      <a:pt x="554" y="38"/>
                    </a:cubicBezTo>
                    <a:close/>
                    <a:moveTo>
                      <a:pt x="554" y="36"/>
                    </a:moveTo>
                    <a:cubicBezTo>
                      <a:pt x="554" y="36"/>
                      <a:pt x="554" y="36"/>
                      <a:pt x="554" y="37"/>
                    </a:cubicBezTo>
                    <a:cubicBezTo>
                      <a:pt x="555" y="36"/>
                      <a:pt x="555" y="36"/>
                      <a:pt x="556" y="36"/>
                    </a:cubicBezTo>
                    <a:cubicBezTo>
                      <a:pt x="555" y="35"/>
                      <a:pt x="554" y="35"/>
                      <a:pt x="554" y="36"/>
                    </a:cubicBezTo>
                    <a:close/>
                    <a:moveTo>
                      <a:pt x="553" y="38"/>
                    </a:moveTo>
                    <a:cubicBezTo>
                      <a:pt x="553" y="38"/>
                      <a:pt x="554" y="38"/>
                      <a:pt x="554" y="38"/>
                    </a:cubicBezTo>
                    <a:cubicBezTo>
                      <a:pt x="554" y="38"/>
                      <a:pt x="553" y="37"/>
                      <a:pt x="553" y="38"/>
                    </a:cubicBezTo>
                    <a:close/>
                    <a:moveTo>
                      <a:pt x="555" y="35"/>
                    </a:moveTo>
                    <a:cubicBezTo>
                      <a:pt x="555" y="35"/>
                      <a:pt x="555" y="35"/>
                      <a:pt x="555" y="35"/>
                    </a:cubicBezTo>
                    <a:close/>
                    <a:moveTo>
                      <a:pt x="554" y="34"/>
                    </a:moveTo>
                    <a:cubicBezTo>
                      <a:pt x="554" y="34"/>
                      <a:pt x="555" y="35"/>
                      <a:pt x="554" y="34"/>
                    </a:cubicBezTo>
                    <a:close/>
                    <a:moveTo>
                      <a:pt x="552" y="36"/>
                    </a:moveTo>
                    <a:cubicBezTo>
                      <a:pt x="553" y="36"/>
                      <a:pt x="553" y="36"/>
                      <a:pt x="553" y="35"/>
                    </a:cubicBezTo>
                    <a:cubicBezTo>
                      <a:pt x="553" y="35"/>
                      <a:pt x="552" y="36"/>
                      <a:pt x="552" y="36"/>
                    </a:cubicBezTo>
                    <a:close/>
                    <a:moveTo>
                      <a:pt x="552" y="36"/>
                    </a:moveTo>
                    <a:cubicBezTo>
                      <a:pt x="551" y="36"/>
                      <a:pt x="552" y="37"/>
                      <a:pt x="552" y="36"/>
                    </a:cubicBezTo>
                    <a:close/>
                    <a:moveTo>
                      <a:pt x="551" y="35"/>
                    </a:moveTo>
                    <a:cubicBezTo>
                      <a:pt x="551" y="35"/>
                      <a:pt x="551" y="35"/>
                      <a:pt x="551" y="35"/>
                    </a:cubicBezTo>
                    <a:cubicBezTo>
                      <a:pt x="551" y="35"/>
                      <a:pt x="551" y="35"/>
                      <a:pt x="551" y="36"/>
                    </a:cubicBezTo>
                    <a:cubicBezTo>
                      <a:pt x="551" y="35"/>
                      <a:pt x="552" y="35"/>
                      <a:pt x="552" y="35"/>
                    </a:cubicBezTo>
                    <a:cubicBezTo>
                      <a:pt x="552" y="35"/>
                      <a:pt x="552" y="35"/>
                      <a:pt x="551" y="35"/>
                    </a:cubicBezTo>
                    <a:close/>
                    <a:moveTo>
                      <a:pt x="550" y="35"/>
                    </a:moveTo>
                    <a:cubicBezTo>
                      <a:pt x="550" y="35"/>
                      <a:pt x="550" y="35"/>
                      <a:pt x="550" y="35"/>
                    </a:cubicBezTo>
                    <a:cubicBezTo>
                      <a:pt x="550" y="34"/>
                      <a:pt x="549" y="35"/>
                      <a:pt x="550" y="35"/>
                    </a:cubicBezTo>
                    <a:close/>
                    <a:moveTo>
                      <a:pt x="547" y="36"/>
                    </a:moveTo>
                    <a:cubicBezTo>
                      <a:pt x="547" y="37"/>
                      <a:pt x="548" y="36"/>
                      <a:pt x="548" y="36"/>
                    </a:cubicBezTo>
                    <a:cubicBezTo>
                      <a:pt x="548" y="36"/>
                      <a:pt x="547" y="36"/>
                      <a:pt x="547" y="36"/>
                    </a:cubicBezTo>
                    <a:close/>
                    <a:moveTo>
                      <a:pt x="546" y="37"/>
                    </a:moveTo>
                    <a:cubicBezTo>
                      <a:pt x="546" y="37"/>
                      <a:pt x="547" y="37"/>
                      <a:pt x="547" y="36"/>
                    </a:cubicBezTo>
                    <a:cubicBezTo>
                      <a:pt x="547" y="36"/>
                      <a:pt x="546" y="36"/>
                      <a:pt x="546" y="37"/>
                    </a:cubicBezTo>
                    <a:close/>
                    <a:moveTo>
                      <a:pt x="546" y="34"/>
                    </a:moveTo>
                    <a:cubicBezTo>
                      <a:pt x="546" y="34"/>
                      <a:pt x="546" y="35"/>
                      <a:pt x="546" y="35"/>
                    </a:cubicBezTo>
                    <a:cubicBezTo>
                      <a:pt x="546" y="35"/>
                      <a:pt x="546" y="35"/>
                      <a:pt x="546" y="36"/>
                    </a:cubicBezTo>
                    <a:cubicBezTo>
                      <a:pt x="546" y="35"/>
                      <a:pt x="547" y="35"/>
                      <a:pt x="547" y="35"/>
                    </a:cubicBezTo>
                    <a:cubicBezTo>
                      <a:pt x="546" y="35"/>
                      <a:pt x="546" y="34"/>
                      <a:pt x="546" y="34"/>
                    </a:cubicBezTo>
                    <a:close/>
                    <a:moveTo>
                      <a:pt x="419" y="188"/>
                    </a:moveTo>
                    <a:cubicBezTo>
                      <a:pt x="420" y="188"/>
                      <a:pt x="420" y="188"/>
                      <a:pt x="420" y="188"/>
                    </a:cubicBezTo>
                    <a:cubicBezTo>
                      <a:pt x="420" y="188"/>
                      <a:pt x="420" y="188"/>
                      <a:pt x="420" y="188"/>
                    </a:cubicBezTo>
                    <a:cubicBezTo>
                      <a:pt x="420" y="188"/>
                      <a:pt x="419" y="188"/>
                      <a:pt x="419" y="188"/>
                    </a:cubicBezTo>
                    <a:close/>
                    <a:moveTo>
                      <a:pt x="546" y="33"/>
                    </a:moveTo>
                    <a:cubicBezTo>
                      <a:pt x="546" y="33"/>
                      <a:pt x="546" y="34"/>
                      <a:pt x="546" y="34"/>
                    </a:cubicBezTo>
                    <a:cubicBezTo>
                      <a:pt x="546" y="34"/>
                      <a:pt x="546" y="34"/>
                      <a:pt x="546" y="34"/>
                    </a:cubicBezTo>
                    <a:cubicBezTo>
                      <a:pt x="546" y="34"/>
                      <a:pt x="546" y="34"/>
                      <a:pt x="546" y="33"/>
                    </a:cubicBezTo>
                    <a:cubicBezTo>
                      <a:pt x="546" y="33"/>
                      <a:pt x="546" y="33"/>
                      <a:pt x="546" y="33"/>
                    </a:cubicBezTo>
                    <a:close/>
                    <a:moveTo>
                      <a:pt x="417" y="188"/>
                    </a:moveTo>
                    <a:cubicBezTo>
                      <a:pt x="417" y="188"/>
                      <a:pt x="416" y="188"/>
                      <a:pt x="416" y="188"/>
                    </a:cubicBezTo>
                    <a:cubicBezTo>
                      <a:pt x="416" y="188"/>
                      <a:pt x="417" y="188"/>
                      <a:pt x="417" y="188"/>
                    </a:cubicBezTo>
                    <a:close/>
                    <a:moveTo>
                      <a:pt x="416" y="188"/>
                    </a:moveTo>
                    <a:cubicBezTo>
                      <a:pt x="415" y="188"/>
                      <a:pt x="416" y="189"/>
                      <a:pt x="416" y="188"/>
                    </a:cubicBezTo>
                    <a:close/>
                    <a:moveTo>
                      <a:pt x="411" y="188"/>
                    </a:moveTo>
                    <a:cubicBezTo>
                      <a:pt x="411" y="188"/>
                      <a:pt x="411" y="188"/>
                      <a:pt x="411" y="188"/>
                    </a:cubicBezTo>
                    <a:close/>
                    <a:moveTo>
                      <a:pt x="539" y="30"/>
                    </a:moveTo>
                    <a:cubicBezTo>
                      <a:pt x="538" y="30"/>
                      <a:pt x="539" y="31"/>
                      <a:pt x="539" y="30"/>
                    </a:cubicBezTo>
                    <a:close/>
                    <a:moveTo>
                      <a:pt x="538" y="31"/>
                    </a:moveTo>
                    <a:cubicBezTo>
                      <a:pt x="538" y="31"/>
                      <a:pt x="538" y="31"/>
                      <a:pt x="538" y="31"/>
                    </a:cubicBezTo>
                    <a:close/>
                    <a:moveTo>
                      <a:pt x="534" y="34"/>
                    </a:moveTo>
                    <a:cubicBezTo>
                      <a:pt x="533" y="34"/>
                      <a:pt x="534" y="35"/>
                      <a:pt x="534" y="34"/>
                    </a:cubicBezTo>
                    <a:close/>
                    <a:moveTo>
                      <a:pt x="533" y="34"/>
                    </a:moveTo>
                    <a:cubicBezTo>
                      <a:pt x="533" y="34"/>
                      <a:pt x="533" y="34"/>
                      <a:pt x="533" y="34"/>
                    </a:cubicBezTo>
                    <a:close/>
                    <a:moveTo>
                      <a:pt x="406" y="188"/>
                    </a:moveTo>
                    <a:cubicBezTo>
                      <a:pt x="406" y="188"/>
                      <a:pt x="406" y="188"/>
                      <a:pt x="406" y="188"/>
                    </a:cubicBezTo>
                    <a:cubicBezTo>
                      <a:pt x="406" y="188"/>
                      <a:pt x="405" y="188"/>
                      <a:pt x="406" y="188"/>
                    </a:cubicBezTo>
                    <a:close/>
                    <a:moveTo>
                      <a:pt x="548" y="15"/>
                    </a:moveTo>
                    <a:cubicBezTo>
                      <a:pt x="548" y="15"/>
                      <a:pt x="548" y="15"/>
                      <a:pt x="548" y="15"/>
                    </a:cubicBezTo>
                    <a:close/>
                    <a:moveTo>
                      <a:pt x="529" y="35"/>
                    </a:moveTo>
                    <a:cubicBezTo>
                      <a:pt x="529" y="35"/>
                      <a:pt x="529" y="35"/>
                      <a:pt x="529" y="35"/>
                    </a:cubicBezTo>
                    <a:close/>
                    <a:moveTo>
                      <a:pt x="528" y="35"/>
                    </a:moveTo>
                    <a:cubicBezTo>
                      <a:pt x="528" y="35"/>
                      <a:pt x="528" y="35"/>
                      <a:pt x="529" y="35"/>
                    </a:cubicBezTo>
                    <a:cubicBezTo>
                      <a:pt x="528" y="35"/>
                      <a:pt x="528" y="34"/>
                      <a:pt x="528" y="35"/>
                    </a:cubicBezTo>
                    <a:close/>
                    <a:moveTo>
                      <a:pt x="528" y="31"/>
                    </a:moveTo>
                    <a:cubicBezTo>
                      <a:pt x="528" y="31"/>
                      <a:pt x="529" y="32"/>
                      <a:pt x="528" y="31"/>
                    </a:cubicBezTo>
                    <a:close/>
                    <a:moveTo>
                      <a:pt x="539" y="15"/>
                    </a:moveTo>
                    <a:cubicBezTo>
                      <a:pt x="539" y="15"/>
                      <a:pt x="540" y="16"/>
                      <a:pt x="539" y="15"/>
                    </a:cubicBezTo>
                    <a:close/>
                    <a:moveTo>
                      <a:pt x="539" y="16"/>
                    </a:moveTo>
                    <a:cubicBezTo>
                      <a:pt x="539" y="15"/>
                      <a:pt x="539" y="15"/>
                      <a:pt x="539" y="15"/>
                    </a:cubicBezTo>
                    <a:cubicBezTo>
                      <a:pt x="539" y="15"/>
                      <a:pt x="538" y="15"/>
                      <a:pt x="539" y="16"/>
                    </a:cubicBezTo>
                    <a:close/>
                    <a:moveTo>
                      <a:pt x="524" y="31"/>
                    </a:moveTo>
                    <a:cubicBezTo>
                      <a:pt x="525" y="31"/>
                      <a:pt x="525" y="31"/>
                      <a:pt x="526" y="31"/>
                    </a:cubicBezTo>
                    <a:cubicBezTo>
                      <a:pt x="525" y="30"/>
                      <a:pt x="525" y="30"/>
                      <a:pt x="524" y="31"/>
                    </a:cubicBezTo>
                    <a:close/>
                    <a:moveTo>
                      <a:pt x="537" y="16"/>
                    </a:moveTo>
                    <a:cubicBezTo>
                      <a:pt x="538" y="16"/>
                      <a:pt x="536" y="15"/>
                      <a:pt x="537" y="16"/>
                    </a:cubicBezTo>
                    <a:close/>
                    <a:moveTo>
                      <a:pt x="536" y="15"/>
                    </a:moveTo>
                    <a:cubicBezTo>
                      <a:pt x="535" y="15"/>
                      <a:pt x="536" y="16"/>
                      <a:pt x="536" y="15"/>
                    </a:cubicBezTo>
                    <a:close/>
                    <a:moveTo>
                      <a:pt x="527" y="26"/>
                    </a:moveTo>
                    <a:cubicBezTo>
                      <a:pt x="527" y="26"/>
                      <a:pt x="528" y="26"/>
                      <a:pt x="527" y="26"/>
                    </a:cubicBezTo>
                    <a:close/>
                    <a:moveTo>
                      <a:pt x="521" y="32"/>
                    </a:moveTo>
                    <a:cubicBezTo>
                      <a:pt x="521" y="32"/>
                      <a:pt x="522" y="32"/>
                      <a:pt x="522" y="32"/>
                    </a:cubicBezTo>
                    <a:cubicBezTo>
                      <a:pt x="522" y="32"/>
                      <a:pt x="522" y="31"/>
                      <a:pt x="521" y="32"/>
                    </a:cubicBezTo>
                    <a:close/>
                    <a:moveTo>
                      <a:pt x="519" y="34"/>
                    </a:moveTo>
                    <a:cubicBezTo>
                      <a:pt x="519" y="34"/>
                      <a:pt x="519" y="34"/>
                      <a:pt x="519" y="34"/>
                    </a:cubicBezTo>
                    <a:close/>
                    <a:moveTo>
                      <a:pt x="532" y="15"/>
                    </a:moveTo>
                    <a:cubicBezTo>
                      <a:pt x="532" y="15"/>
                      <a:pt x="532" y="16"/>
                      <a:pt x="532" y="16"/>
                    </a:cubicBezTo>
                    <a:cubicBezTo>
                      <a:pt x="533" y="16"/>
                      <a:pt x="533" y="16"/>
                      <a:pt x="534" y="16"/>
                    </a:cubicBezTo>
                    <a:cubicBezTo>
                      <a:pt x="533" y="15"/>
                      <a:pt x="533" y="16"/>
                      <a:pt x="532" y="15"/>
                    </a:cubicBezTo>
                    <a:close/>
                    <a:moveTo>
                      <a:pt x="524" y="26"/>
                    </a:moveTo>
                    <a:cubicBezTo>
                      <a:pt x="524" y="26"/>
                      <a:pt x="524" y="26"/>
                      <a:pt x="524" y="26"/>
                    </a:cubicBezTo>
                    <a:close/>
                    <a:moveTo>
                      <a:pt x="523" y="27"/>
                    </a:moveTo>
                    <a:cubicBezTo>
                      <a:pt x="522" y="27"/>
                      <a:pt x="524" y="28"/>
                      <a:pt x="523" y="27"/>
                    </a:cubicBezTo>
                    <a:close/>
                    <a:moveTo>
                      <a:pt x="531" y="16"/>
                    </a:moveTo>
                    <a:cubicBezTo>
                      <a:pt x="531" y="16"/>
                      <a:pt x="530" y="16"/>
                      <a:pt x="530" y="16"/>
                    </a:cubicBezTo>
                    <a:cubicBezTo>
                      <a:pt x="531" y="16"/>
                      <a:pt x="531" y="16"/>
                      <a:pt x="531" y="16"/>
                    </a:cubicBezTo>
                    <a:cubicBezTo>
                      <a:pt x="531" y="16"/>
                      <a:pt x="531" y="16"/>
                      <a:pt x="531" y="16"/>
                    </a:cubicBezTo>
                    <a:close/>
                    <a:moveTo>
                      <a:pt x="529" y="16"/>
                    </a:moveTo>
                    <a:cubicBezTo>
                      <a:pt x="529" y="16"/>
                      <a:pt x="529" y="16"/>
                      <a:pt x="529" y="16"/>
                    </a:cubicBezTo>
                    <a:cubicBezTo>
                      <a:pt x="529" y="16"/>
                      <a:pt x="529" y="16"/>
                      <a:pt x="530" y="16"/>
                    </a:cubicBezTo>
                    <a:cubicBezTo>
                      <a:pt x="530" y="16"/>
                      <a:pt x="529" y="16"/>
                      <a:pt x="529" y="16"/>
                    </a:cubicBezTo>
                    <a:close/>
                    <a:moveTo>
                      <a:pt x="520" y="26"/>
                    </a:moveTo>
                    <a:cubicBezTo>
                      <a:pt x="520" y="25"/>
                      <a:pt x="521" y="27"/>
                      <a:pt x="520" y="26"/>
                    </a:cubicBezTo>
                    <a:close/>
                    <a:moveTo>
                      <a:pt x="527" y="16"/>
                    </a:moveTo>
                    <a:cubicBezTo>
                      <a:pt x="528" y="16"/>
                      <a:pt x="528" y="17"/>
                      <a:pt x="528" y="16"/>
                    </a:cubicBezTo>
                    <a:cubicBezTo>
                      <a:pt x="528" y="15"/>
                      <a:pt x="527" y="16"/>
                      <a:pt x="527" y="16"/>
                    </a:cubicBezTo>
                    <a:close/>
                    <a:moveTo>
                      <a:pt x="511" y="35"/>
                    </a:moveTo>
                    <a:cubicBezTo>
                      <a:pt x="510" y="35"/>
                      <a:pt x="511" y="36"/>
                      <a:pt x="511" y="35"/>
                    </a:cubicBezTo>
                    <a:cubicBezTo>
                      <a:pt x="511" y="35"/>
                      <a:pt x="511" y="35"/>
                      <a:pt x="511" y="35"/>
                    </a:cubicBezTo>
                    <a:close/>
                    <a:moveTo>
                      <a:pt x="527" y="16"/>
                    </a:moveTo>
                    <a:cubicBezTo>
                      <a:pt x="526" y="16"/>
                      <a:pt x="527" y="17"/>
                      <a:pt x="527" y="16"/>
                    </a:cubicBezTo>
                    <a:close/>
                    <a:moveTo>
                      <a:pt x="514" y="31"/>
                    </a:moveTo>
                    <a:cubicBezTo>
                      <a:pt x="514" y="31"/>
                      <a:pt x="514" y="31"/>
                      <a:pt x="514" y="31"/>
                    </a:cubicBezTo>
                    <a:cubicBezTo>
                      <a:pt x="514" y="31"/>
                      <a:pt x="514" y="31"/>
                      <a:pt x="514" y="31"/>
                    </a:cubicBezTo>
                    <a:cubicBezTo>
                      <a:pt x="514" y="31"/>
                      <a:pt x="514" y="31"/>
                      <a:pt x="514" y="31"/>
                    </a:cubicBezTo>
                    <a:close/>
                    <a:moveTo>
                      <a:pt x="523" y="16"/>
                    </a:moveTo>
                    <a:cubicBezTo>
                      <a:pt x="524" y="17"/>
                      <a:pt x="525" y="16"/>
                      <a:pt x="526" y="16"/>
                    </a:cubicBezTo>
                    <a:cubicBezTo>
                      <a:pt x="525" y="15"/>
                      <a:pt x="524" y="15"/>
                      <a:pt x="523" y="16"/>
                    </a:cubicBezTo>
                    <a:close/>
                    <a:moveTo>
                      <a:pt x="514" y="28"/>
                    </a:moveTo>
                    <a:cubicBezTo>
                      <a:pt x="515" y="28"/>
                      <a:pt x="515" y="29"/>
                      <a:pt x="515" y="28"/>
                    </a:cubicBezTo>
                    <a:cubicBezTo>
                      <a:pt x="515" y="28"/>
                      <a:pt x="515" y="28"/>
                      <a:pt x="514" y="28"/>
                    </a:cubicBezTo>
                    <a:close/>
                    <a:moveTo>
                      <a:pt x="508" y="36"/>
                    </a:moveTo>
                    <a:cubicBezTo>
                      <a:pt x="508" y="35"/>
                      <a:pt x="507" y="36"/>
                      <a:pt x="508" y="36"/>
                    </a:cubicBezTo>
                    <a:cubicBezTo>
                      <a:pt x="508" y="36"/>
                      <a:pt x="508" y="36"/>
                      <a:pt x="508" y="36"/>
                    </a:cubicBezTo>
                    <a:close/>
                    <a:moveTo>
                      <a:pt x="383" y="187"/>
                    </a:moveTo>
                    <a:cubicBezTo>
                      <a:pt x="383" y="187"/>
                      <a:pt x="384" y="187"/>
                      <a:pt x="383" y="187"/>
                    </a:cubicBezTo>
                    <a:close/>
                    <a:moveTo>
                      <a:pt x="520" y="16"/>
                    </a:moveTo>
                    <a:cubicBezTo>
                      <a:pt x="521" y="17"/>
                      <a:pt x="522" y="16"/>
                      <a:pt x="523" y="16"/>
                    </a:cubicBezTo>
                    <a:cubicBezTo>
                      <a:pt x="522" y="16"/>
                      <a:pt x="521" y="16"/>
                      <a:pt x="520" y="16"/>
                    </a:cubicBezTo>
                    <a:close/>
                    <a:moveTo>
                      <a:pt x="512" y="27"/>
                    </a:moveTo>
                    <a:cubicBezTo>
                      <a:pt x="512" y="28"/>
                      <a:pt x="512" y="28"/>
                      <a:pt x="512" y="28"/>
                    </a:cubicBezTo>
                    <a:cubicBezTo>
                      <a:pt x="512" y="28"/>
                      <a:pt x="512" y="28"/>
                      <a:pt x="512" y="28"/>
                    </a:cubicBezTo>
                    <a:cubicBezTo>
                      <a:pt x="512" y="28"/>
                      <a:pt x="512" y="28"/>
                      <a:pt x="512" y="28"/>
                    </a:cubicBezTo>
                    <a:cubicBezTo>
                      <a:pt x="512" y="28"/>
                      <a:pt x="512" y="28"/>
                      <a:pt x="512" y="27"/>
                    </a:cubicBezTo>
                    <a:close/>
                    <a:moveTo>
                      <a:pt x="507" y="33"/>
                    </a:moveTo>
                    <a:cubicBezTo>
                      <a:pt x="507" y="33"/>
                      <a:pt x="507" y="32"/>
                      <a:pt x="507" y="32"/>
                    </a:cubicBezTo>
                    <a:cubicBezTo>
                      <a:pt x="507" y="32"/>
                      <a:pt x="507" y="32"/>
                      <a:pt x="507" y="33"/>
                    </a:cubicBezTo>
                    <a:close/>
                    <a:moveTo>
                      <a:pt x="382" y="184"/>
                    </a:moveTo>
                    <a:cubicBezTo>
                      <a:pt x="382" y="184"/>
                      <a:pt x="382" y="184"/>
                      <a:pt x="382" y="184"/>
                    </a:cubicBezTo>
                    <a:close/>
                    <a:moveTo>
                      <a:pt x="512" y="26"/>
                    </a:moveTo>
                    <a:cubicBezTo>
                      <a:pt x="511" y="26"/>
                      <a:pt x="512" y="27"/>
                      <a:pt x="512" y="26"/>
                    </a:cubicBezTo>
                    <a:close/>
                    <a:moveTo>
                      <a:pt x="382" y="184"/>
                    </a:moveTo>
                    <a:cubicBezTo>
                      <a:pt x="382" y="184"/>
                      <a:pt x="381" y="183"/>
                      <a:pt x="382" y="184"/>
                    </a:cubicBezTo>
                    <a:close/>
                    <a:moveTo>
                      <a:pt x="381" y="184"/>
                    </a:moveTo>
                    <a:cubicBezTo>
                      <a:pt x="381" y="184"/>
                      <a:pt x="381" y="184"/>
                      <a:pt x="381" y="184"/>
                    </a:cubicBezTo>
                    <a:close/>
                    <a:moveTo>
                      <a:pt x="519" y="16"/>
                    </a:moveTo>
                    <a:cubicBezTo>
                      <a:pt x="519" y="16"/>
                      <a:pt x="519" y="16"/>
                      <a:pt x="519" y="16"/>
                    </a:cubicBezTo>
                    <a:close/>
                    <a:moveTo>
                      <a:pt x="508" y="28"/>
                    </a:moveTo>
                    <a:cubicBezTo>
                      <a:pt x="509" y="28"/>
                      <a:pt x="509" y="28"/>
                      <a:pt x="510" y="28"/>
                    </a:cubicBezTo>
                    <a:cubicBezTo>
                      <a:pt x="509" y="27"/>
                      <a:pt x="508" y="28"/>
                      <a:pt x="508" y="28"/>
                    </a:cubicBezTo>
                    <a:close/>
                    <a:moveTo>
                      <a:pt x="504" y="31"/>
                    </a:moveTo>
                    <a:cubicBezTo>
                      <a:pt x="504" y="31"/>
                      <a:pt x="504" y="31"/>
                      <a:pt x="504" y="31"/>
                    </a:cubicBezTo>
                    <a:close/>
                    <a:moveTo>
                      <a:pt x="504" y="31"/>
                    </a:moveTo>
                    <a:cubicBezTo>
                      <a:pt x="503" y="31"/>
                      <a:pt x="504" y="31"/>
                      <a:pt x="504" y="31"/>
                    </a:cubicBezTo>
                    <a:close/>
                    <a:moveTo>
                      <a:pt x="377" y="184"/>
                    </a:moveTo>
                    <a:cubicBezTo>
                      <a:pt x="378" y="184"/>
                      <a:pt x="377" y="183"/>
                      <a:pt x="377" y="184"/>
                    </a:cubicBezTo>
                    <a:close/>
                    <a:moveTo>
                      <a:pt x="519" y="10"/>
                    </a:moveTo>
                    <a:cubicBezTo>
                      <a:pt x="520" y="10"/>
                      <a:pt x="520" y="10"/>
                      <a:pt x="521" y="10"/>
                    </a:cubicBezTo>
                    <a:cubicBezTo>
                      <a:pt x="520" y="9"/>
                      <a:pt x="520" y="10"/>
                      <a:pt x="519" y="10"/>
                    </a:cubicBezTo>
                    <a:close/>
                    <a:moveTo>
                      <a:pt x="507" y="27"/>
                    </a:moveTo>
                    <a:cubicBezTo>
                      <a:pt x="505" y="26"/>
                      <a:pt x="503" y="26"/>
                      <a:pt x="502" y="26"/>
                    </a:cubicBezTo>
                    <a:cubicBezTo>
                      <a:pt x="502" y="27"/>
                      <a:pt x="502" y="27"/>
                      <a:pt x="503" y="27"/>
                    </a:cubicBezTo>
                    <a:cubicBezTo>
                      <a:pt x="504" y="27"/>
                      <a:pt x="506" y="27"/>
                      <a:pt x="506" y="28"/>
                    </a:cubicBezTo>
                    <a:cubicBezTo>
                      <a:pt x="506" y="27"/>
                      <a:pt x="506" y="27"/>
                      <a:pt x="507" y="27"/>
                    </a:cubicBezTo>
                    <a:close/>
                    <a:moveTo>
                      <a:pt x="505" y="29"/>
                    </a:moveTo>
                    <a:cubicBezTo>
                      <a:pt x="504" y="28"/>
                      <a:pt x="505" y="29"/>
                      <a:pt x="505" y="29"/>
                    </a:cubicBezTo>
                    <a:close/>
                    <a:moveTo>
                      <a:pt x="504" y="28"/>
                    </a:moveTo>
                    <a:cubicBezTo>
                      <a:pt x="503" y="28"/>
                      <a:pt x="504" y="29"/>
                      <a:pt x="504" y="28"/>
                    </a:cubicBezTo>
                    <a:close/>
                    <a:moveTo>
                      <a:pt x="500" y="32"/>
                    </a:moveTo>
                    <a:cubicBezTo>
                      <a:pt x="499" y="32"/>
                      <a:pt x="500" y="33"/>
                      <a:pt x="500" y="32"/>
                    </a:cubicBezTo>
                    <a:close/>
                    <a:moveTo>
                      <a:pt x="499" y="33"/>
                    </a:moveTo>
                    <a:cubicBezTo>
                      <a:pt x="499" y="33"/>
                      <a:pt x="499" y="33"/>
                      <a:pt x="499" y="33"/>
                    </a:cubicBezTo>
                    <a:cubicBezTo>
                      <a:pt x="499" y="33"/>
                      <a:pt x="499" y="33"/>
                      <a:pt x="499" y="33"/>
                    </a:cubicBezTo>
                    <a:close/>
                    <a:moveTo>
                      <a:pt x="516" y="10"/>
                    </a:moveTo>
                    <a:cubicBezTo>
                      <a:pt x="517" y="10"/>
                      <a:pt x="518" y="11"/>
                      <a:pt x="518" y="10"/>
                    </a:cubicBezTo>
                    <a:cubicBezTo>
                      <a:pt x="517" y="10"/>
                      <a:pt x="517" y="9"/>
                      <a:pt x="516" y="10"/>
                    </a:cubicBezTo>
                    <a:close/>
                    <a:moveTo>
                      <a:pt x="374" y="183"/>
                    </a:moveTo>
                    <a:cubicBezTo>
                      <a:pt x="374" y="184"/>
                      <a:pt x="375" y="183"/>
                      <a:pt x="375" y="183"/>
                    </a:cubicBezTo>
                    <a:cubicBezTo>
                      <a:pt x="374" y="183"/>
                      <a:pt x="374" y="183"/>
                      <a:pt x="374" y="183"/>
                    </a:cubicBezTo>
                    <a:close/>
                    <a:moveTo>
                      <a:pt x="510" y="17"/>
                    </a:moveTo>
                    <a:cubicBezTo>
                      <a:pt x="510" y="17"/>
                      <a:pt x="510" y="17"/>
                      <a:pt x="511" y="17"/>
                    </a:cubicBezTo>
                    <a:cubicBezTo>
                      <a:pt x="510" y="17"/>
                      <a:pt x="510" y="16"/>
                      <a:pt x="510" y="17"/>
                    </a:cubicBezTo>
                    <a:close/>
                    <a:moveTo>
                      <a:pt x="370" y="186"/>
                    </a:moveTo>
                    <a:cubicBezTo>
                      <a:pt x="371" y="186"/>
                      <a:pt x="371" y="186"/>
                      <a:pt x="371" y="186"/>
                    </a:cubicBezTo>
                    <a:cubicBezTo>
                      <a:pt x="371" y="185"/>
                      <a:pt x="371" y="186"/>
                      <a:pt x="370" y="186"/>
                    </a:cubicBezTo>
                    <a:close/>
                    <a:moveTo>
                      <a:pt x="516" y="10"/>
                    </a:moveTo>
                    <a:cubicBezTo>
                      <a:pt x="515" y="9"/>
                      <a:pt x="516" y="10"/>
                      <a:pt x="516" y="10"/>
                    </a:cubicBezTo>
                    <a:close/>
                    <a:moveTo>
                      <a:pt x="514" y="10"/>
                    </a:moveTo>
                    <a:cubicBezTo>
                      <a:pt x="514" y="10"/>
                      <a:pt x="515" y="10"/>
                      <a:pt x="515" y="11"/>
                    </a:cubicBezTo>
                    <a:cubicBezTo>
                      <a:pt x="515" y="10"/>
                      <a:pt x="515" y="10"/>
                      <a:pt x="515" y="10"/>
                    </a:cubicBezTo>
                    <a:cubicBezTo>
                      <a:pt x="515" y="10"/>
                      <a:pt x="515" y="10"/>
                      <a:pt x="514" y="10"/>
                    </a:cubicBezTo>
                    <a:close/>
                    <a:moveTo>
                      <a:pt x="501" y="27"/>
                    </a:moveTo>
                    <a:cubicBezTo>
                      <a:pt x="501" y="27"/>
                      <a:pt x="502" y="27"/>
                      <a:pt x="502" y="27"/>
                    </a:cubicBezTo>
                    <a:cubicBezTo>
                      <a:pt x="501" y="27"/>
                      <a:pt x="501" y="27"/>
                      <a:pt x="501" y="27"/>
                    </a:cubicBezTo>
                    <a:close/>
                    <a:moveTo>
                      <a:pt x="510" y="17"/>
                    </a:moveTo>
                    <a:cubicBezTo>
                      <a:pt x="509" y="17"/>
                      <a:pt x="509" y="17"/>
                      <a:pt x="508" y="16"/>
                    </a:cubicBezTo>
                    <a:cubicBezTo>
                      <a:pt x="508" y="16"/>
                      <a:pt x="508" y="16"/>
                      <a:pt x="508" y="17"/>
                    </a:cubicBezTo>
                    <a:cubicBezTo>
                      <a:pt x="507" y="17"/>
                      <a:pt x="507" y="15"/>
                      <a:pt x="506" y="16"/>
                    </a:cubicBezTo>
                    <a:cubicBezTo>
                      <a:pt x="507" y="17"/>
                      <a:pt x="509" y="17"/>
                      <a:pt x="510" y="17"/>
                    </a:cubicBezTo>
                    <a:close/>
                    <a:moveTo>
                      <a:pt x="369" y="186"/>
                    </a:moveTo>
                    <a:cubicBezTo>
                      <a:pt x="369" y="186"/>
                      <a:pt x="369" y="186"/>
                      <a:pt x="369" y="186"/>
                    </a:cubicBezTo>
                    <a:cubicBezTo>
                      <a:pt x="369" y="186"/>
                      <a:pt x="369" y="187"/>
                      <a:pt x="370" y="186"/>
                    </a:cubicBezTo>
                    <a:cubicBezTo>
                      <a:pt x="369" y="186"/>
                      <a:pt x="369" y="186"/>
                      <a:pt x="369" y="186"/>
                    </a:cubicBezTo>
                    <a:close/>
                    <a:moveTo>
                      <a:pt x="495" y="32"/>
                    </a:moveTo>
                    <a:cubicBezTo>
                      <a:pt x="495" y="33"/>
                      <a:pt x="496" y="33"/>
                      <a:pt x="496" y="33"/>
                    </a:cubicBezTo>
                    <a:cubicBezTo>
                      <a:pt x="496" y="32"/>
                      <a:pt x="495" y="32"/>
                      <a:pt x="495" y="32"/>
                    </a:cubicBezTo>
                    <a:close/>
                    <a:moveTo>
                      <a:pt x="510" y="10"/>
                    </a:moveTo>
                    <a:cubicBezTo>
                      <a:pt x="509" y="10"/>
                      <a:pt x="508" y="10"/>
                      <a:pt x="507" y="10"/>
                    </a:cubicBezTo>
                    <a:cubicBezTo>
                      <a:pt x="506" y="10"/>
                      <a:pt x="506" y="10"/>
                      <a:pt x="506" y="11"/>
                    </a:cubicBezTo>
                    <a:cubicBezTo>
                      <a:pt x="505" y="10"/>
                      <a:pt x="505" y="10"/>
                      <a:pt x="505" y="10"/>
                    </a:cubicBezTo>
                    <a:cubicBezTo>
                      <a:pt x="506" y="12"/>
                      <a:pt x="508" y="11"/>
                      <a:pt x="510" y="11"/>
                    </a:cubicBezTo>
                    <a:cubicBezTo>
                      <a:pt x="511" y="11"/>
                      <a:pt x="513" y="10"/>
                      <a:pt x="514" y="11"/>
                    </a:cubicBezTo>
                    <a:cubicBezTo>
                      <a:pt x="514" y="10"/>
                      <a:pt x="514" y="10"/>
                      <a:pt x="514" y="10"/>
                    </a:cubicBezTo>
                    <a:cubicBezTo>
                      <a:pt x="513" y="10"/>
                      <a:pt x="511" y="9"/>
                      <a:pt x="510" y="10"/>
                    </a:cubicBezTo>
                    <a:close/>
                    <a:moveTo>
                      <a:pt x="370" y="184"/>
                    </a:moveTo>
                    <a:cubicBezTo>
                      <a:pt x="370" y="184"/>
                      <a:pt x="370" y="184"/>
                      <a:pt x="370" y="184"/>
                    </a:cubicBezTo>
                    <a:cubicBezTo>
                      <a:pt x="370" y="184"/>
                      <a:pt x="370" y="184"/>
                      <a:pt x="370" y="185"/>
                    </a:cubicBezTo>
                    <a:cubicBezTo>
                      <a:pt x="370" y="184"/>
                      <a:pt x="371" y="184"/>
                      <a:pt x="371" y="184"/>
                    </a:cubicBezTo>
                    <a:cubicBezTo>
                      <a:pt x="371" y="184"/>
                      <a:pt x="370" y="184"/>
                      <a:pt x="370" y="184"/>
                    </a:cubicBezTo>
                    <a:close/>
                    <a:moveTo>
                      <a:pt x="384" y="168"/>
                    </a:moveTo>
                    <a:cubicBezTo>
                      <a:pt x="383" y="168"/>
                      <a:pt x="384" y="169"/>
                      <a:pt x="384" y="168"/>
                    </a:cubicBezTo>
                    <a:close/>
                    <a:moveTo>
                      <a:pt x="368" y="186"/>
                    </a:moveTo>
                    <a:cubicBezTo>
                      <a:pt x="368" y="186"/>
                      <a:pt x="368" y="187"/>
                      <a:pt x="368" y="186"/>
                    </a:cubicBezTo>
                    <a:close/>
                    <a:moveTo>
                      <a:pt x="498" y="27"/>
                    </a:moveTo>
                    <a:cubicBezTo>
                      <a:pt x="499" y="27"/>
                      <a:pt x="499" y="27"/>
                      <a:pt x="499" y="27"/>
                    </a:cubicBezTo>
                    <a:cubicBezTo>
                      <a:pt x="499" y="26"/>
                      <a:pt x="499" y="27"/>
                      <a:pt x="498" y="27"/>
                    </a:cubicBezTo>
                    <a:close/>
                    <a:moveTo>
                      <a:pt x="369" y="184"/>
                    </a:moveTo>
                    <a:cubicBezTo>
                      <a:pt x="368" y="184"/>
                      <a:pt x="369" y="185"/>
                      <a:pt x="369" y="184"/>
                    </a:cubicBezTo>
                    <a:close/>
                    <a:moveTo>
                      <a:pt x="494" y="33"/>
                    </a:moveTo>
                    <a:cubicBezTo>
                      <a:pt x="493" y="32"/>
                      <a:pt x="494" y="33"/>
                      <a:pt x="494" y="33"/>
                    </a:cubicBezTo>
                    <a:close/>
                    <a:moveTo>
                      <a:pt x="368" y="185"/>
                    </a:moveTo>
                    <a:cubicBezTo>
                      <a:pt x="368" y="184"/>
                      <a:pt x="368" y="185"/>
                      <a:pt x="368" y="185"/>
                    </a:cubicBezTo>
                    <a:close/>
                    <a:moveTo>
                      <a:pt x="493" y="33"/>
                    </a:moveTo>
                    <a:cubicBezTo>
                      <a:pt x="493" y="33"/>
                      <a:pt x="493" y="33"/>
                      <a:pt x="493" y="33"/>
                    </a:cubicBezTo>
                    <a:cubicBezTo>
                      <a:pt x="493" y="33"/>
                      <a:pt x="493" y="33"/>
                      <a:pt x="493" y="33"/>
                    </a:cubicBezTo>
                    <a:cubicBezTo>
                      <a:pt x="493" y="33"/>
                      <a:pt x="493" y="33"/>
                      <a:pt x="493" y="33"/>
                    </a:cubicBezTo>
                    <a:cubicBezTo>
                      <a:pt x="493" y="33"/>
                      <a:pt x="493" y="33"/>
                      <a:pt x="493" y="33"/>
                    </a:cubicBezTo>
                    <a:close/>
                    <a:moveTo>
                      <a:pt x="497" y="27"/>
                    </a:moveTo>
                    <a:cubicBezTo>
                      <a:pt x="497" y="26"/>
                      <a:pt x="498" y="27"/>
                      <a:pt x="498" y="27"/>
                    </a:cubicBezTo>
                    <a:cubicBezTo>
                      <a:pt x="498" y="26"/>
                      <a:pt x="497" y="26"/>
                      <a:pt x="497" y="27"/>
                    </a:cubicBezTo>
                    <a:close/>
                    <a:moveTo>
                      <a:pt x="496" y="29"/>
                    </a:moveTo>
                    <a:cubicBezTo>
                      <a:pt x="496" y="29"/>
                      <a:pt x="496" y="29"/>
                      <a:pt x="496" y="29"/>
                    </a:cubicBezTo>
                    <a:close/>
                    <a:moveTo>
                      <a:pt x="368" y="183"/>
                    </a:moveTo>
                    <a:cubicBezTo>
                      <a:pt x="368" y="183"/>
                      <a:pt x="368" y="183"/>
                      <a:pt x="368" y="183"/>
                    </a:cubicBezTo>
                    <a:cubicBezTo>
                      <a:pt x="368" y="184"/>
                      <a:pt x="368" y="184"/>
                      <a:pt x="369" y="183"/>
                    </a:cubicBezTo>
                    <a:cubicBezTo>
                      <a:pt x="369" y="183"/>
                      <a:pt x="368" y="183"/>
                      <a:pt x="368" y="183"/>
                    </a:cubicBezTo>
                    <a:close/>
                    <a:moveTo>
                      <a:pt x="504" y="16"/>
                    </a:moveTo>
                    <a:cubicBezTo>
                      <a:pt x="504" y="17"/>
                      <a:pt x="505" y="17"/>
                      <a:pt x="505" y="17"/>
                    </a:cubicBezTo>
                    <a:cubicBezTo>
                      <a:pt x="505" y="16"/>
                      <a:pt x="506" y="16"/>
                      <a:pt x="506" y="16"/>
                    </a:cubicBezTo>
                    <a:cubicBezTo>
                      <a:pt x="505" y="16"/>
                      <a:pt x="504" y="16"/>
                      <a:pt x="504" y="16"/>
                    </a:cubicBezTo>
                    <a:close/>
                    <a:moveTo>
                      <a:pt x="491" y="32"/>
                    </a:moveTo>
                    <a:cubicBezTo>
                      <a:pt x="491" y="33"/>
                      <a:pt x="491" y="32"/>
                      <a:pt x="490" y="33"/>
                    </a:cubicBezTo>
                    <a:cubicBezTo>
                      <a:pt x="491" y="33"/>
                      <a:pt x="492" y="33"/>
                      <a:pt x="491" y="32"/>
                    </a:cubicBezTo>
                    <a:close/>
                    <a:moveTo>
                      <a:pt x="511" y="5"/>
                    </a:moveTo>
                    <a:cubicBezTo>
                      <a:pt x="510" y="5"/>
                      <a:pt x="509" y="6"/>
                      <a:pt x="508" y="5"/>
                    </a:cubicBezTo>
                    <a:cubicBezTo>
                      <a:pt x="508" y="5"/>
                      <a:pt x="507" y="5"/>
                      <a:pt x="507" y="6"/>
                    </a:cubicBezTo>
                    <a:cubicBezTo>
                      <a:pt x="507" y="6"/>
                      <a:pt x="507" y="6"/>
                      <a:pt x="507" y="7"/>
                    </a:cubicBezTo>
                    <a:cubicBezTo>
                      <a:pt x="508" y="6"/>
                      <a:pt x="509" y="6"/>
                      <a:pt x="509" y="6"/>
                    </a:cubicBezTo>
                    <a:cubicBezTo>
                      <a:pt x="510" y="6"/>
                      <a:pt x="512" y="6"/>
                      <a:pt x="513" y="6"/>
                    </a:cubicBezTo>
                    <a:cubicBezTo>
                      <a:pt x="513" y="5"/>
                      <a:pt x="512" y="6"/>
                      <a:pt x="511" y="5"/>
                    </a:cubicBezTo>
                    <a:close/>
                    <a:moveTo>
                      <a:pt x="367" y="183"/>
                    </a:moveTo>
                    <a:cubicBezTo>
                      <a:pt x="367" y="183"/>
                      <a:pt x="367" y="183"/>
                      <a:pt x="367" y="183"/>
                    </a:cubicBezTo>
                    <a:close/>
                    <a:moveTo>
                      <a:pt x="505" y="14"/>
                    </a:moveTo>
                    <a:cubicBezTo>
                      <a:pt x="505" y="14"/>
                      <a:pt x="506" y="14"/>
                      <a:pt x="506" y="14"/>
                    </a:cubicBezTo>
                    <a:cubicBezTo>
                      <a:pt x="506" y="14"/>
                      <a:pt x="506" y="14"/>
                      <a:pt x="506" y="14"/>
                    </a:cubicBezTo>
                    <a:cubicBezTo>
                      <a:pt x="506" y="13"/>
                      <a:pt x="506" y="13"/>
                      <a:pt x="505" y="14"/>
                    </a:cubicBezTo>
                    <a:close/>
                    <a:moveTo>
                      <a:pt x="503" y="17"/>
                    </a:moveTo>
                    <a:cubicBezTo>
                      <a:pt x="503" y="16"/>
                      <a:pt x="503" y="18"/>
                      <a:pt x="503" y="17"/>
                    </a:cubicBezTo>
                    <a:close/>
                    <a:moveTo>
                      <a:pt x="363" y="183"/>
                    </a:moveTo>
                    <a:cubicBezTo>
                      <a:pt x="364" y="184"/>
                      <a:pt x="365" y="184"/>
                      <a:pt x="365" y="183"/>
                    </a:cubicBezTo>
                    <a:cubicBezTo>
                      <a:pt x="365" y="183"/>
                      <a:pt x="365" y="183"/>
                      <a:pt x="365" y="183"/>
                    </a:cubicBezTo>
                    <a:cubicBezTo>
                      <a:pt x="365" y="183"/>
                      <a:pt x="365" y="183"/>
                      <a:pt x="365" y="183"/>
                    </a:cubicBezTo>
                    <a:cubicBezTo>
                      <a:pt x="365" y="183"/>
                      <a:pt x="365" y="183"/>
                      <a:pt x="364" y="183"/>
                    </a:cubicBezTo>
                    <a:cubicBezTo>
                      <a:pt x="364" y="183"/>
                      <a:pt x="364" y="183"/>
                      <a:pt x="365" y="183"/>
                    </a:cubicBezTo>
                    <a:cubicBezTo>
                      <a:pt x="364" y="183"/>
                      <a:pt x="364" y="183"/>
                      <a:pt x="363" y="183"/>
                    </a:cubicBezTo>
                    <a:close/>
                    <a:moveTo>
                      <a:pt x="501" y="17"/>
                    </a:moveTo>
                    <a:cubicBezTo>
                      <a:pt x="501" y="17"/>
                      <a:pt x="502" y="18"/>
                      <a:pt x="502" y="17"/>
                    </a:cubicBezTo>
                    <a:cubicBezTo>
                      <a:pt x="502" y="17"/>
                      <a:pt x="501" y="17"/>
                      <a:pt x="501" y="17"/>
                    </a:cubicBezTo>
                    <a:close/>
                    <a:moveTo>
                      <a:pt x="488" y="32"/>
                    </a:moveTo>
                    <a:cubicBezTo>
                      <a:pt x="488" y="33"/>
                      <a:pt x="489" y="33"/>
                      <a:pt x="489" y="33"/>
                    </a:cubicBezTo>
                    <a:cubicBezTo>
                      <a:pt x="489" y="32"/>
                      <a:pt x="488" y="32"/>
                      <a:pt x="488" y="32"/>
                    </a:cubicBezTo>
                    <a:close/>
                    <a:moveTo>
                      <a:pt x="504" y="13"/>
                    </a:moveTo>
                    <a:cubicBezTo>
                      <a:pt x="504" y="13"/>
                      <a:pt x="505" y="14"/>
                      <a:pt x="504" y="13"/>
                    </a:cubicBezTo>
                    <a:close/>
                    <a:moveTo>
                      <a:pt x="491" y="28"/>
                    </a:moveTo>
                    <a:cubicBezTo>
                      <a:pt x="491" y="28"/>
                      <a:pt x="492" y="28"/>
                      <a:pt x="492" y="28"/>
                    </a:cubicBezTo>
                    <a:cubicBezTo>
                      <a:pt x="491" y="28"/>
                      <a:pt x="491" y="28"/>
                      <a:pt x="491" y="28"/>
                    </a:cubicBezTo>
                    <a:close/>
                    <a:moveTo>
                      <a:pt x="502" y="10"/>
                    </a:moveTo>
                    <a:cubicBezTo>
                      <a:pt x="502" y="11"/>
                      <a:pt x="504" y="11"/>
                      <a:pt x="505" y="11"/>
                    </a:cubicBezTo>
                    <a:cubicBezTo>
                      <a:pt x="504" y="10"/>
                      <a:pt x="503" y="10"/>
                      <a:pt x="502" y="10"/>
                    </a:cubicBezTo>
                    <a:close/>
                    <a:moveTo>
                      <a:pt x="361" y="183"/>
                    </a:moveTo>
                    <a:cubicBezTo>
                      <a:pt x="361" y="183"/>
                      <a:pt x="361" y="183"/>
                      <a:pt x="361" y="184"/>
                    </a:cubicBezTo>
                    <a:cubicBezTo>
                      <a:pt x="361" y="183"/>
                      <a:pt x="362" y="184"/>
                      <a:pt x="362" y="183"/>
                    </a:cubicBezTo>
                    <a:cubicBezTo>
                      <a:pt x="362" y="183"/>
                      <a:pt x="361" y="183"/>
                      <a:pt x="361" y="183"/>
                    </a:cubicBezTo>
                    <a:close/>
                    <a:moveTo>
                      <a:pt x="497" y="16"/>
                    </a:moveTo>
                    <a:cubicBezTo>
                      <a:pt x="497" y="16"/>
                      <a:pt x="497" y="17"/>
                      <a:pt x="498" y="17"/>
                    </a:cubicBezTo>
                    <a:cubicBezTo>
                      <a:pt x="498" y="17"/>
                      <a:pt x="497" y="16"/>
                      <a:pt x="497" y="16"/>
                    </a:cubicBezTo>
                    <a:close/>
                    <a:moveTo>
                      <a:pt x="487" y="28"/>
                    </a:moveTo>
                    <a:cubicBezTo>
                      <a:pt x="487" y="29"/>
                      <a:pt x="487" y="28"/>
                      <a:pt x="487" y="29"/>
                    </a:cubicBezTo>
                    <a:cubicBezTo>
                      <a:pt x="487" y="29"/>
                      <a:pt x="487" y="29"/>
                      <a:pt x="487" y="29"/>
                    </a:cubicBezTo>
                    <a:cubicBezTo>
                      <a:pt x="487" y="29"/>
                      <a:pt x="487" y="28"/>
                      <a:pt x="487" y="28"/>
                    </a:cubicBezTo>
                    <a:close/>
                    <a:moveTo>
                      <a:pt x="360" y="183"/>
                    </a:moveTo>
                    <a:cubicBezTo>
                      <a:pt x="359" y="183"/>
                      <a:pt x="360" y="183"/>
                      <a:pt x="360" y="183"/>
                    </a:cubicBezTo>
                    <a:close/>
                    <a:moveTo>
                      <a:pt x="497" y="17"/>
                    </a:moveTo>
                    <a:cubicBezTo>
                      <a:pt x="496" y="16"/>
                      <a:pt x="497" y="17"/>
                      <a:pt x="497" y="17"/>
                    </a:cubicBezTo>
                    <a:close/>
                    <a:moveTo>
                      <a:pt x="486" y="29"/>
                    </a:moveTo>
                    <a:cubicBezTo>
                      <a:pt x="486" y="29"/>
                      <a:pt x="487" y="29"/>
                      <a:pt x="486" y="29"/>
                    </a:cubicBezTo>
                    <a:close/>
                    <a:moveTo>
                      <a:pt x="500" y="11"/>
                    </a:moveTo>
                    <a:cubicBezTo>
                      <a:pt x="501" y="11"/>
                      <a:pt x="501" y="11"/>
                      <a:pt x="501" y="10"/>
                    </a:cubicBezTo>
                    <a:cubicBezTo>
                      <a:pt x="501" y="10"/>
                      <a:pt x="500" y="10"/>
                      <a:pt x="500" y="11"/>
                    </a:cubicBezTo>
                    <a:close/>
                    <a:moveTo>
                      <a:pt x="503" y="5"/>
                    </a:moveTo>
                    <a:cubicBezTo>
                      <a:pt x="503" y="5"/>
                      <a:pt x="503" y="5"/>
                      <a:pt x="503" y="5"/>
                    </a:cubicBezTo>
                    <a:cubicBezTo>
                      <a:pt x="503" y="6"/>
                      <a:pt x="502" y="6"/>
                      <a:pt x="502" y="6"/>
                    </a:cubicBezTo>
                    <a:cubicBezTo>
                      <a:pt x="503" y="6"/>
                      <a:pt x="503" y="7"/>
                      <a:pt x="504" y="7"/>
                    </a:cubicBezTo>
                    <a:cubicBezTo>
                      <a:pt x="503" y="6"/>
                      <a:pt x="504" y="6"/>
                      <a:pt x="503" y="5"/>
                    </a:cubicBezTo>
                    <a:close/>
                    <a:moveTo>
                      <a:pt x="356" y="184"/>
                    </a:moveTo>
                    <a:cubicBezTo>
                      <a:pt x="357" y="184"/>
                      <a:pt x="357" y="184"/>
                      <a:pt x="358" y="184"/>
                    </a:cubicBezTo>
                    <a:cubicBezTo>
                      <a:pt x="358" y="183"/>
                      <a:pt x="356" y="184"/>
                      <a:pt x="356" y="184"/>
                    </a:cubicBezTo>
                    <a:close/>
                    <a:moveTo>
                      <a:pt x="479" y="36"/>
                    </a:moveTo>
                    <a:cubicBezTo>
                      <a:pt x="479" y="35"/>
                      <a:pt x="480" y="36"/>
                      <a:pt x="479" y="36"/>
                    </a:cubicBezTo>
                    <a:close/>
                    <a:moveTo>
                      <a:pt x="499" y="10"/>
                    </a:moveTo>
                    <a:cubicBezTo>
                      <a:pt x="499" y="11"/>
                      <a:pt x="498" y="10"/>
                      <a:pt x="498" y="10"/>
                    </a:cubicBezTo>
                    <a:cubicBezTo>
                      <a:pt x="498" y="11"/>
                      <a:pt x="500" y="11"/>
                      <a:pt x="500" y="11"/>
                    </a:cubicBezTo>
                    <a:cubicBezTo>
                      <a:pt x="500" y="11"/>
                      <a:pt x="499" y="10"/>
                      <a:pt x="499" y="10"/>
                    </a:cubicBezTo>
                    <a:close/>
                    <a:moveTo>
                      <a:pt x="485" y="28"/>
                    </a:moveTo>
                    <a:cubicBezTo>
                      <a:pt x="485" y="29"/>
                      <a:pt x="485" y="28"/>
                      <a:pt x="485" y="28"/>
                    </a:cubicBezTo>
                    <a:close/>
                    <a:moveTo>
                      <a:pt x="497" y="14"/>
                    </a:moveTo>
                    <a:cubicBezTo>
                      <a:pt x="497" y="14"/>
                      <a:pt x="497" y="13"/>
                      <a:pt x="497" y="14"/>
                    </a:cubicBezTo>
                    <a:close/>
                    <a:moveTo>
                      <a:pt x="497" y="14"/>
                    </a:moveTo>
                    <a:cubicBezTo>
                      <a:pt x="496" y="13"/>
                      <a:pt x="496" y="14"/>
                      <a:pt x="497" y="14"/>
                    </a:cubicBezTo>
                    <a:close/>
                    <a:moveTo>
                      <a:pt x="480" y="33"/>
                    </a:moveTo>
                    <a:cubicBezTo>
                      <a:pt x="480" y="33"/>
                      <a:pt x="479" y="33"/>
                      <a:pt x="480" y="33"/>
                    </a:cubicBezTo>
                    <a:close/>
                    <a:moveTo>
                      <a:pt x="354" y="184"/>
                    </a:moveTo>
                    <a:cubicBezTo>
                      <a:pt x="354" y="184"/>
                      <a:pt x="355" y="184"/>
                      <a:pt x="355" y="184"/>
                    </a:cubicBezTo>
                    <a:cubicBezTo>
                      <a:pt x="355" y="183"/>
                      <a:pt x="354" y="184"/>
                      <a:pt x="354" y="184"/>
                    </a:cubicBezTo>
                    <a:close/>
                    <a:moveTo>
                      <a:pt x="498" y="5"/>
                    </a:moveTo>
                    <a:cubicBezTo>
                      <a:pt x="497" y="5"/>
                      <a:pt x="497" y="6"/>
                      <a:pt x="496" y="6"/>
                    </a:cubicBezTo>
                    <a:cubicBezTo>
                      <a:pt x="495" y="5"/>
                      <a:pt x="493" y="5"/>
                      <a:pt x="492" y="5"/>
                    </a:cubicBezTo>
                    <a:cubicBezTo>
                      <a:pt x="492" y="6"/>
                      <a:pt x="492" y="6"/>
                      <a:pt x="493" y="7"/>
                    </a:cubicBezTo>
                    <a:cubicBezTo>
                      <a:pt x="494" y="6"/>
                      <a:pt x="496" y="7"/>
                      <a:pt x="498" y="6"/>
                    </a:cubicBezTo>
                    <a:cubicBezTo>
                      <a:pt x="499" y="7"/>
                      <a:pt x="500" y="7"/>
                      <a:pt x="500" y="6"/>
                    </a:cubicBezTo>
                    <a:cubicBezTo>
                      <a:pt x="500" y="6"/>
                      <a:pt x="498" y="6"/>
                      <a:pt x="498" y="5"/>
                    </a:cubicBezTo>
                    <a:close/>
                    <a:moveTo>
                      <a:pt x="479" y="32"/>
                    </a:moveTo>
                    <a:cubicBezTo>
                      <a:pt x="478" y="32"/>
                      <a:pt x="479" y="33"/>
                      <a:pt x="479" y="32"/>
                    </a:cubicBezTo>
                    <a:close/>
                    <a:moveTo>
                      <a:pt x="496" y="11"/>
                    </a:moveTo>
                    <a:cubicBezTo>
                      <a:pt x="496" y="11"/>
                      <a:pt x="496" y="11"/>
                      <a:pt x="496" y="11"/>
                    </a:cubicBezTo>
                    <a:cubicBezTo>
                      <a:pt x="496" y="11"/>
                      <a:pt x="496" y="11"/>
                      <a:pt x="496" y="11"/>
                    </a:cubicBezTo>
                    <a:close/>
                    <a:moveTo>
                      <a:pt x="491" y="16"/>
                    </a:moveTo>
                    <a:cubicBezTo>
                      <a:pt x="491" y="16"/>
                      <a:pt x="491" y="16"/>
                      <a:pt x="491" y="17"/>
                    </a:cubicBezTo>
                    <a:cubicBezTo>
                      <a:pt x="491" y="17"/>
                      <a:pt x="490" y="17"/>
                      <a:pt x="491" y="17"/>
                    </a:cubicBezTo>
                    <a:cubicBezTo>
                      <a:pt x="491" y="17"/>
                      <a:pt x="491" y="17"/>
                      <a:pt x="492" y="17"/>
                    </a:cubicBezTo>
                    <a:cubicBezTo>
                      <a:pt x="492" y="17"/>
                      <a:pt x="491" y="17"/>
                      <a:pt x="491" y="16"/>
                    </a:cubicBezTo>
                    <a:close/>
                    <a:moveTo>
                      <a:pt x="353" y="184"/>
                    </a:moveTo>
                    <a:cubicBezTo>
                      <a:pt x="353" y="184"/>
                      <a:pt x="354" y="184"/>
                      <a:pt x="354" y="184"/>
                    </a:cubicBezTo>
                    <a:cubicBezTo>
                      <a:pt x="353" y="184"/>
                      <a:pt x="353" y="183"/>
                      <a:pt x="353" y="184"/>
                    </a:cubicBezTo>
                    <a:close/>
                    <a:moveTo>
                      <a:pt x="495" y="10"/>
                    </a:moveTo>
                    <a:cubicBezTo>
                      <a:pt x="494" y="11"/>
                      <a:pt x="495" y="11"/>
                      <a:pt x="495" y="11"/>
                    </a:cubicBezTo>
                    <a:cubicBezTo>
                      <a:pt x="496" y="11"/>
                      <a:pt x="495" y="10"/>
                      <a:pt x="495" y="10"/>
                    </a:cubicBezTo>
                    <a:close/>
                    <a:moveTo>
                      <a:pt x="486" y="21"/>
                    </a:moveTo>
                    <a:cubicBezTo>
                      <a:pt x="486" y="21"/>
                      <a:pt x="487" y="21"/>
                      <a:pt x="486" y="21"/>
                    </a:cubicBezTo>
                    <a:close/>
                    <a:moveTo>
                      <a:pt x="352" y="184"/>
                    </a:moveTo>
                    <a:cubicBezTo>
                      <a:pt x="352" y="184"/>
                      <a:pt x="352" y="184"/>
                      <a:pt x="352" y="184"/>
                    </a:cubicBezTo>
                    <a:cubicBezTo>
                      <a:pt x="352" y="184"/>
                      <a:pt x="352" y="184"/>
                      <a:pt x="352" y="184"/>
                    </a:cubicBezTo>
                    <a:close/>
                    <a:moveTo>
                      <a:pt x="488" y="19"/>
                    </a:moveTo>
                    <a:cubicBezTo>
                      <a:pt x="488" y="18"/>
                      <a:pt x="488" y="20"/>
                      <a:pt x="488" y="19"/>
                    </a:cubicBezTo>
                    <a:close/>
                    <a:moveTo>
                      <a:pt x="478" y="28"/>
                    </a:moveTo>
                    <a:cubicBezTo>
                      <a:pt x="478" y="29"/>
                      <a:pt x="478" y="29"/>
                      <a:pt x="479" y="29"/>
                    </a:cubicBezTo>
                    <a:cubicBezTo>
                      <a:pt x="479" y="29"/>
                      <a:pt x="479" y="30"/>
                      <a:pt x="480" y="29"/>
                    </a:cubicBezTo>
                    <a:cubicBezTo>
                      <a:pt x="479" y="28"/>
                      <a:pt x="479" y="29"/>
                      <a:pt x="478" y="28"/>
                    </a:cubicBezTo>
                    <a:close/>
                    <a:moveTo>
                      <a:pt x="477" y="32"/>
                    </a:moveTo>
                    <a:cubicBezTo>
                      <a:pt x="476" y="32"/>
                      <a:pt x="476" y="33"/>
                      <a:pt x="477" y="32"/>
                    </a:cubicBezTo>
                    <a:close/>
                    <a:moveTo>
                      <a:pt x="352" y="184"/>
                    </a:moveTo>
                    <a:cubicBezTo>
                      <a:pt x="352" y="184"/>
                      <a:pt x="352" y="184"/>
                      <a:pt x="352" y="184"/>
                    </a:cubicBezTo>
                    <a:cubicBezTo>
                      <a:pt x="352" y="184"/>
                      <a:pt x="352" y="184"/>
                      <a:pt x="352" y="184"/>
                    </a:cubicBezTo>
                    <a:close/>
                    <a:moveTo>
                      <a:pt x="494" y="10"/>
                    </a:moveTo>
                    <a:cubicBezTo>
                      <a:pt x="494" y="10"/>
                      <a:pt x="494" y="10"/>
                      <a:pt x="494" y="10"/>
                    </a:cubicBezTo>
                    <a:close/>
                    <a:moveTo>
                      <a:pt x="351" y="184"/>
                    </a:moveTo>
                    <a:cubicBezTo>
                      <a:pt x="351" y="184"/>
                      <a:pt x="351" y="184"/>
                      <a:pt x="352" y="184"/>
                    </a:cubicBezTo>
                    <a:cubicBezTo>
                      <a:pt x="351" y="183"/>
                      <a:pt x="351" y="183"/>
                      <a:pt x="351" y="184"/>
                    </a:cubicBezTo>
                    <a:close/>
                    <a:moveTo>
                      <a:pt x="494" y="11"/>
                    </a:moveTo>
                    <a:cubicBezTo>
                      <a:pt x="494" y="11"/>
                      <a:pt x="494" y="11"/>
                      <a:pt x="493" y="11"/>
                    </a:cubicBezTo>
                    <a:cubicBezTo>
                      <a:pt x="494" y="11"/>
                      <a:pt x="494" y="11"/>
                      <a:pt x="494" y="11"/>
                    </a:cubicBezTo>
                    <a:cubicBezTo>
                      <a:pt x="494" y="11"/>
                      <a:pt x="494" y="11"/>
                      <a:pt x="494" y="11"/>
                    </a:cubicBezTo>
                    <a:cubicBezTo>
                      <a:pt x="494" y="11"/>
                      <a:pt x="494" y="11"/>
                      <a:pt x="494" y="11"/>
                    </a:cubicBezTo>
                    <a:close/>
                    <a:moveTo>
                      <a:pt x="488" y="10"/>
                    </a:moveTo>
                    <a:cubicBezTo>
                      <a:pt x="488" y="11"/>
                      <a:pt x="488" y="11"/>
                      <a:pt x="489" y="11"/>
                    </a:cubicBezTo>
                    <a:cubicBezTo>
                      <a:pt x="490" y="10"/>
                      <a:pt x="492" y="12"/>
                      <a:pt x="493" y="11"/>
                    </a:cubicBezTo>
                    <a:cubicBezTo>
                      <a:pt x="491" y="11"/>
                      <a:pt x="490" y="10"/>
                      <a:pt x="488" y="10"/>
                    </a:cubicBezTo>
                    <a:close/>
                    <a:moveTo>
                      <a:pt x="358" y="174"/>
                    </a:moveTo>
                    <a:cubicBezTo>
                      <a:pt x="358" y="174"/>
                      <a:pt x="357" y="174"/>
                      <a:pt x="358" y="174"/>
                    </a:cubicBezTo>
                    <a:cubicBezTo>
                      <a:pt x="358" y="174"/>
                      <a:pt x="358" y="174"/>
                      <a:pt x="358" y="174"/>
                    </a:cubicBezTo>
                    <a:cubicBezTo>
                      <a:pt x="358" y="174"/>
                      <a:pt x="358" y="174"/>
                      <a:pt x="358" y="174"/>
                    </a:cubicBezTo>
                    <a:close/>
                    <a:moveTo>
                      <a:pt x="350" y="184"/>
                    </a:moveTo>
                    <a:cubicBezTo>
                      <a:pt x="350" y="184"/>
                      <a:pt x="350" y="184"/>
                      <a:pt x="350" y="184"/>
                    </a:cubicBezTo>
                    <a:close/>
                    <a:moveTo>
                      <a:pt x="483" y="19"/>
                    </a:moveTo>
                    <a:cubicBezTo>
                      <a:pt x="484" y="20"/>
                      <a:pt x="484" y="19"/>
                      <a:pt x="485" y="19"/>
                    </a:cubicBezTo>
                    <a:cubicBezTo>
                      <a:pt x="484" y="19"/>
                      <a:pt x="484" y="19"/>
                      <a:pt x="483" y="19"/>
                    </a:cubicBezTo>
                    <a:close/>
                    <a:moveTo>
                      <a:pt x="348" y="184"/>
                    </a:moveTo>
                    <a:cubicBezTo>
                      <a:pt x="348" y="184"/>
                      <a:pt x="348" y="184"/>
                      <a:pt x="348" y="184"/>
                    </a:cubicBezTo>
                    <a:cubicBezTo>
                      <a:pt x="348" y="184"/>
                      <a:pt x="348" y="184"/>
                      <a:pt x="348" y="184"/>
                    </a:cubicBezTo>
                    <a:close/>
                    <a:moveTo>
                      <a:pt x="482" y="21"/>
                    </a:moveTo>
                    <a:cubicBezTo>
                      <a:pt x="482" y="21"/>
                      <a:pt x="482" y="21"/>
                      <a:pt x="482" y="21"/>
                    </a:cubicBezTo>
                    <a:cubicBezTo>
                      <a:pt x="482" y="21"/>
                      <a:pt x="482" y="21"/>
                      <a:pt x="482" y="21"/>
                    </a:cubicBezTo>
                    <a:cubicBezTo>
                      <a:pt x="482" y="21"/>
                      <a:pt x="482" y="21"/>
                      <a:pt x="482" y="21"/>
                    </a:cubicBezTo>
                    <a:cubicBezTo>
                      <a:pt x="482" y="21"/>
                      <a:pt x="482" y="21"/>
                      <a:pt x="482" y="21"/>
                    </a:cubicBezTo>
                    <a:close/>
                    <a:moveTo>
                      <a:pt x="347" y="184"/>
                    </a:moveTo>
                    <a:cubicBezTo>
                      <a:pt x="347" y="183"/>
                      <a:pt x="348" y="184"/>
                      <a:pt x="347" y="184"/>
                    </a:cubicBezTo>
                    <a:close/>
                    <a:moveTo>
                      <a:pt x="487" y="14"/>
                    </a:moveTo>
                    <a:cubicBezTo>
                      <a:pt x="486" y="13"/>
                      <a:pt x="487" y="14"/>
                      <a:pt x="487" y="14"/>
                    </a:cubicBezTo>
                    <a:close/>
                    <a:moveTo>
                      <a:pt x="481" y="21"/>
                    </a:moveTo>
                    <a:cubicBezTo>
                      <a:pt x="480" y="21"/>
                      <a:pt x="481" y="21"/>
                      <a:pt x="481" y="21"/>
                    </a:cubicBezTo>
                    <a:close/>
                    <a:moveTo>
                      <a:pt x="482" y="19"/>
                    </a:moveTo>
                    <a:cubicBezTo>
                      <a:pt x="483" y="19"/>
                      <a:pt x="482" y="19"/>
                      <a:pt x="482" y="19"/>
                    </a:cubicBezTo>
                    <a:close/>
                    <a:moveTo>
                      <a:pt x="471" y="32"/>
                    </a:moveTo>
                    <a:cubicBezTo>
                      <a:pt x="472" y="32"/>
                      <a:pt x="471" y="32"/>
                      <a:pt x="471" y="32"/>
                    </a:cubicBezTo>
                    <a:close/>
                    <a:moveTo>
                      <a:pt x="485" y="14"/>
                    </a:moveTo>
                    <a:cubicBezTo>
                      <a:pt x="486" y="15"/>
                      <a:pt x="486" y="14"/>
                      <a:pt x="487" y="14"/>
                    </a:cubicBezTo>
                    <a:cubicBezTo>
                      <a:pt x="486" y="14"/>
                      <a:pt x="486" y="14"/>
                      <a:pt x="485" y="14"/>
                    </a:cubicBezTo>
                    <a:close/>
                    <a:moveTo>
                      <a:pt x="482" y="19"/>
                    </a:moveTo>
                    <a:cubicBezTo>
                      <a:pt x="482" y="19"/>
                      <a:pt x="482" y="19"/>
                      <a:pt x="482" y="19"/>
                    </a:cubicBezTo>
                    <a:close/>
                    <a:moveTo>
                      <a:pt x="354" y="174"/>
                    </a:moveTo>
                    <a:cubicBezTo>
                      <a:pt x="354" y="174"/>
                      <a:pt x="354" y="174"/>
                      <a:pt x="353" y="174"/>
                    </a:cubicBezTo>
                    <a:cubicBezTo>
                      <a:pt x="354" y="174"/>
                      <a:pt x="354" y="174"/>
                      <a:pt x="354" y="174"/>
                    </a:cubicBezTo>
                    <a:cubicBezTo>
                      <a:pt x="354" y="174"/>
                      <a:pt x="354" y="174"/>
                      <a:pt x="354" y="174"/>
                    </a:cubicBezTo>
                    <a:cubicBezTo>
                      <a:pt x="354" y="174"/>
                      <a:pt x="354" y="174"/>
                      <a:pt x="354" y="174"/>
                    </a:cubicBezTo>
                    <a:close/>
                    <a:moveTo>
                      <a:pt x="481" y="18"/>
                    </a:moveTo>
                    <a:cubicBezTo>
                      <a:pt x="480" y="19"/>
                      <a:pt x="481" y="20"/>
                      <a:pt x="481" y="19"/>
                    </a:cubicBezTo>
                    <a:cubicBezTo>
                      <a:pt x="481" y="19"/>
                      <a:pt x="482" y="19"/>
                      <a:pt x="482" y="19"/>
                    </a:cubicBezTo>
                    <a:cubicBezTo>
                      <a:pt x="481" y="19"/>
                      <a:pt x="481" y="19"/>
                      <a:pt x="481" y="18"/>
                    </a:cubicBezTo>
                    <a:close/>
                    <a:moveTo>
                      <a:pt x="480" y="21"/>
                    </a:moveTo>
                    <a:cubicBezTo>
                      <a:pt x="479" y="20"/>
                      <a:pt x="481" y="21"/>
                      <a:pt x="480" y="21"/>
                    </a:cubicBezTo>
                    <a:close/>
                    <a:moveTo>
                      <a:pt x="473" y="29"/>
                    </a:moveTo>
                    <a:cubicBezTo>
                      <a:pt x="472" y="28"/>
                      <a:pt x="472" y="30"/>
                      <a:pt x="473" y="29"/>
                    </a:cubicBezTo>
                    <a:close/>
                    <a:moveTo>
                      <a:pt x="488" y="10"/>
                    </a:moveTo>
                    <a:cubicBezTo>
                      <a:pt x="487" y="10"/>
                      <a:pt x="488" y="11"/>
                      <a:pt x="488" y="10"/>
                    </a:cubicBezTo>
                    <a:close/>
                    <a:moveTo>
                      <a:pt x="345" y="184"/>
                    </a:moveTo>
                    <a:cubicBezTo>
                      <a:pt x="345" y="184"/>
                      <a:pt x="345" y="184"/>
                      <a:pt x="345" y="184"/>
                    </a:cubicBezTo>
                    <a:close/>
                    <a:moveTo>
                      <a:pt x="487" y="10"/>
                    </a:moveTo>
                    <a:cubicBezTo>
                      <a:pt x="485" y="11"/>
                      <a:pt x="484" y="9"/>
                      <a:pt x="482" y="11"/>
                    </a:cubicBezTo>
                    <a:cubicBezTo>
                      <a:pt x="483" y="11"/>
                      <a:pt x="483" y="11"/>
                      <a:pt x="483" y="11"/>
                    </a:cubicBezTo>
                    <a:cubicBezTo>
                      <a:pt x="484" y="10"/>
                      <a:pt x="486" y="12"/>
                      <a:pt x="487" y="11"/>
                    </a:cubicBezTo>
                    <a:cubicBezTo>
                      <a:pt x="487" y="11"/>
                      <a:pt x="487" y="10"/>
                      <a:pt x="487" y="10"/>
                    </a:cubicBezTo>
                    <a:close/>
                    <a:moveTo>
                      <a:pt x="470" y="31"/>
                    </a:moveTo>
                    <a:cubicBezTo>
                      <a:pt x="469" y="32"/>
                      <a:pt x="469" y="32"/>
                      <a:pt x="468" y="32"/>
                    </a:cubicBezTo>
                    <a:cubicBezTo>
                      <a:pt x="469" y="33"/>
                      <a:pt x="469" y="33"/>
                      <a:pt x="469" y="33"/>
                    </a:cubicBezTo>
                    <a:cubicBezTo>
                      <a:pt x="469" y="32"/>
                      <a:pt x="470" y="33"/>
                      <a:pt x="470" y="32"/>
                    </a:cubicBezTo>
                    <a:cubicBezTo>
                      <a:pt x="469" y="32"/>
                      <a:pt x="470" y="32"/>
                      <a:pt x="470" y="31"/>
                    </a:cubicBezTo>
                    <a:close/>
                    <a:moveTo>
                      <a:pt x="345" y="184"/>
                    </a:moveTo>
                    <a:cubicBezTo>
                      <a:pt x="344" y="183"/>
                      <a:pt x="344" y="184"/>
                      <a:pt x="345" y="184"/>
                    </a:cubicBezTo>
                    <a:close/>
                    <a:moveTo>
                      <a:pt x="484" y="14"/>
                    </a:moveTo>
                    <a:cubicBezTo>
                      <a:pt x="484" y="14"/>
                      <a:pt x="484" y="14"/>
                      <a:pt x="484" y="14"/>
                    </a:cubicBezTo>
                    <a:cubicBezTo>
                      <a:pt x="484" y="14"/>
                      <a:pt x="484" y="14"/>
                      <a:pt x="485" y="14"/>
                    </a:cubicBezTo>
                    <a:cubicBezTo>
                      <a:pt x="484" y="14"/>
                      <a:pt x="484" y="14"/>
                      <a:pt x="484" y="14"/>
                    </a:cubicBezTo>
                    <a:close/>
                    <a:moveTo>
                      <a:pt x="351" y="173"/>
                    </a:moveTo>
                    <a:cubicBezTo>
                      <a:pt x="352" y="174"/>
                      <a:pt x="352" y="174"/>
                      <a:pt x="352" y="174"/>
                    </a:cubicBezTo>
                    <a:cubicBezTo>
                      <a:pt x="352" y="173"/>
                      <a:pt x="352" y="173"/>
                      <a:pt x="351" y="173"/>
                    </a:cubicBezTo>
                    <a:close/>
                    <a:moveTo>
                      <a:pt x="351" y="174"/>
                    </a:moveTo>
                    <a:cubicBezTo>
                      <a:pt x="351" y="174"/>
                      <a:pt x="352" y="175"/>
                      <a:pt x="351" y="174"/>
                    </a:cubicBezTo>
                    <a:close/>
                    <a:moveTo>
                      <a:pt x="467" y="32"/>
                    </a:moveTo>
                    <a:cubicBezTo>
                      <a:pt x="468" y="32"/>
                      <a:pt x="468" y="32"/>
                      <a:pt x="468" y="32"/>
                    </a:cubicBezTo>
                    <a:cubicBezTo>
                      <a:pt x="468" y="32"/>
                      <a:pt x="467" y="32"/>
                      <a:pt x="467" y="32"/>
                    </a:cubicBezTo>
                    <a:close/>
                    <a:moveTo>
                      <a:pt x="471" y="28"/>
                    </a:moveTo>
                    <a:cubicBezTo>
                      <a:pt x="471" y="28"/>
                      <a:pt x="471" y="28"/>
                      <a:pt x="471" y="28"/>
                    </a:cubicBezTo>
                    <a:close/>
                    <a:moveTo>
                      <a:pt x="482" y="13"/>
                    </a:moveTo>
                    <a:cubicBezTo>
                      <a:pt x="482" y="13"/>
                      <a:pt x="482" y="13"/>
                      <a:pt x="482" y="13"/>
                    </a:cubicBezTo>
                    <a:close/>
                    <a:moveTo>
                      <a:pt x="469" y="28"/>
                    </a:moveTo>
                    <a:cubicBezTo>
                      <a:pt x="468" y="28"/>
                      <a:pt x="469" y="29"/>
                      <a:pt x="469" y="29"/>
                    </a:cubicBezTo>
                    <a:cubicBezTo>
                      <a:pt x="469" y="28"/>
                      <a:pt x="469" y="28"/>
                      <a:pt x="469" y="28"/>
                    </a:cubicBezTo>
                    <a:close/>
                    <a:moveTo>
                      <a:pt x="350" y="173"/>
                    </a:moveTo>
                    <a:cubicBezTo>
                      <a:pt x="349" y="173"/>
                      <a:pt x="350" y="174"/>
                      <a:pt x="350" y="173"/>
                    </a:cubicBezTo>
                    <a:close/>
                    <a:moveTo>
                      <a:pt x="476" y="18"/>
                    </a:moveTo>
                    <a:cubicBezTo>
                      <a:pt x="476" y="19"/>
                      <a:pt x="476" y="19"/>
                      <a:pt x="476" y="19"/>
                    </a:cubicBezTo>
                    <a:cubicBezTo>
                      <a:pt x="476" y="20"/>
                      <a:pt x="476" y="19"/>
                      <a:pt x="476" y="19"/>
                    </a:cubicBezTo>
                    <a:cubicBezTo>
                      <a:pt x="476" y="19"/>
                      <a:pt x="476" y="19"/>
                      <a:pt x="476" y="18"/>
                    </a:cubicBezTo>
                    <a:close/>
                    <a:moveTo>
                      <a:pt x="467" y="31"/>
                    </a:moveTo>
                    <a:cubicBezTo>
                      <a:pt x="467" y="31"/>
                      <a:pt x="467" y="31"/>
                      <a:pt x="467" y="31"/>
                    </a:cubicBezTo>
                    <a:cubicBezTo>
                      <a:pt x="467" y="31"/>
                      <a:pt x="467" y="31"/>
                      <a:pt x="467" y="31"/>
                    </a:cubicBezTo>
                    <a:close/>
                    <a:moveTo>
                      <a:pt x="465" y="31"/>
                    </a:moveTo>
                    <a:cubicBezTo>
                      <a:pt x="465" y="31"/>
                      <a:pt x="465" y="32"/>
                      <a:pt x="465" y="32"/>
                    </a:cubicBezTo>
                    <a:cubicBezTo>
                      <a:pt x="465" y="32"/>
                      <a:pt x="465" y="32"/>
                      <a:pt x="465" y="32"/>
                    </a:cubicBezTo>
                    <a:cubicBezTo>
                      <a:pt x="465" y="32"/>
                      <a:pt x="466" y="31"/>
                      <a:pt x="465" y="31"/>
                    </a:cubicBezTo>
                    <a:close/>
                    <a:moveTo>
                      <a:pt x="347" y="174"/>
                    </a:moveTo>
                    <a:cubicBezTo>
                      <a:pt x="347" y="174"/>
                      <a:pt x="348" y="175"/>
                      <a:pt x="348" y="174"/>
                    </a:cubicBezTo>
                    <a:cubicBezTo>
                      <a:pt x="348" y="173"/>
                      <a:pt x="347" y="173"/>
                      <a:pt x="347" y="174"/>
                    </a:cubicBezTo>
                    <a:close/>
                    <a:moveTo>
                      <a:pt x="479" y="14"/>
                    </a:moveTo>
                    <a:cubicBezTo>
                      <a:pt x="480" y="14"/>
                      <a:pt x="480" y="14"/>
                      <a:pt x="480" y="14"/>
                    </a:cubicBezTo>
                    <a:cubicBezTo>
                      <a:pt x="480" y="13"/>
                      <a:pt x="480" y="14"/>
                      <a:pt x="479" y="14"/>
                    </a:cubicBezTo>
                    <a:close/>
                    <a:moveTo>
                      <a:pt x="464" y="32"/>
                    </a:moveTo>
                    <a:cubicBezTo>
                      <a:pt x="464" y="33"/>
                      <a:pt x="464" y="33"/>
                      <a:pt x="465" y="32"/>
                    </a:cubicBezTo>
                    <a:cubicBezTo>
                      <a:pt x="464" y="32"/>
                      <a:pt x="464" y="32"/>
                      <a:pt x="464" y="32"/>
                    </a:cubicBezTo>
                    <a:close/>
                    <a:moveTo>
                      <a:pt x="482" y="10"/>
                    </a:moveTo>
                    <a:cubicBezTo>
                      <a:pt x="480" y="10"/>
                      <a:pt x="477" y="9"/>
                      <a:pt x="476" y="11"/>
                    </a:cubicBezTo>
                    <a:cubicBezTo>
                      <a:pt x="475" y="10"/>
                      <a:pt x="475" y="11"/>
                      <a:pt x="475" y="10"/>
                    </a:cubicBezTo>
                    <a:cubicBezTo>
                      <a:pt x="474" y="10"/>
                      <a:pt x="474" y="11"/>
                      <a:pt x="474" y="11"/>
                    </a:cubicBezTo>
                    <a:cubicBezTo>
                      <a:pt x="474" y="11"/>
                      <a:pt x="474" y="10"/>
                      <a:pt x="473" y="10"/>
                    </a:cubicBezTo>
                    <a:cubicBezTo>
                      <a:pt x="473" y="10"/>
                      <a:pt x="473" y="11"/>
                      <a:pt x="472" y="11"/>
                    </a:cubicBezTo>
                    <a:cubicBezTo>
                      <a:pt x="473" y="11"/>
                      <a:pt x="475" y="12"/>
                      <a:pt x="476" y="11"/>
                    </a:cubicBezTo>
                    <a:cubicBezTo>
                      <a:pt x="477" y="11"/>
                      <a:pt x="478" y="11"/>
                      <a:pt x="480" y="11"/>
                    </a:cubicBezTo>
                    <a:cubicBezTo>
                      <a:pt x="480" y="11"/>
                      <a:pt x="481" y="11"/>
                      <a:pt x="482" y="11"/>
                    </a:cubicBezTo>
                    <a:cubicBezTo>
                      <a:pt x="482" y="10"/>
                      <a:pt x="483" y="10"/>
                      <a:pt x="482" y="10"/>
                    </a:cubicBezTo>
                    <a:close/>
                    <a:moveTo>
                      <a:pt x="347" y="174"/>
                    </a:moveTo>
                    <a:cubicBezTo>
                      <a:pt x="345" y="173"/>
                      <a:pt x="344" y="173"/>
                      <a:pt x="342" y="174"/>
                    </a:cubicBezTo>
                    <a:cubicBezTo>
                      <a:pt x="344" y="175"/>
                      <a:pt x="346" y="175"/>
                      <a:pt x="347" y="174"/>
                    </a:cubicBezTo>
                    <a:close/>
                    <a:moveTo>
                      <a:pt x="466" y="28"/>
                    </a:moveTo>
                    <a:cubicBezTo>
                      <a:pt x="466" y="29"/>
                      <a:pt x="466" y="29"/>
                      <a:pt x="466" y="29"/>
                    </a:cubicBezTo>
                    <a:cubicBezTo>
                      <a:pt x="466" y="29"/>
                      <a:pt x="466" y="29"/>
                      <a:pt x="466" y="29"/>
                    </a:cubicBezTo>
                    <a:cubicBezTo>
                      <a:pt x="466" y="29"/>
                      <a:pt x="466" y="28"/>
                      <a:pt x="466" y="28"/>
                    </a:cubicBezTo>
                    <a:close/>
                    <a:moveTo>
                      <a:pt x="477" y="12"/>
                    </a:moveTo>
                    <a:cubicBezTo>
                      <a:pt x="477" y="12"/>
                      <a:pt x="477" y="12"/>
                      <a:pt x="477" y="12"/>
                    </a:cubicBezTo>
                    <a:cubicBezTo>
                      <a:pt x="478" y="13"/>
                      <a:pt x="478" y="12"/>
                      <a:pt x="478" y="12"/>
                    </a:cubicBezTo>
                    <a:cubicBezTo>
                      <a:pt x="478" y="12"/>
                      <a:pt x="478" y="12"/>
                      <a:pt x="477" y="12"/>
                    </a:cubicBezTo>
                    <a:close/>
                    <a:moveTo>
                      <a:pt x="473" y="19"/>
                    </a:moveTo>
                    <a:cubicBezTo>
                      <a:pt x="473" y="19"/>
                      <a:pt x="472" y="19"/>
                      <a:pt x="473" y="19"/>
                    </a:cubicBezTo>
                    <a:close/>
                    <a:moveTo>
                      <a:pt x="462" y="31"/>
                    </a:moveTo>
                    <a:cubicBezTo>
                      <a:pt x="461" y="32"/>
                      <a:pt x="460" y="31"/>
                      <a:pt x="459" y="32"/>
                    </a:cubicBezTo>
                    <a:cubicBezTo>
                      <a:pt x="459" y="33"/>
                      <a:pt x="463" y="33"/>
                      <a:pt x="462" y="31"/>
                    </a:cubicBezTo>
                    <a:close/>
                    <a:moveTo>
                      <a:pt x="476" y="13"/>
                    </a:moveTo>
                    <a:cubicBezTo>
                      <a:pt x="476" y="13"/>
                      <a:pt x="476" y="13"/>
                      <a:pt x="476" y="13"/>
                    </a:cubicBezTo>
                    <a:close/>
                    <a:moveTo>
                      <a:pt x="463" y="28"/>
                    </a:moveTo>
                    <a:cubicBezTo>
                      <a:pt x="463" y="29"/>
                      <a:pt x="462" y="28"/>
                      <a:pt x="462" y="28"/>
                    </a:cubicBezTo>
                    <a:cubicBezTo>
                      <a:pt x="462" y="28"/>
                      <a:pt x="462" y="29"/>
                      <a:pt x="462" y="29"/>
                    </a:cubicBezTo>
                    <a:cubicBezTo>
                      <a:pt x="462" y="29"/>
                      <a:pt x="462" y="29"/>
                      <a:pt x="461" y="29"/>
                    </a:cubicBezTo>
                    <a:cubicBezTo>
                      <a:pt x="462" y="29"/>
                      <a:pt x="463" y="29"/>
                      <a:pt x="463" y="29"/>
                    </a:cubicBezTo>
                    <a:cubicBezTo>
                      <a:pt x="463" y="29"/>
                      <a:pt x="463" y="28"/>
                      <a:pt x="463" y="28"/>
                    </a:cubicBezTo>
                    <a:close/>
                    <a:moveTo>
                      <a:pt x="342" y="174"/>
                    </a:moveTo>
                    <a:cubicBezTo>
                      <a:pt x="342" y="173"/>
                      <a:pt x="342" y="174"/>
                      <a:pt x="342" y="174"/>
                    </a:cubicBezTo>
                    <a:close/>
                    <a:moveTo>
                      <a:pt x="459" y="31"/>
                    </a:moveTo>
                    <a:cubicBezTo>
                      <a:pt x="459" y="30"/>
                      <a:pt x="460" y="31"/>
                      <a:pt x="459" y="31"/>
                    </a:cubicBezTo>
                    <a:close/>
                    <a:moveTo>
                      <a:pt x="468" y="19"/>
                    </a:moveTo>
                    <a:cubicBezTo>
                      <a:pt x="468" y="19"/>
                      <a:pt x="468" y="19"/>
                      <a:pt x="469" y="19"/>
                    </a:cubicBezTo>
                    <a:cubicBezTo>
                      <a:pt x="468" y="19"/>
                      <a:pt x="468" y="19"/>
                      <a:pt x="468" y="19"/>
                    </a:cubicBezTo>
                    <a:close/>
                    <a:moveTo>
                      <a:pt x="459" y="28"/>
                    </a:moveTo>
                    <a:cubicBezTo>
                      <a:pt x="460" y="29"/>
                      <a:pt x="460" y="29"/>
                      <a:pt x="460" y="29"/>
                    </a:cubicBezTo>
                    <a:cubicBezTo>
                      <a:pt x="460" y="28"/>
                      <a:pt x="460" y="29"/>
                      <a:pt x="461" y="29"/>
                    </a:cubicBezTo>
                    <a:cubicBezTo>
                      <a:pt x="461" y="28"/>
                      <a:pt x="460" y="28"/>
                      <a:pt x="459" y="28"/>
                    </a:cubicBezTo>
                    <a:close/>
                    <a:moveTo>
                      <a:pt x="458" y="31"/>
                    </a:moveTo>
                    <a:cubicBezTo>
                      <a:pt x="457" y="30"/>
                      <a:pt x="457" y="31"/>
                      <a:pt x="456" y="31"/>
                    </a:cubicBezTo>
                    <a:cubicBezTo>
                      <a:pt x="455" y="30"/>
                      <a:pt x="454" y="30"/>
                      <a:pt x="453" y="30"/>
                    </a:cubicBezTo>
                    <a:cubicBezTo>
                      <a:pt x="453" y="29"/>
                      <a:pt x="451" y="30"/>
                      <a:pt x="451" y="30"/>
                    </a:cubicBezTo>
                    <a:cubicBezTo>
                      <a:pt x="451" y="31"/>
                      <a:pt x="451" y="30"/>
                      <a:pt x="452" y="30"/>
                    </a:cubicBezTo>
                    <a:cubicBezTo>
                      <a:pt x="452" y="31"/>
                      <a:pt x="451" y="31"/>
                      <a:pt x="452" y="32"/>
                    </a:cubicBezTo>
                    <a:cubicBezTo>
                      <a:pt x="452" y="32"/>
                      <a:pt x="452" y="32"/>
                      <a:pt x="452" y="33"/>
                    </a:cubicBezTo>
                    <a:cubicBezTo>
                      <a:pt x="453" y="33"/>
                      <a:pt x="453" y="33"/>
                      <a:pt x="453" y="33"/>
                    </a:cubicBezTo>
                    <a:cubicBezTo>
                      <a:pt x="453" y="32"/>
                      <a:pt x="455" y="31"/>
                      <a:pt x="456" y="32"/>
                    </a:cubicBezTo>
                    <a:cubicBezTo>
                      <a:pt x="456" y="32"/>
                      <a:pt x="456" y="32"/>
                      <a:pt x="455" y="32"/>
                    </a:cubicBezTo>
                    <a:cubicBezTo>
                      <a:pt x="457" y="32"/>
                      <a:pt x="457" y="32"/>
                      <a:pt x="457" y="32"/>
                    </a:cubicBezTo>
                    <a:cubicBezTo>
                      <a:pt x="457" y="32"/>
                      <a:pt x="457" y="31"/>
                      <a:pt x="458" y="31"/>
                    </a:cubicBezTo>
                    <a:close/>
                    <a:moveTo>
                      <a:pt x="472" y="14"/>
                    </a:moveTo>
                    <a:cubicBezTo>
                      <a:pt x="472" y="14"/>
                      <a:pt x="472" y="14"/>
                      <a:pt x="472" y="14"/>
                    </a:cubicBezTo>
                    <a:cubicBezTo>
                      <a:pt x="472" y="14"/>
                      <a:pt x="472" y="14"/>
                      <a:pt x="472" y="14"/>
                    </a:cubicBezTo>
                    <a:close/>
                    <a:moveTo>
                      <a:pt x="465" y="19"/>
                    </a:moveTo>
                    <a:cubicBezTo>
                      <a:pt x="465" y="19"/>
                      <a:pt x="466" y="19"/>
                      <a:pt x="466" y="19"/>
                    </a:cubicBezTo>
                    <a:cubicBezTo>
                      <a:pt x="466" y="19"/>
                      <a:pt x="466" y="19"/>
                      <a:pt x="466" y="19"/>
                    </a:cubicBezTo>
                    <a:cubicBezTo>
                      <a:pt x="466" y="19"/>
                      <a:pt x="466" y="19"/>
                      <a:pt x="465" y="19"/>
                    </a:cubicBezTo>
                    <a:close/>
                    <a:moveTo>
                      <a:pt x="458" y="28"/>
                    </a:moveTo>
                    <a:cubicBezTo>
                      <a:pt x="458" y="28"/>
                      <a:pt x="458" y="28"/>
                      <a:pt x="458" y="28"/>
                    </a:cubicBezTo>
                    <a:close/>
                    <a:moveTo>
                      <a:pt x="472" y="10"/>
                    </a:moveTo>
                    <a:cubicBezTo>
                      <a:pt x="471" y="10"/>
                      <a:pt x="470" y="10"/>
                      <a:pt x="469" y="9"/>
                    </a:cubicBezTo>
                    <a:cubicBezTo>
                      <a:pt x="468" y="9"/>
                      <a:pt x="466" y="10"/>
                      <a:pt x="465" y="9"/>
                    </a:cubicBezTo>
                    <a:cubicBezTo>
                      <a:pt x="465" y="10"/>
                      <a:pt x="464" y="10"/>
                      <a:pt x="464" y="11"/>
                    </a:cubicBezTo>
                    <a:cubicBezTo>
                      <a:pt x="465" y="11"/>
                      <a:pt x="464" y="10"/>
                      <a:pt x="465" y="11"/>
                    </a:cubicBezTo>
                    <a:cubicBezTo>
                      <a:pt x="465" y="11"/>
                      <a:pt x="465" y="11"/>
                      <a:pt x="465" y="11"/>
                    </a:cubicBezTo>
                    <a:cubicBezTo>
                      <a:pt x="467" y="10"/>
                      <a:pt x="470" y="11"/>
                      <a:pt x="472" y="11"/>
                    </a:cubicBezTo>
                    <a:cubicBezTo>
                      <a:pt x="472" y="11"/>
                      <a:pt x="472" y="11"/>
                      <a:pt x="472" y="10"/>
                    </a:cubicBezTo>
                    <a:close/>
                    <a:moveTo>
                      <a:pt x="469" y="14"/>
                    </a:moveTo>
                    <a:cubicBezTo>
                      <a:pt x="469" y="14"/>
                      <a:pt x="469" y="15"/>
                      <a:pt x="470" y="14"/>
                    </a:cubicBezTo>
                    <a:cubicBezTo>
                      <a:pt x="470" y="14"/>
                      <a:pt x="469" y="13"/>
                      <a:pt x="469" y="14"/>
                    </a:cubicBezTo>
                    <a:close/>
                    <a:moveTo>
                      <a:pt x="457" y="28"/>
                    </a:moveTo>
                    <a:cubicBezTo>
                      <a:pt x="457" y="29"/>
                      <a:pt x="456" y="27"/>
                      <a:pt x="455" y="28"/>
                    </a:cubicBezTo>
                    <a:cubicBezTo>
                      <a:pt x="457" y="28"/>
                      <a:pt x="456" y="29"/>
                      <a:pt x="458" y="29"/>
                    </a:cubicBezTo>
                    <a:cubicBezTo>
                      <a:pt x="457" y="28"/>
                      <a:pt x="458" y="28"/>
                      <a:pt x="457" y="28"/>
                    </a:cubicBezTo>
                    <a:close/>
                    <a:moveTo>
                      <a:pt x="463" y="19"/>
                    </a:moveTo>
                    <a:cubicBezTo>
                      <a:pt x="464" y="19"/>
                      <a:pt x="464" y="19"/>
                      <a:pt x="464" y="19"/>
                    </a:cubicBezTo>
                    <a:cubicBezTo>
                      <a:pt x="464" y="19"/>
                      <a:pt x="464" y="18"/>
                      <a:pt x="463" y="19"/>
                    </a:cubicBezTo>
                    <a:close/>
                    <a:moveTo>
                      <a:pt x="463" y="20"/>
                    </a:moveTo>
                    <a:cubicBezTo>
                      <a:pt x="462" y="19"/>
                      <a:pt x="463" y="21"/>
                      <a:pt x="463" y="20"/>
                    </a:cubicBezTo>
                    <a:close/>
                    <a:moveTo>
                      <a:pt x="454" y="28"/>
                    </a:moveTo>
                    <a:cubicBezTo>
                      <a:pt x="453" y="28"/>
                      <a:pt x="453" y="28"/>
                      <a:pt x="452" y="28"/>
                    </a:cubicBezTo>
                    <a:cubicBezTo>
                      <a:pt x="452" y="28"/>
                      <a:pt x="453" y="28"/>
                      <a:pt x="452" y="27"/>
                    </a:cubicBezTo>
                    <a:cubicBezTo>
                      <a:pt x="452" y="27"/>
                      <a:pt x="452" y="28"/>
                      <a:pt x="451" y="28"/>
                    </a:cubicBezTo>
                    <a:cubicBezTo>
                      <a:pt x="452" y="28"/>
                      <a:pt x="453" y="29"/>
                      <a:pt x="454" y="28"/>
                    </a:cubicBezTo>
                    <a:cubicBezTo>
                      <a:pt x="454" y="28"/>
                      <a:pt x="454" y="28"/>
                      <a:pt x="454" y="28"/>
                    </a:cubicBezTo>
                    <a:close/>
                    <a:moveTo>
                      <a:pt x="460" y="18"/>
                    </a:moveTo>
                    <a:cubicBezTo>
                      <a:pt x="460" y="19"/>
                      <a:pt x="461" y="19"/>
                      <a:pt x="461" y="19"/>
                    </a:cubicBezTo>
                    <a:cubicBezTo>
                      <a:pt x="461" y="18"/>
                      <a:pt x="461" y="18"/>
                      <a:pt x="460" y="18"/>
                    </a:cubicBezTo>
                    <a:close/>
                    <a:moveTo>
                      <a:pt x="451" y="31"/>
                    </a:moveTo>
                    <a:cubicBezTo>
                      <a:pt x="450" y="30"/>
                      <a:pt x="450" y="31"/>
                      <a:pt x="449" y="31"/>
                    </a:cubicBezTo>
                    <a:cubicBezTo>
                      <a:pt x="450" y="32"/>
                      <a:pt x="449" y="32"/>
                      <a:pt x="450" y="32"/>
                    </a:cubicBezTo>
                    <a:cubicBezTo>
                      <a:pt x="450" y="32"/>
                      <a:pt x="450" y="31"/>
                      <a:pt x="451" y="31"/>
                    </a:cubicBezTo>
                    <a:close/>
                    <a:moveTo>
                      <a:pt x="465" y="14"/>
                    </a:moveTo>
                    <a:cubicBezTo>
                      <a:pt x="464" y="13"/>
                      <a:pt x="465" y="14"/>
                      <a:pt x="465" y="14"/>
                    </a:cubicBezTo>
                    <a:close/>
                    <a:moveTo>
                      <a:pt x="453" y="27"/>
                    </a:moveTo>
                    <a:cubicBezTo>
                      <a:pt x="453" y="27"/>
                      <a:pt x="453" y="27"/>
                      <a:pt x="453" y="28"/>
                    </a:cubicBezTo>
                    <a:cubicBezTo>
                      <a:pt x="453" y="28"/>
                      <a:pt x="453" y="28"/>
                      <a:pt x="453" y="28"/>
                    </a:cubicBezTo>
                    <a:cubicBezTo>
                      <a:pt x="453" y="28"/>
                      <a:pt x="453" y="28"/>
                      <a:pt x="453" y="28"/>
                    </a:cubicBezTo>
                    <a:cubicBezTo>
                      <a:pt x="453" y="27"/>
                      <a:pt x="453" y="27"/>
                      <a:pt x="453" y="27"/>
                    </a:cubicBezTo>
                    <a:close/>
                    <a:moveTo>
                      <a:pt x="459" y="17"/>
                    </a:moveTo>
                    <a:cubicBezTo>
                      <a:pt x="460" y="17"/>
                      <a:pt x="461" y="17"/>
                      <a:pt x="461" y="17"/>
                    </a:cubicBezTo>
                    <a:cubicBezTo>
                      <a:pt x="461" y="16"/>
                      <a:pt x="460" y="17"/>
                      <a:pt x="459" y="17"/>
                    </a:cubicBezTo>
                    <a:close/>
                    <a:moveTo>
                      <a:pt x="462" y="15"/>
                    </a:moveTo>
                    <a:cubicBezTo>
                      <a:pt x="462" y="15"/>
                      <a:pt x="463" y="15"/>
                      <a:pt x="463" y="15"/>
                    </a:cubicBezTo>
                    <a:cubicBezTo>
                      <a:pt x="463" y="14"/>
                      <a:pt x="462" y="14"/>
                      <a:pt x="462" y="15"/>
                    </a:cubicBezTo>
                    <a:close/>
                    <a:moveTo>
                      <a:pt x="458" y="20"/>
                    </a:moveTo>
                    <a:cubicBezTo>
                      <a:pt x="458" y="20"/>
                      <a:pt x="459" y="21"/>
                      <a:pt x="458" y="20"/>
                    </a:cubicBezTo>
                    <a:close/>
                    <a:moveTo>
                      <a:pt x="457" y="19"/>
                    </a:moveTo>
                    <a:cubicBezTo>
                      <a:pt x="458" y="19"/>
                      <a:pt x="459" y="19"/>
                      <a:pt x="460" y="18"/>
                    </a:cubicBezTo>
                    <a:cubicBezTo>
                      <a:pt x="459" y="18"/>
                      <a:pt x="458" y="18"/>
                      <a:pt x="457" y="19"/>
                    </a:cubicBezTo>
                    <a:close/>
                    <a:moveTo>
                      <a:pt x="437" y="32"/>
                    </a:moveTo>
                    <a:cubicBezTo>
                      <a:pt x="436" y="32"/>
                      <a:pt x="437" y="32"/>
                      <a:pt x="437" y="32"/>
                    </a:cubicBezTo>
                    <a:cubicBezTo>
                      <a:pt x="436" y="31"/>
                      <a:pt x="435" y="31"/>
                      <a:pt x="435" y="30"/>
                    </a:cubicBezTo>
                    <a:cubicBezTo>
                      <a:pt x="436" y="31"/>
                      <a:pt x="436" y="29"/>
                      <a:pt x="437" y="30"/>
                    </a:cubicBezTo>
                    <a:cubicBezTo>
                      <a:pt x="437" y="31"/>
                      <a:pt x="439" y="31"/>
                      <a:pt x="438" y="32"/>
                    </a:cubicBezTo>
                    <a:cubicBezTo>
                      <a:pt x="439" y="32"/>
                      <a:pt x="440" y="32"/>
                      <a:pt x="440" y="32"/>
                    </a:cubicBezTo>
                    <a:cubicBezTo>
                      <a:pt x="441" y="32"/>
                      <a:pt x="442" y="31"/>
                      <a:pt x="442" y="32"/>
                    </a:cubicBezTo>
                    <a:cubicBezTo>
                      <a:pt x="442" y="31"/>
                      <a:pt x="443" y="31"/>
                      <a:pt x="443" y="31"/>
                    </a:cubicBezTo>
                    <a:cubicBezTo>
                      <a:pt x="444" y="32"/>
                      <a:pt x="444" y="32"/>
                      <a:pt x="445" y="32"/>
                    </a:cubicBezTo>
                    <a:cubicBezTo>
                      <a:pt x="445" y="32"/>
                      <a:pt x="445" y="32"/>
                      <a:pt x="445" y="32"/>
                    </a:cubicBezTo>
                    <a:cubicBezTo>
                      <a:pt x="446" y="32"/>
                      <a:pt x="447" y="32"/>
                      <a:pt x="448" y="32"/>
                    </a:cubicBezTo>
                    <a:cubicBezTo>
                      <a:pt x="448" y="32"/>
                      <a:pt x="449" y="32"/>
                      <a:pt x="448" y="31"/>
                    </a:cubicBezTo>
                    <a:cubicBezTo>
                      <a:pt x="448" y="32"/>
                      <a:pt x="448" y="31"/>
                      <a:pt x="448" y="31"/>
                    </a:cubicBezTo>
                    <a:cubicBezTo>
                      <a:pt x="447" y="32"/>
                      <a:pt x="446" y="31"/>
                      <a:pt x="445" y="31"/>
                    </a:cubicBezTo>
                    <a:cubicBezTo>
                      <a:pt x="445" y="31"/>
                      <a:pt x="445" y="32"/>
                      <a:pt x="445" y="31"/>
                    </a:cubicBezTo>
                    <a:cubicBezTo>
                      <a:pt x="444" y="30"/>
                      <a:pt x="443" y="31"/>
                      <a:pt x="443" y="30"/>
                    </a:cubicBezTo>
                    <a:cubicBezTo>
                      <a:pt x="441" y="31"/>
                      <a:pt x="439" y="29"/>
                      <a:pt x="438" y="30"/>
                    </a:cubicBezTo>
                    <a:cubicBezTo>
                      <a:pt x="438" y="30"/>
                      <a:pt x="437" y="30"/>
                      <a:pt x="437" y="29"/>
                    </a:cubicBezTo>
                    <a:cubicBezTo>
                      <a:pt x="436" y="29"/>
                      <a:pt x="435" y="29"/>
                      <a:pt x="434" y="30"/>
                    </a:cubicBezTo>
                    <a:cubicBezTo>
                      <a:pt x="434" y="29"/>
                      <a:pt x="433" y="28"/>
                      <a:pt x="432" y="28"/>
                    </a:cubicBezTo>
                    <a:cubicBezTo>
                      <a:pt x="433" y="29"/>
                      <a:pt x="433" y="29"/>
                      <a:pt x="432" y="29"/>
                    </a:cubicBezTo>
                    <a:cubicBezTo>
                      <a:pt x="435" y="30"/>
                      <a:pt x="435" y="32"/>
                      <a:pt x="437" y="32"/>
                    </a:cubicBezTo>
                    <a:close/>
                    <a:moveTo>
                      <a:pt x="450" y="28"/>
                    </a:moveTo>
                    <a:cubicBezTo>
                      <a:pt x="450" y="28"/>
                      <a:pt x="451" y="29"/>
                      <a:pt x="450" y="28"/>
                    </a:cubicBezTo>
                    <a:close/>
                    <a:moveTo>
                      <a:pt x="457" y="19"/>
                    </a:moveTo>
                    <a:cubicBezTo>
                      <a:pt x="457" y="19"/>
                      <a:pt x="457" y="19"/>
                      <a:pt x="457" y="19"/>
                    </a:cubicBezTo>
                    <a:cubicBezTo>
                      <a:pt x="457" y="19"/>
                      <a:pt x="457" y="19"/>
                      <a:pt x="457" y="19"/>
                    </a:cubicBezTo>
                    <a:cubicBezTo>
                      <a:pt x="457" y="19"/>
                      <a:pt x="457" y="19"/>
                      <a:pt x="458" y="19"/>
                    </a:cubicBezTo>
                    <a:cubicBezTo>
                      <a:pt x="457" y="19"/>
                      <a:pt x="457" y="19"/>
                      <a:pt x="457" y="19"/>
                    </a:cubicBezTo>
                    <a:close/>
                    <a:moveTo>
                      <a:pt x="462" y="13"/>
                    </a:moveTo>
                    <a:cubicBezTo>
                      <a:pt x="462" y="13"/>
                      <a:pt x="462" y="13"/>
                      <a:pt x="462" y="13"/>
                    </a:cubicBezTo>
                    <a:close/>
                    <a:moveTo>
                      <a:pt x="462" y="13"/>
                    </a:moveTo>
                    <a:cubicBezTo>
                      <a:pt x="461" y="13"/>
                      <a:pt x="462" y="14"/>
                      <a:pt x="462" y="13"/>
                    </a:cubicBezTo>
                    <a:close/>
                    <a:moveTo>
                      <a:pt x="460" y="14"/>
                    </a:moveTo>
                    <a:cubicBezTo>
                      <a:pt x="460" y="15"/>
                      <a:pt x="461" y="14"/>
                      <a:pt x="461" y="14"/>
                    </a:cubicBezTo>
                    <a:cubicBezTo>
                      <a:pt x="460" y="14"/>
                      <a:pt x="460" y="14"/>
                      <a:pt x="460" y="14"/>
                    </a:cubicBezTo>
                    <a:close/>
                    <a:moveTo>
                      <a:pt x="461" y="14"/>
                    </a:moveTo>
                    <a:cubicBezTo>
                      <a:pt x="461" y="14"/>
                      <a:pt x="461" y="14"/>
                      <a:pt x="461" y="13"/>
                    </a:cubicBezTo>
                    <a:cubicBezTo>
                      <a:pt x="461" y="14"/>
                      <a:pt x="461" y="14"/>
                      <a:pt x="461" y="14"/>
                    </a:cubicBezTo>
                    <a:close/>
                    <a:moveTo>
                      <a:pt x="443" y="34"/>
                    </a:moveTo>
                    <a:cubicBezTo>
                      <a:pt x="443" y="35"/>
                      <a:pt x="444" y="34"/>
                      <a:pt x="443" y="34"/>
                    </a:cubicBezTo>
                    <a:close/>
                    <a:moveTo>
                      <a:pt x="463" y="9"/>
                    </a:moveTo>
                    <a:cubicBezTo>
                      <a:pt x="462" y="10"/>
                      <a:pt x="462" y="9"/>
                      <a:pt x="461" y="9"/>
                    </a:cubicBezTo>
                    <a:cubicBezTo>
                      <a:pt x="461" y="10"/>
                      <a:pt x="461" y="10"/>
                      <a:pt x="461" y="10"/>
                    </a:cubicBezTo>
                    <a:cubicBezTo>
                      <a:pt x="462" y="11"/>
                      <a:pt x="462" y="11"/>
                      <a:pt x="463" y="10"/>
                    </a:cubicBezTo>
                    <a:cubicBezTo>
                      <a:pt x="463" y="10"/>
                      <a:pt x="464" y="10"/>
                      <a:pt x="463" y="9"/>
                    </a:cubicBezTo>
                    <a:close/>
                    <a:moveTo>
                      <a:pt x="443" y="34"/>
                    </a:moveTo>
                    <a:cubicBezTo>
                      <a:pt x="444" y="34"/>
                      <a:pt x="443" y="34"/>
                      <a:pt x="443" y="34"/>
                    </a:cubicBezTo>
                    <a:close/>
                    <a:moveTo>
                      <a:pt x="455" y="20"/>
                    </a:moveTo>
                    <a:cubicBezTo>
                      <a:pt x="454" y="20"/>
                      <a:pt x="455" y="21"/>
                      <a:pt x="455" y="20"/>
                    </a:cubicBezTo>
                    <a:close/>
                    <a:moveTo>
                      <a:pt x="444" y="33"/>
                    </a:moveTo>
                    <a:cubicBezTo>
                      <a:pt x="444" y="33"/>
                      <a:pt x="444" y="33"/>
                      <a:pt x="444" y="33"/>
                    </a:cubicBezTo>
                    <a:close/>
                    <a:moveTo>
                      <a:pt x="456" y="17"/>
                    </a:moveTo>
                    <a:cubicBezTo>
                      <a:pt x="456" y="17"/>
                      <a:pt x="456" y="18"/>
                      <a:pt x="456" y="18"/>
                    </a:cubicBezTo>
                    <a:cubicBezTo>
                      <a:pt x="456" y="18"/>
                      <a:pt x="457" y="17"/>
                      <a:pt x="456" y="17"/>
                    </a:cubicBezTo>
                    <a:close/>
                    <a:moveTo>
                      <a:pt x="459" y="14"/>
                    </a:moveTo>
                    <a:cubicBezTo>
                      <a:pt x="459" y="14"/>
                      <a:pt x="459" y="14"/>
                      <a:pt x="459" y="14"/>
                    </a:cubicBezTo>
                    <a:close/>
                    <a:moveTo>
                      <a:pt x="455" y="18"/>
                    </a:moveTo>
                    <a:cubicBezTo>
                      <a:pt x="454" y="18"/>
                      <a:pt x="454" y="18"/>
                      <a:pt x="454" y="19"/>
                    </a:cubicBezTo>
                    <a:cubicBezTo>
                      <a:pt x="454" y="19"/>
                      <a:pt x="455" y="19"/>
                      <a:pt x="455" y="19"/>
                    </a:cubicBezTo>
                    <a:cubicBezTo>
                      <a:pt x="454" y="18"/>
                      <a:pt x="456" y="18"/>
                      <a:pt x="455" y="18"/>
                    </a:cubicBezTo>
                    <a:close/>
                    <a:moveTo>
                      <a:pt x="448" y="27"/>
                    </a:moveTo>
                    <a:cubicBezTo>
                      <a:pt x="448" y="28"/>
                      <a:pt x="446" y="27"/>
                      <a:pt x="446" y="28"/>
                    </a:cubicBezTo>
                    <a:cubicBezTo>
                      <a:pt x="447" y="28"/>
                      <a:pt x="447" y="28"/>
                      <a:pt x="448" y="28"/>
                    </a:cubicBezTo>
                    <a:cubicBezTo>
                      <a:pt x="447" y="27"/>
                      <a:pt x="448" y="27"/>
                      <a:pt x="448" y="27"/>
                    </a:cubicBezTo>
                    <a:close/>
                    <a:moveTo>
                      <a:pt x="459" y="14"/>
                    </a:moveTo>
                    <a:cubicBezTo>
                      <a:pt x="458" y="14"/>
                      <a:pt x="459" y="14"/>
                      <a:pt x="459" y="14"/>
                    </a:cubicBezTo>
                    <a:cubicBezTo>
                      <a:pt x="459" y="14"/>
                      <a:pt x="459" y="14"/>
                      <a:pt x="459" y="14"/>
                    </a:cubicBezTo>
                    <a:close/>
                    <a:moveTo>
                      <a:pt x="459" y="14"/>
                    </a:moveTo>
                    <a:cubicBezTo>
                      <a:pt x="459" y="13"/>
                      <a:pt x="458" y="13"/>
                      <a:pt x="459" y="14"/>
                    </a:cubicBezTo>
                    <a:close/>
                    <a:moveTo>
                      <a:pt x="457" y="14"/>
                    </a:moveTo>
                    <a:cubicBezTo>
                      <a:pt x="456" y="13"/>
                      <a:pt x="457" y="15"/>
                      <a:pt x="457" y="14"/>
                    </a:cubicBezTo>
                    <a:close/>
                    <a:moveTo>
                      <a:pt x="445" y="27"/>
                    </a:moveTo>
                    <a:cubicBezTo>
                      <a:pt x="445" y="27"/>
                      <a:pt x="444" y="27"/>
                      <a:pt x="444" y="28"/>
                    </a:cubicBezTo>
                    <a:cubicBezTo>
                      <a:pt x="444" y="28"/>
                      <a:pt x="445" y="28"/>
                      <a:pt x="445" y="28"/>
                    </a:cubicBezTo>
                    <a:cubicBezTo>
                      <a:pt x="445" y="27"/>
                      <a:pt x="445" y="26"/>
                      <a:pt x="445" y="27"/>
                    </a:cubicBezTo>
                    <a:close/>
                    <a:moveTo>
                      <a:pt x="445" y="26"/>
                    </a:moveTo>
                    <a:cubicBezTo>
                      <a:pt x="445" y="26"/>
                      <a:pt x="445" y="26"/>
                      <a:pt x="445" y="26"/>
                    </a:cubicBezTo>
                    <a:cubicBezTo>
                      <a:pt x="445" y="25"/>
                      <a:pt x="444" y="26"/>
                      <a:pt x="445" y="26"/>
                    </a:cubicBezTo>
                    <a:close/>
                    <a:moveTo>
                      <a:pt x="438" y="34"/>
                    </a:moveTo>
                    <a:cubicBezTo>
                      <a:pt x="438" y="34"/>
                      <a:pt x="438" y="34"/>
                      <a:pt x="438" y="34"/>
                    </a:cubicBezTo>
                    <a:cubicBezTo>
                      <a:pt x="438" y="34"/>
                      <a:pt x="438" y="35"/>
                      <a:pt x="438" y="34"/>
                    </a:cubicBezTo>
                    <a:cubicBezTo>
                      <a:pt x="438" y="34"/>
                      <a:pt x="438" y="34"/>
                      <a:pt x="438" y="34"/>
                    </a:cubicBezTo>
                    <a:close/>
                    <a:moveTo>
                      <a:pt x="324" y="172"/>
                    </a:moveTo>
                    <a:cubicBezTo>
                      <a:pt x="324" y="172"/>
                      <a:pt x="324" y="172"/>
                      <a:pt x="323" y="172"/>
                    </a:cubicBezTo>
                    <a:cubicBezTo>
                      <a:pt x="323" y="172"/>
                      <a:pt x="324" y="172"/>
                      <a:pt x="324" y="172"/>
                    </a:cubicBezTo>
                    <a:cubicBezTo>
                      <a:pt x="324" y="172"/>
                      <a:pt x="324" y="173"/>
                      <a:pt x="324" y="172"/>
                    </a:cubicBezTo>
                    <a:close/>
                    <a:moveTo>
                      <a:pt x="451" y="18"/>
                    </a:moveTo>
                    <a:cubicBezTo>
                      <a:pt x="452" y="18"/>
                      <a:pt x="452" y="17"/>
                      <a:pt x="452" y="17"/>
                    </a:cubicBezTo>
                    <a:cubicBezTo>
                      <a:pt x="452" y="16"/>
                      <a:pt x="451" y="17"/>
                      <a:pt x="451" y="18"/>
                    </a:cubicBezTo>
                    <a:close/>
                    <a:moveTo>
                      <a:pt x="450" y="18"/>
                    </a:moveTo>
                    <a:cubicBezTo>
                      <a:pt x="450" y="18"/>
                      <a:pt x="451" y="18"/>
                      <a:pt x="451" y="18"/>
                    </a:cubicBezTo>
                    <a:cubicBezTo>
                      <a:pt x="450" y="18"/>
                      <a:pt x="450" y="18"/>
                      <a:pt x="450" y="18"/>
                    </a:cubicBezTo>
                    <a:close/>
                    <a:moveTo>
                      <a:pt x="442" y="27"/>
                    </a:moveTo>
                    <a:cubicBezTo>
                      <a:pt x="442" y="27"/>
                      <a:pt x="442" y="27"/>
                      <a:pt x="442" y="27"/>
                    </a:cubicBezTo>
                    <a:cubicBezTo>
                      <a:pt x="442" y="28"/>
                      <a:pt x="443" y="28"/>
                      <a:pt x="443" y="28"/>
                    </a:cubicBezTo>
                    <a:cubicBezTo>
                      <a:pt x="443" y="27"/>
                      <a:pt x="443" y="27"/>
                      <a:pt x="442" y="27"/>
                    </a:cubicBezTo>
                    <a:close/>
                    <a:moveTo>
                      <a:pt x="437" y="32"/>
                    </a:moveTo>
                    <a:cubicBezTo>
                      <a:pt x="438" y="33"/>
                      <a:pt x="438" y="33"/>
                      <a:pt x="438" y="33"/>
                    </a:cubicBezTo>
                    <a:cubicBezTo>
                      <a:pt x="438" y="33"/>
                      <a:pt x="438" y="33"/>
                      <a:pt x="439" y="33"/>
                    </a:cubicBezTo>
                    <a:cubicBezTo>
                      <a:pt x="438" y="33"/>
                      <a:pt x="438" y="32"/>
                      <a:pt x="437" y="32"/>
                    </a:cubicBezTo>
                    <a:close/>
                    <a:moveTo>
                      <a:pt x="452" y="13"/>
                    </a:moveTo>
                    <a:cubicBezTo>
                      <a:pt x="452" y="13"/>
                      <a:pt x="452" y="14"/>
                      <a:pt x="452" y="14"/>
                    </a:cubicBezTo>
                    <a:cubicBezTo>
                      <a:pt x="452" y="14"/>
                      <a:pt x="453" y="14"/>
                      <a:pt x="452" y="13"/>
                    </a:cubicBezTo>
                    <a:close/>
                    <a:moveTo>
                      <a:pt x="441" y="27"/>
                    </a:moveTo>
                    <a:cubicBezTo>
                      <a:pt x="441" y="28"/>
                      <a:pt x="441" y="27"/>
                      <a:pt x="441" y="27"/>
                    </a:cubicBezTo>
                    <a:cubicBezTo>
                      <a:pt x="441" y="27"/>
                      <a:pt x="441" y="27"/>
                      <a:pt x="441" y="27"/>
                    </a:cubicBezTo>
                    <a:close/>
                    <a:moveTo>
                      <a:pt x="439" y="29"/>
                    </a:moveTo>
                    <a:cubicBezTo>
                      <a:pt x="439" y="29"/>
                      <a:pt x="440" y="29"/>
                      <a:pt x="440" y="29"/>
                    </a:cubicBezTo>
                    <a:cubicBezTo>
                      <a:pt x="440" y="29"/>
                      <a:pt x="440" y="29"/>
                      <a:pt x="439" y="29"/>
                    </a:cubicBezTo>
                    <a:close/>
                    <a:moveTo>
                      <a:pt x="439" y="29"/>
                    </a:moveTo>
                    <a:cubicBezTo>
                      <a:pt x="438" y="29"/>
                      <a:pt x="439" y="29"/>
                      <a:pt x="439" y="29"/>
                    </a:cubicBezTo>
                    <a:close/>
                    <a:moveTo>
                      <a:pt x="439" y="27"/>
                    </a:moveTo>
                    <a:cubicBezTo>
                      <a:pt x="439" y="27"/>
                      <a:pt x="439" y="27"/>
                      <a:pt x="439" y="27"/>
                    </a:cubicBezTo>
                    <a:cubicBezTo>
                      <a:pt x="439" y="27"/>
                      <a:pt x="440" y="28"/>
                      <a:pt x="440" y="27"/>
                    </a:cubicBezTo>
                    <a:cubicBezTo>
                      <a:pt x="440" y="27"/>
                      <a:pt x="440" y="27"/>
                      <a:pt x="439" y="27"/>
                    </a:cubicBezTo>
                    <a:close/>
                    <a:moveTo>
                      <a:pt x="454" y="9"/>
                    </a:moveTo>
                    <a:cubicBezTo>
                      <a:pt x="454" y="9"/>
                      <a:pt x="453" y="9"/>
                      <a:pt x="453" y="9"/>
                    </a:cubicBezTo>
                    <a:cubicBezTo>
                      <a:pt x="453" y="9"/>
                      <a:pt x="454" y="10"/>
                      <a:pt x="454" y="10"/>
                    </a:cubicBezTo>
                    <a:cubicBezTo>
                      <a:pt x="454" y="9"/>
                      <a:pt x="454" y="9"/>
                      <a:pt x="454" y="9"/>
                    </a:cubicBezTo>
                    <a:close/>
                    <a:moveTo>
                      <a:pt x="437" y="28"/>
                    </a:moveTo>
                    <a:cubicBezTo>
                      <a:pt x="437" y="29"/>
                      <a:pt x="437" y="29"/>
                      <a:pt x="437" y="29"/>
                    </a:cubicBezTo>
                    <a:cubicBezTo>
                      <a:pt x="437" y="29"/>
                      <a:pt x="437" y="29"/>
                      <a:pt x="437" y="29"/>
                    </a:cubicBezTo>
                    <a:cubicBezTo>
                      <a:pt x="438" y="29"/>
                      <a:pt x="438" y="29"/>
                      <a:pt x="438" y="29"/>
                    </a:cubicBezTo>
                    <a:cubicBezTo>
                      <a:pt x="438" y="29"/>
                      <a:pt x="437" y="29"/>
                      <a:pt x="437" y="28"/>
                    </a:cubicBezTo>
                    <a:close/>
                    <a:moveTo>
                      <a:pt x="438" y="26"/>
                    </a:moveTo>
                    <a:cubicBezTo>
                      <a:pt x="437" y="27"/>
                      <a:pt x="437" y="27"/>
                      <a:pt x="436" y="27"/>
                    </a:cubicBezTo>
                    <a:cubicBezTo>
                      <a:pt x="436" y="27"/>
                      <a:pt x="436" y="28"/>
                      <a:pt x="437" y="28"/>
                    </a:cubicBezTo>
                    <a:cubicBezTo>
                      <a:pt x="436" y="28"/>
                      <a:pt x="437" y="27"/>
                      <a:pt x="437" y="27"/>
                    </a:cubicBezTo>
                    <a:cubicBezTo>
                      <a:pt x="437" y="27"/>
                      <a:pt x="438" y="28"/>
                      <a:pt x="439" y="27"/>
                    </a:cubicBezTo>
                    <a:cubicBezTo>
                      <a:pt x="438" y="27"/>
                      <a:pt x="438" y="27"/>
                      <a:pt x="438" y="26"/>
                    </a:cubicBezTo>
                    <a:close/>
                    <a:moveTo>
                      <a:pt x="453" y="9"/>
                    </a:moveTo>
                    <a:cubicBezTo>
                      <a:pt x="452" y="9"/>
                      <a:pt x="453" y="10"/>
                      <a:pt x="453" y="9"/>
                    </a:cubicBezTo>
                    <a:close/>
                    <a:moveTo>
                      <a:pt x="450" y="13"/>
                    </a:moveTo>
                    <a:cubicBezTo>
                      <a:pt x="450" y="13"/>
                      <a:pt x="450" y="13"/>
                      <a:pt x="450" y="13"/>
                    </a:cubicBezTo>
                    <a:close/>
                    <a:moveTo>
                      <a:pt x="449" y="14"/>
                    </a:moveTo>
                    <a:cubicBezTo>
                      <a:pt x="449" y="14"/>
                      <a:pt x="449" y="13"/>
                      <a:pt x="449" y="14"/>
                    </a:cubicBezTo>
                    <a:close/>
                    <a:moveTo>
                      <a:pt x="449" y="14"/>
                    </a:moveTo>
                    <a:cubicBezTo>
                      <a:pt x="448" y="14"/>
                      <a:pt x="449" y="14"/>
                      <a:pt x="449" y="14"/>
                    </a:cubicBezTo>
                    <a:close/>
                    <a:moveTo>
                      <a:pt x="445" y="18"/>
                    </a:moveTo>
                    <a:cubicBezTo>
                      <a:pt x="444" y="18"/>
                      <a:pt x="445" y="19"/>
                      <a:pt x="445" y="18"/>
                    </a:cubicBezTo>
                    <a:close/>
                    <a:moveTo>
                      <a:pt x="442" y="18"/>
                    </a:moveTo>
                    <a:cubicBezTo>
                      <a:pt x="443" y="19"/>
                      <a:pt x="444" y="19"/>
                      <a:pt x="444" y="18"/>
                    </a:cubicBezTo>
                    <a:cubicBezTo>
                      <a:pt x="444" y="18"/>
                      <a:pt x="443" y="18"/>
                      <a:pt x="442" y="18"/>
                    </a:cubicBezTo>
                    <a:close/>
                    <a:moveTo>
                      <a:pt x="437" y="26"/>
                    </a:moveTo>
                    <a:cubicBezTo>
                      <a:pt x="438" y="26"/>
                      <a:pt x="438" y="26"/>
                      <a:pt x="438" y="26"/>
                    </a:cubicBezTo>
                    <a:cubicBezTo>
                      <a:pt x="438" y="25"/>
                      <a:pt x="438" y="25"/>
                      <a:pt x="437" y="26"/>
                    </a:cubicBezTo>
                    <a:close/>
                    <a:moveTo>
                      <a:pt x="448" y="14"/>
                    </a:moveTo>
                    <a:cubicBezTo>
                      <a:pt x="448" y="12"/>
                      <a:pt x="447" y="13"/>
                      <a:pt x="448" y="14"/>
                    </a:cubicBezTo>
                    <a:close/>
                    <a:moveTo>
                      <a:pt x="447" y="11"/>
                    </a:moveTo>
                    <a:cubicBezTo>
                      <a:pt x="448" y="12"/>
                      <a:pt x="448" y="12"/>
                      <a:pt x="448" y="12"/>
                    </a:cubicBezTo>
                    <a:cubicBezTo>
                      <a:pt x="448" y="11"/>
                      <a:pt x="448" y="11"/>
                      <a:pt x="447" y="11"/>
                    </a:cubicBezTo>
                    <a:close/>
                    <a:moveTo>
                      <a:pt x="436" y="27"/>
                    </a:moveTo>
                    <a:cubicBezTo>
                      <a:pt x="436" y="26"/>
                      <a:pt x="435" y="26"/>
                      <a:pt x="435" y="26"/>
                    </a:cubicBezTo>
                    <a:cubicBezTo>
                      <a:pt x="435" y="26"/>
                      <a:pt x="435" y="26"/>
                      <a:pt x="435" y="26"/>
                    </a:cubicBezTo>
                    <a:cubicBezTo>
                      <a:pt x="435" y="26"/>
                      <a:pt x="435" y="26"/>
                      <a:pt x="435" y="26"/>
                    </a:cubicBezTo>
                    <a:cubicBezTo>
                      <a:pt x="435" y="27"/>
                      <a:pt x="435" y="27"/>
                      <a:pt x="435" y="27"/>
                    </a:cubicBezTo>
                    <a:cubicBezTo>
                      <a:pt x="435" y="27"/>
                      <a:pt x="435" y="27"/>
                      <a:pt x="436" y="27"/>
                    </a:cubicBezTo>
                    <a:cubicBezTo>
                      <a:pt x="436" y="27"/>
                      <a:pt x="436" y="27"/>
                      <a:pt x="436" y="27"/>
                    </a:cubicBezTo>
                    <a:close/>
                    <a:moveTo>
                      <a:pt x="434" y="27"/>
                    </a:moveTo>
                    <a:cubicBezTo>
                      <a:pt x="434" y="26"/>
                      <a:pt x="434" y="28"/>
                      <a:pt x="434" y="27"/>
                    </a:cubicBezTo>
                    <a:close/>
                    <a:moveTo>
                      <a:pt x="315" y="172"/>
                    </a:moveTo>
                    <a:cubicBezTo>
                      <a:pt x="315" y="172"/>
                      <a:pt x="315" y="171"/>
                      <a:pt x="315" y="172"/>
                    </a:cubicBezTo>
                    <a:close/>
                    <a:moveTo>
                      <a:pt x="431" y="29"/>
                    </a:moveTo>
                    <a:cubicBezTo>
                      <a:pt x="431" y="30"/>
                      <a:pt x="432" y="30"/>
                      <a:pt x="432" y="30"/>
                    </a:cubicBezTo>
                    <a:cubicBezTo>
                      <a:pt x="432" y="30"/>
                      <a:pt x="432" y="29"/>
                      <a:pt x="432" y="29"/>
                    </a:cubicBezTo>
                    <a:cubicBezTo>
                      <a:pt x="432" y="29"/>
                      <a:pt x="432" y="29"/>
                      <a:pt x="431" y="29"/>
                    </a:cubicBezTo>
                    <a:close/>
                    <a:moveTo>
                      <a:pt x="315" y="172"/>
                    </a:moveTo>
                    <a:cubicBezTo>
                      <a:pt x="315" y="172"/>
                      <a:pt x="315" y="172"/>
                      <a:pt x="315" y="172"/>
                    </a:cubicBezTo>
                    <a:cubicBezTo>
                      <a:pt x="315" y="171"/>
                      <a:pt x="315" y="172"/>
                      <a:pt x="315" y="172"/>
                    </a:cubicBezTo>
                    <a:close/>
                    <a:moveTo>
                      <a:pt x="445" y="11"/>
                    </a:moveTo>
                    <a:cubicBezTo>
                      <a:pt x="445" y="11"/>
                      <a:pt x="446" y="12"/>
                      <a:pt x="446" y="12"/>
                    </a:cubicBezTo>
                    <a:cubicBezTo>
                      <a:pt x="445" y="12"/>
                      <a:pt x="446" y="11"/>
                      <a:pt x="445" y="11"/>
                    </a:cubicBezTo>
                    <a:close/>
                    <a:moveTo>
                      <a:pt x="439" y="18"/>
                    </a:moveTo>
                    <a:cubicBezTo>
                      <a:pt x="440" y="18"/>
                      <a:pt x="440" y="19"/>
                      <a:pt x="440" y="18"/>
                    </a:cubicBezTo>
                    <a:cubicBezTo>
                      <a:pt x="440" y="18"/>
                      <a:pt x="440" y="18"/>
                      <a:pt x="439" y="18"/>
                    </a:cubicBezTo>
                    <a:close/>
                    <a:moveTo>
                      <a:pt x="429" y="31"/>
                    </a:moveTo>
                    <a:cubicBezTo>
                      <a:pt x="428" y="31"/>
                      <a:pt x="429" y="32"/>
                      <a:pt x="429" y="31"/>
                    </a:cubicBezTo>
                    <a:close/>
                    <a:moveTo>
                      <a:pt x="428" y="32"/>
                    </a:moveTo>
                    <a:cubicBezTo>
                      <a:pt x="428" y="32"/>
                      <a:pt x="427" y="32"/>
                      <a:pt x="428" y="32"/>
                    </a:cubicBezTo>
                    <a:cubicBezTo>
                      <a:pt x="428" y="32"/>
                      <a:pt x="428" y="32"/>
                      <a:pt x="428" y="32"/>
                    </a:cubicBezTo>
                    <a:close/>
                    <a:moveTo>
                      <a:pt x="427" y="33"/>
                    </a:moveTo>
                    <a:cubicBezTo>
                      <a:pt x="428" y="33"/>
                      <a:pt x="428" y="33"/>
                      <a:pt x="428" y="32"/>
                    </a:cubicBezTo>
                    <a:cubicBezTo>
                      <a:pt x="428" y="33"/>
                      <a:pt x="427" y="32"/>
                      <a:pt x="427" y="33"/>
                    </a:cubicBezTo>
                    <a:close/>
                    <a:moveTo>
                      <a:pt x="443" y="11"/>
                    </a:moveTo>
                    <a:cubicBezTo>
                      <a:pt x="444" y="11"/>
                      <a:pt x="444" y="12"/>
                      <a:pt x="445" y="11"/>
                    </a:cubicBezTo>
                    <a:cubicBezTo>
                      <a:pt x="444" y="11"/>
                      <a:pt x="444" y="11"/>
                      <a:pt x="443" y="11"/>
                    </a:cubicBezTo>
                    <a:close/>
                    <a:moveTo>
                      <a:pt x="442" y="13"/>
                    </a:moveTo>
                    <a:cubicBezTo>
                      <a:pt x="443" y="13"/>
                      <a:pt x="443" y="13"/>
                      <a:pt x="443" y="13"/>
                    </a:cubicBezTo>
                    <a:cubicBezTo>
                      <a:pt x="443" y="13"/>
                      <a:pt x="443" y="13"/>
                      <a:pt x="442" y="13"/>
                    </a:cubicBezTo>
                    <a:close/>
                    <a:moveTo>
                      <a:pt x="438" y="18"/>
                    </a:moveTo>
                    <a:cubicBezTo>
                      <a:pt x="438" y="19"/>
                      <a:pt x="438" y="19"/>
                      <a:pt x="439" y="18"/>
                    </a:cubicBezTo>
                    <a:cubicBezTo>
                      <a:pt x="438" y="18"/>
                      <a:pt x="438" y="18"/>
                      <a:pt x="438" y="18"/>
                    </a:cubicBezTo>
                    <a:close/>
                    <a:moveTo>
                      <a:pt x="427" y="32"/>
                    </a:moveTo>
                    <a:cubicBezTo>
                      <a:pt x="427" y="32"/>
                      <a:pt x="427" y="31"/>
                      <a:pt x="427" y="32"/>
                    </a:cubicBezTo>
                    <a:close/>
                    <a:moveTo>
                      <a:pt x="437" y="19"/>
                    </a:moveTo>
                    <a:cubicBezTo>
                      <a:pt x="437" y="19"/>
                      <a:pt x="437" y="19"/>
                      <a:pt x="437" y="19"/>
                    </a:cubicBezTo>
                    <a:close/>
                    <a:moveTo>
                      <a:pt x="442" y="13"/>
                    </a:moveTo>
                    <a:cubicBezTo>
                      <a:pt x="442" y="13"/>
                      <a:pt x="442" y="13"/>
                      <a:pt x="442" y="13"/>
                    </a:cubicBezTo>
                    <a:close/>
                    <a:moveTo>
                      <a:pt x="426" y="32"/>
                    </a:moveTo>
                    <a:cubicBezTo>
                      <a:pt x="427" y="32"/>
                      <a:pt x="426" y="31"/>
                      <a:pt x="426" y="32"/>
                    </a:cubicBezTo>
                    <a:close/>
                    <a:moveTo>
                      <a:pt x="426" y="30"/>
                    </a:moveTo>
                    <a:cubicBezTo>
                      <a:pt x="426" y="30"/>
                      <a:pt x="426" y="30"/>
                      <a:pt x="425" y="30"/>
                    </a:cubicBezTo>
                    <a:cubicBezTo>
                      <a:pt x="426" y="31"/>
                      <a:pt x="426" y="30"/>
                      <a:pt x="427" y="31"/>
                    </a:cubicBezTo>
                    <a:cubicBezTo>
                      <a:pt x="427" y="31"/>
                      <a:pt x="427" y="31"/>
                      <a:pt x="427" y="31"/>
                    </a:cubicBezTo>
                    <a:cubicBezTo>
                      <a:pt x="427" y="30"/>
                      <a:pt x="427" y="30"/>
                      <a:pt x="426" y="30"/>
                    </a:cubicBezTo>
                    <a:close/>
                    <a:moveTo>
                      <a:pt x="425" y="33"/>
                    </a:moveTo>
                    <a:cubicBezTo>
                      <a:pt x="425" y="33"/>
                      <a:pt x="425" y="33"/>
                      <a:pt x="425" y="33"/>
                    </a:cubicBezTo>
                    <a:cubicBezTo>
                      <a:pt x="425" y="33"/>
                      <a:pt x="425" y="33"/>
                      <a:pt x="425" y="33"/>
                    </a:cubicBezTo>
                    <a:close/>
                    <a:moveTo>
                      <a:pt x="445" y="9"/>
                    </a:moveTo>
                    <a:cubicBezTo>
                      <a:pt x="445" y="9"/>
                      <a:pt x="445" y="9"/>
                      <a:pt x="445" y="9"/>
                    </a:cubicBezTo>
                    <a:close/>
                    <a:moveTo>
                      <a:pt x="443" y="11"/>
                    </a:moveTo>
                    <a:cubicBezTo>
                      <a:pt x="442" y="10"/>
                      <a:pt x="443" y="11"/>
                      <a:pt x="443" y="11"/>
                    </a:cubicBezTo>
                    <a:close/>
                    <a:moveTo>
                      <a:pt x="437" y="18"/>
                    </a:moveTo>
                    <a:cubicBezTo>
                      <a:pt x="436" y="18"/>
                      <a:pt x="436" y="17"/>
                      <a:pt x="435" y="16"/>
                    </a:cubicBezTo>
                    <a:cubicBezTo>
                      <a:pt x="434" y="16"/>
                      <a:pt x="435" y="17"/>
                      <a:pt x="435" y="17"/>
                    </a:cubicBezTo>
                    <a:cubicBezTo>
                      <a:pt x="434" y="17"/>
                      <a:pt x="434" y="17"/>
                      <a:pt x="434" y="17"/>
                    </a:cubicBezTo>
                    <a:cubicBezTo>
                      <a:pt x="434" y="16"/>
                      <a:pt x="434" y="16"/>
                      <a:pt x="433" y="16"/>
                    </a:cubicBezTo>
                    <a:cubicBezTo>
                      <a:pt x="433" y="16"/>
                      <a:pt x="433" y="17"/>
                      <a:pt x="433" y="17"/>
                    </a:cubicBezTo>
                    <a:cubicBezTo>
                      <a:pt x="433" y="17"/>
                      <a:pt x="432" y="17"/>
                      <a:pt x="432" y="17"/>
                    </a:cubicBezTo>
                    <a:cubicBezTo>
                      <a:pt x="432" y="17"/>
                      <a:pt x="431" y="17"/>
                      <a:pt x="431" y="17"/>
                    </a:cubicBezTo>
                    <a:cubicBezTo>
                      <a:pt x="432" y="18"/>
                      <a:pt x="433" y="18"/>
                      <a:pt x="434" y="18"/>
                    </a:cubicBezTo>
                    <a:cubicBezTo>
                      <a:pt x="433" y="17"/>
                      <a:pt x="436" y="18"/>
                      <a:pt x="436" y="19"/>
                    </a:cubicBezTo>
                    <a:cubicBezTo>
                      <a:pt x="437" y="19"/>
                      <a:pt x="437" y="18"/>
                      <a:pt x="437" y="18"/>
                    </a:cubicBezTo>
                    <a:close/>
                    <a:moveTo>
                      <a:pt x="429" y="27"/>
                    </a:moveTo>
                    <a:cubicBezTo>
                      <a:pt x="429" y="27"/>
                      <a:pt x="429" y="27"/>
                      <a:pt x="429" y="27"/>
                    </a:cubicBezTo>
                    <a:cubicBezTo>
                      <a:pt x="429" y="27"/>
                      <a:pt x="429" y="26"/>
                      <a:pt x="429" y="27"/>
                    </a:cubicBezTo>
                    <a:close/>
                    <a:moveTo>
                      <a:pt x="425" y="30"/>
                    </a:moveTo>
                    <a:cubicBezTo>
                      <a:pt x="425" y="30"/>
                      <a:pt x="426" y="31"/>
                      <a:pt x="425" y="30"/>
                    </a:cubicBezTo>
                    <a:close/>
                    <a:moveTo>
                      <a:pt x="424" y="32"/>
                    </a:moveTo>
                    <a:cubicBezTo>
                      <a:pt x="423" y="32"/>
                      <a:pt x="424" y="32"/>
                      <a:pt x="424" y="32"/>
                    </a:cubicBezTo>
                    <a:close/>
                    <a:moveTo>
                      <a:pt x="423" y="32"/>
                    </a:moveTo>
                    <a:cubicBezTo>
                      <a:pt x="423" y="33"/>
                      <a:pt x="422" y="32"/>
                      <a:pt x="422" y="33"/>
                    </a:cubicBezTo>
                    <a:cubicBezTo>
                      <a:pt x="423" y="33"/>
                      <a:pt x="422" y="33"/>
                      <a:pt x="423" y="33"/>
                    </a:cubicBezTo>
                    <a:cubicBezTo>
                      <a:pt x="423" y="33"/>
                      <a:pt x="423" y="33"/>
                      <a:pt x="423" y="33"/>
                    </a:cubicBezTo>
                    <a:cubicBezTo>
                      <a:pt x="423" y="33"/>
                      <a:pt x="423" y="33"/>
                      <a:pt x="423" y="32"/>
                    </a:cubicBezTo>
                    <a:close/>
                    <a:moveTo>
                      <a:pt x="439" y="11"/>
                    </a:moveTo>
                    <a:cubicBezTo>
                      <a:pt x="439" y="11"/>
                      <a:pt x="440" y="11"/>
                      <a:pt x="440" y="11"/>
                    </a:cubicBezTo>
                    <a:cubicBezTo>
                      <a:pt x="440" y="11"/>
                      <a:pt x="439" y="10"/>
                      <a:pt x="439" y="11"/>
                    </a:cubicBezTo>
                    <a:close/>
                    <a:moveTo>
                      <a:pt x="442" y="9"/>
                    </a:moveTo>
                    <a:cubicBezTo>
                      <a:pt x="441" y="8"/>
                      <a:pt x="442" y="9"/>
                      <a:pt x="442" y="9"/>
                    </a:cubicBezTo>
                    <a:close/>
                    <a:moveTo>
                      <a:pt x="440" y="10"/>
                    </a:moveTo>
                    <a:cubicBezTo>
                      <a:pt x="441" y="11"/>
                      <a:pt x="440" y="10"/>
                      <a:pt x="440" y="10"/>
                    </a:cubicBezTo>
                    <a:close/>
                    <a:moveTo>
                      <a:pt x="438" y="12"/>
                    </a:moveTo>
                    <a:cubicBezTo>
                      <a:pt x="438" y="13"/>
                      <a:pt x="438" y="13"/>
                      <a:pt x="438" y="13"/>
                    </a:cubicBezTo>
                    <a:cubicBezTo>
                      <a:pt x="438" y="12"/>
                      <a:pt x="438" y="12"/>
                      <a:pt x="438" y="12"/>
                    </a:cubicBezTo>
                    <a:close/>
                    <a:moveTo>
                      <a:pt x="437" y="12"/>
                    </a:moveTo>
                    <a:cubicBezTo>
                      <a:pt x="438" y="13"/>
                      <a:pt x="437" y="13"/>
                      <a:pt x="438" y="13"/>
                    </a:cubicBezTo>
                    <a:cubicBezTo>
                      <a:pt x="438" y="13"/>
                      <a:pt x="437" y="12"/>
                      <a:pt x="437" y="12"/>
                    </a:cubicBezTo>
                    <a:close/>
                    <a:moveTo>
                      <a:pt x="441" y="8"/>
                    </a:moveTo>
                    <a:cubicBezTo>
                      <a:pt x="441" y="8"/>
                      <a:pt x="441" y="9"/>
                      <a:pt x="441" y="9"/>
                    </a:cubicBezTo>
                    <a:cubicBezTo>
                      <a:pt x="441" y="9"/>
                      <a:pt x="441" y="9"/>
                      <a:pt x="441" y="9"/>
                    </a:cubicBezTo>
                    <a:cubicBezTo>
                      <a:pt x="441" y="9"/>
                      <a:pt x="441" y="9"/>
                      <a:pt x="441" y="9"/>
                    </a:cubicBezTo>
                    <a:cubicBezTo>
                      <a:pt x="441" y="9"/>
                      <a:pt x="441" y="8"/>
                      <a:pt x="441" y="8"/>
                    </a:cubicBezTo>
                    <a:close/>
                    <a:moveTo>
                      <a:pt x="422" y="32"/>
                    </a:moveTo>
                    <a:cubicBezTo>
                      <a:pt x="422" y="32"/>
                      <a:pt x="422" y="32"/>
                      <a:pt x="422" y="32"/>
                    </a:cubicBezTo>
                    <a:close/>
                    <a:moveTo>
                      <a:pt x="434" y="10"/>
                    </a:moveTo>
                    <a:cubicBezTo>
                      <a:pt x="433" y="10"/>
                      <a:pt x="433" y="10"/>
                      <a:pt x="433" y="10"/>
                    </a:cubicBezTo>
                    <a:cubicBezTo>
                      <a:pt x="430" y="9"/>
                      <a:pt x="428" y="10"/>
                      <a:pt x="426" y="9"/>
                    </a:cubicBezTo>
                    <a:cubicBezTo>
                      <a:pt x="425" y="9"/>
                      <a:pt x="424" y="10"/>
                      <a:pt x="424" y="10"/>
                    </a:cubicBezTo>
                    <a:cubicBezTo>
                      <a:pt x="425" y="11"/>
                      <a:pt x="426" y="10"/>
                      <a:pt x="426" y="10"/>
                    </a:cubicBezTo>
                    <a:cubicBezTo>
                      <a:pt x="427" y="11"/>
                      <a:pt x="428" y="10"/>
                      <a:pt x="429" y="11"/>
                    </a:cubicBezTo>
                    <a:cubicBezTo>
                      <a:pt x="430" y="11"/>
                      <a:pt x="429" y="10"/>
                      <a:pt x="430" y="10"/>
                    </a:cubicBezTo>
                    <a:cubicBezTo>
                      <a:pt x="431" y="11"/>
                      <a:pt x="431" y="11"/>
                      <a:pt x="432" y="11"/>
                    </a:cubicBezTo>
                    <a:cubicBezTo>
                      <a:pt x="434" y="10"/>
                      <a:pt x="436" y="11"/>
                      <a:pt x="438" y="11"/>
                    </a:cubicBezTo>
                    <a:cubicBezTo>
                      <a:pt x="437" y="10"/>
                      <a:pt x="435" y="11"/>
                      <a:pt x="434" y="10"/>
                    </a:cubicBezTo>
                    <a:close/>
                    <a:moveTo>
                      <a:pt x="436" y="12"/>
                    </a:moveTo>
                    <a:cubicBezTo>
                      <a:pt x="436" y="12"/>
                      <a:pt x="436" y="13"/>
                      <a:pt x="436" y="12"/>
                    </a:cubicBezTo>
                    <a:close/>
                    <a:moveTo>
                      <a:pt x="425" y="26"/>
                    </a:moveTo>
                    <a:cubicBezTo>
                      <a:pt x="424" y="25"/>
                      <a:pt x="425" y="26"/>
                      <a:pt x="425" y="26"/>
                    </a:cubicBezTo>
                    <a:close/>
                    <a:moveTo>
                      <a:pt x="424" y="26"/>
                    </a:moveTo>
                    <a:cubicBezTo>
                      <a:pt x="424" y="26"/>
                      <a:pt x="424" y="27"/>
                      <a:pt x="425" y="26"/>
                    </a:cubicBezTo>
                    <a:cubicBezTo>
                      <a:pt x="424" y="26"/>
                      <a:pt x="424" y="26"/>
                      <a:pt x="424" y="26"/>
                    </a:cubicBezTo>
                    <a:close/>
                    <a:moveTo>
                      <a:pt x="423" y="27"/>
                    </a:moveTo>
                    <a:cubicBezTo>
                      <a:pt x="423" y="26"/>
                      <a:pt x="424" y="27"/>
                      <a:pt x="423" y="27"/>
                    </a:cubicBezTo>
                    <a:close/>
                    <a:moveTo>
                      <a:pt x="435" y="13"/>
                    </a:moveTo>
                    <a:cubicBezTo>
                      <a:pt x="434" y="12"/>
                      <a:pt x="435" y="13"/>
                      <a:pt x="435" y="13"/>
                    </a:cubicBezTo>
                    <a:close/>
                    <a:moveTo>
                      <a:pt x="430" y="17"/>
                    </a:moveTo>
                    <a:cubicBezTo>
                      <a:pt x="429" y="17"/>
                      <a:pt x="430" y="18"/>
                      <a:pt x="430" y="17"/>
                    </a:cubicBezTo>
                    <a:close/>
                    <a:moveTo>
                      <a:pt x="416" y="33"/>
                    </a:moveTo>
                    <a:cubicBezTo>
                      <a:pt x="416" y="34"/>
                      <a:pt x="416" y="34"/>
                      <a:pt x="416" y="34"/>
                    </a:cubicBezTo>
                    <a:cubicBezTo>
                      <a:pt x="416" y="33"/>
                      <a:pt x="416" y="33"/>
                      <a:pt x="416" y="33"/>
                    </a:cubicBezTo>
                    <a:close/>
                    <a:moveTo>
                      <a:pt x="433" y="13"/>
                    </a:moveTo>
                    <a:cubicBezTo>
                      <a:pt x="432" y="13"/>
                      <a:pt x="432" y="12"/>
                      <a:pt x="431" y="13"/>
                    </a:cubicBezTo>
                    <a:cubicBezTo>
                      <a:pt x="430" y="13"/>
                      <a:pt x="430" y="12"/>
                      <a:pt x="430" y="12"/>
                    </a:cubicBezTo>
                    <a:cubicBezTo>
                      <a:pt x="430" y="11"/>
                      <a:pt x="431" y="12"/>
                      <a:pt x="431" y="11"/>
                    </a:cubicBezTo>
                    <a:cubicBezTo>
                      <a:pt x="432" y="12"/>
                      <a:pt x="432" y="12"/>
                      <a:pt x="433" y="12"/>
                    </a:cubicBezTo>
                    <a:cubicBezTo>
                      <a:pt x="433" y="13"/>
                      <a:pt x="433" y="13"/>
                      <a:pt x="433" y="13"/>
                    </a:cubicBezTo>
                    <a:close/>
                    <a:moveTo>
                      <a:pt x="430" y="12"/>
                    </a:moveTo>
                    <a:cubicBezTo>
                      <a:pt x="430" y="12"/>
                      <a:pt x="431" y="12"/>
                      <a:pt x="430" y="12"/>
                    </a:cubicBezTo>
                    <a:close/>
                    <a:moveTo>
                      <a:pt x="418" y="31"/>
                    </a:moveTo>
                    <a:cubicBezTo>
                      <a:pt x="418" y="31"/>
                      <a:pt x="418" y="31"/>
                      <a:pt x="418" y="31"/>
                    </a:cubicBezTo>
                    <a:close/>
                    <a:moveTo>
                      <a:pt x="437" y="7"/>
                    </a:moveTo>
                    <a:cubicBezTo>
                      <a:pt x="436" y="7"/>
                      <a:pt x="437" y="8"/>
                      <a:pt x="437" y="7"/>
                    </a:cubicBezTo>
                    <a:close/>
                    <a:moveTo>
                      <a:pt x="429" y="16"/>
                    </a:moveTo>
                    <a:cubicBezTo>
                      <a:pt x="429" y="16"/>
                      <a:pt x="430" y="16"/>
                      <a:pt x="429" y="16"/>
                    </a:cubicBezTo>
                    <a:close/>
                    <a:moveTo>
                      <a:pt x="428" y="17"/>
                    </a:moveTo>
                    <a:cubicBezTo>
                      <a:pt x="427" y="17"/>
                      <a:pt x="429" y="18"/>
                      <a:pt x="428" y="17"/>
                    </a:cubicBezTo>
                    <a:close/>
                    <a:moveTo>
                      <a:pt x="421" y="27"/>
                    </a:moveTo>
                    <a:cubicBezTo>
                      <a:pt x="420" y="26"/>
                      <a:pt x="421" y="27"/>
                      <a:pt x="421" y="27"/>
                    </a:cubicBezTo>
                    <a:close/>
                    <a:moveTo>
                      <a:pt x="425" y="17"/>
                    </a:moveTo>
                    <a:cubicBezTo>
                      <a:pt x="426" y="18"/>
                      <a:pt x="427" y="18"/>
                      <a:pt x="427" y="18"/>
                    </a:cubicBezTo>
                    <a:cubicBezTo>
                      <a:pt x="427" y="17"/>
                      <a:pt x="426" y="17"/>
                      <a:pt x="425" y="17"/>
                    </a:cubicBezTo>
                    <a:close/>
                    <a:moveTo>
                      <a:pt x="415" y="31"/>
                    </a:moveTo>
                    <a:cubicBezTo>
                      <a:pt x="415" y="31"/>
                      <a:pt x="415" y="31"/>
                      <a:pt x="415" y="31"/>
                    </a:cubicBezTo>
                    <a:cubicBezTo>
                      <a:pt x="415" y="32"/>
                      <a:pt x="416" y="31"/>
                      <a:pt x="415" y="31"/>
                    </a:cubicBezTo>
                    <a:close/>
                    <a:moveTo>
                      <a:pt x="415" y="32"/>
                    </a:moveTo>
                    <a:cubicBezTo>
                      <a:pt x="415" y="32"/>
                      <a:pt x="415" y="32"/>
                      <a:pt x="415" y="31"/>
                    </a:cubicBezTo>
                    <a:cubicBezTo>
                      <a:pt x="414" y="32"/>
                      <a:pt x="414" y="32"/>
                      <a:pt x="414" y="32"/>
                    </a:cubicBezTo>
                    <a:cubicBezTo>
                      <a:pt x="414" y="32"/>
                      <a:pt x="415" y="32"/>
                      <a:pt x="415" y="32"/>
                    </a:cubicBezTo>
                    <a:close/>
                    <a:moveTo>
                      <a:pt x="420" y="25"/>
                    </a:moveTo>
                    <a:cubicBezTo>
                      <a:pt x="419" y="25"/>
                      <a:pt x="420" y="26"/>
                      <a:pt x="420" y="25"/>
                    </a:cubicBezTo>
                    <a:close/>
                    <a:moveTo>
                      <a:pt x="432" y="8"/>
                    </a:moveTo>
                    <a:cubicBezTo>
                      <a:pt x="433" y="9"/>
                      <a:pt x="433" y="9"/>
                      <a:pt x="434" y="8"/>
                    </a:cubicBezTo>
                    <a:cubicBezTo>
                      <a:pt x="433" y="8"/>
                      <a:pt x="432" y="8"/>
                      <a:pt x="432" y="8"/>
                    </a:cubicBezTo>
                    <a:close/>
                    <a:moveTo>
                      <a:pt x="427" y="17"/>
                    </a:moveTo>
                    <a:cubicBezTo>
                      <a:pt x="427" y="16"/>
                      <a:pt x="426" y="16"/>
                      <a:pt x="426" y="17"/>
                    </a:cubicBezTo>
                    <a:cubicBezTo>
                      <a:pt x="426" y="17"/>
                      <a:pt x="427" y="17"/>
                      <a:pt x="427" y="17"/>
                    </a:cubicBezTo>
                    <a:close/>
                    <a:moveTo>
                      <a:pt x="413" y="33"/>
                    </a:moveTo>
                    <a:cubicBezTo>
                      <a:pt x="413" y="33"/>
                      <a:pt x="413" y="33"/>
                      <a:pt x="412" y="34"/>
                    </a:cubicBezTo>
                    <a:cubicBezTo>
                      <a:pt x="413" y="34"/>
                      <a:pt x="413" y="34"/>
                      <a:pt x="413" y="34"/>
                    </a:cubicBezTo>
                    <a:cubicBezTo>
                      <a:pt x="413" y="34"/>
                      <a:pt x="413" y="34"/>
                      <a:pt x="413" y="33"/>
                    </a:cubicBezTo>
                    <a:cubicBezTo>
                      <a:pt x="413" y="33"/>
                      <a:pt x="413" y="33"/>
                      <a:pt x="413" y="33"/>
                    </a:cubicBezTo>
                    <a:close/>
                    <a:moveTo>
                      <a:pt x="413" y="32"/>
                    </a:moveTo>
                    <a:cubicBezTo>
                      <a:pt x="414" y="32"/>
                      <a:pt x="414" y="32"/>
                      <a:pt x="414" y="32"/>
                    </a:cubicBezTo>
                    <a:cubicBezTo>
                      <a:pt x="414" y="32"/>
                      <a:pt x="414" y="32"/>
                      <a:pt x="413" y="32"/>
                    </a:cubicBezTo>
                    <a:close/>
                    <a:moveTo>
                      <a:pt x="425" y="16"/>
                    </a:moveTo>
                    <a:cubicBezTo>
                      <a:pt x="425" y="16"/>
                      <a:pt x="425" y="16"/>
                      <a:pt x="425" y="16"/>
                    </a:cubicBezTo>
                    <a:cubicBezTo>
                      <a:pt x="425" y="17"/>
                      <a:pt x="426" y="17"/>
                      <a:pt x="426" y="17"/>
                    </a:cubicBezTo>
                    <a:cubicBezTo>
                      <a:pt x="426" y="16"/>
                      <a:pt x="426" y="16"/>
                      <a:pt x="425" y="16"/>
                    </a:cubicBezTo>
                    <a:close/>
                    <a:moveTo>
                      <a:pt x="428" y="11"/>
                    </a:moveTo>
                    <a:cubicBezTo>
                      <a:pt x="428" y="11"/>
                      <a:pt x="427" y="12"/>
                      <a:pt x="426" y="12"/>
                    </a:cubicBezTo>
                    <a:cubicBezTo>
                      <a:pt x="426" y="13"/>
                      <a:pt x="427" y="12"/>
                      <a:pt x="427" y="13"/>
                    </a:cubicBezTo>
                    <a:cubicBezTo>
                      <a:pt x="428" y="12"/>
                      <a:pt x="428" y="12"/>
                      <a:pt x="429" y="12"/>
                    </a:cubicBezTo>
                    <a:cubicBezTo>
                      <a:pt x="429" y="12"/>
                      <a:pt x="429" y="11"/>
                      <a:pt x="428" y="11"/>
                    </a:cubicBezTo>
                    <a:close/>
                    <a:moveTo>
                      <a:pt x="417" y="25"/>
                    </a:moveTo>
                    <a:cubicBezTo>
                      <a:pt x="417" y="25"/>
                      <a:pt x="416" y="25"/>
                      <a:pt x="416" y="26"/>
                    </a:cubicBezTo>
                    <a:cubicBezTo>
                      <a:pt x="417" y="26"/>
                      <a:pt x="418" y="25"/>
                      <a:pt x="417" y="25"/>
                    </a:cubicBezTo>
                    <a:close/>
                    <a:moveTo>
                      <a:pt x="424" y="16"/>
                    </a:moveTo>
                    <a:cubicBezTo>
                      <a:pt x="423" y="17"/>
                      <a:pt x="423" y="17"/>
                      <a:pt x="423" y="17"/>
                    </a:cubicBezTo>
                    <a:cubicBezTo>
                      <a:pt x="424" y="17"/>
                      <a:pt x="424" y="17"/>
                      <a:pt x="424" y="17"/>
                    </a:cubicBezTo>
                    <a:cubicBezTo>
                      <a:pt x="424" y="17"/>
                      <a:pt x="424" y="17"/>
                      <a:pt x="424" y="16"/>
                    </a:cubicBezTo>
                    <a:close/>
                    <a:moveTo>
                      <a:pt x="430" y="8"/>
                    </a:moveTo>
                    <a:cubicBezTo>
                      <a:pt x="430" y="8"/>
                      <a:pt x="431" y="9"/>
                      <a:pt x="431" y="8"/>
                    </a:cubicBezTo>
                    <a:cubicBezTo>
                      <a:pt x="431" y="8"/>
                      <a:pt x="430" y="8"/>
                      <a:pt x="430" y="8"/>
                    </a:cubicBezTo>
                    <a:close/>
                    <a:moveTo>
                      <a:pt x="424" y="16"/>
                    </a:moveTo>
                    <a:cubicBezTo>
                      <a:pt x="424" y="16"/>
                      <a:pt x="424" y="16"/>
                      <a:pt x="424" y="16"/>
                    </a:cubicBezTo>
                    <a:cubicBezTo>
                      <a:pt x="424" y="16"/>
                      <a:pt x="423" y="16"/>
                      <a:pt x="424" y="16"/>
                    </a:cubicBezTo>
                    <a:close/>
                    <a:moveTo>
                      <a:pt x="422" y="16"/>
                    </a:moveTo>
                    <a:cubicBezTo>
                      <a:pt x="422" y="16"/>
                      <a:pt x="422" y="16"/>
                      <a:pt x="422" y="16"/>
                    </a:cubicBezTo>
                    <a:cubicBezTo>
                      <a:pt x="422" y="16"/>
                      <a:pt x="422" y="16"/>
                      <a:pt x="422" y="16"/>
                    </a:cubicBezTo>
                    <a:cubicBezTo>
                      <a:pt x="422" y="16"/>
                      <a:pt x="422" y="16"/>
                      <a:pt x="422" y="16"/>
                    </a:cubicBezTo>
                    <a:cubicBezTo>
                      <a:pt x="422" y="16"/>
                      <a:pt x="422" y="16"/>
                      <a:pt x="422" y="16"/>
                    </a:cubicBezTo>
                    <a:close/>
                    <a:moveTo>
                      <a:pt x="428" y="8"/>
                    </a:moveTo>
                    <a:cubicBezTo>
                      <a:pt x="428" y="8"/>
                      <a:pt x="429" y="8"/>
                      <a:pt x="429" y="8"/>
                    </a:cubicBezTo>
                    <a:cubicBezTo>
                      <a:pt x="428" y="8"/>
                      <a:pt x="428" y="8"/>
                      <a:pt x="428" y="8"/>
                    </a:cubicBezTo>
                    <a:close/>
                    <a:moveTo>
                      <a:pt x="409" y="31"/>
                    </a:moveTo>
                    <a:cubicBezTo>
                      <a:pt x="409" y="31"/>
                      <a:pt x="409" y="32"/>
                      <a:pt x="409" y="31"/>
                    </a:cubicBezTo>
                    <a:close/>
                    <a:moveTo>
                      <a:pt x="424" y="12"/>
                    </a:moveTo>
                    <a:cubicBezTo>
                      <a:pt x="424" y="11"/>
                      <a:pt x="424" y="13"/>
                      <a:pt x="424" y="12"/>
                    </a:cubicBezTo>
                    <a:close/>
                    <a:moveTo>
                      <a:pt x="427" y="8"/>
                    </a:moveTo>
                    <a:cubicBezTo>
                      <a:pt x="427" y="8"/>
                      <a:pt x="427" y="8"/>
                      <a:pt x="427" y="8"/>
                    </a:cubicBezTo>
                    <a:close/>
                    <a:moveTo>
                      <a:pt x="420" y="12"/>
                    </a:moveTo>
                    <a:cubicBezTo>
                      <a:pt x="421" y="13"/>
                      <a:pt x="421" y="11"/>
                      <a:pt x="421" y="12"/>
                    </a:cubicBezTo>
                    <a:cubicBezTo>
                      <a:pt x="422" y="12"/>
                      <a:pt x="422" y="12"/>
                      <a:pt x="423" y="11"/>
                    </a:cubicBezTo>
                    <a:cubicBezTo>
                      <a:pt x="422" y="11"/>
                      <a:pt x="421" y="11"/>
                      <a:pt x="420" y="12"/>
                    </a:cubicBezTo>
                    <a:close/>
                    <a:moveTo>
                      <a:pt x="422" y="10"/>
                    </a:moveTo>
                    <a:cubicBezTo>
                      <a:pt x="422" y="10"/>
                      <a:pt x="423" y="10"/>
                      <a:pt x="423" y="10"/>
                    </a:cubicBezTo>
                    <a:cubicBezTo>
                      <a:pt x="423" y="10"/>
                      <a:pt x="422" y="10"/>
                      <a:pt x="422" y="10"/>
                    </a:cubicBezTo>
                    <a:close/>
                    <a:moveTo>
                      <a:pt x="417" y="15"/>
                    </a:moveTo>
                    <a:cubicBezTo>
                      <a:pt x="417" y="15"/>
                      <a:pt x="416" y="14"/>
                      <a:pt x="416" y="15"/>
                    </a:cubicBezTo>
                    <a:cubicBezTo>
                      <a:pt x="416" y="15"/>
                      <a:pt x="417" y="15"/>
                      <a:pt x="417" y="16"/>
                    </a:cubicBezTo>
                    <a:cubicBezTo>
                      <a:pt x="416" y="15"/>
                      <a:pt x="416" y="15"/>
                      <a:pt x="416" y="16"/>
                    </a:cubicBezTo>
                    <a:cubicBezTo>
                      <a:pt x="416" y="16"/>
                      <a:pt x="416" y="16"/>
                      <a:pt x="416" y="16"/>
                    </a:cubicBezTo>
                    <a:cubicBezTo>
                      <a:pt x="416" y="15"/>
                      <a:pt x="417" y="16"/>
                      <a:pt x="418" y="16"/>
                    </a:cubicBezTo>
                    <a:cubicBezTo>
                      <a:pt x="417" y="15"/>
                      <a:pt x="417" y="15"/>
                      <a:pt x="417" y="15"/>
                    </a:cubicBezTo>
                    <a:close/>
                    <a:moveTo>
                      <a:pt x="420" y="9"/>
                    </a:moveTo>
                    <a:cubicBezTo>
                      <a:pt x="420" y="9"/>
                      <a:pt x="420" y="9"/>
                      <a:pt x="420" y="9"/>
                    </a:cubicBezTo>
                    <a:cubicBezTo>
                      <a:pt x="420" y="10"/>
                      <a:pt x="421" y="11"/>
                      <a:pt x="422" y="10"/>
                    </a:cubicBezTo>
                    <a:cubicBezTo>
                      <a:pt x="421" y="10"/>
                      <a:pt x="421" y="9"/>
                      <a:pt x="420" y="9"/>
                    </a:cubicBezTo>
                    <a:close/>
                    <a:moveTo>
                      <a:pt x="281" y="179"/>
                    </a:moveTo>
                    <a:cubicBezTo>
                      <a:pt x="282" y="179"/>
                      <a:pt x="282" y="178"/>
                      <a:pt x="283" y="179"/>
                    </a:cubicBezTo>
                    <a:cubicBezTo>
                      <a:pt x="283" y="179"/>
                      <a:pt x="283" y="179"/>
                      <a:pt x="283" y="179"/>
                    </a:cubicBezTo>
                    <a:cubicBezTo>
                      <a:pt x="282" y="178"/>
                      <a:pt x="282" y="179"/>
                      <a:pt x="281" y="179"/>
                    </a:cubicBezTo>
                    <a:close/>
                    <a:moveTo>
                      <a:pt x="414" y="17"/>
                    </a:moveTo>
                    <a:cubicBezTo>
                      <a:pt x="414" y="17"/>
                      <a:pt x="415" y="18"/>
                      <a:pt x="415" y="18"/>
                    </a:cubicBezTo>
                    <a:cubicBezTo>
                      <a:pt x="415" y="17"/>
                      <a:pt x="414" y="17"/>
                      <a:pt x="414" y="17"/>
                    </a:cubicBezTo>
                    <a:close/>
                    <a:moveTo>
                      <a:pt x="279" y="180"/>
                    </a:moveTo>
                    <a:cubicBezTo>
                      <a:pt x="280" y="180"/>
                      <a:pt x="280" y="180"/>
                      <a:pt x="281" y="180"/>
                    </a:cubicBezTo>
                    <a:cubicBezTo>
                      <a:pt x="281" y="179"/>
                      <a:pt x="280" y="180"/>
                      <a:pt x="279" y="180"/>
                    </a:cubicBezTo>
                    <a:close/>
                    <a:moveTo>
                      <a:pt x="415" y="17"/>
                    </a:moveTo>
                    <a:cubicBezTo>
                      <a:pt x="414" y="17"/>
                      <a:pt x="415" y="18"/>
                      <a:pt x="415" y="17"/>
                    </a:cubicBezTo>
                    <a:close/>
                    <a:moveTo>
                      <a:pt x="418" y="10"/>
                    </a:moveTo>
                    <a:cubicBezTo>
                      <a:pt x="418" y="11"/>
                      <a:pt x="418" y="11"/>
                      <a:pt x="418" y="11"/>
                    </a:cubicBezTo>
                    <a:cubicBezTo>
                      <a:pt x="418" y="12"/>
                      <a:pt x="419" y="12"/>
                      <a:pt x="419" y="11"/>
                    </a:cubicBezTo>
                    <a:cubicBezTo>
                      <a:pt x="419" y="11"/>
                      <a:pt x="419" y="11"/>
                      <a:pt x="418" y="10"/>
                    </a:cubicBezTo>
                    <a:close/>
                    <a:moveTo>
                      <a:pt x="415" y="16"/>
                    </a:moveTo>
                    <a:cubicBezTo>
                      <a:pt x="415" y="15"/>
                      <a:pt x="416" y="16"/>
                      <a:pt x="415" y="16"/>
                    </a:cubicBezTo>
                    <a:close/>
                    <a:moveTo>
                      <a:pt x="418" y="9"/>
                    </a:moveTo>
                    <a:cubicBezTo>
                      <a:pt x="419" y="10"/>
                      <a:pt x="419" y="10"/>
                      <a:pt x="420" y="9"/>
                    </a:cubicBezTo>
                    <a:cubicBezTo>
                      <a:pt x="419" y="9"/>
                      <a:pt x="419" y="9"/>
                      <a:pt x="418" y="9"/>
                    </a:cubicBezTo>
                    <a:close/>
                    <a:moveTo>
                      <a:pt x="417" y="11"/>
                    </a:moveTo>
                    <a:cubicBezTo>
                      <a:pt x="416" y="12"/>
                      <a:pt x="417" y="11"/>
                      <a:pt x="417" y="11"/>
                    </a:cubicBezTo>
                    <a:close/>
                    <a:moveTo>
                      <a:pt x="417" y="11"/>
                    </a:moveTo>
                    <a:cubicBezTo>
                      <a:pt x="417" y="11"/>
                      <a:pt x="417" y="11"/>
                      <a:pt x="417" y="10"/>
                    </a:cubicBezTo>
                    <a:cubicBezTo>
                      <a:pt x="417" y="11"/>
                      <a:pt x="417" y="11"/>
                      <a:pt x="417" y="11"/>
                    </a:cubicBezTo>
                    <a:cubicBezTo>
                      <a:pt x="417" y="11"/>
                      <a:pt x="417" y="11"/>
                      <a:pt x="417" y="11"/>
                    </a:cubicBezTo>
                    <a:close/>
                    <a:moveTo>
                      <a:pt x="278" y="179"/>
                    </a:moveTo>
                    <a:cubicBezTo>
                      <a:pt x="277" y="179"/>
                      <a:pt x="277" y="179"/>
                      <a:pt x="276" y="179"/>
                    </a:cubicBezTo>
                    <a:cubicBezTo>
                      <a:pt x="277" y="180"/>
                      <a:pt x="278" y="180"/>
                      <a:pt x="278" y="179"/>
                    </a:cubicBezTo>
                    <a:close/>
                    <a:moveTo>
                      <a:pt x="417" y="9"/>
                    </a:moveTo>
                    <a:cubicBezTo>
                      <a:pt x="417" y="10"/>
                      <a:pt x="418" y="9"/>
                      <a:pt x="418" y="9"/>
                    </a:cubicBezTo>
                    <a:cubicBezTo>
                      <a:pt x="418" y="9"/>
                      <a:pt x="417" y="9"/>
                      <a:pt x="417" y="9"/>
                    </a:cubicBezTo>
                    <a:close/>
                    <a:moveTo>
                      <a:pt x="279" y="178"/>
                    </a:moveTo>
                    <a:cubicBezTo>
                      <a:pt x="279" y="178"/>
                      <a:pt x="279" y="178"/>
                      <a:pt x="279" y="178"/>
                    </a:cubicBezTo>
                    <a:close/>
                    <a:moveTo>
                      <a:pt x="416" y="9"/>
                    </a:moveTo>
                    <a:cubicBezTo>
                      <a:pt x="416" y="9"/>
                      <a:pt x="416" y="9"/>
                      <a:pt x="416" y="9"/>
                    </a:cubicBezTo>
                    <a:cubicBezTo>
                      <a:pt x="417" y="9"/>
                      <a:pt x="416" y="8"/>
                      <a:pt x="416" y="9"/>
                    </a:cubicBezTo>
                    <a:close/>
                    <a:moveTo>
                      <a:pt x="417" y="7"/>
                    </a:moveTo>
                    <a:cubicBezTo>
                      <a:pt x="417" y="7"/>
                      <a:pt x="417" y="7"/>
                      <a:pt x="416" y="7"/>
                    </a:cubicBezTo>
                    <a:cubicBezTo>
                      <a:pt x="416" y="7"/>
                      <a:pt x="416" y="8"/>
                      <a:pt x="416" y="8"/>
                    </a:cubicBezTo>
                    <a:cubicBezTo>
                      <a:pt x="417" y="8"/>
                      <a:pt x="416" y="7"/>
                      <a:pt x="417" y="7"/>
                    </a:cubicBezTo>
                    <a:close/>
                    <a:moveTo>
                      <a:pt x="414" y="8"/>
                    </a:moveTo>
                    <a:cubicBezTo>
                      <a:pt x="414" y="9"/>
                      <a:pt x="413" y="8"/>
                      <a:pt x="413" y="9"/>
                    </a:cubicBezTo>
                    <a:cubicBezTo>
                      <a:pt x="413" y="10"/>
                      <a:pt x="414" y="9"/>
                      <a:pt x="415" y="10"/>
                    </a:cubicBezTo>
                    <a:cubicBezTo>
                      <a:pt x="415" y="9"/>
                      <a:pt x="416" y="9"/>
                      <a:pt x="416" y="9"/>
                    </a:cubicBezTo>
                    <a:cubicBezTo>
                      <a:pt x="415" y="9"/>
                      <a:pt x="414" y="9"/>
                      <a:pt x="414" y="8"/>
                    </a:cubicBezTo>
                    <a:close/>
                    <a:moveTo>
                      <a:pt x="275" y="179"/>
                    </a:moveTo>
                    <a:cubicBezTo>
                      <a:pt x="275" y="179"/>
                      <a:pt x="275" y="179"/>
                      <a:pt x="275" y="179"/>
                    </a:cubicBezTo>
                    <a:close/>
                    <a:moveTo>
                      <a:pt x="274" y="179"/>
                    </a:moveTo>
                    <a:cubicBezTo>
                      <a:pt x="275" y="180"/>
                      <a:pt x="275" y="179"/>
                      <a:pt x="275" y="179"/>
                    </a:cubicBezTo>
                    <a:cubicBezTo>
                      <a:pt x="275" y="179"/>
                      <a:pt x="274" y="179"/>
                      <a:pt x="274" y="179"/>
                    </a:cubicBezTo>
                    <a:close/>
                    <a:moveTo>
                      <a:pt x="416" y="8"/>
                    </a:moveTo>
                    <a:cubicBezTo>
                      <a:pt x="415" y="7"/>
                      <a:pt x="416" y="8"/>
                      <a:pt x="416" y="8"/>
                    </a:cubicBezTo>
                    <a:close/>
                    <a:moveTo>
                      <a:pt x="409" y="15"/>
                    </a:moveTo>
                    <a:cubicBezTo>
                      <a:pt x="409" y="15"/>
                      <a:pt x="409" y="16"/>
                      <a:pt x="410" y="15"/>
                    </a:cubicBezTo>
                    <a:cubicBezTo>
                      <a:pt x="410" y="15"/>
                      <a:pt x="409" y="15"/>
                      <a:pt x="409" y="15"/>
                    </a:cubicBezTo>
                    <a:close/>
                    <a:moveTo>
                      <a:pt x="415" y="7"/>
                    </a:moveTo>
                    <a:cubicBezTo>
                      <a:pt x="416" y="7"/>
                      <a:pt x="415" y="7"/>
                      <a:pt x="415" y="7"/>
                    </a:cubicBezTo>
                    <a:close/>
                    <a:moveTo>
                      <a:pt x="414" y="8"/>
                    </a:moveTo>
                    <a:cubicBezTo>
                      <a:pt x="414" y="8"/>
                      <a:pt x="414" y="8"/>
                      <a:pt x="415" y="8"/>
                    </a:cubicBezTo>
                    <a:cubicBezTo>
                      <a:pt x="414" y="8"/>
                      <a:pt x="414" y="8"/>
                      <a:pt x="414" y="8"/>
                    </a:cubicBezTo>
                    <a:close/>
                    <a:moveTo>
                      <a:pt x="411" y="11"/>
                    </a:moveTo>
                    <a:cubicBezTo>
                      <a:pt x="410" y="10"/>
                      <a:pt x="411" y="11"/>
                      <a:pt x="411" y="11"/>
                    </a:cubicBezTo>
                    <a:close/>
                    <a:moveTo>
                      <a:pt x="410" y="9"/>
                    </a:moveTo>
                    <a:cubicBezTo>
                      <a:pt x="411" y="9"/>
                      <a:pt x="411" y="9"/>
                      <a:pt x="411" y="8"/>
                    </a:cubicBezTo>
                    <a:cubicBezTo>
                      <a:pt x="411" y="8"/>
                      <a:pt x="411" y="9"/>
                      <a:pt x="410" y="9"/>
                    </a:cubicBezTo>
                    <a:close/>
                    <a:moveTo>
                      <a:pt x="409" y="9"/>
                    </a:moveTo>
                    <a:cubicBezTo>
                      <a:pt x="409" y="9"/>
                      <a:pt x="409" y="9"/>
                      <a:pt x="409" y="9"/>
                    </a:cubicBezTo>
                    <a:cubicBezTo>
                      <a:pt x="409" y="9"/>
                      <a:pt x="409" y="10"/>
                      <a:pt x="409" y="10"/>
                    </a:cubicBezTo>
                    <a:cubicBezTo>
                      <a:pt x="409" y="10"/>
                      <a:pt x="409" y="9"/>
                      <a:pt x="409" y="9"/>
                    </a:cubicBezTo>
                    <a:cubicBezTo>
                      <a:pt x="409" y="9"/>
                      <a:pt x="409" y="9"/>
                      <a:pt x="409" y="9"/>
                    </a:cubicBezTo>
                    <a:close/>
                    <a:moveTo>
                      <a:pt x="408" y="10"/>
                    </a:moveTo>
                    <a:cubicBezTo>
                      <a:pt x="408" y="11"/>
                      <a:pt x="407" y="11"/>
                      <a:pt x="407" y="11"/>
                    </a:cubicBezTo>
                    <a:cubicBezTo>
                      <a:pt x="407" y="11"/>
                      <a:pt x="408" y="11"/>
                      <a:pt x="408" y="11"/>
                    </a:cubicBezTo>
                    <a:cubicBezTo>
                      <a:pt x="408" y="11"/>
                      <a:pt x="408" y="11"/>
                      <a:pt x="408" y="11"/>
                    </a:cubicBezTo>
                    <a:cubicBezTo>
                      <a:pt x="408" y="11"/>
                      <a:pt x="408" y="11"/>
                      <a:pt x="408" y="10"/>
                    </a:cubicBezTo>
                    <a:close/>
                    <a:moveTo>
                      <a:pt x="410" y="7"/>
                    </a:moveTo>
                    <a:cubicBezTo>
                      <a:pt x="410" y="7"/>
                      <a:pt x="410" y="7"/>
                      <a:pt x="410" y="7"/>
                    </a:cubicBezTo>
                    <a:cubicBezTo>
                      <a:pt x="410" y="7"/>
                      <a:pt x="410" y="7"/>
                      <a:pt x="410" y="7"/>
                    </a:cubicBezTo>
                    <a:close/>
                    <a:moveTo>
                      <a:pt x="408" y="9"/>
                    </a:moveTo>
                    <a:cubicBezTo>
                      <a:pt x="408" y="9"/>
                      <a:pt x="409" y="9"/>
                      <a:pt x="409" y="9"/>
                    </a:cubicBezTo>
                    <a:cubicBezTo>
                      <a:pt x="409" y="8"/>
                      <a:pt x="408" y="9"/>
                      <a:pt x="408" y="9"/>
                    </a:cubicBezTo>
                    <a:close/>
                    <a:moveTo>
                      <a:pt x="407" y="11"/>
                    </a:moveTo>
                    <a:cubicBezTo>
                      <a:pt x="406" y="11"/>
                      <a:pt x="407" y="11"/>
                      <a:pt x="407" y="11"/>
                    </a:cubicBezTo>
                    <a:close/>
                    <a:moveTo>
                      <a:pt x="407" y="8"/>
                    </a:moveTo>
                    <a:cubicBezTo>
                      <a:pt x="406" y="9"/>
                      <a:pt x="405" y="7"/>
                      <a:pt x="404" y="8"/>
                    </a:cubicBezTo>
                    <a:cubicBezTo>
                      <a:pt x="405" y="9"/>
                      <a:pt x="406" y="8"/>
                      <a:pt x="407" y="9"/>
                    </a:cubicBezTo>
                    <a:cubicBezTo>
                      <a:pt x="407" y="9"/>
                      <a:pt x="406" y="9"/>
                      <a:pt x="407" y="10"/>
                    </a:cubicBezTo>
                    <a:cubicBezTo>
                      <a:pt x="407" y="10"/>
                      <a:pt x="408" y="9"/>
                      <a:pt x="408" y="9"/>
                    </a:cubicBezTo>
                    <a:cubicBezTo>
                      <a:pt x="407" y="9"/>
                      <a:pt x="408" y="8"/>
                      <a:pt x="407" y="8"/>
                    </a:cubicBezTo>
                    <a:close/>
                    <a:moveTo>
                      <a:pt x="402" y="14"/>
                    </a:moveTo>
                    <a:cubicBezTo>
                      <a:pt x="401" y="14"/>
                      <a:pt x="401" y="14"/>
                      <a:pt x="401" y="14"/>
                    </a:cubicBezTo>
                    <a:cubicBezTo>
                      <a:pt x="401" y="15"/>
                      <a:pt x="400" y="16"/>
                      <a:pt x="399" y="16"/>
                    </a:cubicBezTo>
                    <a:cubicBezTo>
                      <a:pt x="400" y="16"/>
                      <a:pt x="400" y="16"/>
                      <a:pt x="399" y="16"/>
                    </a:cubicBezTo>
                    <a:cubicBezTo>
                      <a:pt x="400" y="16"/>
                      <a:pt x="402" y="16"/>
                      <a:pt x="402" y="14"/>
                    </a:cubicBezTo>
                    <a:close/>
                    <a:moveTo>
                      <a:pt x="407" y="7"/>
                    </a:moveTo>
                    <a:cubicBezTo>
                      <a:pt x="407" y="7"/>
                      <a:pt x="407" y="7"/>
                      <a:pt x="407" y="7"/>
                    </a:cubicBezTo>
                    <a:close/>
                    <a:moveTo>
                      <a:pt x="387" y="29"/>
                    </a:moveTo>
                    <a:cubicBezTo>
                      <a:pt x="387" y="30"/>
                      <a:pt x="387" y="30"/>
                      <a:pt x="387" y="30"/>
                    </a:cubicBezTo>
                    <a:cubicBezTo>
                      <a:pt x="387" y="30"/>
                      <a:pt x="387" y="30"/>
                      <a:pt x="387" y="30"/>
                    </a:cubicBezTo>
                    <a:cubicBezTo>
                      <a:pt x="388" y="30"/>
                      <a:pt x="387" y="30"/>
                      <a:pt x="388" y="30"/>
                    </a:cubicBezTo>
                    <a:cubicBezTo>
                      <a:pt x="388" y="30"/>
                      <a:pt x="387" y="29"/>
                      <a:pt x="387" y="29"/>
                    </a:cubicBezTo>
                    <a:close/>
                    <a:moveTo>
                      <a:pt x="385" y="30"/>
                    </a:moveTo>
                    <a:cubicBezTo>
                      <a:pt x="386" y="30"/>
                      <a:pt x="386" y="30"/>
                      <a:pt x="387" y="30"/>
                    </a:cubicBezTo>
                    <a:cubicBezTo>
                      <a:pt x="386" y="29"/>
                      <a:pt x="386" y="29"/>
                      <a:pt x="385" y="30"/>
                    </a:cubicBezTo>
                    <a:close/>
                    <a:moveTo>
                      <a:pt x="244" y="203"/>
                    </a:moveTo>
                    <a:cubicBezTo>
                      <a:pt x="243" y="203"/>
                      <a:pt x="244" y="204"/>
                      <a:pt x="244" y="203"/>
                    </a:cubicBezTo>
                    <a:close/>
                    <a:moveTo>
                      <a:pt x="405" y="7"/>
                    </a:moveTo>
                    <a:cubicBezTo>
                      <a:pt x="405" y="7"/>
                      <a:pt x="405" y="7"/>
                      <a:pt x="405" y="7"/>
                    </a:cubicBezTo>
                    <a:cubicBezTo>
                      <a:pt x="405" y="7"/>
                      <a:pt x="404" y="7"/>
                      <a:pt x="405" y="7"/>
                    </a:cubicBezTo>
                    <a:close/>
                    <a:moveTo>
                      <a:pt x="398" y="14"/>
                    </a:moveTo>
                    <a:cubicBezTo>
                      <a:pt x="398" y="14"/>
                      <a:pt x="399" y="15"/>
                      <a:pt x="399" y="14"/>
                    </a:cubicBezTo>
                    <a:cubicBezTo>
                      <a:pt x="399" y="14"/>
                      <a:pt x="398" y="14"/>
                      <a:pt x="398" y="14"/>
                    </a:cubicBezTo>
                    <a:close/>
                    <a:moveTo>
                      <a:pt x="397" y="16"/>
                    </a:moveTo>
                    <a:cubicBezTo>
                      <a:pt x="397" y="15"/>
                      <a:pt x="398" y="16"/>
                      <a:pt x="397" y="16"/>
                    </a:cubicBezTo>
                    <a:close/>
                    <a:moveTo>
                      <a:pt x="403" y="8"/>
                    </a:moveTo>
                    <a:cubicBezTo>
                      <a:pt x="402" y="9"/>
                      <a:pt x="402" y="9"/>
                      <a:pt x="402" y="10"/>
                    </a:cubicBezTo>
                    <a:cubicBezTo>
                      <a:pt x="402" y="9"/>
                      <a:pt x="403" y="9"/>
                      <a:pt x="403" y="8"/>
                    </a:cubicBezTo>
                    <a:close/>
                    <a:moveTo>
                      <a:pt x="241" y="203"/>
                    </a:moveTo>
                    <a:cubicBezTo>
                      <a:pt x="241" y="203"/>
                      <a:pt x="242" y="204"/>
                      <a:pt x="242" y="203"/>
                    </a:cubicBezTo>
                    <a:cubicBezTo>
                      <a:pt x="242" y="203"/>
                      <a:pt x="242" y="203"/>
                      <a:pt x="241" y="203"/>
                    </a:cubicBezTo>
                    <a:close/>
                    <a:moveTo>
                      <a:pt x="385" y="29"/>
                    </a:moveTo>
                    <a:cubicBezTo>
                      <a:pt x="385" y="29"/>
                      <a:pt x="385" y="28"/>
                      <a:pt x="385" y="29"/>
                    </a:cubicBezTo>
                    <a:close/>
                    <a:moveTo>
                      <a:pt x="384" y="29"/>
                    </a:moveTo>
                    <a:cubicBezTo>
                      <a:pt x="384" y="29"/>
                      <a:pt x="384" y="29"/>
                      <a:pt x="384" y="29"/>
                    </a:cubicBezTo>
                    <a:cubicBezTo>
                      <a:pt x="384" y="29"/>
                      <a:pt x="384" y="29"/>
                      <a:pt x="385" y="29"/>
                    </a:cubicBezTo>
                    <a:cubicBezTo>
                      <a:pt x="384" y="29"/>
                      <a:pt x="384" y="29"/>
                      <a:pt x="384" y="29"/>
                    </a:cubicBezTo>
                    <a:close/>
                    <a:moveTo>
                      <a:pt x="400" y="7"/>
                    </a:moveTo>
                    <a:cubicBezTo>
                      <a:pt x="399" y="8"/>
                      <a:pt x="399" y="7"/>
                      <a:pt x="398" y="8"/>
                    </a:cubicBezTo>
                    <a:cubicBezTo>
                      <a:pt x="400" y="9"/>
                      <a:pt x="401" y="8"/>
                      <a:pt x="402" y="8"/>
                    </a:cubicBezTo>
                    <a:cubicBezTo>
                      <a:pt x="401" y="7"/>
                      <a:pt x="401" y="8"/>
                      <a:pt x="400" y="7"/>
                    </a:cubicBezTo>
                    <a:close/>
                    <a:moveTo>
                      <a:pt x="382" y="29"/>
                    </a:moveTo>
                    <a:cubicBezTo>
                      <a:pt x="382" y="29"/>
                      <a:pt x="382" y="29"/>
                      <a:pt x="381" y="30"/>
                    </a:cubicBezTo>
                    <a:cubicBezTo>
                      <a:pt x="383" y="30"/>
                      <a:pt x="383" y="29"/>
                      <a:pt x="384" y="29"/>
                    </a:cubicBezTo>
                    <a:cubicBezTo>
                      <a:pt x="383" y="29"/>
                      <a:pt x="383" y="29"/>
                      <a:pt x="382" y="29"/>
                    </a:cubicBezTo>
                    <a:close/>
                    <a:moveTo>
                      <a:pt x="240" y="203"/>
                    </a:moveTo>
                    <a:cubicBezTo>
                      <a:pt x="240" y="203"/>
                      <a:pt x="241" y="203"/>
                      <a:pt x="240" y="203"/>
                    </a:cubicBezTo>
                    <a:close/>
                    <a:moveTo>
                      <a:pt x="392" y="15"/>
                    </a:moveTo>
                    <a:cubicBezTo>
                      <a:pt x="392" y="16"/>
                      <a:pt x="393" y="16"/>
                      <a:pt x="394" y="15"/>
                    </a:cubicBezTo>
                    <a:cubicBezTo>
                      <a:pt x="393" y="15"/>
                      <a:pt x="393" y="15"/>
                      <a:pt x="392" y="15"/>
                    </a:cubicBezTo>
                    <a:close/>
                    <a:moveTo>
                      <a:pt x="393" y="14"/>
                    </a:moveTo>
                    <a:cubicBezTo>
                      <a:pt x="392" y="13"/>
                      <a:pt x="393" y="14"/>
                      <a:pt x="393" y="14"/>
                    </a:cubicBezTo>
                    <a:close/>
                    <a:moveTo>
                      <a:pt x="380" y="29"/>
                    </a:moveTo>
                    <a:cubicBezTo>
                      <a:pt x="379" y="29"/>
                      <a:pt x="380" y="30"/>
                      <a:pt x="380" y="29"/>
                    </a:cubicBezTo>
                    <a:close/>
                    <a:moveTo>
                      <a:pt x="392" y="15"/>
                    </a:moveTo>
                    <a:cubicBezTo>
                      <a:pt x="391" y="15"/>
                      <a:pt x="391" y="15"/>
                      <a:pt x="391" y="15"/>
                    </a:cubicBezTo>
                    <a:cubicBezTo>
                      <a:pt x="392" y="15"/>
                      <a:pt x="392" y="15"/>
                      <a:pt x="392" y="15"/>
                    </a:cubicBezTo>
                    <a:close/>
                    <a:moveTo>
                      <a:pt x="395" y="9"/>
                    </a:moveTo>
                    <a:cubicBezTo>
                      <a:pt x="395" y="9"/>
                      <a:pt x="395" y="10"/>
                      <a:pt x="396" y="10"/>
                    </a:cubicBezTo>
                    <a:cubicBezTo>
                      <a:pt x="395" y="10"/>
                      <a:pt x="395" y="9"/>
                      <a:pt x="395" y="9"/>
                    </a:cubicBezTo>
                    <a:close/>
                    <a:moveTo>
                      <a:pt x="396" y="7"/>
                    </a:moveTo>
                    <a:cubicBezTo>
                      <a:pt x="396" y="8"/>
                      <a:pt x="396" y="7"/>
                      <a:pt x="396" y="7"/>
                    </a:cubicBezTo>
                    <a:close/>
                    <a:moveTo>
                      <a:pt x="391" y="13"/>
                    </a:moveTo>
                    <a:cubicBezTo>
                      <a:pt x="391" y="13"/>
                      <a:pt x="391" y="13"/>
                      <a:pt x="391" y="13"/>
                    </a:cubicBezTo>
                    <a:cubicBezTo>
                      <a:pt x="391" y="14"/>
                      <a:pt x="391" y="14"/>
                      <a:pt x="392" y="13"/>
                    </a:cubicBezTo>
                    <a:cubicBezTo>
                      <a:pt x="391" y="13"/>
                      <a:pt x="391" y="13"/>
                      <a:pt x="391" y="13"/>
                    </a:cubicBezTo>
                    <a:close/>
                    <a:moveTo>
                      <a:pt x="395" y="7"/>
                    </a:moveTo>
                    <a:cubicBezTo>
                      <a:pt x="396" y="7"/>
                      <a:pt x="396" y="8"/>
                      <a:pt x="396" y="7"/>
                    </a:cubicBezTo>
                    <a:cubicBezTo>
                      <a:pt x="396" y="7"/>
                      <a:pt x="396" y="7"/>
                      <a:pt x="395" y="7"/>
                    </a:cubicBezTo>
                    <a:close/>
                    <a:moveTo>
                      <a:pt x="390" y="15"/>
                    </a:moveTo>
                    <a:cubicBezTo>
                      <a:pt x="390" y="15"/>
                      <a:pt x="390" y="15"/>
                      <a:pt x="390" y="15"/>
                    </a:cubicBezTo>
                    <a:cubicBezTo>
                      <a:pt x="390" y="15"/>
                      <a:pt x="390" y="15"/>
                      <a:pt x="390" y="15"/>
                    </a:cubicBezTo>
                    <a:close/>
                    <a:moveTo>
                      <a:pt x="391" y="12"/>
                    </a:moveTo>
                    <a:cubicBezTo>
                      <a:pt x="391" y="12"/>
                      <a:pt x="391" y="13"/>
                      <a:pt x="392" y="13"/>
                    </a:cubicBezTo>
                    <a:cubicBezTo>
                      <a:pt x="391" y="12"/>
                      <a:pt x="391" y="12"/>
                      <a:pt x="391" y="12"/>
                    </a:cubicBezTo>
                    <a:close/>
                    <a:moveTo>
                      <a:pt x="394" y="9"/>
                    </a:moveTo>
                    <a:cubicBezTo>
                      <a:pt x="394" y="9"/>
                      <a:pt x="394" y="9"/>
                      <a:pt x="394" y="9"/>
                    </a:cubicBezTo>
                    <a:close/>
                    <a:moveTo>
                      <a:pt x="377" y="28"/>
                    </a:moveTo>
                    <a:cubicBezTo>
                      <a:pt x="377" y="28"/>
                      <a:pt x="378" y="28"/>
                      <a:pt x="377" y="28"/>
                    </a:cubicBezTo>
                    <a:close/>
                    <a:moveTo>
                      <a:pt x="392" y="9"/>
                    </a:moveTo>
                    <a:cubicBezTo>
                      <a:pt x="392" y="9"/>
                      <a:pt x="392" y="10"/>
                      <a:pt x="392" y="9"/>
                    </a:cubicBezTo>
                    <a:close/>
                    <a:moveTo>
                      <a:pt x="388" y="15"/>
                    </a:moveTo>
                    <a:cubicBezTo>
                      <a:pt x="388" y="15"/>
                      <a:pt x="388" y="15"/>
                      <a:pt x="387" y="15"/>
                    </a:cubicBezTo>
                    <a:cubicBezTo>
                      <a:pt x="388" y="15"/>
                      <a:pt x="388" y="15"/>
                      <a:pt x="388" y="15"/>
                    </a:cubicBezTo>
                    <a:cubicBezTo>
                      <a:pt x="388" y="15"/>
                      <a:pt x="388" y="15"/>
                      <a:pt x="388" y="15"/>
                    </a:cubicBezTo>
                    <a:close/>
                    <a:moveTo>
                      <a:pt x="395" y="6"/>
                    </a:moveTo>
                    <a:cubicBezTo>
                      <a:pt x="394" y="6"/>
                      <a:pt x="394" y="6"/>
                      <a:pt x="393" y="6"/>
                    </a:cubicBezTo>
                    <a:cubicBezTo>
                      <a:pt x="394" y="7"/>
                      <a:pt x="393" y="7"/>
                      <a:pt x="393" y="8"/>
                    </a:cubicBezTo>
                    <a:cubicBezTo>
                      <a:pt x="394" y="8"/>
                      <a:pt x="394" y="7"/>
                      <a:pt x="395" y="6"/>
                    </a:cubicBezTo>
                    <a:close/>
                    <a:moveTo>
                      <a:pt x="375" y="29"/>
                    </a:moveTo>
                    <a:cubicBezTo>
                      <a:pt x="375" y="29"/>
                      <a:pt x="375" y="29"/>
                      <a:pt x="375" y="29"/>
                    </a:cubicBezTo>
                    <a:cubicBezTo>
                      <a:pt x="376" y="28"/>
                      <a:pt x="375" y="28"/>
                      <a:pt x="375" y="29"/>
                    </a:cubicBezTo>
                    <a:close/>
                    <a:moveTo>
                      <a:pt x="389" y="7"/>
                    </a:moveTo>
                    <a:cubicBezTo>
                      <a:pt x="390" y="7"/>
                      <a:pt x="389" y="8"/>
                      <a:pt x="390" y="8"/>
                    </a:cubicBezTo>
                    <a:cubicBezTo>
                      <a:pt x="390" y="7"/>
                      <a:pt x="392" y="8"/>
                      <a:pt x="393" y="7"/>
                    </a:cubicBezTo>
                    <a:cubicBezTo>
                      <a:pt x="392" y="7"/>
                      <a:pt x="390" y="7"/>
                      <a:pt x="389" y="7"/>
                    </a:cubicBezTo>
                    <a:close/>
                    <a:moveTo>
                      <a:pt x="374" y="29"/>
                    </a:moveTo>
                    <a:cubicBezTo>
                      <a:pt x="373" y="29"/>
                      <a:pt x="373" y="29"/>
                      <a:pt x="373" y="29"/>
                    </a:cubicBezTo>
                    <a:cubicBezTo>
                      <a:pt x="373" y="29"/>
                      <a:pt x="373" y="29"/>
                      <a:pt x="373" y="29"/>
                    </a:cubicBezTo>
                    <a:cubicBezTo>
                      <a:pt x="373" y="28"/>
                      <a:pt x="372" y="28"/>
                      <a:pt x="372" y="28"/>
                    </a:cubicBezTo>
                    <a:cubicBezTo>
                      <a:pt x="373" y="29"/>
                      <a:pt x="372" y="29"/>
                      <a:pt x="373" y="29"/>
                    </a:cubicBezTo>
                    <a:cubicBezTo>
                      <a:pt x="373" y="29"/>
                      <a:pt x="374" y="30"/>
                      <a:pt x="374" y="30"/>
                    </a:cubicBezTo>
                    <a:cubicBezTo>
                      <a:pt x="374" y="29"/>
                      <a:pt x="374" y="29"/>
                      <a:pt x="374" y="29"/>
                    </a:cubicBezTo>
                    <a:close/>
                    <a:moveTo>
                      <a:pt x="389" y="9"/>
                    </a:moveTo>
                    <a:cubicBezTo>
                      <a:pt x="389" y="9"/>
                      <a:pt x="389" y="9"/>
                      <a:pt x="389" y="9"/>
                    </a:cubicBezTo>
                    <a:close/>
                    <a:moveTo>
                      <a:pt x="386" y="14"/>
                    </a:moveTo>
                    <a:cubicBezTo>
                      <a:pt x="386" y="14"/>
                      <a:pt x="386" y="13"/>
                      <a:pt x="386" y="13"/>
                    </a:cubicBezTo>
                    <a:cubicBezTo>
                      <a:pt x="385" y="13"/>
                      <a:pt x="386" y="14"/>
                      <a:pt x="386" y="14"/>
                    </a:cubicBezTo>
                    <a:close/>
                    <a:moveTo>
                      <a:pt x="386" y="13"/>
                    </a:moveTo>
                    <a:cubicBezTo>
                      <a:pt x="386" y="13"/>
                      <a:pt x="386" y="13"/>
                      <a:pt x="386" y="13"/>
                    </a:cubicBezTo>
                    <a:close/>
                    <a:moveTo>
                      <a:pt x="383" y="13"/>
                    </a:moveTo>
                    <a:cubicBezTo>
                      <a:pt x="384" y="13"/>
                      <a:pt x="385" y="14"/>
                      <a:pt x="385" y="13"/>
                    </a:cubicBezTo>
                    <a:cubicBezTo>
                      <a:pt x="384" y="13"/>
                      <a:pt x="384" y="13"/>
                      <a:pt x="383" y="13"/>
                    </a:cubicBezTo>
                    <a:close/>
                    <a:moveTo>
                      <a:pt x="371" y="29"/>
                    </a:moveTo>
                    <a:cubicBezTo>
                      <a:pt x="371" y="29"/>
                      <a:pt x="371" y="29"/>
                      <a:pt x="371" y="29"/>
                    </a:cubicBezTo>
                    <a:close/>
                    <a:moveTo>
                      <a:pt x="387" y="8"/>
                    </a:moveTo>
                    <a:cubicBezTo>
                      <a:pt x="387" y="9"/>
                      <a:pt x="387" y="9"/>
                      <a:pt x="387" y="9"/>
                    </a:cubicBezTo>
                    <a:cubicBezTo>
                      <a:pt x="388" y="8"/>
                      <a:pt x="387" y="8"/>
                      <a:pt x="387" y="8"/>
                    </a:cubicBezTo>
                    <a:close/>
                    <a:moveTo>
                      <a:pt x="381" y="14"/>
                    </a:moveTo>
                    <a:cubicBezTo>
                      <a:pt x="381" y="15"/>
                      <a:pt x="382" y="15"/>
                      <a:pt x="382" y="14"/>
                    </a:cubicBezTo>
                    <a:cubicBezTo>
                      <a:pt x="382" y="14"/>
                      <a:pt x="382" y="14"/>
                      <a:pt x="381" y="14"/>
                    </a:cubicBezTo>
                    <a:close/>
                    <a:moveTo>
                      <a:pt x="381" y="14"/>
                    </a:moveTo>
                    <a:cubicBezTo>
                      <a:pt x="381" y="14"/>
                      <a:pt x="380" y="14"/>
                      <a:pt x="380" y="14"/>
                    </a:cubicBezTo>
                    <a:cubicBezTo>
                      <a:pt x="380" y="15"/>
                      <a:pt x="381" y="16"/>
                      <a:pt x="381" y="15"/>
                    </a:cubicBezTo>
                    <a:cubicBezTo>
                      <a:pt x="381" y="15"/>
                      <a:pt x="381" y="14"/>
                      <a:pt x="381" y="14"/>
                    </a:cubicBezTo>
                    <a:close/>
                    <a:moveTo>
                      <a:pt x="382" y="13"/>
                    </a:moveTo>
                    <a:cubicBezTo>
                      <a:pt x="382" y="13"/>
                      <a:pt x="383" y="13"/>
                      <a:pt x="383" y="13"/>
                    </a:cubicBezTo>
                    <a:cubicBezTo>
                      <a:pt x="383" y="12"/>
                      <a:pt x="382" y="12"/>
                      <a:pt x="382" y="13"/>
                    </a:cubicBezTo>
                    <a:close/>
                    <a:moveTo>
                      <a:pt x="369" y="29"/>
                    </a:moveTo>
                    <a:cubicBezTo>
                      <a:pt x="369" y="28"/>
                      <a:pt x="368" y="29"/>
                      <a:pt x="369" y="29"/>
                    </a:cubicBezTo>
                    <a:close/>
                    <a:moveTo>
                      <a:pt x="388" y="4"/>
                    </a:moveTo>
                    <a:cubicBezTo>
                      <a:pt x="386" y="4"/>
                      <a:pt x="386" y="5"/>
                      <a:pt x="385" y="6"/>
                    </a:cubicBezTo>
                    <a:cubicBezTo>
                      <a:pt x="385" y="5"/>
                      <a:pt x="385" y="5"/>
                      <a:pt x="385" y="5"/>
                    </a:cubicBezTo>
                    <a:cubicBezTo>
                      <a:pt x="385" y="5"/>
                      <a:pt x="386" y="4"/>
                      <a:pt x="386" y="4"/>
                    </a:cubicBezTo>
                    <a:cubicBezTo>
                      <a:pt x="384" y="4"/>
                      <a:pt x="383" y="5"/>
                      <a:pt x="382" y="7"/>
                    </a:cubicBezTo>
                    <a:cubicBezTo>
                      <a:pt x="383" y="8"/>
                      <a:pt x="383" y="7"/>
                      <a:pt x="384" y="7"/>
                    </a:cubicBezTo>
                    <a:cubicBezTo>
                      <a:pt x="385" y="7"/>
                      <a:pt x="384" y="7"/>
                      <a:pt x="385" y="7"/>
                    </a:cubicBezTo>
                    <a:cubicBezTo>
                      <a:pt x="385" y="7"/>
                      <a:pt x="386" y="7"/>
                      <a:pt x="386" y="8"/>
                    </a:cubicBezTo>
                    <a:cubicBezTo>
                      <a:pt x="387" y="7"/>
                      <a:pt x="389" y="6"/>
                      <a:pt x="388" y="4"/>
                    </a:cubicBezTo>
                    <a:close/>
                    <a:moveTo>
                      <a:pt x="373" y="23"/>
                    </a:moveTo>
                    <a:cubicBezTo>
                      <a:pt x="374" y="24"/>
                      <a:pt x="374" y="23"/>
                      <a:pt x="374" y="23"/>
                    </a:cubicBezTo>
                    <a:cubicBezTo>
                      <a:pt x="374" y="23"/>
                      <a:pt x="374" y="23"/>
                      <a:pt x="373" y="23"/>
                    </a:cubicBezTo>
                    <a:close/>
                    <a:moveTo>
                      <a:pt x="382" y="12"/>
                    </a:moveTo>
                    <a:cubicBezTo>
                      <a:pt x="383" y="12"/>
                      <a:pt x="383" y="12"/>
                      <a:pt x="383" y="12"/>
                    </a:cubicBezTo>
                    <a:cubicBezTo>
                      <a:pt x="383" y="12"/>
                      <a:pt x="383" y="12"/>
                      <a:pt x="383" y="12"/>
                    </a:cubicBezTo>
                    <a:cubicBezTo>
                      <a:pt x="383" y="12"/>
                      <a:pt x="383" y="12"/>
                      <a:pt x="382" y="12"/>
                    </a:cubicBezTo>
                    <a:close/>
                    <a:moveTo>
                      <a:pt x="381" y="13"/>
                    </a:moveTo>
                    <a:cubicBezTo>
                      <a:pt x="381" y="13"/>
                      <a:pt x="382" y="14"/>
                      <a:pt x="381" y="13"/>
                    </a:cubicBezTo>
                    <a:close/>
                    <a:moveTo>
                      <a:pt x="379" y="15"/>
                    </a:moveTo>
                    <a:cubicBezTo>
                      <a:pt x="379" y="15"/>
                      <a:pt x="379" y="15"/>
                      <a:pt x="379" y="15"/>
                    </a:cubicBezTo>
                    <a:cubicBezTo>
                      <a:pt x="379" y="15"/>
                      <a:pt x="379" y="15"/>
                      <a:pt x="379" y="15"/>
                    </a:cubicBezTo>
                    <a:cubicBezTo>
                      <a:pt x="379" y="15"/>
                      <a:pt x="380" y="15"/>
                      <a:pt x="380" y="15"/>
                    </a:cubicBezTo>
                    <a:cubicBezTo>
                      <a:pt x="380" y="15"/>
                      <a:pt x="379" y="14"/>
                      <a:pt x="379" y="15"/>
                    </a:cubicBezTo>
                    <a:close/>
                    <a:moveTo>
                      <a:pt x="367" y="28"/>
                    </a:moveTo>
                    <a:cubicBezTo>
                      <a:pt x="368" y="29"/>
                      <a:pt x="367" y="29"/>
                      <a:pt x="368" y="29"/>
                    </a:cubicBezTo>
                    <a:cubicBezTo>
                      <a:pt x="368" y="29"/>
                      <a:pt x="368" y="28"/>
                      <a:pt x="367" y="28"/>
                    </a:cubicBezTo>
                    <a:close/>
                    <a:moveTo>
                      <a:pt x="380" y="12"/>
                    </a:moveTo>
                    <a:cubicBezTo>
                      <a:pt x="380" y="13"/>
                      <a:pt x="381" y="13"/>
                      <a:pt x="381" y="13"/>
                    </a:cubicBezTo>
                    <a:cubicBezTo>
                      <a:pt x="381" y="13"/>
                      <a:pt x="381" y="12"/>
                      <a:pt x="380" y="12"/>
                    </a:cubicBezTo>
                    <a:close/>
                    <a:moveTo>
                      <a:pt x="379" y="13"/>
                    </a:moveTo>
                    <a:cubicBezTo>
                      <a:pt x="379" y="13"/>
                      <a:pt x="380" y="13"/>
                      <a:pt x="381" y="13"/>
                    </a:cubicBezTo>
                    <a:cubicBezTo>
                      <a:pt x="380" y="13"/>
                      <a:pt x="379" y="12"/>
                      <a:pt x="379" y="13"/>
                    </a:cubicBezTo>
                    <a:close/>
                    <a:moveTo>
                      <a:pt x="377" y="14"/>
                    </a:moveTo>
                    <a:cubicBezTo>
                      <a:pt x="378" y="14"/>
                      <a:pt x="378" y="15"/>
                      <a:pt x="378" y="15"/>
                    </a:cubicBezTo>
                    <a:cubicBezTo>
                      <a:pt x="378" y="15"/>
                      <a:pt x="378" y="15"/>
                      <a:pt x="379" y="15"/>
                    </a:cubicBezTo>
                    <a:cubicBezTo>
                      <a:pt x="378" y="14"/>
                      <a:pt x="378" y="14"/>
                      <a:pt x="377" y="14"/>
                    </a:cubicBezTo>
                    <a:close/>
                    <a:moveTo>
                      <a:pt x="366" y="29"/>
                    </a:moveTo>
                    <a:cubicBezTo>
                      <a:pt x="366" y="29"/>
                      <a:pt x="367" y="29"/>
                      <a:pt x="367" y="29"/>
                    </a:cubicBezTo>
                    <a:cubicBezTo>
                      <a:pt x="367" y="29"/>
                      <a:pt x="366" y="29"/>
                      <a:pt x="366" y="29"/>
                    </a:cubicBezTo>
                    <a:close/>
                    <a:moveTo>
                      <a:pt x="367" y="28"/>
                    </a:moveTo>
                    <a:cubicBezTo>
                      <a:pt x="367" y="28"/>
                      <a:pt x="367" y="28"/>
                      <a:pt x="368" y="28"/>
                    </a:cubicBezTo>
                    <a:cubicBezTo>
                      <a:pt x="367" y="27"/>
                      <a:pt x="366" y="27"/>
                      <a:pt x="367" y="28"/>
                    </a:cubicBezTo>
                    <a:close/>
                    <a:moveTo>
                      <a:pt x="366" y="27"/>
                    </a:moveTo>
                    <a:cubicBezTo>
                      <a:pt x="366" y="27"/>
                      <a:pt x="366" y="27"/>
                      <a:pt x="365" y="27"/>
                    </a:cubicBezTo>
                    <a:cubicBezTo>
                      <a:pt x="366" y="28"/>
                      <a:pt x="366" y="28"/>
                      <a:pt x="366" y="28"/>
                    </a:cubicBezTo>
                    <a:cubicBezTo>
                      <a:pt x="366" y="28"/>
                      <a:pt x="366" y="28"/>
                      <a:pt x="366" y="28"/>
                    </a:cubicBezTo>
                    <a:cubicBezTo>
                      <a:pt x="366" y="27"/>
                      <a:pt x="366" y="27"/>
                      <a:pt x="366" y="27"/>
                    </a:cubicBezTo>
                    <a:close/>
                    <a:moveTo>
                      <a:pt x="380" y="8"/>
                    </a:moveTo>
                    <a:cubicBezTo>
                      <a:pt x="380" y="8"/>
                      <a:pt x="380" y="8"/>
                      <a:pt x="380" y="8"/>
                    </a:cubicBezTo>
                    <a:cubicBezTo>
                      <a:pt x="380" y="9"/>
                      <a:pt x="381" y="9"/>
                      <a:pt x="381" y="8"/>
                    </a:cubicBezTo>
                    <a:cubicBezTo>
                      <a:pt x="381" y="8"/>
                      <a:pt x="381" y="8"/>
                      <a:pt x="380" y="8"/>
                    </a:cubicBezTo>
                    <a:close/>
                    <a:moveTo>
                      <a:pt x="375" y="14"/>
                    </a:moveTo>
                    <a:cubicBezTo>
                      <a:pt x="374" y="14"/>
                      <a:pt x="374" y="15"/>
                      <a:pt x="374" y="15"/>
                    </a:cubicBezTo>
                    <a:cubicBezTo>
                      <a:pt x="374" y="15"/>
                      <a:pt x="374" y="15"/>
                      <a:pt x="375" y="15"/>
                    </a:cubicBezTo>
                    <a:cubicBezTo>
                      <a:pt x="375" y="15"/>
                      <a:pt x="375" y="15"/>
                      <a:pt x="375" y="15"/>
                    </a:cubicBezTo>
                    <a:cubicBezTo>
                      <a:pt x="375" y="15"/>
                      <a:pt x="375" y="14"/>
                      <a:pt x="375" y="14"/>
                    </a:cubicBezTo>
                    <a:close/>
                    <a:moveTo>
                      <a:pt x="379" y="8"/>
                    </a:moveTo>
                    <a:cubicBezTo>
                      <a:pt x="379" y="8"/>
                      <a:pt x="380" y="8"/>
                      <a:pt x="379" y="8"/>
                    </a:cubicBezTo>
                    <a:close/>
                    <a:moveTo>
                      <a:pt x="374" y="7"/>
                    </a:moveTo>
                    <a:cubicBezTo>
                      <a:pt x="373" y="6"/>
                      <a:pt x="372" y="7"/>
                      <a:pt x="371" y="6"/>
                    </a:cubicBezTo>
                    <a:cubicBezTo>
                      <a:pt x="371" y="7"/>
                      <a:pt x="370" y="7"/>
                      <a:pt x="370" y="7"/>
                    </a:cubicBezTo>
                    <a:cubicBezTo>
                      <a:pt x="370" y="7"/>
                      <a:pt x="368" y="6"/>
                      <a:pt x="367" y="6"/>
                    </a:cubicBezTo>
                    <a:cubicBezTo>
                      <a:pt x="366" y="5"/>
                      <a:pt x="365" y="6"/>
                      <a:pt x="364" y="5"/>
                    </a:cubicBezTo>
                    <a:cubicBezTo>
                      <a:pt x="364" y="6"/>
                      <a:pt x="364" y="6"/>
                      <a:pt x="364" y="7"/>
                    </a:cubicBezTo>
                    <a:cubicBezTo>
                      <a:pt x="363" y="7"/>
                      <a:pt x="362" y="7"/>
                      <a:pt x="362" y="6"/>
                    </a:cubicBezTo>
                    <a:cubicBezTo>
                      <a:pt x="363" y="6"/>
                      <a:pt x="362" y="5"/>
                      <a:pt x="362" y="5"/>
                    </a:cubicBezTo>
                    <a:cubicBezTo>
                      <a:pt x="361" y="5"/>
                      <a:pt x="361" y="5"/>
                      <a:pt x="361" y="5"/>
                    </a:cubicBezTo>
                    <a:cubicBezTo>
                      <a:pt x="360" y="4"/>
                      <a:pt x="360" y="4"/>
                      <a:pt x="359" y="5"/>
                    </a:cubicBezTo>
                    <a:cubicBezTo>
                      <a:pt x="359" y="6"/>
                      <a:pt x="359" y="6"/>
                      <a:pt x="360" y="6"/>
                    </a:cubicBezTo>
                    <a:cubicBezTo>
                      <a:pt x="359" y="7"/>
                      <a:pt x="359" y="6"/>
                      <a:pt x="359" y="6"/>
                    </a:cubicBezTo>
                    <a:cubicBezTo>
                      <a:pt x="359" y="6"/>
                      <a:pt x="359" y="5"/>
                      <a:pt x="358" y="5"/>
                    </a:cubicBezTo>
                    <a:cubicBezTo>
                      <a:pt x="357" y="5"/>
                      <a:pt x="358" y="4"/>
                      <a:pt x="358" y="4"/>
                    </a:cubicBezTo>
                    <a:cubicBezTo>
                      <a:pt x="358" y="4"/>
                      <a:pt x="357" y="4"/>
                      <a:pt x="357" y="4"/>
                    </a:cubicBezTo>
                    <a:cubicBezTo>
                      <a:pt x="357" y="3"/>
                      <a:pt x="358" y="3"/>
                      <a:pt x="358" y="3"/>
                    </a:cubicBezTo>
                    <a:cubicBezTo>
                      <a:pt x="358" y="2"/>
                      <a:pt x="358" y="2"/>
                      <a:pt x="357" y="2"/>
                    </a:cubicBezTo>
                    <a:cubicBezTo>
                      <a:pt x="356" y="3"/>
                      <a:pt x="355" y="2"/>
                      <a:pt x="354" y="3"/>
                    </a:cubicBezTo>
                    <a:cubicBezTo>
                      <a:pt x="354" y="3"/>
                      <a:pt x="354" y="3"/>
                      <a:pt x="355" y="4"/>
                    </a:cubicBezTo>
                    <a:cubicBezTo>
                      <a:pt x="355" y="3"/>
                      <a:pt x="356" y="3"/>
                      <a:pt x="357" y="4"/>
                    </a:cubicBezTo>
                    <a:cubicBezTo>
                      <a:pt x="357" y="4"/>
                      <a:pt x="356" y="5"/>
                      <a:pt x="356" y="5"/>
                    </a:cubicBezTo>
                    <a:cubicBezTo>
                      <a:pt x="356" y="6"/>
                      <a:pt x="355" y="5"/>
                      <a:pt x="355" y="6"/>
                    </a:cubicBezTo>
                    <a:cubicBezTo>
                      <a:pt x="355" y="5"/>
                      <a:pt x="354" y="6"/>
                      <a:pt x="354" y="6"/>
                    </a:cubicBezTo>
                    <a:cubicBezTo>
                      <a:pt x="354" y="6"/>
                      <a:pt x="354" y="6"/>
                      <a:pt x="355" y="6"/>
                    </a:cubicBezTo>
                    <a:cubicBezTo>
                      <a:pt x="355" y="6"/>
                      <a:pt x="355" y="6"/>
                      <a:pt x="355" y="6"/>
                    </a:cubicBezTo>
                    <a:cubicBezTo>
                      <a:pt x="355" y="6"/>
                      <a:pt x="356" y="6"/>
                      <a:pt x="356" y="6"/>
                    </a:cubicBezTo>
                    <a:cubicBezTo>
                      <a:pt x="355" y="7"/>
                      <a:pt x="354" y="6"/>
                      <a:pt x="353" y="6"/>
                    </a:cubicBezTo>
                    <a:cubicBezTo>
                      <a:pt x="353" y="6"/>
                      <a:pt x="354" y="6"/>
                      <a:pt x="354" y="5"/>
                    </a:cubicBezTo>
                    <a:cubicBezTo>
                      <a:pt x="354" y="5"/>
                      <a:pt x="354" y="5"/>
                      <a:pt x="354" y="5"/>
                    </a:cubicBezTo>
                    <a:cubicBezTo>
                      <a:pt x="353" y="4"/>
                      <a:pt x="352" y="5"/>
                      <a:pt x="352" y="3"/>
                    </a:cubicBezTo>
                    <a:cubicBezTo>
                      <a:pt x="352" y="3"/>
                      <a:pt x="352" y="4"/>
                      <a:pt x="352" y="3"/>
                    </a:cubicBezTo>
                    <a:cubicBezTo>
                      <a:pt x="353" y="3"/>
                      <a:pt x="352" y="3"/>
                      <a:pt x="352" y="3"/>
                    </a:cubicBezTo>
                    <a:cubicBezTo>
                      <a:pt x="351" y="2"/>
                      <a:pt x="351" y="3"/>
                      <a:pt x="350" y="2"/>
                    </a:cubicBezTo>
                    <a:cubicBezTo>
                      <a:pt x="349" y="2"/>
                      <a:pt x="349" y="3"/>
                      <a:pt x="348" y="3"/>
                    </a:cubicBezTo>
                    <a:cubicBezTo>
                      <a:pt x="348" y="3"/>
                      <a:pt x="349" y="3"/>
                      <a:pt x="349" y="4"/>
                    </a:cubicBezTo>
                    <a:cubicBezTo>
                      <a:pt x="348" y="4"/>
                      <a:pt x="348" y="4"/>
                      <a:pt x="348" y="3"/>
                    </a:cubicBezTo>
                    <a:cubicBezTo>
                      <a:pt x="347" y="4"/>
                      <a:pt x="349" y="5"/>
                      <a:pt x="349" y="5"/>
                    </a:cubicBezTo>
                    <a:cubicBezTo>
                      <a:pt x="349" y="5"/>
                      <a:pt x="349" y="5"/>
                      <a:pt x="350" y="5"/>
                    </a:cubicBezTo>
                    <a:cubicBezTo>
                      <a:pt x="350" y="5"/>
                      <a:pt x="350" y="4"/>
                      <a:pt x="349" y="4"/>
                    </a:cubicBezTo>
                    <a:cubicBezTo>
                      <a:pt x="349" y="4"/>
                      <a:pt x="350" y="3"/>
                      <a:pt x="350" y="3"/>
                    </a:cubicBezTo>
                    <a:cubicBezTo>
                      <a:pt x="350" y="3"/>
                      <a:pt x="351" y="3"/>
                      <a:pt x="351" y="3"/>
                    </a:cubicBezTo>
                    <a:cubicBezTo>
                      <a:pt x="351" y="3"/>
                      <a:pt x="351" y="4"/>
                      <a:pt x="351" y="4"/>
                    </a:cubicBezTo>
                    <a:cubicBezTo>
                      <a:pt x="351" y="4"/>
                      <a:pt x="351" y="4"/>
                      <a:pt x="351" y="5"/>
                    </a:cubicBezTo>
                    <a:cubicBezTo>
                      <a:pt x="351" y="5"/>
                      <a:pt x="351" y="5"/>
                      <a:pt x="351" y="6"/>
                    </a:cubicBezTo>
                    <a:cubicBezTo>
                      <a:pt x="351" y="6"/>
                      <a:pt x="351" y="6"/>
                      <a:pt x="351" y="6"/>
                    </a:cubicBezTo>
                    <a:cubicBezTo>
                      <a:pt x="350" y="6"/>
                      <a:pt x="350" y="7"/>
                      <a:pt x="349" y="6"/>
                    </a:cubicBezTo>
                    <a:cubicBezTo>
                      <a:pt x="349" y="6"/>
                      <a:pt x="349" y="6"/>
                      <a:pt x="349" y="7"/>
                    </a:cubicBezTo>
                    <a:cubicBezTo>
                      <a:pt x="348" y="6"/>
                      <a:pt x="348" y="7"/>
                      <a:pt x="348" y="6"/>
                    </a:cubicBezTo>
                    <a:cubicBezTo>
                      <a:pt x="348" y="6"/>
                      <a:pt x="348" y="6"/>
                      <a:pt x="348" y="6"/>
                    </a:cubicBezTo>
                    <a:cubicBezTo>
                      <a:pt x="347" y="6"/>
                      <a:pt x="347" y="6"/>
                      <a:pt x="347" y="6"/>
                    </a:cubicBezTo>
                    <a:cubicBezTo>
                      <a:pt x="347" y="6"/>
                      <a:pt x="346" y="6"/>
                      <a:pt x="346" y="6"/>
                    </a:cubicBezTo>
                    <a:cubicBezTo>
                      <a:pt x="346" y="5"/>
                      <a:pt x="347" y="6"/>
                      <a:pt x="347" y="6"/>
                    </a:cubicBezTo>
                    <a:cubicBezTo>
                      <a:pt x="347" y="5"/>
                      <a:pt x="346" y="5"/>
                      <a:pt x="346" y="4"/>
                    </a:cubicBezTo>
                    <a:cubicBezTo>
                      <a:pt x="347" y="4"/>
                      <a:pt x="347" y="5"/>
                      <a:pt x="347" y="5"/>
                    </a:cubicBezTo>
                    <a:cubicBezTo>
                      <a:pt x="347" y="4"/>
                      <a:pt x="345" y="4"/>
                      <a:pt x="345" y="3"/>
                    </a:cubicBezTo>
                    <a:cubicBezTo>
                      <a:pt x="345" y="2"/>
                      <a:pt x="345" y="3"/>
                      <a:pt x="346" y="3"/>
                    </a:cubicBezTo>
                    <a:cubicBezTo>
                      <a:pt x="346" y="2"/>
                      <a:pt x="346" y="2"/>
                      <a:pt x="346" y="2"/>
                    </a:cubicBezTo>
                    <a:cubicBezTo>
                      <a:pt x="346" y="1"/>
                      <a:pt x="346" y="1"/>
                      <a:pt x="346" y="1"/>
                    </a:cubicBezTo>
                    <a:cubicBezTo>
                      <a:pt x="347" y="1"/>
                      <a:pt x="347" y="1"/>
                      <a:pt x="347" y="1"/>
                    </a:cubicBezTo>
                    <a:cubicBezTo>
                      <a:pt x="349" y="0"/>
                      <a:pt x="352" y="1"/>
                      <a:pt x="355" y="1"/>
                    </a:cubicBezTo>
                    <a:cubicBezTo>
                      <a:pt x="355" y="1"/>
                      <a:pt x="355" y="2"/>
                      <a:pt x="355" y="2"/>
                    </a:cubicBezTo>
                    <a:cubicBezTo>
                      <a:pt x="358" y="0"/>
                      <a:pt x="361" y="3"/>
                      <a:pt x="363" y="2"/>
                    </a:cubicBezTo>
                    <a:cubicBezTo>
                      <a:pt x="364" y="2"/>
                      <a:pt x="365" y="3"/>
                      <a:pt x="365" y="2"/>
                    </a:cubicBezTo>
                    <a:cubicBezTo>
                      <a:pt x="366" y="3"/>
                      <a:pt x="367" y="3"/>
                      <a:pt x="368" y="2"/>
                    </a:cubicBezTo>
                    <a:cubicBezTo>
                      <a:pt x="368" y="3"/>
                      <a:pt x="369" y="2"/>
                      <a:pt x="370" y="3"/>
                    </a:cubicBezTo>
                    <a:cubicBezTo>
                      <a:pt x="371" y="3"/>
                      <a:pt x="370" y="4"/>
                      <a:pt x="371" y="4"/>
                    </a:cubicBezTo>
                    <a:cubicBezTo>
                      <a:pt x="371" y="4"/>
                      <a:pt x="371" y="3"/>
                      <a:pt x="371" y="3"/>
                    </a:cubicBezTo>
                    <a:cubicBezTo>
                      <a:pt x="372" y="3"/>
                      <a:pt x="372" y="3"/>
                      <a:pt x="373" y="3"/>
                    </a:cubicBezTo>
                    <a:cubicBezTo>
                      <a:pt x="374" y="3"/>
                      <a:pt x="375" y="3"/>
                      <a:pt x="375" y="3"/>
                    </a:cubicBezTo>
                    <a:cubicBezTo>
                      <a:pt x="376" y="3"/>
                      <a:pt x="375" y="4"/>
                      <a:pt x="375" y="5"/>
                    </a:cubicBezTo>
                    <a:cubicBezTo>
                      <a:pt x="376" y="5"/>
                      <a:pt x="376" y="5"/>
                      <a:pt x="376" y="5"/>
                    </a:cubicBezTo>
                    <a:cubicBezTo>
                      <a:pt x="377" y="4"/>
                      <a:pt x="377" y="3"/>
                      <a:pt x="378" y="3"/>
                    </a:cubicBezTo>
                    <a:cubicBezTo>
                      <a:pt x="380" y="4"/>
                      <a:pt x="382" y="3"/>
                      <a:pt x="383" y="4"/>
                    </a:cubicBezTo>
                    <a:cubicBezTo>
                      <a:pt x="381" y="4"/>
                      <a:pt x="381" y="5"/>
                      <a:pt x="380" y="6"/>
                    </a:cubicBezTo>
                    <a:cubicBezTo>
                      <a:pt x="380" y="6"/>
                      <a:pt x="379" y="6"/>
                      <a:pt x="378" y="6"/>
                    </a:cubicBezTo>
                    <a:cubicBezTo>
                      <a:pt x="377" y="6"/>
                      <a:pt x="375" y="6"/>
                      <a:pt x="374" y="7"/>
                    </a:cubicBezTo>
                    <a:close/>
                    <a:moveTo>
                      <a:pt x="368" y="3"/>
                    </a:moveTo>
                    <a:cubicBezTo>
                      <a:pt x="367" y="3"/>
                      <a:pt x="367" y="3"/>
                      <a:pt x="366" y="4"/>
                    </a:cubicBezTo>
                    <a:cubicBezTo>
                      <a:pt x="367" y="6"/>
                      <a:pt x="370" y="4"/>
                      <a:pt x="371" y="4"/>
                    </a:cubicBezTo>
                    <a:cubicBezTo>
                      <a:pt x="370" y="3"/>
                      <a:pt x="368" y="5"/>
                      <a:pt x="368" y="3"/>
                    </a:cubicBezTo>
                    <a:close/>
                    <a:moveTo>
                      <a:pt x="361" y="3"/>
                    </a:moveTo>
                    <a:cubicBezTo>
                      <a:pt x="360" y="3"/>
                      <a:pt x="361" y="4"/>
                      <a:pt x="362" y="4"/>
                    </a:cubicBezTo>
                    <a:cubicBezTo>
                      <a:pt x="361" y="3"/>
                      <a:pt x="361" y="3"/>
                      <a:pt x="361" y="3"/>
                    </a:cubicBezTo>
                    <a:close/>
                    <a:moveTo>
                      <a:pt x="359" y="2"/>
                    </a:moveTo>
                    <a:cubicBezTo>
                      <a:pt x="359" y="2"/>
                      <a:pt x="359" y="2"/>
                      <a:pt x="358" y="2"/>
                    </a:cubicBezTo>
                    <a:cubicBezTo>
                      <a:pt x="358" y="2"/>
                      <a:pt x="358" y="3"/>
                      <a:pt x="359" y="3"/>
                    </a:cubicBezTo>
                    <a:cubicBezTo>
                      <a:pt x="359" y="3"/>
                      <a:pt x="359" y="3"/>
                      <a:pt x="359" y="2"/>
                    </a:cubicBezTo>
                    <a:close/>
                    <a:moveTo>
                      <a:pt x="347" y="5"/>
                    </a:moveTo>
                    <a:cubicBezTo>
                      <a:pt x="347" y="5"/>
                      <a:pt x="347" y="6"/>
                      <a:pt x="348" y="6"/>
                    </a:cubicBezTo>
                    <a:cubicBezTo>
                      <a:pt x="348" y="6"/>
                      <a:pt x="348" y="5"/>
                      <a:pt x="347" y="5"/>
                    </a:cubicBezTo>
                    <a:close/>
                    <a:moveTo>
                      <a:pt x="378" y="8"/>
                    </a:moveTo>
                    <a:cubicBezTo>
                      <a:pt x="378" y="8"/>
                      <a:pt x="379" y="9"/>
                      <a:pt x="378" y="8"/>
                    </a:cubicBezTo>
                    <a:close/>
                    <a:moveTo>
                      <a:pt x="361" y="28"/>
                    </a:moveTo>
                    <a:cubicBezTo>
                      <a:pt x="361" y="28"/>
                      <a:pt x="361" y="28"/>
                      <a:pt x="362" y="28"/>
                    </a:cubicBezTo>
                    <a:cubicBezTo>
                      <a:pt x="362" y="28"/>
                      <a:pt x="362" y="28"/>
                      <a:pt x="362" y="27"/>
                    </a:cubicBezTo>
                    <a:cubicBezTo>
                      <a:pt x="362" y="27"/>
                      <a:pt x="361" y="27"/>
                      <a:pt x="361" y="28"/>
                    </a:cubicBezTo>
                    <a:close/>
                    <a:moveTo>
                      <a:pt x="373" y="13"/>
                    </a:moveTo>
                    <a:cubicBezTo>
                      <a:pt x="373" y="13"/>
                      <a:pt x="372" y="13"/>
                      <a:pt x="372" y="13"/>
                    </a:cubicBezTo>
                    <a:cubicBezTo>
                      <a:pt x="372" y="14"/>
                      <a:pt x="373" y="14"/>
                      <a:pt x="373" y="14"/>
                    </a:cubicBezTo>
                    <a:cubicBezTo>
                      <a:pt x="373" y="14"/>
                      <a:pt x="373" y="14"/>
                      <a:pt x="373" y="13"/>
                    </a:cubicBezTo>
                    <a:close/>
                    <a:moveTo>
                      <a:pt x="373" y="12"/>
                    </a:moveTo>
                    <a:cubicBezTo>
                      <a:pt x="373" y="12"/>
                      <a:pt x="374" y="13"/>
                      <a:pt x="374" y="12"/>
                    </a:cubicBezTo>
                    <a:cubicBezTo>
                      <a:pt x="374" y="12"/>
                      <a:pt x="373" y="11"/>
                      <a:pt x="373" y="12"/>
                    </a:cubicBezTo>
                    <a:close/>
                    <a:moveTo>
                      <a:pt x="359" y="28"/>
                    </a:moveTo>
                    <a:cubicBezTo>
                      <a:pt x="359" y="28"/>
                      <a:pt x="359" y="28"/>
                      <a:pt x="359" y="28"/>
                    </a:cubicBezTo>
                    <a:cubicBezTo>
                      <a:pt x="359" y="28"/>
                      <a:pt x="359" y="28"/>
                      <a:pt x="359" y="28"/>
                    </a:cubicBezTo>
                    <a:cubicBezTo>
                      <a:pt x="359" y="28"/>
                      <a:pt x="359" y="28"/>
                      <a:pt x="360" y="28"/>
                    </a:cubicBezTo>
                    <a:cubicBezTo>
                      <a:pt x="359" y="28"/>
                      <a:pt x="359" y="28"/>
                      <a:pt x="359" y="28"/>
                    </a:cubicBezTo>
                    <a:close/>
                    <a:moveTo>
                      <a:pt x="372" y="13"/>
                    </a:moveTo>
                    <a:cubicBezTo>
                      <a:pt x="372" y="13"/>
                      <a:pt x="372" y="12"/>
                      <a:pt x="373" y="12"/>
                    </a:cubicBezTo>
                    <a:cubicBezTo>
                      <a:pt x="372" y="11"/>
                      <a:pt x="371" y="12"/>
                      <a:pt x="372" y="13"/>
                    </a:cubicBezTo>
                    <a:close/>
                    <a:moveTo>
                      <a:pt x="371" y="13"/>
                    </a:moveTo>
                    <a:cubicBezTo>
                      <a:pt x="371" y="13"/>
                      <a:pt x="371" y="13"/>
                      <a:pt x="371" y="13"/>
                    </a:cubicBezTo>
                    <a:cubicBezTo>
                      <a:pt x="371" y="13"/>
                      <a:pt x="371" y="13"/>
                      <a:pt x="371" y="13"/>
                    </a:cubicBezTo>
                    <a:cubicBezTo>
                      <a:pt x="371" y="13"/>
                      <a:pt x="371" y="13"/>
                      <a:pt x="371" y="13"/>
                    </a:cubicBezTo>
                    <a:cubicBezTo>
                      <a:pt x="371" y="13"/>
                      <a:pt x="371" y="13"/>
                      <a:pt x="371" y="13"/>
                    </a:cubicBezTo>
                    <a:close/>
                    <a:moveTo>
                      <a:pt x="370" y="14"/>
                    </a:moveTo>
                    <a:cubicBezTo>
                      <a:pt x="370" y="14"/>
                      <a:pt x="371" y="14"/>
                      <a:pt x="370" y="14"/>
                    </a:cubicBezTo>
                    <a:cubicBezTo>
                      <a:pt x="370" y="14"/>
                      <a:pt x="370" y="14"/>
                      <a:pt x="370" y="14"/>
                    </a:cubicBezTo>
                    <a:close/>
                    <a:moveTo>
                      <a:pt x="369" y="13"/>
                    </a:moveTo>
                    <a:cubicBezTo>
                      <a:pt x="369" y="13"/>
                      <a:pt x="370" y="14"/>
                      <a:pt x="370" y="14"/>
                    </a:cubicBezTo>
                    <a:cubicBezTo>
                      <a:pt x="370" y="14"/>
                      <a:pt x="370" y="13"/>
                      <a:pt x="369" y="13"/>
                    </a:cubicBezTo>
                    <a:close/>
                    <a:moveTo>
                      <a:pt x="372" y="10"/>
                    </a:moveTo>
                    <a:cubicBezTo>
                      <a:pt x="371" y="10"/>
                      <a:pt x="373" y="11"/>
                      <a:pt x="372" y="10"/>
                    </a:cubicBezTo>
                    <a:close/>
                    <a:moveTo>
                      <a:pt x="373" y="8"/>
                    </a:moveTo>
                    <a:cubicBezTo>
                      <a:pt x="373" y="8"/>
                      <a:pt x="375" y="7"/>
                      <a:pt x="374" y="7"/>
                    </a:cubicBezTo>
                    <a:cubicBezTo>
                      <a:pt x="374" y="7"/>
                      <a:pt x="373" y="7"/>
                      <a:pt x="373" y="8"/>
                    </a:cubicBezTo>
                    <a:close/>
                    <a:moveTo>
                      <a:pt x="356" y="28"/>
                    </a:moveTo>
                    <a:cubicBezTo>
                      <a:pt x="357" y="28"/>
                      <a:pt x="356" y="28"/>
                      <a:pt x="356" y="28"/>
                    </a:cubicBezTo>
                    <a:cubicBezTo>
                      <a:pt x="357" y="28"/>
                      <a:pt x="357" y="28"/>
                      <a:pt x="357" y="28"/>
                    </a:cubicBezTo>
                    <a:cubicBezTo>
                      <a:pt x="357" y="28"/>
                      <a:pt x="357" y="27"/>
                      <a:pt x="356" y="28"/>
                    </a:cubicBezTo>
                    <a:close/>
                    <a:moveTo>
                      <a:pt x="370" y="12"/>
                    </a:moveTo>
                    <a:cubicBezTo>
                      <a:pt x="370" y="12"/>
                      <a:pt x="370" y="12"/>
                      <a:pt x="370" y="12"/>
                    </a:cubicBezTo>
                    <a:cubicBezTo>
                      <a:pt x="370" y="12"/>
                      <a:pt x="370" y="12"/>
                      <a:pt x="370" y="12"/>
                    </a:cubicBezTo>
                    <a:close/>
                    <a:moveTo>
                      <a:pt x="368" y="13"/>
                    </a:moveTo>
                    <a:cubicBezTo>
                      <a:pt x="368" y="13"/>
                      <a:pt x="368" y="13"/>
                      <a:pt x="367" y="14"/>
                    </a:cubicBezTo>
                    <a:cubicBezTo>
                      <a:pt x="368" y="14"/>
                      <a:pt x="368" y="14"/>
                      <a:pt x="368" y="14"/>
                    </a:cubicBezTo>
                    <a:cubicBezTo>
                      <a:pt x="369" y="14"/>
                      <a:pt x="368" y="13"/>
                      <a:pt x="368" y="13"/>
                    </a:cubicBezTo>
                    <a:close/>
                    <a:moveTo>
                      <a:pt x="372" y="8"/>
                    </a:moveTo>
                    <a:cubicBezTo>
                      <a:pt x="372" y="8"/>
                      <a:pt x="373" y="8"/>
                      <a:pt x="372" y="8"/>
                    </a:cubicBezTo>
                    <a:close/>
                    <a:moveTo>
                      <a:pt x="368" y="13"/>
                    </a:moveTo>
                    <a:cubicBezTo>
                      <a:pt x="367" y="12"/>
                      <a:pt x="368" y="13"/>
                      <a:pt x="368" y="13"/>
                    </a:cubicBezTo>
                    <a:close/>
                    <a:moveTo>
                      <a:pt x="367" y="13"/>
                    </a:moveTo>
                    <a:cubicBezTo>
                      <a:pt x="367" y="13"/>
                      <a:pt x="367" y="13"/>
                      <a:pt x="366" y="14"/>
                    </a:cubicBezTo>
                    <a:cubicBezTo>
                      <a:pt x="367" y="14"/>
                      <a:pt x="367" y="14"/>
                      <a:pt x="367" y="14"/>
                    </a:cubicBezTo>
                    <a:cubicBezTo>
                      <a:pt x="367" y="14"/>
                      <a:pt x="367" y="13"/>
                      <a:pt x="367" y="13"/>
                    </a:cubicBezTo>
                    <a:cubicBezTo>
                      <a:pt x="367" y="13"/>
                      <a:pt x="367" y="13"/>
                      <a:pt x="367" y="13"/>
                    </a:cubicBezTo>
                    <a:close/>
                    <a:moveTo>
                      <a:pt x="232" y="176"/>
                    </a:moveTo>
                    <a:cubicBezTo>
                      <a:pt x="232" y="176"/>
                      <a:pt x="233" y="176"/>
                      <a:pt x="233" y="176"/>
                    </a:cubicBezTo>
                    <a:cubicBezTo>
                      <a:pt x="233" y="176"/>
                      <a:pt x="232" y="175"/>
                      <a:pt x="232" y="176"/>
                    </a:cubicBezTo>
                    <a:close/>
                    <a:moveTo>
                      <a:pt x="371" y="8"/>
                    </a:moveTo>
                    <a:cubicBezTo>
                      <a:pt x="371" y="8"/>
                      <a:pt x="370" y="7"/>
                      <a:pt x="371" y="8"/>
                    </a:cubicBezTo>
                    <a:close/>
                    <a:moveTo>
                      <a:pt x="368" y="11"/>
                    </a:moveTo>
                    <a:cubicBezTo>
                      <a:pt x="367" y="11"/>
                      <a:pt x="368" y="12"/>
                      <a:pt x="368" y="11"/>
                    </a:cubicBezTo>
                    <a:cubicBezTo>
                      <a:pt x="368" y="11"/>
                      <a:pt x="368" y="11"/>
                      <a:pt x="368" y="11"/>
                    </a:cubicBezTo>
                    <a:close/>
                    <a:moveTo>
                      <a:pt x="368" y="10"/>
                    </a:moveTo>
                    <a:cubicBezTo>
                      <a:pt x="368" y="10"/>
                      <a:pt x="368" y="10"/>
                      <a:pt x="368" y="10"/>
                    </a:cubicBezTo>
                    <a:close/>
                    <a:moveTo>
                      <a:pt x="365" y="13"/>
                    </a:moveTo>
                    <a:cubicBezTo>
                      <a:pt x="365" y="14"/>
                      <a:pt x="366" y="13"/>
                      <a:pt x="365" y="13"/>
                    </a:cubicBezTo>
                    <a:close/>
                    <a:moveTo>
                      <a:pt x="366" y="13"/>
                    </a:moveTo>
                    <a:cubicBezTo>
                      <a:pt x="365" y="13"/>
                      <a:pt x="364" y="14"/>
                      <a:pt x="363" y="12"/>
                    </a:cubicBezTo>
                    <a:cubicBezTo>
                      <a:pt x="363" y="12"/>
                      <a:pt x="362" y="13"/>
                      <a:pt x="362" y="13"/>
                    </a:cubicBezTo>
                    <a:cubicBezTo>
                      <a:pt x="362" y="14"/>
                      <a:pt x="364" y="13"/>
                      <a:pt x="365" y="14"/>
                    </a:cubicBezTo>
                    <a:cubicBezTo>
                      <a:pt x="364" y="14"/>
                      <a:pt x="365" y="13"/>
                      <a:pt x="365" y="13"/>
                    </a:cubicBezTo>
                    <a:cubicBezTo>
                      <a:pt x="366" y="13"/>
                      <a:pt x="366" y="13"/>
                      <a:pt x="366" y="13"/>
                    </a:cubicBezTo>
                    <a:close/>
                    <a:moveTo>
                      <a:pt x="366" y="10"/>
                    </a:moveTo>
                    <a:cubicBezTo>
                      <a:pt x="365" y="11"/>
                      <a:pt x="365" y="10"/>
                      <a:pt x="364" y="11"/>
                    </a:cubicBezTo>
                    <a:cubicBezTo>
                      <a:pt x="365" y="12"/>
                      <a:pt x="367" y="11"/>
                      <a:pt x="366" y="10"/>
                    </a:cubicBezTo>
                    <a:close/>
                    <a:moveTo>
                      <a:pt x="228" y="176"/>
                    </a:moveTo>
                    <a:cubicBezTo>
                      <a:pt x="227" y="176"/>
                      <a:pt x="227" y="176"/>
                      <a:pt x="227" y="176"/>
                    </a:cubicBezTo>
                    <a:cubicBezTo>
                      <a:pt x="227" y="176"/>
                      <a:pt x="227" y="177"/>
                      <a:pt x="228" y="176"/>
                    </a:cubicBezTo>
                    <a:close/>
                    <a:moveTo>
                      <a:pt x="363" y="10"/>
                    </a:moveTo>
                    <a:cubicBezTo>
                      <a:pt x="363" y="10"/>
                      <a:pt x="363" y="11"/>
                      <a:pt x="363" y="11"/>
                    </a:cubicBezTo>
                    <a:cubicBezTo>
                      <a:pt x="364" y="11"/>
                      <a:pt x="364" y="11"/>
                      <a:pt x="363" y="10"/>
                    </a:cubicBezTo>
                    <a:close/>
                    <a:moveTo>
                      <a:pt x="353" y="22"/>
                    </a:moveTo>
                    <a:cubicBezTo>
                      <a:pt x="353" y="22"/>
                      <a:pt x="354" y="23"/>
                      <a:pt x="354" y="22"/>
                    </a:cubicBezTo>
                    <a:cubicBezTo>
                      <a:pt x="354" y="22"/>
                      <a:pt x="353" y="22"/>
                      <a:pt x="353" y="22"/>
                    </a:cubicBezTo>
                    <a:close/>
                    <a:moveTo>
                      <a:pt x="360" y="14"/>
                    </a:moveTo>
                    <a:cubicBezTo>
                      <a:pt x="359" y="14"/>
                      <a:pt x="360" y="15"/>
                      <a:pt x="360" y="14"/>
                    </a:cubicBezTo>
                    <a:close/>
                    <a:moveTo>
                      <a:pt x="362" y="12"/>
                    </a:moveTo>
                    <a:cubicBezTo>
                      <a:pt x="361" y="12"/>
                      <a:pt x="362" y="13"/>
                      <a:pt x="362" y="12"/>
                    </a:cubicBezTo>
                    <a:close/>
                    <a:moveTo>
                      <a:pt x="361" y="10"/>
                    </a:moveTo>
                    <a:cubicBezTo>
                      <a:pt x="362" y="10"/>
                      <a:pt x="362" y="10"/>
                      <a:pt x="362" y="11"/>
                    </a:cubicBezTo>
                    <a:cubicBezTo>
                      <a:pt x="362" y="11"/>
                      <a:pt x="363" y="11"/>
                      <a:pt x="363" y="10"/>
                    </a:cubicBezTo>
                    <a:cubicBezTo>
                      <a:pt x="363" y="10"/>
                      <a:pt x="362" y="9"/>
                      <a:pt x="361" y="10"/>
                    </a:cubicBezTo>
                    <a:close/>
                    <a:moveTo>
                      <a:pt x="360" y="14"/>
                    </a:moveTo>
                    <a:cubicBezTo>
                      <a:pt x="360" y="14"/>
                      <a:pt x="359" y="14"/>
                      <a:pt x="360" y="14"/>
                    </a:cubicBezTo>
                    <a:close/>
                    <a:moveTo>
                      <a:pt x="365" y="7"/>
                    </a:moveTo>
                    <a:cubicBezTo>
                      <a:pt x="364" y="6"/>
                      <a:pt x="365" y="7"/>
                      <a:pt x="365" y="7"/>
                    </a:cubicBezTo>
                    <a:close/>
                    <a:moveTo>
                      <a:pt x="351" y="22"/>
                    </a:moveTo>
                    <a:cubicBezTo>
                      <a:pt x="351" y="23"/>
                      <a:pt x="352" y="23"/>
                      <a:pt x="352" y="23"/>
                    </a:cubicBezTo>
                    <a:cubicBezTo>
                      <a:pt x="352" y="22"/>
                      <a:pt x="351" y="22"/>
                      <a:pt x="351" y="22"/>
                    </a:cubicBezTo>
                    <a:close/>
                    <a:moveTo>
                      <a:pt x="225" y="176"/>
                    </a:moveTo>
                    <a:cubicBezTo>
                      <a:pt x="225" y="176"/>
                      <a:pt x="224" y="176"/>
                      <a:pt x="224" y="176"/>
                    </a:cubicBezTo>
                    <a:cubicBezTo>
                      <a:pt x="224" y="176"/>
                      <a:pt x="225" y="177"/>
                      <a:pt x="225" y="176"/>
                    </a:cubicBezTo>
                    <a:close/>
                    <a:moveTo>
                      <a:pt x="361" y="11"/>
                    </a:moveTo>
                    <a:cubicBezTo>
                      <a:pt x="361" y="11"/>
                      <a:pt x="361" y="11"/>
                      <a:pt x="361" y="11"/>
                    </a:cubicBezTo>
                    <a:close/>
                    <a:moveTo>
                      <a:pt x="360" y="11"/>
                    </a:moveTo>
                    <a:cubicBezTo>
                      <a:pt x="360" y="11"/>
                      <a:pt x="361" y="11"/>
                      <a:pt x="361" y="11"/>
                    </a:cubicBezTo>
                    <a:cubicBezTo>
                      <a:pt x="360" y="11"/>
                      <a:pt x="360" y="11"/>
                      <a:pt x="360" y="11"/>
                    </a:cubicBezTo>
                    <a:close/>
                    <a:moveTo>
                      <a:pt x="223" y="176"/>
                    </a:moveTo>
                    <a:cubicBezTo>
                      <a:pt x="224" y="176"/>
                      <a:pt x="224" y="177"/>
                      <a:pt x="224" y="176"/>
                    </a:cubicBezTo>
                    <a:cubicBezTo>
                      <a:pt x="224" y="176"/>
                      <a:pt x="223" y="176"/>
                      <a:pt x="223" y="176"/>
                    </a:cubicBezTo>
                    <a:close/>
                    <a:moveTo>
                      <a:pt x="359" y="10"/>
                    </a:moveTo>
                    <a:cubicBezTo>
                      <a:pt x="359" y="10"/>
                      <a:pt x="359" y="10"/>
                      <a:pt x="359" y="10"/>
                    </a:cubicBezTo>
                    <a:close/>
                    <a:moveTo>
                      <a:pt x="360" y="7"/>
                    </a:moveTo>
                    <a:cubicBezTo>
                      <a:pt x="361" y="7"/>
                      <a:pt x="361" y="7"/>
                      <a:pt x="361" y="7"/>
                    </a:cubicBezTo>
                    <a:cubicBezTo>
                      <a:pt x="361" y="6"/>
                      <a:pt x="361" y="6"/>
                      <a:pt x="360" y="7"/>
                    </a:cubicBezTo>
                    <a:close/>
                    <a:moveTo>
                      <a:pt x="356" y="10"/>
                    </a:moveTo>
                    <a:cubicBezTo>
                      <a:pt x="357" y="10"/>
                      <a:pt x="357" y="11"/>
                      <a:pt x="358" y="11"/>
                    </a:cubicBezTo>
                    <a:cubicBezTo>
                      <a:pt x="357" y="10"/>
                      <a:pt x="357" y="9"/>
                      <a:pt x="356" y="10"/>
                    </a:cubicBezTo>
                    <a:close/>
                    <a:moveTo>
                      <a:pt x="354" y="8"/>
                    </a:moveTo>
                    <a:cubicBezTo>
                      <a:pt x="354" y="9"/>
                      <a:pt x="354" y="9"/>
                      <a:pt x="354" y="9"/>
                    </a:cubicBezTo>
                    <a:cubicBezTo>
                      <a:pt x="354" y="9"/>
                      <a:pt x="354" y="9"/>
                      <a:pt x="355" y="9"/>
                    </a:cubicBezTo>
                    <a:cubicBezTo>
                      <a:pt x="355" y="10"/>
                      <a:pt x="354" y="10"/>
                      <a:pt x="354" y="10"/>
                    </a:cubicBezTo>
                    <a:cubicBezTo>
                      <a:pt x="355" y="10"/>
                      <a:pt x="355" y="11"/>
                      <a:pt x="356" y="11"/>
                    </a:cubicBezTo>
                    <a:cubicBezTo>
                      <a:pt x="356" y="10"/>
                      <a:pt x="356" y="10"/>
                      <a:pt x="356" y="10"/>
                    </a:cubicBezTo>
                    <a:cubicBezTo>
                      <a:pt x="356" y="9"/>
                      <a:pt x="355" y="9"/>
                      <a:pt x="354" y="8"/>
                    </a:cubicBezTo>
                    <a:close/>
                    <a:moveTo>
                      <a:pt x="352" y="9"/>
                    </a:moveTo>
                    <a:cubicBezTo>
                      <a:pt x="352" y="10"/>
                      <a:pt x="351" y="9"/>
                      <a:pt x="351" y="10"/>
                    </a:cubicBezTo>
                    <a:cubicBezTo>
                      <a:pt x="352" y="11"/>
                      <a:pt x="352" y="10"/>
                      <a:pt x="353" y="10"/>
                    </a:cubicBezTo>
                    <a:cubicBezTo>
                      <a:pt x="353" y="10"/>
                      <a:pt x="353" y="9"/>
                      <a:pt x="352" y="9"/>
                    </a:cubicBezTo>
                    <a:close/>
                    <a:moveTo>
                      <a:pt x="354" y="8"/>
                    </a:moveTo>
                    <a:cubicBezTo>
                      <a:pt x="353" y="8"/>
                      <a:pt x="354" y="9"/>
                      <a:pt x="354" y="8"/>
                    </a:cubicBezTo>
                    <a:close/>
                    <a:moveTo>
                      <a:pt x="353" y="9"/>
                    </a:moveTo>
                    <a:cubicBezTo>
                      <a:pt x="352" y="8"/>
                      <a:pt x="352" y="9"/>
                      <a:pt x="353" y="9"/>
                    </a:cubicBezTo>
                    <a:close/>
                    <a:moveTo>
                      <a:pt x="349" y="9"/>
                    </a:moveTo>
                    <a:cubicBezTo>
                      <a:pt x="348" y="9"/>
                      <a:pt x="349" y="10"/>
                      <a:pt x="349" y="9"/>
                    </a:cubicBezTo>
                    <a:close/>
                    <a:moveTo>
                      <a:pt x="348" y="9"/>
                    </a:moveTo>
                    <a:cubicBezTo>
                      <a:pt x="348" y="9"/>
                      <a:pt x="348" y="9"/>
                      <a:pt x="348" y="9"/>
                    </a:cubicBezTo>
                    <a:cubicBezTo>
                      <a:pt x="348" y="10"/>
                      <a:pt x="348" y="10"/>
                      <a:pt x="348" y="10"/>
                    </a:cubicBezTo>
                    <a:cubicBezTo>
                      <a:pt x="348" y="10"/>
                      <a:pt x="348" y="10"/>
                      <a:pt x="348" y="9"/>
                    </a:cubicBezTo>
                    <a:cubicBezTo>
                      <a:pt x="348" y="9"/>
                      <a:pt x="348" y="9"/>
                      <a:pt x="348" y="9"/>
                    </a:cubicBezTo>
                    <a:close/>
                    <a:moveTo>
                      <a:pt x="347" y="10"/>
                    </a:moveTo>
                    <a:cubicBezTo>
                      <a:pt x="347" y="9"/>
                      <a:pt x="346" y="9"/>
                      <a:pt x="347" y="10"/>
                    </a:cubicBezTo>
                    <a:close/>
                    <a:moveTo>
                      <a:pt x="347" y="8"/>
                    </a:moveTo>
                    <a:cubicBezTo>
                      <a:pt x="347" y="8"/>
                      <a:pt x="347" y="8"/>
                      <a:pt x="347" y="8"/>
                    </a:cubicBezTo>
                    <a:close/>
                    <a:moveTo>
                      <a:pt x="344" y="8"/>
                    </a:moveTo>
                    <a:cubicBezTo>
                      <a:pt x="345" y="8"/>
                      <a:pt x="345" y="8"/>
                      <a:pt x="346" y="8"/>
                    </a:cubicBezTo>
                    <a:cubicBezTo>
                      <a:pt x="345" y="8"/>
                      <a:pt x="345" y="7"/>
                      <a:pt x="344" y="8"/>
                    </a:cubicBezTo>
                    <a:close/>
                    <a:moveTo>
                      <a:pt x="344" y="9"/>
                    </a:moveTo>
                    <a:cubicBezTo>
                      <a:pt x="344" y="10"/>
                      <a:pt x="345" y="9"/>
                      <a:pt x="345" y="9"/>
                    </a:cubicBezTo>
                    <a:cubicBezTo>
                      <a:pt x="345" y="8"/>
                      <a:pt x="344" y="9"/>
                      <a:pt x="344" y="9"/>
                    </a:cubicBezTo>
                    <a:close/>
                    <a:moveTo>
                      <a:pt x="343" y="10"/>
                    </a:moveTo>
                    <a:cubicBezTo>
                      <a:pt x="343" y="10"/>
                      <a:pt x="343" y="10"/>
                      <a:pt x="343" y="10"/>
                    </a:cubicBezTo>
                    <a:cubicBezTo>
                      <a:pt x="343" y="10"/>
                      <a:pt x="343" y="11"/>
                      <a:pt x="343" y="11"/>
                    </a:cubicBezTo>
                    <a:cubicBezTo>
                      <a:pt x="343" y="11"/>
                      <a:pt x="343" y="10"/>
                      <a:pt x="343" y="10"/>
                    </a:cubicBezTo>
                    <a:cubicBezTo>
                      <a:pt x="343" y="10"/>
                      <a:pt x="343" y="10"/>
                      <a:pt x="343" y="10"/>
                    </a:cubicBezTo>
                    <a:close/>
                    <a:moveTo>
                      <a:pt x="342" y="10"/>
                    </a:moveTo>
                    <a:cubicBezTo>
                      <a:pt x="342" y="10"/>
                      <a:pt x="342" y="10"/>
                      <a:pt x="342" y="10"/>
                    </a:cubicBezTo>
                    <a:close/>
                    <a:moveTo>
                      <a:pt x="342" y="9"/>
                    </a:moveTo>
                    <a:cubicBezTo>
                      <a:pt x="341" y="8"/>
                      <a:pt x="341" y="9"/>
                      <a:pt x="342" y="9"/>
                    </a:cubicBezTo>
                    <a:close/>
                    <a:moveTo>
                      <a:pt x="340" y="9"/>
                    </a:moveTo>
                    <a:cubicBezTo>
                      <a:pt x="340" y="9"/>
                      <a:pt x="340" y="9"/>
                      <a:pt x="340" y="9"/>
                    </a:cubicBezTo>
                    <a:cubicBezTo>
                      <a:pt x="340" y="9"/>
                      <a:pt x="340" y="8"/>
                      <a:pt x="340" y="9"/>
                    </a:cubicBezTo>
                    <a:close/>
                    <a:moveTo>
                      <a:pt x="337" y="8"/>
                    </a:moveTo>
                    <a:cubicBezTo>
                      <a:pt x="338" y="9"/>
                      <a:pt x="338" y="9"/>
                      <a:pt x="339" y="9"/>
                    </a:cubicBezTo>
                    <a:cubicBezTo>
                      <a:pt x="338" y="8"/>
                      <a:pt x="338" y="8"/>
                      <a:pt x="337" y="8"/>
                    </a:cubicBezTo>
                    <a:close/>
                    <a:moveTo>
                      <a:pt x="330" y="20"/>
                    </a:moveTo>
                    <a:cubicBezTo>
                      <a:pt x="329" y="19"/>
                      <a:pt x="331" y="20"/>
                      <a:pt x="330" y="20"/>
                    </a:cubicBezTo>
                    <a:close/>
                    <a:moveTo>
                      <a:pt x="336" y="9"/>
                    </a:moveTo>
                    <a:cubicBezTo>
                      <a:pt x="336" y="8"/>
                      <a:pt x="336" y="9"/>
                      <a:pt x="336" y="8"/>
                    </a:cubicBezTo>
                    <a:cubicBezTo>
                      <a:pt x="336" y="7"/>
                      <a:pt x="334" y="8"/>
                      <a:pt x="334" y="8"/>
                    </a:cubicBezTo>
                    <a:cubicBezTo>
                      <a:pt x="335" y="8"/>
                      <a:pt x="335" y="11"/>
                      <a:pt x="336" y="10"/>
                    </a:cubicBezTo>
                    <a:cubicBezTo>
                      <a:pt x="336" y="9"/>
                      <a:pt x="335" y="9"/>
                      <a:pt x="336" y="9"/>
                    </a:cubicBezTo>
                    <a:close/>
                    <a:moveTo>
                      <a:pt x="336" y="10"/>
                    </a:moveTo>
                    <a:cubicBezTo>
                      <a:pt x="336" y="10"/>
                      <a:pt x="335" y="10"/>
                      <a:pt x="336" y="10"/>
                    </a:cubicBezTo>
                    <a:close/>
                    <a:moveTo>
                      <a:pt x="327" y="21"/>
                    </a:moveTo>
                    <a:cubicBezTo>
                      <a:pt x="327" y="20"/>
                      <a:pt x="327" y="20"/>
                      <a:pt x="327" y="20"/>
                    </a:cubicBezTo>
                    <a:cubicBezTo>
                      <a:pt x="327" y="20"/>
                      <a:pt x="327" y="20"/>
                      <a:pt x="327" y="21"/>
                    </a:cubicBezTo>
                    <a:close/>
                    <a:moveTo>
                      <a:pt x="337" y="7"/>
                    </a:moveTo>
                    <a:cubicBezTo>
                      <a:pt x="337" y="7"/>
                      <a:pt x="337" y="8"/>
                      <a:pt x="338" y="7"/>
                    </a:cubicBezTo>
                    <a:cubicBezTo>
                      <a:pt x="337" y="7"/>
                      <a:pt x="337" y="7"/>
                      <a:pt x="337" y="7"/>
                    </a:cubicBezTo>
                    <a:close/>
                    <a:moveTo>
                      <a:pt x="332" y="11"/>
                    </a:moveTo>
                    <a:cubicBezTo>
                      <a:pt x="331" y="11"/>
                      <a:pt x="332" y="12"/>
                      <a:pt x="332" y="11"/>
                    </a:cubicBezTo>
                    <a:close/>
                    <a:moveTo>
                      <a:pt x="333" y="7"/>
                    </a:moveTo>
                    <a:cubicBezTo>
                      <a:pt x="333" y="7"/>
                      <a:pt x="333" y="7"/>
                      <a:pt x="333" y="7"/>
                    </a:cubicBezTo>
                    <a:close/>
                    <a:moveTo>
                      <a:pt x="331" y="7"/>
                    </a:moveTo>
                    <a:cubicBezTo>
                      <a:pt x="330" y="8"/>
                      <a:pt x="331" y="8"/>
                      <a:pt x="331" y="8"/>
                    </a:cubicBezTo>
                    <a:cubicBezTo>
                      <a:pt x="331" y="8"/>
                      <a:pt x="331" y="8"/>
                      <a:pt x="332" y="8"/>
                    </a:cubicBezTo>
                    <a:cubicBezTo>
                      <a:pt x="331" y="7"/>
                      <a:pt x="331" y="8"/>
                      <a:pt x="331" y="7"/>
                    </a:cubicBezTo>
                    <a:close/>
                    <a:moveTo>
                      <a:pt x="326" y="12"/>
                    </a:moveTo>
                    <a:cubicBezTo>
                      <a:pt x="326" y="12"/>
                      <a:pt x="326" y="12"/>
                      <a:pt x="327" y="12"/>
                    </a:cubicBezTo>
                    <a:cubicBezTo>
                      <a:pt x="327" y="12"/>
                      <a:pt x="327" y="12"/>
                      <a:pt x="326" y="12"/>
                    </a:cubicBezTo>
                    <a:close/>
                    <a:moveTo>
                      <a:pt x="324" y="12"/>
                    </a:moveTo>
                    <a:cubicBezTo>
                      <a:pt x="325" y="12"/>
                      <a:pt x="324" y="12"/>
                      <a:pt x="324" y="12"/>
                    </a:cubicBezTo>
                    <a:close/>
                    <a:moveTo>
                      <a:pt x="328" y="7"/>
                    </a:moveTo>
                    <a:cubicBezTo>
                      <a:pt x="328" y="6"/>
                      <a:pt x="328" y="7"/>
                      <a:pt x="328" y="7"/>
                    </a:cubicBezTo>
                    <a:close/>
                    <a:moveTo>
                      <a:pt x="327" y="7"/>
                    </a:moveTo>
                    <a:cubicBezTo>
                      <a:pt x="326" y="7"/>
                      <a:pt x="326" y="7"/>
                      <a:pt x="326" y="7"/>
                    </a:cubicBezTo>
                    <a:cubicBezTo>
                      <a:pt x="326" y="7"/>
                      <a:pt x="327" y="8"/>
                      <a:pt x="327" y="8"/>
                    </a:cubicBezTo>
                    <a:cubicBezTo>
                      <a:pt x="327" y="7"/>
                      <a:pt x="327" y="7"/>
                      <a:pt x="327" y="7"/>
                    </a:cubicBezTo>
                    <a:close/>
                    <a:moveTo>
                      <a:pt x="326" y="8"/>
                    </a:moveTo>
                    <a:cubicBezTo>
                      <a:pt x="327" y="8"/>
                      <a:pt x="326" y="8"/>
                      <a:pt x="326" y="8"/>
                    </a:cubicBezTo>
                    <a:close/>
                    <a:moveTo>
                      <a:pt x="322" y="12"/>
                    </a:moveTo>
                    <a:cubicBezTo>
                      <a:pt x="321" y="12"/>
                      <a:pt x="322" y="13"/>
                      <a:pt x="322" y="12"/>
                    </a:cubicBezTo>
                    <a:cubicBezTo>
                      <a:pt x="322" y="12"/>
                      <a:pt x="322" y="12"/>
                      <a:pt x="322" y="12"/>
                    </a:cubicBezTo>
                    <a:close/>
                    <a:moveTo>
                      <a:pt x="324" y="7"/>
                    </a:moveTo>
                    <a:cubicBezTo>
                      <a:pt x="323" y="7"/>
                      <a:pt x="323" y="6"/>
                      <a:pt x="322" y="6"/>
                    </a:cubicBezTo>
                    <a:cubicBezTo>
                      <a:pt x="322" y="7"/>
                      <a:pt x="324" y="8"/>
                      <a:pt x="325" y="8"/>
                    </a:cubicBezTo>
                    <a:cubicBezTo>
                      <a:pt x="325" y="8"/>
                      <a:pt x="325" y="7"/>
                      <a:pt x="325" y="7"/>
                    </a:cubicBezTo>
                    <a:cubicBezTo>
                      <a:pt x="325" y="7"/>
                      <a:pt x="324" y="7"/>
                      <a:pt x="324" y="7"/>
                    </a:cubicBezTo>
                    <a:close/>
                    <a:moveTo>
                      <a:pt x="321" y="10"/>
                    </a:moveTo>
                    <a:cubicBezTo>
                      <a:pt x="321" y="10"/>
                      <a:pt x="322" y="11"/>
                      <a:pt x="321" y="10"/>
                    </a:cubicBezTo>
                    <a:close/>
                    <a:moveTo>
                      <a:pt x="319" y="11"/>
                    </a:moveTo>
                    <a:cubicBezTo>
                      <a:pt x="319" y="11"/>
                      <a:pt x="320" y="11"/>
                      <a:pt x="320" y="12"/>
                    </a:cubicBezTo>
                    <a:cubicBezTo>
                      <a:pt x="320" y="11"/>
                      <a:pt x="320" y="11"/>
                      <a:pt x="320" y="11"/>
                    </a:cubicBezTo>
                    <a:cubicBezTo>
                      <a:pt x="320" y="11"/>
                      <a:pt x="319" y="11"/>
                      <a:pt x="319" y="11"/>
                    </a:cubicBezTo>
                    <a:close/>
                    <a:moveTo>
                      <a:pt x="317" y="10"/>
                    </a:moveTo>
                    <a:cubicBezTo>
                      <a:pt x="317" y="11"/>
                      <a:pt x="318" y="11"/>
                      <a:pt x="319" y="11"/>
                    </a:cubicBezTo>
                    <a:cubicBezTo>
                      <a:pt x="319" y="10"/>
                      <a:pt x="318" y="10"/>
                      <a:pt x="317" y="10"/>
                    </a:cubicBezTo>
                    <a:close/>
                    <a:moveTo>
                      <a:pt x="319" y="7"/>
                    </a:moveTo>
                    <a:cubicBezTo>
                      <a:pt x="320" y="8"/>
                      <a:pt x="319" y="6"/>
                      <a:pt x="319" y="7"/>
                    </a:cubicBezTo>
                    <a:close/>
                    <a:moveTo>
                      <a:pt x="317" y="8"/>
                    </a:moveTo>
                    <a:cubicBezTo>
                      <a:pt x="317" y="8"/>
                      <a:pt x="318" y="8"/>
                      <a:pt x="317" y="8"/>
                    </a:cubicBezTo>
                    <a:close/>
                    <a:moveTo>
                      <a:pt x="313" y="10"/>
                    </a:moveTo>
                    <a:cubicBezTo>
                      <a:pt x="312" y="11"/>
                      <a:pt x="309" y="9"/>
                      <a:pt x="308" y="10"/>
                    </a:cubicBezTo>
                    <a:cubicBezTo>
                      <a:pt x="308" y="11"/>
                      <a:pt x="308" y="11"/>
                      <a:pt x="308" y="11"/>
                    </a:cubicBezTo>
                    <a:cubicBezTo>
                      <a:pt x="309" y="11"/>
                      <a:pt x="309" y="10"/>
                      <a:pt x="310" y="10"/>
                    </a:cubicBezTo>
                    <a:cubicBezTo>
                      <a:pt x="310" y="11"/>
                      <a:pt x="310" y="11"/>
                      <a:pt x="310" y="12"/>
                    </a:cubicBezTo>
                    <a:cubicBezTo>
                      <a:pt x="311" y="10"/>
                      <a:pt x="313" y="12"/>
                      <a:pt x="314" y="11"/>
                    </a:cubicBezTo>
                    <a:cubicBezTo>
                      <a:pt x="314" y="11"/>
                      <a:pt x="314" y="12"/>
                      <a:pt x="315" y="11"/>
                    </a:cubicBezTo>
                    <a:cubicBezTo>
                      <a:pt x="315" y="11"/>
                      <a:pt x="314" y="11"/>
                      <a:pt x="313" y="10"/>
                    </a:cubicBezTo>
                    <a:close/>
                    <a:moveTo>
                      <a:pt x="315" y="8"/>
                    </a:moveTo>
                    <a:cubicBezTo>
                      <a:pt x="315" y="8"/>
                      <a:pt x="315" y="8"/>
                      <a:pt x="315" y="8"/>
                    </a:cubicBezTo>
                    <a:cubicBezTo>
                      <a:pt x="315" y="8"/>
                      <a:pt x="315" y="8"/>
                      <a:pt x="315" y="8"/>
                    </a:cubicBezTo>
                    <a:cubicBezTo>
                      <a:pt x="315" y="8"/>
                      <a:pt x="315" y="8"/>
                      <a:pt x="315" y="8"/>
                    </a:cubicBezTo>
                    <a:cubicBezTo>
                      <a:pt x="315" y="8"/>
                      <a:pt x="315" y="8"/>
                      <a:pt x="316" y="8"/>
                    </a:cubicBezTo>
                    <a:cubicBezTo>
                      <a:pt x="315" y="8"/>
                      <a:pt x="315" y="8"/>
                      <a:pt x="315" y="8"/>
                    </a:cubicBezTo>
                    <a:close/>
                    <a:moveTo>
                      <a:pt x="315" y="8"/>
                    </a:moveTo>
                    <a:cubicBezTo>
                      <a:pt x="314" y="8"/>
                      <a:pt x="315" y="9"/>
                      <a:pt x="315" y="8"/>
                    </a:cubicBezTo>
                    <a:close/>
                    <a:moveTo>
                      <a:pt x="311" y="7"/>
                    </a:moveTo>
                    <a:cubicBezTo>
                      <a:pt x="311" y="7"/>
                      <a:pt x="311" y="7"/>
                      <a:pt x="311" y="7"/>
                    </a:cubicBezTo>
                    <a:close/>
                    <a:moveTo>
                      <a:pt x="309" y="7"/>
                    </a:moveTo>
                    <a:cubicBezTo>
                      <a:pt x="309" y="8"/>
                      <a:pt x="309" y="8"/>
                      <a:pt x="310" y="7"/>
                    </a:cubicBezTo>
                    <a:cubicBezTo>
                      <a:pt x="309" y="7"/>
                      <a:pt x="309" y="7"/>
                      <a:pt x="309" y="7"/>
                    </a:cubicBezTo>
                    <a:close/>
                    <a:moveTo>
                      <a:pt x="307" y="10"/>
                    </a:moveTo>
                    <a:cubicBezTo>
                      <a:pt x="307" y="10"/>
                      <a:pt x="307" y="10"/>
                      <a:pt x="307" y="10"/>
                    </a:cubicBezTo>
                    <a:close/>
                    <a:moveTo>
                      <a:pt x="304" y="10"/>
                    </a:moveTo>
                    <a:cubicBezTo>
                      <a:pt x="305" y="11"/>
                      <a:pt x="306" y="11"/>
                      <a:pt x="307" y="10"/>
                    </a:cubicBezTo>
                    <a:cubicBezTo>
                      <a:pt x="306" y="9"/>
                      <a:pt x="305" y="10"/>
                      <a:pt x="304" y="10"/>
                    </a:cubicBezTo>
                    <a:close/>
                    <a:moveTo>
                      <a:pt x="302" y="6"/>
                    </a:moveTo>
                    <a:cubicBezTo>
                      <a:pt x="301" y="7"/>
                      <a:pt x="302" y="8"/>
                      <a:pt x="302" y="7"/>
                    </a:cubicBezTo>
                    <a:cubicBezTo>
                      <a:pt x="302" y="7"/>
                      <a:pt x="302" y="7"/>
                      <a:pt x="302" y="6"/>
                    </a:cubicBezTo>
                    <a:close/>
                    <a:moveTo>
                      <a:pt x="287" y="19"/>
                    </a:moveTo>
                    <a:cubicBezTo>
                      <a:pt x="287" y="19"/>
                      <a:pt x="288" y="20"/>
                      <a:pt x="288" y="19"/>
                    </a:cubicBezTo>
                    <a:cubicBezTo>
                      <a:pt x="288" y="19"/>
                      <a:pt x="288" y="19"/>
                      <a:pt x="287" y="19"/>
                    </a:cubicBezTo>
                    <a:close/>
                    <a:moveTo>
                      <a:pt x="263" y="10"/>
                    </a:moveTo>
                    <a:cubicBezTo>
                      <a:pt x="263" y="10"/>
                      <a:pt x="262" y="10"/>
                      <a:pt x="262" y="10"/>
                    </a:cubicBezTo>
                    <a:cubicBezTo>
                      <a:pt x="262" y="10"/>
                      <a:pt x="263" y="10"/>
                      <a:pt x="263" y="10"/>
                    </a:cubicBezTo>
                    <a:close/>
                    <a:moveTo>
                      <a:pt x="261" y="9"/>
                    </a:moveTo>
                    <a:cubicBezTo>
                      <a:pt x="261" y="10"/>
                      <a:pt x="260" y="9"/>
                      <a:pt x="260" y="10"/>
                    </a:cubicBezTo>
                    <a:cubicBezTo>
                      <a:pt x="260" y="10"/>
                      <a:pt x="261" y="10"/>
                      <a:pt x="262" y="10"/>
                    </a:cubicBezTo>
                    <a:cubicBezTo>
                      <a:pt x="262" y="10"/>
                      <a:pt x="262" y="10"/>
                      <a:pt x="262" y="10"/>
                    </a:cubicBezTo>
                    <a:cubicBezTo>
                      <a:pt x="262" y="10"/>
                      <a:pt x="262" y="9"/>
                      <a:pt x="261" y="9"/>
                    </a:cubicBezTo>
                    <a:close/>
                    <a:moveTo>
                      <a:pt x="258" y="10"/>
                    </a:moveTo>
                    <a:cubicBezTo>
                      <a:pt x="257" y="9"/>
                      <a:pt x="259" y="10"/>
                      <a:pt x="258" y="10"/>
                    </a:cubicBezTo>
                    <a:close/>
                    <a:moveTo>
                      <a:pt x="249" y="10"/>
                    </a:moveTo>
                    <a:cubicBezTo>
                      <a:pt x="249" y="10"/>
                      <a:pt x="249" y="10"/>
                      <a:pt x="249" y="10"/>
                    </a:cubicBezTo>
                    <a:cubicBezTo>
                      <a:pt x="249" y="10"/>
                      <a:pt x="249" y="10"/>
                      <a:pt x="249" y="10"/>
                    </a:cubicBezTo>
                    <a:cubicBezTo>
                      <a:pt x="249" y="10"/>
                      <a:pt x="249" y="10"/>
                      <a:pt x="249" y="10"/>
                    </a:cubicBezTo>
                    <a:close/>
                    <a:moveTo>
                      <a:pt x="208" y="8"/>
                    </a:moveTo>
                    <a:cubicBezTo>
                      <a:pt x="209" y="8"/>
                      <a:pt x="208" y="9"/>
                      <a:pt x="208" y="8"/>
                    </a:cubicBezTo>
                    <a:close/>
                    <a:moveTo>
                      <a:pt x="163" y="27"/>
                    </a:moveTo>
                    <a:cubicBezTo>
                      <a:pt x="162" y="27"/>
                      <a:pt x="162" y="27"/>
                      <a:pt x="162" y="28"/>
                    </a:cubicBezTo>
                    <a:cubicBezTo>
                      <a:pt x="162" y="28"/>
                      <a:pt x="163" y="28"/>
                      <a:pt x="164" y="28"/>
                    </a:cubicBezTo>
                    <a:cubicBezTo>
                      <a:pt x="163" y="28"/>
                      <a:pt x="163" y="27"/>
                      <a:pt x="163" y="27"/>
                    </a:cubicBezTo>
                    <a:close/>
                    <a:moveTo>
                      <a:pt x="178" y="7"/>
                    </a:moveTo>
                    <a:cubicBezTo>
                      <a:pt x="178" y="7"/>
                      <a:pt x="179" y="8"/>
                      <a:pt x="178" y="7"/>
                    </a:cubicBezTo>
                    <a:close/>
                    <a:moveTo>
                      <a:pt x="160" y="27"/>
                    </a:moveTo>
                    <a:cubicBezTo>
                      <a:pt x="160" y="27"/>
                      <a:pt x="160" y="28"/>
                      <a:pt x="161" y="28"/>
                    </a:cubicBezTo>
                    <a:cubicBezTo>
                      <a:pt x="161" y="28"/>
                      <a:pt x="161" y="28"/>
                      <a:pt x="161" y="27"/>
                    </a:cubicBezTo>
                    <a:cubicBezTo>
                      <a:pt x="161" y="27"/>
                      <a:pt x="161" y="27"/>
                      <a:pt x="160" y="27"/>
                    </a:cubicBezTo>
                    <a:close/>
                    <a:moveTo>
                      <a:pt x="160" y="16"/>
                    </a:moveTo>
                    <a:cubicBezTo>
                      <a:pt x="160" y="16"/>
                      <a:pt x="160" y="16"/>
                      <a:pt x="160" y="16"/>
                    </a:cubicBezTo>
                    <a:cubicBezTo>
                      <a:pt x="160" y="16"/>
                      <a:pt x="160" y="16"/>
                      <a:pt x="160" y="16"/>
                    </a:cubicBezTo>
                    <a:close/>
                    <a:moveTo>
                      <a:pt x="159" y="16"/>
                    </a:moveTo>
                    <a:cubicBezTo>
                      <a:pt x="159" y="16"/>
                      <a:pt x="159" y="16"/>
                      <a:pt x="159" y="15"/>
                    </a:cubicBezTo>
                    <a:cubicBezTo>
                      <a:pt x="159" y="16"/>
                      <a:pt x="159" y="16"/>
                      <a:pt x="159" y="16"/>
                    </a:cubicBezTo>
                    <a:close/>
                    <a:moveTo>
                      <a:pt x="150" y="15"/>
                    </a:moveTo>
                    <a:cubicBezTo>
                      <a:pt x="150" y="15"/>
                      <a:pt x="149" y="15"/>
                      <a:pt x="149" y="16"/>
                    </a:cubicBezTo>
                    <a:cubicBezTo>
                      <a:pt x="149" y="16"/>
                      <a:pt x="149" y="16"/>
                      <a:pt x="149" y="16"/>
                    </a:cubicBezTo>
                    <a:cubicBezTo>
                      <a:pt x="149" y="16"/>
                      <a:pt x="150" y="16"/>
                      <a:pt x="150" y="15"/>
                    </a:cubicBezTo>
                    <a:close/>
                    <a:moveTo>
                      <a:pt x="147" y="14"/>
                    </a:moveTo>
                    <a:cubicBezTo>
                      <a:pt x="148" y="15"/>
                      <a:pt x="148" y="15"/>
                      <a:pt x="148" y="15"/>
                    </a:cubicBezTo>
                    <a:cubicBezTo>
                      <a:pt x="148" y="15"/>
                      <a:pt x="148" y="14"/>
                      <a:pt x="147" y="14"/>
                    </a:cubicBezTo>
                    <a:close/>
                    <a:moveTo>
                      <a:pt x="146" y="14"/>
                    </a:moveTo>
                    <a:cubicBezTo>
                      <a:pt x="146" y="14"/>
                      <a:pt x="146" y="15"/>
                      <a:pt x="146" y="14"/>
                    </a:cubicBezTo>
                    <a:cubicBezTo>
                      <a:pt x="146" y="14"/>
                      <a:pt x="146" y="14"/>
                      <a:pt x="146" y="14"/>
                    </a:cubicBezTo>
                    <a:close/>
                    <a:moveTo>
                      <a:pt x="134" y="25"/>
                    </a:moveTo>
                    <a:cubicBezTo>
                      <a:pt x="134" y="25"/>
                      <a:pt x="134" y="25"/>
                      <a:pt x="134" y="25"/>
                    </a:cubicBezTo>
                    <a:close/>
                    <a:moveTo>
                      <a:pt x="135" y="13"/>
                    </a:moveTo>
                    <a:cubicBezTo>
                      <a:pt x="136" y="13"/>
                      <a:pt x="135" y="13"/>
                      <a:pt x="135" y="13"/>
                    </a:cubicBezTo>
                    <a:close/>
                    <a:moveTo>
                      <a:pt x="134" y="12"/>
                    </a:moveTo>
                    <a:cubicBezTo>
                      <a:pt x="133" y="12"/>
                      <a:pt x="133" y="12"/>
                      <a:pt x="133" y="12"/>
                    </a:cubicBezTo>
                    <a:cubicBezTo>
                      <a:pt x="133" y="13"/>
                      <a:pt x="133" y="13"/>
                      <a:pt x="134" y="12"/>
                    </a:cubicBezTo>
                    <a:close/>
                    <a:moveTo>
                      <a:pt x="132" y="12"/>
                    </a:moveTo>
                    <a:cubicBezTo>
                      <a:pt x="132" y="12"/>
                      <a:pt x="133" y="13"/>
                      <a:pt x="133" y="12"/>
                    </a:cubicBezTo>
                    <a:cubicBezTo>
                      <a:pt x="133" y="12"/>
                      <a:pt x="132" y="12"/>
                      <a:pt x="132" y="12"/>
                    </a:cubicBezTo>
                    <a:close/>
                    <a:moveTo>
                      <a:pt x="121" y="23"/>
                    </a:moveTo>
                    <a:cubicBezTo>
                      <a:pt x="120" y="23"/>
                      <a:pt x="121" y="23"/>
                      <a:pt x="121" y="23"/>
                    </a:cubicBezTo>
                    <a:close/>
                    <a:moveTo>
                      <a:pt x="128" y="12"/>
                    </a:moveTo>
                    <a:cubicBezTo>
                      <a:pt x="129" y="12"/>
                      <a:pt x="129" y="12"/>
                      <a:pt x="129" y="12"/>
                    </a:cubicBezTo>
                    <a:cubicBezTo>
                      <a:pt x="129" y="12"/>
                      <a:pt x="129" y="12"/>
                      <a:pt x="128" y="12"/>
                    </a:cubicBezTo>
                    <a:close/>
                    <a:moveTo>
                      <a:pt x="127" y="12"/>
                    </a:moveTo>
                    <a:cubicBezTo>
                      <a:pt x="127" y="12"/>
                      <a:pt x="128" y="12"/>
                      <a:pt x="128" y="12"/>
                    </a:cubicBezTo>
                    <a:cubicBezTo>
                      <a:pt x="128" y="11"/>
                      <a:pt x="127" y="11"/>
                      <a:pt x="127" y="12"/>
                    </a:cubicBezTo>
                    <a:close/>
                    <a:moveTo>
                      <a:pt x="126" y="12"/>
                    </a:moveTo>
                    <a:cubicBezTo>
                      <a:pt x="126" y="12"/>
                      <a:pt x="126" y="12"/>
                      <a:pt x="126" y="12"/>
                    </a:cubicBezTo>
                    <a:close/>
                    <a:moveTo>
                      <a:pt x="124" y="12"/>
                    </a:moveTo>
                    <a:cubicBezTo>
                      <a:pt x="124" y="12"/>
                      <a:pt x="124" y="12"/>
                      <a:pt x="124" y="12"/>
                    </a:cubicBezTo>
                    <a:cubicBezTo>
                      <a:pt x="124" y="12"/>
                      <a:pt x="125" y="12"/>
                      <a:pt x="125" y="11"/>
                    </a:cubicBezTo>
                    <a:cubicBezTo>
                      <a:pt x="124" y="12"/>
                      <a:pt x="124" y="12"/>
                      <a:pt x="124" y="12"/>
                    </a:cubicBezTo>
                    <a:close/>
                    <a:moveTo>
                      <a:pt x="123" y="11"/>
                    </a:moveTo>
                    <a:cubicBezTo>
                      <a:pt x="123" y="11"/>
                      <a:pt x="122" y="11"/>
                      <a:pt x="122" y="12"/>
                    </a:cubicBezTo>
                    <a:cubicBezTo>
                      <a:pt x="123" y="12"/>
                      <a:pt x="123" y="11"/>
                      <a:pt x="123" y="11"/>
                    </a:cubicBezTo>
                    <a:close/>
                    <a:moveTo>
                      <a:pt x="121" y="11"/>
                    </a:moveTo>
                    <a:cubicBezTo>
                      <a:pt x="121" y="12"/>
                      <a:pt x="121" y="12"/>
                      <a:pt x="121" y="11"/>
                    </a:cubicBezTo>
                    <a:cubicBezTo>
                      <a:pt x="121" y="11"/>
                      <a:pt x="121" y="11"/>
                      <a:pt x="121" y="11"/>
                    </a:cubicBezTo>
                    <a:close/>
                    <a:moveTo>
                      <a:pt x="119" y="10"/>
                    </a:moveTo>
                    <a:cubicBezTo>
                      <a:pt x="119" y="11"/>
                      <a:pt x="118" y="11"/>
                      <a:pt x="118" y="11"/>
                    </a:cubicBezTo>
                    <a:cubicBezTo>
                      <a:pt x="118" y="11"/>
                      <a:pt x="119" y="11"/>
                      <a:pt x="119" y="11"/>
                    </a:cubicBezTo>
                    <a:cubicBezTo>
                      <a:pt x="119" y="11"/>
                      <a:pt x="119" y="11"/>
                      <a:pt x="119" y="10"/>
                    </a:cubicBezTo>
                    <a:close/>
                    <a:moveTo>
                      <a:pt x="120" y="8"/>
                    </a:moveTo>
                    <a:cubicBezTo>
                      <a:pt x="119" y="8"/>
                      <a:pt x="120" y="9"/>
                      <a:pt x="120" y="9"/>
                    </a:cubicBezTo>
                    <a:cubicBezTo>
                      <a:pt x="120" y="9"/>
                      <a:pt x="120" y="8"/>
                      <a:pt x="120" y="8"/>
                    </a:cubicBezTo>
                    <a:close/>
                    <a:moveTo>
                      <a:pt x="120" y="6"/>
                    </a:moveTo>
                    <a:cubicBezTo>
                      <a:pt x="120" y="6"/>
                      <a:pt x="120" y="7"/>
                      <a:pt x="120" y="7"/>
                    </a:cubicBezTo>
                    <a:cubicBezTo>
                      <a:pt x="120" y="7"/>
                      <a:pt x="120" y="7"/>
                      <a:pt x="121" y="7"/>
                    </a:cubicBezTo>
                    <a:cubicBezTo>
                      <a:pt x="121" y="7"/>
                      <a:pt x="121" y="7"/>
                      <a:pt x="121" y="7"/>
                    </a:cubicBezTo>
                    <a:cubicBezTo>
                      <a:pt x="121" y="6"/>
                      <a:pt x="120" y="6"/>
                      <a:pt x="120" y="6"/>
                    </a:cubicBezTo>
                    <a:close/>
                    <a:moveTo>
                      <a:pt x="117" y="8"/>
                    </a:moveTo>
                    <a:cubicBezTo>
                      <a:pt x="116" y="8"/>
                      <a:pt x="116" y="8"/>
                      <a:pt x="115" y="8"/>
                    </a:cubicBezTo>
                    <a:cubicBezTo>
                      <a:pt x="115" y="7"/>
                      <a:pt x="115" y="7"/>
                      <a:pt x="114" y="7"/>
                    </a:cubicBezTo>
                    <a:cubicBezTo>
                      <a:pt x="114" y="7"/>
                      <a:pt x="114" y="8"/>
                      <a:pt x="114" y="8"/>
                    </a:cubicBezTo>
                    <a:cubicBezTo>
                      <a:pt x="116" y="10"/>
                      <a:pt x="117" y="8"/>
                      <a:pt x="119" y="9"/>
                    </a:cubicBezTo>
                    <a:cubicBezTo>
                      <a:pt x="119" y="8"/>
                      <a:pt x="119" y="7"/>
                      <a:pt x="118" y="8"/>
                    </a:cubicBezTo>
                    <a:cubicBezTo>
                      <a:pt x="118" y="8"/>
                      <a:pt x="118" y="8"/>
                      <a:pt x="118" y="8"/>
                    </a:cubicBezTo>
                    <a:cubicBezTo>
                      <a:pt x="117" y="9"/>
                      <a:pt x="117" y="7"/>
                      <a:pt x="117" y="8"/>
                    </a:cubicBezTo>
                    <a:cubicBezTo>
                      <a:pt x="117" y="8"/>
                      <a:pt x="117" y="8"/>
                      <a:pt x="117" y="8"/>
                    </a:cubicBezTo>
                    <a:close/>
                    <a:moveTo>
                      <a:pt x="117" y="11"/>
                    </a:moveTo>
                    <a:cubicBezTo>
                      <a:pt x="117" y="11"/>
                      <a:pt x="117" y="11"/>
                      <a:pt x="117" y="11"/>
                    </a:cubicBezTo>
                    <a:close/>
                    <a:moveTo>
                      <a:pt x="116" y="10"/>
                    </a:moveTo>
                    <a:cubicBezTo>
                      <a:pt x="115" y="11"/>
                      <a:pt x="116" y="11"/>
                      <a:pt x="116" y="11"/>
                    </a:cubicBezTo>
                    <a:cubicBezTo>
                      <a:pt x="116" y="11"/>
                      <a:pt x="116" y="10"/>
                      <a:pt x="116" y="10"/>
                    </a:cubicBezTo>
                    <a:close/>
                    <a:moveTo>
                      <a:pt x="113" y="10"/>
                    </a:moveTo>
                    <a:cubicBezTo>
                      <a:pt x="114" y="11"/>
                      <a:pt x="114" y="11"/>
                      <a:pt x="114" y="11"/>
                    </a:cubicBezTo>
                    <a:cubicBezTo>
                      <a:pt x="114" y="11"/>
                      <a:pt x="113" y="10"/>
                      <a:pt x="113" y="10"/>
                    </a:cubicBezTo>
                    <a:close/>
                    <a:moveTo>
                      <a:pt x="116" y="7"/>
                    </a:moveTo>
                    <a:cubicBezTo>
                      <a:pt x="116" y="8"/>
                      <a:pt x="116" y="8"/>
                      <a:pt x="117" y="8"/>
                    </a:cubicBezTo>
                    <a:cubicBezTo>
                      <a:pt x="116" y="7"/>
                      <a:pt x="116" y="7"/>
                      <a:pt x="116" y="7"/>
                    </a:cubicBezTo>
                    <a:close/>
                    <a:moveTo>
                      <a:pt x="114" y="10"/>
                    </a:moveTo>
                    <a:cubicBezTo>
                      <a:pt x="114" y="10"/>
                      <a:pt x="114" y="10"/>
                      <a:pt x="114" y="10"/>
                    </a:cubicBezTo>
                    <a:cubicBezTo>
                      <a:pt x="114" y="10"/>
                      <a:pt x="114" y="10"/>
                      <a:pt x="114" y="10"/>
                    </a:cubicBezTo>
                    <a:close/>
                    <a:moveTo>
                      <a:pt x="112" y="6"/>
                    </a:moveTo>
                    <a:cubicBezTo>
                      <a:pt x="112" y="7"/>
                      <a:pt x="112" y="6"/>
                      <a:pt x="112" y="6"/>
                    </a:cubicBezTo>
                    <a:cubicBezTo>
                      <a:pt x="111" y="7"/>
                      <a:pt x="112" y="8"/>
                      <a:pt x="111" y="8"/>
                    </a:cubicBezTo>
                    <a:cubicBezTo>
                      <a:pt x="112" y="8"/>
                      <a:pt x="112" y="8"/>
                      <a:pt x="113" y="8"/>
                    </a:cubicBezTo>
                    <a:cubicBezTo>
                      <a:pt x="113" y="7"/>
                      <a:pt x="113" y="7"/>
                      <a:pt x="112" y="6"/>
                    </a:cubicBezTo>
                    <a:close/>
                    <a:moveTo>
                      <a:pt x="110" y="10"/>
                    </a:moveTo>
                    <a:cubicBezTo>
                      <a:pt x="110" y="9"/>
                      <a:pt x="111" y="10"/>
                      <a:pt x="110" y="10"/>
                    </a:cubicBezTo>
                    <a:close/>
                    <a:moveTo>
                      <a:pt x="109" y="9"/>
                    </a:moveTo>
                    <a:cubicBezTo>
                      <a:pt x="109" y="10"/>
                      <a:pt x="110" y="10"/>
                      <a:pt x="110" y="10"/>
                    </a:cubicBezTo>
                    <a:cubicBezTo>
                      <a:pt x="109" y="9"/>
                      <a:pt x="109" y="9"/>
                      <a:pt x="109" y="9"/>
                    </a:cubicBezTo>
                    <a:close/>
                    <a:moveTo>
                      <a:pt x="110" y="6"/>
                    </a:moveTo>
                    <a:cubicBezTo>
                      <a:pt x="109" y="7"/>
                      <a:pt x="110" y="8"/>
                      <a:pt x="110" y="7"/>
                    </a:cubicBezTo>
                    <a:cubicBezTo>
                      <a:pt x="111" y="7"/>
                      <a:pt x="110" y="6"/>
                      <a:pt x="110" y="6"/>
                    </a:cubicBezTo>
                    <a:close/>
                    <a:moveTo>
                      <a:pt x="106" y="11"/>
                    </a:moveTo>
                    <a:cubicBezTo>
                      <a:pt x="106" y="11"/>
                      <a:pt x="106" y="11"/>
                      <a:pt x="105" y="11"/>
                    </a:cubicBezTo>
                    <a:cubicBezTo>
                      <a:pt x="106" y="11"/>
                      <a:pt x="106" y="11"/>
                      <a:pt x="106" y="11"/>
                    </a:cubicBezTo>
                    <a:cubicBezTo>
                      <a:pt x="106" y="11"/>
                      <a:pt x="106" y="11"/>
                      <a:pt x="106" y="11"/>
                    </a:cubicBezTo>
                    <a:cubicBezTo>
                      <a:pt x="106" y="11"/>
                      <a:pt x="106" y="11"/>
                      <a:pt x="106" y="11"/>
                    </a:cubicBezTo>
                    <a:close/>
                    <a:moveTo>
                      <a:pt x="108" y="8"/>
                    </a:moveTo>
                    <a:cubicBezTo>
                      <a:pt x="109" y="7"/>
                      <a:pt x="109" y="7"/>
                      <a:pt x="108" y="6"/>
                    </a:cubicBezTo>
                    <a:cubicBezTo>
                      <a:pt x="108" y="7"/>
                      <a:pt x="108" y="6"/>
                      <a:pt x="107" y="6"/>
                    </a:cubicBezTo>
                    <a:cubicBezTo>
                      <a:pt x="108" y="7"/>
                      <a:pt x="108" y="8"/>
                      <a:pt x="108" y="8"/>
                    </a:cubicBezTo>
                    <a:close/>
                    <a:moveTo>
                      <a:pt x="107" y="10"/>
                    </a:moveTo>
                    <a:cubicBezTo>
                      <a:pt x="106" y="9"/>
                      <a:pt x="107" y="10"/>
                      <a:pt x="107" y="10"/>
                    </a:cubicBezTo>
                    <a:close/>
                    <a:moveTo>
                      <a:pt x="105" y="11"/>
                    </a:moveTo>
                    <a:cubicBezTo>
                      <a:pt x="105" y="11"/>
                      <a:pt x="105" y="11"/>
                      <a:pt x="105" y="11"/>
                    </a:cubicBezTo>
                    <a:cubicBezTo>
                      <a:pt x="105" y="11"/>
                      <a:pt x="105" y="11"/>
                      <a:pt x="105" y="11"/>
                    </a:cubicBezTo>
                    <a:cubicBezTo>
                      <a:pt x="105" y="11"/>
                      <a:pt x="105" y="11"/>
                      <a:pt x="105" y="11"/>
                    </a:cubicBezTo>
                    <a:close/>
                    <a:moveTo>
                      <a:pt x="104" y="11"/>
                    </a:moveTo>
                    <a:cubicBezTo>
                      <a:pt x="104" y="11"/>
                      <a:pt x="104" y="11"/>
                      <a:pt x="105" y="11"/>
                    </a:cubicBezTo>
                    <a:cubicBezTo>
                      <a:pt x="104" y="11"/>
                      <a:pt x="104" y="11"/>
                      <a:pt x="104" y="11"/>
                    </a:cubicBezTo>
                    <a:close/>
                    <a:moveTo>
                      <a:pt x="107" y="7"/>
                    </a:moveTo>
                    <a:cubicBezTo>
                      <a:pt x="106" y="7"/>
                      <a:pt x="106" y="7"/>
                      <a:pt x="106" y="7"/>
                    </a:cubicBezTo>
                    <a:cubicBezTo>
                      <a:pt x="106" y="7"/>
                      <a:pt x="106" y="8"/>
                      <a:pt x="106" y="8"/>
                    </a:cubicBezTo>
                    <a:cubicBezTo>
                      <a:pt x="107" y="7"/>
                      <a:pt x="107" y="7"/>
                      <a:pt x="107" y="7"/>
                    </a:cubicBezTo>
                    <a:close/>
                    <a:moveTo>
                      <a:pt x="103" y="9"/>
                    </a:moveTo>
                    <a:cubicBezTo>
                      <a:pt x="103" y="8"/>
                      <a:pt x="103" y="9"/>
                      <a:pt x="103" y="9"/>
                    </a:cubicBezTo>
                    <a:close/>
                    <a:moveTo>
                      <a:pt x="101" y="10"/>
                    </a:moveTo>
                    <a:cubicBezTo>
                      <a:pt x="101" y="10"/>
                      <a:pt x="102" y="11"/>
                      <a:pt x="102" y="11"/>
                    </a:cubicBezTo>
                    <a:cubicBezTo>
                      <a:pt x="102" y="10"/>
                      <a:pt x="102" y="10"/>
                      <a:pt x="101" y="10"/>
                    </a:cubicBezTo>
                    <a:close/>
                    <a:moveTo>
                      <a:pt x="102" y="9"/>
                    </a:moveTo>
                    <a:cubicBezTo>
                      <a:pt x="102" y="9"/>
                      <a:pt x="101" y="9"/>
                      <a:pt x="101" y="9"/>
                    </a:cubicBezTo>
                    <a:cubicBezTo>
                      <a:pt x="101" y="9"/>
                      <a:pt x="102" y="9"/>
                      <a:pt x="102" y="9"/>
                    </a:cubicBezTo>
                    <a:cubicBezTo>
                      <a:pt x="102" y="9"/>
                      <a:pt x="102" y="9"/>
                      <a:pt x="102" y="9"/>
                    </a:cubicBezTo>
                    <a:cubicBezTo>
                      <a:pt x="102" y="9"/>
                      <a:pt x="102" y="9"/>
                      <a:pt x="102" y="9"/>
                    </a:cubicBezTo>
                    <a:close/>
                    <a:moveTo>
                      <a:pt x="88" y="17"/>
                    </a:moveTo>
                    <a:cubicBezTo>
                      <a:pt x="88" y="17"/>
                      <a:pt x="88" y="17"/>
                      <a:pt x="89" y="17"/>
                    </a:cubicBezTo>
                    <a:cubicBezTo>
                      <a:pt x="89" y="17"/>
                      <a:pt x="88" y="16"/>
                      <a:pt x="88" y="17"/>
                    </a:cubicBezTo>
                    <a:close/>
                    <a:moveTo>
                      <a:pt x="81" y="17"/>
                    </a:moveTo>
                    <a:cubicBezTo>
                      <a:pt x="82" y="18"/>
                      <a:pt x="85" y="19"/>
                      <a:pt x="87" y="18"/>
                    </a:cubicBezTo>
                    <a:cubicBezTo>
                      <a:pt x="85" y="16"/>
                      <a:pt x="83" y="17"/>
                      <a:pt x="81" y="17"/>
                    </a:cubicBezTo>
                    <a:close/>
                    <a:moveTo>
                      <a:pt x="85" y="16"/>
                    </a:moveTo>
                    <a:cubicBezTo>
                      <a:pt x="85" y="16"/>
                      <a:pt x="86" y="17"/>
                      <a:pt x="86" y="16"/>
                    </a:cubicBezTo>
                    <a:cubicBezTo>
                      <a:pt x="86" y="16"/>
                      <a:pt x="85" y="16"/>
                      <a:pt x="85" y="16"/>
                    </a:cubicBezTo>
                    <a:close/>
                    <a:moveTo>
                      <a:pt x="93" y="7"/>
                    </a:moveTo>
                    <a:cubicBezTo>
                      <a:pt x="92" y="6"/>
                      <a:pt x="93" y="7"/>
                      <a:pt x="93" y="7"/>
                    </a:cubicBezTo>
                    <a:close/>
                  </a:path>
                </a:pathLst>
              </a:custGeom>
              <a:blipFill dpi="0" rotWithShape="1">
                <a:blip r:embed="rId2"/>
                <a:srcRect/>
                <a:stretch>
                  <a:fillRect l="-1000" r="-2000"/>
                </a:stretch>
              </a:blipFill>
              <a:ln>
                <a:noFill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E5F9EB05-2277-4FE6-851D-C53FEE559CE3}"/>
                  </a:ext>
                </a:extLst>
              </p:cNvPr>
              <p:cNvSpPr txBox="1"/>
              <p:nvPr/>
            </p:nvSpPr>
            <p:spPr>
              <a:xfrm>
                <a:off x="1808531" y="3566802"/>
                <a:ext cx="58541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800" dirty="0">
                    <a:solidFill>
                      <a:schemeClr val="bg1"/>
                    </a:solidFill>
                    <a:cs typeface="+mn-ea"/>
                    <a:sym typeface="+mn-lt"/>
                  </a:rPr>
                  <a:t>02</a:t>
                </a:r>
                <a:endParaRPr lang="zh-CN" altLang="en-US" sz="2800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3B2D76FB-FBF5-448B-BE44-116D1AE8A6D4}"/>
                </a:ext>
              </a:extLst>
            </p:cNvPr>
            <p:cNvSpPr txBox="1"/>
            <p:nvPr/>
          </p:nvSpPr>
          <p:spPr>
            <a:xfrm>
              <a:off x="2926060" y="3429000"/>
              <a:ext cx="8871724" cy="6640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800" spc="3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最坏情况：</a:t>
              </a:r>
              <a:r>
                <a:rPr lang="en-US" altLang="zh-CN" sz="2800" dirty="0"/>
                <a:t> </a:t>
              </a:r>
              <a:r>
                <a:rPr lang="el-GR" altLang="zh-CN" sz="2800" dirty="0"/>
                <a:t>Ο (</a:t>
              </a:r>
              <a:r>
                <a:rPr lang="en-US" altLang="zh-CN" sz="2800" dirty="0"/>
                <a:t>n^2)</a:t>
              </a:r>
              <a:endParaRPr lang="en-US" altLang="zh-CN" sz="2800" spc="3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DFBC720E-7172-4093-A3B3-CC27836C4E8E}"/>
              </a:ext>
            </a:extLst>
          </p:cNvPr>
          <p:cNvGrpSpPr/>
          <p:nvPr/>
        </p:nvGrpSpPr>
        <p:grpSpPr>
          <a:xfrm>
            <a:off x="7246540" y="448306"/>
            <a:ext cx="4149915" cy="952448"/>
            <a:chOff x="7246540" y="448306"/>
            <a:chExt cx="4149915" cy="952448"/>
          </a:xfrm>
        </p:grpSpPr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B78251A3-AF6D-4127-8FE6-6731183CC7B0}"/>
                </a:ext>
              </a:extLst>
            </p:cNvPr>
            <p:cNvSpPr txBox="1"/>
            <p:nvPr/>
          </p:nvSpPr>
          <p:spPr>
            <a:xfrm>
              <a:off x="7438170" y="586397"/>
              <a:ext cx="395828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方正悬针篆变" panose="02000000000000000000" pitchFamily="2" charset="-122"/>
                  <a:ea typeface="方正悬针篆变" panose="02000000000000000000" pitchFamily="2" charset="-122"/>
                  <a:cs typeface="+mn-ea"/>
                  <a:sym typeface="+mn-lt"/>
                </a:rPr>
                <a:t>时间复杂度分析</a:t>
              </a:r>
            </a:p>
          </p:txBody>
        </p:sp>
        <p:pic>
          <p:nvPicPr>
            <p:cNvPr id="24" name="图片 23">
              <a:extLst>
                <a:ext uri="{FF2B5EF4-FFF2-40B4-BE49-F238E27FC236}">
                  <a16:creationId xmlns:a16="http://schemas.microsoft.com/office/drawing/2014/main" id="{816DDE19-FB88-4F07-ADAF-2855F7FCFBB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46540" y="908720"/>
              <a:ext cx="1504170" cy="492034"/>
            </a:xfrm>
            <a:prstGeom prst="rect">
              <a:avLst/>
            </a:prstGeom>
          </p:spPr>
        </p:pic>
        <p:pic>
          <p:nvPicPr>
            <p:cNvPr id="25" name="图片 24">
              <a:extLst>
                <a:ext uri="{FF2B5EF4-FFF2-40B4-BE49-F238E27FC236}">
                  <a16:creationId xmlns:a16="http://schemas.microsoft.com/office/drawing/2014/main" id="{A19E78A2-D87B-4782-A6AF-35F7E440317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9892285" y="448306"/>
              <a:ext cx="1504170" cy="492034"/>
            </a:xfrm>
            <a:prstGeom prst="rect">
              <a:avLst/>
            </a:prstGeom>
          </p:spPr>
        </p:pic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C2274BF6-81D4-461B-BB2F-FDC77F867DFA}"/>
              </a:ext>
            </a:extLst>
          </p:cNvPr>
          <p:cNvSpPr txBox="1"/>
          <p:nvPr/>
        </p:nvSpPr>
        <p:spPr>
          <a:xfrm>
            <a:off x="1269112" y="734645"/>
            <a:ext cx="24416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dirty="0"/>
              <a:t>快速排序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DB7A688-4E50-402B-BDC9-91DEA57196A8}"/>
              </a:ext>
            </a:extLst>
          </p:cNvPr>
          <p:cNvSpPr txBox="1"/>
          <p:nvPr/>
        </p:nvSpPr>
        <p:spPr>
          <a:xfrm>
            <a:off x="333772" y="4563053"/>
            <a:ext cx="1172628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快速排序的基本思想是：</a:t>
            </a:r>
            <a:endParaRPr lang="en-US" altLang="zh-CN" dirty="0"/>
          </a:p>
          <a:p>
            <a:r>
              <a:rPr lang="zh-CN" altLang="en-US" dirty="0"/>
              <a:t>快速排序是对冒泡排序的一种本质改进。它的基本思想是通过一趟扫描后，使得排序序列的长度能大幅度地减少。</a:t>
            </a:r>
            <a:endParaRPr lang="en-US" altLang="zh-CN" dirty="0"/>
          </a:p>
          <a:p>
            <a:r>
              <a:rPr lang="zh-CN" altLang="en-US" dirty="0"/>
              <a:t>在冒泡排序中，一次扫描只能确保最大数值的数移到正确位置，而待排序序列的长度可能只减少</a:t>
            </a:r>
            <a:r>
              <a:rPr lang="en-US" altLang="zh-CN" dirty="0"/>
              <a:t>1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dirty="0"/>
              <a:t>快速排序通过一趟扫描，就能确保某个数（以它为基准点吧）的左边各数都比它小，右边各数都比它大。</a:t>
            </a:r>
            <a:endParaRPr lang="en-US" altLang="zh-CN" dirty="0"/>
          </a:p>
          <a:p>
            <a:r>
              <a:rPr lang="zh-CN" altLang="en-US" dirty="0"/>
              <a:t>然后又用同样的方法处理它左右两边的数，直到基准点的左右只有一个元素为止。  </a:t>
            </a:r>
            <a:endParaRPr lang="en-US" altLang="zh-CN" dirty="0"/>
          </a:p>
          <a:p>
            <a:r>
              <a:rPr lang="zh-CN" altLang="en-US" dirty="0"/>
              <a:t> 快速排序是不稳定的，最理想情况算法时间复杂度</a:t>
            </a:r>
            <a:r>
              <a:rPr lang="en-US" altLang="zh-CN" dirty="0"/>
              <a:t>O(nlog2n)</a:t>
            </a:r>
            <a:r>
              <a:rPr lang="zh-CN" altLang="en-US" dirty="0"/>
              <a:t>，最坏</a:t>
            </a:r>
            <a:r>
              <a:rPr lang="en-US" altLang="zh-CN" dirty="0"/>
              <a:t>O(n ^2)</a:t>
            </a:r>
            <a:r>
              <a:rPr lang="zh-CN" altLang="en-US" dirty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3374989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4105C88D-9134-45C1-9B0B-D825549EAC6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3" t="1596" r="1625" b="1143"/>
          <a:stretch/>
        </p:blipFill>
        <p:spPr>
          <a:xfrm>
            <a:off x="2056605" y="556856"/>
            <a:ext cx="2880318" cy="3811884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7AEF1605-0F53-4050-9A84-F5FC285135D1}"/>
              </a:ext>
            </a:extLst>
          </p:cNvPr>
          <p:cNvSpPr/>
          <p:nvPr/>
        </p:nvSpPr>
        <p:spPr>
          <a:xfrm rot="9246150">
            <a:off x="-1257791" y="-1133914"/>
            <a:ext cx="6552182" cy="2791631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8" name="斜纹 7">
            <a:extLst>
              <a:ext uri="{FF2B5EF4-FFF2-40B4-BE49-F238E27FC236}">
                <a16:creationId xmlns:a16="http://schemas.microsoft.com/office/drawing/2014/main" id="{7891D19F-854E-4AFD-84F3-9F1918A7BA67}"/>
              </a:ext>
            </a:extLst>
          </p:cNvPr>
          <p:cNvSpPr/>
          <p:nvPr/>
        </p:nvSpPr>
        <p:spPr>
          <a:xfrm>
            <a:off x="0" y="0"/>
            <a:ext cx="5086300" cy="2492896"/>
          </a:xfrm>
          <a:prstGeom prst="diagStripe">
            <a:avLst/>
          </a:prstGeom>
          <a:blipFill>
            <a:blip r:embed="rId3"/>
            <a:stretch>
              <a:fillRect l="-16273" r="-1627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9" name="斜纹 8">
            <a:extLst>
              <a:ext uri="{FF2B5EF4-FFF2-40B4-BE49-F238E27FC236}">
                <a16:creationId xmlns:a16="http://schemas.microsoft.com/office/drawing/2014/main" id="{23B3A9FD-E59B-4020-BDEF-FFF47FE1A68C}"/>
              </a:ext>
            </a:extLst>
          </p:cNvPr>
          <p:cNvSpPr/>
          <p:nvPr/>
        </p:nvSpPr>
        <p:spPr>
          <a:xfrm flipH="1">
            <a:off x="8804449" y="4368740"/>
            <a:ext cx="3384376" cy="1658749"/>
          </a:xfrm>
          <a:prstGeom prst="diagStripe">
            <a:avLst/>
          </a:prstGeom>
          <a:blipFill>
            <a:blip r:embed="rId3"/>
            <a:stretch>
              <a:fillRect l="-16273" r="-1627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4095E25-F75B-4BE0-9939-8BAD919CAAF5}"/>
              </a:ext>
            </a:extLst>
          </p:cNvPr>
          <p:cNvSpPr txBox="1"/>
          <p:nvPr/>
        </p:nvSpPr>
        <p:spPr>
          <a:xfrm>
            <a:off x="5215053" y="1123300"/>
            <a:ext cx="6633819" cy="3245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  <a:spcAft>
                <a:spcPts val="200"/>
              </a:spcAft>
            </a:pP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&lt; 1 &gt;</a:t>
            </a:r>
          </a:p>
          <a:p>
            <a:pPr algn="ctr">
              <a:lnSpc>
                <a:spcPct val="130000"/>
              </a:lnSpc>
              <a:spcAft>
                <a:spcPts val="200"/>
              </a:spcAft>
            </a:pP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总统及国务卿等官员与达赖喇嘛保持了直接的接触</a:t>
            </a:r>
            <a:endParaRPr lang="en-US" altLang="zh-CN" b="1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  <a:p>
            <a:pPr algn="ctr">
              <a:lnSpc>
                <a:spcPct val="130000"/>
              </a:lnSpc>
              <a:spcAft>
                <a:spcPts val="200"/>
              </a:spcAft>
            </a:pP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帮助培养西藏分裂分子</a:t>
            </a:r>
            <a:endParaRPr lang="en-US" altLang="zh-CN" b="1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  <a:p>
            <a:pPr algn="ctr">
              <a:lnSpc>
                <a:spcPct val="130000"/>
              </a:lnSpc>
              <a:spcAft>
                <a:spcPts val="200"/>
              </a:spcAft>
            </a:pP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&lt; 2 &gt;</a:t>
            </a:r>
          </a:p>
          <a:p>
            <a:pPr algn="ctr">
              <a:lnSpc>
                <a:spcPct val="130000"/>
              </a:lnSpc>
              <a:spcAft>
                <a:spcPts val="400"/>
              </a:spcAft>
            </a:pP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美国继续对达赖喇嘛及西藏分裂组织提供经济资助</a:t>
            </a:r>
          </a:p>
          <a:p>
            <a:pPr algn="ctr">
              <a:lnSpc>
                <a:spcPct val="130000"/>
              </a:lnSpc>
            </a:pPr>
            <a:r>
              <a:rPr lang="zh-CN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将</a:t>
            </a:r>
            <a:r>
              <a:rPr lang="en-US" altLang="zh-CN" sz="15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133</a:t>
            </a:r>
            <a:r>
              <a:rPr lang="zh-CN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名分裂分子带到美国接受宣传及准军事技术等的训练</a:t>
            </a:r>
            <a:endParaRPr lang="en-US" altLang="zh-CN" sz="15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继续给予达赖喇嘛及其随从经济资助</a:t>
            </a:r>
            <a:endParaRPr lang="en-US" altLang="zh-CN" sz="15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支持在纽约和日内瓦建立“西藏机构” </a:t>
            </a:r>
            <a:r>
              <a:rPr lang="en-US" altLang="zh-CN" sz="15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(Tibet House)</a:t>
            </a:r>
          </a:p>
          <a:p>
            <a:pPr algn="ctr">
              <a:lnSpc>
                <a:spcPct val="130000"/>
              </a:lnSpc>
            </a:pPr>
            <a:r>
              <a:rPr lang="zh-CN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使其成为达赖喇嘛的一个非官方代表机构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CAABE902-65EA-4599-9010-A62030ACC73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9" t="34067" r="-689" b="11322"/>
          <a:stretch/>
        </p:blipFill>
        <p:spPr>
          <a:xfrm>
            <a:off x="259084" y="4368740"/>
            <a:ext cx="3168352" cy="2304190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0D8FA810-EB91-4FCA-8B91-9B503E9D9D1B}"/>
              </a:ext>
            </a:extLst>
          </p:cNvPr>
          <p:cNvSpPr txBox="1"/>
          <p:nvPr/>
        </p:nvSpPr>
        <p:spPr>
          <a:xfrm>
            <a:off x="3607115" y="4587744"/>
            <a:ext cx="8197965" cy="20851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300"/>
              </a:spcAft>
            </a:pPr>
            <a:r>
              <a:rPr lang="en-US" altLang="zh-CN" sz="1400" dirty="0">
                <a:solidFill>
                  <a:schemeClr val="accent1">
                    <a:lumMod val="7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1964</a:t>
            </a:r>
            <a:r>
              <a:rPr lang="zh-CN" altLang="zh-CN" sz="1400" dirty="0">
                <a:solidFill>
                  <a:schemeClr val="accent1">
                    <a:lumMod val="7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年美国的相关财政拨款总计为</a:t>
            </a:r>
            <a:r>
              <a:rPr lang="en-US" altLang="zh-CN" sz="1400" dirty="0">
                <a:solidFill>
                  <a:schemeClr val="accent1">
                    <a:lumMod val="7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173.5</a:t>
            </a:r>
            <a:r>
              <a:rPr lang="zh-CN" altLang="zh-CN" sz="1400" dirty="0">
                <a:solidFill>
                  <a:schemeClr val="accent1">
                    <a:lumMod val="7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万美元。</a:t>
            </a:r>
            <a:endParaRPr lang="en-US" altLang="zh-CN" sz="1400" dirty="0">
              <a:solidFill>
                <a:schemeClr val="accent1">
                  <a:lumMod val="7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spcAft>
                <a:spcPts val="300"/>
              </a:spcAft>
            </a:pPr>
            <a:r>
              <a:rPr lang="zh-CN" altLang="zh-CN" sz="1400" dirty="0">
                <a:solidFill>
                  <a:schemeClr val="accent1">
                    <a:lumMod val="7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主要分配情况如下： 　　</a:t>
            </a:r>
          </a:p>
          <a:p>
            <a:pPr>
              <a:spcAft>
                <a:spcPts val="300"/>
              </a:spcAft>
            </a:pPr>
            <a:r>
              <a:rPr lang="en-US" altLang="zh-CN" sz="1400" dirty="0">
                <a:solidFill>
                  <a:schemeClr val="accent1">
                    <a:lumMod val="7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(1)  50</a:t>
            </a:r>
            <a:r>
              <a:rPr lang="zh-CN" altLang="zh-CN" sz="1400" dirty="0">
                <a:solidFill>
                  <a:schemeClr val="accent1">
                    <a:lumMod val="7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万美元用于支持</a:t>
            </a:r>
            <a:r>
              <a:rPr lang="en-US" altLang="zh-CN" sz="1400" dirty="0">
                <a:solidFill>
                  <a:schemeClr val="accent1">
                    <a:lumMod val="7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2100</a:t>
            </a:r>
            <a:r>
              <a:rPr lang="zh-CN" altLang="zh-CN" sz="1400" dirty="0">
                <a:solidFill>
                  <a:schemeClr val="accent1">
                    <a:lumMod val="7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人的分裂组织；</a:t>
            </a:r>
          </a:p>
          <a:p>
            <a:pPr>
              <a:spcAft>
                <a:spcPts val="300"/>
              </a:spcAft>
            </a:pPr>
            <a:r>
              <a:rPr lang="en-US" altLang="zh-CN" sz="1400" dirty="0">
                <a:solidFill>
                  <a:schemeClr val="accent1">
                    <a:lumMod val="7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(2) </a:t>
            </a:r>
            <a:r>
              <a:rPr lang="zh-CN" altLang="zh-CN" sz="1400" dirty="0">
                <a:solidFill>
                  <a:schemeClr val="accent1">
                    <a:lumMod val="7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给达赖喇嘛的补贴</a:t>
            </a:r>
            <a:r>
              <a:rPr lang="en-US" altLang="zh-CN" sz="1400" dirty="0">
                <a:solidFill>
                  <a:schemeClr val="accent1">
                    <a:lumMod val="7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18</a:t>
            </a:r>
            <a:r>
              <a:rPr lang="zh-CN" altLang="zh-CN" sz="1400" dirty="0">
                <a:solidFill>
                  <a:schemeClr val="accent1">
                    <a:lumMod val="7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万美元；</a:t>
            </a:r>
          </a:p>
          <a:p>
            <a:pPr>
              <a:spcAft>
                <a:spcPts val="300"/>
              </a:spcAft>
            </a:pPr>
            <a:r>
              <a:rPr lang="en-US" altLang="zh-CN" sz="1400" dirty="0">
                <a:solidFill>
                  <a:schemeClr val="accent1">
                    <a:lumMod val="7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(3) </a:t>
            </a:r>
            <a:r>
              <a:rPr lang="zh-CN" altLang="zh-CN" sz="1400" dirty="0">
                <a:solidFill>
                  <a:schemeClr val="accent1">
                    <a:lumMod val="7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设备、交通等为</a:t>
            </a:r>
            <a:r>
              <a:rPr lang="en-US" altLang="zh-CN" sz="1400" dirty="0">
                <a:solidFill>
                  <a:schemeClr val="accent1">
                    <a:lumMod val="7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22.5</a:t>
            </a:r>
            <a:r>
              <a:rPr lang="zh-CN" altLang="zh-CN" sz="1400" dirty="0">
                <a:solidFill>
                  <a:schemeClr val="accent1">
                    <a:lumMod val="7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万元；</a:t>
            </a:r>
          </a:p>
          <a:p>
            <a:pPr>
              <a:spcAft>
                <a:spcPts val="300"/>
              </a:spcAft>
            </a:pPr>
            <a:r>
              <a:rPr lang="en-US" altLang="zh-CN" sz="1400" dirty="0">
                <a:solidFill>
                  <a:schemeClr val="accent1">
                    <a:lumMod val="7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(4) </a:t>
            </a:r>
            <a:r>
              <a:rPr lang="zh-CN" altLang="zh-CN" sz="1400" dirty="0">
                <a:solidFill>
                  <a:schemeClr val="accent1">
                    <a:lumMod val="7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科罗拉多的秘密培训站费用为</a:t>
            </a:r>
            <a:r>
              <a:rPr lang="en-US" altLang="zh-CN" sz="1400" dirty="0">
                <a:solidFill>
                  <a:schemeClr val="accent1">
                    <a:lumMod val="7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40</a:t>
            </a:r>
            <a:r>
              <a:rPr lang="zh-CN" altLang="zh-CN" sz="1400" dirty="0">
                <a:solidFill>
                  <a:schemeClr val="accent1">
                    <a:lumMod val="7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万美元；</a:t>
            </a:r>
          </a:p>
          <a:p>
            <a:pPr>
              <a:spcAft>
                <a:spcPts val="300"/>
              </a:spcAft>
            </a:pPr>
            <a:r>
              <a:rPr lang="en-US" altLang="zh-CN" sz="1400" dirty="0">
                <a:solidFill>
                  <a:schemeClr val="accent1">
                    <a:lumMod val="7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(5) </a:t>
            </a:r>
            <a:r>
              <a:rPr lang="zh-CN" altLang="zh-CN" sz="1400" dirty="0">
                <a:solidFill>
                  <a:schemeClr val="accent1">
                    <a:lumMod val="7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纽约、日内瓦的</a:t>
            </a:r>
            <a:r>
              <a:rPr lang="en-US" altLang="zh-CN" sz="1400" dirty="0">
                <a:solidFill>
                  <a:schemeClr val="accent1">
                    <a:lumMod val="7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“</a:t>
            </a:r>
            <a:r>
              <a:rPr lang="zh-CN" altLang="zh-CN" sz="1400" dirty="0">
                <a:solidFill>
                  <a:schemeClr val="accent1">
                    <a:lumMod val="7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西藏机构</a:t>
            </a:r>
            <a:r>
              <a:rPr lang="en-US" altLang="zh-CN" sz="1400" dirty="0">
                <a:solidFill>
                  <a:schemeClr val="accent1">
                    <a:lumMod val="7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”(Tibet Houses)</a:t>
            </a:r>
            <a:r>
              <a:rPr lang="zh-CN" altLang="zh-CN" sz="1400" dirty="0">
                <a:solidFill>
                  <a:schemeClr val="accent1">
                    <a:lumMod val="7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等费用</a:t>
            </a:r>
            <a:r>
              <a:rPr lang="en-US" altLang="zh-CN" sz="1400" dirty="0">
                <a:solidFill>
                  <a:schemeClr val="accent1">
                    <a:lumMod val="7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7.5</a:t>
            </a:r>
            <a:r>
              <a:rPr lang="zh-CN" altLang="zh-CN" sz="1400" dirty="0">
                <a:solidFill>
                  <a:schemeClr val="accent1">
                    <a:lumMod val="7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万美元。 　　</a:t>
            </a:r>
          </a:p>
          <a:p>
            <a:pPr>
              <a:spcAft>
                <a:spcPts val="300"/>
              </a:spcAft>
            </a:pPr>
            <a:r>
              <a:rPr lang="en-US" altLang="zh-CN" sz="1400" dirty="0">
                <a:solidFill>
                  <a:schemeClr val="accent1">
                    <a:lumMod val="7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(6) </a:t>
            </a:r>
            <a:r>
              <a:rPr lang="zh-CN" altLang="zh-CN" sz="1400" dirty="0">
                <a:solidFill>
                  <a:schemeClr val="accent1">
                    <a:lumMod val="7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另外用于支付在科罗拉多接受培训的分裂分子返回印度的交通费、培训及各种杂费约</a:t>
            </a:r>
            <a:r>
              <a:rPr lang="en-US" altLang="zh-CN" sz="1400" dirty="0">
                <a:solidFill>
                  <a:schemeClr val="accent1">
                    <a:lumMod val="7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35.5</a:t>
            </a:r>
            <a:r>
              <a:rPr lang="zh-CN" altLang="zh-CN" sz="1400" dirty="0">
                <a:solidFill>
                  <a:schemeClr val="accent1">
                    <a:lumMod val="7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万美元。</a:t>
            </a: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C0F81F85-4CBD-4F70-912E-E52569ACAB19}"/>
              </a:ext>
            </a:extLst>
          </p:cNvPr>
          <p:cNvGrpSpPr/>
          <p:nvPr/>
        </p:nvGrpSpPr>
        <p:grpSpPr>
          <a:xfrm>
            <a:off x="258214" y="4013531"/>
            <a:ext cx="1233344" cy="277000"/>
            <a:chOff x="258214" y="4013531"/>
            <a:chExt cx="1233344" cy="277000"/>
          </a:xfrm>
        </p:grpSpPr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F1C97EC0-286E-4A24-ABC2-8BFC403CCF60}"/>
                </a:ext>
              </a:extLst>
            </p:cNvPr>
            <p:cNvSpPr txBox="1"/>
            <p:nvPr/>
          </p:nvSpPr>
          <p:spPr>
            <a:xfrm>
              <a:off x="485449" y="4013531"/>
              <a:ext cx="100610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Tibet House</a:t>
              </a:r>
              <a:endPara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7DFB1FCE-A857-4359-9F0A-F902E342F910}"/>
                </a:ext>
              </a:extLst>
            </p:cNvPr>
            <p:cNvSpPr txBox="1"/>
            <p:nvPr/>
          </p:nvSpPr>
          <p:spPr>
            <a:xfrm rot="10800000">
              <a:off x="258214" y="4013532"/>
              <a:ext cx="3177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▲</a:t>
              </a:r>
              <a:endPara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C697517E-935E-4D28-9E54-C23DA1EA7DD2}"/>
              </a:ext>
            </a:extLst>
          </p:cNvPr>
          <p:cNvGrpSpPr/>
          <p:nvPr/>
        </p:nvGrpSpPr>
        <p:grpSpPr>
          <a:xfrm>
            <a:off x="5393925" y="487075"/>
            <a:ext cx="6280286" cy="477054"/>
            <a:chOff x="5393925" y="487075"/>
            <a:chExt cx="6280286" cy="477054"/>
          </a:xfrm>
        </p:grpSpPr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B566A8F2-2AC4-46E2-99CE-8E8671AF083C}"/>
                </a:ext>
              </a:extLst>
            </p:cNvPr>
            <p:cNvSpPr txBox="1"/>
            <p:nvPr/>
          </p:nvSpPr>
          <p:spPr>
            <a:xfrm>
              <a:off x="5398134" y="487075"/>
              <a:ext cx="6276077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zh-CN" sz="2500" b="1" dirty="0"/>
                <a:t>达赖喇嘛出逃后美国对西藏分裂活动的支持</a:t>
              </a:r>
              <a:endParaRPr lang="zh-CN" altLang="en-US" sz="2500" dirty="0"/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CAD2CDB4-A146-4708-8864-EE89B125E2A3}"/>
                </a:ext>
              </a:extLst>
            </p:cNvPr>
            <p:cNvSpPr/>
            <p:nvPr/>
          </p:nvSpPr>
          <p:spPr>
            <a:xfrm>
              <a:off x="5393925" y="487075"/>
              <a:ext cx="6276077" cy="477054"/>
            </a:xfrm>
            <a:prstGeom prst="rect">
              <a:avLst/>
            </a:prstGeom>
            <a:noFill/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2322443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4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4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4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9" descr="e7d195523061f1c0c989bbdf341b111e769f2ee359bd8df638E53E9931A62DC22263A6E1A75FFBC630BB5D77BA969D9175F253EB94D93A1189E24A7D909BAD0376573965191318DE1FD009565C070D0758BE63ED47B2EDEACC9DDA8B42E936ECE29EDFDA81561272DB585C1D388AC69375A15CCDB3BFD0D7CC0E05F9CB208AB1AC036AD4A87015E98F8F7194A9B2E73A">
            <a:extLst>
              <a:ext uri="{FF2B5EF4-FFF2-40B4-BE49-F238E27FC236}">
                <a16:creationId xmlns:a16="http://schemas.microsoft.com/office/drawing/2014/main" id="{B4F699B0-5D8A-463F-846C-1A7803C7A2FD}"/>
              </a:ext>
            </a:extLst>
          </p:cNvPr>
          <p:cNvSpPr>
            <a:spLocks noEditPoints="1"/>
          </p:cNvSpPr>
          <p:nvPr/>
        </p:nvSpPr>
        <p:spPr bwMode="auto">
          <a:xfrm rot="10800000" flipV="1">
            <a:off x="-2618556" y="1124744"/>
            <a:ext cx="18753731" cy="4819925"/>
          </a:xfrm>
          <a:custGeom>
            <a:avLst/>
            <a:gdLst>
              <a:gd name="T0" fmla="*/ 164 w 626"/>
              <a:gd name="T1" fmla="*/ 164 h 204"/>
              <a:gd name="T2" fmla="*/ 39 w 626"/>
              <a:gd name="T3" fmla="*/ 74 h 204"/>
              <a:gd name="T4" fmla="*/ 122 w 626"/>
              <a:gd name="T5" fmla="*/ 31 h 204"/>
              <a:gd name="T6" fmla="*/ 97 w 626"/>
              <a:gd name="T7" fmla="*/ 19 h 204"/>
              <a:gd name="T8" fmla="*/ 112 w 626"/>
              <a:gd name="T9" fmla="*/ 14 h 204"/>
              <a:gd name="T10" fmla="*/ 121 w 626"/>
              <a:gd name="T11" fmla="*/ 9 h 204"/>
              <a:gd name="T12" fmla="*/ 235 w 626"/>
              <a:gd name="T13" fmla="*/ 11 h 204"/>
              <a:gd name="T14" fmla="*/ 361 w 626"/>
              <a:gd name="T15" fmla="*/ 12 h 204"/>
              <a:gd name="T16" fmla="*/ 497 w 626"/>
              <a:gd name="T17" fmla="*/ 27 h 204"/>
              <a:gd name="T18" fmla="*/ 415 w 626"/>
              <a:gd name="T19" fmla="*/ 24 h 204"/>
              <a:gd name="T20" fmla="*/ 416 w 626"/>
              <a:gd name="T21" fmla="*/ 31 h 204"/>
              <a:gd name="T22" fmla="*/ 507 w 626"/>
              <a:gd name="T23" fmla="*/ 36 h 204"/>
              <a:gd name="T24" fmla="*/ 575 w 626"/>
              <a:gd name="T25" fmla="*/ 45 h 204"/>
              <a:gd name="T26" fmla="*/ 593 w 626"/>
              <a:gd name="T27" fmla="*/ 125 h 204"/>
              <a:gd name="T28" fmla="*/ 576 w 626"/>
              <a:gd name="T29" fmla="*/ 160 h 204"/>
              <a:gd name="T30" fmla="*/ 565 w 626"/>
              <a:gd name="T31" fmla="*/ 169 h 204"/>
              <a:gd name="T32" fmla="*/ 359 w 626"/>
              <a:gd name="T33" fmla="*/ 168 h 204"/>
              <a:gd name="T34" fmla="*/ 401 w 626"/>
              <a:gd name="T35" fmla="*/ 32 h 204"/>
              <a:gd name="T36" fmla="*/ 353 w 626"/>
              <a:gd name="T37" fmla="*/ 28 h 204"/>
              <a:gd name="T38" fmla="*/ 350 w 626"/>
              <a:gd name="T39" fmla="*/ 23 h 204"/>
              <a:gd name="T40" fmla="*/ 341 w 626"/>
              <a:gd name="T41" fmla="*/ 21 h 204"/>
              <a:gd name="T42" fmla="*/ 315 w 626"/>
              <a:gd name="T43" fmla="*/ 22 h 204"/>
              <a:gd name="T44" fmla="*/ 270 w 626"/>
              <a:gd name="T45" fmla="*/ 18 h 204"/>
              <a:gd name="T46" fmla="*/ 171 w 626"/>
              <a:gd name="T47" fmla="*/ 16 h 204"/>
              <a:gd name="T48" fmla="*/ 379 w 626"/>
              <a:gd name="T49" fmla="*/ 187 h 204"/>
              <a:gd name="T50" fmla="*/ 235 w 626"/>
              <a:gd name="T51" fmla="*/ 182 h 204"/>
              <a:gd name="T52" fmla="*/ 477 w 626"/>
              <a:gd name="T53" fmla="*/ 184 h 204"/>
              <a:gd name="T54" fmla="*/ 553 w 626"/>
              <a:gd name="T55" fmla="*/ 100 h 204"/>
              <a:gd name="T56" fmla="*/ 452 w 626"/>
              <a:gd name="T57" fmla="*/ 186 h 204"/>
              <a:gd name="T58" fmla="*/ 568 w 626"/>
              <a:gd name="T59" fmla="*/ 35 h 204"/>
              <a:gd name="T60" fmla="*/ 546 w 626"/>
              <a:gd name="T61" fmla="*/ 37 h 204"/>
              <a:gd name="T62" fmla="*/ 536 w 626"/>
              <a:gd name="T63" fmla="*/ 15 h 204"/>
              <a:gd name="T64" fmla="*/ 512 w 626"/>
              <a:gd name="T65" fmla="*/ 28 h 204"/>
              <a:gd name="T66" fmla="*/ 514 w 626"/>
              <a:gd name="T67" fmla="*/ 10 h 204"/>
              <a:gd name="T68" fmla="*/ 368 w 626"/>
              <a:gd name="T69" fmla="*/ 183 h 204"/>
              <a:gd name="T70" fmla="*/ 487 w 626"/>
              <a:gd name="T71" fmla="*/ 29 h 204"/>
              <a:gd name="T72" fmla="*/ 354 w 626"/>
              <a:gd name="T73" fmla="*/ 184 h 204"/>
              <a:gd name="T74" fmla="*/ 487 w 626"/>
              <a:gd name="T75" fmla="*/ 14 h 204"/>
              <a:gd name="T76" fmla="*/ 482 w 626"/>
              <a:gd name="T77" fmla="*/ 13 h 204"/>
              <a:gd name="T78" fmla="*/ 463 w 626"/>
              <a:gd name="T79" fmla="*/ 28 h 204"/>
              <a:gd name="T80" fmla="*/ 463 w 626"/>
              <a:gd name="T81" fmla="*/ 19 h 204"/>
              <a:gd name="T82" fmla="*/ 437 w 626"/>
              <a:gd name="T83" fmla="*/ 32 h 204"/>
              <a:gd name="T84" fmla="*/ 445 w 626"/>
              <a:gd name="T85" fmla="*/ 26 h 204"/>
              <a:gd name="T86" fmla="*/ 453 w 626"/>
              <a:gd name="T87" fmla="*/ 9 h 204"/>
              <a:gd name="T88" fmla="*/ 443 w 626"/>
              <a:gd name="T89" fmla="*/ 11 h 204"/>
              <a:gd name="T90" fmla="*/ 440 w 626"/>
              <a:gd name="T91" fmla="*/ 10 h 204"/>
              <a:gd name="T92" fmla="*/ 428 w 626"/>
              <a:gd name="T93" fmla="*/ 17 h 204"/>
              <a:gd name="T94" fmla="*/ 422 w 626"/>
              <a:gd name="T95" fmla="*/ 16 h 204"/>
              <a:gd name="T96" fmla="*/ 417 w 626"/>
              <a:gd name="T97" fmla="*/ 11 h 204"/>
              <a:gd name="T98" fmla="*/ 409 w 626"/>
              <a:gd name="T99" fmla="*/ 9 h 204"/>
              <a:gd name="T100" fmla="*/ 240 w 626"/>
              <a:gd name="T101" fmla="*/ 203 h 204"/>
              <a:gd name="T102" fmla="*/ 373 w 626"/>
              <a:gd name="T103" fmla="*/ 29 h 204"/>
              <a:gd name="T104" fmla="*/ 367 w 626"/>
              <a:gd name="T105" fmla="*/ 28 h 204"/>
              <a:gd name="T106" fmla="*/ 354 w 626"/>
              <a:gd name="T107" fmla="*/ 6 h 204"/>
              <a:gd name="T108" fmla="*/ 366 w 626"/>
              <a:gd name="T109" fmla="*/ 4 h 204"/>
              <a:gd name="T110" fmla="*/ 370 w 626"/>
              <a:gd name="T111" fmla="*/ 12 h 204"/>
              <a:gd name="T112" fmla="*/ 365 w 626"/>
              <a:gd name="T113" fmla="*/ 7 h 204"/>
              <a:gd name="T114" fmla="*/ 344 w 626"/>
              <a:gd name="T115" fmla="*/ 9 h 204"/>
              <a:gd name="T116" fmla="*/ 324 w 626"/>
              <a:gd name="T117" fmla="*/ 7 h 204"/>
              <a:gd name="T118" fmla="*/ 262 w 626"/>
              <a:gd name="T119" fmla="*/ 10 h 204"/>
              <a:gd name="T120" fmla="*/ 126 w 626"/>
              <a:gd name="T121" fmla="*/ 12 h 204"/>
              <a:gd name="T122" fmla="*/ 110 w 626"/>
              <a:gd name="T123" fmla="*/ 10 h 2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626" h="204">
                <a:moveTo>
                  <a:pt x="315" y="172"/>
                </a:moveTo>
                <a:cubicBezTo>
                  <a:pt x="315" y="173"/>
                  <a:pt x="317" y="172"/>
                  <a:pt x="318" y="173"/>
                </a:cubicBezTo>
                <a:cubicBezTo>
                  <a:pt x="320" y="172"/>
                  <a:pt x="322" y="173"/>
                  <a:pt x="324" y="172"/>
                </a:cubicBezTo>
                <a:cubicBezTo>
                  <a:pt x="326" y="173"/>
                  <a:pt x="329" y="172"/>
                  <a:pt x="331" y="173"/>
                </a:cubicBezTo>
                <a:cubicBezTo>
                  <a:pt x="331" y="173"/>
                  <a:pt x="331" y="173"/>
                  <a:pt x="331" y="173"/>
                </a:cubicBezTo>
                <a:cubicBezTo>
                  <a:pt x="334" y="173"/>
                  <a:pt x="336" y="173"/>
                  <a:pt x="339" y="173"/>
                </a:cubicBezTo>
                <a:cubicBezTo>
                  <a:pt x="339" y="173"/>
                  <a:pt x="339" y="174"/>
                  <a:pt x="340" y="174"/>
                </a:cubicBezTo>
                <a:cubicBezTo>
                  <a:pt x="340" y="174"/>
                  <a:pt x="341" y="173"/>
                  <a:pt x="341" y="174"/>
                </a:cubicBezTo>
                <a:cubicBezTo>
                  <a:pt x="338" y="176"/>
                  <a:pt x="335" y="174"/>
                  <a:pt x="332" y="175"/>
                </a:cubicBezTo>
                <a:cubicBezTo>
                  <a:pt x="332" y="175"/>
                  <a:pt x="331" y="174"/>
                  <a:pt x="331" y="174"/>
                </a:cubicBezTo>
                <a:cubicBezTo>
                  <a:pt x="331" y="174"/>
                  <a:pt x="330" y="175"/>
                  <a:pt x="330" y="175"/>
                </a:cubicBezTo>
                <a:cubicBezTo>
                  <a:pt x="328" y="174"/>
                  <a:pt x="326" y="175"/>
                  <a:pt x="324" y="174"/>
                </a:cubicBezTo>
                <a:cubicBezTo>
                  <a:pt x="324" y="174"/>
                  <a:pt x="323" y="175"/>
                  <a:pt x="323" y="175"/>
                </a:cubicBezTo>
                <a:cubicBezTo>
                  <a:pt x="321" y="173"/>
                  <a:pt x="320" y="175"/>
                  <a:pt x="318" y="174"/>
                </a:cubicBezTo>
                <a:cubicBezTo>
                  <a:pt x="318" y="174"/>
                  <a:pt x="317" y="174"/>
                  <a:pt x="317" y="174"/>
                </a:cubicBezTo>
                <a:cubicBezTo>
                  <a:pt x="315" y="173"/>
                  <a:pt x="313" y="175"/>
                  <a:pt x="311" y="173"/>
                </a:cubicBezTo>
                <a:cubicBezTo>
                  <a:pt x="309" y="174"/>
                  <a:pt x="307" y="174"/>
                  <a:pt x="305" y="173"/>
                </a:cubicBezTo>
                <a:cubicBezTo>
                  <a:pt x="302" y="174"/>
                  <a:pt x="299" y="173"/>
                  <a:pt x="296" y="173"/>
                </a:cubicBezTo>
                <a:cubicBezTo>
                  <a:pt x="295" y="173"/>
                  <a:pt x="293" y="173"/>
                  <a:pt x="292" y="172"/>
                </a:cubicBezTo>
                <a:cubicBezTo>
                  <a:pt x="292" y="172"/>
                  <a:pt x="291" y="173"/>
                  <a:pt x="291" y="173"/>
                </a:cubicBezTo>
                <a:cubicBezTo>
                  <a:pt x="291" y="172"/>
                  <a:pt x="291" y="172"/>
                  <a:pt x="290" y="172"/>
                </a:cubicBezTo>
                <a:cubicBezTo>
                  <a:pt x="288" y="173"/>
                  <a:pt x="285" y="171"/>
                  <a:pt x="282" y="172"/>
                </a:cubicBezTo>
                <a:cubicBezTo>
                  <a:pt x="282" y="172"/>
                  <a:pt x="281" y="172"/>
                  <a:pt x="281" y="172"/>
                </a:cubicBezTo>
                <a:cubicBezTo>
                  <a:pt x="277" y="172"/>
                  <a:pt x="272" y="171"/>
                  <a:pt x="268" y="171"/>
                </a:cubicBezTo>
                <a:cubicBezTo>
                  <a:pt x="265" y="171"/>
                  <a:pt x="263" y="171"/>
                  <a:pt x="260" y="170"/>
                </a:cubicBezTo>
                <a:cubicBezTo>
                  <a:pt x="257" y="171"/>
                  <a:pt x="253" y="169"/>
                  <a:pt x="250" y="170"/>
                </a:cubicBezTo>
                <a:cubicBezTo>
                  <a:pt x="250" y="169"/>
                  <a:pt x="250" y="169"/>
                  <a:pt x="250" y="169"/>
                </a:cubicBezTo>
                <a:cubicBezTo>
                  <a:pt x="247" y="171"/>
                  <a:pt x="244" y="172"/>
                  <a:pt x="241" y="172"/>
                </a:cubicBezTo>
                <a:cubicBezTo>
                  <a:pt x="241" y="172"/>
                  <a:pt x="241" y="172"/>
                  <a:pt x="241" y="173"/>
                </a:cubicBezTo>
                <a:cubicBezTo>
                  <a:pt x="238" y="172"/>
                  <a:pt x="237" y="174"/>
                  <a:pt x="234" y="172"/>
                </a:cubicBezTo>
                <a:cubicBezTo>
                  <a:pt x="234" y="174"/>
                  <a:pt x="232" y="174"/>
                  <a:pt x="231" y="174"/>
                </a:cubicBezTo>
                <a:cubicBezTo>
                  <a:pt x="230" y="174"/>
                  <a:pt x="231" y="174"/>
                  <a:pt x="231" y="175"/>
                </a:cubicBezTo>
                <a:cubicBezTo>
                  <a:pt x="231" y="175"/>
                  <a:pt x="231" y="176"/>
                  <a:pt x="230" y="176"/>
                </a:cubicBezTo>
                <a:cubicBezTo>
                  <a:pt x="230" y="176"/>
                  <a:pt x="229" y="176"/>
                  <a:pt x="228" y="176"/>
                </a:cubicBezTo>
                <a:cubicBezTo>
                  <a:pt x="228" y="176"/>
                  <a:pt x="228" y="176"/>
                  <a:pt x="228" y="176"/>
                </a:cubicBezTo>
                <a:cubicBezTo>
                  <a:pt x="228" y="176"/>
                  <a:pt x="227" y="175"/>
                  <a:pt x="227" y="176"/>
                </a:cubicBezTo>
                <a:cubicBezTo>
                  <a:pt x="227" y="175"/>
                  <a:pt x="226" y="175"/>
                  <a:pt x="226" y="175"/>
                </a:cubicBezTo>
                <a:cubicBezTo>
                  <a:pt x="227" y="175"/>
                  <a:pt x="228" y="174"/>
                  <a:pt x="229" y="174"/>
                </a:cubicBezTo>
                <a:cubicBezTo>
                  <a:pt x="230" y="175"/>
                  <a:pt x="229" y="175"/>
                  <a:pt x="229" y="176"/>
                </a:cubicBezTo>
                <a:cubicBezTo>
                  <a:pt x="230" y="176"/>
                  <a:pt x="230" y="175"/>
                  <a:pt x="230" y="176"/>
                </a:cubicBezTo>
                <a:cubicBezTo>
                  <a:pt x="230" y="175"/>
                  <a:pt x="230" y="175"/>
                  <a:pt x="230" y="174"/>
                </a:cubicBezTo>
                <a:cubicBezTo>
                  <a:pt x="227" y="173"/>
                  <a:pt x="225" y="175"/>
                  <a:pt x="222" y="174"/>
                </a:cubicBezTo>
                <a:cubicBezTo>
                  <a:pt x="221" y="174"/>
                  <a:pt x="221" y="174"/>
                  <a:pt x="221" y="174"/>
                </a:cubicBezTo>
                <a:cubicBezTo>
                  <a:pt x="220" y="174"/>
                  <a:pt x="220" y="173"/>
                  <a:pt x="219" y="173"/>
                </a:cubicBezTo>
                <a:cubicBezTo>
                  <a:pt x="218" y="174"/>
                  <a:pt x="215" y="173"/>
                  <a:pt x="214" y="174"/>
                </a:cubicBezTo>
                <a:cubicBezTo>
                  <a:pt x="213" y="174"/>
                  <a:pt x="214" y="173"/>
                  <a:pt x="213" y="173"/>
                </a:cubicBezTo>
                <a:cubicBezTo>
                  <a:pt x="211" y="172"/>
                  <a:pt x="208" y="174"/>
                  <a:pt x="206" y="171"/>
                </a:cubicBezTo>
                <a:cubicBezTo>
                  <a:pt x="206" y="171"/>
                  <a:pt x="206" y="171"/>
                  <a:pt x="207" y="171"/>
                </a:cubicBezTo>
                <a:cubicBezTo>
                  <a:pt x="206" y="170"/>
                  <a:pt x="204" y="170"/>
                  <a:pt x="203" y="169"/>
                </a:cubicBezTo>
                <a:cubicBezTo>
                  <a:pt x="204" y="168"/>
                  <a:pt x="204" y="168"/>
                  <a:pt x="205" y="167"/>
                </a:cubicBezTo>
                <a:cubicBezTo>
                  <a:pt x="204" y="166"/>
                  <a:pt x="201" y="167"/>
                  <a:pt x="200" y="166"/>
                </a:cubicBezTo>
                <a:cubicBezTo>
                  <a:pt x="200" y="166"/>
                  <a:pt x="199" y="166"/>
                  <a:pt x="199" y="167"/>
                </a:cubicBezTo>
                <a:cubicBezTo>
                  <a:pt x="199" y="166"/>
                  <a:pt x="198" y="167"/>
                  <a:pt x="198" y="166"/>
                </a:cubicBezTo>
                <a:cubicBezTo>
                  <a:pt x="197" y="166"/>
                  <a:pt x="197" y="166"/>
                  <a:pt x="196" y="166"/>
                </a:cubicBezTo>
                <a:cubicBezTo>
                  <a:pt x="185" y="165"/>
                  <a:pt x="175" y="165"/>
                  <a:pt x="164" y="164"/>
                </a:cubicBezTo>
                <a:cubicBezTo>
                  <a:pt x="158" y="163"/>
                  <a:pt x="152" y="163"/>
                  <a:pt x="146" y="163"/>
                </a:cubicBezTo>
                <a:cubicBezTo>
                  <a:pt x="142" y="163"/>
                  <a:pt x="137" y="163"/>
                  <a:pt x="132" y="162"/>
                </a:cubicBezTo>
                <a:cubicBezTo>
                  <a:pt x="131" y="162"/>
                  <a:pt x="128" y="162"/>
                  <a:pt x="126" y="161"/>
                </a:cubicBezTo>
                <a:cubicBezTo>
                  <a:pt x="125" y="162"/>
                  <a:pt x="125" y="161"/>
                  <a:pt x="124" y="162"/>
                </a:cubicBezTo>
                <a:cubicBezTo>
                  <a:pt x="124" y="162"/>
                  <a:pt x="124" y="161"/>
                  <a:pt x="124" y="161"/>
                </a:cubicBezTo>
                <a:cubicBezTo>
                  <a:pt x="117" y="161"/>
                  <a:pt x="109" y="160"/>
                  <a:pt x="102" y="160"/>
                </a:cubicBezTo>
                <a:cubicBezTo>
                  <a:pt x="102" y="160"/>
                  <a:pt x="101" y="160"/>
                  <a:pt x="101" y="159"/>
                </a:cubicBezTo>
                <a:cubicBezTo>
                  <a:pt x="104" y="158"/>
                  <a:pt x="102" y="156"/>
                  <a:pt x="104" y="154"/>
                </a:cubicBezTo>
                <a:cubicBezTo>
                  <a:pt x="103" y="154"/>
                  <a:pt x="103" y="154"/>
                  <a:pt x="103" y="153"/>
                </a:cubicBezTo>
                <a:cubicBezTo>
                  <a:pt x="102" y="153"/>
                  <a:pt x="100" y="153"/>
                  <a:pt x="99" y="153"/>
                </a:cubicBezTo>
                <a:cubicBezTo>
                  <a:pt x="97" y="154"/>
                  <a:pt x="96" y="154"/>
                  <a:pt x="95" y="152"/>
                </a:cubicBezTo>
                <a:cubicBezTo>
                  <a:pt x="94" y="152"/>
                  <a:pt x="94" y="151"/>
                  <a:pt x="93" y="151"/>
                </a:cubicBezTo>
                <a:cubicBezTo>
                  <a:pt x="93" y="150"/>
                  <a:pt x="92" y="150"/>
                  <a:pt x="91" y="150"/>
                </a:cubicBezTo>
                <a:cubicBezTo>
                  <a:pt x="90" y="149"/>
                  <a:pt x="88" y="149"/>
                  <a:pt x="87" y="147"/>
                </a:cubicBezTo>
                <a:cubicBezTo>
                  <a:pt x="87" y="147"/>
                  <a:pt x="88" y="147"/>
                  <a:pt x="88" y="146"/>
                </a:cubicBezTo>
                <a:cubicBezTo>
                  <a:pt x="85" y="145"/>
                  <a:pt x="77" y="143"/>
                  <a:pt x="80" y="139"/>
                </a:cubicBezTo>
                <a:cubicBezTo>
                  <a:pt x="79" y="138"/>
                  <a:pt x="79" y="138"/>
                  <a:pt x="79" y="137"/>
                </a:cubicBezTo>
                <a:cubicBezTo>
                  <a:pt x="81" y="135"/>
                  <a:pt x="83" y="134"/>
                  <a:pt x="85" y="134"/>
                </a:cubicBezTo>
                <a:cubicBezTo>
                  <a:pt x="86" y="133"/>
                  <a:pt x="87" y="132"/>
                  <a:pt x="88" y="133"/>
                </a:cubicBezTo>
                <a:cubicBezTo>
                  <a:pt x="89" y="132"/>
                  <a:pt x="89" y="132"/>
                  <a:pt x="90" y="132"/>
                </a:cubicBezTo>
                <a:cubicBezTo>
                  <a:pt x="90" y="133"/>
                  <a:pt x="91" y="133"/>
                  <a:pt x="91" y="133"/>
                </a:cubicBezTo>
                <a:cubicBezTo>
                  <a:pt x="91" y="132"/>
                  <a:pt x="91" y="132"/>
                  <a:pt x="91" y="132"/>
                </a:cubicBezTo>
                <a:cubicBezTo>
                  <a:pt x="90" y="131"/>
                  <a:pt x="89" y="131"/>
                  <a:pt x="88" y="131"/>
                </a:cubicBezTo>
                <a:cubicBezTo>
                  <a:pt x="86" y="130"/>
                  <a:pt x="90" y="127"/>
                  <a:pt x="89" y="125"/>
                </a:cubicBezTo>
                <a:cubicBezTo>
                  <a:pt x="89" y="125"/>
                  <a:pt x="88" y="125"/>
                  <a:pt x="88" y="124"/>
                </a:cubicBezTo>
                <a:cubicBezTo>
                  <a:pt x="88" y="123"/>
                  <a:pt x="88" y="122"/>
                  <a:pt x="88" y="121"/>
                </a:cubicBezTo>
                <a:cubicBezTo>
                  <a:pt x="86" y="119"/>
                  <a:pt x="83" y="119"/>
                  <a:pt x="83" y="117"/>
                </a:cubicBezTo>
                <a:cubicBezTo>
                  <a:pt x="80" y="116"/>
                  <a:pt x="78" y="114"/>
                  <a:pt x="77" y="112"/>
                </a:cubicBezTo>
                <a:cubicBezTo>
                  <a:pt x="78" y="111"/>
                  <a:pt x="81" y="111"/>
                  <a:pt x="83" y="112"/>
                </a:cubicBezTo>
                <a:cubicBezTo>
                  <a:pt x="86" y="110"/>
                  <a:pt x="93" y="113"/>
                  <a:pt x="93" y="109"/>
                </a:cubicBezTo>
                <a:cubicBezTo>
                  <a:pt x="92" y="109"/>
                  <a:pt x="92" y="110"/>
                  <a:pt x="91" y="110"/>
                </a:cubicBezTo>
                <a:cubicBezTo>
                  <a:pt x="91" y="110"/>
                  <a:pt x="90" y="109"/>
                  <a:pt x="90" y="109"/>
                </a:cubicBezTo>
                <a:cubicBezTo>
                  <a:pt x="85" y="109"/>
                  <a:pt x="80" y="108"/>
                  <a:pt x="75" y="106"/>
                </a:cubicBezTo>
                <a:cubicBezTo>
                  <a:pt x="76" y="105"/>
                  <a:pt x="77" y="106"/>
                  <a:pt x="78" y="106"/>
                </a:cubicBezTo>
                <a:cubicBezTo>
                  <a:pt x="78" y="106"/>
                  <a:pt x="78" y="105"/>
                  <a:pt x="78" y="105"/>
                </a:cubicBezTo>
                <a:cubicBezTo>
                  <a:pt x="75" y="104"/>
                  <a:pt x="72" y="104"/>
                  <a:pt x="70" y="102"/>
                </a:cubicBezTo>
                <a:cubicBezTo>
                  <a:pt x="69" y="102"/>
                  <a:pt x="67" y="102"/>
                  <a:pt x="66" y="101"/>
                </a:cubicBezTo>
                <a:cubicBezTo>
                  <a:pt x="64" y="100"/>
                  <a:pt x="62" y="99"/>
                  <a:pt x="60" y="98"/>
                </a:cubicBezTo>
                <a:cubicBezTo>
                  <a:pt x="61" y="98"/>
                  <a:pt x="61" y="98"/>
                  <a:pt x="61" y="97"/>
                </a:cubicBezTo>
                <a:cubicBezTo>
                  <a:pt x="59" y="95"/>
                  <a:pt x="56" y="96"/>
                  <a:pt x="53" y="94"/>
                </a:cubicBezTo>
                <a:cubicBezTo>
                  <a:pt x="53" y="93"/>
                  <a:pt x="56" y="92"/>
                  <a:pt x="56" y="91"/>
                </a:cubicBezTo>
                <a:cubicBezTo>
                  <a:pt x="54" y="90"/>
                  <a:pt x="52" y="90"/>
                  <a:pt x="50" y="89"/>
                </a:cubicBezTo>
                <a:cubicBezTo>
                  <a:pt x="51" y="89"/>
                  <a:pt x="51" y="89"/>
                  <a:pt x="52" y="89"/>
                </a:cubicBezTo>
                <a:cubicBezTo>
                  <a:pt x="52" y="89"/>
                  <a:pt x="52" y="89"/>
                  <a:pt x="52" y="89"/>
                </a:cubicBezTo>
                <a:cubicBezTo>
                  <a:pt x="56" y="88"/>
                  <a:pt x="59" y="91"/>
                  <a:pt x="63" y="91"/>
                </a:cubicBezTo>
                <a:cubicBezTo>
                  <a:pt x="63" y="90"/>
                  <a:pt x="64" y="90"/>
                  <a:pt x="64" y="89"/>
                </a:cubicBezTo>
                <a:cubicBezTo>
                  <a:pt x="59" y="88"/>
                  <a:pt x="55" y="87"/>
                  <a:pt x="51" y="83"/>
                </a:cubicBezTo>
                <a:cubicBezTo>
                  <a:pt x="50" y="83"/>
                  <a:pt x="50" y="84"/>
                  <a:pt x="49" y="84"/>
                </a:cubicBezTo>
                <a:cubicBezTo>
                  <a:pt x="49" y="83"/>
                  <a:pt x="48" y="82"/>
                  <a:pt x="48" y="82"/>
                </a:cubicBezTo>
                <a:cubicBezTo>
                  <a:pt x="48" y="81"/>
                  <a:pt x="49" y="81"/>
                  <a:pt x="49" y="80"/>
                </a:cubicBezTo>
                <a:cubicBezTo>
                  <a:pt x="49" y="80"/>
                  <a:pt x="48" y="80"/>
                  <a:pt x="47" y="79"/>
                </a:cubicBezTo>
                <a:cubicBezTo>
                  <a:pt x="48" y="78"/>
                  <a:pt x="48" y="78"/>
                  <a:pt x="48" y="78"/>
                </a:cubicBezTo>
                <a:cubicBezTo>
                  <a:pt x="46" y="77"/>
                  <a:pt x="44" y="76"/>
                  <a:pt x="42" y="75"/>
                </a:cubicBezTo>
                <a:cubicBezTo>
                  <a:pt x="42" y="74"/>
                  <a:pt x="41" y="74"/>
                  <a:pt x="40" y="73"/>
                </a:cubicBezTo>
                <a:cubicBezTo>
                  <a:pt x="40" y="73"/>
                  <a:pt x="40" y="74"/>
                  <a:pt x="39" y="74"/>
                </a:cubicBezTo>
                <a:cubicBezTo>
                  <a:pt x="39" y="73"/>
                  <a:pt x="39" y="73"/>
                  <a:pt x="38" y="72"/>
                </a:cubicBezTo>
                <a:cubicBezTo>
                  <a:pt x="38" y="72"/>
                  <a:pt x="39" y="72"/>
                  <a:pt x="39" y="72"/>
                </a:cubicBezTo>
                <a:cubicBezTo>
                  <a:pt x="39" y="71"/>
                  <a:pt x="38" y="72"/>
                  <a:pt x="37" y="71"/>
                </a:cubicBezTo>
                <a:cubicBezTo>
                  <a:pt x="37" y="68"/>
                  <a:pt x="32" y="67"/>
                  <a:pt x="30" y="65"/>
                </a:cubicBezTo>
                <a:cubicBezTo>
                  <a:pt x="34" y="62"/>
                  <a:pt x="28" y="62"/>
                  <a:pt x="28" y="60"/>
                </a:cubicBezTo>
                <a:cubicBezTo>
                  <a:pt x="24" y="60"/>
                  <a:pt x="23" y="53"/>
                  <a:pt x="19" y="52"/>
                </a:cubicBezTo>
                <a:cubicBezTo>
                  <a:pt x="18" y="49"/>
                  <a:pt x="14" y="46"/>
                  <a:pt x="13" y="42"/>
                </a:cubicBezTo>
                <a:cubicBezTo>
                  <a:pt x="12" y="42"/>
                  <a:pt x="11" y="40"/>
                  <a:pt x="9" y="39"/>
                </a:cubicBezTo>
                <a:cubicBezTo>
                  <a:pt x="9" y="39"/>
                  <a:pt x="9" y="38"/>
                  <a:pt x="10" y="37"/>
                </a:cubicBezTo>
                <a:cubicBezTo>
                  <a:pt x="7" y="34"/>
                  <a:pt x="8" y="31"/>
                  <a:pt x="6" y="28"/>
                </a:cubicBezTo>
                <a:cubicBezTo>
                  <a:pt x="7" y="27"/>
                  <a:pt x="4" y="25"/>
                  <a:pt x="4" y="24"/>
                </a:cubicBezTo>
                <a:cubicBezTo>
                  <a:pt x="2" y="22"/>
                  <a:pt x="3" y="21"/>
                  <a:pt x="2" y="19"/>
                </a:cubicBezTo>
                <a:cubicBezTo>
                  <a:pt x="2" y="18"/>
                  <a:pt x="2" y="18"/>
                  <a:pt x="2" y="17"/>
                </a:cubicBezTo>
                <a:cubicBezTo>
                  <a:pt x="1" y="16"/>
                  <a:pt x="1" y="15"/>
                  <a:pt x="1" y="13"/>
                </a:cubicBezTo>
                <a:cubicBezTo>
                  <a:pt x="0" y="12"/>
                  <a:pt x="2" y="10"/>
                  <a:pt x="2" y="8"/>
                </a:cubicBezTo>
                <a:cubicBezTo>
                  <a:pt x="3" y="7"/>
                  <a:pt x="5" y="8"/>
                  <a:pt x="7" y="7"/>
                </a:cubicBezTo>
                <a:cubicBezTo>
                  <a:pt x="7" y="8"/>
                  <a:pt x="7" y="8"/>
                  <a:pt x="8" y="9"/>
                </a:cubicBezTo>
                <a:cubicBezTo>
                  <a:pt x="8" y="8"/>
                  <a:pt x="9" y="9"/>
                  <a:pt x="10" y="8"/>
                </a:cubicBezTo>
                <a:cubicBezTo>
                  <a:pt x="10" y="8"/>
                  <a:pt x="11" y="9"/>
                  <a:pt x="11" y="9"/>
                </a:cubicBezTo>
                <a:cubicBezTo>
                  <a:pt x="12" y="9"/>
                  <a:pt x="14" y="11"/>
                  <a:pt x="16" y="11"/>
                </a:cubicBezTo>
                <a:cubicBezTo>
                  <a:pt x="17" y="13"/>
                  <a:pt x="21" y="14"/>
                  <a:pt x="24" y="15"/>
                </a:cubicBezTo>
                <a:cubicBezTo>
                  <a:pt x="24" y="15"/>
                  <a:pt x="24" y="14"/>
                  <a:pt x="25" y="14"/>
                </a:cubicBezTo>
                <a:cubicBezTo>
                  <a:pt x="28" y="16"/>
                  <a:pt x="33" y="17"/>
                  <a:pt x="36" y="19"/>
                </a:cubicBezTo>
                <a:cubicBezTo>
                  <a:pt x="37" y="19"/>
                  <a:pt x="38" y="19"/>
                  <a:pt x="39" y="20"/>
                </a:cubicBezTo>
                <a:cubicBezTo>
                  <a:pt x="41" y="20"/>
                  <a:pt x="43" y="21"/>
                  <a:pt x="44" y="22"/>
                </a:cubicBezTo>
                <a:cubicBezTo>
                  <a:pt x="46" y="22"/>
                  <a:pt x="47" y="22"/>
                  <a:pt x="48" y="22"/>
                </a:cubicBezTo>
                <a:cubicBezTo>
                  <a:pt x="49" y="23"/>
                  <a:pt x="50" y="23"/>
                  <a:pt x="51" y="23"/>
                </a:cubicBezTo>
                <a:cubicBezTo>
                  <a:pt x="52" y="23"/>
                  <a:pt x="52" y="24"/>
                  <a:pt x="52" y="24"/>
                </a:cubicBezTo>
                <a:cubicBezTo>
                  <a:pt x="55" y="25"/>
                  <a:pt x="57" y="25"/>
                  <a:pt x="59" y="26"/>
                </a:cubicBezTo>
                <a:cubicBezTo>
                  <a:pt x="62" y="26"/>
                  <a:pt x="64" y="27"/>
                  <a:pt x="66" y="28"/>
                </a:cubicBezTo>
                <a:cubicBezTo>
                  <a:pt x="67" y="27"/>
                  <a:pt x="68" y="28"/>
                  <a:pt x="69" y="28"/>
                </a:cubicBezTo>
                <a:cubicBezTo>
                  <a:pt x="70" y="28"/>
                  <a:pt x="70" y="28"/>
                  <a:pt x="70" y="29"/>
                </a:cubicBezTo>
                <a:cubicBezTo>
                  <a:pt x="71" y="26"/>
                  <a:pt x="67" y="26"/>
                  <a:pt x="66" y="24"/>
                </a:cubicBezTo>
                <a:cubicBezTo>
                  <a:pt x="67" y="25"/>
                  <a:pt x="69" y="25"/>
                  <a:pt x="69" y="26"/>
                </a:cubicBezTo>
                <a:cubicBezTo>
                  <a:pt x="70" y="26"/>
                  <a:pt x="71" y="26"/>
                  <a:pt x="71" y="25"/>
                </a:cubicBezTo>
                <a:cubicBezTo>
                  <a:pt x="73" y="26"/>
                  <a:pt x="74" y="26"/>
                  <a:pt x="76" y="27"/>
                </a:cubicBezTo>
                <a:cubicBezTo>
                  <a:pt x="76" y="26"/>
                  <a:pt x="76" y="26"/>
                  <a:pt x="76" y="26"/>
                </a:cubicBezTo>
                <a:cubicBezTo>
                  <a:pt x="78" y="27"/>
                  <a:pt x="80" y="27"/>
                  <a:pt x="82" y="27"/>
                </a:cubicBezTo>
                <a:cubicBezTo>
                  <a:pt x="80" y="25"/>
                  <a:pt x="76" y="26"/>
                  <a:pt x="73" y="24"/>
                </a:cubicBezTo>
                <a:cubicBezTo>
                  <a:pt x="75" y="23"/>
                  <a:pt x="76" y="24"/>
                  <a:pt x="77" y="25"/>
                </a:cubicBezTo>
                <a:cubicBezTo>
                  <a:pt x="78" y="25"/>
                  <a:pt x="78" y="24"/>
                  <a:pt x="79" y="25"/>
                </a:cubicBezTo>
                <a:cubicBezTo>
                  <a:pt x="79" y="25"/>
                  <a:pt x="80" y="25"/>
                  <a:pt x="80" y="25"/>
                </a:cubicBezTo>
                <a:cubicBezTo>
                  <a:pt x="81" y="25"/>
                  <a:pt x="81" y="25"/>
                  <a:pt x="81" y="25"/>
                </a:cubicBezTo>
                <a:cubicBezTo>
                  <a:pt x="83" y="25"/>
                  <a:pt x="84" y="26"/>
                  <a:pt x="86" y="26"/>
                </a:cubicBezTo>
                <a:cubicBezTo>
                  <a:pt x="88" y="27"/>
                  <a:pt x="89" y="26"/>
                  <a:pt x="91" y="27"/>
                </a:cubicBezTo>
                <a:cubicBezTo>
                  <a:pt x="92" y="27"/>
                  <a:pt x="93" y="27"/>
                  <a:pt x="94" y="27"/>
                </a:cubicBezTo>
                <a:cubicBezTo>
                  <a:pt x="94" y="27"/>
                  <a:pt x="94" y="28"/>
                  <a:pt x="94" y="28"/>
                </a:cubicBezTo>
                <a:cubicBezTo>
                  <a:pt x="95" y="28"/>
                  <a:pt x="96" y="28"/>
                  <a:pt x="97" y="28"/>
                </a:cubicBezTo>
                <a:cubicBezTo>
                  <a:pt x="100" y="28"/>
                  <a:pt x="102" y="29"/>
                  <a:pt x="104" y="29"/>
                </a:cubicBezTo>
                <a:cubicBezTo>
                  <a:pt x="104" y="29"/>
                  <a:pt x="104" y="28"/>
                  <a:pt x="105" y="28"/>
                </a:cubicBezTo>
                <a:cubicBezTo>
                  <a:pt x="105" y="29"/>
                  <a:pt x="106" y="29"/>
                  <a:pt x="106" y="29"/>
                </a:cubicBezTo>
                <a:cubicBezTo>
                  <a:pt x="106" y="29"/>
                  <a:pt x="106" y="29"/>
                  <a:pt x="106" y="29"/>
                </a:cubicBezTo>
                <a:cubicBezTo>
                  <a:pt x="111" y="30"/>
                  <a:pt x="116" y="31"/>
                  <a:pt x="121" y="31"/>
                </a:cubicBezTo>
                <a:cubicBezTo>
                  <a:pt x="121" y="31"/>
                  <a:pt x="121" y="31"/>
                  <a:pt x="121" y="31"/>
                </a:cubicBezTo>
                <a:cubicBezTo>
                  <a:pt x="121" y="31"/>
                  <a:pt x="122" y="31"/>
                  <a:pt x="122" y="31"/>
                </a:cubicBezTo>
                <a:cubicBezTo>
                  <a:pt x="123" y="32"/>
                  <a:pt x="124" y="31"/>
                  <a:pt x="125" y="31"/>
                </a:cubicBezTo>
                <a:cubicBezTo>
                  <a:pt x="127" y="31"/>
                  <a:pt x="127" y="32"/>
                  <a:pt x="128" y="31"/>
                </a:cubicBezTo>
                <a:cubicBezTo>
                  <a:pt x="129" y="33"/>
                  <a:pt x="131" y="31"/>
                  <a:pt x="132" y="33"/>
                </a:cubicBezTo>
                <a:cubicBezTo>
                  <a:pt x="135" y="32"/>
                  <a:pt x="139" y="34"/>
                  <a:pt x="142" y="33"/>
                </a:cubicBezTo>
                <a:cubicBezTo>
                  <a:pt x="138" y="31"/>
                  <a:pt x="133" y="31"/>
                  <a:pt x="128" y="31"/>
                </a:cubicBezTo>
                <a:cubicBezTo>
                  <a:pt x="128" y="30"/>
                  <a:pt x="128" y="30"/>
                  <a:pt x="127" y="30"/>
                </a:cubicBezTo>
                <a:cubicBezTo>
                  <a:pt x="126" y="30"/>
                  <a:pt x="125" y="30"/>
                  <a:pt x="123" y="30"/>
                </a:cubicBezTo>
                <a:cubicBezTo>
                  <a:pt x="121" y="30"/>
                  <a:pt x="120" y="29"/>
                  <a:pt x="119" y="29"/>
                </a:cubicBezTo>
                <a:cubicBezTo>
                  <a:pt x="119" y="28"/>
                  <a:pt x="119" y="29"/>
                  <a:pt x="120" y="28"/>
                </a:cubicBezTo>
                <a:cubicBezTo>
                  <a:pt x="121" y="29"/>
                  <a:pt x="123" y="27"/>
                  <a:pt x="124" y="28"/>
                </a:cubicBezTo>
                <a:cubicBezTo>
                  <a:pt x="126" y="28"/>
                  <a:pt x="127" y="29"/>
                  <a:pt x="129" y="29"/>
                </a:cubicBezTo>
                <a:cubicBezTo>
                  <a:pt x="129" y="29"/>
                  <a:pt x="130" y="29"/>
                  <a:pt x="130" y="28"/>
                </a:cubicBezTo>
                <a:cubicBezTo>
                  <a:pt x="131" y="29"/>
                  <a:pt x="132" y="29"/>
                  <a:pt x="132" y="29"/>
                </a:cubicBezTo>
                <a:cubicBezTo>
                  <a:pt x="135" y="28"/>
                  <a:pt x="139" y="30"/>
                  <a:pt x="142" y="29"/>
                </a:cubicBezTo>
                <a:cubicBezTo>
                  <a:pt x="144" y="30"/>
                  <a:pt x="145" y="29"/>
                  <a:pt x="146" y="29"/>
                </a:cubicBezTo>
                <a:cubicBezTo>
                  <a:pt x="146" y="30"/>
                  <a:pt x="146" y="30"/>
                  <a:pt x="146" y="30"/>
                </a:cubicBezTo>
                <a:cubicBezTo>
                  <a:pt x="149" y="28"/>
                  <a:pt x="151" y="31"/>
                  <a:pt x="154" y="30"/>
                </a:cubicBezTo>
                <a:cubicBezTo>
                  <a:pt x="155" y="31"/>
                  <a:pt x="156" y="31"/>
                  <a:pt x="157" y="30"/>
                </a:cubicBezTo>
                <a:cubicBezTo>
                  <a:pt x="158" y="30"/>
                  <a:pt x="159" y="31"/>
                  <a:pt x="160" y="30"/>
                </a:cubicBezTo>
                <a:cubicBezTo>
                  <a:pt x="161" y="31"/>
                  <a:pt x="163" y="31"/>
                  <a:pt x="164" y="29"/>
                </a:cubicBezTo>
                <a:cubicBezTo>
                  <a:pt x="165" y="30"/>
                  <a:pt x="164" y="30"/>
                  <a:pt x="165" y="30"/>
                </a:cubicBezTo>
                <a:cubicBezTo>
                  <a:pt x="165" y="30"/>
                  <a:pt x="165" y="30"/>
                  <a:pt x="165" y="29"/>
                </a:cubicBezTo>
                <a:cubicBezTo>
                  <a:pt x="166" y="29"/>
                  <a:pt x="167" y="30"/>
                  <a:pt x="168" y="29"/>
                </a:cubicBezTo>
                <a:cubicBezTo>
                  <a:pt x="167" y="29"/>
                  <a:pt x="165" y="28"/>
                  <a:pt x="165" y="29"/>
                </a:cubicBezTo>
                <a:cubicBezTo>
                  <a:pt x="164" y="28"/>
                  <a:pt x="164" y="28"/>
                  <a:pt x="164" y="28"/>
                </a:cubicBezTo>
                <a:cubicBezTo>
                  <a:pt x="164" y="28"/>
                  <a:pt x="164" y="28"/>
                  <a:pt x="164" y="27"/>
                </a:cubicBezTo>
                <a:cubicBezTo>
                  <a:pt x="168" y="27"/>
                  <a:pt x="172" y="28"/>
                  <a:pt x="177" y="27"/>
                </a:cubicBezTo>
                <a:cubicBezTo>
                  <a:pt x="175" y="26"/>
                  <a:pt x="173" y="27"/>
                  <a:pt x="171" y="26"/>
                </a:cubicBezTo>
                <a:cubicBezTo>
                  <a:pt x="170" y="27"/>
                  <a:pt x="169" y="27"/>
                  <a:pt x="167" y="26"/>
                </a:cubicBezTo>
                <a:cubicBezTo>
                  <a:pt x="166" y="27"/>
                  <a:pt x="165" y="26"/>
                  <a:pt x="163" y="26"/>
                </a:cubicBezTo>
                <a:cubicBezTo>
                  <a:pt x="163" y="26"/>
                  <a:pt x="163" y="26"/>
                  <a:pt x="163" y="27"/>
                </a:cubicBezTo>
                <a:cubicBezTo>
                  <a:pt x="154" y="26"/>
                  <a:pt x="145" y="25"/>
                  <a:pt x="136" y="25"/>
                </a:cubicBezTo>
                <a:cubicBezTo>
                  <a:pt x="136" y="25"/>
                  <a:pt x="135" y="25"/>
                  <a:pt x="135" y="24"/>
                </a:cubicBezTo>
                <a:cubicBezTo>
                  <a:pt x="133" y="24"/>
                  <a:pt x="131" y="24"/>
                  <a:pt x="130" y="24"/>
                </a:cubicBezTo>
                <a:cubicBezTo>
                  <a:pt x="129" y="24"/>
                  <a:pt x="129" y="24"/>
                  <a:pt x="129" y="24"/>
                </a:cubicBezTo>
                <a:cubicBezTo>
                  <a:pt x="127" y="24"/>
                  <a:pt x="126" y="24"/>
                  <a:pt x="125" y="23"/>
                </a:cubicBezTo>
                <a:cubicBezTo>
                  <a:pt x="123" y="24"/>
                  <a:pt x="121" y="22"/>
                  <a:pt x="121" y="23"/>
                </a:cubicBezTo>
                <a:cubicBezTo>
                  <a:pt x="119" y="23"/>
                  <a:pt x="118" y="23"/>
                  <a:pt x="116" y="22"/>
                </a:cubicBezTo>
                <a:cubicBezTo>
                  <a:pt x="116" y="23"/>
                  <a:pt x="115" y="23"/>
                  <a:pt x="115" y="23"/>
                </a:cubicBezTo>
                <a:cubicBezTo>
                  <a:pt x="114" y="22"/>
                  <a:pt x="113" y="22"/>
                  <a:pt x="112" y="22"/>
                </a:cubicBezTo>
                <a:cubicBezTo>
                  <a:pt x="112" y="22"/>
                  <a:pt x="111" y="22"/>
                  <a:pt x="111" y="23"/>
                </a:cubicBezTo>
                <a:cubicBezTo>
                  <a:pt x="107" y="21"/>
                  <a:pt x="104" y="21"/>
                  <a:pt x="100" y="21"/>
                </a:cubicBezTo>
                <a:cubicBezTo>
                  <a:pt x="99" y="20"/>
                  <a:pt x="100" y="20"/>
                  <a:pt x="99" y="20"/>
                </a:cubicBezTo>
                <a:cubicBezTo>
                  <a:pt x="97" y="20"/>
                  <a:pt x="94" y="20"/>
                  <a:pt x="93" y="19"/>
                </a:cubicBezTo>
                <a:cubicBezTo>
                  <a:pt x="92" y="19"/>
                  <a:pt x="93" y="20"/>
                  <a:pt x="92" y="20"/>
                </a:cubicBezTo>
                <a:cubicBezTo>
                  <a:pt x="90" y="18"/>
                  <a:pt x="89" y="20"/>
                  <a:pt x="87" y="18"/>
                </a:cubicBezTo>
                <a:cubicBezTo>
                  <a:pt x="88" y="18"/>
                  <a:pt x="89" y="18"/>
                  <a:pt x="89" y="18"/>
                </a:cubicBezTo>
                <a:cubicBezTo>
                  <a:pt x="89" y="17"/>
                  <a:pt x="90" y="17"/>
                  <a:pt x="91" y="17"/>
                </a:cubicBezTo>
                <a:cubicBezTo>
                  <a:pt x="92" y="17"/>
                  <a:pt x="92" y="18"/>
                  <a:pt x="93" y="18"/>
                </a:cubicBezTo>
                <a:cubicBezTo>
                  <a:pt x="94" y="18"/>
                  <a:pt x="93" y="18"/>
                  <a:pt x="93" y="17"/>
                </a:cubicBezTo>
                <a:cubicBezTo>
                  <a:pt x="93" y="17"/>
                  <a:pt x="94" y="18"/>
                  <a:pt x="95" y="18"/>
                </a:cubicBezTo>
                <a:cubicBezTo>
                  <a:pt x="95" y="18"/>
                  <a:pt x="95" y="19"/>
                  <a:pt x="96" y="19"/>
                </a:cubicBezTo>
                <a:cubicBezTo>
                  <a:pt x="96" y="19"/>
                  <a:pt x="96" y="17"/>
                  <a:pt x="97" y="18"/>
                </a:cubicBezTo>
                <a:cubicBezTo>
                  <a:pt x="97" y="18"/>
                  <a:pt x="96" y="18"/>
                  <a:pt x="96" y="18"/>
                </a:cubicBezTo>
                <a:cubicBezTo>
                  <a:pt x="97" y="19"/>
                  <a:pt x="97" y="19"/>
                  <a:pt x="97" y="19"/>
                </a:cubicBezTo>
                <a:cubicBezTo>
                  <a:pt x="98" y="18"/>
                  <a:pt x="99" y="18"/>
                  <a:pt x="100" y="18"/>
                </a:cubicBezTo>
                <a:cubicBezTo>
                  <a:pt x="100" y="18"/>
                  <a:pt x="100" y="19"/>
                  <a:pt x="100" y="19"/>
                </a:cubicBezTo>
                <a:cubicBezTo>
                  <a:pt x="100" y="20"/>
                  <a:pt x="101" y="19"/>
                  <a:pt x="101" y="19"/>
                </a:cubicBezTo>
                <a:cubicBezTo>
                  <a:pt x="101" y="19"/>
                  <a:pt x="101" y="19"/>
                  <a:pt x="101" y="19"/>
                </a:cubicBezTo>
                <a:cubicBezTo>
                  <a:pt x="101" y="18"/>
                  <a:pt x="102" y="18"/>
                  <a:pt x="102" y="17"/>
                </a:cubicBezTo>
                <a:cubicBezTo>
                  <a:pt x="103" y="18"/>
                  <a:pt x="104" y="18"/>
                  <a:pt x="105" y="17"/>
                </a:cubicBezTo>
                <a:cubicBezTo>
                  <a:pt x="105" y="18"/>
                  <a:pt x="105" y="19"/>
                  <a:pt x="106" y="18"/>
                </a:cubicBezTo>
                <a:cubicBezTo>
                  <a:pt x="106" y="19"/>
                  <a:pt x="106" y="19"/>
                  <a:pt x="107" y="19"/>
                </a:cubicBezTo>
                <a:cubicBezTo>
                  <a:pt x="107" y="19"/>
                  <a:pt x="107" y="19"/>
                  <a:pt x="107" y="18"/>
                </a:cubicBezTo>
                <a:cubicBezTo>
                  <a:pt x="108" y="18"/>
                  <a:pt x="108" y="18"/>
                  <a:pt x="109" y="19"/>
                </a:cubicBezTo>
                <a:cubicBezTo>
                  <a:pt x="110" y="19"/>
                  <a:pt x="109" y="18"/>
                  <a:pt x="110" y="19"/>
                </a:cubicBezTo>
                <a:cubicBezTo>
                  <a:pt x="110" y="19"/>
                  <a:pt x="110" y="18"/>
                  <a:pt x="110" y="18"/>
                </a:cubicBezTo>
                <a:cubicBezTo>
                  <a:pt x="109" y="17"/>
                  <a:pt x="107" y="18"/>
                  <a:pt x="106" y="17"/>
                </a:cubicBezTo>
                <a:cubicBezTo>
                  <a:pt x="105" y="17"/>
                  <a:pt x="106" y="17"/>
                  <a:pt x="105" y="17"/>
                </a:cubicBezTo>
                <a:cubicBezTo>
                  <a:pt x="104" y="17"/>
                  <a:pt x="103" y="16"/>
                  <a:pt x="103" y="17"/>
                </a:cubicBezTo>
                <a:cubicBezTo>
                  <a:pt x="102" y="16"/>
                  <a:pt x="101" y="16"/>
                  <a:pt x="100" y="16"/>
                </a:cubicBezTo>
                <a:cubicBezTo>
                  <a:pt x="99" y="16"/>
                  <a:pt x="100" y="16"/>
                  <a:pt x="100" y="15"/>
                </a:cubicBezTo>
                <a:cubicBezTo>
                  <a:pt x="99" y="15"/>
                  <a:pt x="99" y="16"/>
                  <a:pt x="98" y="16"/>
                </a:cubicBezTo>
                <a:cubicBezTo>
                  <a:pt x="97" y="16"/>
                  <a:pt x="95" y="16"/>
                  <a:pt x="93" y="15"/>
                </a:cubicBezTo>
                <a:cubicBezTo>
                  <a:pt x="93" y="15"/>
                  <a:pt x="93" y="15"/>
                  <a:pt x="92" y="15"/>
                </a:cubicBezTo>
                <a:cubicBezTo>
                  <a:pt x="92" y="15"/>
                  <a:pt x="92" y="15"/>
                  <a:pt x="91" y="15"/>
                </a:cubicBezTo>
                <a:cubicBezTo>
                  <a:pt x="89" y="15"/>
                  <a:pt x="86" y="13"/>
                  <a:pt x="83" y="13"/>
                </a:cubicBezTo>
                <a:cubicBezTo>
                  <a:pt x="83" y="13"/>
                  <a:pt x="83" y="12"/>
                  <a:pt x="82" y="12"/>
                </a:cubicBezTo>
                <a:cubicBezTo>
                  <a:pt x="83" y="11"/>
                  <a:pt x="85" y="13"/>
                  <a:pt x="87" y="12"/>
                </a:cubicBezTo>
                <a:cubicBezTo>
                  <a:pt x="88" y="13"/>
                  <a:pt x="89" y="13"/>
                  <a:pt x="90" y="12"/>
                </a:cubicBezTo>
                <a:cubicBezTo>
                  <a:pt x="90" y="13"/>
                  <a:pt x="90" y="13"/>
                  <a:pt x="90" y="13"/>
                </a:cubicBezTo>
                <a:cubicBezTo>
                  <a:pt x="91" y="13"/>
                  <a:pt x="91" y="13"/>
                  <a:pt x="91" y="13"/>
                </a:cubicBezTo>
                <a:cubicBezTo>
                  <a:pt x="93" y="14"/>
                  <a:pt x="95" y="13"/>
                  <a:pt x="97" y="14"/>
                </a:cubicBezTo>
                <a:cubicBezTo>
                  <a:pt x="97" y="13"/>
                  <a:pt x="95" y="12"/>
                  <a:pt x="95" y="13"/>
                </a:cubicBezTo>
                <a:cubicBezTo>
                  <a:pt x="94" y="12"/>
                  <a:pt x="95" y="12"/>
                  <a:pt x="95" y="12"/>
                </a:cubicBezTo>
                <a:cubicBezTo>
                  <a:pt x="94" y="11"/>
                  <a:pt x="93" y="11"/>
                  <a:pt x="93" y="11"/>
                </a:cubicBezTo>
                <a:cubicBezTo>
                  <a:pt x="93" y="12"/>
                  <a:pt x="93" y="12"/>
                  <a:pt x="93" y="12"/>
                </a:cubicBezTo>
                <a:cubicBezTo>
                  <a:pt x="92" y="13"/>
                  <a:pt x="91" y="12"/>
                  <a:pt x="90" y="12"/>
                </a:cubicBezTo>
                <a:cubicBezTo>
                  <a:pt x="89" y="11"/>
                  <a:pt x="88" y="12"/>
                  <a:pt x="87" y="10"/>
                </a:cubicBezTo>
                <a:cubicBezTo>
                  <a:pt x="87" y="10"/>
                  <a:pt x="87" y="11"/>
                  <a:pt x="86" y="11"/>
                </a:cubicBezTo>
                <a:cubicBezTo>
                  <a:pt x="85" y="10"/>
                  <a:pt x="83" y="10"/>
                  <a:pt x="81" y="11"/>
                </a:cubicBezTo>
                <a:cubicBezTo>
                  <a:pt x="80" y="10"/>
                  <a:pt x="79" y="9"/>
                  <a:pt x="79" y="10"/>
                </a:cubicBezTo>
                <a:cubicBezTo>
                  <a:pt x="78" y="10"/>
                  <a:pt x="78" y="10"/>
                  <a:pt x="77" y="9"/>
                </a:cubicBezTo>
                <a:cubicBezTo>
                  <a:pt x="76" y="10"/>
                  <a:pt x="74" y="9"/>
                  <a:pt x="73" y="8"/>
                </a:cubicBezTo>
                <a:cubicBezTo>
                  <a:pt x="73" y="8"/>
                  <a:pt x="74" y="9"/>
                  <a:pt x="75" y="8"/>
                </a:cubicBezTo>
                <a:cubicBezTo>
                  <a:pt x="74" y="7"/>
                  <a:pt x="72" y="8"/>
                  <a:pt x="71" y="7"/>
                </a:cubicBezTo>
                <a:cubicBezTo>
                  <a:pt x="72" y="6"/>
                  <a:pt x="74" y="7"/>
                  <a:pt x="75" y="7"/>
                </a:cubicBezTo>
                <a:cubicBezTo>
                  <a:pt x="78" y="8"/>
                  <a:pt x="81" y="8"/>
                  <a:pt x="83" y="9"/>
                </a:cubicBezTo>
                <a:cubicBezTo>
                  <a:pt x="84" y="9"/>
                  <a:pt x="85" y="9"/>
                  <a:pt x="85" y="10"/>
                </a:cubicBezTo>
                <a:cubicBezTo>
                  <a:pt x="85" y="10"/>
                  <a:pt x="86" y="9"/>
                  <a:pt x="86" y="9"/>
                </a:cubicBezTo>
                <a:cubicBezTo>
                  <a:pt x="87" y="10"/>
                  <a:pt x="87" y="10"/>
                  <a:pt x="88" y="10"/>
                </a:cubicBezTo>
                <a:cubicBezTo>
                  <a:pt x="89" y="9"/>
                  <a:pt x="91" y="11"/>
                  <a:pt x="92" y="10"/>
                </a:cubicBezTo>
                <a:cubicBezTo>
                  <a:pt x="93" y="11"/>
                  <a:pt x="95" y="10"/>
                  <a:pt x="96" y="11"/>
                </a:cubicBezTo>
                <a:cubicBezTo>
                  <a:pt x="97" y="10"/>
                  <a:pt x="99" y="12"/>
                  <a:pt x="99" y="11"/>
                </a:cubicBezTo>
                <a:cubicBezTo>
                  <a:pt x="102" y="12"/>
                  <a:pt x="103" y="11"/>
                  <a:pt x="105" y="13"/>
                </a:cubicBezTo>
                <a:cubicBezTo>
                  <a:pt x="106" y="13"/>
                  <a:pt x="106" y="12"/>
                  <a:pt x="106" y="12"/>
                </a:cubicBezTo>
                <a:cubicBezTo>
                  <a:pt x="107" y="13"/>
                  <a:pt x="107" y="13"/>
                  <a:pt x="108" y="14"/>
                </a:cubicBezTo>
                <a:cubicBezTo>
                  <a:pt x="109" y="13"/>
                  <a:pt x="109" y="12"/>
                  <a:pt x="108" y="12"/>
                </a:cubicBezTo>
                <a:cubicBezTo>
                  <a:pt x="109" y="12"/>
                  <a:pt x="109" y="12"/>
                  <a:pt x="110" y="12"/>
                </a:cubicBezTo>
                <a:cubicBezTo>
                  <a:pt x="110" y="14"/>
                  <a:pt x="111" y="13"/>
                  <a:pt x="112" y="14"/>
                </a:cubicBezTo>
                <a:cubicBezTo>
                  <a:pt x="112" y="13"/>
                  <a:pt x="114" y="13"/>
                  <a:pt x="114" y="13"/>
                </a:cubicBezTo>
                <a:cubicBezTo>
                  <a:pt x="117" y="12"/>
                  <a:pt x="120" y="12"/>
                  <a:pt x="124" y="13"/>
                </a:cubicBezTo>
                <a:cubicBezTo>
                  <a:pt x="124" y="14"/>
                  <a:pt x="123" y="15"/>
                  <a:pt x="124" y="16"/>
                </a:cubicBezTo>
                <a:cubicBezTo>
                  <a:pt x="125" y="15"/>
                  <a:pt x="126" y="15"/>
                  <a:pt x="126" y="15"/>
                </a:cubicBezTo>
                <a:cubicBezTo>
                  <a:pt x="127" y="14"/>
                  <a:pt x="126" y="14"/>
                  <a:pt x="126" y="14"/>
                </a:cubicBezTo>
                <a:cubicBezTo>
                  <a:pt x="127" y="13"/>
                  <a:pt x="127" y="13"/>
                  <a:pt x="128" y="13"/>
                </a:cubicBezTo>
                <a:cubicBezTo>
                  <a:pt x="128" y="13"/>
                  <a:pt x="128" y="14"/>
                  <a:pt x="128" y="14"/>
                </a:cubicBezTo>
                <a:cubicBezTo>
                  <a:pt x="128" y="14"/>
                  <a:pt x="127" y="14"/>
                  <a:pt x="127" y="15"/>
                </a:cubicBezTo>
                <a:cubicBezTo>
                  <a:pt x="128" y="15"/>
                  <a:pt x="128" y="14"/>
                  <a:pt x="129" y="14"/>
                </a:cubicBezTo>
                <a:cubicBezTo>
                  <a:pt x="129" y="14"/>
                  <a:pt x="130" y="14"/>
                  <a:pt x="130" y="14"/>
                </a:cubicBezTo>
                <a:cubicBezTo>
                  <a:pt x="131" y="12"/>
                  <a:pt x="134" y="14"/>
                  <a:pt x="136" y="14"/>
                </a:cubicBezTo>
                <a:cubicBezTo>
                  <a:pt x="137" y="14"/>
                  <a:pt x="136" y="15"/>
                  <a:pt x="137" y="15"/>
                </a:cubicBezTo>
                <a:cubicBezTo>
                  <a:pt x="137" y="15"/>
                  <a:pt x="137" y="14"/>
                  <a:pt x="138" y="14"/>
                </a:cubicBezTo>
                <a:cubicBezTo>
                  <a:pt x="138" y="15"/>
                  <a:pt x="139" y="16"/>
                  <a:pt x="139" y="15"/>
                </a:cubicBezTo>
                <a:cubicBezTo>
                  <a:pt x="140" y="15"/>
                  <a:pt x="140" y="15"/>
                  <a:pt x="140" y="15"/>
                </a:cubicBezTo>
                <a:cubicBezTo>
                  <a:pt x="142" y="15"/>
                  <a:pt x="143" y="16"/>
                  <a:pt x="144" y="15"/>
                </a:cubicBezTo>
                <a:cubicBezTo>
                  <a:pt x="145" y="15"/>
                  <a:pt x="144" y="14"/>
                  <a:pt x="143" y="14"/>
                </a:cubicBezTo>
                <a:cubicBezTo>
                  <a:pt x="144" y="14"/>
                  <a:pt x="144" y="14"/>
                  <a:pt x="145" y="14"/>
                </a:cubicBezTo>
                <a:cubicBezTo>
                  <a:pt x="145" y="15"/>
                  <a:pt x="145" y="15"/>
                  <a:pt x="145" y="15"/>
                </a:cubicBezTo>
                <a:cubicBezTo>
                  <a:pt x="146" y="15"/>
                  <a:pt x="148" y="17"/>
                  <a:pt x="149" y="16"/>
                </a:cubicBezTo>
                <a:cubicBezTo>
                  <a:pt x="150" y="17"/>
                  <a:pt x="152" y="17"/>
                  <a:pt x="153" y="17"/>
                </a:cubicBezTo>
                <a:cubicBezTo>
                  <a:pt x="153" y="17"/>
                  <a:pt x="154" y="17"/>
                  <a:pt x="154" y="17"/>
                </a:cubicBezTo>
                <a:cubicBezTo>
                  <a:pt x="153" y="17"/>
                  <a:pt x="152" y="16"/>
                  <a:pt x="151" y="16"/>
                </a:cubicBezTo>
                <a:cubicBezTo>
                  <a:pt x="151" y="16"/>
                  <a:pt x="152" y="15"/>
                  <a:pt x="151" y="15"/>
                </a:cubicBezTo>
                <a:cubicBezTo>
                  <a:pt x="151" y="14"/>
                  <a:pt x="152" y="16"/>
                  <a:pt x="153" y="15"/>
                </a:cubicBezTo>
                <a:cubicBezTo>
                  <a:pt x="153" y="15"/>
                  <a:pt x="153" y="15"/>
                  <a:pt x="153" y="16"/>
                </a:cubicBezTo>
                <a:cubicBezTo>
                  <a:pt x="154" y="15"/>
                  <a:pt x="154" y="15"/>
                  <a:pt x="154" y="14"/>
                </a:cubicBezTo>
                <a:cubicBezTo>
                  <a:pt x="156" y="15"/>
                  <a:pt x="157" y="14"/>
                  <a:pt x="158" y="15"/>
                </a:cubicBezTo>
                <a:cubicBezTo>
                  <a:pt x="157" y="15"/>
                  <a:pt x="157" y="15"/>
                  <a:pt x="158" y="16"/>
                </a:cubicBezTo>
                <a:cubicBezTo>
                  <a:pt x="157" y="16"/>
                  <a:pt x="157" y="15"/>
                  <a:pt x="156" y="16"/>
                </a:cubicBezTo>
                <a:cubicBezTo>
                  <a:pt x="156" y="17"/>
                  <a:pt x="157" y="18"/>
                  <a:pt x="158" y="17"/>
                </a:cubicBezTo>
                <a:cubicBezTo>
                  <a:pt x="159" y="18"/>
                  <a:pt x="160" y="18"/>
                  <a:pt x="161" y="17"/>
                </a:cubicBezTo>
                <a:cubicBezTo>
                  <a:pt x="162" y="19"/>
                  <a:pt x="163" y="17"/>
                  <a:pt x="164" y="18"/>
                </a:cubicBezTo>
                <a:cubicBezTo>
                  <a:pt x="165" y="17"/>
                  <a:pt x="164" y="17"/>
                  <a:pt x="164" y="16"/>
                </a:cubicBezTo>
                <a:cubicBezTo>
                  <a:pt x="165" y="16"/>
                  <a:pt x="166" y="16"/>
                  <a:pt x="166" y="16"/>
                </a:cubicBezTo>
                <a:cubicBezTo>
                  <a:pt x="167" y="17"/>
                  <a:pt x="166" y="16"/>
                  <a:pt x="165" y="17"/>
                </a:cubicBezTo>
                <a:cubicBezTo>
                  <a:pt x="165" y="17"/>
                  <a:pt x="166" y="17"/>
                  <a:pt x="166" y="17"/>
                </a:cubicBezTo>
                <a:cubicBezTo>
                  <a:pt x="167" y="17"/>
                  <a:pt x="167" y="17"/>
                  <a:pt x="167" y="16"/>
                </a:cubicBezTo>
                <a:cubicBezTo>
                  <a:pt x="167" y="16"/>
                  <a:pt x="167" y="15"/>
                  <a:pt x="167" y="15"/>
                </a:cubicBezTo>
                <a:cubicBezTo>
                  <a:pt x="166" y="14"/>
                  <a:pt x="165" y="14"/>
                  <a:pt x="164" y="14"/>
                </a:cubicBezTo>
                <a:cubicBezTo>
                  <a:pt x="163" y="15"/>
                  <a:pt x="163" y="14"/>
                  <a:pt x="162" y="15"/>
                </a:cubicBezTo>
                <a:cubicBezTo>
                  <a:pt x="162" y="15"/>
                  <a:pt x="163" y="15"/>
                  <a:pt x="163" y="15"/>
                </a:cubicBezTo>
                <a:cubicBezTo>
                  <a:pt x="163" y="16"/>
                  <a:pt x="162" y="15"/>
                  <a:pt x="162" y="15"/>
                </a:cubicBezTo>
                <a:cubicBezTo>
                  <a:pt x="161" y="15"/>
                  <a:pt x="162" y="15"/>
                  <a:pt x="162" y="14"/>
                </a:cubicBezTo>
                <a:cubicBezTo>
                  <a:pt x="161" y="13"/>
                  <a:pt x="160" y="14"/>
                  <a:pt x="159" y="14"/>
                </a:cubicBezTo>
                <a:cubicBezTo>
                  <a:pt x="159" y="14"/>
                  <a:pt x="160" y="14"/>
                  <a:pt x="159" y="15"/>
                </a:cubicBezTo>
                <a:cubicBezTo>
                  <a:pt x="159" y="15"/>
                  <a:pt x="159" y="15"/>
                  <a:pt x="158" y="15"/>
                </a:cubicBezTo>
                <a:cubicBezTo>
                  <a:pt x="158" y="14"/>
                  <a:pt x="158" y="15"/>
                  <a:pt x="159" y="14"/>
                </a:cubicBezTo>
                <a:cubicBezTo>
                  <a:pt x="154" y="13"/>
                  <a:pt x="149" y="14"/>
                  <a:pt x="144" y="12"/>
                </a:cubicBezTo>
                <a:cubicBezTo>
                  <a:pt x="141" y="13"/>
                  <a:pt x="139" y="10"/>
                  <a:pt x="137" y="12"/>
                </a:cubicBezTo>
                <a:cubicBezTo>
                  <a:pt x="135" y="11"/>
                  <a:pt x="133" y="10"/>
                  <a:pt x="131" y="9"/>
                </a:cubicBezTo>
                <a:cubicBezTo>
                  <a:pt x="131" y="9"/>
                  <a:pt x="131" y="9"/>
                  <a:pt x="131" y="10"/>
                </a:cubicBezTo>
                <a:cubicBezTo>
                  <a:pt x="129" y="10"/>
                  <a:pt x="127" y="8"/>
                  <a:pt x="125" y="10"/>
                </a:cubicBezTo>
                <a:cubicBezTo>
                  <a:pt x="125" y="9"/>
                  <a:pt x="125" y="9"/>
                  <a:pt x="125" y="9"/>
                </a:cubicBezTo>
                <a:cubicBezTo>
                  <a:pt x="124" y="10"/>
                  <a:pt x="122" y="8"/>
                  <a:pt x="121" y="9"/>
                </a:cubicBezTo>
                <a:cubicBezTo>
                  <a:pt x="121" y="9"/>
                  <a:pt x="121" y="8"/>
                  <a:pt x="121" y="7"/>
                </a:cubicBezTo>
                <a:cubicBezTo>
                  <a:pt x="122" y="6"/>
                  <a:pt x="124" y="7"/>
                  <a:pt x="125" y="6"/>
                </a:cubicBezTo>
                <a:cubicBezTo>
                  <a:pt x="126" y="7"/>
                  <a:pt x="126" y="7"/>
                  <a:pt x="127" y="7"/>
                </a:cubicBezTo>
                <a:cubicBezTo>
                  <a:pt x="127" y="6"/>
                  <a:pt x="126" y="5"/>
                  <a:pt x="126" y="6"/>
                </a:cubicBezTo>
                <a:cubicBezTo>
                  <a:pt x="125" y="6"/>
                  <a:pt x="126" y="5"/>
                  <a:pt x="126" y="5"/>
                </a:cubicBezTo>
                <a:cubicBezTo>
                  <a:pt x="127" y="5"/>
                  <a:pt x="127" y="5"/>
                  <a:pt x="127" y="6"/>
                </a:cubicBezTo>
                <a:cubicBezTo>
                  <a:pt x="128" y="6"/>
                  <a:pt x="127" y="5"/>
                  <a:pt x="128" y="5"/>
                </a:cubicBezTo>
                <a:cubicBezTo>
                  <a:pt x="129" y="6"/>
                  <a:pt x="130" y="5"/>
                  <a:pt x="130" y="5"/>
                </a:cubicBezTo>
                <a:cubicBezTo>
                  <a:pt x="131" y="5"/>
                  <a:pt x="131" y="5"/>
                  <a:pt x="132" y="5"/>
                </a:cubicBezTo>
                <a:cubicBezTo>
                  <a:pt x="133" y="6"/>
                  <a:pt x="134" y="5"/>
                  <a:pt x="135" y="6"/>
                </a:cubicBezTo>
                <a:cubicBezTo>
                  <a:pt x="138" y="5"/>
                  <a:pt x="142" y="5"/>
                  <a:pt x="146" y="6"/>
                </a:cubicBezTo>
                <a:cubicBezTo>
                  <a:pt x="146" y="6"/>
                  <a:pt x="146" y="6"/>
                  <a:pt x="146" y="5"/>
                </a:cubicBezTo>
                <a:cubicBezTo>
                  <a:pt x="148" y="7"/>
                  <a:pt x="150" y="6"/>
                  <a:pt x="152" y="6"/>
                </a:cubicBezTo>
                <a:cubicBezTo>
                  <a:pt x="152" y="6"/>
                  <a:pt x="153" y="7"/>
                  <a:pt x="154" y="7"/>
                </a:cubicBezTo>
                <a:cubicBezTo>
                  <a:pt x="155" y="7"/>
                  <a:pt x="157" y="6"/>
                  <a:pt x="158" y="6"/>
                </a:cubicBezTo>
                <a:cubicBezTo>
                  <a:pt x="159" y="6"/>
                  <a:pt x="159" y="7"/>
                  <a:pt x="160" y="7"/>
                </a:cubicBezTo>
                <a:cubicBezTo>
                  <a:pt x="163" y="6"/>
                  <a:pt x="166" y="7"/>
                  <a:pt x="169" y="7"/>
                </a:cubicBezTo>
                <a:cubicBezTo>
                  <a:pt x="168" y="7"/>
                  <a:pt x="167" y="7"/>
                  <a:pt x="167" y="7"/>
                </a:cubicBezTo>
                <a:cubicBezTo>
                  <a:pt x="167" y="8"/>
                  <a:pt x="167" y="8"/>
                  <a:pt x="168" y="8"/>
                </a:cubicBezTo>
                <a:cubicBezTo>
                  <a:pt x="169" y="7"/>
                  <a:pt x="170" y="9"/>
                  <a:pt x="171" y="7"/>
                </a:cubicBezTo>
                <a:cubicBezTo>
                  <a:pt x="171" y="7"/>
                  <a:pt x="171" y="7"/>
                  <a:pt x="172" y="8"/>
                </a:cubicBezTo>
                <a:cubicBezTo>
                  <a:pt x="173" y="6"/>
                  <a:pt x="176" y="6"/>
                  <a:pt x="177" y="7"/>
                </a:cubicBezTo>
                <a:cubicBezTo>
                  <a:pt x="177" y="8"/>
                  <a:pt x="176" y="8"/>
                  <a:pt x="176" y="8"/>
                </a:cubicBezTo>
                <a:cubicBezTo>
                  <a:pt x="176" y="9"/>
                  <a:pt x="177" y="8"/>
                  <a:pt x="178" y="8"/>
                </a:cubicBezTo>
                <a:cubicBezTo>
                  <a:pt x="178" y="8"/>
                  <a:pt x="178" y="9"/>
                  <a:pt x="179" y="9"/>
                </a:cubicBezTo>
                <a:cubicBezTo>
                  <a:pt x="179" y="8"/>
                  <a:pt x="179" y="8"/>
                  <a:pt x="180" y="7"/>
                </a:cubicBezTo>
                <a:cubicBezTo>
                  <a:pt x="180" y="8"/>
                  <a:pt x="180" y="8"/>
                  <a:pt x="179" y="8"/>
                </a:cubicBezTo>
                <a:cubicBezTo>
                  <a:pt x="180" y="9"/>
                  <a:pt x="180" y="9"/>
                  <a:pt x="180" y="9"/>
                </a:cubicBezTo>
                <a:cubicBezTo>
                  <a:pt x="181" y="9"/>
                  <a:pt x="181" y="8"/>
                  <a:pt x="181" y="7"/>
                </a:cubicBezTo>
                <a:cubicBezTo>
                  <a:pt x="183" y="7"/>
                  <a:pt x="184" y="7"/>
                  <a:pt x="186" y="7"/>
                </a:cubicBezTo>
                <a:cubicBezTo>
                  <a:pt x="186" y="8"/>
                  <a:pt x="186" y="8"/>
                  <a:pt x="186" y="8"/>
                </a:cubicBezTo>
                <a:cubicBezTo>
                  <a:pt x="187" y="9"/>
                  <a:pt x="187" y="8"/>
                  <a:pt x="188" y="8"/>
                </a:cubicBezTo>
                <a:cubicBezTo>
                  <a:pt x="188" y="8"/>
                  <a:pt x="188" y="8"/>
                  <a:pt x="188" y="8"/>
                </a:cubicBezTo>
                <a:cubicBezTo>
                  <a:pt x="189" y="8"/>
                  <a:pt x="190" y="8"/>
                  <a:pt x="191" y="7"/>
                </a:cubicBezTo>
                <a:cubicBezTo>
                  <a:pt x="194" y="8"/>
                  <a:pt x="196" y="8"/>
                  <a:pt x="198" y="8"/>
                </a:cubicBezTo>
                <a:cubicBezTo>
                  <a:pt x="199" y="8"/>
                  <a:pt x="200" y="8"/>
                  <a:pt x="201" y="8"/>
                </a:cubicBezTo>
                <a:cubicBezTo>
                  <a:pt x="201" y="9"/>
                  <a:pt x="200" y="9"/>
                  <a:pt x="201" y="9"/>
                </a:cubicBezTo>
                <a:cubicBezTo>
                  <a:pt x="201" y="9"/>
                  <a:pt x="202" y="9"/>
                  <a:pt x="202" y="8"/>
                </a:cubicBezTo>
                <a:cubicBezTo>
                  <a:pt x="203" y="8"/>
                  <a:pt x="203" y="9"/>
                  <a:pt x="203" y="9"/>
                </a:cubicBezTo>
                <a:cubicBezTo>
                  <a:pt x="203" y="9"/>
                  <a:pt x="203" y="8"/>
                  <a:pt x="204" y="8"/>
                </a:cubicBezTo>
                <a:cubicBezTo>
                  <a:pt x="205" y="8"/>
                  <a:pt x="205" y="8"/>
                  <a:pt x="206" y="9"/>
                </a:cubicBezTo>
                <a:cubicBezTo>
                  <a:pt x="207" y="9"/>
                  <a:pt x="206" y="8"/>
                  <a:pt x="207" y="8"/>
                </a:cubicBezTo>
                <a:cubicBezTo>
                  <a:pt x="208" y="8"/>
                  <a:pt x="207" y="9"/>
                  <a:pt x="208" y="9"/>
                </a:cubicBezTo>
                <a:cubicBezTo>
                  <a:pt x="208" y="10"/>
                  <a:pt x="209" y="9"/>
                  <a:pt x="209" y="8"/>
                </a:cubicBezTo>
                <a:cubicBezTo>
                  <a:pt x="211" y="9"/>
                  <a:pt x="213" y="8"/>
                  <a:pt x="215" y="8"/>
                </a:cubicBezTo>
                <a:cubicBezTo>
                  <a:pt x="215" y="9"/>
                  <a:pt x="214" y="9"/>
                  <a:pt x="214" y="10"/>
                </a:cubicBezTo>
                <a:cubicBezTo>
                  <a:pt x="215" y="10"/>
                  <a:pt x="216" y="10"/>
                  <a:pt x="217" y="9"/>
                </a:cubicBezTo>
                <a:cubicBezTo>
                  <a:pt x="217" y="9"/>
                  <a:pt x="217" y="9"/>
                  <a:pt x="217" y="9"/>
                </a:cubicBezTo>
                <a:cubicBezTo>
                  <a:pt x="216" y="9"/>
                  <a:pt x="216" y="9"/>
                  <a:pt x="216" y="9"/>
                </a:cubicBezTo>
                <a:cubicBezTo>
                  <a:pt x="220" y="9"/>
                  <a:pt x="223" y="10"/>
                  <a:pt x="227" y="9"/>
                </a:cubicBezTo>
                <a:cubicBezTo>
                  <a:pt x="227" y="9"/>
                  <a:pt x="227" y="9"/>
                  <a:pt x="227" y="9"/>
                </a:cubicBezTo>
                <a:cubicBezTo>
                  <a:pt x="229" y="9"/>
                  <a:pt x="232" y="8"/>
                  <a:pt x="233" y="11"/>
                </a:cubicBezTo>
                <a:cubicBezTo>
                  <a:pt x="233" y="11"/>
                  <a:pt x="234" y="11"/>
                  <a:pt x="234" y="11"/>
                </a:cubicBezTo>
                <a:cubicBezTo>
                  <a:pt x="234" y="10"/>
                  <a:pt x="234" y="10"/>
                  <a:pt x="234" y="10"/>
                </a:cubicBezTo>
                <a:cubicBezTo>
                  <a:pt x="234" y="10"/>
                  <a:pt x="235" y="10"/>
                  <a:pt x="235" y="11"/>
                </a:cubicBezTo>
                <a:cubicBezTo>
                  <a:pt x="236" y="9"/>
                  <a:pt x="239" y="10"/>
                  <a:pt x="241" y="10"/>
                </a:cubicBezTo>
                <a:cubicBezTo>
                  <a:pt x="241" y="9"/>
                  <a:pt x="241" y="9"/>
                  <a:pt x="241" y="9"/>
                </a:cubicBezTo>
                <a:cubicBezTo>
                  <a:pt x="243" y="10"/>
                  <a:pt x="245" y="10"/>
                  <a:pt x="246" y="9"/>
                </a:cubicBezTo>
                <a:cubicBezTo>
                  <a:pt x="248" y="11"/>
                  <a:pt x="251" y="11"/>
                  <a:pt x="251" y="10"/>
                </a:cubicBezTo>
                <a:cubicBezTo>
                  <a:pt x="251" y="10"/>
                  <a:pt x="252" y="10"/>
                  <a:pt x="252" y="10"/>
                </a:cubicBezTo>
                <a:cubicBezTo>
                  <a:pt x="253" y="9"/>
                  <a:pt x="255" y="10"/>
                  <a:pt x="257" y="9"/>
                </a:cubicBezTo>
                <a:cubicBezTo>
                  <a:pt x="256" y="10"/>
                  <a:pt x="256" y="10"/>
                  <a:pt x="255" y="10"/>
                </a:cubicBezTo>
                <a:cubicBezTo>
                  <a:pt x="255" y="11"/>
                  <a:pt x="256" y="11"/>
                  <a:pt x="256" y="12"/>
                </a:cubicBezTo>
                <a:cubicBezTo>
                  <a:pt x="257" y="12"/>
                  <a:pt x="257" y="11"/>
                  <a:pt x="258" y="11"/>
                </a:cubicBezTo>
                <a:cubicBezTo>
                  <a:pt x="258" y="11"/>
                  <a:pt x="259" y="11"/>
                  <a:pt x="259" y="11"/>
                </a:cubicBezTo>
                <a:cubicBezTo>
                  <a:pt x="260" y="11"/>
                  <a:pt x="258" y="10"/>
                  <a:pt x="259" y="10"/>
                </a:cubicBezTo>
                <a:cubicBezTo>
                  <a:pt x="260" y="11"/>
                  <a:pt x="263" y="12"/>
                  <a:pt x="264" y="11"/>
                </a:cubicBezTo>
                <a:cubicBezTo>
                  <a:pt x="265" y="11"/>
                  <a:pt x="265" y="11"/>
                  <a:pt x="266" y="11"/>
                </a:cubicBezTo>
                <a:cubicBezTo>
                  <a:pt x="265" y="11"/>
                  <a:pt x="264" y="10"/>
                  <a:pt x="263" y="10"/>
                </a:cubicBezTo>
                <a:cubicBezTo>
                  <a:pt x="264" y="9"/>
                  <a:pt x="266" y="10"/>
                  <a:pt x="268" y="9"/>
                </a:cubicBezTo>
                <a:cubicBezTo>
                  <a:pt x="270" y="9"/>
                  <a:pt x="272" y="8"/>
                  <a:pt x="275" y="10"/>
                </a:cubicBezTo>
                <a:cubicBezTo>
                  <a:pt x="277" y="9"/>
                  <a:pt x="280" y="9"/>
                  <a:pt x="283" y="9"/>
                </a:cubicBezTo>
                <a:cubicBezTo>
                  <a:pt x="284" y="10"/>
                  <a:pt x="285" y="10"/>
                  <a:pt x="286" y="9"/>
                </a:cubicBezTo>
                <a:cubicBezTo>
                  <a:pt x="287" y="10"/>
                  <a:pt x="288" y="10"/>
                  <a:pt x="290" y="10"/>
                </a:cubicBezTo>
                <a:cubicBezTo>
                  <a:pt x="291" y="12"/>
                  <a:pt x="292" y="10"/>
                  <a:pt x="294" y="9"/>
                </a:cubicBezTo>
                <a:cubicBezTo>
                  <a:pt x="295" y="10"/>
                  <a:pt x="296" y="10"/>
                  <a:pt x="297" y="9"/>
                </a:cubicBezTo>
                <a:cubicBezTo>
                  <a:pt x="298" y="9"/>
                  <a:pt x="299" y="10"/>
                  <a:pt x="299" y="11"/>
                </a:cubicBezTo>
                <a:cubicBezTo>
                  <a:pt x="301" y="11"/>
                  <a:pt x="302" y="10"/>
                  <a:pt x="304" y="10"/>
                </a:cubicBezTo>
                <a:cubicBezTo>
                  <a:pt x="304" y="10"/>
                  <a:pt x="304" y="11"/>
                  <a:pt x="303" y="11"/>
                </a:cubicBezTo>
                <a:cubicBezTo>
                  <a:pt x="305" y="12"/>
                  <a:pt x="307" y="12"/>
                  <a:pt x="308" y="11"/>
                </a:cubicBezTo>
                <a:cubicBezTo>
                  <a:pt x="308" y="11"/>
                  <a:pt x="308" y="12"/>
                  <a:pt x="308" y="13"/>
                </a:cubicBezTo>
                <a:cubicBezTo>
                  <a:pt x="310" y="13"/>
                  <a:pt x="312" y="12"/>
                  <a:pt x="313" y="13"/>
                </a:cubicBezTo>
                <a:cubicBezTo>
                  <a:pt x="314" y="13"/>
                  <a:pt x="315" y="12"/>
                  <a:pt x="317" y="13"/>
                </a:cubicBezTo>
                <a:cubicBezTo>
                  <a:pt x="317" y="13"/>
                  <a:pt x="317" y="12"/>
                  <a:pt x="318" y="13"/>
                </a:cubicBezTo>
                <a:cubicBezTo>
                  <a:pt x="318" y="13"/>
                  <a:pt x="318" y="13"/>
                  <a:pt x="318" y="13"/>
                </a:cubicBezTo>
                <a:cubicBezTo>
                  <a:pt x="318" y="12"/>
                  <a:pt x="318" y="12"/>
                  <a:pt x="318" y="13"/>
                </a:cubicBezTo>
                <a:cubicBezTo>
                  <a:pt x="316" y="11"/>
                  <a:pt x="316" y="12"/>
                  <a:pt x="315" y="11"/>
                </a:cubicBezTo>
                <a:cubicBezTo>
                  <a:pt x="315" y="11"/>
                  <a:pt x="316" y="11"/>
                  <a:pt x="316" y="11"/>
                </a:cubicBezTo>
                <a:cubicBezTo>
                  <a:pt x="317" y="12"/>
                  <a:pt x="318" y="12"/>
                  <a:pt x="319" y="12"/>
                </a:cubicBezTo>
                <a:cubicBezTo>
                  <a:pt x="320" y="12"/>
                  <a:pt x="319" y="12"/>
                  <a:pt x="319" y="13"/>
                </a:cubicBezTo>
                <a:cubicBezTo>
                  <a:pt x="322" y="14"/>
                  <a:pt x="324" y="13"/>
                  <a:pt x="327" y="14"/>
                </a:cubicBezTo>
                <a:cubicBezTo>
                  <a:pt x="327" y="13"/>
                  <a:pt x="328" y="13"/>
                  <a:pt x="329" y="13"/>
                </a:cubicBezTo>
                <a:cubicBezTo>
                  <a:pt x="329" y="12"/>
                  <a:pt x="330" y="12"/>
                  <a:pt x="331" y="12"/>
                </a:cubicBezTo>
                <a:cubicBezTo>
                  <a:pt x="332" y="13"/>
                  <a:pt x="333" y="12"/>
                  <a:pt x="334" y="12"/>
                </a:cubicBezTo>
                <a:cubicBezTo>
                  <a:pt x="334" y="12"/>
                  <a:pt x="334" y="11"/>
                  <a:pt x="334" y="11"/>
                </a:cubicBezTo>
                <a:cubicBezTo>
                  <a:pt x="335" y="10"/>
                  <a:pt x="336" y="12"/>
                  <a:pt x="337" y="11"/>
                </a:cubicBezTo>
                <a:cubicBezTo>
                  <a:pt x="337" y="11"/>
                  <a:pt x="337" y="11"/>
                  <a:pt x="338" y="10"/>
                </a:cubicBezTo>
                <a:cubicBezTo>
                  <a:pt x="338" y="10"/>
                  <a:pt x="338" y="10"/>
                  <a:pt x="338" y="10"/>
                </a:cubicBezTo>
                <a:cubicBezTo>
                  <a:pt x="339" y="11"/>
                  <a:pt x="338" y="10"/>
                  <a:pt x="338" y="11"/>
                </a:cubicBezTo>
                <a:cubicBezTo>
                  <a:pt x="338" y="11"/>
                  <a:pt x="339" y="11"/>
                  <a:pt x="339" y="11"/>
                </a:cubicBezTo>
                <a:cubicBezTo>
                  <a:pt x="340" y="11"/>
                  <a:pt x="340" y="11"/>
                  <a:pt x="340" y="10"/>
                </a:cubicBezTo>
                <a:cubicBezTo>
                  <a:pt x="341" y="13"/>
                  <a:pt x="344" y="11"/>
                  <a:pt x="346" y="12"/>
                </a:cubicBezTo>
                <a:cubicBezTo>
                  <a:pt x="346" y="12"/>
                  <a:pt x="346" y="12"/>
                  <a:pt x="346" y="12"/>
                </a:cubicBezTo>
                <a:cubicBezTo>
                  <a:pt x="347" y="12"/>
                  <a:pt x="348" y="12"/>
                  <a:pt x="349" y="13"/>
                </a:cubicBezTo>
                <a:cubicBezTo>
                  <a:pt x="350" y="12"/>
                  <a:pt x="350" y="11"/>
                  <a:pt x="351" y="10"/>
                </a:cubicBezTo>
                <a:cubicBezTo>
                  <a:pt x="351" y="11"/>
                  <a:pt x="351" y="11"/>
                  <a:pt x="351" y="12"/>
                </a:cubicBezTo>
                <a:cubicBezTo>
                  <a:pt x="353" y="11"/>
                  <a:pt x="356" y="11"/>
                  <a:pt x="358" y="11"/>
                </a:cubicBezTo>
                <a:cubicBezTo>
                  <a:pt x="358" y="12"/>
                  <a:pt x="358" y="12"/>
                  <a:pt x="358" y="12"/>
                </a:cubicBezTo>
                <a:cubicBezTo>
                  <a:pt x="359" y="12"/>
                  <a:pt x="360" y="12"/>
                  <a:pt x="360" y="12"/>
                </a:cubicBezTo>
                <a:cubicBezTo>
                  <a:pt x="360" y="12"/>
                  <a:pt x="361" y="12"/>
                  <a:pt x="361" y="12"/>
                </a:cubicBezTo>
                <a:cubicBezTo>
                  <a:pt x="361" y="13"/>
                  <a:pt x="360" y="12"/>
                  <a:pt x="360" y="13"/>
                </a:cubicBezTo>
                <a:cubicBezTo>
                  <a:pt x="358" y="13"/>
                  <a:pt x="356" y="14"/>
                  <a:pt x="354" y="13"/>
                </a:cubicBezTo>
                <a:cubicBezTo>
                  <a:pt x="353" y="13"/>
                  <a:pt x="353" y="14"/>
                  <a:pt x="352" y="14"/>
                </a:cubicBezTo>
                <a:cubicBezTo>
                  <a:pt x="352" y="13"/>
                  <a:pt x="352" y="13"/>
                  <a:pt x="351" y="13"/>
                </a:cubicBezTo>
                <a:cubicBezTo>
                  <a:pt x="351" y="13"/>
                  <a:pt x="350" y="13"/>
                  <a:pt x="350" y="14"/>
                </a:cubicBezTo>
                <a:cubicBezTo>
                  <a:pt x="347" y="13"/>
                  <a:pt x="344" y="13"/>
                  <a:pt x="341" y="14"/>
                </a:cubicBezTo>
                <a:cubicBezTo>
                  <a:pt x="340" y="13"/>
                  <a:pt x="339" y="13"/>
                  <a:pt x="339" y="13"/>
                </a:cubicBezTo>
                <a:cubicBezTo>
                  <a:pt x="340" y="15"/>
                  <a:pt x="342" y="14"/>
                  <a:pt x="343" y="15"/>
                </a:cubicBezTo>
                <a:cubicBezTo>
                  <a:pt x="343" y="15"/>
                  <a:pt x="343" y="14"/>
                  <a:pt x="344" y="14"/>
                </a:cubicBezTo>
                <a:cubicBezTo>
                  <a:pt x="345" y="15"/>
                  <a:pt x="346" y="14"/>
                  <a:pt x="347" y="15"/>
                </a:cubicBezTo>
                <a:cubicBezTo>
                  <a:pt x="347" y="15"/>
                  <a:pt x="348" y="14"/>
                  <a:pt x="349" y="15"/>
                </a:cubicBezTo>
                <a:cubicBezTo>
                  <a:pt x="352" y="14"/>
                  <a:pt x="354" y="15"/>
                  <a:pt x="357" y="15"/>
                </a:cubicBezTo>
                <a:cubicBezTo>
                  <a:pt x="358" y="16"/>
                  <a:pt x="359" y="16"/>
                  <a:pt x="360" y="15"/>
                </a:cubicBezTo>
                <a:cubicBezTo>
                  <a:pt x="361" y="16"/>
                  <a:pt x="362" y="16"/>
                  <a:pt x="363" y="16"/>
                </a:cubicBezTo>
                <a:cubicBezTo>
                  <a:pt x="364" y="16"/>
                  <a:pt x="364" y="16"/>
                  <a:pt x="364" y="16"/>
                </a:cubicBezTo>
                <a:cubicBezTo>
                  <a:pt x="366" y="15"/>
                  <a:pt x="369" y="17"/>
                  <a:pt x="370" y="15"/>
                </a:cubicBezTo>
                <a:cubicBezTo>
                  <a:pt x="372" y="17"/>
                  <a:pt x="373" y="16"/>
                  <a:pt x="375" y="17"/>
                </a:cubicBezTo>
                <a:cubicBezTo>
                  <a:pt x="376" y="16"/>
                  <a:pt x="378" y="16"/>
                  <a:pt x="379" y="17"/>
                </a:cubicBezTo>
                <a:cubicBezTo>
                  <a:pt x="379" y="17"/>
                  <a:pt x="380" y="16"/>
                  <a:pt x="380" y="16"/>
                </a:cubicBezTo>
                <a:cubicBezTo>
                  <a:pt x="385" y="18"/>
                  <a:pt x="389" y="16"/>
                  <a:pt x="394" y="18"/>
                </a:cubicBezTo>
                <a:cubicBezTo>
                  <a:pt x="395" y="18"/>
                  <a:pt x="395" y="18"/>
                  <a:pt x="396" y="18"/>
                </a:cubicBezTo>
                <a:cubicBezTo>
                  <a:pt x="396" y="18"/>
                  <a:pt x="397" y="17"/>
                  <a:pt x="397" y="18"/>
                </a:cubicBezTo>
                <a:cubicBezTo>
                  <a:pt x="397" y="19"/>
                  <a:pt x="398" y="17"/>
                  <a:pt x="399" y="19"/>
                </a:cubicBezTo>
                <a:cubicBezTo>
                  <a:pt x="402" y="18"/>
                  <a:pt x="405" y="18"/>
                  <a:pt x="408" y="19"/>
                </a:cubicBezTo>
                <a:cubicBezTo>
                  <a:pt x="408" y="19"/>
                  <a:pt x="408" y="19"/>
                  <a:pt x="409" y="18"/>
                </a:cubicBezTo>
                <a:cubicBezTo>
                  <a:pt x="409" y="18"/>
                  <a:pt x="409" y="19"/>
                  <a:pt x="409" y="19"/>
                </a:cubicBezTo>
                <a:cubicBezTo>
                  <a:pt x="413" y="19"/>
                  <a:pt x="416" y="19"/>
                  <a:pt x="420" y="20"/>
                </a:cubicBezTo>
                <a:cubicBezTo>
                  <a:pt x="421" y="19"/>
                  <a:pt x="423" y="21"/>
                  <a:pt x="425" y="20"/>
                </a:cubicBezTo>
                <a:cubicBezTo>
                  <a:pt x="425" y="20"/>
                  <a:pt x="426" y="20"/>
                  <a:pt x="426" y="21"/>
                </a:cubicBezTo>
                <a:cubicBezTo>
                  <a:pt x="426" y="20"/>
                  <a:pt x="428" y="20"/>
                  <a:pt x="428" y="21"/>
                </a:cubicBezTo>
                <a:cubicBezTo>
                  <a:pt x="429" y="20"/>
                  <a:pt x="430" y="21"/>
                  <a:pt x="431" y="20"/>
                </a:cubicBezTo>
                <a:cubicBezTo>
                  <a:pt x="431" y="21"/>
                  <a:pt x="432" y="20"/>
                  <a:pt x="432" y="21"/>
                </a:cubicBezTo>
                <a:cubicBezTo>
                  <a:pt x="433" y="21"/>
                  <a:pt x="433" y="21"/>
                  <a:pt x="434" y="21"/>
                </a:cubicBezTo>
                <a:cubicBezTo>
                  <a:pt x="435" y="21"/>
                  <a:pt x="438" y="20"/>
                  <a:pt x="439" y="22"/>
                </a:cubicBezTo>
                <a:cubicBezTo>
                  <a:pt x="440" y="22"/>
                  <a:pt x="441" y="22"/>
                  <a:pt x="442" y="21"/>
                </a:cubicBezTo>
                <a:cubicBezTo>
                  <a:pt x="443" y="22"/>
                  <a:pt x="445" y="22"/>
                  <a:pt x="446" y="22"/>
                </a:cubicBezTo>
                <a:cubicBezTo>
                  <a:pt x="447" y="22"/>
                  <a:pt x="446" y="22"/>
                  <a:pt x="447" y="23"/>
                </a:cubicBezTo>
                <a:cubicBezTo>
                  <a:pt x="448" y="22"/>
                  <a:pt x="449" y="22"/>
                  <a:pt x="449" y="22"/>
                </a:cubicBezTo>
                <a:cubicBezTo>
                  <a:pt x="451" y="23"/>
                  <a:pt x="453" y="22"/>
                  <a:pt x="454" y="23"/>
                </a:cubicBezTo>
                <a:cubicBezTo>
                  <a:pt x="458" y="22"/>
                  <a:pt x="463" y="24"/>
                  <a:pt x="467" y="23"/>
                </a:cubicBezTo>
                <a:cubicBezTo>
                  <a:pt x="468" y="24"/>
                  <a:pt x="468" y="24"/>
                  <a:pt x="468" y="24"/>
                </a:cubicBezTo>
                <a:cubicBezTo>
                  <a:pt x="469" y="24"/>
                  <a:pt x="468" y="24"/>
                  <a:pt x="469" y="24"/>
                </a:cubicBezTo>
                <a:cubicBezTo>
                  <a:pt x="469" y="25"/>
                  <a:pt x="470" y="24"/>
                  <a:pt x="470" y="25"/>
                </a:cubicBezTo>
                <a:cubicBezTo>
                  <a:pt x="471" y="24"/>
                  <a:pt x="473" y="25"/>
                  <a:pt x="475" y="24"/>
                </a:cubicBezTo>
                <a:cubicBezTo>
                  <a:pt x="475" y="26"/>
                  <a:pt x="477" y="25"/>
                  <a:pt x="477" y="24"/>
                </a:cubicBezTo>
                <a:cubicBezTo>
                  <a:pt x="478" y="24"/>
                  <a:pt x="478" y="25"/>
                  <a:pt x="478" y="25"/>
                </a:cubicBezTo>
                <a:cubicBezTo>
                  <a:pt x="479" y="25"/>
                  <a:pt x="480" y="24"/>
                  <a:pt x="481" y="25"/>
                </a:cubicBezTo>
                <a:cubicBezTo>
                  <a:pt x="482" y="25"/>
                  <a:pt x="481" y="24"/>
                  <a:pt x="482" y="24"/>
                </a:cubicBezTo>
                <a:cubicBezTo>
                  <a:pt x="482" y="24"/>
                  <a:pt x="482" y="26"/>
                  <a:pt x="483" y="26"/>
                </a:cubicBezTo>
                <a:cubicBezTo>
                  <a:pt x="484" y="25"/>
                  <a:pt x="483" y="25"/>
                  <a:pt x="483" y="25"/>
                </a:cubicBezTo>
                <a:cubicBezTo>
                  <a:pt x="485" y="25"/>
                  <a:pt x="487" y="25"/>
                  <a:pt x="489" y="26"/>
                </a:cubicBezTo>
                <a:cubicBezTo>
                  <a:pt x="489" y="26"/>
                  <a:pt x="489" y="26"/>
                  <a:pt x="490" y="25"/>
                </a:cubicBezTo>
                <a:cubicBezTo>
                  <a:pt x="490" y="26"/>
                  <a:pt x="490" y="26"/>
                  <a:pt x="491" y="26"/>
                </a:cubicBezTo>
                <a:cubicBezTo>
                  <a:pt x="492" y="27"/>
                  <a:pt x="493" y="25"/>
                  <a:pt x="494" y="26"/>
                </a:cubicBezTo>
                <a:cubicBezTo>
                  <a:pt x="495" y="26"/>
                  <a:pt x="496" y="26"/>
                  <a:pt x="497" y="27"/>
                </a:cubicBezTo>
                <a:cubicBezTo>
                  <a:pt x="496" y="27"/>
                  <a:pt x="495" y="28"/>
                  <a:pt x="495" y="28"/>
                </a:cubicBezTo>
                <a:cubicBezTo>
                  <a:pt x="494" y="28"/>
                  <a:pt x="495" y="28"/>
                  <a:pt x="495" y="29"/>
                </a:cubicBezTo>
                <a:cubicBezTo>
                  <a:pt x="494" y="29"/>
                  <a:pt x="494" y="29"/>
                  <a:pt x="493" y="29"/>
                </a:cubicBezTo>
                <a:cubicBezTo>
                  <a:pt x="493" y="29"/>
                  <a:pt x="492" y="28"/>
                  <a:pt x="492" y="28"/>
                </a:cubicBezTo>
                <a:cubicBezTo>
                  <a:pt x="492" y="28"/>
                  <a:pt x="492" y="27"/>
                  <a:pt x="492" y="27"/>
                </a:cubicBezTo>
                <a:cubicBezTo>
                  <a:pt x="490" y="27"/>
                  <a:pt x="489" y="28"/>
                  <a:pt x="487" y="28"/>
                </a:cubicBezTo>
                <a:cubicBezTo>
                  <a:pt x="486" y="27"/>
                  <a:pt x="485" y="28"/>
                  <a:pt x="485" y="28"/>
                </a:cubicBezTo>
                <a:cubicBezTo>
                  <a:pt x="484" y="28"/>
                  <a:pt x="483" y="28"/>
                  <a:pt x="482" y="27"/>
                </a:cubicBezTo>
                <a:cubicBezTo>
                  <a:pt x="482" y="27"/>
                  <a:pt x="482" y="28"/>
                  <a:pt x="482" y="28"/>
                </a:cubicBezTo>
                <a:cubicBezTo>
                  <a:pt x="480" y="27"/>
                  <a:pt x="479" y="28"/>
                  <a:pt x="478" y="27"/>
                </a:cubicBezTo>
                <a:cubicBezTo>
                  <a:pt x="477" y="27"/>
                  <a:pt x="476" y="27"/>
                  <a:pt x="476" y="29"/>
                </a:cubicBezTo>
                <a:cubicBezTo>
                  <a:pt x="475" y="28"/>
                  <a:pt x="476" y="28"/>
                  <a:pt x="476" y="27"/>
                </a:cubicBezTo>
                <a:cubicBezTo>
                  <a:pt x="475" y="27"/>
                  <a:pt x="473" y="26"/>
                  <a:pt x="472" y="27"/>
                </a:cubicBezTo>
                <a:cubicBezTo>
                  <a:pt x="471" y="27"/>
                  <a:pt x="472" y="27"/>
                  <a:pt x="472" y="27"/>
                </a:cubicBezTo>
                <a:cubicBezTo>
                  <a:pt x="471" y="26"/>
                  <a:pt x="471" y="27"/>
                  <a:pt x="470" y="27"/>
                </a:cubicBezTo>
                <a:cubicBezTo>
                  <a:pt x="469" y="27"/>
                  <a:pt x="469" y="27"/>
                  <a:pt x="469" y="26"/>
                </a:cubicBezTo>
                <a:cubicBezTo>
                  <a:pt x="468" y="26"/>
                  <a:pt x="468" y="26"/>
                  <a:pt x="467" y="26"/>
                </a:cubicBezTo>
                <a:cubicBezTo>
                  <a:pt x="467" y="27"/>
                  <a:pt x="467" y="26"/>
                  <a:pt x="467" y="27"/>
                </a:cubicBezTo>
                <a:cubicBezTo>
                  <a:pt x="466" y="27"/>
                  <a:pt x="466" y="26"/>
                  <a:pt x="466" y="26"/>
                </a:cubicBezTo>
                <a:cubicBezTo>
                  <a:pt x="464" y="27"/>
                  <a:pt x="461" y="27"/>
                  <a:pt x="459" y="26"/>
                </a:cubicBezTo>
                <a:cubicBezTo>
                  <a:pt x="458" y="26"/>
                  <a:pt x="457" y="26"/>
                  <a:pt x="457" y="26"/>
                </a:cubicBezTo>
                <a:cubicBezTo>
                  <a:pt x="457" y="26"/>
                  <a:pt x="456" y="26"/>
                  <a:pt x="456" y="25"/>
                </a:cubicBezTo>
                <a:cubicBezTo>
                  <a:pt x="456" y="26"/>
                  <a:pt x="455" y="26"/>
                  <a:pt x="456" y="27"/>
                </a:cubicBezTo>
                <a:cubicBezTo>
                  <a:pt x="455" y="27"/>
                  <a:pt x="454" y="27"/>
                  <a:pt x="455" y="27"/>
                </a:cubicBezTo>
                <a:cubicBezTo>
                  <a:pt x="455" y="28"/>
                  <a:pt x="454" y="27"/>
                  <a:pt x="454" y="27"/>
                </a:cubicBezTo>
                <a:cubicBezTo>
                  <a:pt x="454" y="26"/>
                  <a:pt x="453" y="27"/>
                  <a:pt x="453" y="27"/>
                </a:cubicBezTo>
                <a:cubicBezTo>
                  <a:pt x="452" y="26"/>
                  <a:pt x="453" y="26"/>
                  <a:pt x="454" y="26"/>
                </a:cubicBezTo>
                <a:cubicBezTo>
                  <a:pt x="454" y="25"/>
                  <a:pt x="453" y="25"/>
                  <a:pt x="453" y="25"/>
                </a:cubicBezTo>
                <a:cubicBezTo>
                  <a:pt x="452" y="26"/>
                  <a:pt x="452" y="25"/>
                  <a:pt x="451" y="26"/>
                </a:cubicBezTo>
                <a:cubicBezTo>
                  <a:pt x="450" y="25"/>
                  <a:pt x="448" y="25"/>
                  <a:pt x="447" y="25"/>
                </a:cubicBezTo>
                <a:cubicBezTo>
                  <a:pt x="446" y="25"/>
                  <a:pt x="446" y="25"/>
                  <a:pt x="446" y="25"/>
                </a:cubicBezTo>
                <a:cubicBezTo>
                  <a:pt x="446" y="25"/>
                  <a:pt x="445" y="25"/>
                  <a:pt x="445" y="25"/>
                </a:cubicBezTo>
                <a:cubicBezTo>
                  <a:pt x="443" y="24"/>
                  <a:pt x="442" y="25"/>
                  <a:pt x="440" y="24"/>
                </a:cubicBezTo>
                <a:cubicBezTo>
                  <a:pt x="440" y="24"/>
                  <a:pt x="439" y="24"/>
                  <a:pt x="439" y="25"/>
                </a:cubicBezTo>
                <a:cubicBezTo>
                  <a:pt x="438" y="24"/>
                  <a:pt x="438" y="25"/>
                  <a:pt x="437" y="25"/>
                </a:cubicBezTo>
                <a:cubicBezTo>
                  <a:pt x="436" y="25"/>
                  <a:pt x="437" y="25"/>
                  <a:pt x="437" y="26"/>
                </a:cubicBezTo>
                <a:cubicBezTo>
                  <a:pt x="436" y="25"/>
                  <a:pt x="435" y="24"/>
                  <a:pt x="435" y="24"/>
                </a:cubicBezTo>
                <a:cubicBezTo>
                  <a:pt x="434" y="24"/>
                  <a:pt x="433" y="25"/>
                  <a:pt x="432" y="26"/>
                </a:cubicBezTo>
                <a:cubicBezTo>
                  <a:pt x="431" y="26"/>
                  <a:pt x="433" y="25"/>
                  <a:pt x="434" y="24"/>
                </a:cubicBezTo>
                <a:cubicBezTo>
                  <a:pt x="434" y="24"/>
                  <a:pt x="433" y="24"/>
                  <a:pt x="433" y="24"/>
                </a:cubicBezTo>
                <a:cubicBezTo>
                  <a:pt x="433" y="23"/>
                  <a:pt x="432" y="24"/>
                  <a:pt x="432" y="23"/>
                </a:cubicBezTo>
                <a:cubicBezTo>
                  <a:pt x="431" y="24"/>
                  <a:pt x="430" y="24"/>
                  <a:pt x="430" y="25"/>
                </a:cubicBezTo>
                <a:cubicBezTo>
                  <a:pt x="429" y="24"/>
                  <a:pt x="428" y="25"/>
                  <a:pt x="427" y="24"/>
                </a:cubicBezTo>
                <a:cubicBezTo>
                  <a:pt x="427" y="24"/>
                  <a:pt x="426" y="24"/>
                  <a:pt x="426" y="25"/>
                </a:cubicBezTo>
                <a:cubicBezTo>
                  <a:pt x="426" y="25"/>
                  <a:pt x="425" y="24"/>
                  <a:pt x="425" y="24"/>
                </a:cubicBezTo>
                <a:cubicBezTo>
                  <a:pt x="425" y="24"/>
                  <a:pt x="424" y="25"/>
                  <a:pt x="424" y="24"/>
                </a:cubicBezTo>
                <a:cubicBezTo>
                  <a:pt x="423" y="25"/>
                  <a:pt x="422" y="27"/>
                  <a:pt x="421" y="26"/>
                </a:cubicBezTo>
                <a:cubicBezTo>
                  <a:pt x="421" y="26"/>
                  <a:pt x="421" y="26"/>
                  <a:pt x="421" y="26"/>
                </a:cubicBezTo>
                <a:cubicBezTo>
                  <a:pt x="421" y="26"/>
                  <a:pt x="422" y="25"/>
                  <a:pt x="422" y="25"/>
                </a:cubicBezTo>
                <a:cubicBezTo>
                  <a:pt x="421" y="23"/>
                  <a:pt x="419" y="25"/>
                  <a:pt x="418" y="25"/>
                </a:cubicBezTo>
                <a:cubicBezTo>
                  <a:pt x="417" y="24"/>
                  <a:pt x="417" y="24"/>
                  <a:pt x="417" y="23"/>
                </a:cubicBezTo>
                <a:cubicBezTo>
                  <a:pt x="417" y="23"/>
                  <a:pt x="417" y="23"/>
                  <a:pt x="417" y="23"/>
                </a:cubicBezTo>
                <a:cubicBezTo>
                  <a:pt x="416" y="24"/>
                  <a:pt x="415" y="25"/>
                  <a:pt x="414" y="25"/>
                </a:cubicBezTo>
                <a:cubicBezTo>
                  <a:pt x="413" y="25"/>
                  <a:pt x="413" y="24"/>
                  <a:pt x="413" y="24"/>
                </a:cubicBezTo>
                <a:cubicBezTo>
                  <a:pt x="414" y="24"/>
                  <a:pt x="415" y="24"/>
                  <a:pt x="415" y="24"/>
                </a:cubicBezTo>
                <a:cubicBezTo>
                  <a:pt x="415" y="23"/>
                  <a:pt x="414" y="23"/>
                  <a:pt x="414" y="23"/>
                </a:cubicBezTo>
                <a:cubicBezTo>
                  <a:pt x="413" y="23"/>
                  <a:pt x="414" y="23"/>
                  <a:pt x="413" y="24"/>
                </a:cubicBezTo>
                <a:cubicBezTo>
                  <a:pt x="413" y="23"/>
                  <a:pt x="412" y="24"/>
                  <a:pt x="412" y="24"/>
                </a:cubicBezTo>
                <a:cubicBezTo>
                  <a:pt x="411" y="24"/>
                  <a:pt x="412" y="24"/>
                  <a:pt x="411" y="24"/>
                </a:cubicBezTo>
                <a:cubicBezTo>
                  <a:pt x="411" y="25"/>
                  <a:pt x="410" y="24"/>
                  <a:pt x="409" y="25"/>
                </a:cubicBezTo>
                <a:cubicBezTo>
                  <a:pt x="409" y="24"/>
                  <a:pt x="410" y="24"/>
                  <a:pt x="409" y="23"/>
                </a:cubicBezTo>
                <a:cubicBezTo>
                  <a:pt x="408" y="23"/>
                  <a:pt x="408" y="23"/>
                  <a:pt x="408" y="24"/>
                </a:cubicBezTo>
                <a:cubicBezTo>
                  <a:pt x="407" y="24"/>
                  <a:pt x="407" y="24"/>
                  <a:pt x="406" y="24"/>
                </a:cubicBezTo>
                <a:cubicBezTo>
                  <a:pt x="406" y="25"/>
                  <a:pt x="406" y="26"/>
                  <a:pt x="405" y="26"/>
                </a:cubicBezTo>
                <a:cubicBezTo>
                  <a:pt x="405" y="26"/>
                  <a:pt x="405" y="25"/>
                  <a:pt x="405" y="24"/>
                </a:cubicBezTo>
                <a:cubicBezTo>
                  <a:pt x="404" y="24"/>
                  <a:pt x="403" y="25"/>
                  <a:pt x="402" y="25"/>
                </a:cubicBezTo>
                <a:cubicBezTo>
                  <a:pt x="402" y="24"/>
                  <a:pt x="401" y="25"/>
                  <a:pt x="401" y="24"/>
                </a:cubicBezTo>
                <a:cubicBezTo>
                  <a:pt x="401" y="24"/>
                  <a:pt x="402" y="24"/>
                  <a:pt x="402" y="23"/>
                </a:cubicBezTo>
                <a:cubicBezTo>
                  <a:pt x="401" y="22"/>
                  <a:pt x="398" y="23"/>
                  <a:pt x="399" y="24"/>
                </a:cubicBezTo>
                <a:cubicBezTo>
                  <a:pt x="399" y="25"/>
                  <a:pt x="398" y="25"/>
                  <a:pt x="398" y="25"/>
                </a:cubicBezTo>
                <a:cubicBezTo>
                  <a:pt x="398" y="24"/>
                  <a:pt x="398" y="24"/>
                  <a:pt x="398" y="23"/>
                </a:cubicBezTo>
                <a:cubicBezTo>
                  <a:pt x="396" y="22"/>
                  <a:pt x="395" y="25"/>
                  <a:pt x="392" y="24"/>
                </a:cubicBezTo>
                <a:cubicBezTo>
                  <a:pt x="391" y="25"/>
                  <a:pt x="389" y="23"/>
                  <a:pt x="387" y="24"/>
                </a:cubicBezTo>
                <a:cubicBezTo>
                  <a:pt x="387" y="24"/>
                  <a:pt x="388" y="24"/>
                  <a:pt x="387" y="25"/>
                </a:cubicBezTo>
                <a:cubicBezTo>
                  <a:pt x="388" y="25"/>
                  <a:pt x="389" y="25"/>
                  <a:pt x="389" y="25"/>
                </a:cubicBezTo>
                <a:cubicBezTo>
                  <a:pt x="390" y="25"/>
                  <a:pt x="390" y="25"/>
                  <a:pt x="390" y="26"/>
                </a:cubicBezTo>
                <a:cubicBezTo>
                  <a:pt x="391" y="26"/>
                  <a:pt x="391" y="26"/>
                  <a:pt x="392" y="25"/>
                </a:cubicBezTo>
                <a:cubicBezTo>
                  <a:pt x="394" y="25"/>
                  <a:pt x="396" y="26"/>
                  <a:pt x="398" y="25"/>
                </a:cubicBezTo>
                <a:cubicBezTo>
                  <a:pt x="398" y="26"/>
                  <a:pt x="398" y="25"/>
                  <a:pt x="399" y="26"/>
                </a:cubicBezTo>
                <a:cubicBezTo>
                  <a:pt x="401" y="25"/>
                  <a:pt x="403" y="27"/>
                  <a:pt x="405" y="26"/>
                </a:cubicBezTo>
                <a:cubicBezTo>
                  <a:pt x="405" y="26"/>
                  <a:pt x="405" y="26"/>
                  <a:pt x="405" y="26"/>
                </a:cubicBezTo>
                <a:cubicBezTo>
                  <a:pt x="406" y="26"/>
                  <a:pt x="406" y="26"/>
                  <a:pt x="407" y="27"/>
                </a:cubicBezTo>
                <a:cubicBezTo>
                  <a:pt x="409" y="26"/>
                  <a:pt x="410" y="25"/>
                  <a:pt x="411" y="24"/>
                </a:cubicBezTo>
                <a:cubicBezTo>
                  <a:pt x="411" y="24"/>
                  <a:pt x="412" y="24"/>
                  <a:pt x="412" y="24"/>
                </a:cubicBezTo>
                <a:cubicBezTo>
                  <a:pt x="412" y="26"/>
                  <a:pt x="410" y="26"/>
                  <a:pt x="410" y="27"/>
                </a:cubicBezTo>
                <a:cubicBezTo>
                  <a:pt x="410" y="28"/>
                  <a:pt x="412" y="28"/>
                  <a:pt x="413" y="27"/>
                </a:cubicBezTo>
                <a:cubicBezTo>
                  <a:pt x="414" y="27"/>
                  <a:pt x="415" y="28"/>
                  <a:pt x="416" y="27"/>
                </a:cubicBezTo>
                <a:cubicBezTo>
                  <a:pt x="416" y="27"/>
                  <a:pt x="416" y="28"/>
                  <a:pt x="416" y="28"/>
                </a:cubicBezTo>
                <a:cubicBezTo>
                  <a:pt x="418" y="27"/>
                  <a:pt x="419" y="28"/>
                  <a:pt x="420" y="27"/>
                </a:cubicBezTo>
                <a:cubicBezTo>
                  <a:pt x="421" y="28"/>
                  <a:pt x="421" y="28"/>
                  <a:pt x="422" y="29"/>
                </a:cubicBezTo>
                <a:cubicBezTo>
                  <a:pt x="422" y="28"/>
                  <a:pt x="421" y="28"/>
                  <a:pt x="422" y="27"/>
                </a:cubicBezTo>
                <a:cubicBezTo>
                  <a:pt x="422" y="28"/>
                  <a:pt x="422" y="28"/>
                  <a:pt x="423" y="27"/>
                </a:cubicBezTo>
                <a:cubicBezTo>
                  <a:pt x="423" y="28"/>
                  <a:pt x="425" y="29"/>
                  <a:pt x="425" y="28"/>
                </a:cubicBezTo>
                <a:cubicBezTo>
                  <a:pt x="427" y="30"/>
                  <a:pt x="429" y="27"/>
                  <a:pt x="431" y="28"/>
                </a:cubicBezTo>
                <a:cubicBezTo>
                  <a:pt x="430" y="29"/>
                  <a:pt x="430" y="29"/>
                  <a:pt x="430" y="29"/>
                </a:cubicBezTo>
                <a:cubicBezTo>
                  <a:pt x="430" y="30"/>
                  <a:pt x="430" y="29"/>
                  <a:pt x="429" y="30"/>
                </a:cubicBezTo>
                <a:cubicBezTo>
                  <a:pt x="429" y="31"/>
                  <a:pt x="431" y="31"/>
                  <a:pt x="430" y="32"/>
                </a:cubicBezTo>
                <a:cubicBezTo>
                  <a:pt x="430" y="31"/>
                  <a:pt x="429" y="31"/>
                  <a:pt x="429" y="31"/>
                </a:cubicBezTo>
                <a:cubicBezTo>
                  <a:pt x="429" y="30"/>
                  <a:pt x="429" y="30"/>
                  <a:pt x="429" y="30"/>
                </a:cubicBezTo>
                <a:cubicBezTo>
                  <a:pt x="428" y="29"/>
                  <a:pt x="426" y="30"/>
                  <a:pt x="426" y="29"/>
                </a:cubicBezTo>
                <a:cubicBezTo>
                  <a:pt x="424" y="28"/>
                  <a:pt x="424" y="31"/>
                  <a:pt x="422" y="30"/>
                </a:cubicBezTo>
                <a:cubicBezTo>
                  <a:pt x="422" y="30"/>
                  <a:pt x="423" y="30"/>
                  <a:pt x="423" y="29"/>
                </a:cubicBezTo>
                <a:cubicBezTo>
                  <a:pt x="422" y="29"/>
                  <a:pt x="422" y="29"/>
                  <a:pt x="421" y="29"/>
                </a:cubicBezTo>
                <a:cubicBezTo>
                  <a:pt x="422" y="30"/>
                  <a:pt x="420" y="31"/>
                  <a:pt x="421" y="32"/>
                </a:cubicBezTo>
                <a:cubicBezTo>
                  <a:pt x="420" y="32"/>
                  <a:pt x="419" y="32"/>
                  <a:pt x="419" y="33"/>
                </a:cubicBezTo>
                <a:cubicBezTo>
                  <a:pt x="418" y="32"/>
                  <a:pt x="419" y="32"/>
                  <a:pt x="420" y="32"/>
                </a:cubicBezTo>
                <a:cubicBezTo>
                  <a:pt x="420" y="31"/>
                  <a:pt x="420" y="29"/>
                  <a:pt x="421" y="29"/>
                </a:cubicBezTo>
                <a:cubicBezTo>
                  <a:pt x="421" y="29"/>
                  <a:pt x="421" y="29"/>
                  <a:pt x="421" y="29"/>
                </a:cubicBezTo>
                <a:cubicBezTo>
                  <a:pt x="420" y="29"/>
                  <a:pt x="418" y="30"/>
                  <a:pt x="417" y="29"/>
                </a:cubicBezTo>
                <a:cubicBezTo>
                  <a:pt x="417" y="30"/>
                  <a:pt x="416" y="30"/>
                  <a:pt x="416" y="31"/>
                </a:cubicBezTo>
                <a:cubicBezTo>
                  <a:pt x="415" y="28"/>
                  <a:pt x="414" y="30"/>
                  <a:pt x="412" y="30"/>
                </a:cubicBezTo>
                <a:cubicBezTo>
                  <a:pt x="412" y="29"/>
                  <a:pt x="412" y="29"/>
                  <a:pt x="412" y="29"/>
                </a:cubicBezTo>
                <a:cubicBezTo>
                  <a:pt x="411" y="28"/>
                  <a:pt x="411" y="29"/>
                  <a:pt x="411" y="30"/>
                </a:cubicBezTo>
                <a:cubicBezTo>
                  <a:pt x="410" y="29"/>
                  <a:pt x="410" y="29"/>
                  <a:pt x="409" y="29"/>
                </a:cubicBezTo>
                <a:cubicBezTo>
                  <a:pt x="408" y="29"/>
                  <a:pt x="407" y="30"/>
                  <a:pt x="406" y="30"/>
                </a:cubicBezTo>
                <a:cubicBezTo>
                  <a:pt x="407" y="31"/>
                  <a:pt x="406" y="32"/>
                  <a:pt x="406" y="32"/>
                </a:cubicBezTo>
                <a:cubicBezTo>
                  <a:pt x="407" y="33"/>
                  <a:pt x="407" y="33"/>
                  <a:pt x="408" y="33"/>
                </a:cubicBezTo>
                <a:cubicBezTo>
                  <a:pt x="408" y="33"/>
                  <a:pt x="408" y="32"/>
                  <a:pt x="408" y="32"/>
                </a:cubicBezTo>
                <a:cubicBezTo>
                  <a:pt x="409" y="32"/>
                  <a:pt x="409" y="32"/>
                  <a:pt x="410" y="32"/>
                </a:cubicBezTo>
                <a:cubicBezTo>
                  <a:pt x="410" y="32"/>
                  <a:pt x="410" y="33"/>
                  <a:pt x="410" y="33"/>
                </a:cubicBezTo>
                <a:cubicBezTo>
                  <a:pt x="411" y="33"/>
                  <a:pt x="410" y="31"/>
                  <a:pt x="411" y="31"/>
                </a:cubicBezTo>
                <a:cubicBezTo>
                  <a:pt x="412" y="32"/>
                  <a:pt x="410" y="34"/>
                  <a:pt x="412" y="34"/>
                </a:cubicBezTo>
                <a:cubicBezTo>
                  <a:pt x="413" y="34"/>
                  <a:pt x="415" y="34"/>
                  <a:pt x="417" y="34"/>
                </a:cubicBezTo>
                <a:cubicBezTo>
                  <a:pt x="417" y="34"/>
                  <a:pt x="417" y="34"/>
                  <a:pt x="417" y="34"/>
                </a:cubicBezTo>
                <a:cubicBezTo>
                  <a:pt x="417" y="33"/>
                  <a:pt x="418" y="34"/>
                  <a:pt x="418" y="33"/>
                </a:cubicBezTo>
                <a:cubicBezTo>
                  <a:pt x="420" y="35"/>
                  <a:pt x="421" y="33"/>
                  <a:pt x="422" y="32"/>
                </a:cubicBezTo>
                <a:cubicBezTo>
                  <a:pt x="423" y="32"/>
                  <a:pt x="421" y="33"/>
                  <a:pt x="422" y="33"/>
                </a:cubicBezTo>
                <a:cubicBezTo>
                  <a:pt x="422" y="34"/>
                  <a:pt x="422" y="34"/>
                  <a:pt x="423" y="35"/>
                </a:cubicBezTo>
                <a:cubicBezTo>
                  <a:pt x="424" y="34"/>
                  <a:pt x="425" y="34"/>
                  <a:pt x="426" y="34"/>
                </a:cubicBezTo>
                <a:cubicBezTo>
                  <a:pt x="427" y="36"/>
                  <a:pt x="429" y="34"/>
                  <a:pt x="430" y="36"/>
                </a:cubicBezTo>
                <a:cubicBezTo>
                  <a:pt x="430" y="35"/>
                  <a:pt x="430" y="35"/>
                  <a:pt x="430" y="35"/>
                </a:cubicBezTo>
                <a:cubicBezTo>
                  <a:pt x="431" y="35"/>
                  <a:pt x="432" y="34"/>
                  <a:pt x="433" y="35"/>
                </a:cubicBezTo>
                <a:cubicBezTo>
                  <a:pt x="434" y="34"/>
                  <a:pt x="435" y="35"/>
                  <a:pt x="437" y="35"/>
                </a:cubicBezTo>
                <a:cubicBezTo>
                  <a:pt x="437" y="34"/>
                  <a:pt x="436" y="34"/>
                  <a:pt x="437" y="34"/>
                </a:cubicBezTo>
                <a:cubicBezTo>
                  <a:pt x="438" y="36"/>
                  <a:pt x="440" y="34"/>
                  <a:pt x="442" y="36"/>
                </a:cubicBezTo>
                <a:cubicBezTo>
                  <a:pt x="443" y="35"/>
                  <a:pt x="443" y="35"/>
                  <a:pt x="443" y="35"/>
                </a:cubicBezTo>
                <a:cubicBezTo>
                  <a:pt x="443" y="35"/>
                  <a:pt x="443" y="35"/>
                  <a:pt x="443" y="35"/>
                </a:cubicBezTo>
                <a:cubicBezTo>
                  <a:pt x="444" y="36"/>
                  <a:pt x="444" y="35"/>
                  <a:pt x="444" y="35"/>
                </a:cubicBezTo>
                <a:cubicBezTo>
                  <a:pt x="445" y="35"/>
                  <a:pt x="445" y="35"/>
                  <a:pt x="445" y="35"/>
                </a:cubicBezTo>
                <a:cubicBezTo>
                  <a:pt x="446" y="35"/>
                  <a:pt x="446" y="35"/>
                  <a:pt x="447" y="35"/>
                </a:cubicBezTo>
                <a:cubicBezTo>
                  <a:pt x="447" y="35"/>
                  <a:pt x="448" y="36"/>
                  <a:pt x="448" y="36"/>
                </a:cubicBezTo>
                <a:cubicBezTo>
                  <a:pt x="449" y="35"/>
                  <a:pt x="448" y="35"/>
                  <a:pt x="448" y="35"/>
                </a:cubicBezTo>
                <a:cubicBezTo>
                  <a:pt x="448" y="35"/>
                  <a:pt x="449" y="36"/>
                  <a:pt x="449" y="36"/>
                </a:cubicBezTo>
                <a:cubicBezTo>
                  <a:pt x="450" y="36"/>
                  <a:pt x="450" y="36"/>
                  <a:pt x="451" y="36"/>
                </a:cubicBezTo>
                <a:cubicBezTo>
                  <a:pt x="452" y="35"/>
                  <a:pt x="455" y="36"/>
                  <a:pt x="456" y="36"/>
                </a:cubicBezTo>
                <a:cubicBezTo>
                  <a:pt x="458" y="35"/>
                  <a:pt x="459" y="36"/>
                  <a:pt x="461" y="35"/>
                </a:cubicBezTo>
                <a:cubicBezTo>
                  <a:pt x="462" y="36"/>
                  <a:pt x="462" y="35"/>
                  <a:pt x="463" y="36"/>
                </a:cubicBezTo>
                <a:cubicBezTo>
                  <a:pt x="464" y="36"/>
                  <a:pt x="464" y="36"/>
                  <a:pt x="465" y="36"/>
                </a:cubicBezTo>
                <a:cubicBezTo>
                  <a:pt x="467" y="34"/>
                  <a:pt x="470" y="38"/>
                  <a:pt x="472" y="36"/>
                </a:cubicBezTo>
                <a:cubicBezTo>
                  <a:pt x="472" y="36"/>
                  <a:pt x="473" y="36"/>
                  <a:pt x="473" y="36"/>
                </a:cubicBezTo>
                <a:cubicBezTo>
                  <a:pt x="474" y="36"/>
                  <a:pt x="473" y="36"/>
                  <a:pt x="473" y="37"/>
                </a:cubicBezTo>
                <a:cubicBezTo>
                  <a:pt x="474" y="37"/>
                  <a:pt x="474" y="36"/>
                  <a:pt x="474" y="36"/>
                </a:cubicBezTo>
                <a:cubicBezTo>
                  <a:pt x="475" y="36"/>
                  <a:pt x="477" y="35"/>
                  <a:pt x="477" y="37"/>
                </a:cubicBezTo>
                <a:cubicBezTo>
                  <a:pt x="479" y="37"/>
                  <a:pt x="479" y="36"/>
                  <a:pt x="481" y="37"/>
                </a:cubicBezTo>
                <a:cubicBezTo>
                  <a:pt x="481" y="36"/>
                  <a:pt x="481" y="36"/>
                  <a:pt x="481" y="36"/>
                </a:cubicBezTo>
                <a:cubicBezTo>
                  <a:pt x="482" y="35"/>
                  <a:pt x="485" y="35"/>
                  <a:pt x="486" y="36"/>
                </a:cubicBezTo>
                <a:cubicBezTo>
                  <a:pt x="487" y="36"/>
                  <a:pt x="487" y="35"/>
                  <a:pt x="487" y="36"/>
                </a:cubicBezTo>
                <a:cubicBezTo>
                  <a:pt x="488" y="37"/>
                  <a:pt x="489" y="36"/>
                  <a:pt x="491" y="37"/>
                </a:cubicBezTo>
                <a:cubicBezTo>
                  <a:pt x="491" y="36"/>
                  <a:pt x="491" y="36"/>
                  <a:pt x="491" y="36"/>
                </a:cubicBezTo>
                <a:cubicBezTo>
                  <a:pt x="492" y="36"/>
                  <a:pt x="493" y="37"/>
                  <a:pt x="493" y="36"/>
                </a:cubicBezTo>
                <a:cubicBezTo>
                  <a:pt x="496" y="36"/>
                  <a:pt x="498" y="36"/>
                  <a:pt x="500" y="37"/>
                </a:cubicBezTo>
                <a:cubicBezTo>
                  <a:pt x="501" y="36"/>
                  <a:pt x="503" y="36"/>
                  <a:pt x="505" y="36"/>
                </a:cubicBezTo>
                <a:cubicBezTo>
                  <a:pt x="506" y="36"/>
                  <a:pt x="505" y="36"/>
                  <a:pt x="505" y="36"/>
                </a:cubicBezTo>
                <a:cubicBezTo>
                  <a:pt x="506" y="36"/>
                  <a:pt x="506" y="36"/>
                  <a:pt x="506" y="35"/>
                </a:cubicBezTo>
                <a:cubicBezTo>
                  <a:pt x="507" y="36"/>
                  <a:pt x="507" y="36"/>
                  <a:pt x="507" y="36"/>
                </a:cubicBezTo>
                <a:cubicBezTo>
                  <a:pt x="507" y="36"/>
                  <a:pt x="507" y="36"/>
                  <a:pt x="508" y="36"/>
                </a:cubicBezTo>
                <a:cubicBezTo>
                  <a:pt x="508" y="36"/>
                  <a:pt x="508" y="36"/>
                  <a:pt x="508" y="37"/>
                </a:cubicBezTo>
                <a:cubicBezTo>
                  <a:pt x="509" y="36"/>
                  <a:pt x="508" y="36"/>
                  <a:pt x="509" y="36"/>
                </a:cubicBezTo>
                <a:cubicBezTo>
                  <a:pt x="509" y="35"/>
                  <a:pt x="508" y="36"/>
                  <a:pt x="508" y="36"/>
                </a:cubicBezTo>
                <a:cubicBezTo>
                  <a:pt x="509" y="35"/>
                  <a:pt x="510" y="36"/>
                  <a:pt x="510" y="36"/>
                </a:cubicBezTo>
                <a:cubicBezTo>
                  <a:pt x="511" y="37"/>
                  <a:pt x="512" y="36"/>
                  <a:pt x="513" y="36"/>
                </a:cubicBezTo>
                <a:cubicBezTo>
                  <a:pt x="513" y="36"/>
                  <a:pt x="513" y="36"/>
                  <a:pt x="514" y="36"/>
                </a:cubicBezTo>
                <a:cubicBezTo>
                  <a:pt x="514" y="36"/>
                  <a:pt x="514" y="36"/>
                  <a:pt x="515" y="36"/>
                </a:cubicBezTo>
                <a:cubicBezTo>
                  <a:pt x="515" y="36"/>
                  <a:pt x="515" y="36"/>
                  <a:pt x="516" y="36"/>
                </a:cubicBezTo>
                <a:cubicBezTo>
                  <a:pt x="516" y="36"/>
                  <a:pt x="516" y="35"/>
                  <a:pt x="516" y="35"/>
                </a:cubicBezTo>
                <a:cubicBezTo>
                  <a:pt x="517" y="35"/>
                  <a:pt x="516" y="35"/>
                  <a:pt x="516" y="36"/>
                </a:cubicBezTo>
                <a:cubicBezTo>
                  <a:pt x="518" y="35"/>
                  <a:pt x="519" y="35"/>
                  <a:pt x="520" y="36"/>
                </a:cubicBezTo>
                <a:cubicBezTo>
                  <a:pt x="521" y="36"/>
                  <a:pt x="521" y="36"/>
                  <a:pt x="521" y="35"/>
                </a:cubicBezTo>
                <a:cubicBezTo>
                  <a:pt x="522" y="35"/>
                  <a:pt x="522" y="35"/>
                  <a:pt x="523" y="36"/>
                </a:cubicBezTo>
                <a:cubicBezTo>
                  <a:pt x="524" y="35"/>
                  <a:pt x="526" y="37"/>
                  <a:pt x="527" y="35"/>
                </a:cubicBezTo>
                <a:cubicBezTo>
                  <a:pt x="528" y="36"/>
                  <a:pt x="529" y="35"/>
                  <a:pt x="530" y="35"/>
                </a:cubicBezTo>
                <a:cubicBezTo>
                  <a:pt x="531" y="36"/>
                  <a:pt x="530" y="36"/>
                  <a:pt x="530" y="37"/>
                </a:cubicBezTo>
                <a:cubicBezTo>
                  <a:pt x="531" y="37"/>
                  <a:pt x="531" y="37"/>
                  <a:pt x="531" y="37"/>
                </a:cubicBezTo>
                <a:cubicBezTo>
                  <a:pt x="531" y="36"/>
                  <a:pt x="531" y="36"/>
                  <a:pt x="531" y="35"/>
                </a:cubicBezTo>
                <a:cubicBezTo>
                  <a:pt x="533" y="36"/>
                  <a:pt x="534" y="35"/>
                  <a:pt x="536" y="35"/>
                </a:cubicBezTo>
                <a:cubicBezTo>
                  <a:pt x="536" y="35"/>
                  <a:pt x="536" y="36"/>
                  <a:pt x="536" y="36"/>
                </a:cubicBezTo>
                <a:cubicBezTo>
                  <a:pt x="538" y="37"/>
                  <a:pt x="539" y="35"/>
                  <a:pt x="540" y="35"/>
                </a:cubicBezTo>
                <a:cubicBezTo>
                  <a:pt x="540" y="35"/>
                  <a:pt x="540" y="35"/>
                  <a:pt x="540" y="36"/>
                </a:cubicBezTo>
                <a:cubicBezTo>
                  <a:pt x="541" y="36"/>
                  <a:pt x="541" y="35"/>
                  <a:pt x="541" y="35"/>
                </a:cubicBezTo>
                <a:cubicBezTo>
                  <a:pt x="542" y="36"/>
                  <a:pt x="543" y="35"/>
                  <a:pt x="544" y="34"/>
                </a:cubicBezTo>
                <a:cubicBezTo>
                  <a:pt x="545" y="35"/>
                  <a:pt x="544" y="35"/>
                  <a:pt x="544" y="36"/>
                </a:cubicBezTo>
                <a:cubicBezTo>
                  <a:pt x="545" y="36"/>
                  <a:pt x="545" y="37"/>
                  <a:pt x="545" y="38"/>
                </a:cubicBezTo>
                <a:cubicBezTo>
                  <a:pt x="546" y="39"/>
                  <a:pt x="547" y="39"/>
                  <a:pt x="548" y="39"/>
                </a:cubicBezTo>
                <a:cubicBezTo>
                  <a:pt x="548" y="38"/>
                  <a:pt x="548" y="38"/>
                  <a:pt x="549" y="37"/>
                </a:cubicBezTo>
                <a:cubicBezTo>
                  <a:pt x="549" y="37"/>
                  <a:pt x="549" y="36"/>
                  <a:pt x="548" y="36"/>
                </a:cubicBezTo>
                <a:cubicBezTo>
                  <a:pt x="549" y="36"/>
                  <a:pt x="550" y="36"/>
                  <a:pt x="551" y="36"/>
                </a:cubicBezTo>
                <a:cubicBezTo>
                  <a:pt x="550" y="37"/>
                  <a:pt x="551" y="37"/>
                  <a:pt x="551" y="38"/>
                </a:cubicBezTo>
                <a:cubicBezTo>
                  <a:pt x="553" y="39"/>
                  <a:pt x="554" y="39"/>
                  <a:pt x="556" y="39"/>
                </a:cubicBezTo>
                <a:cubicBezTo>
                  <a:pt x="556" y="38"/>
                  <a:pt x="556" y="38"/>
                  <a:pt x="556" y="38"/>
                </a:cubicBezTo>
                <a:cubicBezTo>
                  <a:pt x="556" y="38"/>
                  <a:pt x="557" y="38"/>
                  <a:pt x="557" y="38"/>
                </a:cubicBezTo>
                <a:cubicBezTo>
                  <a:pt x="558" y="39"/>
                  <a:pt x="559" y="39"/>
                  <a:pt x="560" y="39"/>
                </a:cubicBezTo>
                <a:cubicBezTo>
                  <a:pt x="560" y="38"/>
                  <a:pt x="561" y="38"/>
                  <a:pt x="561" y="38"/>
                </a:cubicBezTo>
                <a:cubicBezTo>
                  <a:pt x="562" y="40"/>
                  <a:pt x="564" y="39"/>
                  <a:pt x="566" y="39"/>
                </a:cubicBezTo>
                <a:cubicBezTo>
                  <a:pt x="566" y="39"/>
                  <a:pt x="566" y="39"/>
                  <a:pt x="566" y="38"/>
                </a:cubicBezTo>
                <a:cubicBezTo>
                  <a:pt x="567" y="38"/>
                  <a:pt x="569" y="39"/>
                  <a:pt x="570" y="38"/>
                </a:cubicBezTo>
                <a:cubicBezTo>
                  <a:pt x="570" y="39"/>
                  <a:pt x="571" y="39"/>
                  <a:pt x="572" y="40"/>
                </a:cubicBezTo>
                <a:cubicBezTo>
                  <a:pt x="572" y="39"/>
                  <a:pt x="572" y="39"/>
                  <a:pt x="572" y="39"/>
                </a:cubicBezTo>
                <a:cubicBezTo>
                  <a:pt x="574" y="39"/>
                  <a:pt x="575" y="40"/>
                  <a:pt x="576" y="38"/>
                </a:cubicBezTo>
                <a:cubicBezTo>
                  <a:pt x="578" y="39"/>
                  <a:pt x="580" y="38"/>
                  <a:pt x="582" y="39"/>
                </a:cubicBezTo>
                <a:cubicBezTo>
                  <a:pt x="582" y="39"/>
                  <a:pt x="582" y="38"/>
                  <a:pt x="583" y="38"/>
                </a:cubicBezTo>
                <a:cubicBezTo>
                  <a:pt x="584" y="39"/>
                  <a:pt x="584" y="39"/>
                  <a:pt x="585" y="38"/>
                </a:cubicBezTo>
                <a:cubicBezTo>
                  <a:pt x="586" y="38"/>
                  <a:pt x="587" y="38"/>
                  <a:pt x="588" y="38"/>
                </a:cubicBezTo>
                <a:cubicBezTo>
                  <a:pt x="588" y="38"/>
                  <a:pt x="588" y="39"/>
                  <a:pt x="588" y="40"/>
                </a:cubicBezTo>
                <a:cubicBezTo>
                  <a:pt x="589" y="40"/>
                  <a:pt x="589" y="40"/>
                  <a:pt x="590" y="40"/>
                </a:cubicBezTo>
                <a:cubicBezTo>
                  <a:pt x="589" y="40"/>
                  <a:pt x="588" y="41"/>
                  <a:pt x="588" y="43"/>
                </a:cubicBezTo>
                <a:cubicBezTo>
                  <a:pt x="585" y="44"/>
                  <a:pt x="582" y="44"/>
                  <a:pt x="579" y="44"/>
                </a:cubicBezTo>
                <a:cubicBezTo>
                  <a:pt x="579" y="45"/>
                  <a:pt x="579" y="45"/>
                  <a:pt x="578" y="45"/>
                </a:cubicBezTo>
                <a:cubicBezTo>
                  <a:pt x="578" y="45"/>
                  <a:pt x="578" y="45"/>
                  <a:pt x="577" y="45"/>
                </a:cubicBezTo>
                <a:cubicBezTo>
                  <a:pt x="577" y="45"/>
                  <a:pt x="577" y="45"/>
                  <a:pt x="577" y="45"/>
                </a:cubicBezTo>
                <a:cubicBezTo>
                  <a:pt x="576" y="45"/>
                  <a:pt x="576" y="46"/>
                  <a:pt x="575" y="45"/>
                </a:cubicBezTo>
                <a:cubicBezTo>
                  <a:pt x="574" y="45"/>
                  <a:pt x="573" y="45"/>
                  <a:pt x="573" y="45"/>
                </a:cubicBezTo>
                <a:cubicBezTo>
                  <a:pt x="571" y="44"/>
                  <a:pt x="569" y="46"/>
                  <a:pt x="567" y="46"/>
                </a:cubicBezTo>
                <a:cubicBezTo>
                  <a:pt x="567" y="46"/>
                  <a:pt x="567" y="47"/>
                  <a:pt x="567" y="47"/>
                </a:cubicBezTo>
                <a:cubicBezTo>
                  <a:pt x="568" y="47"/>
                  <a:pt x="569" y="47"/>
                  <a:pt x="569" y="47"/>
                </a:cubicBezTo>
                <a:cubicBezTo>
                  <a:pt x="570" y="48"/>
                  <a:pt x="572" y="47"/>
                  <a:pt x="573" y="48"/>
                </a:cubicBezTo>
                <a:cubicBezTo>
                  <a:pt x="574" y="48"/>
                  <a:pt x="573" y="48"/>
                  <a:pt x="574" y="47"/>
                </a:cubicBezTo>
                <a:cubicBezTo>
                  <a:pt x="574" y="48"/>
                  <a:pt x="575" y="48"/>
                  <a:pt x="575" y="47"/>
                </a:cubicBezTo>
                <a:cubicBezTo>
                  <a:pt x="576" y="48"/>
                  <a:pt x="577" y="47"/>
                  <a:pt x="578" y="47"/>
                </a:cubicBezTo>
                <a:cubicBezTo>
                  <a:pt x="577" y="49"/>
                  <a:pt x="577" y="50"/>
                  <a:pt x="577" y="52"/>
                </a:cubicBezTo>
                <a:cubicBezTo>
                  <a:pt x="577" y="52"/>
                  <a:pt x="577" y="52"/>
                  <a:pt x="578" y="53"/>
                </a:cubicBezTo>
                <a:cubicBezTo>
                  <a:pt x="577" y="53"/>
                  <a:pt x="577" y="53"/>
                  <a:pt x="577" y="54"/>
                </a:cubicBezTo>
                <a:cubicBezTo>
                  <a:pt x="578" y="55"/>
                  <a:pt x="578" y="56"/>
                  <a:pt x="578" y="57"/>
                </a:cubicBezTo>
                <a:cubicBezTo>
                  <a:pt x="580" y="58"/>
                  <a:pt x="582" y="59"/>
                  <a:pt x="584" y="60"/>
                </a:cubicBezTo>
                <a:cubicBezTo>
                  <a:pt x="586" y="58"/>
                  <a:pt x="589" y="59"/>
                  <a:pt x="591" y="58"/>
                </a:cubicBezTo>
                <a:cubicBezTo>
                  <a:pt x="591" y="58"/>
                  <a:pt x="592" y="58"/>
                  <a:pt x="592" y="59"/>
                </a:cubicBezTo>
                <a:cubicBezTo>
                  <a:pt x="593" y="58"/>
                  <a:pt x="594" y="58"/>
                  <a:pt x="595" y="58"/>
                </a:cubicBezTo>
                <a:cubicBezTo>
                  <a:pt x="595" y="58"/>
                  <a:pt x="595" y="59"/>
                  <a:pt x="595" y="59"/>
                </a:cubicBezTo>
                <a:cubicBezTo>
                  <a:pt x="592" y="60"/>
                  <a:pt x="590" y="59"/>
                  <a:pt x="587" y="60"/>
                </a:cubicBezTo>
                <a:cubicBezTo>
                  <a:pt x="586" y="59"/>
                  <a:pt x="584" y="61"/>
                  <a:pt x="583" y="62"/>
                </a:cubicBezTo>
                <a:cubicBezTo>
                  <a:pt x="583" y="62"/>
                  <a:pt x="584" y="63"/>
                  <a:pt x="585" y="63"/>
                </a:cubicBezTo>
                <a:cubicBezTo>
                  <a:pt x="589" y="63"/>
                  <a:pt x="594" y="61"/>
                  <a:pt x="598" y="62"/>
                </a:cubicBezTo>
                <a:cubicBezTo>
                  <a:pt x="598" y="62"/>
                  <a:pt x="599" y="62"/>
                  <a:pt x="599" y="62"/>
                </a:cubicBezTo>
                <a:cubicBezTo>
                  <a:pt x="599" y="63"/>
                  <a:pt x="600" y="63"/>
                  <a:pt x="601" y="63"/>
                </a:cubicBezTo>
                <a:cubicBezTo>
                  <a:pt x="601" y="63"/>
                  <a:pt x="601" y="63"/>
                  <a:pt x="601" y="64"/>
                </a:cubicBezTo>
                <a:cubicBezTo>
                  <a:pt x="601" y="63"/>
                  <a:pt x="600" y="63"/>
                  <a:pt x="600" y="64"/>
                </a:cubicBezTo>
                <a:cubicBezTo>
                  <a:pt x="598" y="63"/>
                  <a:pt x="597" y="64"/>
                  <a:pt x="596" y="65"/>
                </a:cubicBezTo>
                <a:cubicBezTo>
                  <a:pt x="594" y="63"/>
                  <a:pt x="593" y="68"/>
                  <a:pt x="591" y="66"/>
                </a:cubicBezTo>
                <a:cubicBezTo>
                  <a:pt x="590" y="67"/>
                  <a:pt x="589" y="67"/>
                  <a:pt x="588" y="68"/>
                </a:cubicBezTo>
                <a:cubicBezTo>
                  <a:pt x="587" y="67"/>
                  <a:pt x="586" y="67"/>
                  <a:pt x="585" y="67"/>
                </a:cubicBezTo>
                <a:cubicBezTo>
                  <a:pt x="585" y="67"/>
                  <a:pt x="584" y="68"/>
                  <a:pt x="584" y="69"/>
                </a:cubicBezTo>
                <a:cubicBezTo>
                  <a:pt x="583" y="68"/>
                  <a:pt x="583" y="68"/>
                  <a:pt x="583" y="68"/>
                </a:cubicBezTo>
                <a:cubicBezTo>
                  <a:pt x="582" y="68"/>
                  <a:pt x="581" y="70"/>
                  <a:pt x="579" y="68"/>
                </a:cubicBezTo>
                <a:cubicBezTo>
                  <a:pt x="579" y="68"/>
                  <a:pt x="579" y="69"/>
                  <a:pt x="579" y="69"/>
                </a:cubicBezTo>
                <a:cubicBezTo>
                  <a:pt x="578" y="69"/>
                  <a:pt x="578" y="69"/>
                  <a:pt x="578" y="69"/>
                </a:cubicBezTo>
                <a:cubicBezTo>
                  <a:pt x="575" y="70"/>
                  <a:pt x="573" y="70"/>
                  <a:pt x="570" y="70"/>
                </a:cubicBezTo>
                <a:cubicBezTo>
                  <a:pt x="570" y="70"/>
                  <a:pt x="570" y="69"/>
                  <a:pt x="570" y="69"/>
                </a:cubicBezTo>
                <a:cubicBezTo>
                  <a:pt x="570" y="69"/>
                  <a:pt x="570" y="69"/>
                  <a:pt x="569" y="69"/>
                </a:cubicBezTo>
                <a:cubicBezTo>
                  <a:pt x="569" y="69"/>
                  <a:pt x="569" y="70"/>
                  <a:pt x="569" y="70"/>
                </a:cubicBezTo>
                <a:cubicBezTo>
                  <a:pt x="568" y="70"/>
                  <a:pt x="567" y="71"/>
                  <a:pt x="566" y="70"/>
                </a:cubicBezTo>
                <a:cubicBezTo>
                  <a:pt x="566" y="70"/>
                  <a:pt x="565" y="71"/>
                  <a:pt x="565" y="71"/>
                </a:cubicBezTo>
                <a:cubicBezTo>
                  <a:pt x="565" y="71"/>
                  <a:pt x="565" y="72"/>
                  <a:pt x="565" y="73"/>
                </a:cubicBezTo>
                <a:cubicBezTo>
                  <a:pt x="563" y="73"/>
                  <a:pt x="560" y="74"/>
                  <a:pt x="560" y="76"/>
                </a:cubicBezTo>
                <a:cubicBezTo>
                  <a:pt x="561" y="77"/>
                  <a:pt x="561" y="77"/>
                  <a:pt x="562" y="77"/>
                </a:cubicBezTo>
                <a:cubicBezTo>
                  <a:pt x="560" y="77"/>
                  <a:pt x="559" y="78"/>
                  <a:pt x="557" y="78"/>
                </a:cubicBezTo>
                <a:cubicBezTo>
                  <a:pt x="552" y="81"/>
                  <a:pt x="555" y="87"/>
                  <a:pt x="558" y="91"/>
                </a:cubicBezTo>
                <a:cubicBezTo>
                  <a:pt x="557" y="92"/>
                  <a:pt x="557" y="93"/>
                  <a:pt x="558" y="95"/>
                </a:cubicBezTo>
                <a:cubicBezTo>
                  <a:pt x="557" y="97"/>
                  <a:pt x="555" y="98"/>
                  <a:pt x="553" y="99"/>
                </a:cubicBezTo>
                <a:cubicBezTo>
                  <a:pt x="553" y="100"/>
                  <a:pt x="553" y="101"/>
                  <a:pt x="553" y="102"/>
                </a:cubicBezTo>
                <a:cubicBezTo>
                  <a:pt x="556" y="106"/>
                  <a:pt x="561" y="108"/>
                  <a:pt x="564" y="112"/>
                </a:cubicBezTo>
                <a:cubicBezTo>
                  <a:pt x="565" y="112"/>
                  <a:pt x="565" y="112"/>
                  <a:pt x="565" y="112"/>
                </a:cubicBezTo>
                <a:cubicBezTo>
                  <a:pt x="566" y="114"/>
                  <a:pt x="568" y="113"/>
                  <a:pt x="569" y="114"/>
                </a:cubicBezTo>
                <a:cubicBezTo>
                  <a:pt x="570" y="115"/>
                  <a:pt x="570" y="115"/>
                  <a:pt x="571" y="116"/>
                </a:cubicBezTo>
                <a:cubicBezTo>
                  <a:pt x="573" y="118"/>
                  <a:pt x="577" y="120"/>
                  <a:pt x="579" y="122"/>
                </a:cubicBezTo>
                <a:cubicBezTo>
                  <a:pt x="582" y="124"/>
                  <a:pt x="586" y="124"/>
                  <a:pt x="589" y="125"/>
                </a:cubicBezTo>
                <a:cubicBezTo>
                  <a:pt x="590" y="125"/>
                  <a:pt x="592" y="124"/>
                  <a:pt x="593" y="125"/>
                </a:cubicBezTo>
                <a:cubicBezTo>
                  <a:pt x="594" y="125"/>
                  <a:pt x="594" y="125"/>
                  <a:pt x="594" y="125"/>
                </a:cubicBezTo>
                <a:cubicBezTo>
                  <a:pt x="595" y="127"/>
                  <a:pt x="599" y="126"/>
                  <a:pt x="601" y="127"/>
                </a:cubicBezTo>
                <a:cubicBezTo>
                  <a:pt x="604" y="128"/>
                  <a:pt x="606" y="127"/>
                  <a:pt x="609" y="130"/>
                </a:cubicBezTo>
                <a:cubicBezTo>
                  <a:pt x="609" y="130"/>
                  <a:pt x="609" y="130"/>
                  <a:pt x="609" y="130"/>
                </a:cubicBezTo>
                <a:cubicBezTo>
                  <a:pt x="610" y="131"/>
                  <a:pt x="610" y="132"/>
                  <a:pt x="611" y="131"/>
                </a:cubicBezTo>
                <a:cubicBezTo>
                  <a:pt x="614" y="133"/>
                  <a:pt x="616" y="131"/>
                  <a:pt x="619" y="134"/>
                </a:cubicBezTo>
                <a:cubicBezTo>
                  <a:pt x="620" y="134"/>
                  <a:pt x="621" y="134"/>
                  <a:pt x="623" y="135"/>
                </a:cubicBezTo>
                <a:cubicBezTo>
                  <a:pt x="622" y="137"/>
                  <a:pt x="621" y="136"/>
                  <a:pt x="619" y="136"/>
                </a:cubicBezTo>
                <a:cubicBezTo>
                  <a:pt x="618" y="136"/>
                  <a:pt x="617" y="137"/>
                  <a:pt x="616" y="137"/>
                </a:cubicBezTo>
                <a:cubicBezTo>
                  <a:pt x="616" y="137"/>
                  <a:pt x="616" y="138"/>
                  <a:pt x="616" y="138"/>
                </a:cubicBezTo>
                <a:cubicBezTo>
                  <a:pt x="615" y="138"/>
                  <a:pt x="613" y="139"/>
                  <a:pt x="611" y="139"/>
                </a:cubicBezTo>
                <a:cubicBezTo>
                  <a:pt x="610" y="140"/>
                  <a:pt x="608" y="138"/>
                  <a:pt x="607" y="139"/>
                </a:cubicBezTo>
                <a:cubicBezTo>
                  <a:pt x="606" y="139"/>
                  <a:pt x="607" y="139"/>
                  <a:pt x="606" y="138"/>
                </a:cubicBezTo>
                <a:cubicBezTo>
                  <a:pt x="606" y="139"/>
                  <a:pt x="605" y="140"/>
                  <a:pt x="604" y="139"/>
                </a:cubicBezTo>
                <a:cubicBezTo>
                  <a:pt x="604" y="139"/>
                  <a:pt x="604" y="139"/>
                  <a:pt x="603" y="139"/>
                </a:cubicBezTo>
                <a:cubicBezTo>
                  <a:pt x="603" y="139"/>
                  <a:pt x="603" y="139"/>
                  <a:pt x="603" y="139"/>
                </a:cubicBezTo>
                <a:cubicBezTo>
                  <a:pt x="601" y="139"/>
                  <a:pt x="600" y="139"/>
                  <a:pt x="599" y="140"/>
                </a:cubicBezTo>
                <a:cubicBezTo>
                  <a:pt x="598" y="138"/>
                  <a:pt x="597" y="139"/>
                  <a:pt x="596" y="139"/>
                </a:cubicBezTo>
                <a:cubicBezTo>
                  <a:pt x="593" y="138"/>
                  <a:pt x="590" y="138"/>
                  <a:pt x="587" y="139"/>
                </a:cubicBezTo>
                <a:cubicBezTo>
                  <a:pt x="586" y="138"/>
                  <a:pt x="586" y="138"/>
                  <a:pt x="586" y="138"/>
                </a:cubicBezTo>
                <a:cubicBezTo>
                  <a:pt x="584" y="138"/>
                  <a:pt x="582" y="139"/>
                  <a:pt x="580" y="138"/>
                </a:cubicBezTo>
                <a:cubicBezTo>
                  <a:pt x="579" y="138"/>
                  <a:pt x="579" y="139"/>
                  <a:pt x="578" y="139"/>
                </a:cubicBezTo>
                <a:cubicBezTo>
                  <a:pt x="578" y="138"/>
                  <a:pt x="578" y="138"/>
                  <a:pt x="577" y="138"/>
                </a:cubicBezTo>
                <a:cubicBezTo>
                  <a:pt x="577" y="139"/>
                  <a:pt x="575" y="138"/>
                  <a:pt x="574" y="139"/>
                </a:cubicBezTo>
                <a:cubicBezTo>
                  <a:pt x="573" y="139"/>
                  <a:pt x="573" y="139"/>
                  <a:pt x="573" y="138"/>
                </a:cubicBezTo>
                <a:cubicBezTo>
                  <a:pt x="572" y="140"/>
                  <a:pt x="575" y="141"/>
                  <a:pt x="574" y="143"/>
                </a:cubicBezTo>
                <a:cubicBezTo>
                  <a:pt x="575" y="143"/>
                  <a:pt x="575" y="143"/>
                  <a:pt x="576" y="143"/>
                </a:cubicBezTo>
                <a:cubicBezTo>
                  <a:pt x="577" y="145"/>
                  <a:pt x="580" y="145"/>
                  <a:pt x="582" y="146"/>
                </a:cubicBezTo>
                <a:cubicBezTo>
                  <a:pt x="584" y="145"/>
                  <a:pt x="587" y="147"/>
                  <a:pt x="589" y="147"/>
                </a:cubicBezTo>
                <a:cubicBezTo>
                  <a:pt x="592" y="148"/>
                  <a:pt x="594" y="149"/>
                  <a:pt x="596" y="149"/>
                </a:cubicBezTo>
                <a:cubicBezTo>
                  <a:pt x="597" y="150"/>
                  <a:pt x="597" y="150"/>
                  <a:pt x="598" y="150"/>
                </a:cubicBezTo>
                <a:cubicBezTo>
                  <a:pt x="598" y="150"/>
                  <a:pt x="598" y="150"/>
                  <a:pt x="597" y="150"/>
                </a:cubicBezTo>
                <a:cubicBezTo>
                  <a:pt x="598" y="150"/>
                  <a:pt x="598" y="150"/>
                  <a:pt x="599" y="150"/>
                </a:cubicBezTo>
                <a:cubicBezTo>
                  <a:pt x="598" y="150"/>
                  <a:pt x="598" y="150"/>
                  <a:pt x="598" y="151"/>
                </a:cubicBezTo>
                <a:cubicBezTo>
                  <a:pt x="599" y="153"/>
                  <a:pt x="600" y="152"/>
                  <a:pt x="602" y="151"/>
                </a:cubicBezTo>
                <a:cubicBezTo>
                  <a:pt x="603" y="151"/>
                  <a:pt x="604" y="153"/>
                  <a:pt x="606" y="152"/>
                </a:cubicBezTo>
                <a:cubicBezTo>
                  <a:pt x="606" y="153"/>
                  <a:pt x="606" y="153"/>
                  <a:pt x="607" y="153"/>
                </a:cubicBezTo>
                <a:cubicBezTo>
                  <a:pt x="606" y="154"/>
                  <a:pt x="606" y="153"/>
                  <a:pt x="605" y="154"/>
                </a:cubicBezTo>
                <a:cubicBezTo>
                  <a:pt x="605" y="155"/>
                  <a:pt x="605" y="155"/>
                  <a:pt x="606" y="155"/>
                </a:cubicBezTo>
                <a:cubicBezTo>
                  <a:pt x="605" y="156"/>
                  <a:pt x="605" y="157"/>
                  <a:pt x="605" y="157"/>
                </a:cubicBezTo>
                <a:cubicBezTo>
                  <a:pt x="605" y="158"/>
                  <a:pt x="604" y="157"/>
                  <a:pt x="603" y="159"/>
                </a:cubicBezTo>
                <a:cubicBezTo>
                  <a:pt x="603" y="159"/>
                  <a:pt x="602" y="158"/>
                  <a:pt x="601" y="159"/>
                </a:cubicBezTo>
                <a:cubicBezTo>
                  <a:pt x="599" y="158"/>
                  <a:pt x="597" y="159"/>
                  <a:pt x="595" y="159"/>
                </a:cubicBezTo>
                <a:cubicBezTo>
                  <a:pt x="595" y="159"/>
                  <a:pt x="596" y="159"/>
                  <a:pt x="596" y="160"/>
                </a:cubicBezTo>
                <a:cubicBezTo>
                  <a:pt x="596" y="160"/>
                  <a:pt x="597" y="159"/>
                  <a:pt x="598" y="160"/>
                </a:cubicBezTo>
                <a:cubicBezTo>
                  <a:pt x="598" y="160"/>
                  <a:pt x="598" y="160"/>
                  <a:pt x="598" y="160"/>
                </a:cubicBezTo>
                <a:cubicBezTo>
                  <a:pt x="595" y="161"/>
                  <a:pt x="592" y="159"/>
                  <a:pt x="589" y="161"/>
                </a:cubicBezTo>
                <a:cubicBezTo>
                  <a:pt x="588" y="160"/>
                  <a:pt x="589" y="160"/>
                  <a:pt x="589" y="160"/>
                </a:cubicBezTo>
                <a:cubicBezTo>
                  <a:pt x="588" y="159"/>
                  <a:pt x="588" y="160"/>
                  <a:pt x="588" y="161"/>
                </a:cubicBezTo>
                <a:cubicBezTo>
                  <a:pt x="587" y="160"/>
                  <a:pt x="586" y="160"/>
                  <a:pt x="586" y="161"/>
                </a:cubicBezTo>
                <a:cubicBezTo>
                  <a:pt x="585" y="161"/>
                  <a:pt x="586" y="160"/>
                  <a:pt x="586" y="160"/>
                </a:cubicBezTo>
                <a:cubicBezTo>
                  <a:pt x="585" y="160"/>
                  <a:pt x="584" y="162"/>
                  <a:pt x="583" y="161"/>
                </a:cubicBezTo>
                <a:cubicBezTo>
                  <a:pt x="582" y="161"/>
                  <a:pt x="582" y="161"/>
                  <a:pt x="581" y="161"/>
                </a:cubicBezTo>
                <a:cubicBezTo>
                  <a:pt x="581" y="160"/>
                  <a:pt x="580" y="161"/>
                  <a:pt x="579" y="161"/>
                </a:cubicBezTo>
                <a:cubicBezTo>
                  <a:pt x="578" y="161"/>
                  <a:pt x="577" y="160"/>
                  <a:pt x="576" y="160"/>
                </a:cubicBezTo>
                <a:cubicBezTo>
                  <a:pt x="576" y="160"/>
                  <a:pt x="575" y="161"/>
                  <a:pt x="575" y="161"/>
                </a:cubicBezTo>
                <a:cubicBezTo>
                  <a:pt x="574" y="161"/>
                  <a:pt x="573" y="161"/>
                  <a:pt x="572" y="161"/>
                </a:cubicBezTo>
                <a:cubicBezTo>
                  <a:pt x="571" y="161"/>
                  <a:pt x="570" y="161"/>
                  <a:pt x="569" y="161"/>
                </a:cubicBezTo>
                <a:cubicBezTo>
                  <a:pt x="568" y="161"/>
                  <a:pt x="568" y="160"/>
                  <a:pt x="567" y="161"/>
                </a:cubicBezTo>
                <a:cubicBezTo>
                  <a:pt x="563" y="160"/>
                  <a:pt x="559" y="161"/>
                  <a:pt x="554" y="162"/>
                </a:cubicBezTo>
                <a:cubicBezTo>
                  <a:pt x="555" y="162"/>
                  <a:pt x="556" y="162"/>
                  <a:pt x="556" y="163"/>
                </a:cubicBezTo>
                <a:cubicBezTo>
                  <a:pt x="557" y="164"/>
                  <a:pt x="558" y="163"/>
                  <a:pt x="559" y="163"/>
                </a:cubicBezTo>
                <a:cubicBezTo>
                  <a:pt x="559" y="163"/>
                  <a:pt x="558" y="164"/>
                  <a:pt x="559" y="164"/>
                </a:cubicBezTo>
                <a:cubicBezTo>
                  <a:pt x="561" y="165"/>
                  <a:pt x="560" y="163"/>
                  <a:pt x="561" y="163"/>
                </a:cubicBezTo>
                <a:cubicBezTo>
                  <a:pt x="562" y="163"/>
                  <a:pt x="562" y="163"/>
                  <a:pt x="562" y="164"/>
                </a:cubicBezTo>
                <a:cubicBezTo>
                  <a:pt x="562" y="164"/>
                  <a:pt x="563" y="163"/>
                  <a:pt x="564" y="163"/>
                </a:cubicBezTo>
                <a:cubicBezTo>
                  <a:pt x="564" y="163"/>
                  <a:pt x="564" y="164"/>
                  <a:pt x="565" y="163"/>
                </a:cubicBezTo>
                <a:cubicBezTo>
                  <a:pt x="566" y="165"/>
                  <a:pt x="567" y="164"/>
                  <a:pt x="568" y="165"/>
                </a:cubicBezTo>
                <a:cubicBezTo>
                  <a:pt x="568" y="165"/>
                  <a:pt x="568" y="164"/>
                  <a:pt x="568" y="164"/>
                </a:cubicBezTo>
                <a:cubicBezTo>
                  <a:pt x="569" y="163"/>
                  <a:pt x="570" y="163"/>
                  <a:pt x="571" y="163"/>
                </a:cubicBezTo>
                <a:cubicBezTo>
                  <a:pt x="571" y="164"/>
                  <a:pt x="570" y="164"/>
                  <a:pt x="570" y="165"/>
                </a:cubicBezTo>
                <a:cubicBezTo>
                  <a:pt x="571" y="166"/>
                  <a:pt x="571" y="164"/>
                  <a:pt x="572" y="165"/>
                </a:cubicBezTo>
                <a:cubicBezTo>
                  <a:pt x="572" y="165"/>
                  <a:pt x="572" y="165"/>
                  <a:pt x="572" y="166"/>
                </a:cubicBezTo>
                <a:cubicBezTo>
                  <a:pt x="573" y="165"/>
                  <a:pt x="573" y="165"/>
                  <a:pt x="572" y="165"/>
                </a:cubicBezTo>
                <a:cubicBezTo>
                  <a:pt x="573" y="165"/>
                  <a:pt x="574" y="164"/>
                  <a:pt x="575" y="164"/>
                </a:cubicBezTo>
                <a:cubicBezTo>
                  <a:pt x="575" y="164"/>
                  <a:pt x="575" y="165"/>
                  <a:pt x="575" y="165"/>
                </a:cubicBezTo>
                <a:cubicBezTo>
                  <a:pt x="577" y="164"/>
                  <a:pt x="578" y="165"/>
                  <a:pt x="579" y="165"/>
                </a:cubicBezTo>
                <a:cubicBezTo>
                  <a:pt x="580" y="164"/>
                  <a:pt x="579" y="165"/>
                  <a:pt x="578" y="164"/>
                </a:cubicBezTo>
                <a:cubicBezTo>
                  <a:pt x="579" y="164"/>
                  <a:pt x="579" y="164"/>
                  <a:pt x="579" y="164"/>
                </a:cubicBezTo>
                <a:cubicBezTo>
                  <a:pt x="580" y="164"/>
                  <a:pt x="580" y="164"/>
                  <a:pt x="580" y="165"/>
                </a:cubicBezTo>
                <a:cubicBezTo>
                  <a:pt x="581" y="165"/>
                  <a:pt x="583" y="166"/>
                  <a:pt x="584" y="165"/>
                </a:cubicBezTo>
                <a:cubicBezTo>
                  <a:pt x="585" y="166"/>
                  <a:pt x="586" y="166"/>
                  <a:pt x="586" y="165"/>
                </a:cubicBezTo>
                <a:cubicBezTo>
                  <a:pt x="587" y="166"/>
                  <a:pt x="589" y="165"/>
                  <a:pt x="590" y="166"/>
                </a:cubicBezTo>
                <a:cubicBezTo>
                  <a:pt x="591" y="166"/>
                  <a:pt x="590" y="165"/>
                  <a:pt x="590" y="165"/>
                </a:cubicBezTo>
                <a:cubicBezTo>
                  <a:pt x="591" y="166"/>
                  <a:pt x="593" y="165"/>
                  <a:pt x="594" y="166"/>
                </a:cubicBezTo>
                <a:cubicBezTo>
                  <a:pt x="594" y="166"/>
                  <a:pt x="596" y="167"/>
                  <a:pt x="597" y="166"/>
                </a:cubicBezTo>
                <a:cubicBezTo>
                  <a:pt x="598" y="166"/>
                  <a:pt x="597" y="166"/>
                  <a:pt x="598" y="165"/>
                </a:cubicBezTo>
                <a:cubicBezTo>
                  <a:pt x="599" y="165"/>
                  <a:pt x="601" y="166"/>
                  <a:pt x="603" y="165"/>
                </a:cubicBezTo>
                <a:cubicBezTo>
                  <a:pt x="605" y="168"/>
                  <a:pt x="607" y="166"/>
                  <a:pt x="608" y="167"/>
                </a:cubicBezTo>
                <a:cubicBezTo>
                  <a:pt x="609" y="167"/>
                  <a:pt x="609" y="167"/>
                  <a:pt x="609" y="166"/>
                </a:cubicBezTo>
                <a:cubicBezTo>
                  <a:pt x="610" y="167"/>
                  <a:pt x="611" y="167"/>
                  <a:pt x="612" y="166"/>
                </a:cubicBezTo>
                <a:cubicBezTo>
                  <a:pt x="613" y="167"/>
                  <a:pt x="613" y="167"/>
                  <a:pt x="614" y="166"/>
                </a:cubicBezTo>
                <a:cubicBezTo>
                  <a:pt x="615" y="167"/>
                  <a:pt x="615" y="167"/>
                  <a:pt x="615" y="167"/>
                </a:cubicBezTo>
                <a:cubicBezTo>
                  <a:pt x="619" y="166"/>
                  <a:pt x="622" y="166"/>
                  <a:pt x="626" y="168"/>
                </a:cubicBezTo>
                <a:cubicBezTo>
                  <a:pt x="624" y="168"/>
                  <a:pt x="621" y="167"/>
                  <a:pt x="619" y="168"/>
                </a:cubicBezTo>
                <a:cubicBezTo>
                  <a:pt x="619" y="168"/>
                  <a:pt x="619" y="168"/>
                  <a:pt x="618" y="168"/>
                </a:cubicBezTo>
                <a:cubicBezTo>
                  <a:pt x="618" y="168"/>
                  <a:pt x="618" y="168"/>
                  <a:pt x="618" y="168"/>
                </a:cubicBezTo>
                <a:cubicBezTo>
                  <a:pt x="617" y="167"/>
                  <a:pt x="616" y="169"/>
                  <a:pt x="614" y="167"/>
                </a:cubicBezTo>
                <a:cubicBezTo>
                  <a:pt x="614" y="168"/>
                  <a:pt x="614" y="168"/>
                  <a:pt x="614" y="168"/>
                </a:cubicBezTo>
                <a:cubicBezTo>
                  <a:pt x="612" y="167"/>
                  <a:pt x="609" y="168"/>
                  <a:pt x="607" y="168"/>
                </a:cubicBezTo>
                <a:cubicBezTo>
                  <a:pt x="607" y="168"/>
                  <a:pt x="607" y="168"/>
                  <a:pt x="606" y="168"/>
                </a:cubicBezTo>
                <a:cubicBezTo>
                  <a:pt x="606" y="168"/>
                  <a:pt x="606" y="168"/>
                  <a:pt x="606" y="167"/>
                </a:cubicBezTo>
                <a:cubicBezTo>
                  <a:pt x="603" y="168"/>
                  <a:pt x="600" y="169"/>
                  <a:pt x="597" y="168"/>
                </a:cubicBezTo>
                <a:cubicBezTo>
                  <a:pt x="596" y="169"/>
                  <a:pt x="594" y="169"/>
                  <a:pt x="593" y="168"/>
                </a:cubicBezTo>
                <a:cubicBezTo>
                  <a:pt x="592" y="168"/>
                  <a:pt x="591" y="169"/>
                  <a:pt x="590" y="168"/>
                </a:cubicBezTo>
                <a:cubicBezTo>
                  <a:pt x="589" y="169"/>
                  <a:pt x="588" y="169"/>
                  <a:pt x="587" y="168"/>
                </a:cubicBezTo>
                <a:cubicBezTo>
                  <a:pt x="587" y="168"/>
                  <a:pt x="587" y="168"/>
                  <a:pt x="587" y="168"/>
                </a:cubicBezTo>
                <a:cubicBezTo>
                  <a:pt x="582" y="168"/>
                  <a:pt x="577" y="169"/>
                  <a:pt x="573" y="168"/>
                </a:cubicBezTo>
                <a:cubicBezTo>
                  <a:pt x="572" y="169"/>
                  <a:pt x="571" y="169"/>
                  <a:pt x="570" y="169"/>
                </a:cubicBezTo>
                <a:cubicBezTo>
                  <a:pt x="568" y="168"/>
                  <a:pt x="567" y="169"/>
                  <a:pt x="565" y="169"/>
                </a:cubicBezTo>
                <a:cubicBezTo>
                  <a:pt x="563" y="168"/>
                  <a:pt x="560" y="168"/>
                  <a:pt x="558" y="169"/>
                </a:cubicBezTo>
                <a:cubicBezTo>
                  <a:pt x="558" y="169"/>
                  <a:pt x="558" y="169"/>
                  <a:pt x="557" y="168"/>
                </a:cubicBezTo>
                <a:cubicBezTo>
                  <a:pt x="557" y="168"/>
                  <a:pt x="557" y="168"/>
                  <a:pt x="556" y="169"/>
                </a:cubicBezTo>
                <a:cubicBezTo>
                  <a:pt x="555" y="168"/>
                  <a:pt x="552" y="169"/>
                  <a:pt x="551" y="169"/>
                </a:cubicBezTo>
                <a:cubicBezTo>
                  <a:pt x="550" y="169"/>
                  <a:pt x="548" y="168"/>
                  <a:pt x="547" y="168"/>
                </a:cubicBezTo>
                <a:cubicBezTo>
                  <a:pt x="546" y="168"/>
                  <a:pt x="546" y="168"/>
                  <a:pt x="545" y="168"/>
                </a:cubicBezTo>
                <a:cubicBezTo>
                  <a:pt x="545" y="168"/>
                  <a:pt x="545" y="168"/>
                  <a:pt x="544" y="168"/>
                </a:cubicBezTo>
                <a:cubicBezTo>
                  <a:pt x="540" y="169"/>
                  <a:pt x="535" y="169"/>
                  <a:pt x="531" y="168"/>
                </a:cubicBezTo>
                <a:cubicBezTo>
                  <a:pt x="530" y="168"/>
                  <a:pt x="529" y="169"/>
                  <a:pt x="528" y="168"/>
                </a:cubicBezTo>
                <a:cubicBezTo>
                  <a:pt x="527" y="167"/>
                  <a:pt x="528" y="168"/>
                  <a:pt x="527" y="168"/>
                </a:cubicBezTo>
                <a:cubicBezTo>
                  <a:pt x="522" y="168"/>
                  <a:pt x="516" y="169"/>
                  <a:pt x="510" y="168"/>
                </a:cubicBezTo>
                <a:cubicBezTo>
                  <a:pt x="510" y="169"/>
                  <a:pt x="508" y="169"/>
                  <a:pt x="508" y="168"/>
                </a:cubicBezTo>
                <a:cubicBezTo>
                  <a:pt x="507" y="169"/>
                  <a:pt x="506" y="169"/>
                  <a:pt x="504" y="168"/>
                </a:cubicBezTo>
                <a:cubicBezTo>
                  <a:pt x="503" y="168"/>
                  <a:pt x="502" y="169"/>
                  <a:pt x="502" y="168"/>
                </a:cubicBezTo>
                <a:cubicBezTo>
                  <a:pt x="501" y="168"/>
                  <a:pt x="501" y="169"/>
                  <a:pt x="501" y="169"/>
                </a:cubicBezTo>
                <a:cubicBezTo>
                  <a:pt x="496" y="168"/>
                  <a:pt x="492" y="170"/>
                  <a:pt x="488" y="169"/>
                </a:cubicBezTo>
                <a:cubicBezTo>
                  <a:pt x="488" y="168"/>
                  <a:pt x="487" y="169"/>
                  <a:pt x="487" y="169"/>
                </a:cubicBezTo>
                <a:cubicBezTo>
                  <a:pt x="482" y="168"/>
                  <a:pt x="478" y="170"/>
                  <a:pt x="473" y="169"/>
                </a:cubicBezTo>
                <a:cubicBezTo>
                  <a:pt x="470" y="170"/>
                  <a:pt x="467" y="169"/>
                  <a:pt x="464" y="169"/>
                </a:cubicBezTo>
                <a:cubicBezTo>
                  <a:pt x="463" y="169"/>
                  <a:pt x="463" y="169"/>
                  <a:pt x="463" y="169"/>
                </a:cubicBezTo>
                <a:cubicBezTo>
                  <a:pt x="460" y="169"/>
                  <a:pt x="457" y="169"/>
                  <a:pt x="454" y="169"/>
                </a:cubicBezTo>
                <a:cubicBezTo>
                  <a:pt x="453" y="169"/>
                  <a:pt x="451" y="168"/>
                  <a:pt x="450" y="169"/>
                </a:cubicBezTo>
                <a:cubicBezTo>
                  <a:pt x="447" y="169"/>
                  <a:pt x="445" y="168"/>
                  <a:pt x="443" y="169"/>
                </a:cubicBezTo>
                <a:cubicBezTo>
                  <a:pt x="441" y="168"/>
                  <a:pt x="439" y="170"/>
                  <a:pt x="437" y="169"/>
                </a:cubicBezTo>
                <a:cubicBezTo>
                  <a:pt x="436" y="170"/>
                  <a:pt x="433" y="168"/>
                  <a:pt x="431" y="169"/>
                </a:cubicBezTo>
                <a:cubicBezTo>
                  <a:pt x="431" y="168"/>
                  <a:pt x="430" y="168"/>
                  <a:pt x="430" y="168"/>
                </a:cubicBezTo>
                <a:cubicBezTo>
                  <a:pt x="429" y="168"/>
                  <a:pt x="430" y="169"/>
                  <a:pt x="429" y="169"/>
                </a:cubicBezTo>
                <a:cubicBezTo>
                  <a:pt x="429" y="169"/>
                  <a:pt x="428" y="169"/>
                  <a:pt x="427" y="168"/>
                </a:cubicBezTo>
                <a:cubicBezTo>
                  <a:pt x="426" y="168"/>
                  <a:pt x="425" y="170"/>
                  <a:pt x="423" y="168"/>
                </a:cubicBezTo>
                <a:cubicBezTo>
                  <a:pt x="419" y="169"/>
                  <a:pt x="415" y="169"/>
                  <a:pt x="411" y="168"/>
                </a:cubicBezTo>
                <a:cubicBezTo>
                  <a:pt x="410" y="169"/>
                  <a:pt x="410" y="169"/>
                  <a:pt x="409" y="168"/>
                </a:cubicBezTo>
                <a:cubicBezTo>
                  <a:pt x="408" y="169"/>
                  <a:pt x="406" y="169"/>
                  <a:pt x="405" y="168"/>
                </a:cubicBezTo>
                <a:cubicBezTo>
                  <a:pt x="404" y="168"/>
                  <a:pt x="405" y="168"/>
                  <a:pt x="404" y="169"/>
                </a:cubicBezTo>
                <a:cubicBezTo>
                  <a:pt x="402" y="168"/>
                  <a:pt x="399" y="170"/>
                  <a:pt x="396" y="168"/>
                </a:cubicBezTo>
                <a:cubicBezTo>
                  <a:pt x="396" y="168"/>
                  <a:pt x="396" y="168"/>
                  <a:pt x="395" y="168"/>
                </a:cubicBezTo>
                <a:cubicBezTo>
                  <a:pt x="395" y="168"/>
                  <a:pt x="395" y="168"/>
                  <a:pt x="395" y="168"/>
                </a:cubicBezTo>
                <a:cubicBezTo>
                  <a:pt x="394" y="168"/>
                  <a:pt x="393" y="169"/>
                  <a:pt x="392" y="168"/>
                </a:cubicBezTo>
                <a:cubicBezTo>
                  <a:pt x="391" y="169"/>
                  <a:pt x="389" y="169"/>
                  <a:pt x="388" y="168"/>
                </a:cubicBezTo>
                <a:cubicBezTo>
                  <a:pt x="388" y="168"/>
                  <a:pt x="389" y="168"/>
                  <a:pt x="389" y="168"/>
                </a:cubicBezTo>
                <a:cubicBezTo>
                  <a:pt x="388" y="167"/>
                  <a:pt x="386" y="167"/>
                  <a:pt x="386" y="168"/>
                </a:cubicBezTo>
                <a:cubicBezTo>
                  <a:pt x="384" y="167"/>
                  <a:pt x="383" y="168"/>
                  <a:pt x="382" y="168"/>
                </a:cubicBezTo>
                <a:cubicBezTo>
                  <a:pt x="382" y="168"/>
                  <a:pt x="382" y="168"/>
                  <a:pt x="382" y="169"/>
                </a:cubicBezTo>
                <a:cubicBezTo>
                  <a:pt x="381" y="169"/>
                  <a:pt x="381" y="168"/>
                  <a:pt x="381" y="168"/>
                </a:cubicBezTo>
                <a:cubicBezTo>
                  <a:pt x="381" y="168"/>
                  <a:pt x="381" y="168"/>
                  <a:pt x="381" y="168"/>
                </a:cubicBezTo>
                <a:cubicBezTo>
                  <a:pt x="381" y="167"/>
                  <a:pt x="380" y="167"/>
                  <a:pt x="379" y="167"/>
                </a:cubicBezTo>
                <a:cubicBezTo>
                  <a:pt x="379" y="167"/>
                  <a:pt x="378" y="168"/>
                  <a:pt x="378" y="168"/>
                </a:cubicBezTo>
                <a:cubicBezTo>
                  <a:pt x="378" y="168"/>
                  <a:pt x="377" y="167"/>
                  <a:pt x="376" y="167"/>
                </a:cubicBezTo>
                <a:cubicBezTo>
                  <a:pt x="374" y="167"/>
                  <a:pt x="373" y="168"/>
                  <a:pt x="371" y="167"/>
                </a:cubicBezTo>
                <a:cubicBezTo>
                  <a:pt x="371" y="168"/>
                  <a:pt x="370" y="168"/>
                  <a:pt x="370" y="168"/>
                </a:cubicBezTo>
                <a:cubicBezTo>
                  <a:pt x="369" y="167"/>
                  <a:pt x="369" y="168"/>
                  <a:pt x="369" y="167"/>
                </a:cubicBezTo>
                <a:cubicBezTo>
                  <a:pt x="368" y="168"/>
                  <a:pt x="367" y="168"/>
                  <a:pt x="366" y="167"/>
                </a:cubicBezTo>
                <a:cubicBezTo>
                  <a:pt x="366" y="168"/>
                  <a:pt x="365" y="168"/>
                  <a:pt x="364" y="167"/>
                </a:cubicBezTo>
                <a:cubicBezTo>
                  <a:pt x="363" y="167"/>
                  <a:pt x="364" y="168"/>
                  <a:pt x="363" y="168"/>
                </a:cubicBezTo>
                <a:cubicBezTo>
                  <a:pt x="362" y="167"/>
                  <a:pt x="360" y="168"/>
                  <a:pt x="359" y="166"/>
                </a:cubicBezTo>
                <a:cubicBezTo>
                  <a:pt x="358" y="167"/>
                  <a:pt x="359" y="167"/>
                  <a:pt x="359" y="168"/>
                </a:cubicBezTo>
                <a:cubicBezTo>
                  <a:pt x="358" y="167"/>
                  <a:pt x="357" y="168"/>
                  <a:pt x="357" y="167"/>
                </a:cubicBezTo>
                <a:cubicBezTo>
                  <a:pt x="356" y="167"/>
                  <a:pt x="356" y="168"/>
                  <a:pt x="356" y="168"/>
                </a:cubicBezTo>
                <a:cubicBezTo>
                  <a:pt x="355" y="168"/>
                  <a:pt x="354" y="167"/>
                  <a:pt x="353" y="168"/>
                </a:cubicBezTo>
                <a:cubicBezTo>
                  <a:pt x="352" y="167"/>
                  <a:pt x="351" y="169"/>
                  <a:pt x="349" y="167"/>
                </a:cubicBezTo>
                <a:cubicBezTo>
                  <a:pt x="348" y="168"/>
                  <a:pt x="347" y="168"/>
                  <a:pt x="346" y="168"/>
                </a:cubicBezTo>
                <a:cubicBezTo>
                  <a:pt x="344" y="167"/>
                  <a:pt x="341" y="169"/>
                  <a:pt x="340" y="168"/>
                </a:cubicBezTo>
                <a:cubicBezTo>
                  <a:pt x="339" y="168"/>
                  <a:pt x="338" y="167"/>
                  <a:pt x="338" y="168"/>
                </a:cubicBezTo>
                <a:cubicBezTo>
                  <a:pt x="336" y="167"/>
                  <a:pt x="334" y="168"/>
                  <a:pt x="332" y="168"/>
                </a:cubicBezTo>
                <a:cubicBezTo>
                  <a:pt x="331" y="168"/>
                  <a:pt x="330" y="169"/>
                  <a:pt x="328" y="168"/>
                </a:cubicBezTo>
                <a:cubicBezTo>
                  <a:pt x="327" y="168"/>
                  <a:pt x="325" y="168"/>
                  <a:pt x="323" y="168"/>
                </a:cubicBezTo>
                <a:cubicBezTo>
                  <a:pt x="323" y="168"/>
                  <a:pt x="323" y="168"/>
                  <a:pt x="323" y="168"/>
                </a:cubicBezTo>
                <a:cubicBezTo>
                  <a:pt x="322" y="167"/>
                  <a:pt x="321" y="169"/>
                  <a:pt x="321" y="168"/>
                </a:cubicBezTo>
                <a:cubicBezTo>
                  <a:pt x="318" y="168"/>
                  <a:pt x="316" y="169"/>
                  <a:pt x="313" y="168"/>
                </a:cubicBezTo>
                <a:cubicBezTo>
                  <a:pt x="311" y="168"/>
                  <a:pt x="310" y="169"/>
                  <a:pt x="308" y="167"/>
                </a:cubicBezTo>
                <a:cubicBezTo>
                  <a:pt x="307" y="169"/>
                  <a:pt x="306" y="168"/>
                  <a:pt x="305" y="169"/>
                </a:cubicBezTo>
                <a:cubicBezTo>
                  <a:pt x="306" y="169"/>
                  <a:pt x="307" y="169"/>
                  <a:pt x="307" y="169"/>
                </a:cubicBezTo>
                <a:cubicBezTo>
                  <a:pt x="309" y="172"/>
                  <a:pt x="313" y="171"/>
                  <a:pt x="315" y="172"/>
                </a:cubicBezTo>
                <a:close/>
                <a:moveTo>
                  <a:pt x="527" y="58"/>
                </a:moveTo>
                <a:cubicBezTo>
                  <a:pt x="527" y="57"/>
                  <a:pt x="527" y="58"/>
                  <a:pt x="527" y="58"/>
                </a:cubicBezTo>
                <a:close/>
                <a:moveTo>
                  <a:pt x="391" y="168"/>
                </a:moveTo>
                <a:cubicBezTo>
                  <a:pt x="391" y="167"/>
                  <a:pt x="392" y="168"/>
                  <a:pt x="391" y="168"/>
                </a:cubicBezTo>
                <a:close/>
                <a:moveTo>
                  <a:pt x="494" y="43"/>
                </a:moveTo>
                <a:cubicBezTo>
                  <a:pt x="494" y="43"/>
                  <a:pt x="494" y="43"/>
                  <a:pt x="494" y="43"/>
                </a:cubicBezTo>
                <a:close/>
                <a:moveTo>
                  <a:pt x="454" y="25"/>
                </a:moveTo>
                <a:cubicBezTo>
                  <a:pt x="454" y="26"/>
                  <a:pt x="454" y="26"/>
                  <a:pt x="454" y="26"/>
                </a:cubicBezTo>
                <a:cubicBezTo>
                  <a:pt x="454" y="26"/>
                  <a:pt x="455" y="26"/>
                  <a:pt x="454" y="25"/>
                </a:cubicBezTo>
                <a:close/>
                <a:moveTo>
                  <a:pt x="421" y="33"/>
                </a:moveTo>
                <a:cubicBezTo>
                  <a:pt x="421" y="33"/>
                  <a:pt x="421" y="33"/>
                  <a:pt x="421" y="34"/>
                </a:cubicBezTo>
                <a:cubicBezTo>
                  <a:pt x="421" y="34"/>
                  <a:pt x="421" y="34"/>
                  <a:pt x="421" y="34"/>
                </a:cubicBezTo>
                <a:cubicBezTo>
                  <a:pt x="421" y="34"/>
                  <a:pt x="421" y="34"/>
                  <a:pt x="422" y="34"/>
                </a:cubicBezTo>
                <a:cubicBezTo>
                  <a:pt x="421" y="33"/>
                  <a:pt x="421" y="33"/>
                  <a:pt x="421" y="33"/>
                </a:cubicBezTo>
                <a:close/>
                <a:moveTo>
                  <a:pt x="423" y="30"/>
                </a:moveTo>
                <a:cubicBezTo>
                  <a:pt x="423" y="30"/>
                  <a:pt x="423" y="30"/>
                  <a:pt x="423" y="30"/>
                </a:cubicBezTo>
                <a:close/>
                <a:moveTo>
                  <a:pt x="428" y="21"/>
                </a:moveTo>
                <a:cubicBezTo>
                  <a:pt x="427" y="21"/>
                  <a:pt x="429" y="22"/>
                  <a:pt x="428" y="21"/>
                </a:cubicBezTo>
                <a:close/>
                <a:moveTo>
                  <a:pt x="304" y="168"/>
                </a:moveTo>
                <a:cubicBezTo>
                  <a:pt x="304" y="168"/>
                  <a:pt x="304" y="168"/>
                  <a:pt x="304" y="169"/>
                </a:cubicBezTo>
                <a:cubicBezTo>
                  <a:pt x="305" y="169"/>
                  <a:pt x="305" y="168"/>
                  <a:pt x="304" y="168"/>
                </a:cubicBezTo>
                <a:close/>
                <a:moveTo>
                  <a:pt x="293" y="169"/>
                </a:moveTo>
                <a:cubicBezTo>
                  <a:pt x="293" y="169"/>
                  <a:pt x="292" y="169"/>
                  <a:pt x="292" y="169"/>
                </a:cubicBezTo>
                <a:cubicBezTo>
                  <a:pt x="292" y="170"/>
                  <a:pt x="293" y="170"/>
                  <a:pt x="294" y="170"/>
                </a:cubicBezTo>
                <a:cubicBezTo>
                  <a:pt x="294" y="169"/>
                  <a:pt x="293" y="169"/>
                  <a:pt x="293" y="169"/>
                </a:cubicBezTo>
                <a:close/>
                <a:moveTo>
                  <a:pt x="406" y="31"/>
                </a:moveTo>
                <a:cubicBezTo>
                  <a:pt x="405" y="31"/>
                  <a:pt x="405" y="31"/>
                  <a:pt x="405" y="31"/>
                </a:cubicBezTo>
                <a:cubicBezTo>
                  <a:pt x="405" y="32"/>
                  <a:pt x="404" y="32"/>
                  <a:pt x="404" y="33"/>
                </a:cubicBezTo>
                <a:cubicBezTo>
                  <a:pt x="405" y="33"/>
                  <a:pt x="405" y="32"/>
                  <a:pt x="406" y="31"/>
                </a:cubicBezTo>
                <a:close/>
                <a:moveTo>
                  <a:pt x="289" y="170"/>
                </a:moveTo>
                <a:cubicBezTo>
                  <a:pt x="290" y="170"/>
                  <a:pt x="290" y="170"/>
                  <a:pt x="291" y="170"/>
                </a:cubicBezTo>
                <a:cubicBezTo>
                  <a:pt x="290" y="170"/>
                  <a:pt x="290" y="169"/>
                  <a:pt x="289" y="170"/>
                </a:cubicBezTo>
                <a:close/>
                <a:moveTo>
                  <a:pt x="406" y="29"/>
                </a:moveTo>
                <a:cubicBezTo>
                  <a:pt x="406" y="29"/>
                  <a:pt x="406" y="29"/>
                  <a:pt x="406" y="29"/>
                </a:cubicBezTo>
                <a:close/>
                <a:moveTo>
                  <a:pt x="403" y="30"/>
                </a:moveTo>
                <a:cubicBezTo>
                  <a:pt x="403" y="30"/>
                  <a:pt x="404" y="30"/>
                  <a:pt x="404" y="29"/>
                </a:cubicBezTo>
                <a:cubicBezTo>
                  <a:pt x="403" y="29"/>
                  <a:pt x="402" y="29"/>
                  <a:pt x="402" y="29"/>
                </a:cubicBezTo>
                <a:cubicBezTo>
                  <a:pt x="402" y="30"/>
                  <a:pt x="401" y="31"/>
                  <a:pt x="401" y="32"/>
                </a:cubicBezTo>
                <a:cubicBezTo>
                  <a:pt x="402" y="32"/>
                  <a:pt x="402" y="32"/>
                  <a:pt x="403" y="32"/>
                </a:cubicBezTo>
                <a:cubicBezTo>
                  <a:pt x="402" y="31"/>
                  <a:pt x="403" y="31"/>
                  <a:pt x="403" y="30"/>
                </a:cubicBezTo>
                <a:close/>
                <a:moveTo>
                  <a:pt x="405" y="27"/>
                </a:moveTo>
                <a:cubicBezTo>
                  <a:pt x="404" y="26"/>
                  <a:pt x="405" y="27"/>
                  <a:pt x="405" y="27"/>
                </a:cubicBezTo>
                <a:close/>
                <a:moveTo>
                  <a:pt x="401" y="29"/>
                </a:moveTo>
                <a:cubicBezTo>
                  <a:pt x="400" y="29"/>
                  <a:pt x="400" y="29"/>
                  <a:pt x="400" y="29"/>
                </a:cubicBezTo>
                <a:cubicBezTo>
                  <a:pt x="400" y="29"/>
                  <a:pt x="399" y="30"/>
                  <a:pt x="399" y="30"/>
                </a:cubicBezTo>
                <a:cubicBezTo>
                  <a:pt x="399" y="29"/>
                  <a:pt x="399" y="29"/>
                  <a:pt x="399" y="29"/>
                </a:cubicBezTo>
                <a:cubicBezTo>
                  <a:pt x="398" y="28"/>
                  <a:pt x="397" y="30"/>
                  <a:pt x="396" y="30"/>
                </a:cubicBezTo>
                <a:cubicBezTo>
                  <a:pt x="397" y="31"/>
                  <a:pt x="399" y="30"/>
                  <a:pt x="400" y="32"/>
                </a:cubicBezTo>
                <a:cubicBezTo>
                  <a:pt x="401" y="31"/>
                  <a:pt x="401" y="30"/>
                  <a:pt x="401" y="29"/>
                </a:cubicBezTo>
                <a:close/>
                <a:moveTo>
                  <a:pt x="402" y="21"/>
                </a:moveTo>
                <a:cubicBezTo>
                  <a:pt x="402" y="21"/>
                  <a:pt x="402" y="21"/>
                  <a:pt x="402" y="21"/>
                </a:cubicBezTo>
                <a:cubicBezTo>
                  <a:pt x="402" y="21"/>
                  <a:pt x="402" y="22"/>
                  <a:pt x="402" y="22"/>
                </a:cubicBezTo>
                <a:cubicBezTo>
                  <a:pt x="402" y="21"/>
                  <a:pt x="402" y="21"/>
                  <a:pt x="402" y="21"/>
                </a:cubicBezTo>
                <a:cubicBezTo>
                  <a:pt x="402" y="21"/>
                  <a:pt x="402" y="21"/>
                  <a:pt x="402" y="21"/>
                </a:cubicBezTo>
                <a:close/>
                <a:moveTo>
                  <a:pt x="396" y="29"/>
                </a:moveTo>
                <a:cubicBezTo>
                  <a:pt x="395" y="29"/>
                  <a:pt x="396" y="29"/>
                  <a:pt x="396" y="29"/>
                </a:cubicBezTo>
                <a:close/>
                <a:moveTo>
                  <a:pt x="393" y="29"/>
                </a:moveTo>
                <a:cubicBezTo>
                  <a:pt x="393" y="29"/>
                  <a:pt x="394" y="30"/>
                  <a:pt x="394" y="30"/>
                </a:cubicBezTo>
                <a:cubicBezTo>
                  <a:pt x="394" y="30"/>
                  <a:pt x="395" y="30"/>
                  <a:pt x="395" y="30"/>
                </a:cubicBezTo>
                <a:cubicBezTo>
                  <a:pt x="394" y="29"/>
                  <a:pt x="394" y="28"/>
                  <a:pt x="393" y="29"/>
                </a:cubicBezTo>
                <a:close/>
                <a:moveTo>
                  <a:pt x="391" y="30"/>
                </a:moveTo>
                <a:cubicBezTo>
                  <a:pt x="390" y="29"/>
                  <a:pt x="390" y="30"/>
                  <a:pt x="391" y="30"/>
                </a:cubicBezTo>
                <a:cubicBezTo>
                  <a:pt x="390" y="30"/>
                  <a:pt x="391" y="30"/>
                  <a:pt x="391" y="30"/>
                </a:cubicBezTo>
                <a:cubicBezTo>
                  <a:pt x="391" y="30"/>
                  <a:pt x="392" y="29"/>
                  <a:pt x="392" y="30"/>
                </a:cubicBezTo>
                <a:cubicBezTo>
                  <a:pt x="392" y="28"/>
                  <a:pt x="391" y="28"/>
                  <a:pt x="390" y="29"/>
                </a:cubicBezTo>
                <a:cubicBezTo>
                  <a:pt x="390" y="29"/>
                  <a:pt x="391" y="29"/>
                  <a:pt x="391" y="30"/>
                </a:cubicBezTo>
                <a:close/>
                <a:moveTo>
                  <a:pt x="389" y="29"/>
                </a:moveTo>
                <a:cubicBezTo>
                  <a:pt x="389" y="29"/>
                  <a:pt x="389" y="29"/>
                  <a:pt x="389" y="29"/>
                </a:cubicBezTo>
                <a:cubicBezTo>
                  <a:pt x="389" y="28"/>
                  <a:pt x="389" y="28"/>
                  <a:pt x="388" y="27"/>
                </a:cubicBezTo>
                <a:cubicBezTo>
                  <a:pt x="388" y="28"/>
                  <a:pt x="388" y="28"/>
                  <a:pt x="388" y="29"/>
                </a:cubicBezTo>
                <a:cubicBezTo>
                  <a:pt x="388" y="29"/>
                  <a:pt x="388" y="28"/>
                  <a:pt x="387" y="28"/>
                </a:cubicBezTo>
                <a:cubicBezTo>
                  <a:pt x="386" y="29"/>
                  <a:pt x="384" y="27"/>
                  <a:pt x="382" y="28"/>
                </a:cubicBezTo>
                <a:cubicBezTo>
                  <a:pt x="382" y="29"/>
                  <a:pt x="381" y="29"/>
                  <a:pt x="381" y="30"/>
                </a:cubicBezTo>
                <a:cubicBezTo>
                  <a:pt x="380" y="29"/>
                  <a:pt x="379" y="29"/>
                  <a:pt x="379" y="29"/>
                </a:cubicBezTo>
                <a:cubicBezTo>
                  <a:pt x="380" y="28"/>
                  <a:pt x="381" y="28"/>
                  <a:pt x="382" y="28"/>
                </a:cubicBezTo>
                <a:cubicBezTo>
                  <a:pt x="382" y="27"/>
                  <a:pt x="382" y="27"/>
                  <a:pt x="381" y="27"/>
                </a:cubicBezTo>
                <a:cubicBezTo>
                  <a:pt x="381" y="27"/>
                  <a:pt x="380" y="27"/>
                  <a:pt x="379" y="27"/>
                </a:cubicBezTo>
                <a:cubicBezTo>
                  <a:pt x="379" y="27"/>
                  <a:pt x="378" y="28"/>
                  <a:pt x="378" y="28"/>
                </a:cubicBezTo>
                <a:cubicBezTo>
                  <a:pt x="378" y="28"/>
                  <a:pt x="378" y="27"/>
                  <a:pt x="377" y="27"/>
                </a:cubicBezTo>
                <a:cubicBezTo>
                  <a:pt x="377" y="27"/>
                  <a:pt x="376" y="28"/>
                  <a:pt x="376" y="28"/>
                </a:cubicBezTo>
                <a:cubicBezTo>
                  <a:pt x="374" y="27"/>
                  <a:pt x="372" y="26"/>
                  <a:pt x="371" y="27"/>
                </a:cubicBezTo>
                <a:cubicBezTo>
                  <a:pt x="371" y="27"/>
                  <a:pt x="371" y="27"/>
                  <a:pt x="371" y="28"/>
                </a:cubicBezTo>
                <a:cubicBezTo>
                  <a:pt x="371" y="28"/>
                  <a:pt x="370" y="29"/>
                  <a:pt x="370" y="28"/>
                </a:cubicBezTo>
                <a:cubicBezTo>
                  <a:pt x="370" y="28"/>
                  <a:pt x="370" y="28"/>
                  <a:pt x="371" y="28"/>
                </a:cubicBezTo>
                <a:cubicBezTo>
                  <a:pt x="370" y="27"/>
                  <a:pt x="369" y="27"/>
                  <a:pt x="369" y="26"/>
                </a:cubicBezTo>
                <a:cubicBezTo>
                  <a:pt x="368" y="27"/>
                  <a:pt x="367" y="27"/>
                  <a:pt x="366" y="26"/>
                </a:cubicBezTo>
                <a:cubicBezTo>
                  <a:pt x="364" y="26"/>
                  <a:pt x="361" y="27"/>
                  <a:pt x="359" y="25"/>
                </a:cubicBezTo>
                <a:cubicBezTo>
                  <a:pt x="359" y="25"/>
                  <a:pt x="359" y="26"/>
                  <a:pt x="358" y="26"/>
                </a:cubicBezTo>
                <a:cubicBezTo>
                  <a:pt x="357" y="25"/>
                  <a:pt x="356" y="26"/>
                  <a:pt x="355" y="26"/>
                </a:cubicBezTo>
                <a:cubicBezTo>
                  <a:pt x="353" y="25"/>
                  <a:pt x="352" y="26"/>
                  <a:pt x="350" y="25"/>
                </a:cubicBezTo>
                <a:cubicBezTo>
                  <a:pt x="350" y="26"/>
                  <a:pt x="350" y="26"/>
                  <a:pt x="351" y="27"/>
                </a:cubicBezTo>
                <a:cubicBezTo>
                  <a:pt x="351" y="27"/>
                  <a:pt x="351" y="26"/>
                  <a:pt x="352" y="26"/>
                </a:cubicBezTo>
                <a:cubicBezTo>
                  <a:pt x="352" y="27"/>
                  <a:pt x="352" y="27"/>
                  <a:pt x="353" y="28"/>
                </a:cubicBezTo>
                <a:cubicBezTo>
                  <a:pt x="353" y="27"/>
                  <a:pt x="353" y="27"/>
                  <a:pt x="354" y="28"/>
                </a:cubicBezTo>
                <a:cubicBezTo>
                  <a:pt x="354" y="28"/>
                  <a:pt x="354" y="28"/>
                  <a:pt x="354" y="29"/>
                </a:cubicBezTo>
                <a:cubicBezTo>
                  <a:pt x="356" y="29"/>
                  <a:pt x="357" y="29"/>
                  <a:pt x="358" y="29"/>
                </a:cubicBezTo>
                <a:cubicBezTo>
                  <a:pt x="360" y="30"/>
                  <a:pt x="361" y="30"/>
                  <a:pt x="362" y="29"/>
                </a:cubicBezTo>
                <a:cubicBezTo>
                  <a:pt x="362" y="29"/>
                  <a:pt x="361" y="29"/>
                  <a:pt x="361" y="28"/>
                </a:cubicBezTo>
                <a:cubicBezTo>
                  <a:pt x="363" y="30"/>
                  <a:pt x="363" y="26"/>
                  <a:pt x="365" y="28"/>
                </a:cubicBezTo>
                <a:cubicBezTo>
                  <a:pt x="365" y="28"/>
                  <a:pt x="365" y="29"/>
                  <a:pt x="365" y="29"/>
                </a:cubicBezTo>
                <a:cubicBezTo>
                  <a:pt x="365" y="30"/>
                  <a:pt x="366" y="30"/>
                  <a:pt x="367" y="31"/>
                </a:cubicBezTo>
                <a:cubicBezTo>
                  <a:pt x="368" y="29"/>
                  <a:pt x="370" y="30"/>
                  <a:pt x="372" y="31"/>
                </a:cubicBezTo>
                <a:cubicBezTo>
                  <a:pt x="372" y="31"/>
                  <a:pt x="372" y="31"/>
                  <a:pt x="372" y="30"/>
                </a:cubicBezTo>
                <a:cubicBezTo>
                  <a:pt x="373" y="30"/>
                  <a:pt x="374" y="31"/>
                  <a:pt x="374" y="31"/>
                </a:cubicBezTo>
                <a:cubicBezTo>
                  <a:pt x="374" y="31"/>
                  <a:pt x="374" y="31"/>
                  <a:pt x="374" y="30"/>
                </a:cubicBezTo>
                <a:cubicBezTo>
                  <a:pt x="375" y="30"/>
                  <a:pt x="376" y="30"/>
                  <a:pt x="377" y="30"/>
                </a:cubicBezTo>
                <a:cubicBezTo>
                  <a:pt x="377" y="30"/>
                  <a:pt x="376" y="30"/>
                  <a:pt x="376" y="29"/>
                </a:cubicBezTo>
                <a:cubicBezTo>
                  <a:pt x="377" y="29"/>
                  <a:pt x="378" y="29"/>
                  <a:pt x="379" y="29"/>
                </a:cubicBezTo>
                <a:cubicBezTo>
                  <a:pt x="379" y="30"/>
                  <a:pt x="379" y="30"/>
                  <a:pt x="379" y="30"/>
                </a:cubicBezTo>
                <a:cubicBezTo>
                  <a:pt x="381" y="31"/>
                  <a:pt x="383" y="31"/>
                  <a:pt x="385" y="31"/>
                </a:cubicBezTo>
                <a:cubicBezTo>
                  <a:pt x="386" y="31"/>
                  <a:pt x="387" y="31"/>
                  <a:pt x="387" y="30"/>
                </a:cubicBezTo>
                <a:cubicBezTo>
                  <a:pt x="388" y="31"/>
                  <a:pt x="390" y="30"/>
                  <a:pt x="389" y="29"/>
                </a:cubicBezTo>
                <a:close/>
                <a:moveTo>
                  <a:pt x="387" y="24"/>
                </a:moveTo>
                <a:cubicBezTo>
                  <a:pt x="386" y="23"/>
                  <a:pt x="385" y="23"/>
                  <a:pt x="384" y="24"/>
                </a:cubicBezTo>
                <a:cubicBezTo>
                  <a:pt x="384" y="23"/>
                  <a:pt x="383" y="23"/>
                  <a:pt x="383" y="23"/>
                </a:cubicBezTo>
                <a:cubicBezTo>
                  <a:pt x="383" y="23"/>
                  <a:pt x="383" y="23"/>
                  <a:pt x="383" y="23"/>
                </a:cubicBezTo>
                <a:cubicBezTo>
                  <a:pt x="382" y="23"/>
                  <a:pt x="382" y="23"/>
                  <a:pt x="381" y="24"/>
                </a:cubicBezTo>
                <a:cubicBezTo>
                  <a:pt x="381" y="25"/>
                  <a:pt x="382" y="25"/>
                  <a:pt x="383" y="25"/>
                </a:cubicBezTo>
                <a:cubicBezTo>
                  <a:pt x="383" y="25"/>
                  <a:pt x="383" y="24"/>
                  <a:pt x="383" y="24"/>
                </a:cubicBezTo>
                <a:cubicBezTo>
                  <a:pt x="384" y="25"/>
                  <a:pt x="383" y="25"/>
                  <a:pt x="384" y="25"/>
                </a:cubicBezTo>
                <a:cubicBezTo>
                  <a:pt x="385" y="24"/>
                  <a:pt x="386" y="26"/>
                  <a:pt x="387" y="25"/>
                </a:cubicBezTo>
                <a:cubicBezTo>
                  <a:pt x="386" y="24"/>
                  <a:pt x="387" y="24"/>
                  <a:pt x="387" y="24"/>
                </a:cubicBezTo>
                <a:close/>
                <a:moveTo>
                  <a:pt x="382" y="28"/>
                </a:moveTo>
                <a:cubicBezTo>
                  <a:pt x="382" y="28"/>
                  <a:pt x="382" y="28"/>
                  <a:pt x="382" y="28"/>
                </a:cubicBezTo>
                <a:close/>
                <a:moveTo>
                  <a:pt x="378" y="30"/>
                </a:moveTo>
                <a:cubicBezTo>
                  <a:pt x="379" y="31"/>
                  <a:pt x="378" y="29"/>
                  <a:pt x="378" y="30"/>
                </a:cubicBezTo>
                <a:close/>
                <a:moveTo>
                  <a:pt x="380" y="22"/>
                </a:moveTo>
                <a:cubicBezTo>
                  <a:pt x="379" y="23"/>
                  <a:pt x="379" y="23"/>
                  <a:pt x="379" y="23"/>
                </a:cubicBezTo>
                <a:cubicBezTo>
                  <a:pt x="378" y="23"/>
                  <a:pt x="379" y="23"/>
                  <a:pt x="378" y="22"/>
                </a:cubicBezTo>
                <a:cubicBezTo>
                  <a:pt x="378" y="23"/>
                  <a:pt x="378" y="23"/>
                  <a:pt x="378" y="23"/>
                </a:cubicBezTo>
                <a:cubicBezTo>
                  <a:pt x="377" y="22"/>
                  <a:pt x="376" y="24"/>
                  <a:pt x="375" y="23"/>
                </a:cubicBezTo>
                <a:cubicBezTo>
                  <a:pt x="374" y="22"/>
                  <a:pt x="372" y="22"/>
                  <a:pt x="370" y="23"/>
                </a:cubicBezTo>
                <a:cubicBezTo>
                  <a:pt x="369" y="22"/>
                  <a:pt x="369" y="22"/>
                  <a:pt x="369" y="21"/>
                </a:cubicBezTo>
                <a:cubicBezTo>
                  <a:pt x="368" y="23"/>
                  <a:pt x="366" y="22"/>
                  <a:pt x="365" y="22"/>
                </a:cubicBezTo>
                <a:cubicBezTo>
                  <a:pt x="364" y="21"/>
                  <a:pt x="364" y="22"/>
                  <a:pt x="363" y="21"/>
                </a:cubicBezTo>
                <a:cubicBezTo>
                  <a:pt x="362" y="22"/>
                  <a:pt x="363" y="22"/>
                  <a:pt x="363" y="22"/>
                </a:cubicBezTo>
                <a:cubicBezTo>
                  <a:pt x="361" y="22"/>
                  <a:pt x="359" y="21"/>
                  <a:pt x="357" y="20"/>
                </a:cubicBezTo>
                <a:cubicBezTo>
                  <a:pt x="356" y="21"/>
                  <a:pt x="356" y="21"/>
                  <a:pt x="356" y="21"/>
                </a:cubicBezTo>
                <a:cubicBezTo>
                  <a:pt x="354" y="21"/>
                  <a:pt x="353" y="22"/>
                  <a:pt x="351" y="21"/>
                </a:cubicBezTo>
                <a:cubicBezTo>
                  <a:pt x="350" y="21"/>
                  <a:pt x="351" y="21"/>
                  <a:pt x="350" y="21"/>
                </a:cubicBezTo>
                <a:cubicBezTo>
                  <a:pt x="349" y="20"/>
                  <a:pt x="347" y="22"/>
                  <a:pt x="346" y="20"/>
                </a:cubicBezTo>
                <a:cubicBezTo>
                  <a:pt x="345" y="21"/>
                  <a:pt x="344" y="21"/>
                  <a:pt x="343" y="22"/>
                </a:cubicBezTo>
                <a:cubicBezTo>
                  <a:pt x="343" y="22"/>
                  <a:pt x="344" y="22"/>
                  <a:pt x="344" y="23"/>
                </a:cubicBezTo>
                <a:cubicBezTo>
                  <a:pt x="345" y="22"/>
                  <a:pt x="345" y="22"/>
                  <a:pt x="346" y="22"/>
                </a:cubicBezTo>
                <a:cubicBezTo>
                  <a:pt x="346" y="23"/>
                  <a:pt x="346" y="21"/>
                  <a:pt x="347" y="22"/>
                </a:cubicBezTo>
                <a:cubicBezTo>
                  <a:pt x="347" y="22"/>
                  <a:pt x="347" y="22"/>
                  <a:pt x="348" y="23"/>
                </a:cubicBezTo>
                <a:cubicBezTo>
                  <a:pt x="348" y="22"/>
                  <a:pt x="349" y="22"/>
                  <a:pt x="350" y="22"/>
                </a:cubicBezTo>
                <a:cubicBezTo>
                  <a:pt x="350" y="23"/>
                  <a:pt x="350" y="23"/>
                  <a:pt x="350" y="23"/>
                </a:cubicBezTo>
                <a:cubicBezTo>
                  <a:pt x="351" y="23"/>
                  <a:pt x="351" y="23"/>
                  <a:pt x="351" y="23"/>
                </a:cubicBezTo>
                <a:cubicBezTo>
                  <a:pt x="353" y="23"/>
                  <a:pt x="355" y="23"/>
                  <a:pt x="357" y="23"/>
                </a:cubicBezTo>
                <a:cubicBezTo>
                  <a:pt x="356" y="24"/>
                  <a:pt x="358" y="24"/>
                  <a:pt x="358" y="24"/>
                </a:cubicBezTo>
                <a:cubicBezTo>
                  <a:pt x="359" y="24"/>
                  <a:pt x="358" y="23"/>
                  <a:pt x="359" y="23"/>
                </a:cubicBezTo>
                <a:cubicBezTo>
                  <a:pt x="359" y="23"/>
                  <a:pt x="359" y="23"/>
                  <a:pt x="360" y="24"/>
                </a:cubicBezTo>
                <a:cubicBezTo>
                  <a:pt x="360" y="24"/>
                  <a:pt x="361" y="23"/>
                  <a:pt x="361" y="24"/>
                </a:cubicBezTo>
                <a:cubicBezTo>
                  <a:pt x="362" y="23"/>
                  <a:pt x="362" y="23"/>
                  <a:pt x="362" y="23"/>
                </a:cubicBezTo>
                <a:cubicBezTo>
                  <a:pt x="363" y="23"/>
                  <a:pt x="363" y="23"/>
                  <a:pt x="364" y="23"/>
                </a:cubicBezTo>
                <a:cubicBezTo>
                  <a:pt x="364" y="23"/>
                  <a:pt x="364" y="23"/>
                  <a:pt x="364" y="24"/>
                </a:cubicBezTo>
                <a:cubicBezTo>
                  <a:pt x="365" y="23"/>
                  <a:pt x="366" y="23"/>
                  <a:pt x="366" y="24"/>
                </a:cubicBezTo>
                <a:cubicBezTo>
                  <a:pt x="367" y="23"/>
                  <a:pt x="368" y="24"/>
                  <a:pt x="369" y="23"/>
                </a:cubicBezTo>
                <a:cubicBezTo>
                  <a:pt x="369" y="24"/>
                  <a:pt x="369" y="24"/>
                  <a:pt x="369" y="24"/>
                </a:cubicBezTo>
                <a:cubicBezTo>
                  <a:pt x="370" y="24"/>
                  <a:pt x="372" y="24"/>
                  <a:pt x="373" y="25"/>
                </a:cubicBezTo>
                <a:cubicBezTo>
                  <a:pt x="374" y="24"/>
                  <a:pt x="375" y="24"/>
                  <a:pt x="375" y="24"/>
                </a:cubicBezTo>
                <a:cubicBezTo>
                  <a:pt x="376" y="25"/>
                  <a:pt x="378" y="24"/>
                  <a:pt x="379" y="25"/>
                </a:cubicBezTo>
                <a:cubicBezTo>
                  <a:pt x="380" y="24"/>
                  <a:pt x="381" y="23"/>
                  <a:pt x="380" y="22"/>
                </a:cubicBezTo>
                <a:close/>
                <a:moveTo>
                  <a:pt x="350" y="26"/>
                </a:moveTo>
                <a:cubicBezTo>
                  <a:pt x="350" y="26"/>
                  <a:pt x="351" y="27"/>
                  <a:pt x="350" y="26"/>
                </a:cubicBezTo>
                <a:close/>
                <a:moveTo>
                  <a:pt x="350" y="25"/>
                </a:moveTo>
                <a:cubicBezTo>
                  <a:pt x="350" y="25"/>
                  <a:pt x="349" y="25"/>
                  <a:pt x="349" y="25"/>
                </a:cubicBezTo>
                <a:cubicBezTo>
                  <a:pt x="349" y="25"/>
                  <a:pt x="349" y="25"/>
                  <a:pt x="349" y="26"/>
                </a:cubicBezTo>
                <a:cubicBezTo>
                  <a:pt x="348" y="24"/>
                  <a:pt x="347" y="26"/>
                  <a:pt x="347" y="25"/>
                </a:cubicBezTo>
                <a:cubicBezTo>
                  <a:pt x="346" y="26"/>
                  <a:pt x="348" y="26"/>
                  <a:pt x="349" y="26"/>
                </a:cubicBezTo>
                <a:cubicBezTo>
                  <a:pt x="349" y="26"/>
                  <a:pt x="349" y="27"/>
                  <a:pt x="349" y="27"/>
                </a:cubicBezTo>
                <a:cubicBezTo>
                  <a:pt x="349" y="27"/>
                  <a:pt x="350" y="27"/>
                  <a:pt x="350" y="27"/>
                </a:cubicBezTo>
                <a:cubicBezTo>
                  <a:pt x="349" y="26"/>
                  <a:pt x="350" y="26"/>
                  <a:pt x="350" y="25"/>
                </a:cubicBezTo>
                <a:close/>
                <a:moveTo>
                  <a:pt x="343" y="25"/>
                </a:moveTo>
                <a:cubicBezTo>
                  <a:pt x="343" y="25"/>
                  <a:pt x="343" y="25"/>
                  <a:pt x="343" y="26"/>
                </a:cubicBezTo>
                <a:cubicBezTo>
                  <a:pt x="343" y="25"/>
                  <a:pt x="344" y="25"/>
                  <a:pt x="344" y="25"/>
                </a:cubicBezTo>
                <a:cubicBezTo>
                  <a:pt x="344" y="25"/>
                  <a:pt x="344" y="25"/>
                  <a:pt x="343" y="25"/>
                </a:cubicBezTo>
                <a:close/>
                <a:moveTo>
                  <a:pt x="342" y="25"/>
                </a:moveTo>
                <a:cubicBezTo>
                  <a:pt x="342" y="25"/>
                  <a:pt x="342" y="25"/>
                  <a:pt x="342" y="25"/>
                </a:cubicBezTo>
                <a:cubicBezTo>
                  <a:pt x="342" y="25"/>
                  <a:pt x="342" y="24"/>
                  <a:pt x="342" y="25"/>
                </a:cubicBezTo>
                <a:close/>
                <a:moveTo>
                  <a:pt x="349" y="15"/>
                </a:moveTo>
                <a:cubicBezTo>
                  <a:pt x="349" y="15"/>
                  <a:pt x="349" y="15"/>
                  <a:pt x="349" y="15"/>
                </a:cubicBezTo>
                <a:close/>
                <a:moveTo>
                  <a:pt x="325" y="19"/>
                </a:moveTo>
                <a:cubicBezTo>
                  <a:pt x="326" y="18"/>
                  <a:pt x="325" y="19"/>
                  <a:pt x="325" y="19"/>
                </a:cubicBezTo>
                <a:cubicBezTo>
                  <a:pt x="325" y="19"/>
                  <a:pt x="325" y="19"/>
                  <a:pt x="325" y="20"/>
                </a:cubicBezTo>
                <a:cubicBezTo>
                  <a:pt x="324" y="19"/>
                  <a:pt x="322" y="20"/>
                  <a:pt x="322" y="21"/>
                </a:cubicBezTo>
                <a:cubicBezTo>
                  <a:pt x="324" y="21"/>
                  <a:pt x="325" y="20"/>
                  <a:pt x="327" y="21"/>
                </a:cubicBezTo>
                <a:cubicBezTo>
                  <a:pt x="326" y="21"/>
                  <a:pt x="327" y="22"/>
                  <a:pt x="327" y="22"/>
                </a:cubicBezTo>
                <a:cubicBezTo>
                  <a:pt x="328" y="23"/>
                  <a:pt x="329" y="21"/>
                  <a:pt x="330" y="20"/>
                </a:cubicBezTo>
                <a:cubicBezTo>
                  <a:pt x="330" y="21"/>
                  <a:pt x="331" y="22"/>
                  <a:pt x="331" y="21"/>
                </a:cubicBezTo>
                <a:cubicBezTo>
                  <a:pt x="331" y="21"/>
                  <a:pt x="331" y="20"/>
                  <a:pt x="331" y="20"/>
                </a:cubicBezTo>
                <a:cubicBezTo>
                  <a:pt x="331" y="21"/>
                  <a:pt x="332" y="20"/>
                  <a:pt x="332" y="20"/>
                </a:cubicBezTo>
                <a:cubicBezTo>
                  <a:pt x="333" y="21"/>
                  <a:pt x="332" y="21"/>
                  <a:pt x="333" y="22"/>
                </a:cubicBezTo>
                <a:cubicBezTo>
                  <a:pt x="334" y="21"/>
                  <a:pt x="334" y="21"/>
                  <a:pt x="335" y="20"/>
                </a:cubicBezTo>
                <a:cubicBezTo>
                  <a:pt x="335" y="21"/>
                  <a:pt x="337" y="21"/>
                  <a:pt x="337" y="22"/>
                </a:cubicBezTo>
                <a:cubicBezTo>
                  <a:pt x="336" y="22"/>
                  <a:pt x="335" y="23"/>
                  <a:pt x="336" y="23"/>
                </a:cubicBezTo>
                <a:cubicBezTo>
                  <a:pt x="336" y="22"/>
                  <a:pt x="337" y="22"/>
                  <a:pt x="338" y="22"/>
                </a:cubicBezTo>
                <a:cubicBezTo>
                  <a:pt x="338" y="22"/>
                  <a:pt x="337" y="21"/>
                  <a:pt x="338" y="21"/>
                </a:cubicBezTo>
                <a:cubicBezTo>
                  <a:pt x="338" y="21"/>
                  <a:pt x="338" y="22"/>
                  <a:pt x="339" y="22"/>
                </a:cubicBezTo>
                <a:cubicBezTo>
                  <a:pt x="339" y="22"/>
                  <a:pt x="339" y="22"/>
                  <a:pt x="340" y="21"/>
                </a:cubicBezTo>
                <a:cubicBezTo>
                  <a:pt x="340" y="21"/>
                  <a:pt x="340" y="22"/>
                  <a:pt x="341" y="22"/>
                </a:cubicBezTo>
                <a:cubicBezTo>
                  <a:pt x="341" y="21"/>
                  <a:pt x="342" y="21"/>
                  <a:pt x="341" y="21"/>
                </a:cubicBezTo>
                <a:cubicBezTo>
                  <a:pt x="341" y="20"/>
                  <a:pt x="340" y="20"/>
                  <a:pt x="340" y="20"/>
                </a:cubicBezTo>
                <a:cubicBezTo>
                  <a:pt x="338" y="20"/>
                  <a:pt x="337" y="20"/>
                  <a:pt x="336" y="19"/>
                </a:cubicBezTo>
                <a:cubicBezTo>
                  <a:pt x="335" y="19"/>
                  <a:pt x="336" y="20"/>
                  <a:pt x="335" y="20"/>
                </a:cubicBezTo>
                <a:cubicBezTo>
                  <a:pt x="334" y="19"/>
                  <a:pt x="332" y="20"/>
                  <a:pt x="331" y="19"/>
                </a:cubicBezTo>
                <a:cubicBezTo>
                  <a:pt x="330" y="19"/>
                  <a:pt x="328" y="19"/>
                  <a:pt x="328" y="20"/>
                </a:cubicBezTo>
                <a:cubicBezTo>
                  <a:pt x="328" y="18"/>
                  <a:pt x="326" y="20"/>
                  <a:pt x="325" y="19"/>
                </a:cubicBezTo>
                <a:close/>
                <a:moveTo>
                  <a:pt x="335" y="12"/>
                </a:moveTo>
                <a:cubicBezTo>
                  <a:pt x="335" y="13"/>
                  <a:pt x="335" y="13"/>
                  <a:pt x="335" y="13"/>
                </a:cubicBezTo>
                <a:cubicBezTo>
                  <a:pt x="336" y="13"/>
                  <a:pt x="336" y="14"/>
                  <a:pt x="336" y="14"/>
                </a:cubicBezTo>
                <a:cubicBezTo>
                  <a:pt x="337" y="14"/>
                  <a:pt x="338" y="14"/>
                  <a:pt x="338" y="14"/>
                </a:cubicBezTo>
                <a:cubicBezTo>
                  <a:pt x="337" y="13"/>
                  <a:pt x="336" y="13"/>
                  <a:pt x="335" y="12"/>
                </a:cubicBezTo>
                <a:close/>
                <a:moveTo>
                  <a:pt x="268" y="97"/>
                </a:moveTo>
                <a:cubicBezTo>
                  <a:pt x="268" y="97"/>
                  <a:pt x="268" y="97"/>
                  <a:pt x="268" y="97"/>
                </a:cubicBezTo>
                <a:close/>
                <a:moveTo>
                  <a:pt x="332" y="13"/>
                </a:moveTo>
                <a:cubicBezTo>
                  <a:pt x="332" y="14"/>
                  <a:pt x="333" y="14"/>
                  <a:pt x="334" y="13"/>
                </a:cubicBezTo>
                <a:cubicBezTo>
                  <a:pt x="334" y="12"/>
                  <a:pt x="332" y="12"/>
                  <a:pt x="332" y="13"/>
                </a:cubicBezTo>
                <a:close/>
                <a:moveTo>
                  <a:pt x="333" y="14"/>
                </a:moveTo>
                <a:cubicBezTo>
                  <a:pt x="333" y="14"/>
                  <a:pt x="333" y="14"/>
                  <a:pt x="333" y="14"/>
                </a:cubicBezTo>
                <a:close/>
                <a:moveTo>
                  <a:pt x="330" y="13"/>
                </a:moveTo>
                <a:cubicBezTo>
                  <a:pt x="331" y="13"/>
                  <a:pt x="330" y="13"/>
                  <a:pt x="331" y="14"/>
                </a:cubicBezTo>
                <a:cubicBezTo>
                  <a:pt x="331" y="13"/>
                  <a:pt x="331" y="13"/>
                  <a:pt x="331" y="13"/>
                </a:cubicBezTo>
                <a:cubicBezTo>
                  <a:pt x="331" y="13"/>
                  <a:pt x="331" y="13"/>
                  <a:pt x="330" y="13"/>
                </a:cubicBezTo>
                <a:close/>
                <a:moveTo>
                  <a:pt x="295" y="18"/>
                </a:moveTo>
                <a:cubicBezTo>
                  <a:pt x="295" y="18"/>
                  <a:pt x="295" y="18"/>
                  <a:pt x="296" y="18"/>
                </a:cubicBezTo>
                <a:cubicBezTo>
                  <a:pt x="296" y="18"/>
                  <a:pt x="296" y="18"/>
                  <a:pt x="295" y="18"/>
                </a:cubicBezTo>
                <a:cubicBezTo>
                  <a:pt x="295" y="18"/>
                  <a:pt x="295" y="18"/>
                  <a:pt x="295" y="18"/>
                </a:cubicBezTo>
                <a:cubicBezTo>
                  <a:pt x="293" y="20"/>
                  <a:pt x="290" y="18"/>
                  <a:pt x="288" y="19"/>
                </a:cubicBezTo>
                <a:cubicBezTo>
                  <a:pt x="288" y="19"/>
                  <a:pt x="288" y="19"/>
                  <a:pt x="287" y="18"/>
                </a:cubicBezTo>
                <a:cubicBezTo>
                  <a:pt x="286" y="19"/>
                  <a:pt x="285" y="18"/>
                  <a:pt x="284" y="18"/>
                </a:cubicBezTo>
                <a:cubicBezTo>
                  <a:pt x="284" y="18"/>
                  <a:pt x="284" y="19"/>
                  <a:pt x="284" y="19"/>
                </a:cubicBezTo>
                <a:cubicBezTo>
                  <a:pt x="283" y="17"/>
                  <a:pt x="281" y="18"/>
                  <a:pt x="281" y="19"/>
                </a:cubicBezTo>
                <a:cubicBezTo>
                  <a:pt x="281" y="19"/>
                  <a:pt x="281" y="20"/>
                  <a:pt x="282" y="20"/>
                </a:cubicBezTo>
                <a:cubicBezTo>
                  <a:pt x="282" y="19"/>
                  <a:pt x="283" y="19"/>
                  <a:pt x="284" y="20"/>
                </a:cubicBezTo>
                <a:cubicBezTo>
                  <a:pt x="284" y="19"/>
                  <a:pt x="285" y="19"/>
                  <a:pt x="285" y="19"/>
                </a:cubicBezTo>
                <a:cubicBezTo>
                  <a:pt x="285" y="20"/>
                  <a:pt x="285" y="20"/>
                  <a:pt x="286" y="20"/>
                </a:cubicBezTo>
                <a:cubicBezTo>
                  <a:pt x="287" y="19"/>
                  <a:pt x="288" y="20"/>
                  <a:pt x="289" y="21"/>
                </a:cubicBezTo>
                <a:cubicBezTo>
                  <a:pt x="290" y="20"/>
                  <a:pt x="289" y="20"/>
                  <a:pt x="289" y="20"/>
                </a:cubicBezTo>
                <a:cubicBezTo>
                  <a:pt x="290" y="20"/>
                  <a:pt x="290" y="20"/>
                  <a:pt x="290" y="20"/>
                </a:cubicBezTo>
                <a:cubicBezTo>
                  <a:pt x="291" y="20"/>
                  <a:pt x="291" y="20"/>
                  <a:pt x="292" y="21"/>
                </a:cubicBezTo>
                <a:cubicBezTo>
                  <a:pt x="292" y="20"/>
                  <a:pt x="292" y="20"/>
                  <a:pt x="293" y="19"/>
                </a:cubicBezTo>
                <a:cubicBezTo>
                  <a:pt x="293" y="20"/>
                  <a:pt x="294" y="20"/>
                  <a:pt x="294" y="20"/>
                </a:cubicBezTo>
                <a:cubicBezTo>
                  <a:pt x="294" y="20"/>
                  <a:pt x="294" y="21"/>
                  <a:pt x="294" y="21"/>
                </a:cubicBezTo>
                <a:cubicBezTo>
                  <a:pt x="294" y="21"/>
                  <a:pt x="295" y="21"/>
                  <a:pt x="294" y="21"/>
                </a:cubicBezTo>
                <a:cubicBezTo>
                  <a:pt x="295" y="21"/>
                  <a:pt x="294" y="20"/>
                  <a:pt x="294" y="20"/>
                </a:cubicBezTo>
                <a:cubicBezTo>
                  <a:pt x="295" y="20"/>
                  <a:pt x="295" y="20"/>
                  <a:pt x="295" y="21"/>
                </a:cubicBezTo>
                <a:cubicBezTo>
                  <a:pt x="296" y="20"/>
                  <a:pt x="297" y="20"/>
                  <a:pt x="298" y="21"/>
                </a:cubicBezTo>
                <a:cubicBezTo>
                  <a:pt x="299" y="20"/>
                  <a:pt x="300" y="20"/>
                  <a:pt x="301" y="21"/>
                </a:cubicBezTo>
                <a:cubicBezTo>
                  <a:pt x="302" y="20"/>
                  <a:pt x="304" y="20"/>
                  <a:pt x="305" y="20"/>
                </a:cubicBezTo>
                <a:cubicBezTo>
                  <a:pt x="305" y="20"/>
                  <a:pt x="305" y="21"/>
                  <a:pt x="306" y="21"/>
                </a:cubicBezTo>
                <a:cubicBezTo>
                  <a:pt x="306" y="21"/>
                  <a:pt x="307" y="20"/>
                  <a:pt x="308" y="21"/>
                </a:cubicBezTo>
                <a:cubicBezTo>
                  <a:pt x="309" y="21"/>
                  <a:pt x="309" y="21"/>
                  <a:pt x="309" y="21"/>
                </a:cubicBezTo>
                <a:cubicBezTo>
                  <a:pt x="310" y="21"/>
                  <a:pt x="310" y="21"/>
                  <a:pt x="310" y="21"/>
                </a:cubicBezTo>
                <a:cubicBezTo>
                  <a:pt x="311" y="20"/>
                  <a:pt x="312" y="21"/>
                  <a:pt x="313" y="22"/>
                </a:cubicBezTo>
                <a:cubicBezTo>
                  <a:pt x="314" y="21"/>
                  <a:pt x="314" y="21"/>
                  <a:pt x="314" y="21"/>
                </a:cubicBezTo>
                <a:cubicBezTo>
                  <a:pt x="315" y="21"/>
                  <a:pt x="315" y="21"/>
                  <a:pt x="315" y="22"/>
                </a:cubicBezTo>
                <a:cubicBezTo>
                  <a:pt x="316" y="21"/>
                  <a:pt x="316" y="21"/>
                  <a:pt x="316" y="21"/>
                </a:cubicBezTo>
                <a:cubicBezTo>
                  <a:pt x="318" y="22"/>
                  <a:pt x="319" y="21"/>
                  <a:pt x="321" y="20"/>
                </a:cubicBezTo>
                <a:cubicBezTo>
                  <a:pt x="320" y="19"/>
                  <a:pt x="319" y="20"/>
                  <a:pt x="319" y="19"/>
                </a:cubicBezTo>
                <a:cubicBezTo>
                  <a:pt x="318" y="20"/>
                  <a:pt x="318" y="20"/>
                  <a:pt x="317" y="20"/>
                </a:cubicBezTo>
                <a:cubicBezTo>
                  <a:pt x="316" y="20"/>
                  <a:pt x="315" y="19"/>
                  <a:pt x="314" y="20"/>
                </a:cubicBezTo>
                <a:cubicBezTo>
                  <a:pt x="314" y="20"/>
                  <a:pt x="314" y="20"/>
                  <a:pt x="314" y="21"/>
                </a:cubicBezTo>
                <a:cubicBezTo>
                  <a:pt x="314" y="20"/>
                  <a:pt x="313" y="21"/>
                  <a:pt x="313" y="20"/>
                </a:cubicBezTo>
                <a:cubicBezTo>
                  <a:pt x="313" y="20"/>
                  <a:pt x="314" y="19"/>
                  <a:pt x="313" y="18"/>
                </a:cubicBezTo>
                <a:cubicBezTo>
                  <a:pt x="313" y="18"/>
                  <a:pt x="313" y="18"/>
                  <a:pt x="313" y="18"/>
                </a:cubicBezTo>
                <a:cubicBezTo>
                  <a:pt x="312" y="19"/>
                  <a:pt x="312" y="19"/>
                  <a:pt x="312" y="20"/>
                </a:cubicBezTo>
                <a:cubicBezTo>
                  <a:pt x="311" y="19"/>
                  <a:pt x="310" y="19"/>
                  <a:pt x="309" y="18"/>
                </a:cubicBezTo>
                <a:cubicBezTo>
                  <a:pt x="307" y="20"/>
                  <a:pt x="305" y="19"/>
                  <a:pt x="303" y="18"/>
                </a:cubicBezTo>
                <a:cubicBezTo>
                  <a:pt x="303" y="19"/>
                  <a:pt x="304" y="19"/>
                  <a:pt x="303" y="20"/>
                </a:cubicBezTo>
                <a:cubicBezTo>
                  <a:pt x="302" y="20"/>
                  <a:pt x="301" y="18"/>
                  <a:pt x="300" y="18"/>
                </a:cubicBezTo>
                <a:cubicBezTo>
                  <a:pt x="300" y="20"/>
                  <a:pt x="298" y="19"/>
                  <a:pt x="297" y="19"/>
                </a:cubicBezTo>
                <a:cubicBezTo>
                  <a:pt x="296" y="19"/>
                  <a:pt x="297" y="19"/>
                  <a:pt x="296" y="19"/>
                </a:cubicBezTo>
                <a:cubicBezTo>
                  <a:pt x="296" y="19"/>
                  <a:pt x="295" y="19"/>
                  <a:pt x="295" y="18"/>
                </a:cubicBezTo>
                <a:close/>
                <a:moveTo>
                  <a:pt x="275" y="73"/>
                </a:moveTo>
                <a:cubicBezTo>
                  <a:pt x="275" y="73"/>
                  <a:pt x="276" y="73"/>
                  <a:pt x="275" y="73"/>
                </a:cubicBezTo>
                <a:close/>
                <a:moveTo>
                  <a:pt x="302" y="18"/>
                </a:moveTo>
                <a:cubicBezTo>
                  <a:pt x="302" y="18"/>
                  <a:pt x="303" y="19"/>
                  <a:pt x="303" y="18"/>
                </a:cubicBezTo>
                <a:cubicBezTo>
                  <a:pt x="303" y="18"/>
                  <a:pt x="302" y="18"/>
                  <a:pt x="302" y="18"/>
                </a:cubicBezTo>
                <a:close/>
                <a:moveTo>
                  <a:pt x="302" y="18"/>
                </a:moveTo>
                <a:cubicBezTo>
                  <a:pt x="302" y="18"/>
                  <a:pt x="302" y="18"/>
                  <a:pt x="302" y="18"/>
                </a:cubicBezTo>
                <a:cubicBezTo>
                  <a:pt x="302" y="19"/>
                  <a:pt x="302" y="19"/>
                  <a:pt x="302" y="18"/>
                </a:cubicBezTo>
                <a:close/>
                <a:moveTo>
                  <a:pt x="297" y="11"/>
                </a:moveTo>
                <a:cubicBezTo>
                  <a:pt x="297" y="11"/>
                  <a:pt x="297" y="11"/>
                  <a:pt x="297" y="11"/>
                </a:cubicBezTo>
                <a:cubicBezTo>
                  <a:pt x="296" y="10"/>
                  <a:pt x="295" y="11"/>
                  <a:pt x="294" y="11"/>
                </a:cubicBezTo>
                <a:cubicBezTo>
                  <a:pt x="294" y="12"/>
                  <a:pt x="296" y="11"/>
                  <a:pt x="297" y="11"/>
                </a:cubicBezTo>
                <a:close/>
                <a:moveTo>
                  <a:pt x="277" y="19"/>
                </a:moveTo>
                <a:cubicBezTo>
                  <a:pt x="278" y="20"/>
                  <a:pt x="279" y="20"/>
                  <a:pt x="280" y="19"/>
                </a:cubicBezTo>
                <a:cubicBezTo>
                  <a:pt x="279" y="18"/>
                  <a:pt x="278" y="19"/>
                  <a:pt x="277" y="19"/>
                </a:cubicBezTo>
                <a:close/>
                <a:moveTo>
                  <a:pt x="285" y="11"/>
                </a:moveTo>
                <a:cubicBezTo>
                  <a:pt x="285" y="10"/>
                  <a:pt x="285" y="11"/>
                  <a:pt x="285" y="11"/>
                </a:cubicBezTo>
                <a:cubicBezTo>
                  <a:pt x="285" y="11"/>
                  <a:pt x="286" y="11"/>
                  <a:pt x="285" y="11"/>
                </a:cubicBezTo>
                <a:close/>
                <a:moveTo>
                  <a:pt x="276" y="19"/>
                </a:moveTo>
                <a:cubicBezTo>
                  <a:pt x="276" y="19"/>
                  <a:pt x="276" y="19"/>
                  <a:pt x="276" y="19"/>
                </a:cubicBezTo>
                <a:cubicBezTo>
                  <a:pt x="276" y="19"/>
                  <a:pt x="277" y="19"/>
                  <a:pt x="277" y="19"/>
                </a:cubicBezTo>
                <a:cubicBezTo>
                  <a:pt x="276" y="19"/>
                  <a:pt x="276" y="19"/>
                  <a:pt x="276" y="19"/>
                </a:cubicBezTo>
                <a:close/>
                <a:moveTo>
                  <a:pt x="272" y="19"/>
                </a:moveTo>
                <a:cubicBezTo>
                  <a:pt x="273" y="19"/>
                  <a:pt x="273" y="19"/>
                  <a:pt x="274" y="19"/>
                </a:cubicBezTo>
                <a:cubicBezTo>
                  <a:pt x="274" y="18"/>
                  <a:pt x="275" y="20"/>
                  <a:pt x="275" y="19"/>
                </a:cubicBezTo>
                <a:cubicBezTo>
                  <a:pt x="274" y="19"/>
                  <a:pt x="273" y="18"/>
                  <a:pt x="272" y="19"/>
                </a:cubicBezTo>
                <a:close/>
                <a:moveTo>
                  <a:pt x="270" y="18"/>
                </a:moveTo>
                <a:cubicBezTo>
                  <a:pt x="270" y="18"/>
                  <a:pt x="269" y="18"/>
                  <a:pt x="269" y="17"/>
                </a:cubicBezTo>
                <a:cubicBezTo>
                  <a:pt x="270" y="18"/>
                  <a:pt x="270" y="17"/>
                  <a:pt x="270" y="17"/>
                </a:cubicBezTo>
                <a:cubicBezTo>
                  <a:pt x="270" y="17"/>
                  <a:pt x="269" y="16"/>
                  <a:pt x="269" y="16"/>
                </a:cubicBezTo>
                <a:cubicBezTo>
                  <a:pt x="268" y="16"/>
                  <a:pt x="268" y="16"/>
                  <a:pt x="268" y="17"/>
                </a:cubicBezTo>
                <a:cubicBezTo>
                  <a:pt x="267" y="16"/>
                  <a:pt x="266" y="17"/>
                  <a:pt x="265" y="17"/>
                </a:cubicBezTo>
                <a:cubicBezTo>
                  <a:pt x="264" y="17"/>
                  <a:pt x="265" y="18"/>
                  <a:pt x="264" y="19"/>
                </a:cubicBezTo>
                <a:cubicBezTo>
                  <a:pt x="265" y="19"/>
                  <a:pt x="266" y="19"/>
                  <a:pt x="267" y="20"/>
                </a:cubicBezTo>
                <a:cubicBezTo>
                  <a:pt x="267" y="19"/>
                  <a:pt x="269" y="20"/>
                  <a:pt x="270" y="19"/>
                </a:cubicBezTo>
                <a:cubicBezTo>
                  <a:pt x="270" y="19"/>
                  <a:pt x="270" y="19"/>
                  <a:pt x="270" y="18"/>
                </a:cubicBezTo>
                <a:cubicBezTo>
                  <a:pt x="270" y="19"/>
                  <a:pt x="271" y="19"/>
                  <a:pt x="271" y="18"/>
                </a:cubicBezTo>
                <a:cubicBezTo>
                  <a:pt x="271" y="19"/>
                  <a:pt x="270" y="18"/>
                  <a:pt x="270" y="18"/>
                </a:cubicBezTo>
                <a:close/>
                <a:moveTo>
                  <a:pt x="269" y="11"/>
                </a:moveTo>
                <a:cubicBezTo>
                  <a:pt x="269" y="11"/>
                  <a:pt x="269" y="11"/>
                  <a:pt x="269" y="11"/>
                </a:cubicBezTo>
                <a:cubicBezTo>
                  <a:pt x="269" y="11"/>
                  <a:pt x="270" y="11"/>
                  <a:pt x="270" y="11"/>
                </a:cubicBezTo>
                <a:cubicBezTo>
                  <a:pt x="270" y="11"/>
                  <a:pt x="269" y="10"/>
                  <a:pt x="269" y="11"/>
                </a:cubicBezTo>
                <a:close/>
                <a:moveTo>
                  <a:pt x="262" y="19"/>
                </a:moveTo>
                <a:cubicBezTo>
                  <a:pt x="263" y="19"/>
                  <a:pt x="263" y="19"/>
                  <a:pt x="263" y="19"/>
                </a:cubicBezTo>
                <a:cubicBezTo>
                  <a:pt x="263" y="19"/>
                  <a:pt x="263" y="19"/>
                  <a:pt x="262" y="19"/>
                </a:cubicBezTo>
                <a:close/>
                <a:moveTo>
                  <a:pt x="261" y="20"/>
                </a:moveTo>
                <a:cubicBezTo>
                  <a:pt x="260" y="19"/>
                  <a:pt x="262" y="20"/>
                  <a:pt x="261" y="20"/>
                </a:cubicBezTo>
                <a:close/>
                <a:moveTo>
                  <a:pt x="259" y="18"/>
                </a:moveTo>
                <a:cubicBezTo>
                  <a:pt x="259" y="18"/>
                  <a:pt x="259" y="19"/>
                  <a:pt x="259" y="19"/>
                </a:cubicBezTo>
                <a:cubicBezTo>
                  <a:pt x="259" y="19"/>
                  <a:pt x="260" y="19"/>
                  <a:pt x="260" y="19"/>
                </a:cubicBezTo>
                <a:cubicBezTo>
                  <a:pt x="260" y="18"/>
                  <a:pt x="259" y="18"/>
                  <a:pt x="259" y="18"/>
                </a:cubicBezTo>
                <a:close/>
                <a:moveTo>
                  <a:pt x="256" y="18"/>
                </a:moveTo>
                <a:cubicBezTo>
                  <a:pt x="255" y="19"/>
                  <a:pt x="257" y="20"/>
                  <a:pt x="257" y="19"/>
                </a:cubicBezTo>
                <a:cubicBezTo>
                  <a:pt x="257" y="18"/>
                  <a:pt x="257" y="18"/>
                  <a:pt x="256" y="18"/>
                </a:cubicBezTo>
                <a:close/>
                <a:moveTo>
                  <a:pt x="255" y="19"/>
                </a:moveTo>
                <a:cubicBezTo>
                  <a:pt x="255" y="19"/>
                  <a:pt x="255" y="20"/>
                  <a:pt x="255" y="20"/>
                </a:cubicBezTo>
                <a:cubicBezTo>
                  <a:pt x="255" y="20"/>
                  <a:pt x="255" y="20"/>
                  <a:pt x="256" y="20"/>
                </a:cubicBezTo>
                <a:cubicBezTo>
                  <a:pt x="256" y="20"/>
                  <a:pt x="256" y="20"/>
                  <a:pt x="256" y="20"/>
                </a:cubicBezTo>
                <a:cubicBezTo>
                  <a:pt x="256" y="20"/>
                  <a:pt x="256" y="19"/>
                  <a:pt x="255" y="19"/>
                </a:cubicBezTo>
                <a:close/>
                <a:moveTo>
                  <a:pt x="253" y="10"/>
                </a:moveTo>
                <a:cubicBezTo>
                  <a:pt x="253" y="11"/>
                  <a:pt x="253" y="11"/>
                  <a:pt x="253" y="11"/>
                </a:cubicBezTo>
                <a:cubicBezTo>
                  <a:pt x="253" y="11"/>
                  <a:pt x="253" y="11"/>
                  <a:pt x="254" y="10"/>
                </a:cubicBezTo>
                <a:cubicBezTo>
                  <a:pt x="253" y="10"/>
                  <a:pt x="253" y="10"/>
                  <a:pt x="253" y="10"/>
                </a:cubicBezTo>
                <a:close/>
                <a:moveTo>
                  <a:pt x="244" y="20"/>
                </a:moveTo>
                <a:cubicBezTo>
                  <a:pt x="244" y="19"/>
                  <a:pt x="245" y="20"/>
                  <a:pt x="244" y="20"/>
                </a:cubicBezTo>
                <a:close/>
                <a:moveTo>
                  <a:pt x="237" y="18"/>
                </a:moveTo>
                <a:cubicBezTo>
                  <a:pt x="236" y="18"/>
                  <a:pt x="235" y="18"/>
                  <a:pt x="236" y="19"/>
                </a:cubicBezTo>
                <a:cubicBezTo>
                  <a:pt x="236" y="18"/>
                  <a:pt x="237" y="18"/>
                  <a:pt x="238" y="18"/>
                </a:cubicBezTo>
                <a:cubicBezTo>
                  <a:pt x="237" y="18"/>
                  <a:pt x="237" y="18"/>
                  <a:pt x="237" y="18"/>
                </a:cubicBezTo>
                <a:close/>
                <a:moveTo>
                  <a:pt x="208" y="18"/>
                </a:moveTo>
                <a:cubicBezTo>
                  <a:pt x="208" y="18"/>
                  <a:pt x="208" y="18"/>
                  <a:pt x="207" y="19"/>
                </a:cubicBezTo>
                <a:cubicBezTo>
                  <a:pt x="208" y="19"/>
                  <a:pt x="208" y="19"/>
                  <a:pt x="208" y="19"/>
                </a:cubicBezTo>
                <a:cubicBezTo>
                  <a:pt x="208" y="19"/>
                  <a:pt x="209" y="18"/>
                  <a:pt x="208" y="18"/>
                </a:cubicBezTo>
                <a:close/>
                <a:moveTo>
                  <a:pt x="186" y="18"/>
                </a:moveTo>
                <a:cubicBezTo>
                  <a:pt x="185" y="18"/>
                  <a:pt x="186" y="19"/>
                  <a:pt x="186" y="19"/>
                </a:cubicBezTo>
                <a:cubicBezTo>
                  <a:pt x="186" y="18"/>
                  <a:pt x="186" y="19"/>
                  <a:pt x="187" y="18"/>
                </a:cubicBezTo>
                <a:cubicBezTo>
                  <a:pt x="186" y="18"/>
                  <a:pt x="186" y="18"/>
                  <a:pt x="186" y="18"/>
                </a:cubicBezTo>
                <a:close/>
                <a:moveTo>
                  <a:pt x="184" y="16"/>
                </a:moveTo>
                <a:cubicBezTo>
                  <a:pt x="183" y="16"/>
                  <a:pt x="184" y="17"/>
                  <a:pt x="185" y="17"/>
                </a:cubicBezTo>
                <a:cubicBezTo>
                  <a:pt x="185" y="17"/>
                  <a:pt x="185" y="16"/>
                  <a:pt x="184" y="16"/>
                </a:cubicBezTo>
                <a:close/>
                <a:moveTo>
                  <a:pt x="182" y="16"/>
                </a:moveTo>
                <a:cubicBezTo>
                  <a:pt x="182" y="16"/>
                  <a:pt x="183" y="16"/>
                  <a:pt x="183" y="16"/>
                </a:cubicBezTo>
                <a:cubicBezTo>
                  <a:pt x="183" y="15"/>
                  <a:pt x="182" y="16"/>
                  <a:pt x="182" y="16"/>
                </a:cubicBezTo>
                <a:close/>
                <a:moveTo>
                  <a:pt x="168" y="23"/>
                </a:moveTo>
                <a:cubicBezTo>
                  <a:pt x="168" y="24"/>
                  <a:pt x="168" y="24"/>
                  <a:pt x="168" y="25"/>
                </a:cubicBezTo>
                <a:cubicBezTo>
                  <a:pt x="169" y="25"/>
                  <a:pt x="169" y="24"/>
                  <a:pt x="170" y="24"/>
                </a:cubicBezTo>
                <a:cubicBezTo>
                  <a:pt x="169" y="23"/>
                  <a:pt x="169" y="23"/>
                  <a:pt x="168" y="23"/>
                </a:cubicBezTo>
                <a:close/>
                <a:moveTo>
                  <a:pt x="124" y="76"/>
                </a:moveTo>
                <a:cubicBezTo>
                  <a:pt x="123" y="75"/>
                  <a:pt x="124" y="76"/>
                  <a:pt x="124" y="76"/>
                </a:cubicBezTo>
                <a:close/>
                <a:moveTo>
                  <a:pt x="171" y="16"/>
                </a:moveTo>
                <a:cubicBezTo>
                  <a:pt x="171" y="16"/>
                  <a:pt x="171" y="16"/>
                  <a:pt x="170" y="16"/>
                </a:cubicBezTo>
                <a:cubicBezTo>
                  <a:pt x="171" y="16"/>
                  <a:pt x="171" y="16"/>
                  <a:pt x="171" y="16"/>
                </a:cubicBezTo>
                <a:cubicBezTo>
                  <a:pt x="171" y="16"/>
                  <a:pt x="171" y="16"/>
                  <a:pt x="171" y="16"/>
                </a:cubicBezTo>
                <a:close/>
                <a:moveTo>
                  <a:pt x="169" y="16"/>
                </a:moveTo>
                <a:cubicBezTo>
                  <a:pt x="169" y="16"/>
                  <a:pt x="170" y="16"/>
                  <a:pt x="169" y="16"/>
                </a:cubicBezTo>
                <a:close/>
                <a:moveTo>
                  <a:pt x="169" y="15"/>
                </a:moveTo>
                <a:cubicBezTo>
                  <a:pt x="168" y="14"/>
                  <a:pt x="169" y="15"/>
                  <a:pt x="169" y="15"/>
                </a:cubicBezTo>
                <a:close/>
                <a:moveTo>
                  <a:pt x="167" y="15"/>
                </a:moveTo>
                <a:cubicBezTo>
                  <a:pt x="168" y="15"/>
                  <a:pt x="168" y="15"/>
                  <a:pt x="168" y="15"/>
                </a:cubicBezTo>
                <a:cubicBezTo>
                  <a:pt x="168" y="15"/>
                  <a:pt x="168" y="14"/>
                  <a:pt x="167" y="15"/>
                </a:cubicBezTo>
                <a:close/>
                <a:moveTo>
                  <a:pt x="155" y="16"/>
                </a:moveTo>
                <a:cubicBezTo>
                  <a:pt x="155" y="17"/>
                  <a:pt x="155" y="17"/>
                  <a:pt x="154" y="17"/>
                </a:cubicBezTo>
                <a:cubicBezTo>
                  <a:pt x="155" y="17"/>
                  <a:pt x="156" y="17"/>
                  <a:pt x="155" y="16"/>
                </a:cubicBezTo>
                <a:close/>
                <a:moveTo>
                  <a:pt x="135" y="6"/>
                </a:moveTo>
                <a:cubicBezTo>
                  <a:pt x="135" y="6"/>
                  <a:pt x="134" y="7"/>
                  <a:pt x="134" y="7"/>
                </a:cubicBezTo>
                <a:cubicBezTo>
                  <a:pt x="135" y="7"/>
                  <a:pt x="135" y="7"/>
                  <a:pt x="135" y="7"/>
                </a:cubicBezTo>
                <a:cubicBezTo>
                  <a:pt x="135" y="7"/>
                  <a:pt x="135" y="7"/>
                  <a:pt x="135" y="6"/>
                </a:cubicBezTo>
                <a:close/>
                <a:moveTo>
                  <a:pt x="125" y="18"/>
                </a:moveTo>
                <a:cubicBezTo>
                  <a:pt x="124" y="18"/>
                  <a:pt x="125" y="18"/>
                  <a:pt x="125" y="18"/>
                </a:cubicBezTo>
                <a:close/>
                <a:moveTo>
                  <a:pt x="133" y="6"/>
                </a:moveTo>
                <a:cubicBezTo>
                  <a:pt x="133" y="6"/>
                  <a:pt x="132" y="6"/>
                  <a:pt x="132" y="7"/>
                </a:cubicBezTo>
                <a:cubicBezTo>
                  <a:pt x="132" y="7"/>
                  <a:pt x="132" y="7"/>
                  <a:pt x="132" y="7"/>
                </a:cubicBezTo>
                <a:cubicBezTo>
                  <a:pt x="133" y="7"/>
                  <a:pt x="133" y="6"/>
                  <a:pt x="133" y="6"/>
                </a:cubicBezTo>
                <a:cubicBezTo>
                  <a:pt x="133" y="6"/>
                  <a:pt x="133" y="6"/>
                  <a:pt x="133" y="6"/>
                </a:cubicBezTo>
                <a:close/>
                <a:moveTo>
                  <a:pt x="131" y="6"/>
                </a:moveTo>
                <a:cubicBezTo>
                  <a:pt x="130" y="7"/>
                  <a:pt x="131" y="7"/>
                  <a:pt x="131" y="7"/>
                </a:cubicBezTo>
                <a:cubicBezTo>
                  <a:pt x="131" y="6"/>
                  <a:pt x="131" y="6"/>
                  <a:pt x="131" y="6"/>
                </a:cubicBezTo>
                <a:close/>
                <a:moveTo>
                  <a:pt x="123" y="7"/>
                </a:moveTo>
                <a:cubicBezTo>
                  <a:pt x="123" y="7"/>
                  <a:pt x="122" y="7"/>
                  <a:pt x="123" y="7"/>
                </a:cubicBezTo>
                <a:cubicBezTo>
                  <a:pt x="122" y="8"/>
                  <a:pt x="123" y="8"/>
                  <a:pt x="123" y="7"/>
                </a:cubicBezTo>
                <a:close/>
                <a:moveTo>
                  <a:pt x="102" y="19"/>
                </a:moveTo>
                <a:cubicBezTo>
                  <a:pt x="102" y="19"/>
                  <a:pt x="102" y="19"/>
                  <a:pt x="102" y="20"/>
                </a:cubicBezTo>
                <a:cubicBezTo>
                  <a:pt x="103" y="20"/>
                  <a:pt x="103" y="20"/>
                  <a:pt x="103" y="19"/>
                </a:cubicBezTo>
                <a:cubicBezTo>
                  <a:pt x="102" y="19"/>
                  <a:pt x="103" y="19"/>
                  <a:pt x="102" y="19"/>
                </a:cubicBezTo>
                <a:close/>
                <a:moveTo>
                  <a:pt x="100" y="12"/>
                </a:moveTo>
                <a:cubicBezTo>
                  <a:pt x="100" y="13"/>
                  <a:pt x="101" y="13"/>
                  <a:pt x="101" y="13"/>
                </a:cubicBezTo>
                <a:cubicBezTo>
                  <a:pt x="101" y="12"/>
                  <a:pt x="100" y="12"/>
                  <a:pt x="100" y="12"/>
                </a:cubicBezTo>
                <a:close/>
                <a:moveTo>
                  <a:pt x="98" y="14"/>
                </a:moveTo>
                <a:cubicBezTo>
                  <a:pt x="98" y="14"/>
                  <a:pt x="99" y="14"/>
                  <a:pt x="99" y="14"/>
                </a:cubicBezTo>
                <a:cubicBezTo>
                  <a:pt x="99" y="14"/>
                  <a:pt x="98" y="13"/>
                  <a:pt x="98" y="14"/>
                </a:cubicBezTo>
                <a:close/>
                <a:moveTo>
                  <a:pt x="101" y="12"/>
                </a:moveTo>
                <a:cubicBezTo>
                  <a:pt x="100" y="12"/>
                  <a:pt x="101" y="12"/>
                  <a:pt x="101" y="12"/>
                </a:cubicBezTo>
                <a:close/>
                <a:moveTo>
                  <a:pt x="420" y="188"/>
                </a:moveTo>
                <a:cubicBezTo>
                  <a:pt x="418" y="186"/>
                  <a:pt x="416" y="188"/>
                  <a:pt x="414" y="187"/>
                </a:cubicBezTo>
                <a:cubicBezTo>
                  <a:pt x="414" y="187"/>
                  <a:pt x="414" y="188"/>
                  <a:pt x="414" y="188"/>
                </a:cubicBezTo>
                <a:cubicBezTo>
                  <a:pt x="413" y="189"/>
                  <a:pt x="412" y="188"/>
                  <a:pt x="411" y="188"/>
                </a:cubicBezTo>
                <a:cubicBezTo>
                  <a:pt x="411" y="188"/>
                  <a:pt x="412" y="188"/>
                  <a:pt x="412" y="187"/>
                </a:cubicBezTo>
                <a:cubicBezTo>
                  <a:pt x="411" y="187"/>
                  <a:pt x="410" y="187"/>
                  <a:pt x="410" y="188"/>
                </a:cubicBezTo>
                <a:cubicBezTo>
                  <a:pt x="409" y="188"/>
                  <a:pt x="408" y="188"/>
                  <a:pt x="408" y="188"/>
                </a:cubicBezTo>
                <a:cubicBezTo>
                  <a:pt x="407" y="188"/>
                  <a:pt x="408" y="188"/>
                  <a:pt x="408" y="187"/>
                </a:cubicBezTo>
                <a:cubicBezTo>
                  <a:pt x="405" y="187"/>
                  <a:pt x="402" y="185"/>
                  <a:pt x="400" y="187"/>
                </a:cubicBezTo>
                <a:cubicBezTo>
                  <a:pt x="400" y="187"/>
                  <a:pt x="399" y="187"/>
                  <a:pt x="399" y="186"/>
                </a:cubicBezTo>
                <a:cubicBezTo>
                  <a:pt x="399" y="186"/>
                  <a:pt x="399" y="187"/>
                  <a:pt x="398" y="187"/>
                </a:cubicBezTo>
                <a:cubicBezTo>
                  <a:pt x="398" y="187"/>
                  <a:pt x="397" y="187"/>
                  <a:pt x="397" y="186"/>
                </a:cubicBezTo>
                <a:cubicBezTo>
                  <a:pt x="394" y="187"/>
                  <a:pt x="392" y="186"/>
                  <a:pt x="389" y="187"/>
                </a:cubicBezTo>
                <a:cubicBezTo>
                  <a:pt x="389" y="187"/>
                  <a:pt x="388" y="187"/>
                  <a:pt x="388" y="186"/>
                </a:cubicBezTo>
                <a:cubicBezTo>
                  <a:pt x="386" y="186"/>
                  <a:pt x="384" y="186"/>
                  <a:pt x="382" y="186"/>
                </a:cubicBezTo>
                <a:cubicBezTo>
                  <a:pt x="381" y="185"/>
                  <a:pt x="380" y="186"/>
                  <a:pt x="379" y="187"/>
                </a:cubicBezTo>
                <a:cubicBezTo>
                  <a:pt x="378" y="186"/>
                  <a:pt x="377" y="186"/>
                  <a:pt x="377" y="187"/>
                </a:cubicBezTo>
                <a:cubicBezTo>
                  <a:pt x="376" y="186"/>
                  <a:pt x="375" y="187"/>
                  <a:pt x="374" y="186"/>
                </a:cubicBezTo>
                <a:cubicBezTo>
                  <a:pt x="373" y="186"/>
                  <a:pt x="372" y="187"/>
                  <a:pt x="372" y="186"/>
                </a:cubicBezTo>
                <a:cubicBezTo>
                  <a:pt x="373" y="186"/>
                  <a:pt x="374" y="185"/>
                  <a:pt x="376" y="186"/>
                </a:cubicBezTo>
                <a:cubicBezTo>
                  <a:pt x="378" y="185"/>
                  <a:pt x="380" y="185"/>
                  <a:pt x="382" y="186"/>
                </a:cubicBezTo>
                <a:cubicBezTo>
                  <a:pt x="382" y="185"/>
                  <a:pt x="383" y="185"/>
                  <a:pt x="384" y="185"/>
                </a:cubicBezTo>
                <a:cubicBezTo>
                  <a:pt x="384" y="185"/>
                  <a:pt x="384" y="185"/>
                  <a:pt x="383" y="184"/>
                </a:cubicBezTo>
                <a:cubicBezTo>
                  <a:pt x="384" y="184"/>
                  <a:pt x="384" y="184"/>
                  <a:pt x="385" y="184"/>
                </a:cubicBezTo>
                <a:cubicBezTo>
                  <a:pt x="385" y="184"/>
                  <a:pt x="386" y="185"/>
                  <a:pt x="386" y="185"/>
                </a:cubicBezTo>
                <a:cubicBezTo>
                  <a:pt x="388" y="183"/>
                  <a:pt x="389" y="182"/>
                  <a:pt x="391" y="183"/>
                </a:cubicBezTo>
                <a:cubicBezTo>
                  <a:pt x="391" y="183"/>
                  <a:pt x="390" y="183"/>
                  <a:pt x="391" y="184"/>
                </a:cubicBezTo>
                <a:cubicBezTo>
                  <a:pt x="391" y="184"/>
                  <a:pt x="392" y="184"/>
                  <a:pt x="392" y="184"/>
                </a:cubicBezTo>
                <a:cubicBezTo>
                  <a:pt x="393" y="185"/>
                  <a:pt x="395" y="185"/>
                  <a:pt x="397" y="185"/>
                </a:cubicBezTo>
                <a:cubicBezTo>
                  <a:pt x="397" y="184"/>
                  <a:pt x="395" y="185"/>
                  <a:pt x="396" y="184"/>
                </a:cubicBezTo>
                <a:cubicBezTo>
                  <a:pt x="398" y="185"/>
                  <a:pt x="399" y="182"/>
                  <a:pt x="402" y="184"/>
                </a:cubicBezTo>
                <a:cubicBezTo>
                  <a:pt x="402" y="184"/>
                  <a:pt x="402" y="183"/>
                  <a:pt x="402" y="183"/>
                </a:cubicBezTo>
                <a:cubicBezTo>
                  <a:pt x="404" y="184"/>
                  <a:pt x="405" y="184"/>
                  <a:pt x="407" y="183"/>
                </a:cubicBezTo>
                <a:cubicBezTo>
                  <a:pt x="406" y="182"/>
                  <a:pt x="404" y="183"/>
                  <a:pt x="403" y="182"/>
                </a:cubicBezTo>
                <a:cubicBezTo>
                  <a:pt x="401" y="183"/>
                  <a:pt x="399" y="182"/>
                  <a:pt x="398" y="183"/>
                </a:cubicBezTo>
                <a:cubicBezTo>
                  <a:pt x="396" y="181"/>
                  <a:pt x="394" y="184"/>
                  <a:pt x="392" y="182"/>
                </a:cubicBezTo>
                <a:cubicBezTo>
                  <a:pt x="392" y="182"/>
                  <a:pt x="392" y="183"/>
                  <a:pt x="392" y="183"/>
                </a:cubicBezTo>
                <a:cubicBezTo>
                  <a:pt x="390" y="181"/>
                  <a:pt x="389" y="183"/>
                  <a:pt x="386" y="182"/>
                </a:cubicBezTo>
                <a:cubicBezTo>
                  <a:pt x="386" y="182"/>
                  <a:pt x="385" y="182"/>
                  <a:pt x="384" y="183"/>
                </a:cubicBezTo>
                <a:cubicBezTo>
                  <a:pt x="383" y="182"/>
                  <a:pt x="382" y="183"/>
                  <a:pt x="382" y="182"/>
                </a:cubicBezTo>
                <a:cubicBezTo>
                  <a:pt x="381" y="181"/>
                  <a:pt x="381" y="183"/>
                  <a:pt x="381" y="182"/>
                </a:cubicBezTo>
                <a:cubicBezTo>
                  <a:pt x="381" y="182"/>
                  <a:pt x="380" y="182"/>
                  <a:pt x="380" y="182"/>
                </a:cubicBezTo>
                <a:cubicBezTo>
                  <a:pt x="380" y="182"/>
                  <a:pt x="378" y="182"/>
                  <a:pt x="378" y="183"/>
                </a:cubicBezTo>
                <a:cubicBezTo>
                  <a:pt x="376" y="182"/>
                  <a:pt x="374" y="182"/>
                  <a:pt x="371" y="182"/>
                </a:cubicBezTo>
                <a:cubicBezTo>
                  <a:pt x="371" y="182"/>
                  <a:pt x="372" y="183"/>
                  <a:pt x="372" y="183"/>
                </a:cubicBezTo>
                <a:cubicBezTo>
                  <a:pt x="371" y="183"/>
                  <a:pt x="371" y="182"/>
                  <a:pt x="370" y="182"/>
                </a:cubicBezTo>
                <a:cubicBezTo>
                  <a:pt x="369" y="182"/>
                  <a:pt x="369" y="182"/>
                  <a:pt x="368" y="183"/>
                </a:cubicBezTo>
                <a:cubicBezTo>
                  <a:pt x="367" y="181"/>
                  <a:pt x="366" y="182"/>
                  <a:pt x="364" y="183"/>
                </a:cubicBezTo>
                <a:cubicBezTo>
                  <a:pt x="362" y="181"/>
                  <a:pt x="360" y="183"/>
                  <a:pt x="357" y="182"/>
                </a:cubicBezTo>
                <a:cubicBezTo>
                  <a:pt x="355" y="182"/>
                  <a:pt x="353" y="182"/>
                  <a:pt x="351" y="182"/>
                </a:cubicBezTo>
                <a:cubicBezTo>
                  <a:pt x="350" y="182"/>
                  <a:pt x="349" y="183"/>
                  <a:pt x="349" y="182"/>
                </a:cubicBezTo>
                <a:cubicBezTo>
                  <a:pt x="348" y="182"/>
                  <a:pt x="348" y="183"/>
                  <a:pt x="347" y="183"/>
                </a:cubicBezTo>
                <a:cubicBezTo>
                  <a:pt x="347" y="183"/>
                  <a:pt x="346" y="182"/>
                  <a:pt x="346" y="182"/>
                </a:cubicBezTo>
                <a:cubicBezTo>
                  <a:pt x="346" y="182"/>
                  <a:pt x="345" y="183"/>
                  <a:pt x="345" y="182"/>
                </a:cubicBezTo>
                <a:cubicBezTo>
                  <a:pt x="345" y="182"/>
                  <a:pt x="344" y="182"/>
                  <a:pt x="344" y="182"/>
                </a:cubicBezTo>
                <a:cubicBezTo>
                  <a:pt x="341" y="183"/>
                  <a:pt x="339" y="182"/>
                  <a:pt x="336" y="182"/>
                </a:cubicBezTo>
                <a:cubicBezTo>
                  <a:pt x="336" y="182"/>
                  <a:pt x="336" y="183"/>
                  <a:pt x="336" y="182"/>
                </a:cubicBezTo>
                <a:cubicBezTo>
                  <a:pt x="331" y="181"/>
                  <a:pt x="326" y="183"/>
                  <a:pt x="321" y="182"/>
                </a:cubicBezTo>
                <a:cubicBezTo>
                  <a:pt x="318" y="183"/>
                  <a:pt x="314" y="182"/>
                  <a:pt x="311" y="182"/>
                </a:cubicBezTo>
                <a:cubicBezTo>
                  <a:pt x="310" y="183"/>
                  <a:pt x="310" y="182"/>
                  <a:pt x="309" y="183"/>
                </a:cubicBezTo>
                <a:cubicBezTo>
                  <a:pt x="308" y="182"/>
                  <a:pt x="307" y="182"/>
                  <a:pt x="307" y="183"/>
                </a:cubicBezTo>
                <a:cubicBezTo>
                  <a:pt x="299" y="183"/>
                  <a:pt x="292" y="183"/>
                  <a:pt x="284" y="183"/>
                </a:cubicBezTo>
                <a:cubicBezTo>
                  <a:pt x="279" y="184"/>
                  <a:pt x="274" y="182"/>
                  <a:pt x="269" y="183"/>
                </a:cubicBezTo>
                <a:cubicBezTo>
                  <a:pt x="268" y="182"/>
                  <a:pt x="267" y="183"/>
                  <a:pt x="266" y="183"/>
                </a:cubicBezTo>
                <a:cubicBezTo>
                  <a:pt x="266" y="183"/>
                  <a:pt x="266" y="183"/>
                  <a:pt x="266" y="183"/>
                </a:cubicBezTo>
                <a:cubicBezTo>
                  <a:pt x="261" y="182"/>
                  <a:pt x="256" y="183"/>
                  <a:pt x="251" y="182"/>
                </a:cubicBezTo>
                <a:cubicBezTo>
                  <a:pt x="251" y="182"/>
                  <a:pt x="250" y="182"/>
                  <a:pt x="250" y="183"/>
                </a:cubicBezTo>
                <a:cubicBezTo>
                  <a:pt x="248" y="182"/>
                  <a:pt x="245" y="182"/>
                  <a:pt x="243" y="183"/>
                </a:cubicBezTo>
                <a:cubicBezTo>
                  <a:pt x="242" y="182"/>
                  <a:pt x="241" y="182"/>
                  <a:pt x="240" y="182"/>
                </a:cubicBezTo>
                <a:cubicBezTo>
                  <a:pt x="239" y="182"/>
                  <a:pt x="237" y="182"/>
                  <a:pt x="236" y="182"/>
                </a:cubicBezTo>
                <a:cubicBezTo>
                  <a:pt x="236" y="182"/>
                  <a:pt x="236" y="182"/>
                  <a:pt x="235" y="182"/>
                </a:cubicBezTo>
                <a:cubicBezTo>
                  <a:pt x="234" y="182"/>
                  <a:pt x="233" y="181"/>
                  <a:pt x="232" y="181"/>
                </a:cubicBezTo>
                <a:cubicBezTo>
                  <a:pt x="233" y="180"/>
                  <a:pt x="235" y="181"/>
                  <a:pt x="236" y="180"/>
                </a:cubicBezTo>
                <a:cubicBezTo>
                  <a:pt x="237" y="181"/>
                  <a:pt x="237" y="181"/>
                  <a:pt x="237" y="181"/>
                </a:cubicBezTo>
                <a:cubicBezTo>
                  <a:pt x="238" y="181"/>
                  <a:pt x="239" y="181"/>
                  <a:pt x="240" y="181"/>
                </a:cubicBezTo>
                <a:cubicBezTo>
                  <a:pt x="240" y="181"/>
                  <a:pt x="240" y="180"/>
                  <a:pt x="240" y="180"/>
                </a:cubicBezTo>
                <a:cubicBezTo>
                  <a:pt x="241" y="180"/>
                  <a:pt x="242" y="180"/>
                  <a:pt x="242" y="181"/>
                </a:cubicBezTo>
                <a:cubicBezTo>
                  <a:pt x="249" y="181"/>
                  <a:pt x="255" y="181"/>
                  <a:pt x="262" y="182"/>
                </a:cubicBezTo>
                <a:cubicBezTo>
                  <a:pt x="264" y="181"/>
                  <a:pt x="267" y="182"/>
                  <a:pt x="269" y="181"/>
                </a:cubicBezTo>
                <a:cubicBezTo>
                  <a:pt x="269" y="181"/>
                  <a:pt x="270" y="181"/>
                  <a:pt x="270" y="181"/>
                </a:cubicBezTo>
                <a:cubicBezTo>
                  <a:pt x="273" y="181"/>
                  <a:pt x="277" y="181"/>
                  <a:pt x="280" y="181"/>
                </a:cubicBezTo>
                <a:cubicBezTo>
                  <a:pt x="282" y="182"/>
                  <a:pt x="284" y="181"/>
                  <a:pt x="286" y="181"/>
                </a:cubicBezTo>
                <a:cubicBezTo>
                  <a:pt x="285" y="180"/>
                  <a:pt x="283" y="181"/>
                  <a:pt x="281" y="180"/>
                </a:cubicBezTo>
                <a:cubicBezTo>
                  <a:pt x="283" y="179"/>
                  <a:pt x="285" y="180"/>
                  <a:pt x="287" y="179"/>
                </a:cubicBezTo>
                <a:cubicBezTo>
                  <a:pt x="286" y="179"/>
                  <a:pt x="285" y="179"/>
                  <a:pt x="284" y="179"/>
                </a:cubicBezTo>
                <a:cubicBezTo>
                  <a:pt x="284" y="178"/>
                  <a:pt x="284" y="178"/>
                  <a:pt x="284" y="178"/>
                </a:cubicBezTo>
                <a:cubicBezTo>
                  <a:pt x="285" y="177"/>
                  <a:pt x="287" y="177"/>
                  <a:pt x="288" y="178"/>
                </a:cubicBezTo>
                <a:cubicBezTo>
                  <a:pt x="288" y="178"/>
                  <a:pt x="288" y="177"/>
                  <a:pt x="288" y="177"/>
                </a:cubicBezTo>
                <a:cubicBezTo>
                  <a:pt x="291" y="178"/>
                  <a:pt x="293" y="177"/>
                  <a:pt x="296" y="178"/>
                </a:cubicBezTo>
                <a:cubicBezTo>
                  <a:pt x="296" y="177"/>
                  <a:pt x="296" y="177"/>
                  <a:pt x="296" y="177"/>
                </a:cubicBezTo>
                <a:cubicBezTo>
                  <a:pt x="297" y="177"/>
                  <a:pt x="297" y="177"/>
                  <a:pt x="297" y="177"/>
                </a:cubicBezTo>
                <a:cubicBezTo>
                  <a:pt x="298" y="177"/>
                  <a:pt x="297" y="177"/>
                  <a:pt x="297" y="177"/>
                </a:cubicBezTo>
                <a:cubicBezTo>
                  <a:pt x="297" y="178"/>
                  <a:pt x="298" y="177"/>
                  <a:pt x="298" y="178"/>
                </a:cubicBezTo>
                <a:cubicBezTo>
                  <a:pt x="298" y="177"/>
                  <a:pt x="298" y="177"/>
                  <a:pt x="298" y="177"/>
                </a:cubicBezTo>
                <a:cubicBezTo>
                  <a:pt x="299" y="177"/>
                  <a:pt x="300" y="177"/>
                  <a:pt x="301" y="177"/>
                </a:cubicBezTo>
                <a:cubicBezTo>
                  <a:pt x="302" y="177"/>
                  <a:pt x="301" y="177"/>
                  <a:pt x="301" y="177"/>
                </a:cubicBezTo>
                <a:cubicBezTo>
                  <a:pt x="303" y="179"/>
                  <a:pt x="305" y="177"/>
                  <a:pt x="308" y="178"/>
                </a:cubicBezTo>
                <a:cubicBezTo>
                  <a:pt x="312" y="178"/>
                  <a:pt x="316" y="178"/>
                  <a:pt x="320" y="178"/>
                </a:cubicBezTo>
                <a:cubicBezTo>
                  <a:pt x="321" y="178"/>
                  <a:pt x="321" y="178"/>
                  <a:pt x="321" y="178"/>
                </a:cubicBezTo>
                <a:cubicBezTo>
                  <a:pt x="325" y="178"/>
                  <a:pt x="329" y="177"/>
                  <a:pt x="333" y="178"/>
                </a:cubicBezTo>
                <a:cubicBezTo>
                  <a:pt x="336" y="177"/>
                  <a:pt x="340" y="178"/>
                  <a:pt x="343" y="177"/>
                </a:cubicBezTo>
                <a:cubicBezTo>
                  <a:pt x="343" y="177"/>
                  <a:pt x="344" y="177"/>
                  <a:pt x="344" y="178"/>
                </a:cubicBezTo>
                <a:cubicBezTo>
                  <a:pt x="345" y="178"/>
                  <a:pt x="345" y="177"/>
                  <a:pt x="345" y="177"/>
                </a:cubicBezTo>
                <a:cubicBezTo>
                  <a:pt x="352" y="177"/>
                  <a:pt x="358" y="177"/>
                  <a:pt x="364" y="177"/>
                </a:cubicBezTo>
                <a:cubicBezTo>
                  <a:pt x="365" y="177"/>
                  <a:pt x="367" y="177"/>
                  <a:pt x="368" y="177"/>
                </a:cubicBezTo>
                <a:cubicBezTo>
                  <a:pt x="369" y="177"/>
                  <a:pt x="370" y="177"/>
                  <a:pt x="371" y="178"/>
                </a:cubicBezTo>
                <a:cubicBezTo>
                  <a:pt x="373" y="177"/>
                  <a:pt x="375" y="177"/>
                  <a:pt x="377" y="178"/>
                </a:cubicBezTo>
                <a:cubicBezTo>
                  <a:pt x="377" y="178"/>
                  <a:pt x="377" y="177"/>
                  <a:pt x="377" y="177"/>
                </a:cubicBezTo>
                <a:cubicBezTo>
                  <a:pt x="377" y="178"/>
                  <a:pt x="378" y="177"/>
                  <a:pt x="378" y="177"/>
                </a:cubicBezTo>
                <a:cubicBezTo>
                  <a:pt x="390" y="177"/>
                  <a:pt x="402" y="177"/>
                  <a:pt x="414" y="178"/>
                </a:cubicBezTo>
                <a:cubicBezTo>
                  <a:pt x="419" y="177"/>
                  <a:pt x="423" y="178"/>
                  <a:pt x="428" y="177"/>
                </a:cubicBezTo>
                <a:cubicBezTo>
                  <a:pt x="428" y="178"/>
                  <a:pt x="428" y="178"/>
                  <a:pt x="428" y="178"/>
                </a:cubicBezTo>
                <a:cubicBezTo>
                  <a:pt x="433" y="178"/>
                  <a:pt x="438" y="178"/>
                  <a:pt x="443" y="178"/>
                </a:cubicBezTo>
                <a:cubicBezTo>
                  <a:pt x="446" y="178"/>
                  <a:pt x="448" y="178"/>
                  <a:pt x="451" y="179"/>
                </a:cubicBezTo>
                <a:cubicBezTo>
                  <a:pt x="455" y="178"/>
                  <a:pt x="459" y="179"/>
                  <a:pt x="463" y="179"/>
                </a:cubicBezTo>
                <a:cubicBezTo>
                  <a:pt x="473" y="179"/>
                  <a:pt x="483" y="180"/>
                  <a:pt x="492" y="180"/>
                </a:cubicBezTo>
                <a:cubicBezTo>
                  <a:pt x="493" y="181"/>
                  <a:pt x="493" y="181"/>
                  <a:pt x="494" y="181"/>
                </a:cubicBezTo>
                <a:cubicBezTo>
                  <a:pt x="496" y="181"/>
                  <a:pt x="498" y="181"/>
                  <a:pt x="500" y="181"/>
                </a:cubicBezTo>
                <a:cubicBezTo>
                  <a:pt x="501" y="181"/>
                  <a:pt x="501" y="182"/>
                  <a:pt x="501" y="182"/>
                </a:cubicBezTo>
                <a:cubicBezTo>
                  <a:pt x="503" y="181"/>
                  <a:pt x="505" y="182"/>
                  <a:pt x="507" y="182"/>
                </a:cubicBezTo>
                <a:cubicBezTo>
                  <a:pt x="509" y="183"/>
                  <a:pt x="510" y="182"/>
                  <a:pt x="511" y="183"/>
                </a:cubicBezTo>
                <a:cubicBezTo>
                  <a:pt x="509" y="184"/>
                  <a:pt x="506" y="185"/>
                  <a:pt x="503" y="184"/>
                </a:cubicBezTo>
                <a:cubicBezTo>
                  <a:pt x="502" y="184"/>
                  <a:pt x="501" y="185"/>
                  <a:pt x="500" y="184"/>
                </a:cubicBezTo>
                <a:cubicBezTo>
                  <a:pt x="494" y="185"/>
                  <a:pt x="488" y="184"/>
                  <a:pt x="482" y="184"/>
                </a:cubicBezTo>
                <a:cubicBezTo>
                  <a:pt x="481" y="185"/>
                  <a:pt x="480" y="184"/>
                  <a:pt x="480" y="185"/>
                </a:cubicBezTo>
                <a:cubicBezTo>
                  <a:pt x="479" y="184"/>
                  <a:pt x="478" y="185"/>
                  <a:pt x="477" y="184"/>
                </a:cubicBezTo>
                <a:cubicBezTo>
                  <a:pt x="474" y="185"/>
                  <a:pt x="470" y="183"/>
                  <a:pt x="466" y="184"/>
                </a:cubicBezTo>
                <a:cubicBezTo>
                  <a:pt x="466" y="184"/>
                  <a:pt x="466" y="183"/>
                  <a:pt x="466" y="183"/>
                </a:cubicBezTo>
                <a:cubicBezTo>
                  <a:pt x="465" y="183"/>
                  <a:pt x="465" y="184"/>
                  <a:pt x="464" y="184"/>
                </a:cubicBezTo>
                <a:cubicBezTo>
                  <a:pt x="462" y="183"/>
                  <a:pt x="459" y="184"/>
                  <a:pt x="457" y="183"/>
                </a:cubicBezTo>
                <a:cubicBezTo>
                  <a:pt x="456" y="184"/>
                  <a:pt x="455" y="184"/>
                  <a:pt x="453" y="183"/>
                </a:cubicBezTo>
                <a:cubicBezTo>
                  <a:pt x="452" y="183"/>
                  <a:pt x="451" y="184"/>
                  <a:pt x="450" y="183"/>
                </a:cubicBezTo>
                <a:cubicBezTo>
                  <a:pt x="450" y="183"/>
                  <a:pt x="449" y="183"/>
                  <a:pt x="449" y="184"/>
                </a:cubicBezTo>
                <a:cubicBezTo>
                  <a:pt x="446" y="183"/>
                  <a:pt x="444" y="183"/>
                  <a:pt x="442" y="183"/>
                </a:cubicBezTo>
                <a:cubicBezTo>
                  <a:pt x="441" y="184"/>
                  <a:pt x="440" y="185"/>
                  <a:pt x="440" y="185"/>
                </a:cubicBezTo>
                <a:cubicBezTo>
                  <a:pt x="440" y="185"/>
                  <a:pt x="440" y="186"/>
                  <a:pt x="440" y="186"/>
                </a:cubicBezTo>
                <a:cubicBezTo>
                  <a:pt x="438" y="187"/>
                  <a:pt x="435" y="186"/>
                  <a:pt x="433" y="187"/>
                </a:cubicBezTo>
                <a:cubicBezTo>
                  <a:pt x="430" y="186"/>
                  <a:pt x="427" y="188"/>
                  <a:pt x="424" y="187"/>
                </a:cubicBezTo>
                <a:cubicBezTo>
                  <a:pt x="424" y="188"/>
                  <a:pt x="423" y="187"/>
                  <a:pt x="423" y="188"/>
                </a:cubicBezTo>
                <a:cubicBezTo>
                  <a:pt x="422" y="187"/>
                  <a:pt x="421" y="187"/>
                  <a:pt x="420" y="188"/>
                </a:cubicBezTo>
                <a:close/>
                <a:moveTo>
                  <a:pt x="420" y="183"/>
                </a:moveTo>
                <a:cubicBezTo>
                  <a:pt x="420" y="183"/>
                  <a:pt x="420" y="183"/>
                  <a:pt x="419" y="183"/>
                </a:cubicBezTo>
                <a:cubicBezTo>
                  <a:pt x="420" y="184"/>
                  <a:pt x="420" y="183"/>
                  <a:pt x="420" y="183"/>
                </a:cubicBezTo>
                <a:cubicBezTo>
                  <a:pt x="421" y="184"/>
                  <a:pt x="421" y="184"/>
                  <a:pt x="421" y="184"/>
                </a:cubicBezTo>
                <a:cubicBezTo>
                  <a:pt x="421" y="183"/>
                  <a:pt x="420" y="183"/>
                  <a:pt x="420" y="183"/>
                </a:cubicBezTo>
                <a:close/>
                <a:moveTo>
                  <a:pt x="418" y="183"/>
                </a:moveTo>
                <a:cubicBezTo>
                  <a:pt x="418" y="183"/>
                  <a:pt x="419" y="184"/>
                  <a:pt x="418" y="183"/>
                </a:cubicBezTo>
                <a:close/>
                <a:moveTo>
                  <a:pt x="414" y="183"/>
                </a:moveTo>
                <a:cubicBezTo>
                  <a:pt x="415" y="184"/>
                  <a:pt x="416" y="183"/>
                  <a:pt x="417" y="183"/>
                </a:cubicBezTo>
                <a:cubicBezTo>
                  <a:pt x="416" y="183"/>
                  <a:pt x="415" y="183"/>
                  <a:pt x="414" y="183"/>
                </a:cubicBezTo>
                <a:close/>
                <a:moveTo>
                  <a:pt x="414" y="183"/>
                </a:moveTo>
                <a:cubicBezTo>
                  <a:pt x="414" y="183"/>
                  <a:pt x="414" y="183"/>
                  <a:pt x="414" y="183"/>
                </a:cubicBezTo>
                <a:cubicBezTo>
                  <a:pt x="414" y="184"/>
                  <a:pt x="414" y="183"/>
                  <a:pt x="414" y="183"/>
                </a:cubicBezTo>
                <a:close/>
                <a:moveTo>
                  <a:pt x="413" y="183"/>
                </a:moveTo>
                <a:cubicBezTo>
                  <a:pt x="412" y="183"/>
                  <a:pt x="413" y="184"/>
                  <a:pt x="413" y="183"/>
                </a:cubicBezTo>
                <a:close/>
                <a:moveTo>
                  <a:pt x="411" y="183"/>
                </a:moveTo>
                <a:cubicBezTo>
                  <a:pt x="412" y="184"/>
                  <a:pt x="412" y="183"/>
                  <a:pt x="413" y="183"/>
                </a:cubicBezTo>
                <a:cubicBezTo>
                  <a:pt x="412" y="183"/>
                  <a:pt x="411" y="182"/>
                  <a:pt x="411" y="183"/>
                </a:cubicBezTo>
                <a:close/>
                <a:moveTo>
                  <a:pt x="407" y="183"/>
                </a:moveTo>
                <a:cubicBezTo>
                  <a:pt x="409" y="184"/>
                  <a:pt x="410" y="183"/>
                  <a:pt x="411" y="183"/>
                </a:cubicBezTo>
                <a:cubicBezTo>
                  <a:pt x="410" y="182"/>
                  <a:pt x="408" y="182"/>
                  <a:pt x="407" y="183"/>
                </a:cubicBezTo>
                <a:close/>
                <a:moveTo>
                  <a:pt x="400" y="184"/>
                </a:moveTo>
                <a:cubicBezTo>
                  <a:pt x="401" y="184"/>
                  <a:pt x="401" y="184"/>
                  <a:pt x="401" y="184"/>
                </a:cubicBezTo>
                <a:cubicBezTo>
                  <a:pt x="401" y="184"/>
                  <a:pt x="401" y="184"/>
                  <a:pt x="400" y="184"/>
                </a:cubicBezTo>
                <a:close/>
                <a:moveTo>
                  <a:pt x="370" y="180"/>
                </a:moveTo>
                <a:cubicBezTo>
                  <a:pt x="370" y="180"/>
                  <a:pt x="371" y="180"/>
                  <a:pt x="370" y="180"/>
                </a:cubicBezTo>
                <a:close/>
                <a:moveTo>
                  <a:pt x="300" y="177"/>
                </a:moveTo>
                <a:cubicBezTo>
                  <a:pt x="300" y="178"/>
                  <a:pt x="301" y="178"/>
                  <a:pt x="301" y="178"/>
                </a:cubicBezTo>
                <a:cubicBezTo>
                  <a:pt x="301" y="177"/>
                  <a:pt x="300" y="177"/>
                  <a:pt x="300" y="177"/>
                </a:cubicBezTo>
                <a:close/>
                <a:moveTo>
                  <a:pt x="298" y="177"/>
                </a:moveTo>
                <a:cubicBezTo>
                  <a:pt x="299" y="178"/>
                  <a:pt x="299" y="178"/>
                  <a:pt x="300" y="178"/>
                </a:cubicBezTo>
                <a:cubicBezTo>
                  <a:pt x="299" y="177"/>
                  <a:pt x="299" y="177"/>
                  <a:pt x="298" y="177"/>
                </a:cubicBezTo>
                <a:close/>
                <a:moveTo>
                  <a:pt x="288" y="180"/>
                </a:moveTo>
                <a:cubicBezTo>
                  <a:pt x="288" y="180"/>
                  <a:pt x="288" y="180"/>
                  <a:pt x="288" y="180"/>
                </a:cubicBezTo>
                <a:close/>
                <a:moveTo>
                  <a:pt x="590" y="61"/>
                </a:moveTo>
                <a:cubicBezTo>
                  <a:pt x="590" y="61"/>
                  <a:pt x="590" y="61"/>
                  <a:pt x="590" y="61"/>
                </a:cubicBezTo>
                <a:close/>
                <a:moveTo>
                  <a:pt x="589" y="62"/>
                </a:moveTo>
                <a:cubicBezTo>
                  <a:pt x="589" y="61"/>
                  <a:pt x="589" y="62"/>
                  <a:pt x="589" y="62"/>
                </a:cubicBezTo>
                <a:close/>
                <a:moveTo>
                  <a:pt x="553" y="100"/>
                </a:moveTo>
                <a:cubicBezTo>
                  <a:pt x="554" y="100"/>
                  <a:pt x="554" y="100"/>
                  <a:pt x="555" y="100"/>
                </a:cubicBezTo>
                <a:cubicBezTo>
                  <a:pt x="554" y="99"/>
                  <a:pt x="554" y="99"/>
                  <a:pt x="553" y="100"/>
                </a:cubicBezTo>
                <a:close/>
                <a:moveTo>
                  <a:pt x="573" y="72"/>
                </a:moveTo>
                <a:cubicBezTo>
                  <a:pt x="574" y="72"/>
                  <a:pt x="574" y="72"/>
                  <a:pt x="574" y="72"/>
                </a:cubicBezTo>
                <a:cubicBezTo>
                  <a:pt x="574" y="72"/>
                  <a:pt x="573" y="71"/>
                  <a:pt x="573" y="72"/>
                </a:cubicBezTo>
                <a:close/>
                <a:moveTo>
                  <a:pt x="571" y="73"/>
                </a:moveTo>
                <a:cubicBezTo>
                  <a:pt x="571" y="73"/>
                  <a:pt x="571" y="73"/>
                  <a:pt x="572" y="72"/>
                </a:cubicBezTo>
                <a:cubicBezTo>
                  <a:pt x="572" y="73"/>
                  <a:pt x="573" y="73"/>
                  <a:pt x="573" y="73"/>
                </a:cubicBezTo>
                <a:cubicBezTo>
                  <a:pt x="573" y="71"/>
                  <a:pt x="571" y="72"/>
                  <a:pt x="571" y="73"/>
                </a:cubicBezTo>
                <a:close/>
                <a:moveTo>
                  <a:pt x="592" y="46"/>
                </a:moveTo>
                <a:cubicBezTo>
                  <a:pt x="592" y="46"/>
                  <a:pt x="592" y="46"/>
                  <a:pt x="591" y="46"/>
                </a:cubicBezTo>
                <a:cubicBezTo>
                  <a:pt x="591" y="46"/>
                  <a:pt x="589" y="46"/>
                  <a:pt x="590" y="47"/>
                </a:cubicBezTo>
                <a:cubicBezTo>
                  <a:pt x="590" y="47"/>
                  <a:pt x="591" y="46"/>
                  <a:pt x="592" y="47"/>
                </a:cubicBezTo>
                <a:cubicBezTo>
                  <a:pt x="593" y="47"/>
                  <a:pt x="593" y="46"/>
                  <a:pt x="594" y="46"/>
                </a:cubicBezTo>
                <a:cubicBezTo>
                  <a:pt x="593" y="45"/>
                  <a:pt x="593" y="46"/>
                  <a:pt x="592" y="46"/>
                </a:cubicBezTo>
                <a:close/>
                <a:moveTo>
                  <a:pt x="586" y="52"/>
                </a:moveTo>
                <a:cubicBezTo>
                  <a:pt x="586" y="52"/>
                  <a:pt x="586" y="53"/>
                  <a:pt x="587" y="52"/>
                </a:cubicBezTo>
                <a:cubicBezTo>
                  <a:pt x="587" y="52"/>
                  <a:pt x="586" y="51"/>
                  <a:pt x="586" y="52"/>
                </a:cubicBezTo>
                <a:close/>
                <a:moveTo>
                  <a:pt x="569" y="73"/>
                </a:moveTo>
                <a:cubicBezTo>
                  <a:pt x="569" y="72"/>
                  <a:pt x="568" y="73"/>
                  <a:pt x="568" y="73"/>
                </a:cubicBezTo>
                <a:cubicBezTo>
                  <a:pt x="568" y="73"/>
                  <a:pt x="568" y="73"/>
                  <a:pt x="568" y="73"/>
                </a:cubicBezTo>
                <a:cubicBezTo>
                  <a:pt x="568" y="73"/>
                  <a:pt x="569" y="73"/>
                  <a:pt x="569" y="73"/>
                </a:cubicBezTo>
                <a:cubicBezTo>
                  <a:pt x="569" y="73"/>
                  <a:pt x="569" y="73"/>
                  <a:pt x="569" y="73"/>
                </a:cubicBezTo>
                <a:close/>
                <a:moveTo>
                  <a:pt x="586" y="51"/>
                </a:moveTo>
                <a:cubicBezTo>
                  <a:pt x="586" y="51"/>
                  <a:pt x="586" y="51"/>
                  <a:pt x="586" y="51"/>
                </a:cubicBezTo>
                <a:cubicBezTo>
                  <a:pt x="586" y="50"/>
                  <a:pt x="586" y="51"/>
                  <a:pt x="586" y="51"/>
                </a:cubicBezTo>
                <a:close/>
                <a:moveTo>
                  <a:pt x="566" y="75"/>
                </a:moveTo>
                <a:cubicBezTo>
                  <a:pt x="565" y="74"/>
                  <a:pt x="566" y="75"/>
                  <a:pt x="566" y="75"/>
                </a:cubicBezTo>
                <a:close/>
                <a:moveTo>
                  <a:pt x="587" y="47"/>
                </a:moveTo>
                <a:cubicBezTo>
                  <a:pt x="587" y="47"/>
                  <a:pt x="588" y="47"/>
                  <a:pt x="589" y="47"/>
                </a:cubicBezTo>
                <a:cubicBezTo>
                  <a:pt x="588" y="46"/>
                  <a:pt x="587" y="46"/>
                  <a:pt x="587" y="47"/>
                </a:cubicBezTo>
                <a:close/>
                <a:moveTo>
                  <a:pt x="567" y="71"/>
                </a:moveTo>
                <a:cubicBezTo>
                  <a:pt x="567" y="72"/>
                  <a:pt x="568" y="72"/>
                  <a:pt x="568" y="71"/>
                </a:cubicBezTo>
                <a:cubicBezTo>
                  <a:pt x="568" y="71"/>
                  <a:pt x="567" y="71"/>
                  <a:pt x="567" y="71"/>
                </a:cubicBezTo>
                <a:close/>
                <a:moveTo>
                  <a:pt x="562" y="75"/>
                </a:moveTo>
                <a:cubicBezTo>
                  <a:pt x="562" y="75"/>
                  <a:pt x="562" y="75"/>
                  <a:pt x="562" y="75"/>
                </a:cubicBezTo>
                <a:close/>
                <a:moveTo>
                  <a:pt x="583" y="48"/>
                </a:moveTo>
                <a:cubicBezTo>
                  <a:pt x="583" y="48"/>
                  <a:pt x="583" y="48"/>
                  <a:pt x="583" y="48"/>
                </a:cubicBezTo>
                <a:cubicBezTo>
                  <a:pt x="583" y="48"/>
                  <a:pt x="583" y="48"/>
                  <a:pt x="583" y="48"/>
                </a:cubicBezTo>
                <a:cubicBezTo>
                  <a:pt x="583" y="48"/>
                  <a:pt x="583" y="48"/>
                  <a:pt x="584" y="48"/>
                </a:cubicBezTo>
                <a:cubicBezTo>
                  <a:pt x="583" y="48"/>
                  <a:pt x="583" y="48"/>
                  <a:pt x="583" y="48"/>
                </a:cubicBezTo>
                <a:close/>
                <a:moveTo>
                  <a:pt x="582" y="48"/>
                </a:moveTo>
                <a:cubicBezTo>
                  <a:pt x="582" y="48"/>
                  <a:pt x="583" y="49"/>
                  <a:pt x="582" y="48"/>
                </a:cubicBezTo>
                <a:close/>
                <a:moveTo>
                  <a:pt x="581" y="46"/>
                </a:moveTo>
                <a:cubicBezTo>
                  <a:pt x="581" y="47"/>
                  <a:pt x="580" y="47"/>
                  <a:pt x="580" y="48"/>
                </a:cubicBezTo>
                <a:cubicBezTo>
                  <a:pt x="581" y="48"/>
                  <a:pt x="582" y="48"/>
                  <a:pt x="582" y="47"/>
                </a:cubicBezTo>
                <a:cubicBezTo>
                  <a:pt x="582" y="47"/>
                  <a:pt x="582" y="47"/>
                  <a:pt x="581" y="46"/>
                </a:cubicBezTo>
                <a:close/>
                <a:moveTo>
                  <a:pt x="578" y="49"/>
                </a:moveTo>
                <a:cubicBezTo>
                  <a:pt x="579" y="49"/>
                  <a:pt x="578" y="49"/>
                  <a:pt x="579" y="50"/>
                </a:cubicBezTo>
                <a:cubicBezTo>
                  <a:pt x="579" y="49"/>
                  <a:pt x="579" y="49"/>
                  <a:pt x="580" y="49"/>
                </a:cubicBezTo>
                <a:cubicBezTo>
                  <a:pt x="579" y="49"/>
                  <a:pt x="579" y="49"/>
                  <a:pt x="578" y="49"/>
                </a:cubicBezTo>
                <a:close/>
                <a:moveTo>
                  <a:pt x="579" y="48"/>
                </a:moveTo>
                <a:cubicBezTo>
                  <a:pt x="579" y="48"/>
                  <a:pt x="579" y="47"/>
                  <a:pt x="579" y="47"/>
                </a:cubicBezTo>
                <a:cubicBezTo>
                  <a:pt x="579" y="47"/>
                  <a:pt x="578" y="48"/>
                  <a:pt x="579" y="48"/>
                </a:cubicBezTo>
                <a:close/>
                <a:moveTo>
                  <a:pt x="456" y="185"/>
                </a:moveTo>
                <a:cubicBezTo>
                  <a:pt x="455" y="184"/>
                  <a:pt x="454" y="186"/>
                  <a:pt x="453" y="185"/>
                </a:cubicBezTo>
                <a:cubicBezTo>
                  <a:pt x="453" y="185"/>
                  <a:pt x="453" y="186"/>
                  <a:pt x="452" y="186"/>
                </a:cubicBezTo>
                <a:cubicBezTo>
                  <a:pt x="450" y="186"/>
                  <a:pt x="449" y="186"/>
                  <a:pt x="447" y="186"/>
                </a:cubicBezTo>
                <a:cubicBezTo>
                  <a:pt x="446" y="186"/>
                  <a:pt x="444" y="185"/>
                  <a:pt x="443" y="187"/>
                </a:cubicBezTo>
                <a:cubicBezTo>
                  <a:pt x="443" y="186"/>
                  <a:pt x="442" y="186"/>
                  <a:pt x="442" y="186"/>
                </a:cubicBezTo>
                <a:cubicBezTo>
                  <a:pt x="442" y="187"/>
                  <a:pt x="444" y="187"/>
                  <a:pt x="445" y="187"/>
                </a:cubicBezTo>
                <a:cubicBezTo>
                  <a:pt x="446" y="187"/>
                  <a:pt x="448" y="187"/>
                  <a:pt x="449" y="187"/>
                </a:cubicBezTo>
                <a:cubicBezTo>
                  <a:pt x="449" y="187"/>
                  <a:pt x="449" y="187"/>
                  <a:pt x="450" y="187"/>
                </a:cubicBezTo>
                <a:cubicBezTo>
                  <a:pt x="451" y="188"/>
                  <a:pt x="453" y="187"/>
                  <a:pt x="454" y="187"/>
                </a:cubicBezTo>
                <a:cubicBezTo>
                  <a:pt x="454" y="187"/>
                  <a:pt x="454" y="187"/>
                  <a:pt x="454" y="187"/>
                </a:cubicBezTo>
                <a:cubicBezTo>
                  <a:pt x="455" y="187"/>
                  <a:pt x="456" y="187"/>
                  <a:pt x="457" y="188"/>
                </a:cubicBezTo>
                <a:cubicBezTo>
                  <a:pt x="459" y="187"/>
                  <a:pt x="461" y="188"/>
                  <a:pt x="463" y="186"/>
                </a:cubicBezTo>
                <a:cubicBezTo>
                  <a:pt x="461" y="186"/>
                  <a:pt x="457" y="188"/>
                  <a:pt x="456" y="185"/>
                </a:cubicBezTo>
                <a:close/>
                <a:moveTo>
                  <a:pt x="575" y="46"/>
                </a:moveTo>
                <a:cubicBezTo>
                  <a:pt x="575" y="46"/>
                  <a:pt x="574" y="46"/>
                  <a:pt x="575" y="46"/>
                </a:cubicBezTo>
                <a:close/>
                <a:moveTo>
                  <a:pt x="458" y="185"/>
                </a:moveTo>
                <a:cubicBezTo>
                  <a:pt x="458" y="185"/>
                  <a:pt x="458" y="185"/>
                  <a:pt x="458" y="185"/>
                </a:cubicBezTo>
                <a:cubicBezTo>
                  <a:pt x="458" y="185"/>
                  <a:pt x="458" y="185"/>
                  <a:pt x="458" y="185"/>
                </a:cubicBezTo>
                <a:close/>
                <a:moveTo>
                  <a:pt x="458" y="185"/>
                </a:moveTo>
                <a:cubicBezTo>
                  <a:pt x="457" y="185"/>
                  <a:pt x="458" y="185"/>
                  <a:pt x="458" y="185"/>
                </a:cubicBezTo>
                <a:close/>
                <a:moveTo>
                  <a:pt x="457" y="185"/>
                </a:moveTo>
                <a:cubicBezTo>
                  <a:pt x="457" y="185"/>
                  <a:pt x="457" y="185"/>
                  <a:pt x="457" y="185"/>
                </a:cubicBezTo>
                <a:cubicBezTo>
                  <a:pt x="457" y="185"/>
                  <a:pt x="457" y="185"/>
                  <a:pt x="457" y="185"/>
                </a:cubicBezTo>
                <a:cubicBezTo>
                  <a:pt x="457" y="185"/>
                  <a:pt x="457" y="185"/>
                  <a:pt x="457" y="185"/>
                </a:cubicBezTo>
                <a:close/>
                <a:moveTo>
                  <a:pt x="569" y="47"/>
                </a:moveTo>
                <a:cubicBezTo>
                  <a:pt x="569" y="47"/>
                  <a:pt x="569" y="47"/>
                  <a:pt x="569" y="47"/>
                </a:cubicBezTo>
                <a:close/>
                <a:moveTo>
                  <a:pt x="576" y="38"/>
                </a:moveTo>
                <a:cubicBezTo>
                  <a:pt x="576" y="38"/>
                  <a:pt x="576" y="38"/>
                  <a:pt x="576" y="38"/>
                </a:cubicBezTo>
                <a:close/>
                <a:moveTo>
                  <a:pt x="577" y="36"/>
                </a:moveTo>
                <a:cubicBezTo>
                  <a:pt x="578" y="36"/>
                  <a:pt x="577" y="35"/>
                  <a:pt x="577" y="36"/>
                </a:cubicBezTo>
                <a:close/>
                <a:moveTo>
                  <a:pt x="577" y="36"/>
                </a:moveTo>
                <a:cubicBezTo>
                  <a:pt x="577" y="35"/>
                  <a:pt x="577" y="36"/>
                  <a:pt x="577" y="36"/>
                </a:cubicBezTo>
                <a:close/>
                <a:moveTo>
                  <a:pt x="452" y="185"/>
                </a:moveTo>
                <a:cubicBezTo>
                  <a:pt x="452" y="186"/>
                  <a:pt x="451" y="185"/>
                  <a:pt x="452" y="185"/>
                </a:cubicBezTo>
                <a:close/>
                <a:moveTo>
                  <a:pt x="573" y="37"/>
                </a:moveTo>
                <a:cubicBezTo>
                  <a:pt x="573" y="37"/>
                  <a:pt x="573" y="37"/>
                  <a:pt x="573" y="37"/>
                </a:cubicBezTo>
                <a:close/>
                <a:moveTo>
                  <a:pt x="572" y="36"/>
                </a:moveTo>
                <a:cubicBezTo>
                  <a:pt x="571" y="36"/>
                  <a:pt x="570" y="36"/>
                  <a:pt x="570" y="36"/>
                </a:cubicBezTo>
                <a:cubicBezTo>
                  <a:pt x="570" y="36"/>
                  <a:pt x="571" y="37"/>
                  <a:pt x="572" y="37"/>
                </a:cubicBezTo>
                <a:cubicBezTo>
                  <a:pt x="571" y="36"/>
                  <a:pt x="572" y="36"/>
                  <a:pt x="572" y="36"/>
                </a:cubicBezTo>
                <a:close/>
                <a:moveTo>
                  <a:pt x="448" y="185"/>
                </a:moveTo>
                <a:cubicBezTo>
                  <a:pt x="448" y="186"/>
                  <a:pt x="449" y="186"/>
                  <a:pt x="448" y="185"/>
                </a:cubicBezTo>
                <a:close/>
                <a:moveTo>
                  <a:pt x="447" y="185"/>
                </a:moveTo>
                <a:cubicBezTo>
                  <a:pt x="448" y="185"/>
                  <a:pt x="448" y="185"/>
                  <a:pt x="448" y="185"/>
                </a:cubicBezTo>
                <a:cubicBezTo>
                  <a:pt x="448" y="185"/>
                  <a:pt x="448" y="184"/>
                  <a:pt x="447" y="185"/>
                </a:cubicBezTo>
                <a:close/>
                <a:moveTo>
                  <a:pt x="569" y="36"/>
                </a:moveTo>
                <a:cubicBezTo>
                  <a:pt x="568" y="36"/>
                  <a:pt x="569" y="36"/>
                  <a:pt x="569" y="36"/>
                </a:cubicBezTo>
                <a:close/>
                <a:moveTo>
                  <a:pt x="568" y="36"/>
                </a:moveTo>
                <a:cubicBezTo>
                  <a:pt x="568" y="36"/>
                  <a:pt x="568" y="36"/>
                  <a:pt x="567" y="36"/>
                </a:cubicBezTo>
                <a:cubicBezTo>
                  <a:pt x="568" y="37"/>
                  <a:pt x="568" y="37"/>
                  <a:pt x="568" y="36"/>
                </a:cubicBezTo>
                <a:cubicBezTo>
                  <a:pt x="568" y="36"/>
                  <a:pt x="568" y="36"/>
                  <a:pt x="568" y="36"/>
                </a:cubicBezTo>
                <a:close/>
                <a:moveTo>
                  <a:pt x="567" y="36"/>
                </a:moveTo>
                <a:cubicBezTo>
                  <a:pt x="567" y="36"/>
                  <a:pt x="567" y="36"/>
                  <a:pt x="567" y="36"/>
                </a:cubicBezTo>
                <a:cubicBezTo>
                  <a:pt x="567" y="37"/>
                  <a:pt x="567" y="37"/>
                  <a:pt x="567" y="36"/>
                </a:cubicBezTo>
                <a:cubicBezTo>
                  <a:pt x="567" y="36"/>
                  <a:pt x="567" y="36"/>
                  <a:pt x="567" y="36"/>
                </a:cubicBezTo>
                <a:close/>
                <a:moveTo>
                  <a:pt x="568" y="35"/>
                </a:moveTo>
                <a:cubicBezTo>
                  <a:pt x="568" y="34"/>
                  <a:pt x="569" y="35"/>
                  <a:pt x="568" y="35"/>
                </a:cubicBezTo>
                <a:close/>
                <a:moveTo>
                  <a:pt x="566" y="36"/>
                </a:moveTo>
                <a:cubicBezTo>
                  <a:pt x="567" y="36"/>
                  <a:pt x="566" y="36"/>
                  <a:pt x="566" y="36"/>
                </a:cubicBezTo>
                <a:close/>
                <a:moveTo>
                  <a:pt x="565" y="37"/>
                </a:moveTo>
                <a:cubicBezTo>
                  <a:pt x="565" y="37"/>
                  <a:pt x="566" y="37"/>
                  <a:pt x="566" y="37"/>
                </a:cubicBezTo>
                <a:cubicBezTo>
                  <a:pt x="565" y="36"/>
                  <a:pt x="565" y="37"/>
                  <a:pt x="565" y="37"/>
                </a:cubicBezTo>
                <a:close/>
                <a:moveTo>
                  <a:pt x="564" y="37"/>
                </a:moveTo>
                <a:cubicBezTo>
                  <a:pt x="565" y="37"/>
                  <a:pt x="564" y="37"/>
                  <a:pt x="564" y="37"/>
                </a:cubicBezTo>
                <a:close/>
                <a:moveTo>
                  <a:pt x="443" y="184"/>
                </a:moveTo>
                <a:cubicBezTo>
                  <a:pt x="443" y="184"/>
                  <a:pt x="442" y="184"/>
                  <a:pt x="442" y="184"/>
                </a:cubicBezTo>
                <a:cubicBezTo>
                  <a:pt x="442" y="184"/>
                  <a:pt x="441" y="185"/>
                  <a:pt x="442" y="186"/>
                </a:cubicBezTo>
                <a:cubicBezTo>
                  <a:pt x="443" y="185"/>
                  <a:pt x="442" y="185"/>
                  <a:pt x="443" y="184"/>
                </a:cubicBezTo>
                <a:close/>
                <a:moveTo>
                  <a:pt x="441" y="186"/>
                </a:moveTo>
                <a:cubicBezTo>
                  <a:pt x="441" y="186"/>
                  <a:pt x="440" y="186"/>
                  <a:pt x="440" y="186"/>
                </a:cubicBezTo>
                <a:cubicBezTo>
                  <a:pt x="440" y="186"/>
                  <a:pt x="441" y="186"/>
                  <a:pt x="441" y="186"/>
                </a:cubicBezTo>
                <a:cubicBezTo>
                  <a:pt x="441" y="186"/>
                  <a:pt x="441" y="186"/>
                  <a:pt x="441" y="186"/>
                </a:cubicBezTo>
                <a:close/>
                <a:moveTo>
                  <a:pt x="563" y="37"/>
                </a:moveTo>
                <a:cubicBezTo>
                  <a:pt x="562" y="37"/>
                  <a:pt x="563" y="37"/>
                  <a:pt x="563" y="37"/>
                </a:cubicBezTo>
                <a:cubicBezTo>
                  <a:pt x="563" y="37"/>
                  <a:pt x="563" y="37"/>
                  <a:pt x="563" y="37"/>
                </a:cubicBezTo>
                <a:close/>
                <a:moveTo>
                  <a:pt x="559" y="37"/>
                </a:moveTo>
                <a:cubicBezTo>
                  <a:pt x="559" y="37"/>
                  <a:pt x="559" y="38"/>
                  <a:pt x="559" y="37"/>
                </a:cubicBezTo>
                <a:close/>
                <a:moveTo>
                  <a:pt x="558" y="36"/>
                </a:moveTo>
                <a:cubicBezTo>
                  <a:pt x="558" y="36"/>
                  <a:pt x="559" y="36"/>
                  <a:pt x="559" y="36"/>
                </a:cubicBezTo>
                <a:cubicBezTo>
                  <a:pt x="559" y="36"/>
                  <a:pt x="558" y="35"/>
                  <a:pt x="558" y="36"/>
                </a:cubicBezTo>
                <a:close/>
                <a:moveTo>
                  <a:pt x="557" y="36"/>
                </a:moveTo>
                <a:cubicBezTo>
                  <a:pt x="558" y="36"/>
                  <a:pt x="557" y="35"/>
                  <a:pt x="557" y="36"/>
                </a:cubicBezTo>
                <a:close/>
                <a:moveTo>
                  <a:pt x="554" y="38"/>
                </a:moveTo>
                <a:cubicBezTo>
                  <a:pt x="554" y="38"/>
                  <a:pt x="554" y="38"/>
                  <a:pt x="554" y="38"/>
                </a:cubicBezTo>
                <a:close/>
                <a:moveTo>
                  <a:pt x="554" y="36"/>
                </a:moveTo>
                <a:cubicBezTo>
                  <a:pt x="554" y="36"/>
                  <a:pt x="554" y="36"/>
                  <a:pt x="554" y="37"/>
                </a:cubicBezTo>
                <a:cubicBezTo>
                  <a:pt x="555" y="36"/>
                  <a:pt x="555" y="36"/>
                  <a:pt x="556" y="36"/>
                </a:cubicBezTo>
                <a:cubicBezTo>
                  <a:pt x="555" y="35"/>
                  <a:pt x="554" y="35"/>
                  <a:pt x="554" y="36"/>
                </a:cubicBezTo>
                <a:close/>
                <a:moveTo>
                  <a:pt x="553" y="38"/>
                </a:moveTo>
                <a:cubicBezTo>
                  <a:pt x="553" y="38"/>
                  <a:pt x="554" y="38"/>
                  <a:pt x="554" y="38"/>
                </a:cubicBezTo>
                <a:cubicBezTo>
                  <a:pt x="554" y="38"/>
                  <a:pt x="553" y="37"/>
                  <a:pt x="553" y="38"/>
                </a:cubicBezTo>
                <a:close/>
                <a:moveTo>
                  <a:pt x="555" y="35"/>
                </a:moveTo>
                <a:cubicBezTo>
                  <a:pt x="555" y="35"/>
                  <a:pt x="555" y="35"/>
                  <a:pt x="555" y="35"/>
                </a:cubicBezTo>
                <a:close/>
                <a:moveTo>
                  <a:pt x="554" y="34"/>
                </a:moveTo>
                <a:cubicBezTo>
                  <a:pt x="554" y="34"/>
                  <a:pt x="555" y="35"/>
                  <a:pt x="554" y="34"/>
                </a:cubicBezTo>
                <a:close/>
                <a:moveTo>
                  <a:pt x="552" y="36"/>
                </a:moveTo>
                <a:cubicBezTo>
                  <a:pt x="553" y="36"/>
                  <a:pt x="553" y="36"/>
                  <a:pt x="553" y="35"/>
                </a:cubicBezTo>
                <a:cubicBezTo>
                  <a:pt x="553" y="35"/>
                  <a:pt x="552" y="36"/>
                  <a:pt x="552" y="36"/>
                </a:cubicBezTo>
                <a:close/>
                <a:moveTo>
                  <a:pt x="552" y="36"/>
                </a:moveTo>
                <a:cubicBezTo>
                  <a:pt x="551" y="36"/>
                  <a:pt x="552" y="37"/>
                  <a:pt x="552" y="36"/>
                </a:cubicBezTo>
                <a:close/>
                <a:moveTo>
                  <a:pt x="551" y="35"/>
                </a:moveTo>
                <a:cubicBezTo>
                  <a:pt x="551" y="35"/>
                  <a:pt x="551" y="35"/>
                  <a:pt x="551" y="35"/>
                </a:cubicBezTo>
                <a:cubicBezTo>
                  <a:pt x="551" y="35"/>
                  <a:pt x="551" y="35"/>
                  <a:pt x="551" y="36"/>
                </a:cubicBezTo>
                <a:cubicBezTo>
                  <a:pt x="551" y="35"/>
                  <a:pt x="552" y="35"/>
                  <a:pt x="552" y="35"/>
                </a:cubicBezTo>
                <a:cubicBezTo>
                  <a:pt x="552" y="35"/>
                  <a:pt x="552" y="35"/>
                  <a:pt x="551" y="35"/>
                </a:cubicBezTo>
                <a:close/>
                <a:moveTo>
                  <a:pt x="550" y="35"/>
                </a:moveTo>
                <a:cubicBezTo>
                  <a:pt x="550" y="35"/>
                  <a:pt x="550" y="35"/>
                  <a:pt x="550" y="35"/>
                </a:cubicBezTo>
                <a:cubicBezTo>
                  <a:pt x="550" y="34"/>
                  <a:pt x="549" y="35"/>
                  <a:pt x="550" y="35"/>
                </a:cubicBezTo>
                <a:close/>
                <a:moveTo>
                  <a:pt x="547" y="36"/>
                </a:moveTo>
                <a:cubicBezTo>
                  <a:pt x="547" y="37"/>
                  <a:pt x="548" y="36"/>
                  <a:pt x="548" y="36"/>
                </a:cubicBezTo>
                <a:cubicBezTo>
                  <a:pt x="548" y="36"/>
                  <a:pt x="547" y="36"/>
                  <a:pt x="547" y="36"/>
                </a:cubicBezTo>
                <a:close/>
                <a:moveTo>
                  <a:pt x="546" y="37"/>
                </a:moveTo>
                <a:cubicBezTo>
                  <a:pt x="546" y="37"/>
                  <a:pt x="547" y="37"/>
                  <a:pt x="547" y="36"/>
                </a:cubicBezTo>
                <a:cubicBezTo>
                  <a:pt x="547" y="36"/>
                  <a:pt x="546" y="36"/>
                  <a:pt x="546" y="37"/>
                </a:cubicBezTo>
                <a:close/>
                <a:moveTo>
                  <a:pt x="546" y="34"/>
                </a:moveTo>
                <a:cubicBezTo>
                  <a:pt x="546" y="34"/>
                  <a:pt x="546" y="35"/>
                  <a:pt x="546" y="35"/>
                </a:cubicBezTo>
                <a:cubicBezTo>
                  <a:pt x="546" y="35"/>
                  <a:pt x="546" y="35"/>
                  <a:pt x="546" y="36"/>
                </a:cubicBezTo>
                <a:cubicBezTo>
                  <a:pt x="546" y="35"/>
                  <a:pt x="547" y="35"/>
                  <a:pt x="547" y="35"/>
                </a:cubicBezTo>
                <a:cubicBezTo>
                  <a:pt x="546" y="35"/>
                  <a:pt x="546" y="34"/>
                  <a:pt x="546" y="34"/>
                </a:cubicBezTo>
                <a:close/>
                <a:moveTo>
                  <a:pt x="419" y="188"/>
                </a:moveTo>
                <a:cubicBezTo>
                  <a:pt x="420" y="188"/>
                  <a:pt x="420" y="188"/>
                  <a:pt x="420" y="188"/>
                </a:cubicBezTo>
                <a:cubicBezTo>
                  <a:pt x="420" y="188"/>
                  <a:pt x="420" y="188"/>
                  <a:pt x="420" y="188"/>
                </a:cubicBezTo>
                <a:cubicBezTo>
                  <a:pt x="420" y="188"/>
                  <a:pt x="419" y="188"/>
                  <a:pt x="419" y="188"/>
                </a:cubicBezTo>
                <a:close/>
                <a:moveTo>
                  <a:pt x="546" y="33"/>
                </a:moveTo>
                <a:cubicBezTo>
                  <a:pt x="546" y="33"/>
                  <a:pt x="546" y="34"/>
                  <a:pt x="546" y="34"/>
                </a:cubicBezTo>
                <a:cubicBezTo>
                  <a:pt x="546" y="34"/>
                  <a:pt x="546" y="34"/>
                  <a:pt x="546" y="34"/>
                </a:cubicBezTo>
                <a:cubicBezTo>
                  <a:pt x="546" y="34"/>
                  <a:pt x="546" y="34"/>
                  <a:pt x="546" y="33"/>
                </a:cubicBezTo>
                <a:cubicBezTo>
                  <a:pt x="546" y="33"/>
                  <a:pt x="546" y="33"/>
                  <a:pt x="546" y="33"/>
                </a:cubicBezTo>
                <a:close/>
                <a:moveTo>
                  <a:pt x="417" y="188"/>
                </a:moveTo>
                <a:cubicBezTo>
                  <a:pt x="417" y="188"/>
                  <a:pt x="416" y="188"/>
                  <a:pt x="416" y="188"/>
                </a:cubicBezTo>
                <a:cubicBezTo>
                  <a:pt x="416" y="188"/>
                  <a:pt x="417" y="188"/>
                  <a:pt x="417" y="188"/>
                </a:cubicBezTo>
                <a:close/>
                <a:moveTo>
                  <a:pt x="416" y="188"/>
                </a:moveTo>
                <a:cubicBezTo>
                  <a:pt x="415" y="188"/>
                  <a:pt x="416" y="189"/>
                  <a:pt x="416" y="188"/>
                </a:cubicBezTo>
                <a:close/>
                <a:moveTo>
                  <a:pt x="411" y="188"/>
                </a:moveTo>
                <a:cubicBezTo>
                  <a:pt x="411" y="188"/>
                  <a:pt x="411" y="188"/>
                  <a:pt x="411" y="188"/>
                </a:cubicBezTo>
                <a:close/>
                <a:moveTo>
                  <a:pt x="539" y="30"/>
                </a:moveTo>
                <a:cubicBezTo>
                  <a:pt x="538" y="30"/>
                  <a:pt x="539" y="31"/>
                  <a:pt x="539" y="30"/>
                </a:cubicBezTo>
                <a:close/>
                <a:moveTo>
                  <a:pt x="538" y="31"/>
                </a:moveTo>
                <a:cubicBezTo>
                  <a:pt x="538" y="31"/>
                  <a:pt x="538" y="31"/>
                  <a:pt x="538" y="31"/>
                </a:cubicBezTo>
                <a:close/>
                <a:moveTo>
                  <a:pt x="534" y="34"/>
                </a:moveTo>
                <a:cubicBezTo>
                  <a:pt x="533" y="34"/>
                  <a:pt x="534" y="35"/>
                  <a:pt x="534" y="34"/>
                </a:cubicBezTo>
                <a:close/>
                <a:moveTo>
                  <a:pt x="533" y="34"/>
                </a:moveTo>
                <a:cubicBezTo>
                  <a:pt x="533" y="34"/>
                  <a:pt x="533" y="34"/>
                  <a:pt x="533" y="34"/>
                </a:cubicBezTo>
                <a:close/>
                <a:moveTo>
                  <a:pt x="406" y="188"/>
                </a:moveTo>
                <a:cubicBezTo>
                  <a:pt x="406" y="188"/>
                  <a:pt x="406" y="188"/>
                  <a:pt x="406" y="188"/>
                </a:cubicBezTo>
                <a:cubicBezTo>
                  <a:pt x="406" y="188"/>
                  <a:pt x="405" y="188"/>
                  <a:pt x="406" y="188"/>
                </a:cubicBezTo>
                <a:close/>
                <a:moveTo>
                  <a:pt x="548" y="15"/>
                </a:moveTo>
                <a:cubicBezTo>
                  <a:pt x="548" y="15"/>
                  <a:pt x="548" y="15"/>
                  <a:pt x="548" y="15"/>
                </a:cubicBezTo>
                <a:close/>
                <a:moveTo>
                  <a:pt x="529" y="35"/>
                </a:moveTo>
                <a:cubicBezTo>
                  <a:pt x="529" y="35"/>
                  <a:pt x="529" y="35"/>
                  <a:pt x="529" y="35"/>
                </a:cubicBezTo>
                <a:close/>
                <a:moveTo>
                  <a:pt x="528" y="35"/>
                </a:moveTo>
                <a:cubicBezTo>
                  <a:pt x="528" y="35"/>
                  <a:pt x="528" y="35"/>
                  <a:pt x="529" y="35"/>
                </a:cubicBezTo>
                <a:cubicBezTo>
                  <a:pt x="528" y="35"/>
                  <a:pt x="528" y="34"/>
                  <a:pt x="528" y="35"/>
                </a:cubicBezTo>
                <a:close/>
                <a:moveTo>
                  <a:pt x="528" y="31"/>
                </a:moveTo>
                <a:cubicBezTo>
                  <a:pt x="528" y="31"/>
                  <a:pt x="529" y="32"/>
                  <a:pt x="528" y="31"/>
                </a:cubicBezTo>
                <a:close/>
                <a:moveTo>
                  <a:pt x="539" y="15"/>
                </a:moveTo>
                <a:cubicBezTo>
                  <a:pt x="539" y="15"/>
                  <a:pt x="540" y="16"/>
                  <a:pt x="539" y="15"/>
                </a:cubicBezTo>
                <a:close/>
                <a:moveTo>
                  <a:pt x="539" y="16"/>
                </a:moveTo>
                <a:cubicBezTo>
                  <a:pt x="539" y="15"/>
                  <a:pt x="539" y="15"/>
                  <a:pt x="539" y="15"/>
                </a:cubicBezTo>
                <a:cubicBezTo>
                  <a:pt x="539" y="15"/>
                  <a:pt x="538" y="15"/>
                  <a:pt x="539" y="16"/>
                </a:cubicBezTo>
                <a:close/>
                <a:moveTo>
                  <a:pt x="524" y="31"/>
                </a:moveTo>
                <a:cubicBezTo>
                  <a:pt x="525" y="31"/>
                  <a:pt x="525" y="31"/>
                  <a:pt x="526" y="31"/>
                </a:cubicBezTo>
                <a:cubicBezTo>
                  <a:pt x="525" y="30"/>
                  <a:pt x="525" y="30"/>
                  <a:pt x="524" y="31"/>
                </a:cubicBezTo>
                <a:close/>
                <a:moveTo>
                  <a:pt x="537" y="16"/>
                </a:moveTo>
                <a:cubicBezTo>
                  <a:pt x="538" y="16"/>
                  <a:pt x="536" y="15"/>
                  <a:pt x="537" y="16"/>
                </a:cubicBezTo>
                <a:close/>
                <a:moveTo>
                  <a:pt x="536" y="15"/>
                </a:moveTo>
                <a:cubicBezTo>
                  <a:pt x="535" y="15"/>
                  <a:pt x="536" y="16"/>
                  <a:pt x="536" y="15"/>
                </a:cubicBezTo>
                <a:close/>
                <a:moveTo>
                  <a:pt x="527" y="26"/>
                </a:moveTo>
                <a:cubicBezTo>
                  <a:pt x="527" y="26"/>
                  <a:pt x="528" y="26"/>
                  <a:pt x="527" y="26"/>
                </a:cubicBezTo>
                <a:close/>
                <a:moveTo>
                  <a:pt x="521" y="32"/>
                </a:moveTo>
                <a:cubicBezTo>
                  <a:pt x="521" y="32"/>
                  <a:pt x="522" y="32"/>
                  <a:pt x="522" y="32"/>
                </a:cubicBezTo>
                <a:cubicBezTo>
                  <a:pt x="522" y="32"/>
                  <a:pt x="522" y="31"/>
                  <a:pt x="521" y="32"/>
                </a:cubicBezTo>
                <a:close/>
                <a:moveTo>
                  <a:pt x="519" y="34"/>
                </a:moveTo>
                <a:cubicBezTo>
                  <a:pt x="519" y="34"/>
                  <a:pt x="519" y="34"/>
                  <a:pt x="519" y="34"/>
                </a:cubicBezTo>
                <a:close/>
                <a:moveTo>
                  <a:pt x="532" y="15"/>
                </a:moveTo>
                <a:cubicBezTo>
                  <a:pt x="532" y="15"/>
                  <a:pt x="532" y="16"/>
                  <a:pt x="532" y="16"/>
                </a:cubicBezTo>
                <a:cubicBezTo>
                  <a:pt x="533" y="16"/>
                  <a:pt x="533" y="16"/>
                  <a:pt x="534" y="16"/>
                </a:cubicBezTo>
                <a:cubicBezTo>
                  <a:pt x="533" y="15"/>
                  <a:pt x="533" y="16"/>
                  <a:pt x="532" y="15"/>
                </a:cubicBezTo>
                <a:close/>
                <a:moveTo>
                  <a:pt x="524" y="26"/>
                </a:moveTo>
                <a:cubicBezTo>
                  <a:pt x="524" y="26"/>
                  <a:pt x="524" y="26"/>
                  <a:pt x="524" y="26"/>
                </a:cubicBezTo>
                <a:close/>
                <a:moveTo>
                  <a:pt x="523" y="27"/>
                </a:moveTo>
                <a:cubicBezTo>
                  <a:pt x="522" y="27"/>
                  <a:pt x="524" y="28"/>
                  <a:pt x="523" y="27"/>
                </a:cubicBezTo>
                <a:close/>
                <a:moveTo>
                  <a:pt x="531" y="16"/>
                </a:moveTo>
                <a:cubicBezTo>
                  <a:pt x="531" y="16"/>
                  <a:pt x="530" y="16"/>
                  <a:pt x="530" y="16"/>
                </a:cubicBezTo>
                <a:cubicBezTo>
                  <a:pt x="531" y="16"/>
                  <a:pt x="531" y="16"/>
                  <a:pt x="531" y="16"/>
                </a:cubicBezTo>
                <a:cubicBezTo>
                  <a:pt x="531" y="16"/>
                  <a:pt x="531" y="16"/>
                  <a:pt x="531" y="16"/>
                </a:cubicBezTo>
                <a:close/>
                <a:moveTo>
                  <a:pt x="529" y="16"/>
                </a:moveTo>
                <a:cubicBezTo>
                  <a:pt x="529" y="16"/>
                  <a:pt x="529" y="16"/>
                  <a:pt x="529" y="16"/>
                </a:cubicBezTo>
                <a:cubicBezTo>
                  <a:pt x="529" y="16"/>
                  <a:pt x="529" y="16"/>
                  <a:pt x="530" y="16"/>
                </a:cubicBezTo>
                <a:cubicBezTo>
                  <a:pt x="530" y="16"/>
                  <a:pt x="529" y="16"/>
                  <a:pt x="529" y="16"/>
                </a:cubicBezTo>
                <a:close/>
                <a:moveTo>
                  <a:pt x="520" y="26"/>
                </a:moveTo>
                <a:cubicBezTo>
                  <a:pt x="520" y="25"/>
                  <a:pt x="521" y="27"/>
                  <a:pt x="520" y="26"/>
                </a:cubicBezTo>
                <a:close/>
                <a:moveTo>
                  <a:pt x="527" y="16"/>
                </a:moveTo>
                <a:cubicBezTo>
                  <a:pt x="528" y="16"/>
                  <a:pt x="528" y="17"/>
                  <a:pt x="528" y="16"/>
                </a:cubicBezTo>
                <a:cubicBezTo>
                  <a:pt x="528" y="15"/>
                  <a:pt x="527" y="16"/>
                  <a:pt x="527" y="16"/>
                </a:cubicBezTo>
                <a:close/>
                <a:moveTo>
                  <a:pt x="511" y="35"/>
                </a:moveTo>
                <a:cubicBezTo>
                  <a:pt x="510" y="35"/>
                  <a:pt x="511" y="36"/>
                  <a:pt x="511" y="35"/>
                </a:cubicBezTo>
                <a:cubicBezTo>
                  <a:pt x="511" y="35"/>
                  <a:pt x="511" y="35"/>
                  <a:pt x="511" y="35"/>
                </a:cubicBezTo>
                <a:close/>
                <a:moveTo>
                  <a:pt x="527" y="16"/>
                </a:moveTo>
                <a:cubicBezTo>
                  <a:pt x="526" y="16"/>
                  <a:pt x="527" y="17"/>
                  <a:pt x="527" y="16"/>
                </a:cubicBezTo>
                <a:close/>
                <a:moveTo>
                  <a:pt x="514" y="31"/>
                </a:moveTo>
                <a:cubicBezTo>
                  <a:pt x="514" y="31"/>
                  <a:pt x="514" y="31"/>
                  <a:pt x="514" y="31"/>
                </a:cubicBezTo>
                <a:cubicBezTo>
                  <a:pt x="514" y="31"/>
                  <a:pt x="514" y="31"/>
                  <a:pt x="514" y="31"/>
                </a:cubicBezTo>
                <a:cubicBezTo>
                  <a:pt x="514" y="31"/>
                  <a:pt x="514" y="31"/>
                  <a:pt x="514" y="31"/>
                </a:cubicBezTo>
                <a:close/>
                <a:moveTo>
                  <a:pt x="523" y="16"/>
                </a:moveTo>
                <a:cubicBezTo>
                  <a:pt x="524" y="17"/>
                  <a:pt x="525" y="16"/>
                  <a:pt x="526" y="16"/>
                </a:cubicBezTo>
                <a:cubicBezTo>
                  <a:pt x="525" y="15"/>
                  <a:pt x="524" y="15"/>
                  <a:pt x="523" y="16"/>
                </a:cubicBezTo>
                <a:close/>
                <a:moveTo>
                  <a:pt x="514" y="28"/>
                </a:moveTo>
                <a:cubicBezTo>
                  <a:pt x="515" y="28"/>
                  <a:pt x="515" y="29"/>
                  <a:pt x="515" y="28"/>
                </a:cubicBezTo>
                <a:cubicBezTo>
                  <a:pt x="515" y="28"/>
                  <a:pt x="515" y="28"/>
                  <a:pt x="514" y="28"/>
                </a:cubicBezTo>
                <a:close/>
                <a:moveTo>
                  <a:pt x="508" y="36"/>
                </a:moveTo>
                <a:cubicBezTo>
                  <a:pt x="508" y="35"/>
                  <a:pt x="507" y="36"/>
                  <a:pt x="508" y="36"/>
                </a:cubicBezTo>
                <a:cubicBezTo>
                  <a:pt x="508" y="36"/>
                  <a:pt x="508" y="36"/>
                  <a:pt x="508" y="36"/>
                </a:cubicBezTo>
                <a:close/>
                <a:moveTo>
                  <a:pt x="383" y="187"/>
                </a:moveTo>
                <a:cubicBezTo>
                  <a:pt x="383" y="187"/>
                  <a:pt x="384" y="187"/>
                  <a:pt x="383" y="187"/>
                </a:cubicBezTo>
                <a:close/>
                <a:moveTo>
                  <a:pt x="520" y="16"/>
                </a:moveTo>
                <a:cubicBezTo>
                  <a:pt x="521" y="17"/>
                  <a:pt x="522" y="16"/>
                  <a:pt x="523" y="16"/>
                </a:cubicBezTo>
                <a:cubicBezTo>
                  <a:pt x="522" y="16"/>
                  <a:pt x="521" y="16"/>
                  <a:pt x="520" y="16"/>
                </a:cubicBezTo>
                <a:close/>
                <a:moveTo>
                  <a:pt x="512" y="27"/>
                </a:moveTo>
                <a:cubicBezTo>
                  <a:pt x="512" y="28"/>
                  <a:pt x="512" y="28"/>
                  <a:pt x="512" y="28"/>
                </a:cubicBezTo>
                <a:cubicBezTo>
                  <a:pt x="512" y="28"/>
                  <a:pt x="512" y="28"/>
                  <a:pt x="512" y="28"/>
                </a:cubicBezTo>
                <a:cubicBezTo>
                  <a:pt x="512" y="28"/>
                  <a:pt x="512" y="28"/>
                  <a:pt x="512" y="28"/>
                </a:cubicBezTo>
                <a:cubicBezTo>
                  <a:pt x="512" y="28"/>
                  <a:pt x="512" y="28"/>
                  <a:pt x="512" y="27"/>
                </a:cubicBezTo>
                <a:close/>
                <a:moveTo>
                  <a:pt x="507" y="33"/>
                </a:moveTo>
                <a:cubicBezTo>
                  <a:pt x="507" y="33"/>
                  <a:pt x="507" y="32"/>
                  <a:pt x="507" y="32"/>
                </a:cubicBezTo>
                <a:cubicBezTo>
                  <a:pt x="507" y="32"/>
                  <a:pt x="507" y="32"/>
                  <a:pt x="507" y="33"/>
                </a:cubicBezTo>
                <a:close/>
                <a:moveTo>
                  <a:pt x="382" y="184"/>
                </a:moveTo>
                <a:cubicBezTo>
                  <a:pt x="382" y="184"/>
                  <a:pt x="382" y="184"/>
                  <a:pt x="382" y="184"/>
                </a:cubicBezTo>
                <a:close/>
                <a:moveTo>
                  <a:pt x="512" y="26"/>
                </a:moveTo>
                <a:cubicBezTo>
                  <a:pt x="511" y="26"/>
                  <a:pt x="512" y="27"/>
                  <a:pt x="512" y="26"/>
                </a:cubicBezTo>
                <a:close/>
                <a:moveTo>
                  <a:pt x="382" y="184"/>
                </a:moveTo>
                <a:cubicBezTo>
                  <a:pt x="382" y="184"/>
                  <a:pt x="381" y="183"/>
                  <a:pt x="382" y="184"/>
                </a:cubicBezTo>
                <a:close/>
                <a:moveTo>
                  <a:pt x="381" y="184"/>
                </a:moveTo>
                <a:cubicBezTo>
                  <a:pt x="381" y="184"/>
                  <a:pt x="381" y="184"/>
                  <a:pt x="381" y="184"/>
                </a:cubicBezTo>
                <a:close/>
                <a:moveTo>
                  <a:pt x="519" y="16"/>
                </a:moveTo>
                <a:cubicBezTo>
                  <a:pt x="519" y="16"/>
                  <a:pt x="519" y="16"/>
                  <a:pt x="519" y="16"/>
                </a:cubicBezTo>
                <a:close/>
                <a:moveTo>
                  <a:pt x="508" y="28"/>
                </a:moveTo>
                <a:cubicBezTo>
                  <a:pt x="509" y="28"/>
                  <a:pt x="509" y="28"/>
                  <a:pt x="510" y="28"/>
                </a:cubicBezTo>
                <a:cubicBezTo>
                  <a:pt x="509" y="27"/>
                  <a:pt x="508" y="28"/>
                  <a:pt x="508" y="28"/>
                </a:cubicBezTo>
                <a:close/>
                <a:moveTo>
                  <a:pt x="504" y="31"/>
                </a:moveTo>
                <a:cubicBezTo>
                  <a:pt x="504" y="31"/>
                  <a:pt x="504" y="31"/>
                  <a:pt x="504" y="31"/>
                </a:cubicBezTo>
                <a:close/>
                <a:moveTo>
                  <a:pt x="504" y="31"/>
                </a:moveTo>
                <a:cubicBezTo>
                  <a:pt x="503" y="31"/>
                  <a:pt x="504" y="31"/>
                  <a:pt x="504" y="31"/>
                </a:cubicBezTo>
                <a:close/>
                <a:moveTo>
                  <a:pt x="377" y="184"/>
                </a:moveTo>
                <a:cubicBezTo>
                  <a:pt x="378" y="184"/>
                  <a:pt x="377" y="183"/>
                  <a:pt x="377" y="184"/>
                </a:cubicBezTo>
                <a:close/>
                <a:moveTo>
                  <a:pt x="519" y="10"/>
                </a:moveTo>
                <a:cubicBezTo>
                  <a:pt x="520" y="10"/>
                  <a:pt x="520" y="10"/>
                  <a:pt x="521" y="10"/>
                </a:cubicBezTo>
                <a:cubicBezTo>
                  <a:pt x="520" y="9"/>
                  <a:pt x="520" y="10"/>
                  <a:pt x="519" y="10"/>
                </a:cubicBezTo>
                <a:close/>
                <a:moveTo>
                  <a:pt x="507" y="27"/>
                </a:moveTo>
                <a:cubicBezTo>
                  <a:pt x="505" y="26"/>
                  <a:pt x="503" y="26"/>
                  <a:pt x="502" y="26"/>
                </a:cubicBezTo>
                <a:cubicBezTo>
                  <a:pt x="502" y="27"/>
                  <a:pt x="502" y="27"/>
                  <a:pt x="503" y="27"/>
                </a:cubicBezTo>
                <a:cubicBezTo>
                  <a:pt x="504" y="27"/>
                  <a:pt x="506" y="27"/>
                  <a:pt x="506" y="28"/>
                </a:cubicBezTo>
                <a:cubicBezTo>
                  <a:pt x="506" y="27"/>
                  <a:pt x="506" y="27"/>
                  <a:pt x="507" y="27"/>
                </a:cubicBezTo>
                <a:close/>
                <a:moveTo>
                  <a:pt x="505" y="29"/>
                </a:moveTo>
                <a:cubicBezTo>
                  <a:pt x="504" y="28"/>
                  <a:pt x="505" y="29"/>
                  <a:pt x="505" y="29"/>
                </a:cubicBezTo>
                <a:close/>
                <a:moveTo>
                  <a:pt x="504" y="28"/>
                </a:moveTo>
                <a:cubicBezTo>
                  <a:pt x="503" y="28"/>
                  <a:pt x="504" y="29"/>
                  <a:pt x="504" y="28"/>
                </a:cubicBezTo>
                <a:close/>
                <a:moveTo>
                  <a:pt x="500" y="32"/>
                </a:moveTo>
                <a:cubicBezTo>
                  <a:pt x="499" y="32"/>
                  <a:pt x="500" y="33"/>
                  <a:pt x="500" y="32"/>
                </a:cubicBezTo>
                <a:close/>
                <a:moveTo>
                  <a:pt x="499" y="33"/>
                </a:moveTo>
                <a:cubicBezTo>
                  <a:pt x="499" y="33"/>
                  <a:pt x="499" y="33"/>
                  <a:pt x="499" y="33"/>
                </a:cubicBezTo>
                <a:cubicBezTo>
                  <a:pt x="499" y="33"/>
                  <a:pt x="499" y="33"/>
                  <a:pt x="499" y="33"/>
                </a:cubicBezTo>
                <a:close/>
                <a:moveTo>
                  <a:pt x="516" y="10"/>
                </a:moveTo>
                <a:cubicBezTo>
                  <a:pt x="517" y="10"/>
                  <a:pt x="518" y="11"/>
                  <a:pt x="518" y="10"/>
                </a:cubicBezTo>
                <a:cubicBezTo>
                  <a:pt x="517" y="10"/>
                  <a:pt x="517" y="9"/>
                  <a:pt x="516" y="10"/>
                </a:cubicBezTo>
                <a:close/>
                <a:moveTo>
                  <a:pt x="374" y="183"/>
                </a:moveTo>
                <a:cubicBezTo>
                  <a:pt x="374" y="184"/>
                  <a:pt x="375" y="183"/>
                  <a:pt x="375" y="183"/>
                </a:cubicBezTo>
                <a:cubicBezTo>
                  <a:pt x="374" y="183"/>
                  <a:pt x="374" y="183"/>
                  <a:pt x="374" y="183"/>
                </a:cubicBezTo>
                <a:close/>
                <a:moveTo>
                  <a:pt x="510" y="17"/>
                </a:moveTo>
                <a:cubicBezTo>
                  <a:pt x="510" y="17"/>
                  <a:pt x="510" y="17"/>
                  <a:pt x="511" y="17"/>
                </a:cubicBezTo>
                <a:cubicBezTo>
                  <a:pt x="510" y="17"/>
                  <a:pt x="510" y="16"/>
                  <a:pt x="510" y="17"/>
                </a:cubicBezTo>
                <a:close/>
                <a:moveTo>
                  <a:pt x="370" y="186"/>
                </a:moveTo>
                <a:cubicBezTo>
                  <a:pt x="371" y="186"/>
                  <a:pt x="371" y="186"/>
                  <a:pt x="371" y="186"/>
                </a:cubicBezTo>
                <a:cubicBezTo>
                  <a:pt x="371" y="185"/>
                  <a:pt x="371" y="186"/>
                  <a:pt x="370" y="186"/>
                </a:cubicBezTo>
                <a:close/>
                <a:moveTo>
                  <a:pt x="516" y="10"/>
                </a:moveTo>
                <a:cubicBezTo>
                  <a:pt x="515" y="9"/>
                  <a:pt x="516" y="10"/>
                  <a:pt x="516" y="10"/>
                </a:cubicBezTo>
                <a:close/>
                <a:moveTo>
                  <a:pt x="514" y="10"/>
                </a:moveTo>
                <a:cubicBezTo>
                  <a:pt x="514" y="10"/>
                  <a:pt x="515" y="10"/>
                  <a:pt x="515" y="11"/>
                </a:cubicBezTo>
                <a:cubicBezTo>
                  <a:pt x="515" y="10"/>
                  <a:pt x="515" y="10"/>
                  <a:pt x="515" y="10"/>
                </a:cubicBezTo>
                <a:cubicBezTo>
                  <a:pt x="515" y="10"/>
                  <a:pt x="515" y="10"/>
                  <a:pt x="514" y="10"/>
                </a:cubicBezTo>
                <a:close/>
                <a:moveTo>
                  <a:pt x="501" y="27"/>
                </a:moveTo>
                <a:cubicBezTo>
                  <a:pt x="501" y="27"/>
                  <a:pt x="502" y="27"/>
                  <a:pt x="502" y="27"/>
                </a:cubicBezTo>
                <a:cubicBezTo>
                  <a:pt x="501" y="27"/>
                  <a:pt x="501" y="27"/>
                  <a:pt x="501" y="27"/>
                </a:cubicBezTo>
                <a:close/>
                <a:moveTo>
                  <a:pt x="510" y="17"/>
                </a:moveTo>
                <a:cubicBezTo>
                  <a:pt x="509" y="17"/>
                  <a:pt x="509" y="17"/>
                  <a:pt x="508" y="16"/>
                </a:cubicBezTo>
                <a:cubicBezTo>
                  <a:pt x="508" y="16"/>
                  <a:pt x="508" y="16"/>
                  <a:pt x="508" y="17"/>
                </a:cubicBezTo>
                <a:cubicBezTo>
                  <a:pt x="507" y="17"/>
                  <a:pt x="507" y="15"/>
                  <a:pt x="506" y="16"/>
                </a:cubicBezTo>
                <a:cubicBezTo>
                  <a:pt x="507" y="17"/>
                  <a:pt x="509" y="17"/>
                  <a:pt x="510" y="17"/>
                </a:cubicBezTo>
                <a:close/>
                <a:moveTo>
                  <a:pt x="369" y="186"/>
                </a:moveTo>
                <a:cubicBezTo>
                  <a:pt x="369" y="186"/>
                  <a:pt x="369" y="186"/>
                  <a:pt x="369" y="186"/>
                </a:cubicBezTo>
                <a:cubicBezTo>
                  <a:pt x="369" y="186"/>
                  <a:pt x="369" y="187"/>
                  <a:pt x="370" y="186"/>
                </a:cubicBezTo>
                <a:cubicBezTo>
                  <a:pt x="369" y="186"/>
                  <a:pt x="369" y="186"/>
                  <a:pt x="369" y="186"/>
                </a:cubicBezTo>
                <a:close/>
                <a:moveTo>
                  <a:pt x="495" y="32"/>
                </a:moveTo>
                <a:cubicBezTo>
                  <a:pt x="495" y="33"/>
                  <a:pt x="496" y="33"/>
                  <a:pt x="496" y="33"/>
                </a:cubicBezTo>
                <a:cubicBezTo>
                  <a:pt x="496" y="32"/>
                  <a:pt x="495" y="32"/>
                  <a:pt x="495" y="32"/>
                </a:cubicBezTo>
                <a:close/>
                <a:moveTo>
                  <a:pt x="510" y="10"/>
                </a:moveTo>
                <a:cubicBezTo>
                  <a:pt x="509" y="10"/>
                  <a:pt x="508" y="10"/>
                  <a:pt x="507" y="10"/>
                </a:cubicBezTo>
                <a:cubicBezTo>
                  <a:pt x="506" y="10"/>
                  <a:pt x="506" y="10"/>
                  <a:pt x="506" y="11"/>
                </a:cubicBezTo>
                <a:cubicBezTo>
                  <a:pt x="505" y="10"/>
                  <a:pt x="505" y="10"/>
                  <a:pt x="505" y="10"/>
                </a:cubicBezTo>
                <a:cubicBezTo>
                  <a:pt x="506" y="12"/>
                  <a:pt x="508" y="11"/>
                  <a:pt x="510" y="11"/>
                </a:cubicBezTo>
                <a:cubicBezTo>
                  <a:pt x="511" y="11"/>
                  <a:pt x="513" y="10"/>
                  <a:pt x="514" y="11"/>
                </a:cubicBezTo>
                <a:cubicBezTo>
                  <a:pt x="514" y="10"/>
                  <a:pt x="514" y="10"/>
                  <a:pt x="514" y="10"/>
                </a:cubicBezTo>
                <a:cubicBezTo>
                  <a:pt x="513" y="10"/>
                  <a:pt x="511" y="9"/>
                  <a:pt x="510" y="10"/>
                </a:cubicBezTo>
                <a:close/>
                <a:moveTo>
                  <a:pt x="370" y="184"/>
                </a:moveTo>
                <a:cubicBezTo>
                  <a:pt x="370" y="184"/>
                  <a:pt x="370" y="184"/>
                  <a:pt x="370" y="184"/>
                </a:cubicBezTo>
                <a:cubicBezTo>
                  <a:pt x="370" y="184"/>
                  <a:pt x="370" y="184"/>
                  <a:pt x="370" y="185"/>
                </a:cubicBezTo>
                <a:cubicBezTo>
                  <a:pt x="370" y="184"/>
                  <a:pt x="371" y="184"/>
                  <a:pt x="371" y="184"/>
                </a:cubicBezTo>
                <a:cubicBezTo>
                  <a:pt x="371" y="184"/>
                  <a:pt x="370" y="184"/>
                  <a:pt x="370" y="184"/>
                </a:cubicBezTo>
                <a:close/>
                <a:moveTo>
                  <a:pt x="384" y="168"/>
                </a:moveTo>
                <a:cubicBezTo>
                  <a:pt x="383" y="168"/>
                  <a:pt x="384" y="169"/>
                  <a:pt x="384" y="168"/>
                </a:cubicBezTo>
                <a:close/>
                <a:moveTo>
                  <a:pt x="368" y="186"/>
                </a:moveTo>
                <a:cubicBezTo>
                  <a:pt x="368" y="186"/>
                  <a:pt x="368" y="187"/>
                  <a:pt x="368" y="186"/>
                </a:cubicBezTo>
                <a:close/>
                <a:moveTo>
                  <a:pt x="498" y="27"/>
                </a:moveTo>
                <a:cubicBezTo>
                  <a:pt x="499" y="27"/>
                  <a:pt x="499" y="27"/>
                  <a:pt x="499" y="27"/>
                </a:cubicBezTo>
                <a:cubicBezTo>
                  <a:pt x="499" y="26"/>
                  <a:pt x="499" y="27"/>
                  <a:pt x="498" y="27"/>
                </a:cubicBezTo>
                <a:close/>
                <a:moveTo>
                  <a:pt x="369" y="184"/>
                </a:moveTo>
                <a:cubicBezTo>
                  <a:pt x="368" y="184"/>
                  <a:pt x="369" y="185"/>
                  <a:pt x="369" y="184"/>
                </a:cubicBezTo>
                <a:close/>
                <a:moveTo>
                  <a:pt x="494" y="33"/>
                </a:moveTo>
                <a:cubicBezTo>
                  <a:pt x="493" y="32"/>
                  <a:pt x="494" y="33"/>
                  <a:pt x="494" y="33"/>
                </a:cubicBezTo>
                <a:close/>
                <a:moveTo>
                  <a:pt x="368" y="185"/>
                </a:moveTo>
                <a:cubicBezTo>
                  <a:pt x="368" y="184"/>
                  <a:pt x="368" y="185"/>
                  <a:pt x="368" y="185"/>
                </a:cubicBezTo>
                <a:close/>
                <a:moveTo>
                  <a:pt x="493" y="33"/>
                </a:moveTo>
                <a:cubicBezTo>
                  <a:pt x="493" y="33"/>
                  <a:pt x="493" y="33"/>
                  <a:pt x="493" y="33"/>
                </a:cubicBezTo>
                <a:cubicBezTo>
                  <a:pt x="493" y="33"/>
                  <a:pt x="493" y="33"/>
                  <a:pt x="493" y="33"/>
                </a:cubicBezTo>
                <a:cubicBezTo>
                  <a:pt x="493" y="33"/>
                  <a:pt x="493" y="33"/>
                  <a:pt x="493" y="33"/>
                </a:cubicBezTo>
                <a:cubicBezTo>
                  <a:pt x="493" y="33"/>
                  <a:pt x="493" y="33"/>
                  <a:pt x="493" y="33"/>
                </a:cubicBezTo>
                <a:close/>
                <a:moveTo>
                  <a:pt x="497" y="27"/>
                </a:moveTo>
                <a:cubicBezTo>
                  <a:pt x="497" y="26"/>
                  <a:pt x="498" y="27"/>
                  <a:pt x="498" y="27"/>
                </a:cubicBezTo>
                <a:cubicBezTo>
                  <a:pt x="498" y="26"/>
                  <a:pt x="497" y="26"/>
                  <a:pt x="497" y="27"/>
                </a:cubicBezTo>
                <a:close/>
                <a:moveTo>
                  <a:pt x="496" y="29"/>
                </a:moveTo>
                <a:cubicBezTo>
                  <a:pt x="496" y="29"/>
                  <a:pt x="496" y="29"/>
                  <a:pt x="496" y="29"/>
                </a:cubicBezTo>
                <a:close/>
                <a:moveTo>
                  <a:pt x="368" y="183"/>
                </a:moveTo>
                <a:cubicBezTo>
                  <a:pt x="368" y="183"/>
                  <a:pt x="368" y="183"/>
                  <a:pt x="368" y="183"/>
                </a:cubicBezTo>
                <a:cubicBezTo>
                  <a:pt x="368" y="184"/>
                  <a:pt x="368" y="184"/>
                  <a:pt x="369" y="183"/>
                </a:cubicBezTo>
                <a:cubicBezTo>
                  <a:pt x="369" y="183"/>
                  <a:pt x="368" y="183"/>
                  <a:pt x="368" y="183"/>
                </a:cubicBezTo>
                <a:close/>
                <a:moveTo>
                  <a:pt x="504" y="16"/>
                </a:moveTo>
                <a:cubicBezTo>
                  <a:pt x="504" y="17"/>
                  <a:pt x="505" y="17"/>
                  <a:pt x="505" y="17"/>
                </a:cubicBezTo>
                <a:cubicBezTo>
                  <a:pt x="505" y="16"/>
                  <a:pt x="506" y="16"/>
                  <a:pt x="506" y="16"/>
                </a:cubicBezTo>
                <a:cubicBezTo>
                  <a:pt x="505" y="16"/>
                  <a:pt x="504" y="16"/>
                  <a:pt x="504" y="16"/>
                </a:cubicBezTo>
                <a:close/>
                <a:moveTo>
                  <a:pt x="491" y="32"/>
                </a:moveTo>
                <a:cubicBezTo>
                  <a:pt x="491" y="33"/>
                  <a:pt x="491" y="32"/>
                  <a:pt x="490" y="33"/>
                </a:cubicBezTo>
                <a:cubicBezTo>
                  <a:pt x="491" y="33"/>
                  <a:pt x="492" y="33"/>
                  <a:pt x="491" y="32"/>
                </a:cubicBezTo>
                <a:close/>
                <a:moveTo>
                  <a:pt x="511" y="5"/>
                </a:moveTo>
                <a:cubicBezTo>
                  <a:pt x="510" y="5"/>
                  <a:pt x="509" y="6"/>
                  <a:pt x="508" y="5"/>
                </a:cubicBezTo>
                <a:cubicBezTo>
                  <a:pt x="508" y="5"/>
                  <a:pt x="507" y="5"/>
                  <a:pt x="507" y="6"/>
                </a:cubicBezTo>
                <a:cubicBezTo>
                  <a:pt x="507" y="6"/>
                  <a:pt x="507" y="6"/>
                  <a:pt x="507" y="7"/>
                </a:cubicBezTo>
                <a:cubicBezTo>
                  <a:pt x="508" y="6"/>
                  <a:pt x="509" y="6"/>
                  <a:pt x="509" y="6"/>
                </a:cubicBezTo>
                <a:cubicBezTo>
                  <a:pt x="510" y="6"/>
                  <a:pt x="512" y="6"/>
                  <a:pt x="513" y="6"/>
                </a:cubicBezTo>
                <a:cubicBezTo>
                  <a:pt x="513" y="5"/>
                  <a:pt x="512" y="6"/>
                  <a:pt x="511" y="5"/>
                </a:cubicBezTo>
                <a:close/>
                <a:moveTo>
                  <a:pt x="367" y="183"/>
                </a:moveTo>
                <a:cubicBezTo>
                  <a:pt x="367" y="183"/>
                  <a:pt x="367" y="183"/>
                  <a:pt x="367" y="183"/>
                </a:cubicBezTo>
                <a:close/>
                <a:moveTo>
                  <a:pt x="505" y="14"/>
                </a:moveTo>
                <a:cubicBezTo>
                  <a:pt x="505" y="14"/>
                  <a:pt x="506" y="14"/>
                  <a:pt x="506" y="14"/>
                </a:cubicBezTo>
                <a:cubicBezTo>
                  <a:pt x="506" y="14"/>
                  <a:pt x="506" y="14"/>
                  <a:pt x="506" y="14"/>
                </a:cubicBezTo>
                <a:cubicBezTo>
                  <a:pt x="506" y="13"/>
                  <a:pt x="506" y="13"/>
                  <a:pt x="505" y="14"/>
                </a:cubicBezTo>
                <a:close/>
                <a:moveTo>
                  <a:pt x="503" y="17"/>
                </a:moveTo>
                <a:cubicBezTo>
                  <a:pt x="503" y="16"/>
                  <a:pt x="503" y="18"/>
                  <a:pt x="503" y="17"/>
                </a:cubicBezTo>
                <a:close/>
                <a:moveTo>
                  <a:pt x="363" y="183"/>
                </a:moveTo>
                <a:cubicBezTo>
                  <a:pt x="364" y="184"/>
                  <a:pt x="365" y="184"/>
                  <a:pt x="365" y="183"/>
                </a:cubicBezTo>
                <a:cubicBezTo>
                  <a:pt x="365" y="183"/>
                  <a:pt x="365" y="183"/>
                  <a:pt x="365" y="183"/>
                </a:cubicBezTo>
                <a:cubicBezTo>
                  <a:pt x="365" y="183"/>
                  <a:pt x="365" y="183"/>
                  <a:pt x="365" y="183"/>
                </a:cubicBezTo>
                <a:cubicBezTo>
                  <a:pt x="365" y="183"/>
                  <a:pt x="365" y="183"/>
                  <a:pt x="364" y="183"/>
                </a:cubicBezTo>
                <a:cubicBezTo>
                  <a:pt x="364" y="183"/>
                  <a:pt x="364" y="183"/>
                  <a:pt x="365" y="183"/>
                </a:cubicBezTo>
                <a:cubicBezTo>
                  <a:pt x="364" y="183"/>
                  <a:pt x="364" y="183"/>
                  <a:pt x="363" y="183"/>
                </a:cubicBezTo>
                <a:close/>
                <a:moveTo>
                  <a:pt x="501" y="17"/>
                </a:moveTo>
                <a:cubicBezTo>
                  <a:pt x="501" y="17"/>
                  <a:pt x="502" y="18"/>
                  <a:pt x="502" y="17"/>
                </a:cubicBezTo>
                <a:cubicBezTo>
                  <a:pt x="502" y="17"/>
                  <a:pt x="501" y="17"/>
                  <a:pt x="501" y="17"/>
                </a:cubicBezTo>
                <a:close/>
                <a:moveTo>
                  <a:pt x="488" y="32"/>
                </a:moveTo>
                <a:cubicBezTo>
                  <a:pt x="488" y="33"/>
                  <a:pt x="489" y="33"/>
                  <a:pt x="489" y="33"/>
                </a:cubicBezTo>
                <a:cubicBezTo>
                  <a:pt x="489" y="32"/>
                  <a:pt x="488" y="32"/>
                  <a:pt x="488" y="32"/>
                </a:cubicBezTo>
                <a:close/>
                <a:moveTo>
                  <a:pt x="504" y="13"/>
                </a:moveTo>
                <a:cubicBezTo>
                  <a:pt x="504" y="13"/>
                  <a:pt x="505" y="14"/>
                  <a:pt x="504" y="13"/>
                </a:cubicBezTo>
                <a:close/>
                <a:moveTo>
                  <a:pt x="491" y="28"/>
                </a:moveTo>
                <a:cubicBezTo>
                  <a:pt x="491" y="28"/>
                  <a:pt x="492" y="28"/>
                  <a:pt x="492" y="28"/>
                </a:cubicBezTo>
                <a:cubicBezTo>
                  <a:pt x="491" y="28"/>
                  <a:pt x="491" y="28"/>
                  <a:pt x="491" y="28"/>
                </a:cubicBezTo>
                <a:close/>
                <a:moveTo>
                  <a:pt x="502" y="10"/>
                </a:moveTo>
                <a:cubicBezTo>
                  <a:pt x="502" y="11"/>
                  <a:pt x="504" y="11"/>
                  <a:pt x="505" y="11"/>
                </a:cubicBezTo>
                <a:cubicBezTo>
                  <a:pt x="504" y="10"/>
                  <a:pt x="503" y="10"/>
                  <a:pt x="502" y="10"/>
                </a:cubicBezTo>
                <a:close/>
                <a:moveTo>
                  <a:pt x="361" y="183"/>
                </a:moveTo>
                <a:cubicBezTo>
                  <a:pt x="361" y="183"/>
                  <a:pt x="361" y="183"/>
                  <a:pt x="361" y="184"/>
                </a:cubicBezTo>
                <a:cubicBezTo>
                  <a:pt x="361" y="183"/>
                  <a:pt x="362" y="184"/>
                  <a:pt x="362" y="183"/>
                </a:cubicBezTo>
                <a:cubicBezTo>
                  <a:pt x="362" y="183"/>
                  <a:pt x="361" y="183"/>
                  <a:pt x="361" y="183"/>
                </a:cubicBezTo>
                <a:close/>
                <a:moveTo>
                  <a:pt x="497" y="16"/>
                </a:moveTo>
                <a:cubicBezTo>
                  <a:pt x="497" y="16"/>
                  <a:pt x="497" y="17"/>
                  <a:pt x="498" y="17"/>
                </a:cubicBezTo>
                <a:cubicBezTo>
                  <a:pt x="498" y="17"/>
                  <a:pt x="497" y="16"/>
                  <a:pt x="497" y="16"/>
                </a:cubicBezTo>
                <a:close/>
                <a:moveTo>
                  <a:pt x="487" y="28"/>
                </a:moveTo>
                <a:cubicBezTo>
                  <a:pt x="487" y="29"/>
                  <a:pt x="487" y="28"/>
                  <a:pt x="487" y="29"/>
                </a:cubicBezTo>
                <a:cubicBezTo>
                  <a:pt x="487" y="29"/>
                  <a:pt x="487" y="29"/>
                  <a:pt x="487" y="29"/>
                </a:cubicBezTo>
                <a:cubicBezTo>
                  <a:pt x="487" y="29"/>
                  <a:pt x="487" y="28"/>
                  <a:pt x="487" y="28"/>
                </a:cubicBezTo>
                <a:close/>
                <a:moveTo>
                  <a:pt x="360" y="183"/>
                </a:moveTo>
                <a:cubicBezTo>
                  <a:pt x="359" y="183"/>
                  <a:pt x="360" y="183"/>
                  <a:pt x="360" y="183"/>
                </a:cubicBezTo>
                <a:close/>
                <a:moveTo>
                  <a:pt x="497" y="17"/>
                </a:moveTo>
                <a:cubicBezTo>
                  <a:pt x="496" y="16"/>
                  <a:pt x="497" y="17"/>
                  <a:pt x="497" y="17"/>
                </a:cubicBezTo>
                <a:close/>
                <a:moveTo>
                  <a:pt x="486" y="29"/>
                </a:moveTo>
                <a:cubicBezTo>
                  <a:pt x="486" y="29"/>
                  <a:pt x="487" y="29"/>
                  <a:pt x="486" y="29"/>
                </a:cubicBezTo>
                <a:close/>
                <a:moveTo>
                  <a:pt x="500" y="11"/>
                </a:moveTo>
                <a:cubicBezTo>
                  <a:pt x="501" y="11"/>
                  <a:pt x="501" y="11"/>
                  <a:pt x="501" y="10"/>
                </a:cubicBezTo>
                <a:cubicBezTo>
                  <a:pt x="501" y="10"/>
                  <a:pt x="500" y="10"/>
                  <a:pt x="500" y="11"/>
                </a:cubicBezTo>
                <a:close/>
                <a:moveTo>
                  <a:pt x="503" y="5"/>
                </a:moveTo>
                <a:cubicBezTo>
                  <a:pt x="503" y="5"/>
                  <a:pt x="503" y="5"/>
                  <a:pt x="503" y="5"/>
                </a:cubicBezTo>
                <a:cubicBezTo>
                  <a:pt x="503" y="6"/>
                  <a:pt x="502" y="6"/>
                  <a:pt x="502" y="6"/>
                </a:cubicBezTo>
                <a:cubicBezTo>
                  <a:pt x="503" y="6"/>
                  <a:pt x="503" y="7"/>
                  <a:pt x="504" y="7"/>
                </a:cubicBezTo>
                <a:cubicBezTo>
                  <a:pt x="503" y="6"/>
                  <a:pt x="504" y="6"/>
                  <a:pt x="503" y="5"/>
                </a:cubicBezTo>
                <a:close/>
                <a:moveTo>
                  <a:pt x="356" y="184"/>
                </a:moveTo>
                <a:cubicBezTo>
                  <a:pt x="357" y="184"/>
                  <a:pt x="357" y="184"/>
                  <a:pt x="358" y="184"/>
                </a:cubicBezTo>
                <a:cubicBezTo>
                  <a:pt x="358" y="183"/>
                  <a:pt x="356" y="184"/>
                  <a:pt x="356" y="184"/>
                </a:cubicBezTo>
                <a:close/>
                <a:moveTo>
                  <a:pt x="479" y="36"/>
                </a:moveTo>
                <a:cubicBezTo>
                  <a:pt x="479" y="35"/>
                  <a:pt x="480" y="36"/>
                  <a:pt x="479" y="36"/>
                </a:cubicBezTo>
                <a:close/>
                <a:moveTo>
                  <a:pt x="499" y="10"/>
                </a:moveTo>
                <a:cubicBezTo>
                  <a:pt x="499" y="11"/>
                  <a:pt x="498" y="10"/>
                  <a:pt x="498" y="10"/>
                </a:cubicBezTo>
                <a:cubicBezTo>
                  <a:pt x="498" y="11"/>
                  <a:pt x="500" y="11"/>
                  <a:pt x="500" y="11"/>
                </a:cubicBezTo>
                <a:cubicBezTo>
                  <a:pt x="500" y="11"/>
                  <a:pt x="499" y="10"/>
                  <a:pt x="499" y="10"/>
                </a:cubicBezTo>
                <a:close/>
                <a:moveTo>
                  <a:pt x="485" y="28"/>
                </a:moveTo>
                <a:cubicBezTo>
                  <a:pt x="485" y="29"/>
                  <a:pt x="485" y="28"/>
                  <a:pt x="485" y="28"/>
                </a:cubicBezTo>
                <a:close/>
                <a:moveTo>
                  <a:pt x="497" y="14"/>
                </a:moveTo>
                <a:cubicBezTo>
                  <a:pt x="497" y="14"/>
                  <a:pt x="497" y="13"/>
                  <a:pt x="497" y="14"/>
                </a:cubicBezTo>
                <a:close/>
                <a:moveTo>
                  <a:pt x="497" y="14"/>
                </a:moveTo>
                <a:cubicBezTo>
                  <a:pt x="496" y="13"/>
                  <a:pt x="496" y="14"/>
                  <a:pt x="497" y="14"/>
                </a:cubicBezTo>
                <a:close/>
                <a:moveTo>
                  <a:pt x="480" y="33"/>
                </a:moveTo>
                <a:cubicBezTo>
                  <a:pt x="480" y="33"/>
                  <a:pt x="479" y="33"/>
                  <a:pt x="480" y="33"/>
                </a:cubicBezTo>
                <a:close/>
                <a:moveTo>
                  <a:pt x="354" y="184"/>
                </a:moveTo>
                <a:cubicBezTo>
                  <a:pt x="354" y="184"/>
                  <a:pt x="355" y="184"/>
                  <a:pt x="355" y="184"/>
                </a:cubicBezTo>
                <a:cubicBezTo>
                  <a:pt x="355" y="183"/>
                  <a:pt x="354" y="184"/>
                  <a:pt x="354" y="184"/>
                </a:cubicBezTo>
                <a:close/>
                <a:moveTo>
                  <a:pt x="498" y="5"/>
                </a:moveTo>
                <a:cubicBezTo>
                  <a:pt x="497" y="5"/>
                  <a:pt x="497" y="6"/>
                  <a:pt x="496" y="6"/>
                </a:cubicBezTo>
                <a:cubicBezTo>
                  <a:pt x="495" y="5"/>
                  <a:pt x="493" y="5"/>
                  <a:pt x="492" y="5"/>
                </a:cubicBezTo>
                <a:cubicBezTo>
                  <a:pt x="492" y="6"/>
                  <a:pt x="492" y="6"/>
                  <a:pt x="493" y="7"/>
                </a:cubicBezTo>
                <a:cubicBezTo>
                  <a:pt x="494" y="6"/>
                  <a:pt x="496" y="7"/>
                  <a:pt x="498" y="6"/>
                </a:cubicBezTo>
                <a:cubicBezTo>
                  <a:pt x="499" y="7"/>
                  <a:pt x="500" y="7"/>
                  <a:pt x="500" y="6"/>
                </a:cubicBezTo>
                <a:cubicBezTo>
                  <a:pt x="500" y="6"/>
                  <a:pt x="498" y="6"/>
                  <a:pt x="498" y="5"/>
                </a:cubicBezTo>
                <a:close/>
                <a:moveTo>
                  <a:pt x="479" y="32"/>
                </a:moveTo>
                <a:cubicBezTo>
                  <a:pt x="478" y="32"/>
                  <a:pt x="479" y="33"/>
                  <a:pt x="479" y="32"/>
                </a:cubicBezTo>
                <a:close/>
                <a:moveTo>
                  <a:pt x="496" y="11"/>
                </a:moveTo>
                <a:cubicBezTo>
                  <a:pt x="496" y="11"/>
                  <a:pt x="496" y="11"/>
                  <a:pt x="496" y="11"/>
                </a:cubicBezTo>
                <a:cubicBezTo>
                  <a:pt x="496" y="11"/>
                  <a:pt x="496" y="11"/>
                  <a:pt x="496" y="11"/>
                </a:cubicBezTo>
                <a:close/>
                <a:moveTo>
                  <a:pt x="491" y="16"/>
                </a:moveTo>
                <a:cubicBezTo>
                  <a:pt x="491" y="16"/>
                  <a:pt x="491" y="16"/>
                  <a:pt x="491" y="17"/>
                </a:cubicBezTo>
                <a:cubicBezTo>
                  <a:pt x="491" y="17"/>
                  <a:pt x="490" y="17"/>
                  <a:pt x="491" y="17"/>
                </a:cubicBezTo>
                <a:cubicBezTo>
                  <a:pt x="491" y="17"/>
                  <a:pt x="491" y="17"/>
                  <a:pt x="492" y="17"/>
                </a:cubicBezTo>
                <a:cubicBezTo>
                  <a:pt x="492" y="17"/>
                  <a:pt x="491" y="17"/>
                  <a:pt x="491" y="16"/>
                </a:cubicBezTo>
                <a:close/>
                <a:moveTo>
                  <a:pt x="353" y="184"/>
                </a:moveTo>
                <a:cubicBezTo>
                  <a:pt x="353" y="184"/>
                  <a:pt x="354" y="184"/>
                  <a:pt x="354" y="184"/>
                </a:cubicBezTo>
                <a:cubicBezTo>
                  <a:pt x="353" y="184"/>
                  <a:pt x="353" y="183"/>
                  <a:pt x="353" y="184"/>
                </a:cubicBezTo>
                <a:close/>
                <a:moveTo>
                  <a:pt x="495" y="10"/>
                </a:moveTo>
                <a:cubicBezTo>
                  <a:pt x="494" y="11"/>
                  <a:pt x="495" y="11"/>
                  <a:pt x="495" y="11"/>
                </a:cubicBezTo>
                <a:cubicBezTo>
                  <a:pt x="496" y="11"/>
                  <a:pt x="495" y="10"/>
                  <a:pt x="495" y="10"/>
                </a:cubicBezTo>
                <a:close/>
                <a:moveTo>
                  <a:pt x="486" y="21"/>
                </a:moveTo>
                <a:cubicBezTo>
                  <a:pt x="486" y="21"/>
                  <a:pt x="487" y="21"/>
                  <a:pt x="486" y="21"/>
                </a:cubicBezTo>
                <a:close/>
                <a:moveTo>
                  <a:pt x="352" y="184"/>
                </a:moveTo>
                <a:cubicBezTo>
                  <a:pt x="352" y="184"/>
                  <a:pt x="352" y="184"/>
                  <a:pt x="352" y="184"/>
                </a:cubicBezTo>
                <a:cubicBezTo>
                  <a:pt x="352" y="184"/>
                  <a:pt x="352" y="184"/>
                  <a:pt x="352" y="184"/>
                </a:cubicBezTo>
                <a:close/>
                <a:moveTo>
                  <a:pt x="488" y="19"/>
                </a:moveTo>
                <a:cubicBezTo>
                  <a:pt x="488" y="18"/>
                  <a:pt x="488" y="20"/>
                  <a:pt x="488" y="19"/>
                </a:cubicBezTo>
                <a:close/>
                <a:moveTo>
                  <a:pt x="478" y="28"/>
                </a:moveTo>
                <a:cubicBezTo>
                  <a:pt x="478" y="29"/>
                  <a:pt x="478" y="29"/>
                  <a:pt x="479" y="29"/>
                </a:cubicBezTo>
                <a:cubicBezTo>
                  <a:pt x="479" y="29"/>
                  <a:pt x="479" y="30"/>
                  <a:pt x="480" y="29"/>
                </a:cubicBezTo>
                <a:cubicBezTo>
                  <a:pt x="479" y="28"/>
                  <a:pt x="479" y="29"/>
                  <a:pt x="478" y="28"/>
                </a:cubicBezTo>
                <a:close/>
                <a:moveTo>
                  <a:pt x="477" y="32"/>
                </a:moveTo>
                <a:cubicBezTo>
                  <a:pt x="476" y="32"/>
                  <a:pt x="476" y="33"/>
                  <a:pt x="477" y="32"/>
                </a:cubicBezTo>
                <a:close/>
                <a:moveTo>
                  <a:pt x="352" y="184"/>
                </a:moveTo>
                <a:cubicBezTo>
                  <a:pt x="352" y="184"/>
                  <a:pt x="352" y="184"/>
                  <a:pt x="352" y="184"/>
                </a:cubicBezTo>
                <a:cubicBezTo>
                  <a:pt x="352" y="184"/>
                  <a:pt x="352" y="184"/>
                  <a:pt x="352" y="184"/>
                </a:cubicBezTo>
                <a:close/>
                <a:moveTo>
                  <a:pt x="494" y="10"/>
                </a:moveTo>
                <a:cubicBezTo>
                  <a:pt x="494" y="10"/>
                  <a:pt x="494" y="10"/>
                  <a:pt x="494" y="10"/>
                </a:cubicBezTo>
                <a:close/>
                <a:moveTo>
                  <a:pt x="351" y="184"/>
                </a:moveTo>
                <a:cubicBezTo>
                  <a:pt x="351" y="184"/>
                  <a:pt x="351" y="184"/>
                  <a:pt x="352" y="184"/>
                </a:cubicBezTo>
                <a:cubicBezTo>
                  <a:pt x="351" y="183"/>
                  <a:pt x="351" y="183"/>
                  <a:pt x="351" y="184"/>
                </a:cubicBezTo>
                <a:close/>
                <a:moveTo>
                  <a:pt x="494" y="11"/>
                </a:moveTo>
                <a:cubicBezTo>
                  <a:pt x="494" y="11"/>
                  <a:pt x="494" y="11"/>
                  <a:pt x="493" y="11"/>
                </a:cubicBezTo>
                <a:cubicBezTo>
                  <a:pt x="494" y="11"/>
                  <a:pt x="494" y="11"/>
                  <a:pt x="494" y="11"/>
                </a:cubicBezTo>
                <a:cubicBezTo>
                  <a:pt x="494" y="11"/>
                  <a:pt x="494" y="11"/>
                  <a:pt x="494" y="11"/>
                </a:cubicBezTo>
                <a:cubicBezTo>
                  <a:pt x="494" y="11"/>
                  <a:pt x="494" y="11"/>
                  <a:pt x="494" y="11"/>
                </a:cubicBezTo>
                <a:close/>
                <a:moveTo>
                  <a:pt x="488" y="10"/>
                </a:moveTo>
                <a:cubicBezTo>
                  <a:pt x="488" y="11"/>
                  <a:pt x="488" y="11"/>
                  <a:pt x="489" y="11"/>
                </a:cubicBezTo>
                <a:cubicBezTo>
                  <a:pt x="490" y="10"/>
                  <a:pt x="492" y="12"/>
                  <a:pt x="493" y="11"/>
                </a:cubicBezTo>
                <a:cubicBezTo>
                  <a:pt x="491" y="11"/>
                  <a:pt x="490" y="10"/>
                  <a:pt x="488" y="10"/>
                </a:cubicBezTo>
                <a:close/>
                <a:moveTo>
                  <a:pt x="358" y="174"/>
                </a:moveTo>
                <a:cubicBezTo>
                  <a:pt x="358" y="174"/>
                  <a:pt x="357" y="174"/>
                  <a:pt x="358" y="174"/>
                </a:cubicBezTo>
                <a:cubicBezTo>
                  <a:pt x="358" y="174"/>
                  <a:pt x="358" y="174"/>
                  <a:pt x="358" y="174"/>
                </a:cubicBezTo>
                <a:cubicBezTo>
                  <a:pt x="358" y="174"/>
                  <a:pt x="358" y="174"/>
                  <a:pt x="358" y="174"/>
                </a:cubicBezTo>
                <a:close/>
                <a:moveTo>
                  <a:pt x="350" y="184"/>
                </a:moveTo>
                <a:cubicBezTo>
                  <a:pt x="350" y="184"/>
                  <a:pt x="350" y="184"/>
                  <a:pt x="350" y="184"/>
                </a:cubicBezTo>
                <a:close/>
                <a:moveTo>
                  <a:pt x="483" y="19"/>
                </a:moveTo>
                <a:cubicBezTo>
                  <a:pt x="484" y="20"/>
                  <a:pt x="484" y="19"/>
                  <a:pt x="485" y="19"/>
                </a:cubicBezTo>
                <a:cubicBezTo>
                  <a:pt x="484" y="19"/>
                  <a:pt x="484" y="19"/>
                  <a:pt x="483" y="19"/>
                </a:cubicBezTo>
                <a:close/>
                <a:moveTo>
                  <a:pt x="348" y="184"/>
                </a:moveTo>
                <a:cubicBezTo>
                  <a:pt x="348" y="184"/>
                  <a:pt x="348" y="184"/>
                  <a:pt x="348" y="184"/>
                </a:cubicBezTo>
                <a:cubicBezTo>
                  <a:pt x="348" y="184"/>
                  <a:pt x="348" y="184"/>
                  <a:pt x="348" y="184"/>
                </a:cubicBezTo>
                <a:close/>
                <a:moveTo>
                  <a:pt x="482" y="21"/>
                </a:moveTo>
                <a:cubicBezTo>
                  <a:pt x="482" y="21"/>
                  <a:pt x="482" y="21"/>
                  <a:pt x="482" y="21"/>
                </a:cubicBezTo>
                <a:cubicBezTo>
                  <a:pt x="482" y="21"/>
                  <a:pt x="482" y="21"/>
                  <a:pt x="482" y="21"/>
                </a:cubicBezTo>
                <a:cubicBezTo>
                  <a:pt x="482" y="21"/>
                  <a:pt x="482" y="21"/>
                  <a:pt x="482" y="21"/>
                </a:cubicBezTo>
                <a:cubicBezTo>
                  <a:pt x="482" y="21"/>
                  <a:pt x="482" y="21"/>
                  <a:pt x="482" y="21"/>
                </a:cubicBezTo>
                <a:close/>
                <a:moveTo>
                  <a:pt x="347" y="184"/>
                </a:moveTo>
                <a:cubicBezTo>
                  <a:pt x="347" y="183"/>
                  <a:pt x="348" y="184"/>
                  <a:pt x="347" y="184"/>
                </a:cubicBezTo>
                <a:close/>
                <a:moveTo>
                  <a:pt x="487" y="14"/>
                </a:moveTo>
                <a:cubicBezTo>
                  <a:pt x="486" y="13"/>
                  <a:pt x="487" y="14"/>
                  <a:pt x="487" y="14"/>
                </a:cubicBezTo>
                <a:close/>
                <a:moveTo>
                  <a:pt x="481" y="21"/>
                </a:moveTo>
                <a:cubicBezTo>
                  <a:pt x="480" y="21"/>
                  <a:pt x="481" y="21"/>
                  <a:pt x="481" y="21"/>
                </a:cubicBezTo>
                <a:close/>
                <a:moveTo>
                  <a:pt x="482" y="19"/>
                </a:moveTo>
                <a:cubicBezTo>
                  <a:pt x="483" y="19"/>
                  <a:pt x="482" y="19"/>
                  <a:pt x="482" y="19"/>
                </a:cubicBezTo>
                <a:close/>
                <a:moveTo>
                  <a:pt x="471" y="32"/>
                </a:moveTo>
                <a:cubicBezTo>
                  <a:pt x="472" y="32"/>
                  <a:pt x="471" y="32"/>
                  <a:pt x="471" y="32"/>
                </a:cubicBezTo>
                <a:close/>
                <a:moveTo>
                  <a:pt x="485" y="14"/>
                </a:moveTo>
                <a:cubicBezTo>
                  <a:pt x="486" y="15"/>
                  <a:pt x="486" y="14"/>
                  <a:pt x="487" y="14"/>
                </a:cubicBezTo>
                <a:cubicBezTo>
                  <a:pt x="486" y="14"/>
                  <a:pt x="486" y="14"/>
                  <a:pt x="485" y="14"/>
                </a:cubicBezTo>
                <a:close/>
                <a:moveTo>
                  <a:pt x="482" y="19"/>
                </a:moveTo>
                <a:cubicBezTo>
                  <a:pt x="482" y="19"/>
                  <a:pt x="482" y="19"/>
                  <a:pt x="482" y="19"/>
                </a:cubicBezTo>
                <a:close/>
                <a:moveTo>
                  <a:pt x="354" y="174"/>
                </a:moveTo>
                <a:cubicBezTo>
                  <a:pt x="354" y="174"/>
                  <a:pt x="354" y="174"/>
                  <a:pt x="353" y="174"/>
                </a:cubicBezTo>
                <a:cubicBezTo>
                  <a:pt x="354" y="174"/>
                  <a:pt x="354" y="174"/>
                  <a:pt x="354" y="174"/>
                </a:cubicBezTo>
                <a:cubicBezTo>
                  <a:pt x="354" y="174"/>
                  <a:pt x="354" y="174"/>
                  <a:pt x="354" y="174"/>
                </a:cubicBezTo>
                <a:cubicBezTo>
                  <a:pt x="354" y="174"/>
                  <a:pt x="354" y="174"/>
                  <a:pt x="354" y="174"/>
                </a:cubicBezTo>
                <a:close/>
                <a:moveTo>
                  <a:pt x="481" y="18"/>
                </a:moveTo>
                <a:cubicBezTo>
                  <a:pt x="480" y="19"/>
                  <a:pt x="481" y="20"/>
                  <a:pt x="481" y="19"/>
                </a:cubicBezTo>
                <a:cubicBezTo>
                  <a:pt x="481" y="19"/>
                  <a:pt x="482" y="19"/>
                  <a:pt x="482" y="19"/>
                </a:cubicBezTo>
                <a:cubicBezTo>
                  <a:pt x="481" y="19"/>
                  <a:pt x="481" y="19"/>
                  <a:pt x="481" y="18"/>
                </a:cubicBezTo>
                <a:close/>
                <a:moveTo>
                  <a:pt x="480" y="21"/>
                </a:moveTo>
                <a:cubicBezTo>
                  <a:pt x="479" y="20"/>
                  <a:pt x="481" y="21"/>
                  <a:pt x="480" y="21"/>
                </a:cubicBezTo>
                <a:close/>
                <a:moveTo>
                  <a:pt x="473" y="29"/>
                </a:moveTo>
                <a:cubicBezTo>
                  <a:pt x="472" y="28"/>
                  <a:pt x="472" y="30"/>
                  <a:pt x="473" y="29"/>
                </a:cubicBezTo>
                <a:close/>
                <a:moveTo>
                  <a:pt x="488" y="10"/>
                </a:moveTo>
                <a:cubicBezTo>
                  <a:pt x="487" y="10"/>
                  <a:pt x="488" y="11"/>
                  <a:pt x="488" y="10"/>
                </a:cubicBezTo>
                <a:close/>
                <a:moveTo>
                  <a:pt x="345" y="184"/>
                </a:moveTo>
                <a:cubicBezTo>
                  <a:pt x="345" y="184"/>
                  <a:pt x="345" y="184"/>
                  <a:pt x="345" y="184"/>
                </a:cubicBezTo>
                <a:close/>
                <a:moveTo>
                  <a:pt x="487" y="10"/>
                </a:moveTo>
                <a:cubicBezTo>
                  <a:pt x="485" y="11"/>
                  <a:pt x="484" y="9"/>
                  <a:pt x="482" y="11"/>
                </a:cubicBezTo>
                <a:cubicBezTo>
                  <a:pt x="483" y="11"/>
                  <a:pt x="483" y="11"/>
                  <a:pt x="483" y="11"/>
                </a:cubicBezTo>
                <a:cubicBezTo>
                  <a:pt x="484" y="10"/>
                  <a:pt x="486" y="12"/>
                  <a:pt x="487" y="11"/>
                </a:cubicBezTo>
                <a:cubicBezTo>
                  <a:pt x="487" y="11"/>
                  <a:pt x="487" y="10"/>
                  <a:pt x="487" y="10"/>
                </a:cubicBezTo>
                <a:close/>
                <a:moveTo>
                  <a:pt x="470" y="31"/>
                </a:moveTo>
                <a:cubicBezTo>
                  <a:pt x="469" y="32"/>
                  <a:pt x="469" y="32"/>
                  <a:pt x="468" y="32"/>
                </a:cubicBezTo>
                <a:cubicBezTo>
                  <a:pt x="469" y="33"/>
                  <a:pt x="469" y="33"/>
                  <a:pt x="469" y="33"/>
                </a:cubicBezTo>
                <a:cubicBezTo>
                  <a:pt x="469" y="32"/>
                  <a:pt x="470" y="33"/>
                  <a:pt x="470" y="32"/>
                </a:cubicBezTo>
                <a:cubicBezTo>
                  <a:pt x="469" y="32"/>
                  <a:pt x="470" y="32"/>
                  <a:pt x="470" y="31"/>
                </a:cubicBezTo>
                <a:close/>
                <a:moveTo>
                  <a:pt x="345" y="184"/>
                </a:moveTo>
                <a:cubicBezTo>
                  <a:pt x="344" y="183"/>
                  <a:pt x="344" y="184"/>
                  <a:pt x="345" y="184"/>
                </a:cubicBezTo>
                <a:close/>
                <a:moveTo>
                  <a:pt x="484" y="14"/>
                </a:moveTo>
                <a:cubicBezTo>
                  <a:pt x="484" y="14"/>
                  <a:pt x="484" y="14"/>
                  <a:pt x="484" y="14"/>
                </a:cubicBezTo>
                <a:cubicBezTo>
                  <a:pt x="484" y="14"/>
                  <a:pt x="484" y="14"/>
                  <a:pt x="485" y="14"/>
                </a:cubicBezTo>
                <a:cubicBezTo>
                  <a:pt x="484" y="14"/>
                  <a:pt x="484" y="14"/>
                  <a:pt x="484" y="14"/>
                </a:cubicBezTo>
                <a:close/>
                <a:moveTo>
                  <a:pt x="351" y="173"/>
                </a:moveTo>
                <a:cubicBezTo>
                  <a:pt x="352" y="174"/>
                  <a:pt x="352" y="174"/>
                  <a:pt x="352" y="174"/>
                </a:cubicBezTo>
                <a:cubicBezTo>
                  <a:pt x="352" y="173"/>
                  <a:pt x="352" y="173"/>
                  <a:pt x="351" y="173"/>
                </a:cubicBezTo>
                <a:close/>
                <a:moveTo>
                  <a:pt x="351" y="174"/>
                </a:moveTo>
                <a:cubicBezTo>
                  <a:pt x="351" y="174"/>
                  <a:pt x="352" y="175"/>
                  <a:pt x="351" y="174"/>
                </a:cubicBezTo>
                <a:close/>
                <a:moveTo>
                  <a:pt x="467" y="32"/>
                </a:moveTo>
                <a:cubicBezTo>
                  <a:pt x="468" y="32"/>
                  <a:pt x="468" y="32"/>
                  <a:pt x="468" y="32"/>
                </a:cubicBezTo>
                <a:cubicBezTo>
                  <a:pt x="468" y="32"/>
                  <a:pt x="467" y="32"/>
                  <a:pt x="467" y="32"/>
                </a:cubicBezTo>
                <a:close/>
                <a:moveTo>
                  <a:pt x="471" y="28"/>
                </a:moveTo>
                <a:cubicBezTo>
                  <a:pt x="471" y="28"/>
                  <a:pt x="471" y="28"/>
                  <a:pt x="471" y="28"/>
                </a:cubicBezTo>
                <a:close/>
                <a:moveTo>
                  <a:pt x="482" y="13"/>
                </a:moveTo>
                <a:cubicBezTo>
                  <a:pt x="482" y="13"/>
                  <a:pt x="482" y="13"/>
                  <a:pt x="482" y="13"/>
                </a:cubicBezTo>
                <a:close/>
                <a:moveTo>
                  <a:pt x="469" y="28"/>
                </a:moveTo>
                <a:cubicBezTo>
                  <a:pt x="468" y="28"/>
                  <a:pt x="469" y="29"/>
                  <a:pt x="469" y="29"/>
                </a:cubicBezTo>
                <a:cubicBezTo>
                  <a:pt x="469" y="28"/>
                  <a:pt x="469" y="28"/>
                  <a:pt x="469" y="28"/>
                </a:cubicBezTo>
                <a:close/>
                <a:moveTo>
                  <a:pt x="350" y="173"/>
                </a:moveTo>
                <a:cubicBezTo>
                  <a:pt x="349" y="173"/>
                  <a:pt x="350" y="174"/>
                  <a:pt x="350" y="173"/>
                </a:cubicBezTo>
                <a:close/>
                <a:moveTo>
                  <a:pt x="476" y="18"/>
                </a:moveTo>
                <a:cubicBezTo>
                  <a:pt x="476" y="19"/>
                  <a:pt x="476" y="19"/>
                  <a:pt x="476" y="19"/>
                </a:cubicBezTo>
                <a:cubicBezTo>
                  <a:pt x="476" y="20"/>
                  <a:pt x="476" y="19"/>
                  <a:pt x="476" y="19"/>
                </a:cubicBezTo>
                <a:cubicBezTo>
                  <a:pt x="476" y="19"/>
                  <a:pt x="476" y="19"/>
                  <a:pt x="476" y="18"/>
                </a:cubicBezTo>
                <a:close/>
                <a:moveTo>
                  <a:pt x="467" y="31"/>
                </a:moveTo>
                <a:cubicBezTo>
                  <a:pt x="467" y="31"/>
                  <a:pt x="467" y="31"/>
                  <a:pt x="467" y="31"/>
                </a:cubicBezTo>
                <a:cubicBezTo>
                  <a:pt x="467" y="31"/>
                  <a:pt x="467" y="31"/>
                  <a:pt x="467" y="31"/>
                </a:cubicBezTo>
                <a:close/>
                <a:moveTo>
                  <a:pt x="465" y="31"/>
                </a:moveTo>
                <a:cubicBezTo>
                  <a:pt x="465" y="31"/>
                  <a:pt x="465" y="32"/>
                  <a:pt x="465" y="32"/>
                </a:cubicBezTo>
                <a:cubicBezTo>
                  <a:pt x="465" y="32"/>
                  <a:pt x="465" y="32"/>
                  <a:pt x="465" y="32"/>
                </a:cubicBezTo>
                <a:cubicBezTo>
                  <a:pt x="465" y="32"/>
                  <a:pt x="466" y="31"/>
                  <a:pt x="465" y="31"/>
                </a:cubicBezTo>
                <a:close/>
                <a:moveTo>
                  <a:pt x="347" y="174"/>
                </a:moveTo>
                <a:cubicBezTo>
                  <a:pt x="347" y="174"/>
                  <a:pt x="348" y="175"/>
                  <a:pt x="348" y="174"/>
                </a:cubicBezTo>
                <a:cubicBezTo>
                  <a:pt x="348" y="173"/>
                  <a:pt x="347" y="173"/>
                  <a:pt x="347" y="174"/>
                </a:cubicBezTo>
                <a:close/>
                <a:moveTo>
                  <a:pt x="479" y="14"/>
                </a:moveTo>
                <a:cubicBezTo>
                  <a:pt x="480" y="14"/>
                  <a:pt x="480" y="14"/>
                  <a:pt x="480" y="14"/>
                </a:cubicBezTo>
                <a:cubicBezTo>
                  <a:pt x="480" y="13"/>
                  <a:pt x="480" y="14"/>
                  <a:pt x="479" y="14"/>
                </a:cubicBezTo>
                <a:close/>
                <a:moveTo>
                  <a:pt x="464" y="32"/>
                </a:moveTo>
                <a:cubicBezTo>
                  <a:pt x="464" y="33"/>
                  <a:pt x="464" y="33"/>
                  <a:pt x="465" y="32"/>
                </a:cubicBezTo>
                <a:cubicBezTo>
                  <a:pt x="464" y="32"/>
                  <a:pt x="464" y="32"/>
                  <a:pt x="464" y="32"/>
                </a:cubicBezTo>
                <a:close/>
                <a:moveTo>
                  <a:pt x="482" y="10"/>
                </a:moveTo>
                <a:cubicBezTo>
                  <a:pt x="480" y="10"/>
                  <a:pt x="477" y="9"/>
                  <a:pt x="476" y="11"/>
                </a:cubicBezTo>
                <a:cubicBezTo>
                  <a:pt x="475" y="10"/>
                  <a:pt x="475" y="11"/>
                  <a:pt x="475" y="10"/>
                </a:cubicBezTo>
                <a:cubicBezTo>
                  <a:pt x="474" y="10"/>
                  <a:pt x="474" y="11"/>
                  <a:pt x="474" y="11"/>
                </a:cubicBezTo>
                <a:cubicBezTo>
                  <a:pt x="474" y="11"/>
                  <a:pt x="474" y="10"/>
                  <a:pt x="473" y="10"/>
                </a:cubicBezTo>
                <a:cubicBezTo>
                  <a:pt x="473" y="10"/>
                  <a:pt x="473" y="11"/>
                  <a:pt x="472" y="11"/>
                </a:cubicBezTo>
                <a:cubicBezTo>
                  <a:pt x="473" y="11"/>
                  <a:pt x="475" y="12"/>
                  <a:pt x="476" y="11"/>
                </a:cubicBezTo>
                <a:cubicBezTo>
                  <a:pt x="477" y="11"/>
                  <a:pt x="478" y="11"/>
                  <a:pt x="480" y="11"/>
                </a:cubicBezTo>
                <a:cubicBezTo>
                  <a:pt x="480" y="11"/>
                  <a:pt x="481" y="11"/>
                  <a:pt x="482" y="11"/>
                </a:cubicBezTo>
                <a:cubicBezTo>
                  <a:pt x="482" y="10"/>
                  <a:pt x="483" y="10"/>
                  <a:pt x="482" y="10"/>
                </a:cubicBezTo>
                <a:close/>
                <a:moveTo>
                  <a:pt x="347" y="174"/>
                </a:moveTo>
                <a:cubicBezTo>
                  <a:pt x="345" y="173"/>
                  <a:pt x="344" y="173"/>
                  <a:pt x="342" y="174"/>
                </a:cubicBezTo>
                <a:cubicBezTo>
                  <a:pt x="344" y="175"/>
                  <a:pt x="346" y="175"/>
                  <a:pt x="347" y="174"/>
                </a:cubicBezTo>
                <a:close/>
                <a:moveTo>
                  <a:pt x="466" y="28"/>
                </a:moveTo>
                <a:cubicBezTo>
                  <a:pt x="466" y="29"/>
                  <a:pt x="466" y="29"/>
                  <a:pt x="466" y="29"/>
                </a:cubicBezTo>
                <a:cubicBezTo>
                  <a:pt x="466" y="29"/>
                  <a:pt x="466" y="29"/>
                  <a:pt x="466" y="29"/>
                </a:cubicBezTo>
                <a:cubicBezTo>
                  <a:pt x="466" y="29"/>
                  <a:pt x="466" y="28"/>
                  <a:pt x="466" y="28"/>
                </a:cubicBezTo>
                <a:close/>
                <a:moveTo>
                  <a:pt x="477" y="12"/>
                </a:moveTo>
                <a:cubicBezTo>
                  <a:pt x="477" y="12"/>
                  <a:pt x="477" y="12"/>
                  <a:pt x="477" y="12"/>
                </a:cubicBezTo>
                <a:cubicBezTo>
                  <a:pt x="478" y="13"/>
                  <a:pt x="478" y="12"/>
                  <a:pt x="478" y="12"/>
                </a:cubicBezTo>
                <a:cubicBezTo>
                  <a:pt x="478" y="12"/>
                  <a:pt x="478" y="12"/>
                  <a:pt x="477" y="12"/>
                </a:cubicBezTo>
                <a:close/>
                <a:moveTo>
                  <a:pt x="473" y="19"/>
                </a:moveTo>
                <a:cubicBezTo>
                  <a:pt x="473" y="19"/>
                  <a:pt x="472" y="19"/>
                  <a:pt x="473" y="19"/>
                </a:cubicBezTo>
                <a:close/>
                <a:moveTo>
                  <a:pt x="462" y="31"/>
                </a:moveTo>
                <a:cubicBezTo>
                  <a:pt x="461" y="32"/>
                  <a:pt x="460" y="31"/>
                  <a:pt x="459" y="32"/>
                </a:cubicBezTo>
                <a:cubicBezTo>
                  <a:pt x="459" y="33"/>
                  <a:pt x="463" y="33"/>
                  <a:pt x="462" y="31"/>
                </a:cubicBezTo>
                <a:close/>
                <a:moveTo>
                  <a:pt x="476" y="13"/>
                </a:moveTo>
                <a:cubicBezTo>
                  <a:pt x="476" y="13"/>
                  <a:pt x="476" y="13"/>
                  <a:pt x="476" y="13"/>
                </a:cubicBezTo>
                <a:close/>
                <a:moveTo>
                  <a:pt x="463" y="28"/>
                </a:moveTo>
                <a:cubicBezTo>
                  <a:pt x="463" y="29"/>
                  <a:pt x="462" y="28"/>
                  <a:pt x="462" y="28"/>
                </a:cubicBezTo>
                <a:cubicBezTo>
                  <a:pt x="462" y="28"/>
                  <a:pt x="462" y="29"/>
                  <a:pt x="462" y="29"/>
                </a:cubicBezTo>
                <a:cubicBezTo>
                  <a:pt x="462" y="29"/>
                  <a:pt x="462" y="29"/>
                  <a:pt x="461" y="29"/>
                </a:cubicBezTo>
                <a:cubicBezTo>
                  <a:pt x="462" y="29"/>
                  <a:pt x="463" y="29"/>
                  <a:pt x="463" y="29"/>
                </a:cubicBezTo>
                <a:cubicBezTo>
                  <a:pt x="463" y="29"/>
                  <a:pt x="463" y="28"/>
                  <a:pt x="463" y="28"/>
                </a:cubicBezTo>
                <a:close/>
                <a:moveTo>
                  <a:pt x="342" y="174"/>
                </a:moveTo>
                <a:cubicBezTo>
                  <a:pt x="342" y="173"/>
                  <a:pt x="342" y="174"/>
                  <a:pt x="342" y="174"/>
                </a:cubicBezTo>
                <a:close/>
                <a:moveTo>
                  <a:pt x="459" y="31"/>
                </a:moveTo>
                <a:cubicBezTo>
                  <a:pt x="459" y="30"/>
                  <a:pt x="460" y="31"/>
                  <a:pt x="459" y="31"/>
                </a:cubicBezTo>
                <a:close/>
                <a:moveTo>
                  <a:pt x="468" y="19"/>
                </a:moveTo>
                <a:cubicBezTo>
                  <a:pt x="468" y="19"/>
                  <a:pt x="468" y="19"/>
                  <a:pt x="469" y="19"/>
                </a:cubicBezTo>
                <a:cubicBezTo>
                  <a:pt x="468" y="19"/>
                  <a:pt x="468" y="19"/>
                  <a:pt x="468" y="19"/>
                </a:cubicBezTo>
                <a:close/>
                <a:moveTo>
                  <a:pt x="459" y="28"/>
                </a:moveTo>
                <a:cubicBezTo>
                  <a:pt x="460" y="29"/>
                  <a:pt x="460" y="29"/>
                  <a:pt x="460" y="29"/>
                </a:cubicBezTo>
                <a:cubicBezTo>
                  <a:pt x="460" y="28"/>
                  <a:pt x="460" y="29"/>
                  <a:pt x="461" y="29"/>
                </a:cubicBezTo>
                <a:cubicBezTo>
                  <a:pt x="461" y="28"/>
                  <a:pt x="460" y="28"/>
                  <a:pt x="459" y="28"/>
                </a:cubicBezTo>
                <a:close/>
                <a:moveTo>
                  <a:pt x="458" y="31"/>
                </a:moveTo>
                <a:cubicBezTo>
                  <a:pt x="457" y="30"/>
                  <a:pt x="457" y="31"/>
                  <a:pt x="456" y="31"/>
                </a:cubicBezTo>
                <a:cubicBezTo>
                  <a:pt x="455" y="30"/>
                  <a:pt x="454" y="30"/>
                  <a:pt x="453" y="30"/>
                </a:cubicBezTo>
                <a:cubicBezTo>
                  <a:pt x="453" y="29"/>
                  <a:pt x="451" y="30"/>
                  <a:pt x="451" y="30"/>
                </a:cubicBezTo>
                <a:cubicBezTo>
                  <a:pt x="451" y="31"/>
                  <a:pt x="451" y="30"/>
                  <a:pt x="452" y="30"/>
                </a:cubicBezTo>
                <a:cubicBezTo>
                  <a:pt x="452" y="31"/>
                  <a:pt x="451" y="31"/>
                  <a:pt x="452" y="32"/>
                </a:cubicBezTo>
                <a:cubicBezTo>
                  <a:pt x="452" y="32"/>
                  <a:pt x="452" y="32"/>
                  <a:pt x="452" y="33"/>
                </a:cubicBezTo>
                <a:cubicBezTo>
                  <a:pt x="453" y="33"/>
                  <a:pt x="453" y="33"/>
                  <a:pt x="453" y="33"/>
                </a:cubicBezTo>
                <a:cubicBezTo>
                  <a:pt x="453" y="32"/>
                  <a:pt x="455" y="31"/>
                  <a:pt x="456" y="32"/>
                </a:cubicBezTo>
                <a:cubicBezTo>
                  <a:pt x="456" y="32"/>
                  <a:pt x="456" y="32"/>
                  <a:pt x="455" y="32"/>
                </a:cubicBezTo>
                <a:cubicBezTo>
                  <a:pt x="457" y="32"/>
                  <a:pt x="457" y="32"/>
                  <a:pt x="457" y="32"/>
                </a:cubicBezTo>
                <a:cubicBezTo>
                  <a:pt x="457" y="32"/>
                  <a:pt x="457" y="31"/>
                  <a:pt x="458" y="31"/>
                </a:cubicBezTo>
                <a:close/>
                <a:moveTo>
                  <a:pt x="472" y="14"/>
                </a:moveTo>
                <a:cubicBezTo>
                  <a:pt x="472" y="14"/>
                  <a:pt x="472" y="14"/>
                  <a:pt x="472" y="14"/>
                </a:cubicBezTo>
                <a:cubicBezTo>
                  <a:pt x="472" y="14"/>
                  <a:pt x="472" y="14"/>
                  <a:pt x="472" y="14"/>
                </a:cubicBezTo>
                <a:close/>
                <a:moveTo>
                  <a:pt x="465" y="19"/>
                </a:moveTo>
                <a:cubicBezTo>
                  <a:pt x="465" y="19"/>
                  <a:pt x="466" y="19"/>
                  <a:pt x="466" y="19"/>
                </a:cubicBezTo>
                <a:cubicBezTo>
                  <a:pt x="466" y="19"/>
                  <a:pt x="466" y="19"/>
                  <a:pt x="466" y="19"/>
                </a:cubicBezTo>
                <a:cubicBezTo>
                  <a:pt x="466" y="19"/>
                  <a:pt x="466" y="19"/>
                  <a:pt x="465" y="19"/>
                </a:cubicBezTo>
                <a:close/>
                <a:moveTo>
                  <a:pt x="458" y="28"/>
                </a:moveTo>
                <a:cubicBezTo>
                  <a:pt x="458" y="28"/>
                  <a:pt x="458" y="28"/>
                  <a:pt x="458" y="28"/>
                </a:cubicBezTo>
                <a:close/>
                <a:moveTo>
                  <a:pt x="472" y="10"/>
                </a:moveTo>
                <a:cubicBezTo>
                  <a:pt x="471" y="10"/>
                  <a:pt x="470" y="10"/>
                  <a:pt x="469" y="9"/>
                </a:cubicBezTo>
                <a:cubicBezTo>
                  <a:pt x="468" y="9"/>
                  <a:pt x="466" y="10"/>
                  <a:pt x="465" y="9"/>
                </a:cubicBezTo>
                <a:cubicBezTo>
                  <a:pt x="465" y="10"/>
                  <a:pt x="464" y="10"/>
                  <a:pt x="464" y="11"/>
                </a:cubicBezTo>
                <a:cubicBezTo>
                  <a:pt x="465" y="11"/>
                  <a:pt x="464" y="10"/>
                  <a:pt x="465" y="11"/>
                </a:cubicBezTo>
                <a:cubicBezTo>
                  <a:pt x="465" y="11"/>
                  <a:pt x="465" y="11"/>
                  <a:pt x="465" y="11"/>
                </a:cubicBezTo>
                <a:cubicBezTo>
                  <a:pt x="467" y="10"/>
                  <a:pt x="470" y="11"/>
                  <a:pt x="472" y="11"/>
                </a:cubicBezTo>
                <a:cubicBezTo>
                  <a:pt x="472" y="11"/>
                  <a:pt x="472" y="11"/>
                  <a:pt x="472" y="10"/>
                </a:cubicBezTo>
                <a:close/>
                <a:moveTo>
                  <a:pt x="469" y="14"/>
                </a:moveTo>
                <a:cubicBezTo>
                  <a:pt x="469" y="14"/>
                  <a:pt x="469" y="15"/>
                  <a:pt x="470" y="14"/>
                </a:cubicBezTo>
                <a:cubicBezTo>
                  <a:pt x="470" y="14"/>
                  <a:pt x="469" y="13"/>
                  <a:pt x="469" y="14"/>
                </a:cubicBezTo>
                <a:close/>
                <a:moveTo>
                  <a:pt x="457" y="28"/>
                </a:moveTo>
                <a:cubicBezTo>
                  <a:pt x="457" y="29"/>
                  <a:pt x="456" y="27"/>
                  <a:pt x="455" y="28"/>
                </a:cubicBezTo>
                <a:cubicBezTo>
                  <a:pt x="457" y="28"/>
                  <a:pt x="456" y="29"/>
                  <a:pt x="458" y="29"/>
                </a:cubicBezTo>
                <a:cubicBezTo>
                  <a:pt x="457" y="28"/>
                  <a:pt x="458" y="28"/>
                  <a:pt x="457" y="28"/>
                </a:cubicBezTo>
                <a:close/>
                <a:moveTo>
                  <a:pt x="463" y="19"/>
                </a:moveTo>
                <a:cubicBezTo>
                  <a:pt x="464" y="19"/>
                  <a:pt x="464" y="19"/>
                  <a:pt x="464" y="19"/>
                </a:cubicBezTo>
                <a:cubicBezTo>
                  <a:pt x="464" y="19"/>
                  <a:pt x="464" y="18"/>
                  <a:pt x="463" y="19"/>
                </a:cubicBezTo>
                <a:close/>
                <a:moveTo>
                  <a:pt x="463" y="20"/>
                </a:moveTo>
                <a:cubicBezTo>
                  <a:pt x="462" y="19"/>
                  <a:pt x="463" y="21"/>
                  <a:pt x="463" y="20"/>
                </a:cubicBezTo>
                <a:close/>
                <a:moveTo>
                  <a:pt x="454" y="28"/>
                </a:moveTo>
                <a:cubicBezTo>
                  <a:pt x="453" y="28"/>
                  <a:pt x="453" y="28"/>
                  <a:pt x="452" y="28"/>
                </a:cubicBezTo>
                <a:cubicBezTo>
                  <a:pt x="452" y="28"/>
                  <a:pt x="453" y="28"/>
                  <a:pt x="452" y="27"/>
                </a:cubicBezTo>
                <a:cubicBezTo>
                  <a:pt x="452" y="27"/>
                  <a:pt x="452" y="28"/>
                  <a:pt x="451" y="28"/>
                </a:cubicBezTo>
                <a:cubicBezTo>
                  <a:pt x="452" y="28"/>
                  <a:pt x="453" y="29"/>
                  <a:pt x="454" y="28"/>
                </a:cubicBezTo>
                <a:cubicBezTo>
                  <a:pt x="454" y="28"/>
                  <a:pt x="454" y="28"/>
                  <a:pt x="454" y="28"/>
                </a:cubicBezTo>
                <a:close/>
                <a:moveTo>
                  <a:pt x="460" y="18"/>
                </a:moveTo>
                <a:cubicBezTo>
                  <a:pt x="460" y="19"/>
                  <a:pt x="461" y="19"/>
                  <a:pt x="461" y="19"/>
                </a:cubicBezTo>
                <a:cubicBezTo>
                  <a:pt x="461" y="18"/>
                  <a:pt x="461" y="18"/>
                  <a:pt x="460" y="18"/>
                </a:cubicBezTo>
                <a:close/>
                <a:moveTo>
                  <a:pt x="451" y="31"/>
                </a:moveTo>
                <a:cubicBezTo>
                  <a:pt x="450" y="30"/>
                  <a:pt x="450" y="31"/>
                  <a:pt x="449" y="31"/>
                </a:cubicBezTo>
                <a:cubicBezTo>
                  <a:pt x="450" y="32"/>
                  <a:pt x="449" y="32"/>
                  <a:pt x="450" y="32"/>
                </a:cubicBezTo>
                <a:cubicBezTo>
                  <a:pt x="450" y="32"/>
                  <a:pt x="450" y="31"/>
                  <a:pt x="451" y="31"/>
                </a:cubicBezTo>
                <a:close/>
                <a:moveTo>
                  <a:pt x="465" y="14"/>
                </a:moveTo>
                <a:cubicBezTo>
                  <a:pt x="464" y="13"/>
                  <a:pt x="465" y="14"/>
                  <a:pt x="465" y="14"/>
                </a:cubicBezTo>
                <a:close/>
                <a:moveTo>
                  <a:pt x="453" y="27"/>
                </a:moveTo>
                <a:cubicBezTo>
                  <a:pt x="453" y="27"/>
                  <a:pt x="453" y="27"/>
                  <a:pt x="453" y="28"/>
                </a:cubicBezTo>
                <a:cubicBezTo>
                  <a:pt x="453" y="28"/>
                  <a:pt x="453" y="28"/>
                  <a:pt x="453" y="28"/>
                </a:cubicBezTo>
                <a:cubicBezTo>
                  <a:pt x="453" y="28"/>
                  <a:pt x="453" y="28"/>
                  <a:pt x="453" y="28"/>
                </a:cubicBezTo>
                <a:cubicBezTo>
                  <a:pt x="453" y="27"/>
                  <a:pt x="453" y="27"/>
                  <a:pt x="453" y="27"/>
                </a:cubicBezTo>
                <a:close/>
                <a:moveTo>
                  <a:pt x="459" y="17"/>
                </a:moveTo>
                <a:cubicBezTo>
                  <a:pt x="460" y="17"/>
                  <a:pt x="461" y="17"/>
                  <a:pt x="461" y="17"/>
                </a:cubicBezTo>
                <a:cubicBezTo>
                  <a:pt x="461" y="16"/>
                  <a:pt x="460" y="17"/>
                  <a:pt x="459" y="17"/>
                </a:cubicBezTo>
                <a:close/>
                <a:moveTo>
                  <a:pt x="462" y="15"/>
                </a:moveTo>
                <a:cubicBezTo>
                  <a:pt x="462" y="15"/>
                  <a:pt x="463" y="15"/>
                  <a:pt x="463" y="15"/>
                </a:cubicBezTo>
                <a:cubicBezTo>
                  <a:pt x="463" y="14"/>
                  <a:pt x="462" y="14"/>
                  <a:pt x="462" y="15"/>
                </a:cubicBezTo>
                <a:close/>
                <a:moveTo>
                  <a:pt x="458" y="20"/>
                </a:moveTo>
                <a:cubicBezTo>
                  <a:pt x="458" y="20"/>
                  <a:pt x="459" y="21"/>
                  <a:pt x="458" y="20"/>
                </a:cubicBezTo>
                <a:close/>
                <a:moveTo>
                  <a:pt x="457" y="19"/>
                </a:moveTo>
                <a:cubicBezTo>
                  <a:pt x="458" y="19"/>
                  <a:pt x="459" y="19"/>
                  <a:pt x="460" y="18"/>
                </a:cubicBezTo>
                <a:cubicBezTo>
                  <a:pt x="459" y="18"/>
                  <a:pt x="458" y="18"/>
                  <a:pt x="457" y="19"/>
                </a:cubicBezTo>
                <a:close/>
                <a:moveTo>
                  <a:pt x="437" y="32"/>
                </a:moveTo>
                <a:cubicBezTo>
                  <a:pt x="436" y="32"/>
                  <a:pt x="437" y="32"/>
                  <a:pt x="437" y="32"/>
                </a:cubicBezTo>
                <a:cubicBezTo>
                  <a:pt x="436" y="31"/>
                  <a:pt x="435" y="31"/>
                  <a:pt x="435" y="30"/>
                </a:cubicBezTo>
                <a:cubicBezTo>
                  <a:pt x="436" y="31"/>
                  <a:pt x="436" y="29"/>
                  <a:pt x="437" y="30"/>
                </a:cubicBezTo>
                <a:cubicBezTo>
                  <a:pt x="437" y="31"/>
                  <a:pt x="439" y="31"/>
                  <a:pt x="438" y="32"/>
                </a:cubicBezTo>
                <a:cubicBezTo>
                  <a:pt x="439" y="32"/>
                  <a:pt x="440" y="32"/>
                  <a:pt x="440" y="32"/>
                </a:cubicBezTo>
                <a:cubicBezTo>
                  <a:pt x="441" y="32"/>
                  <a:pt x="442" y="31"/>
                  <a:pt x="442" y="32"/>
                </a:cubicBezTo>
                <a:cubicBezTo>
                  <a:pt x="442" y="31"/>
                  <a:pt x="443" y="31"/>
                  <a:pt x="443" y="31"/>
                </a:cubicBezTo>
                <a:cubicBezTo>
                  <a:pt x="444" y="32"/>
                  <a:pt x="444" y="32"/>
                  <a:pt x="445" y="32"/>
                </a:cubicBezTo>
                <a:cubicBezTo>
                  <a:pt x="445" y="32"/>
                  <a:pt x="445" y="32"/>
                  <a:pt x="445" y="32"/>
                </a:cubicBezTo>
                <a:cubicBezTo>
                  <a:pt x="446" y="32"/>
                  <a:pt x="447" y="32"/>
                  <a:pt x="448" y="32"/>
                </a:cubicBezTo>
                <a:cubicBezTo>
                  <a:pt x="448" y="32"/>
                  <a:pt x="449" y="32"/>
                  <a:pt x="448" y="31"/>
                </a:cubicBezTo>
                <a:cubicBezTo>
                  <a:pt x="448" y="32"/>
                  <a:pt x="448" y="31"/>
                  <a:pt x="448" y="31"/>
                </a:cubicBezTo>
                <a:cubicBezTo>
                  <a:pt x="447" y="32"/>
                  <a:pt x="446" y="31"/>
                  <a:pt x="445" y="31"/>
                </a:cubicBezTo>
                <a:cubicBezTo>
                  <a:pt x="445" y="31"/>
                  <a:pt x="445" y="32"/>
                  <a:pt x="445" y="31"/>
                </a:cubicBezTo>
                <a:cubicBezTo>
                  <a:pt x="444" y="30"/>
                  <a:pt x="443" y="31"/>
                  <a:pt x="443" y="30"/>
                </a:cubicBezTo>
                <a:cubicBezTo>
                  <a:pt x="441" y="31"/>
                  <a:pt x="439" y="29"/>
                  <a:pt x="438" y="30"/>
                </a:cubicBezTo>
                <a:cubicBezTo>
                  <a:pt x="438" y="30"/>
                  <a:pt x="437" y="30"/>
                  <a:pt x="437" y="29"/>
                </a:cubicBezTo>
                <a:cubicBezTo>
                  <a:pt x="436" y="29"/>
                  <a:pt x="435" y="29"/>
                  <a:pt x="434" y="30"/>
                </a:cubicBezTo>
                <a:cubicBezTo>
                  <a:pt x="434" y="29"/>
                  <a:pt x="433" y="28"/>
                  <a:pt x="432" y="28"/>
                </a:cubicBezTo>
                <a:cubicBezTo>
                  <a:pt x="433" y="29"/>
                  <a:pt x="433" y="29"/>
                  <a:pt x="432" y="29"/>
                </a:cubicBezTo>
                <a:cubicBezTo>
                  <a:pt x="435" y="30"/>
                  <a:pt x="435" y="32"/>
                  <a:pt x="437" y="32"/>
                </a:cubicBezTo>
                <a:close/>
                <a:moveTo>
                  <a:pt x="450" y="28"/>
                </a:moveTo>
                <a:cubicBezTo>
                  <a:pt x="450" y="28"/>
                  <a:pt x="451" y="29"/>
                  <a:pt x="450" y="28"/>
                </a:cubicBezTo>
                <a:close/>
                <a:moveTo>
                  <a:pt x="457" y="19"/>
                </a:moveTo>
                <a:cubicBezTo>
                  <a:pt x="457" y="19"/>
                  <a:pt x="457" y="19"/>
                  <a:pt x="457" y="19"/>
                </a:cubicBezTo>
                <a:cubicBezTo>
                  <a:pt x="457" y="19"/>
                  <a:pt x="457" y="19"/>
                  <a:pt x="457" y="19"/>
                </a:cubicBezTo>
                <a:cubicBezTo>
                  <a:pt x="457" y="19"/>
                  <a:pt x="457" y="19"/>
                  <a:pt x="458" y="19"/>
                </a:cubicBezTo>
                <a:cubicBezTo>
                  <a:pt x="457" y="19"/>
                  <a:pt x="457" y="19"/>
                  <a:pt x="457" y="19"/>
                </a:cubicBezTo>
                <a:close/>
                <a:moveTo>
                  <a:pt x="462" y="13"/>
                </a:moveTo>
                <a:cubicBezTo>
                  <a:pt x="462" y="13"/>
                  <a:pt x="462" y="13"/>
                  <a:pt x="462" y="13"/>
                </a:cubicBezTo>
                <a:close/>
                <a:moveTo>
                  <a:pt x="462" y="13"/>
                </a:moveTo>
                <a:cubicBezTo>
                  <a:pt x="461" y="13"/>
                  <a:pt x="462" y="14"/>
                  <a:pt x="462" y="13"/>
                </a:cubicBezTo>
                <a:close/>
                <a:moveTo>
                  <a:pt x="460" y="14"/>
                </a:moveTo>
                <a:cubicBezTo>
                  <a:pt x="460" y="15"/>
                  <a:pt x="461" y="14"/>
                  <a:pt x="461" y="14"/>
                </a:cubicBezTo>
                <a:cubicBezTo>
                  <a:pt x="460" y="14"/>
                  <a:pt x="460" y="14"/>
                  <a:pt x="460" y="14"/>
                </a:cubicBezTo>
                <a:close/>
                <a:moveTo>
                  <a:pt x="461" y="14"/>
                </a:moveTo>
                <a:cubicBezTo>
                  <a:pt x="461" y="14"/>
                  <a:pt x="461" y="14"/>
                  <a:pt x="461" y="13"/>
                </a:cubicBezTo>
                <a:cubicBezTo>
                  <a:pt x="461" y="14"/>
                  <a:pt x="461" y="14"/>
                  <a:pt x="461" y="14"/>
                </a:cubicBezTo>
                <a:close/>
                <a:moveTo>
                  <a:pt x="443" y="34"/>
                </a:moveTo>
                <a:cubicBezTo>
                  <a:pt x="443" y="35"/>
                  <a:pt x="444" y="34"/>
                  <a:pt x="443" y="34"/>
                </a:cubicBezTo>
                <a:close/>
                <a:moveTo>
                  <a:pt x="463" y="9"/>
                </a:moveTo>
                <a:cubicBezTo>
                  <a:pt x="462" y="10"/>
                  <a:pt x="462" y="9"/>
                  <a:pt x="461" y="9"/>
                </a:cubicBezTo>
                <a:cubicBezTo>
                  <a:pt x="461" y="10"/>
                  <a:pt x="461" y="10"/>
                  <a:pt x="461" y="10"/>
                </a:cubicBezTo>
                <a:cubicBezTo>
                  <a:pt x="462" y="11"/>
                  <a:pt x="462" y="11"/>
                  <a:pt x="463" y="10"/>
                </a:cubicBezTo>
                <a:cubicBezTo>
                  <a:pt x="463" y="10"/>
                  <a:pt x="464" y="10"/>
                  <a:pt x="463" y="9"/>
                </a:cubicBezTo>
                <a:close/>
                <a:moveTo>
                  <a:pt x="443" y="34"/>
                </a:moveTo>
                <a:cubicBezTo>
                  <a:pt x="444" y="34"/>
                  <a:pt x="443" y="34"/>
                  <a:pt x="443" y="34"/>
                </a:cubicBezTo>
                <a:close/>
                <a:moveTo>
                  <a:pt x="455" y="20"/>
                </a:moveTo>
                <a:cubicBezTo>
                  <a:pt x="454" y="20"/>
                  <a:pt x="455" y="21"/>
                  <a:pt x="455" y="20"/>
                </a:cubicBezTo>
                <a:close/>
                <a:moveTo>
                  <a:pt x="444" y="33"/>
                </a:moveTo>
                <a:cubicBezTo>
                  <a:pt x="444" y="33"/>
                  <a:pt x="444" y="33"/>
                  <a:pt x="444" y="33"/>
                </a:cubicBezTo>
                <a:close/>
                <a:moveTo>
                  <a:pt x="456" y="17"/>
                </a:moveTo>
                <a:cubicBezTo>
                  <a:pt x="456" y="17"/>
                  <a:pt x="456" y="18"/>
                  <a:pt x="456" y="18"/>
                </a:cubicBezTo>
                <a:cubicBezTo>
                  <a:pt x="456" y="18"/>
                  <a:pt x="457" y="17"/>
                  <a:pt x="456" y="17"/>
                </a:cubicBezTo>
                <a:close/>
                <a:moveTo>
                  <a:pt x="459" y="14"/>
                </a:moveTo>
                <a:cubicBezTo>
                  <a:pt x="459" y="14"/>
                  <a:pt x="459" y="14"/>
                  <a:pt x="459" y="14"/>
                </a:cubicBezTo>
                <a:close/>
                <a:moveTo>
                  <a:pt x="455" y="18"/>
                </a:moveTo>
                <a:cubicBezTo>
                  <a:pt x="454" y="18"/>
                  <a:pt x="454" y="18"/>
                  <a:pt x="454" y="19"/>
                </a:cubicBezTo>
                <a:cubicBezTo>
                  <a:pt x="454" y="19"/>
                  <a:pt x="455" y="19"/>
                  <a:pt x="455" y="19"/>
                </a:cubicBezTo>
                <a:cubicBezTo>
                  <a:pt x="454" y="18"/>
                  <a:pt x="456" y="18"/>
                  <a:pt x="455" y="18"/>
                </a:cubicBezTo>
                <a:close/>
                <a:moveTo>
                  <a:pt x="448" y="27"/>
                </a:moveTo>
                <a:cubicBezTo>
                  <a:pt x="448" y="28"/>
                  <a:pt x="446" y="27"/>
                  <a:pt x="446" y="28"/>
                </a:cubicBezTo>
                <a:cubicBezTo>
                  <a:pt x="447" y="28"/>
                  <a:pt x="447" y="28"/>
                  <a:pt x="448" y="28"/>
                </a:cubicBezTo>
                <a:cubicBezTo>
                  <a:pt x="447" y="27"/>
                  <a:pt x="448" y="27"/>
                  <a:pt x="448" y="27"/>
                </a:cubicBezTo>
                <a:close/>
                <a:moveTo>
                  <a:pt x="459" y="14"/>
                </a:moveTo>
                <a:cubicBezTo>
                  <a:pt x="458" y="14"/>
                  <a:pt x="459" y="14"/>
                  <a:pt x="459" y="14"/>
                </a:cubicBezTo>
                <a:cubicBezTo>
                  <a:pt x="459" y="14"/>
                  <a:pt x="459" y="14"/>
                  <a:pt x="459" y="14"/>
                </a:cubicBezTo>
                <a:close/>
                <a:moveTo>
                  <a:pt x="459" y="14"/>
                </a:moveTo>
                <a:cubicBezTo>
                  <a:pt x="459" y="13"/>
                  <a:pt x="458" y="13"/>
                  <a:pt x="459" y="14"/>
                </a:cubicBezTo>
                <a:close/>
                <a:moveTo>
                  <a:pt x="457" y="14"/>
                </a:moveTo>
                <a:cubicBezTo>
                  <a:pt x="456" y="13"/>
                  <a:pt x="457" y="15"/>
                  <a:pt x="457" y="14"/>
                </a:cubicBezTo>
                <a:close/>
                <a:moveTo>
                  <a:pt x="445" y="27"/>
                </a:moveTo>
                <a:cubicBezTo>
                  <a:pt x="445" y="27"/>
                  <a:pt x="444" y="27"/>
                  <a:pt x="444" y="28"/>
                </a:cubicBezTo>
                <a:cubicBezTo>
                  <a:pt x="444" y="28"/>
                  <a:pt x="445" y="28"/>
                  <a:pt x="445" y="28"/>
                </a:cubicBezTo>
                <a:cubicBezTo>
                  <a:pt x="445" y="27"/>
                  <a:pt x="445" y="26"/>
                  <a:pt x="445" y="27"/>
                </a:cubicBezTo>
                <a:close/>
                <a:moveTo>
                  <a:pt x="445" y="26"/>
                </a:moveTo>
                <a:cubicBezTo>
                  <a:pt x="445" y="26"/>
                  <a:pt x="445" y="26"/>
                  <a:pt x="445" y="26"/>
                </a:cubicBezTo>
                <a:cubicBezTo>
                  <a:pt x="445" y="25"/>
                  <a:pt x="444" y="26"/>
                  <a:pt x="445" y="26"/>
                </a:cubicBezTo>
                <a:close/>
                <a:moveTo>
                  <a:pt x="438" y="34"/>
                </a:moveTo>
                <a:cubicBezTo>
                  <a:pt x="438" y="34"/>
                  <a:pt x="438" y="34"/>
                  <a:pt x="438" y="34"/>
                </a:cubicBezTo>
                <a:cubicBezTo>
                  <a:pt x="438" y="34"/>
                  <a:pt x="438" y="35"/>
                  <a:pt x="438" y="34"/>
                </a:cubicBezTo>
                <a:cubicBezTo>
                  <a:pt x="438" y="34"/>
                  <a:pt x="438" y="34"/>
                  <a:pt x="438" y="34"/>
                </a:cubicBezTo>
                <a:close/>
                <a:moveTo>
                  <a:pt x="324" y="172"/>
                </a:moveTo>
                <a:cubicBezTo>
                  <a:pt x="324" y="172"/>
                  <a:pt x="324" y="172"/>
                  <a:pt x="323" y="172"/>
                </a:cubicBezTo>
                <a:cubicBezTo>
                  <a:pt x="323" y="172"/>
                  <a:pt x="324" y="172"/>
                  <a:pt x="324" y="172"/>
                </a:cubicBezTo>
                <a:cubicBezTo>
                  <a:pt x="324" y="172"/>
                  <a:pt x="324" y="173"/>
                  <a:pt x="324" y="172"/>
                </a:cubicBezTo>
                <a:close/>
                <a:moveTo>
                  <a:pt x="451" y="18"/>
                </a:moveTo>
                <a:cubicBezTo>
                  <a:pt x="452" y="18"/>
                  <a:pt x="452" y="17"/>
                  <a:pt x="452" y="17"/>
                </a:cubicBezTo>
                <a:cubicBezTo>
                  <a:pt x="452" y="16"/>
                  <a:pt x="451" y="17"/>
                  <a:pt x="451" y="18"/>
                </a:cubicBezTo>
                <a:close/>
                <a:moveTo>
                  <a:pt x="450" y="18"/>
                </a:moveTo>
                <a:cubicBezTo>
                  <a:pt x="450" y="18"/>
                  <a:pt x="451" y="18"/>
                  <a:pt x="451" y="18"/>
                </a:cubicBezTo>
                <a:cubicBezTo>
                  <a:pt x="450" y="18"/>
                  <a:pt x="450" y="18"/>
                  <a:pt x="450" y="18"/>
                </a:cubicBezTo>
                <a:close/>
                <a:moveTo>
                  <a:pt x="442" y="27"/>
                </a:moveTo>
                <a:cubicBezTo>
                  <a:pt x="442" y="27"/>
                  <a:pt x="442" y="27"/>
                  <a:pt x="442" y="27"/>
                </a:cubicBezTo>
                <a:cubicBezTo>
                  <a:pt x="442" y="28"/>
                  <a:pt x="443" y="28"/>
                  <a:pt x="443" y="28"/>
                </a:cubicBezTo>
                <a:cubicBezTo>
                  <a:pt x="443" y="27"/>
                  <a:pt x="443" y="27"/>
                  <a:pt x="442" y="27"/>
                </a:cubicBezTo>
                <a:close/>
                <a:moveTo>
                  <a:pt x="437" y="32"/>
                </a:moveTo>
                <a:cubicBezTo>
                  <a:pt x="438" y="33"/>
                  <a:pt x="438" y="33"/>
                  <a:pt x="438" y="33"/>
                </a:cubicBezTo>
                <a:cubicBezTo>
                  <a:pt x="438" y="33"/>
                  <a:pt x="438" y="33"/>
                  <a:pt x="439" y="33"/>
                </a:cubicBezTo>
                <a:cubicBezTo>
                  <a:pt x="438" y="33"/>
                  <a:pt x="438" y="32"/>
                  <a:pt x="437" y="32"/>
                </a:cubicBezTo>
                <a:close/>
                <a:moveTo>
                  <a:pt x="452" y="13"/>
                </a:moveTo>
                <a:cubicBezTo>
                  <a:pt x="452" y="13"/>
                  <a:pt x="452" y="14"/>
                  <a:pt x="452" y="14"/>
                </a:cubicBezTo>
                <a:cubicBezTo>
                  <a:pt x="452" y="14"/>
                  <a:pt x="453" y="14"/>
                  <a:pt x="452" y="13"/>
                </a:cubicBezTo>
                <a:close/>
                <a:moveTo>
                  <a:pt x="441" y="27"/>
                </a:moveTo>
                <a:cubicBezTo>
                  <a:pt x="441" y="28"/>
                  <a:pt x="441" y="27"/>
                  <a:pt x="441" y="27"/>
                </a:cubicBezTo>
                <a:cubicBezTo>
                  <a:pt x="441" y="27"/>
                  <a:pt x="441" y="27"/>
                  <a:pt x="441" y="27"/>
                </a:cubicBezTo>
                <a:close/>
                <a:moveTo>
                  <a:pt x="439" y="29"/>
                </a:moveTo>
                <a:cubicBezTo>
                  <a:pt x="439" y="29"/>
                  <a:pt x="440" y="29"/>
                  <a:pt x="440" y="29"/>
                </a:cubicBezTo>
                <a:cubicBezTo>
                  <a:pt x="440" y="29"/>
                  <a:pt x="440" y="29"/>
                  <a:pt x="439" y="29"/>
                </a:cubicBezTo>
                <a:close/>
                <a:moveTo>
                  <a:pt x="439" y="29"/>
                </a:moveTo>
                <a:cubicBezTo>
                  <a:pt x="438" y="29"/>
                  <a:pt x="439" y="29"/>
                  <a:pt x="439" y="29"/>
                </a:cubicBezTo>
                <a:close/>
                <a:moveTo>
                  <a:pt x="439" y="27"/>
                </a:moveTo>
                <a:cubicBezTo>
                  <a:pt x="439" y="27"/>
                  <a:pt x="439" y="27"/>
                  <a:pt x="439" y="27"/>
                </a:cubicBezTo>
                <a:cubicBezTo>
                  <a:pt x="439" y="27"/>
                  <a:pt x="440" y="28"/>
                  <a:pt x="440" y="27"/>
                </a:cubicBezTo>
                <a:cubicBezTo>
                  <a:pt x="440" y="27"/>
                  <a:pt x="440" y="27"/>
                  <a:pt x="439" y="27"/>
                </a:cubicBezTo>
                <a:close/>
                <a:moveTo>
                  <a:pt x="454" y="9"/>
                </a:moveTo>
                <a:cubicBezTo>
                  <a:pt x="454" y="9"/>
                  <a:pt x="453" y="9"/>
                  <a:pt x="453" y="9"/>
                </a:cubicBezTo>
                <a:cubicBezTo>
                  <a:pt x="453" y="9"/>
                  <a:pt x="454" y="10"/>
                  <a:pt x="454" y="10"/>
                </a:cubicBezTo>
                <a:cubicBezTo>
                  <a:pt x="454" y="9"/>
                  <a:pt x="454" y="9"/>
                  <a:pt x="454" y="9"/>
                </a:cubicBezTo>
                <a:close/>
                <a:moveTo>
                  <a:pt x="437" y="28"/>
                </a:moveTo>
                <a:cubicBezTo>
                  <a:pt x="437" y="29"/>
                  <a:pt x="437" y="29"/>
                  <a:pt x="437" y="29"/>
                </a:cubicBezTo>
                <a:cubicBezTo>
                  <a:pt x="437" y="29"/>
                  <a:pt x="437" y="29"/>
                  <a:pt x="437" y="29"/>
                </a:cubicBezTo>
                <a:cubicBezTo>
                  <a:pt x="438" y="29"/>
                  <a:pt x="438" y="29"/>
                  <a:pt x="438" y="29"/>
                </a:cubicBezTo>
                <a:cubicBezTo>
                  <a:pt x="438" y="29"/>
                  <a:pt x="437" y="29"/>
                  <a:pt x="437" y="28"/>
                </a:cubicBezTo>
                <a:close/>
                <a:moveTo>
                  <a:pt x="438" y="26"/>
                </a:moveTo>
                <a:cubicBezTo>
                  <a:pt x="437" y="27"/>
                  <a:pt x="437" y="27"/>
                  <a:pt x="436" y="27"/>
                </a:cubicBezTo>
                <a:cubicBezTo>
                  <a:pt x="436" y="27"/>
                  <a:pt x="436" y="28"/>
                  <a:pt x="437" y="28"/>
                </a:cubicBezTo>
                <a:cubicBezTo>
                  <a:pt x="436" y="28"/>
                  <a:pt x="437" y="27"/>
                  <a:pt x="437" y="27"/>
                </a:cubicBezTo>
                <a:cubicBezTo>
                  <a:pt x="437" y="27"/>
                  <a:pt x="438" y="28"/>
                  <a:pt x="439" y="27"/>
                </a:cubicBezTo>
                <a:cubicBezTo>
                  <a:pt x="438" y="27"/>
                  <a:pt x="438" y="27"/>
                  <a:pt x="438" y="26"/>
                </a:cubicBezTo>
                <a:close/>
                <a:moveTo>
                  <a:pt x="453" y="9"/>
                </a:moveTo>
                <a:cubicBezTo>
                  <a:pt x="452" y="9"/>
                  <a:pt x="453" y="10"/>
                  <a:pt x="453" y="9"/>
                </a:cubicBezTo>
                <a:close/>
                <a:moveTo>
                  <a:pt x="450" y="13"/>
                </a:moveTo>
                <a:cubicBezTo>
                  <a:pt x="450" y="13"/>
                  <a:pt x="450" y="13"/>
                  <a:pt x="450" y="13"/>
                </a:cubicBezTo>
                <a:close/>
                <a:moveTo>
                  <a:pt x="449" y="14"/>
                </a:moveTo>
                <a:cubicBezTo>
                  <a:pt x="449" y="14"/>
                  <a:pt x="449" y="13"/>
                  <a:pt x="449" y="14"/>
                </a:cubicBezTo>
                <a:close/>
                <a:moveTo>
                  <a:pt x="449" y="14"/>
                </a:moveTo>
                <a:cubicBezTo>
                  <a:pt x="448" y="14"/>
                  <a:pt x="449" y="14"/>
                  <a:pt x="449" y="14"/>
                </a:cubicBezTo>
                <a:close/>
                <a:moveTo>
                  <a:pt x="445" y="18"/>
                </a:moveTo>
                <a:cubicBezTo>
                  <a:pt x="444" y="18"/>
                  <a:pt x="445" y="19"/>
                  <a:pt x="445" y="18"/>
                </a:cubicBezTo>
                <a:close/>
                <a:moveTo>
                  <a:pt x="442" y="18"/>
                </a:moveTo>
                <a:cubicBezTo>
                  <a:pt x="443" y="19"/>
                  <a:pt x="444" y="19"/>
                  <a:pt x="444" y="18"/>
                </a:cubicBezTo>
                <a:cubicBezTo>
                  <a:pt x="444" y="18"/>
                  <a:pt x="443" y="18"/>
                  <a:pt x="442" y="18"/>
                </a:cubicBezTo>
                <a:close/>
                <a:moveTo>
                  <a:pt x="437" y="26"/>
                </a:moveTo>
                <a:cubicBezTo>
                  <a:pt x="438" y="26"/>
                  <a:pt x="438" y="26"/>
                  <a:pt x="438" y="26"/>
                </a:cubicBezTo>
                <a:cubicBezTo>
                  <a:pt x="438" y="25"/>
                  <a:pt x="438" y="25"/>
                  <a:pt x="437" y="26"/>
                </a:cubicBezTo>
                <a:close/>
                <a:moveTo>
                  <a:pt x="448" y="14"/>
                </a:moveTo>
                <a:cubicBezTo>
                  <a:pt x="448" y="12"/>
                  <a:pt x="447" y="13"/>
                  <a:pt x="448" y="14"/>
                </a:cubicBezTo>
                <a:close/>
                <a:moveTo>
                  <a:pt x="447" y="11"/>
                </a:moveTo>
                <a:cubicBezTo>
                  <a:pt x="448" y="12"/>
                  <a:pt x="448" y="12"/>
                  <a:pt x="448" y="12"/>
                </a:cubicBezTo>
                <a:cubicBezTo>
                  <a:pt x="448" y="11"/>
                  <a:pt x="448" y="11"/>
                  <a:pt x="447" y="11"/>
                </a:cubicBezTo>
                <a:close/>
                <a:moveTo>
                  <a:pt x="436" y="27"/>
                </a:moveTo>
                <a:cubicBezTo>
                  <a:pt x="436" y="26"/>
                  <a:pt x="435" y="26"/>
                  <a:pt x="435" y="26"/>
                </a:cubicBezTo>
                <a:cubicBezTo>
                  <a:pt x="435" y="26"/>
                  <a:pt x="435" y="26"/>
                  <a:pt x="435" y="26"/>
                </a:cubicBezTo>
                <a:cubicBezTo>
                  <a:pt x="435" y="26"/>
                  <a:pt x="435" y="26"/>
                  <a:pt x="435" y="26"/>
                </a:cubicBezTo>
                <a:cubicBezTo>
                  <a:pt x="435" y="27"/>
                  <a:pt x="435" y="27"/>
                  <a:pt x="435" y="27"/>
                </a:cubicBezTo>
                <a:cubicBezTo>
                  <a:pt x="435" y="27"/>
                  <a:pt x="435" y="27"/>
                  <a:pt x="436" y="27"/>
                </a:cubicBezTo>
                <a:cubicBezTo>
                  <a:pt x="436" y="27"/>
                  <a:pt x="436" y="27"/>
                  <a:pt x="436" y="27"/>
                </a:cubicBezTo>
                <a:close/>
                <a:moveTo>
                  <a:pt x="434" y="27"/>
                </a:moveTo>
                <a:cubicBezTo>
                  <a:pt x="434" y="26"/>
                  <a:pt x="434" y="28"/>
                  <a:pt x="434" y="27"/>
                </a:cubicBezTo>
                <a:close/>
                <a:moveTo>
                  <a:pt x="315" y="172"/>
                </a:moveTo>
                <a:cubicBezTo>
                  <a:pt x="315" y="172"/>
                  <a:pt x="315" y="171"/>
                  <a:pt x="315" y="172"/>
                </a:cubicBezTo>
                <a:close/>
                <a:moveTo>
                  <a:pt x="431" y="29"/>
                </a:moveTo>
                <a:cubicBezTo>
                  <a:pt x="431" y="30"/>
                  <a:pt x="432" y="30"/>
                  <a:pt x="432" y="30"/>
                </a:cubicBezTo>
                <a:cubicBezTo>
                  <a:pt x="432" y="30"/>
                  <a:pt x="432" y="29"/>
                  <a:pt x="432" y="29"/>
                </a:cubicBezTo>
                <a:cubicBezTo>
                  <a:pt x="432" y="29"/>
                  <a:pt x="432" y="29"/>
                  <a:pt x="431" y="29"/>
                </a:cubicBezTo>
                <a:close/>
                <a:moveTo>
                  <a:pt x="315" y="172"/>
                </a:moveTo>
                <a:cubicBezTo>
                  <a:pt x="315" y="172"/>
                  <a:pt x="315" y="172"/>
                  <a:pt x="315" y="172"/>
                </a:cubicBezTo>
                <a:cubicBezTo>
                  <a:pt x="315" y="171"/>
                  <a:pt x="315" y="172"/>
                  <a:pt x="315" y="172"/>
                </a:cubicBezTo>
                <a:close/>
                <a:moveTo>
                  <a:pt x="445" y="11"/>
                </a:moveTo>
                <a:cubicBezTo>
                  <a:pt x="445" y="11"/>
                  <a:pt x="446" y="12"/>
                  <a:pt x="446" y="12"/>
                </a:cubicBezTo>
                <a:cubicBezTo>
                  <a:pt x="445" y="12"/>
                  <a:pt x="446" y="11"/>
                  <a:pt x="445" y="11"/>
                </a:cubicBezTo>
                <a:close/>
                <a:moveTo>
                  <a:pt x="439" y="18"/>
                </a:moveTo>
                <a:cubicBezTo>
                  <a:pt x="440" y="18"/>
                  <a:pt x="440" y="19"/>
                  <a:pt x="440" y="18"/>
                </a:cubicBezTo>
                <a:cubicBezTo>
                  <a:pt x="440" y="18"/>
                  <a:pt x="440" y="18"/>
                  <a:pt x="439" y="18"/>
                </a:cubicBezTo>
                <a:close/>
                <a:moveTo>
                  <a:pt x="429" y="31"/>
                </a:moveTo>
                <a:cubicBezTo>
                  <a:pt x="428" y="31"/>
                  <a:pt x="429" y="32"/>
                  <a:pt x="429" y="31"/>
                </a:cubicBezTo>
                <a:close/>
                <a:moveTo>
                  <a:pt x="428" y="32"/>
                </a:moveTo>
                <a:cubicBezTo>
                  <a:pt x="428" y="32"/>
                  <a:pt x="427" y="32"/>
                  <a:pt x="428" y="32"/>
                </a:cubicBezTo>
                <a:cubicBezTo>
                  <a:pt x="428" y="32"/>
                  <a:pt x="428" y="32"/>
                  <a:pt x="428" y="32"/>
                </a:cubicBezTo>
                <a:close/>
                <a:moveTo>
                  <a:pt x="427" y="33"/>
                </a:moveTo>
                <a:cubicBezTo>
                  <a:pt x="428" y="33"/>
                  <a:pt x="428" y="33"/>
                  <a:pt x="428" y="32"/>
                </a:cubicBezTo>
                <a:cubicBezTo>
                  <a:pt x="428" y="33"/>
                  <a:pt x="427" y="32"/>
                  <a:pt x="427" y="33"/>
                </a:cubicBezTo>
                <a:close/>
                <a:moveTo>
                  <a:pt x="443" y="11"/>
                </a:moveTo>
                <a:cubicBezTo>
                  <a:pt x="444" y="11"/>
                  <a:pt x="444" y="12"/>
                  <a:pt x="445" y="11"/>
                </a:cubicBezTo>
                <a:cubicBezTo>
                  <a:pt x="444" y="11"/>
                  <a:pt x="444" y="11"/>
                  <a:pt x="443" y="11"/>
                </a:cubicBezTo>
                <a:close/>
                <a:moveTo>
                  <a:pt x="442" y="13"/>
                </a:moveTo>
                <a:cubicBezTo>
                  <a:pt x="443" y="13"/>
                  <a:pt x="443" y="13"/>
                  <a:pt x="443" y="13"/>
                </a:cubicBezTo>
                <a:cubicBezTo>
                  <a:pt x="443" y="13"/>
                  <a:pt x="443" y="13"/>
                  <a:pt x="442" y="13"/>
                </a:cubicBezTo>
                <a:close/>
                <a:moveTo>
                  <a:pt x="438" y="18"/>
                </a:moveTo>
                <a:cubicBezTo>
                  <a:pt x="438" y="19"/>
                  <a:pt x="438" y="19"/>
                  <a:pt x="439" y="18"/>
                </a:cubicBezTo>
                <a:cubicBezTo>
                  <a:pt x="438" y="18"/>
                  <a:pt x="438" y="18"/>
                  <a:pt x="438" y="18"/>
                </a:cubicBezTo>
                <a:close/>
                <a:moveTo>
                  <a:pt x="427" y="32"/>
                </a:moveTo>
                <a:cubicBezTo>
                  <a:pt x="427" y="32"/>
                  <a:pt x="427" y="31"/>
                  <a:pt x="427" y="32"/>
                </a:cubicBezTo>
                <a:close/>
                <a:moveTo>
                  <a:pt x="437" y="19"/>
                </a:moveTo>
                <a:cubicBezTo>
                  <a:pt x="437" y="19"/>
                  <a:pt x="437" y="19"/>
                  <a:pt x="437" y="19"/>
                </a:cubicBezTo>
                <a:close/>
                <a:moveTo>
                  <a:pt x="442" y="13"/>
                </a:moveTo>
                <a:cubicBezTo>
                  <a:pt x="442" y="13"/>
                  <a:pt x="442" y="13"/>
                  <a:pt x="442" y="13"/>
                </a:cubicBezTo>
                <a:close/>
                <a:moveTo>
                  <a:pt x="426" y="32"/>
                </a:moveTo>
                <a:cubicBezTo>
                  <a:pt x="427" y="32"/>
                  <a:pt x="426" y="31"/>
                  <a:pt x="426" y="32"/>
                </a:cubicBezTo>
                <a:close/>
                <a:moveTo>
                  <a:pt x="426" y="30"/>
                </a:moveTo>
                <a:cubicBezTo>
                  <a:pt x="426" y="30"/>
                  <a:pt x="426" y="30"/>
                  <a:pt x="425" y="30"/>
                </a:cubicBezTo>
                <a:cubicBezTo>
                  <a:pt x="426" y="31"/>
                  <a:pt x="426" y="30"/>
                  <a:pt x="427" y="31"/>
                </a:cubicBezTo>
                <a:cubicBezTo>
                  <a:pt x="427" y="31"/>
                  <a:pt x="427" y="31"/>
                  <a:pt x="427" y="31"/>
                </a:cubicBezTo>
                <a:cubicBezTo>
                  <a:pt x="427" y="30"/>
                  <a:pt x="427" y="30"/>
                  <a:pt x="426" y="30"/>
                </a:cubicBezTo>
                <a:close/>
                <a:moveTo>
                  <a:pt x="425" y="33"/>
                </a:moveTo>
                <a:cubicBezTo>
                  <a:pt x="425" y="33"/>
                  <a:pt x="425" y="33"/>
                  <a:pt x="425" y="33"/>
                </a:cubicBezTo>
                <a:cubicBezTo>
                  <a:pt x="425" y="33"/>
                  <a:pt x="425" y="33"/>
                  <a:pt x="425" y="33"/>
                </a:cubicBezTo>
                <a:close/>
                <a:moveTo>
                  <a:pt x="445" y="9"/>
                </a:moveTo>
                <a:cubicBezTo>
                  <a:pt x="445" y="9"/>
                  <a:pt x="445" y="9"/>
                  <a:pt x="445" y="9"/>
                </a:cubicBezTo>
                <a:close/>
                <a:moveTo>
                  <a:pt x="443" y="11"/>
                </a:moveTo>
                <a:cubicBezTo>
                  <a:pt x="442" y="10"/>
                  <a:pt x="443" y="11"/>
                  <a:pt x="443" y="11"/>
                </a:cubicBezTo>
                <a:close/>
                <a:moveTo>
                  <a:pt x="437" y="18"/>
                </a:moveTo>
                <a:cubicBezTo>
                  <a:pt x="436" y="18"/>
                  <a:pt x="436" y="17"/>
                  <a:pt x="435" y="16"/>
                </a:cubicBezTo>
                <a:cubicBezTo>
                  <a:pt x="434" y="16"/>
                  <a:pt x="435" y="17"/>
                  <a:pt x="435" y="17"/>
                </a:cubicBezTo>
                <a:cubicBezTo>
                  <a:pt x="434" y="17"/>
                  <a:pt x="434" y="17"/>
                  <a:pt x="434" y="17"/>
                </a:cubicBezTo>
                <a:cubicBezTo>
                  <a:pt x="434" y="16"/>
                  <a:pt x="434" y="16"/>
                  <a:pt x="433" y="16"/>
                </a:cubicBezTo>
                <a:cubicBezTo>
                  <a:pt x="433" y="16"/>
                  <a:pt x="433" y="17"/>
                  <a:pt x="433" y="17"/>
                </a:cubicBezTo>
                <a:cubicBezTo>
                  <a:pt x="433" y="17"/>
                  <a:pt x="432" y="17"/>
                  <a:pt x="432" y="17"/>
                </a:cubicBezTo>
                <a:cubicBezTo>
                  <a:pt x="432" y="17"/>
                  <a:pt x="431" y="17"/>
                  <a:pt x="431" y="17"/>
                </a:cubicBezTo>
                <a:cubicBezTo>
                  <a:pt x="432" y="18"/>
                  <a:pt x="433" y="18"/>
                  <a:pt x="434" y="18"/>
                </a:cubicBezTo>
                <a:cubicBezTo>
                  <a:pt x="433" y="17"/>
                  <a:pt x="436" y="18"/>
                  <a:pt x="436" y="19"/>
                </a:cubicBezTo>
                <a:cubicBezTo>
                  <a:pt x="437" y="19"/>
                  <a:pt x="437" y="18"/>
                  <a:pt x="437" y="18"/>
                </a:cubicBezTo>
                <a:close/>
                <a:moveTo>
                  <a:pt x="429" y="27"/>
                </a:moveTo>
                <a:cubicBezTo>
                  <a:pt x="429" y="27"/>
                  <a:pt x="429" y="27"/>
                  <a:pt x="429" y="27"/>
                </a:cubicBezTo>
                <a:cubicBezTo>
                  <a:pt x="429" y="27"/>
                  <a:pt x="429" y="26"/>
                  <a:pt x="429" y="27"/>
                </a:cubicBezTo>
                <a:close/>
                <a:moveTo>
                  <a:pt x="425" y="30"/>
                </a:moveTo>
                <a:cubicBezTo>
                  <a:pt x="425" y="30"/>
                  <a:pt x="426" y="31"/>
                  <a:pt x="425" y="30"/>
                </a:cubicBezTo>
                <a:close/>
                <a:moveTo>
                  <a:pt x="424" y="32"/>
                </a:moveTo>
                <a:cubicBezTo>
                  <a:pt x="423" y="32"/>
                  <a:pt x="424" y="32"/>
                  <a:pt x="424" y="32"/>
                </a:cubicBezTo>
                <a:close/>
                <a:moveTo>
                  <a:pt x="423" y="32"/>
                </a:moveTo>
                <a:cubicBezTo>
                  <a:pt x="423" y="33"/>
                  <a:pt x="422" y="32"/>
                  <a:pt x="422" y="33"/>
                </a:cubicBezTo>
                <a:cubicBezTo>
                  <a:pt x="423" y="33"/>
                  <a:pt x="422" y="33"/>
                  <a:pt x="423" y="33"/>
                </a:cubicBezTo>
                <a:cubicBezTo>
                  <a:pt x="423" y="33"/>
                  <a:pt x="423" y="33"/>
                  <a:pt x="423" y="33"/>
                </a:cubicBezTo>
                <a:cubicBezTo>
                  <a:pt x="423" y="33"/>
                  <a:pt x="423" y="33"/>
                  <a:pt x="423" y="32"/>
                </a:cubicBezTo>
                <a:close/>
                <a:moveTo>
                  <a:pt x="439" y="11"/>
                </a:moveTo>
                <a:cubicBezTo>
                  <a:pt x="439" y="11"/>
                  <a:pt x="440" y="11"/>
                  <a:pt x="440" y="11"/>
                </a:cubicBezTo>
                <a:cubicBezTo>
                  <a:pt x="440" y="11"/>
                  <a:pt x="439" y="10"/>
                  <a:pt x="439" y="11"/>
                </a:cubicBezTo>
                <a:close/>
                <a:moveTo>
                  <a:pt x="442" y="9"/>
                </a:moveTo>
                <a:cubicBezTo>
                  <a:pt x="441" y="8"/>
                  <a:pt x="442" y="9"/>
                  <a:pt x="442" y="9"/>
                </a:cubicBezTo>
                <a:close/>
                <a:moveTo>
                  <a:pt x="440" y="10"/>
                </a:moveTo>
                <a:cubicBezTo>
                  <a:pt x="441" y="11"/>
                  <a:pt x="440" y="10"/>
                  <a:pt x="440" y="10"/>
                </a:cubicBezTo>
                <a:close/>
                <a:moveTo>
                  <a:pt x="438" y="12"/>
                </a:moveTo>
                <a:cubicBezTo>
                  <a:pt x="438" y="13"/>
                  <a:pt x="438" y="13"/>
                  <a:pt x="438" y="13"/>
                </a:cubicBezTo>
                <a:cubicBezTo>
                  <a:pt x="438" y="12"/>
                  <a:pt x="438" y="12"/>
                  <a:pt x="438" y="12"/>
                </a:cubicBezTo>
                <a:close/>
                <a:moveTo>
                  <a:pt x="437" y="12"/>
                </a:moveTo>
                <a:cubicBezTo>
                  <a:pt x="438" y="13"/>
                  <a:pt x="437" y="13"/>
                  <a:pt x="438" y="13"/>
                </a:cubicBezTo>
                <a:cubicBezTo>
                  <a:pt x="438" y="13"/>
                  <a:pt x="437" y="12"/>
                  <a:pt x="437" y="12"/>
                </a:cubicBezTo>
                <a:close/>
                <a:moveTo>
                  <a:pt x="441" y="8"/>
                </a:moveTo>
                <a:cubicBezTo>
                  <a:pt x="441" y="8"/>
                  <a:pt x="441" y="9"/>
                  <a:pt x="441" y="9"/>
                </a:cubicBezTo>
                <a:cubicBezTo>
                  <a:pt x="441" y="9"/>
                  <a:pt x="441" y="9"/>
                  <a:pt x="441" y="9"/>
                </a:cubicBezTo>
                <a:cubicBezTo>
                  <a:pt x="441" y="9"/>
                  <a:pt x="441" y="9"/>
                  <a:pt x="441" y="9"/>
                </a:cubicBezTo>
                <a:cubicBezTo>
                  <a:pt x="441" y="9"/>
                  <a:pt x="441" y="8"/>
                  <a:pt x="441" y="8"/>
                </a:cubicBezTo>
                <a:close/>
                <a:moveTo>
                  <a:pt x="422" y="32"/>
                </a:moveTo>
                <a:cubicBezTo>
                  <a:pt x="422" y="32"/>
                  <a:pt x="422" y="32"/>
                  <a:pt x="422" y="32"/>
                </a:cubicBezTo>
                <a:close/>
                <a:moveTo>
                  <a:pt x="434" y="10"/>
                </a:moveTo>
                <a:cubicBezTo>
                  <a:pt x="433" y="10"/>
                  <a:pt x="433" y="10"/>
                  <a:pt x="433" y="10"/>
                </a:cubicBezTo>
                <a:cubicBezTo>
                  <a:pt x="430" y="9"/>
                  <a:pt x="428" y="10"/>
                  <a:pt x="426" y="9"/>
                </a:cubicBezTo>
                <a:cubicBezTo>
                  <a:pt x="425" y="9"/>
                  <a:pt x="424" y="10"/>
                  <a:pt x="424" y="10"/>
                </a:cubicBezTo>
                <a:cubicBezTo>
                  <a:pt x="425" y="11"/>
                  <a:pt x="426" y="10"/>
                  <a:pt x="426" y="10"/>
                </a:cubicBezTo>
                <a:cubicBezTo>
                  <a:pt x="427" y="11"/>
                  <a:pt x="428" y="10"/>
                  <a:pt x="429" y="11"/>
                </a:cubicBezTo>
                <a:cubicBezTo>
                  <a:pt x="430" y="11"/>
                  <a:pt x="429" y="10"/>
                  <a:pt x="430" y="10"/>
                </a:cubicBezTo>
                <a:cubicBezTo>
                  <a:pt x="431" y="11"/>
                  <a:pt x="431" y="11"/>
                  <a:pt x="432" y="11"/>
                </a:cubicBezTo>
                <a:cubicBezTo>
                  <a:pt x="434" y="10"/>
                  <a:pt x="436" y="11"/>
                  <a:pt x="438" y="11"/>
                </a:cubicBezTo>
                <a:cubicBezTo>
                  <a:pt x="437" y="10"/>
                  <a:pt x="435" y="11"/>
                  <a:pt x="434" y="10"/>
                </a:cubicBezTo>
                <a:close/>
                <a:moveTo>
                  <a:pt x="436" y="12"/>
                </a:moveTo>
                <a:cubicBezTo>
                  <a:pt x="436" y="12"/>
                  <a:pt x="436" y="13"/>
                  <a:pt x="436" y="12"/>
                </a:cubicBezTo>
                <a:close/>
                <a:moveTo>
                  <a:pt x="425" y="26"/>
                </a:moveTo>
                <a:cubicBezTo>
                  <a:pt x="424" y="25"/>
                  <a:pt x="425" y="26"/>
                  <a:pt x="425" y="26"/>
                </a:cubicBezTo>
                <a:close/>
                <a:moveTo>
                  <a:pt x="424" y="26"/>
                </a:moveTo>
                <a:cubicBezTo>
                  <a:pt x="424" y="26"/>
                  <a:pt x="424" y="27"/>
                  <a:pt x="425" y="26"/>
                </a:cubicBezTo>
                <a:cubicBezTo>
                  <a:pt x="424" y="26"/>
                  <a:pt x="424" y="26"/>
                  <a:pt x="424" y="26"/>
                </a:cubicBezTo>
                <a:close/>
                <a:moveTo>
                  <a:pt x="423" y="27"/>
                </a:moveTo>
                <a:cubicBezTo>
                  <a:pt x="423" y="26"/>
                  <a:pt x="424" y="27"/>
                  <a:pt x="423" y="27"/>
                </a:cubicBezTo>
                <a:close/>
                <a:moveTo>
                  <a:pt x="435" y="13"/>
                </a:moveTo>
                <a:cubicBezTo>
                  <a:pt x="434" y="12"/>
                  <a:pt x="435" y="13"/>
                  <a:pt x="435" y="13"/>
                </a:cubicBezTo>
                <a:close/>
                <a:moveTo>
                  <a:pt x="430" y="17"/>
                </a:moveTo>
                <a:cubicBezTo>
                  <a:pt x="429" y="17"/>
                  <a:pt x="430" y="18"/>
                  <a:pt x="430" y="17"/>
                </a:cubicBezTo>
                <a:close/>
                <a:moveTo>
                  <a:pt x="416" y="33"/>
                </a:moveTo>
                <a:cubicBezTo>
                  <a:pt x="416" y="34"/>
                  <a:pt x="416" y="34"/>
                  <a:pt x="416" y="34"/>
                </a:cubicBezTo>
                <a:cubicBezTo>
                  <a:pt x="416" y="33"/>
                  <a:pt x="416" y="33"/>
                  <a:pt x="416" y="33"/>
                </a:cubicBezTo>
                <a:close/>
                <a:moveTo>
                  <a:pt x="433" y="13"/>
                </a:moveTo>
                <a:cubicBezTo>
                  <a:pt x="432" y="13"/>
                  <a:pt x="432" y="12"/>
                  <a:pt x="431" y="13"/>
                </a:cubicBezTo>
                <a:cubicBezTo>
                  <a:pt x="430" y="13"/>
                  <a:pt x="430" y="12"/>
                  <a:pt x="430" y="12"/>
                </a:cubicBezTo>
                <a:cubicBezTo>
                  <a:pt x="430" y="11"/>
                  <a:pt x="431" y="12"/>
                  <a:pt x="431" y="11"/>
                </a:cubicBezTo>
                <a:cubicBezTo>
                  <a:pt x="432" y="12"/>
                  <a:pt x="432" y="12"/>
                  <a:pt x="433" y="12"/>
                </a:cubicBezTo>
                <a:cubicBezTo>
                  <a:pt x="433" y="13"/>
                  <a:pt x="433" y="13"/>
                  <a:pt x="433" y="13"/>
                </a:cubicBezTo>
                <a:close/>
                <a:moveTo>
                  <a:pt x="430" y="12"/>
                </a:moveTo>
                <a:cubicBezTo>
                  <a:pt x="430" y="12"/>
                  <a:pt x="431" y="12"/>
                  <a:pt x="430" y="12"/>
                </a:cubicBezTo>
                <a:close/>
                <a:moveTo>
                  <a:pt x="418" y="31"/>
                </a:moveTo>
                <a:cubicBezTo>
                  <a:pt x="418" y="31"/>
                  <a:pt x="418" y="31"/>
                  <a:pt x="418" y="31"/>
                </a:cubicBezTo>
                <a:close/>
                <a:moveTo>
                  <a:pt x="437" y="7"/>
                </a:moveTo>
                <a:cubicBezTo>
                  <a:pt x="436" y="7"/>
                  <a:pt x="437" y="8"/>
                  <a:pt x="437" y="7"/>
                </a:cubicBezTo>
                <a:close/>
                <a:moveTo>
                  <a:pt x="429" y="16"/>
                </a:moveTo>
                <a:cubicBezTo>
                  <a:pt x="429" y="16"/>
                  <a:pt x="430" y="16"/>
                  <a:pt x="429" y="16"/>
                </a:cubicBezTo>
                <a:close/>
                <a:moveTo>
                  <a:pt x="428" y="17"/>
                </a:moveTo>
                <a:cubicBezTo>
                  <a:pt x="427" y="17"/>
                  <a:pt x="429" y="18"/>
                  <a:pt x="428" y="17"/>
                </a:cubicBezTo>
                <a:close/>
                <a:moveTo>
                  <a:pt x="421" y="27"/>
                </a:moveTo>
                <a:cubicBezTo>
                  <a:pt x="420" y="26"/>
                  <a:pt x="421" y="27"/>
                  <a:pt x="421" y="27"/>
                </a:cubicBezTo>
                <a:close/>
                <a:moveTo>
                  <a:pt x="425" y="17"/>
                </a:moveTo>
                <a:cubicBezTo>
                  <a:pt x="426" y="18"/>
                  <a:pt x="427" y="18"/>
                  <a:pt x="427" y="18"/>
                </a:cubicBezTo>
                <a:cubicBezTo>
                  <a:pt x="427" y="17"/>
                  <a:pt x="426" y="17"/>
                  <a:pt x="425" y="17"/>
                </a:cubicBezTo>
                <a:close/>
                <a:moveTo>
                  <a:pt x="415" y="31"/>
                </a:moveTo>
                <a:cubicBezTo>
                  <a:pt x="415" y="31"/>
                  <a:pt x="415" y="31"/>
                  <a:pt x="415" y="31"/>
                </a:cubicBezTo>
                <a:cubicBezTo>
                  <a:pt x="415" y="32"/>
                  <a:pt x="416" y="31"/>
                  <a:pt x="415" y="31"/>
                </a:cubicBezTo>
                <a:close/>
                <a:moveTo>
                  <a:pt x="415" y="32"/>
                </a:moveTo>
                <a:cubicBezTo>
                  <a:pt x="415" y="32"/>
                  <a:pt x="415" y="32"/>
                  <a:pt x="415" y="31"/>
                </a:cubicBezTo>
                <a:cubicBezTo>
                  <a:pt x="414" y="32"/>
                  <a:pt x="414" y="32"/>
                  <a:pt x="414" y="32"/>
                </a:cubicBezTo>
                <a:cubicBezTo>
                  <a:pt x="414" y="32"/>
                  <a:pt x="415" y="32"/>
                  <a:pt x="415" y="32"/>
                </a:cubicBezTo>
                <a:close/>
                <a:moveTo>
                  <a:pt x="420" y="25"/>
                </a:moveTo>
                <a:cubicBezTo>
                  <a:pt x="419" y="25"/>
                  <a:pt x="420" y="26"/>
                  <a:pt x="420" y="25"/>
                </a:cubicBezTo>
                <a:close/>
                <a:moveTo>
                  <a:pt x="432" y="8"/>
                </a:moveTo>
                <a:cubicBezTo>
                  <a:pt x="433" y="9"/>
                  <a:pt x="433" y="9"/>
                  <a:pt x="434" y="8"/>
                </a:cubicBezTo>
                <a:cubicBezTo>
                  <a:pt x="433" y="8"/>
                  <a:pt x="432" y="8"/>
                  <a:pt x="432" y="8"/>
                </a:cubicBezTo>
                <a:close/>
                <a:moveTo>
                  <a:pt x="427" y="17"/>
                </a:moveTo>
                <a:cubicBezTo>
                  <a:pt x="427" y="16"/>
                  <a:pt x="426" y="16"/>
                  <a:pt x="426" y="17"/>
                </a:cubicBezTo>
                <a:cubicBezTo>
                  <a:pt x="426" y="17"/>
                  <a:pt x="427" y="17"/>
                  <a:pt x="427" y="17"/>
                </a:cubicBezTo>
                <a:close/>
                <a:moveTo>
                  <a:pt x="413" y="33"/>
                </a:moveTo>
                <a:cubicBezTo>
                  <a:pt x="413" y="33"/>
                  <a:pt x="413" y="33"/>
                  <a:pt x="412" y="34"/>
                </a:cubicBezTo>
                <a:cubicBezTo>
                  <a:pt x="413" y="34"/>
                  <a:pt x="413" y="34"/>
                  <a:pt x="413" y="34"/>
                </a:cubicBezTo>
                <a:cubicBezTo>
                  <a:pt x="413" y="34"/>
                  <a:pt x="413" y="34"/>
                  <a:pt x="413" y="33"/>
                </a:cubicBezTo>
                <a:cubicBezTo>
                  <a:pt x="413" y="33"/>
                  <a:pt x="413" y="33"/>
                  <a:pt x="413" y="33"/>
                </a:cubicBezTo>
                <a:close/>
                <a:moveTo>
                  <a:pt x="413" y="32"/>
                </a:moveTo>
                <a:cubicBezTo>
                  <a:pt x="414" y="32"/>
                  <a:pt x="414" y="32"/>
                  <a:pt x="414" y="32"/>
                </a:cubicBezTo>
                <a:cubicBezTo>
                  <a:pt x="414" y="32"/>
                  <a:pt x="414" y="32"/>
                  <a:pt x="413" y="32"/>
                </a:cubicBezTo>
                <a:close/>
                <a:moveTo>
                  <a:pt x="425" y="16"/>
                </a:moveTo>
                <a:cubicBezTo>
                  <a:pt x="425" y="16"/>
                  <a:pt x="425" y="16"/>
                  <a:pt x="425" y="16"/>
                </a:cubicBezTo>
                <a:cubicBezTo>
                  <a:pt x="425" y="17"/>
                  <a:pt x="426" y="17"/>
                  <a:pt x="426" y="17"/>
                </a:cubicBezTo>
                <a:cubicBezTo>
                  <a:pt x="426" y="16"/>
                  <a:pt x="426" y="16"/>
                  <a:pt x="425" y="16"/>
                </a:cubicBezTo>
                <a:close/>
                <a:moveTo>
                  <a:pt x="428" y="11"/>
                </a:moveTo>
                <a:cubicBezTo>
                  <a:pt x="428" y="11"/>
                  <a:pt x="427" y="12"/>
                  <a:pt x="426" y="12"/>
                </a:cubicBezTo>
                <a:cubicBezTo>
                  <a:pt x="426" y="13"/>
                  <a:pt x="427" y="12"/>
                  <a:pt x="427" y="13"/>
                </a:cubicBezTo>
                <a:cubicBezTo>
                  <a:pt x="428" y="12"/>
                  <a:pt x="428" y="12"/>
                  <a:pt x="429" y="12"/>
                </a:cubicBezTo>
                <a:cubicBezTo>
                  <a:pt x="429" y="12"/>
                  <a:pt x="429" y="11"/>
                  <a:pt x="428" y="11"/>
                </a:cubicBezTo>
                <a:close/>
                <a:moveTo>
                  <a:pt x="417" y="25"/>
                </a:moveTo>
                <a:cubicBezTo>
                  <a:pt x="417" y="25"/>
                  <a:pt x="416" y="25"/>
                  <a:pt x="416" y="26"/>
                </a:cubicBezTo>
                <a:cubicBezTo>
                  <a:pt x="417" y="26"/>
                  <a:pt x="418" y="25"/>
                  <a:pt x="417" y="25"/>
                </a:cubicBezTo>
                <a:close/>
                <a:moveTo>
                  <a:pt x="424" y="16"/>
                </a:moveTo>
                <a:cubicBezTo>
                  <a:pt x="423" y="17"/>
                  <a:pt x="423" y="17"/>
                  <a:pt x="423" y="17"/>
                </a:cubicBezTo>
                <a:cubicBezTo>
                  <a:pt x="424" y="17"/>
                  <a:pt x="424" y="17"/>
                  <a:pt x="424" y="17"/>
                </a:cubicBezTo>
                <a:cubicBezTo>
                  <a:pt x="424" y="17"/>
                  <a:pt x="424" y="17"/>
                  <a:pt x="424" y="16"/>
                </a:cubicBezTo>
                <a:close/>
                <a:moveTo>
                  <a:pt x="430" y="8"/>
                </a:moveTo>
                <a:cubicBezTo>
                  <a:pt x="430" y="8"/>
                  <a:pt x="431" y="9"/>
                  <a:pt x="431" y="8"/>
                </a:cubicBezTo>
                <a:cubicBezTo>
                  <a:pt x="431" y="8"/>
                  <a:pt x="430" y="8"/>
                  <a:pt x="430" y="8"/>
                </a:cubicBezTo>
                <a:close/>
                <a:moveTo>
                  <a:pt x="424" y="16"/>
                </a:moveTo>
                <a:cubicBezTo>
                  <a:pt x="424" y="16"/>
                  <a:pt x="424" y="16"/>
                  <a:pt x="424" y="16"/>
                </a:cubicBezTo>
                <a:cubicBezTo>
                  <a:pt x="424" y="16"/>
                  <a:pt x="423" y="16"/>
                  <a:pt x="424" y="16"/>
                </a:cubicBezTo>
                <a:close/>
                <a:moveTo>
                  <a:pt x="422" y="16"/>
                </a:moveTo>
                <a:cubicBezTo>
                  <a:pt x="422" y="16"/>
                  <a:pt x="422" y="16"/>
                  <a:pt x="422" y="16"/>
                </a:cubicBezTo>
                <a:cubicBezTo>
                  <a:pt x="422" y="16"/>
                  <a:pt x="422" y="16"/>
                  <a:pt x="422" y="16"/>
                </a:cubicBezTo>
                <a:cubicBezTo>
                  <a:pt x="422" y="16"/>
                  <a:pt x="422" y="16"/>
                  <a:pt x="422" y="16"/>
                </a:cubicBezTo>
                <a:cubicBezTo>
                  <a:pt x="422" y="16"/>
                  <a:pt x="422" y="16"/>
                  <a:pt x="422" y="16"/>
                </a:cubicBezTo>
                <a:close/>
                <a:moveTo>
                  <a:pt x="428" y="8"/>
                </a:moveTo>
                <a:cubicBezTo>
                  <a:pt x="428" y="8"/>
                  <a:pt x="429" y="8"/>
                  <a:pt x="429" y="8"/>
                </a:cubicBezTo>
                <a:cubicBezTo>
                  <a:pt x="428" y="8"/>
                  <a:pt x="428" y="8"/>
                  <a:pt x="428" y="8"/>
                </a:cubicBezTo>
                <a:close/>
                <a:moveTo>
                  <a:pt x="409" y="31"/>
                </a:moveTo>
                <a:cubicBezTo>
                  <a:pt x="409" y="31"/>
                  <a:pt x="409" y="32"/>
                  <a:pt x="409" y="31"/>
                </a:cubicBezTo>
                <a:close/>
                <a:moveTo>
                  <a:pt x="424" y="12"/>
                </a:moveTo>
                <a:cubicBezTo>
                  <a:pt x="424" y="11"/>
                  <a:pt x="424" y="13"/>
                  <a:pt x="424" y="12"/>
                </a:cubicBezTo>
                <a:close/>
                <a:moveTo>
                  <a:pt x="427" y="8"/>
                </a:moveTo>
                <a:cubicBezTo>
                  <a:pt x="427" y="8"/>
                  <a:pt x="427" y="8"/>
                  <a:pt x="427" y="8"/>
                </a:cubicBezTo>
                <a:close/>
                <a:moveTo>
                  <a:pt x="420" y="12"/>
                </a:moveTo>
                <a:cubicBezTo>
                  <a:pt x="421" y="13"/>
                  <a:pt x="421" y="11"/>
                  <a:pt x="421" y="12"/>
                </a:cubicBezTo>
                <a:cubicBezTo>
                  <a:pt x="422" y="12"/>
                  <a:pt x="422" y="12"/>
                  <a:pt x="423" y="11"/>
                </a:cubicBezTo>
                <a:cubicBezTo>
                  <a:pt x="422" y="11"/>
                  <a:pt x="421" y="11"/>
                  <a:pt x="420" y="12"/>
                </a:cubicBezTo>
                <a:close/>
                <a:moveTo>
                  <a:pt x="422" y="10"/>
                </a:moveTo>
                <a:cubicBezTo>
                  <a:pt x="422" y="10"/>
                  <a:pt x="423" y="10"/>
                  <a:pt x="423" y="10"/>
                </a:cubicBezTo>
                <a:cubicBezTo>
                  <a:pt x="423" y="10"/>
                  <a:pt x="422" y="10"/>
                  <a:pt x="422" y="10"/>
                </a:cubicBezTo>
                <a:close/>
                <a:moveTo>
                  <a:pt x="417" y="15"/>
                </a:moveTo>
                <a:cubicBezTo>
                  <a:pt x="417" y="15"/>
                  <a:pt x="416" y="14"/>
                  <a:pt x="416" y="15"/>
                </a:cubicBezTo>
                <a:cubicBezTo>
                  <a:pt x="416" y="15"/>
                  <a:pt x="417" y="15"/>
                  <a:pt x="417" y="16"/>
                </a:cubicBezTo>
                <a:cubicBezTo>
                  <a:pt x="416" y="15"/>
                  <a:pt x="416" y="15"/>
                  <a:pt x="416" y="16"/>
                </a:cubicBezTo>
                <a:cubicBezTo>
                  <a:pt x="416" y="16"/>
                  <a:pt x="416" y="16"/>
                  <a:pt x="416" y="16"/>
                </a:cubicBezTo>
                <a:cubicBezTo>
                  <a:pt x="416" y="15"/>
                  <a:pt x="417" y="16"/>
                  <a:pt x="418" y="16"/>
                </a:cubicBezTo>
                <a:cubicBezTo>
                  <a:pt x="417" y="15"/>
                  <a:pt x="417" y="15"/>
                  <a:pt x="417" y="15"/>
                </a:cubicBezTo>
                <a:close/>
                <a:moveTo>
                  <a:pt x="420" y="9"/>
                </a:moveTo>
                <a:cubicBezTo>
                  <a:pt x="420" y="9"/>
                  <a:pt x="420" y="9"/>
                  <a:pt x="420" y="9"/>
                </a:cubicBezTo>
                <a:cubicBezTo>
                  <a:pt x="420" y="10"/>
                  <a:pt x="421" y="11"/>
                  <a:pt x="422" y="10"/>
                </a:cubicBezTo>
                <a:cubicBezTo>
                  <a:pt x="421" y="10"/>
                  <a:pt x="421" y="9"/>
                  <a:pt x="420" y="9"/>
                </a:cubicBezTo>
                <a:close/>
                <a:moveTo>
                  <a:pt x="281" y="179"/>
                </a:moveTo>
                <a:cubicBezTo>
                  <a:pt x="282" y="179"/>
                  <a:pt x="282" y="178"/>
                  <a:pt x="283" y="179"/>
                </a:cubicBezTo>
                <a:cubicBezTo>
                  <a:pt x="283" y="179"/>
                  <a:pt x="283" y="179"/>
                  <a:pt x="283" y="179"/>
                </a:cubicBezTo>
                <a:cubicBezTo>
                  <a:pt x="282" y="178"/>
                  <a:pt x="282" y="179"/>
                  <a:pt x="281" y="179"/>
                </a:cubicBezTo>
                <a:close/>
                <a:moveTo>
                  <a:pt x="414" y="17"/>
                </a:moveTo>
                <a:cubicBezTo>
                  <a:pt x="414" y="17"/>
                  <a:pt x="415" y="18"/>
                  <a:pt x="415" y="18"/>
                </a:cubicBezTo>
                <a:cubicBezTo>
                  <a:pt x="415" y="17"/>
                  <a:pt x="414" y="17"/>
                  <a:pt x="414" y="17"/>
                </a:cubicBezTo>
                <a:close/>
                <a:moveTo>
                  <a:pt x="279" y="180"/>
                </a:moveTo>
                <a:cubicBezTo>
                  <a:pt x="280" y="180"/>
                  <a:pt x="280" y="180"/>
                  <a:pt x="281" y="180"/>
                </a:cubicBezTo>
                <a:cubicBezTo>
                  <a:pt x="281" y="179"/>
                  <a:pt x="280" y="180"/>
                  <a:pt x="279" y="180"/>
                </a:cubicBezTo>
                <a:close/>
                <a:moveTo>
                  <a:pt x="415" y="17"/>
                </a:moveTo>
                <a:cubicBezTo>
                  <a:pt x="414" y="17"/>
                  <a:pt x="415" y="18"/>
                  <a:pt x="415" y="17"/>
                </a:cubicBezTo>
                <a:close/>
                <a:moveTo>
                  <a:pt x="418" y="10"/>
                </a:moveTo>
                <a:cubicBezTo>
                  <a:pt x="418" y="11"/>
                  <a:pt x="418" y="11"/>
                  <a:pt x="418" y="11"/>
                </a:cubicBezTo>
                <a:cubicBezTo>
                  <a:pt x="418" y="12"/>
                  <a:pt x="419" y="12"/>
                  <a:pt x="419" y="11"/>
                </a:cubicBezTo>
                <a:cubicBezTo>
                  <a:pt x="419" y="11"/>
                  <a:pt x="419" y="11"/>
                  <a:pt x="418" y="10"/>
                </a:cubicBezTo>
                <a:close/>
                <a:moveTo>
                  <a:pt x="415" y="16"/>
                </a:moveTo>
                <a:cubicBezTo>
                  <a:pt x="415" y="15"/>
                  <a:pt x="416" y="16"/>
                  <a:pt x="415" y="16"/>
                </a:cubicBezTo>
                <a:close/>
                <a:moveTo>
                  <a:pt x="418" y="9"/>
                </a:moveTo>
                <a:cubicBezTo>
                  <a:pt x="419" y="10"/>
                  <a:pt x="419" y="10"/>
                  <a:pt x="420" y="9"/>
                </a:cubicBezTo>
                <a:cubicBezTo>
                  <a:pt x="419" y="9"/>
                  <a:pt x="419" y="9"/>
                  <a:pt x="418" y="9"/>
                </a:cubicBezTo>
                <a:close/>
                <a:moveTo>
                  <a:pt x="417" y="11"/>
                </a:moveTo>
                <a:cubicBezTo>
                  <a:pt x="416" y="12"/>
                  <a:pt x="417" y="11"/>
                  <a:pt x="417" y="11"/>
                </a:cubicBezTo>
                <a:close/>
                <a:moveTo>
                  <a:pt x="417" y="11"/>
                </a:moveTo>
                <a:cubicBezTo>
                  <a:pt x="417" y="11"/>
                  <a:pt x="417" y="11"/>
                  <a:pt x="417" y="10"/>
                </a:cubicBezTo>
                <a:cubicBezTo>
                  <a:pt x="417" y="11"/>
                  <a:pt x="417" y="11"/>
                  <a:pt x="417" y="11"/>
                </a:cubicBezTo>
                <a:cubicBezTo>
                  <a:pt x="417" y="11"/>
                  <a:pt x="417" y="11"/>
                  <a:pt x="417" y="11"/>
                </a:cubicBezTo>
                <a:close/>
                <a:moveTo>
                  <a:pt x="278" y="179"/>
                </a:moveTo>
                <a:cubicBezTo>
                  <a:pt x="277" y="179"/>
                  <a:pt x="277" y="179"/>
                  <a:pt x="276" y="179"/>
                </a:cubicBezTo>
                <a:cubicBezTo>
                  <a:pt x="277" y="180"/>
                  <a:pt x="278" y="180"/>
                  <a:pt x="278" y="179"/>
                </a:cubicBezTo>
                <a:close/>
                <a:moveTo>
                  <a:pt x="417" y="9"/>
                </a:moveTo>
                <a:cubicBezTo>
                  <a:pt x="417" y="10"/>
                  <a:pt x="418" y="9"/>
                  <a:pt x="418" y="9"/>
                </a:cubicBezTo>
                <a:cubicBezTo>
                  <a:pt x="418" y="9"/>
                  <a:pt x="417" y="9"/>
                  <a:pt x="417" y="9"/>
                </a:cubicBezTo>
                <a:close/>
                <a:moveTo>
                  <a:pt x="279" y="178"/>
                </a:moveTo>
                <a:cubicBezTo>
                  <a:pt x="279" y="178"/>
                  <a:pt x="279" y="178"/>
                  <a:pt x="279" y="178"/>
                </a:cubicBezTo>
                <a:close/>
                <a:moveTo>
                  <a:pt x="416" y="9"/>
                </a:moveTo>
                <a:cubicBezTo>
                  <a:pt x="416" y="9"/>
                  <a:pt x="416" y="9"/>
                  <a:pt x="416" y="9"/>
                </a:cubicBezTo>
                <a:cubicBezTo>
                  <a:pt x="417" y="9"/>
                  <a:pt x="416" y="8"/>
                  <a:pt x="416" y="9"/>
                </a:cubicBezTo>
                <a:close/>
                <a:moveTo>
                  <a:pt x="417" y="7"/>
                </a:moveTo>
                <a:cubicBezTo>
                  <a:pt x="417" y="7"/>
                  <a:pt x="417" y="7"/>
                  <a:pt x="416" y="7"/>
                </a:cubicBezTo>
                <a:cubicBezTo>
                  <a:pt x="416" y="7"/>
                  <a:pt x="416" y="8"/>
                  <a:pt x="416" y="8"/>
                </a:cubicBezTo>
                <a:cubicBezTo>
                  <a:pt x="417" y="8"/>
                  <a:pt x="416" y="7"/>
                  <a:pt x="417" y="7"/>
                </a:cubicBezTo>
                <a:close/>
                <a:moveTo>
                  <a:pt x="414" y="8"/>
                </a:moveTo>
                <a:cubicBezTo>
                  <a:pt x="414" y="9"/>
                  <a:pt x="413" y="8"/>
                  <a:pt x="413" y="9"/>
                </a:cubicBezTo>
                <a:cubicBezTo>
                  <a:pt x="413" y="10"/>
                  <a:pt x="414" y="9"/>
                  <a:pt x="415" y="10"/>
                </a:cubicBezTo>
                <a:cubicBezTo>
                  <a:pt x="415" y="9"/>
                  <a:pt x="416" y="9"/>
                  <a:pt x="416" y="9"/>
                </a:cubicBezTo>
                <a:cubicBezTo>
                  <a:pt x="415" y="9"/>
                  <a:pt x="414" y="9"/>
                  <a:pt x="414" y="8"/>
                </a:cubicBezTo>
                <a:close/>
                <a:moveTo>
                  <a:pt x="275" y="179"/>
                </a:moveTo>
                <a:cubicBezTo>
                  <a:pt x="275" y="179"/>
                  <a:pt x="275" y="179"/>
                  <a:pt x="275" y="179"/>
                </a:cubicBezTo>
                <a:close/>
                <a:moveTo>
                  <a:pt x="274" y="179"/>
                </a:moveTo>
                <a:cubicBezTo>
                  <a:pt x="275" y="180"/>
                  <a:pt x="275" y="179"/>
                  <a:pt x="275" y="179"/>
                </a:cubicBezTo>
                <a:cubicBezTo>
                  <a:pt x="275" y="179"/>
                  <a:pt x="274" y="179"/>
                  <a:pt x="274" y="179"/>
                </a:cubicBezTo>
                <a:close/>
                <a:moveTo>
                  <a:pt x="416" y="8"/>
                </a:moveTo>
                <a:cubicBezTo>
                  <a:pt x="415" y="7"/>
                  <a:pt x="416" y="8"/>
                  <a:pt x="416" y="8"/>
                </a:cubicBezTo>
                <a:close/>
                <a:moveTo>
                  <a:pt x="409" y="15"/>
                </a:moveTo>
                <a:cubicBezTo>
                  <a:pt x="409" y="15"/>
                  <a:pt x="409" y="16"/>
                  <a:pt x="410" y="15"/>
                </a:cubicBezTo>
                <a:cubicBezTo>
                  <a:pt x="410" y="15"/>
                  <a:pt x="409" y="15"/>
                  <a:pt x="409" y="15"/>
                </a:cubicBezTo>
                <a:close/>
                <a:moveTo>
                  <a:pt x="415" y="7"/>
                </a:moveTo>
                <a:cubicBezTo>
                  <a:pt x="416" y="7"/>
                  <a:pt x="415" y="7"/>
                  <a:pt x="415" y="7"/>
                </a:cubicBezTo>
                <a:close/>
                <a:moveTo>
                  <a:pt x="414" y="8"/>
                </a:moveTo>
                <a:cubicBezTo>
                  <a:pt x="414" y="8"/>
                  <a:pt x="414" y="8"/>
                  <a:pt x="415" y="8"/>
                </a:cubicBezTo>
                <a:cubicBezTo>
                  <a:pt x="414" y="8"/>
                  <a:pt x="414" y="8"/>
                  <a:pt x="414" y="8"/>
                </a:cubicBezTo>
                <a:close/>
                <a:moveTo>
                  <a:pt x="411" y="11"/>
                </a:moveTo>
                <a:cubicBezTo>
                  <a:pt x="410" y="10"/>
                  <a:pt x="411" y="11"/>
                  <a:pt x="411" y="11"/>
                </a:cubicBezTo>
                <a:close/>
                <a:moveTo>
                  <a:pt x="410" y="9"/>
                </a:moveTo>
                <a:cubicBezTo>
                  <a:pt x="411" y="9"/>
                  <a:pt x="411" y="9"/>
                  <a:pt x="411" y="8"/>
                </a:cubicBezTo>
                <a:cubicBezTo>
                  <a:pt x="411" y="8"/>
                  <a:pt x="411" y="9"/>
                  <a:pt x="410" y="9"/>
                </a:cubicBezTo>
                <a:close/>
                <a:moveTo>
                  <a:pt x="409" y="9"/>
                </a:moveTo>
                <a:cubicBezTo>
                  <a:pt x="409" y="9"/>
                  <a:pt x="409" y="9"/>
                  <a:pt x="409" y="9"/>
                </a:cubicBezTo>
                <a:cubicBezTo>
                  <a:pt x="409" y="9"/>
                  <a:pt x="409" y="10"/>
                  <a:pt x="409" y="10"/>
                </a:cubicBezTo>
                <a:cubicBezTo>
                  <a:pt x="409" y="10"/>
                  <a:pt x="409" y="9"/>
                  <a:pt x="409" y="9"/>
                </a:cubicBezTo>
                <a:cubicBezTo>
                  <a:pt x="409" y="9"/>
                  <a:pt x="409" y="9"/>
                  <a:pt x="409" y="9"/>
                </a:cubicBezTo>
                <a:close/>
                <a:moveTo>
                  <a:pt x="408" y="10"/>
                </a:moveTo>
                <a:cubicBezTo>
                  <a:pt x="408" y="11"/>
                  <a:pt x="407" y="11"/>
                  <a:pt x="407" y="11"/>
                </a:cubicBezTo>
                <a:cubicBezTo>
                  <a:pt x="407" y="11"/>
                  <a:pt x="408" y="11"/>
                  <a:pt x="408" y="11"/>
                </a:cubicBezTo>
                <a:cubicBezTo>
                  <a:pt x="408" y="11"/>
                  <a:pt x="408" y="11"/>
                  <a:pt x="408" y="11"/>
                </a:cubicBezTo>
                <a:cubicBezTo>
                  <a:pt x="408" y="11"/>
                  <a:pt x="408" y="11"/>
                  <a:pt x="408" y="10"/>
                </a:cubicBezTo>
                <a:close/>
                <a:moveTo>
                  <a:pt x="410" y="7"/>
                </a:moveTo>
                <a:cubicBezTo>
                  <a:pt x="410" y="7"/>
                  <a:pt x="410" y="7"/>
                  <a:pt x="410" y="7"/>
                </a:cubicBezTo>
                <a:cubicBezTo>
                  <a:pt x="410" y="7"/>
                  <a:pt x="410" y="7"/>
                  <a:pt x="410" y="7"/>
                </a:cubicBezTo>
                <a:close/>
                <a:moveTo>
                  <a:pt x="408" y="9"/>
                </a:moveTo>
                <a:cubicBezTo>
                  <a:pt x="408" y="9"/>
                  <a:pt x="409" y="9"/>
                  <a:pt x="409" y="9"/>
                </a:cubicBezTo>
                <a:cubicBezTo>
                  <a:pt x="409" y="8"/>
                  <a:pt x="408" y="9"/>
                  <a:pt x="408" y="9"/>
                </a:cubicBezTo>
                <a:close/>
                <a:moveTo>
                  <a:pt x="407" y="11"/>
                </a:moveTo>
                <a:cubicBezTo>
                  <a:pt x="406" y="11"/>
                  <a:pt x="407" y="11"/>
                  <a:pt x="407" y="11"/>
                </a:cubicBezTo>
                <a:close/>
                <a:moveTo>
                  <a:pt x="407" y="8"/>
                </a:moveTo>
                <a:cubicBezTo>
                  <a:pt x="406" y="9"/>
                  <a:pt x="405" y="7"/>
                  <a:pt x="404" y="8"/>
                </a:cubicBezTo>
                <a:cubicBezTo>
                  <a:pt x="405" y="9"/>
                  <a:pt x="406" y="8"/>
                  <a:pt x="407" y="9"/>
                </a:cubicBezTo>
                <a:cubicBezTo>
                  <a:pt x="407" y="9"/>
                  <a:pt x="406" y="9"/>
                  <a:pt x="407" y="10"/>
                </a:cubicBezTo>
                <a:cubicBezTo>
                  <a:pt x="407" y="10"/>
                  <a:pt x="408" y="9"/>
                  <a:pt x="408" y="9"/>
                </a:cubicBezTo>
                <a:cubicBezTo>
                  <a:pt x="407" y="9"/>
                  <a:pt x="408" y="8"/>
                  <a:pt x="407" y="8"/>
                </a:cubicBezTo>
                <a:close/>
                <a:moveTo>
                  <a:pt x="402" y="14"/>
                </a:moveTo>
                <a:cubicBezTo>
                  <a:pt x="401" y="14"/>
                  <a:pt x="401" y="14"/>
                  <a:pt x="401" y="14"/>
                </a:cubicBezTo>
                <a:cubicBezTo>
                  <a:pt x="401" y="15"/>
                  <a:pt x="400" y="16"/>
                  <a:pt x="399" y="16"/>
                </a:cubicBezTo>
                <a:cubicBezTo>
                  <a:pt x="400" y="16"/>
                  <a:pt x="400" y="16"/>
                  <a:pt x="399" y="16"/>
                </a:cubicBezTo>
                <a:cubicBezTo>
                  <a:pt x="400" y="16"/>
                  <a:pt x="402" y="16"/>
                  <a:pt x="402" y="14"/>
                </a:cubicBezTo>
                <a:close/>
                <a:moveTo>
                  <a:pt x="407" y="7"/>
                </a:moveTo>
                <a:cubicBezTo>
                  <a:pt x="407" y="7"/>
                  <a:pt x="407" y="7"/>
                  <a:pt x="407" y="7"/>
                </a:cubicBezTo>
                <a:close/>
                <a:moveTo>
                  <a:pt x="387" y="29"/>
                </a:moveTo>
                <a:cubicBezTo>
                  <a:pt x="387" y="30"/>
                  <a:pt x="387" y="30"/>
                  <a:pt x="387" y="30"/>
                </a:cubicBezTo>
                <a:cubicBezTo>
                  <a:pt x="387" y="30"/>
                  <a:pt x="387" y="30"/>
                  <a:pt x="387" y="30"/>
                </a:cubicBezTo>
                <a:cubicBezTo>
                  <a:pt x="388" y="30"/>
                  <a:pt x="387" y="30"/>
                  <a:pt x="388" y="30"/>
                </a:cubicBezTo>
                <a:cubicBezTo>
                  <a:pt x="388" y="30"/>
                  <a:pt x="387" y="29"/>
                  <a:pt x="387" y="29"/>
                </a:cubicBezTo>
                <a:close/>
                <a:moveTo>
                  <a:pt x="385" y="30"/>
                </a:moveTo>
                <a:cubicBezTo>
                  <a:pt x="386" y="30"/>
                  <a:pt x="386" y="30"/>
                  <a:pt x="387" y="30"/>
                </a:cubicBezTo>
                <a:cubicBezTo>
                  <a:pt x="386" y="29"/>
                  <a:pt x="386" y="29"/>
                  <a:pt x="385" y="30"/>
                </a:cubicBezTo>
                <a:close/>
                <a:moveTo>
                  <a:pt x="244" y="203"/>
                </a:moveTo>
                <a:cubicBezTo>
                  <a:pt x="243" y="203"/>
                  <a:pt x="244" y="204"/>
                  <a:pt x="244" y="203"/>
                </a:cubicBezTo>
                <a:close/>
                <a:moveTo>
                  <a:pt x="405" y="7"/>
                </a:moveTo>
                <a:cubicBezTo>
                  <a:pt x="405" y="7"/>
                  <a:pt x="405" y="7"/>
                  <a:pt x="405" y="7"/>
                </a:cubicBezTo>
                <a:cubicBezTo>
                  <a:pt x="405" y="7"/>
                  <a:pt x="404" y="7"/>
                  <a:pt x="405" y="7"/>
                </a:cubicBezTo>
                <a:close/>
                <a:moveTo>
                  <a:pt x="398" y="14"/>
                </a:moveTo>
                <a:cubicBezTo>
                  <a:pt x="398" y="14"/>
                  <a:pt x="399" y="15"/>
                  <a:pt x="399" y="14"/>
                </a:cubicBezTo>
                <a:cubicBezTo>
                  <a:pt x="399" y="14"/>
                  <a:pt x="398" y="14"/>
                  <a:pt x="398" y="14"/>
                </a:cubicBezTo>
                <a:close/>
                <a:moveTo>
                  <a:pt x="397" y="16"/>
                </a:moveTo>
                <a:cubicBezTo>
                  <a:pt x="397" y="15"/>
                  <a:pt x="398" y="16"/>
                  <a:pt x="397" y="16"/>
                </a:cubicBezTo>
                <a:close/>
                <a:moveTo>
                  <a:pt x="403" y="8"/>
                </a:moveTo>
                <a:cubicBezTo>
                  <a:pt x="402" y="9"/>
                  <a:pt x="402" y="9"/>
                  <a:pt x="402" y="10"/>
                </a:cubicBezTo>
                <a:cubicBezTo>
                  <a:pt x="402" y="9"/>
                  <a:pt x="403" y="9"/>
                  <a:pt x="403" y="8"/>
                </a:cubicBezTo>
                <a:close/>
                <a:moveTo>
                  <a:pt x="241" y="203"/>
                </a:moveTo>
                <a:cubicBezTo>
                  <a:pt x="241" y="203"/>
                  <a:pt x="242" y="204"/>
                  <a:pt x="242" y="203"/>
                </a:cubicBezTo>
                <a:cubicBezTo>
                  <a:pt x="242" y="203"/>
                  <a:pt x="242" y="203"/>
                  <a:pt x="241" y="203"/>
                </a:cubicBezTo>
                <a:close/>
                <a:moveTo>
                  <a:pt x="385" y="29"/>
                </a:moveTo>
                <a:cubicBezTo>
                  <a:pt x="385" y="29"/>
                  <a:pt x="385" y="28"/>
                  <a:pt x="385" y="29"/>
                </a:cubicBezTo>
                <a:close/>
                <a:moveTo>
                  <a:pt x="384" y="29"/>
                </a:moveTo>
                <a:cubicBezTo>
                  <a:pt x="384" y="29"/>
                  <a:pt x="384" y="29"/>
                  <a:pt x="384" y="29"/>
                </a:cubicBezTo>
                <a:cubicBezTo>
                  <a:pt x="384" y="29"/>
                  <a:pt x="384" y="29"/>
                  <a:pt x="385" y="29"/>
                </a:cubicBezTo>
                <a:cubicBezTo>
                  <a:pt x="384" y="29"/>
                  <a:pt x="384" y="29"/>
                  <a:pt x="384" y="29"/>
                </a:cubicBezTo>
                <a:close/>
                <a:moveTo>
                  <a:pt x="400" y="7"/>
                </a:moveTo>
                <a:cubicBezTo>
                  <a:pt x="399" y="8"/>
                  <a:pt x="399" y="7"/>
                  <a:pt x="398" y="8"/>
                </a:cubicBezTo>
                <a:cubicBezTo>
                  <a:pt x="400" y="9"/>
                  <a:pt x="401" y="8"/>
                  <a:pt x="402" y="8"/>
                </a:cubicBezTo>
                <a:cubicBezTo>
                  <a:pt x="401" y="7"/>
                  <a:pt x="401" y="8"/>
                  <a:pt x="400" y="7"/>
                </a:cubicBezTo>
                <a:close/>
                <a:moveTo>
                  <a:pt x="382" y="29"/>
                </a:moveTo>
                <a:cubicBezTo>
                  <a:pt x="382" y="29"/>
                  <a:pt x="382" y="29"/>
                  <a:pt x="381" y="30"/>
                </a:cubicBezTo>
                <a:cubicBezTo>
                  <a:pt x="383" y="30"/>
                  <a:pt x="383" y="29"/>
                  <a:pt x="384" y="29"/>
                </a:cubicBezTo>
                <a:cubicBezTo>
                  <a:pt x="383" y="29"/>
                  <a:pt x="383" y="29"/>
                  <a:pt x="382" y="29"/>
                </a:cubicBezTo>
                <a:close/>
                <a:moveTo>
                  <a:pt x="240" y="203"/>
                </a:moveTo>
                <a:cubicBezTo>
                  <a:pt x="240" y="203"/>
                  <a:pt x="241" y="203"/>
                  <a:pt x="240" y="203"/>
                </a:cubicBezTo>
                <a:close/>
                <a:moveTo>
                  <a:pt x="392" y="15"/>
                </a:moveTo>
                <a:cubicBezTo>
                  <a:pt x="392" y="16"/>
                  <a:pt x="393" y="16"/>
                  <a:pt x="394" y="15"/>
                </a:cubicBezTo>
                <a:cubicBezTo>
                  <a:pt x="393" y="15"/>
                  <a:pt x="393" y="15"/>
                  <a:pt x="392" y="15"/>
                </a:cubicBezTo>
                <a:close/>
                <a:moveTo>
                  <a:pt x="393" y="14"/>
                </a:moveTo>
                <a:cubicBezTo>
                  <a:pt x="392" y="13"/>
                  <a:pt x="393" y="14"/>
                  <a:pt x="393" y="14"/>
                </a:cubicBezTo>
                <a:close/>
                <a:moveTo>
                  <a:pt x="380" y="29"/>
                </a:moveTo>
                <a:cubicBezTo>
                  <a:pt x="379" y="29"/>
                  <a:pt x="380" y="30"/>
                  <a:pt x="380" y="29"/>
                </a:cubicBezTo>
                <a:close/>
                <a:moveTo>
                  <a:pt x="392" y="15"/>
                </a:moveTo>
                <a:cubicBezTo>
                  <a:pt x="391" y="15"/>
                  <a:pt x="391" y="15"/>
                  <a:pt x="391" y="15"/>
                </a:cubicBezTo>
                <a:cubicBezTo>
                  <a:pt x="392" y="15"/>
                  <a:pt x="392" y="15"/>
                  <a:pt x="392" y="15"/>
                </a:cubicBezTo>
                <a:close/>
                <a:moveTo>
                  <a:pt x="395" y="9"/>
                </a:moveTo>
                <a:cubicBezTo>
                  <a:pt x="395" y="9"/>
                  <a:pt x="395" y="10"/>
                  <a:pt x="396" y="10"/>
                </a:cubicBezTo>
                <a:cubicBezTo>
                  <a:pt x="395" y="10"/>
                  <a:pt x="395" y="9"/>
                  <a:pt x="395" y="9"/>
                </a:cubicBezTo>
                <a:close/>
                <a:moveTo>
                  <a:pt x="396" y="7"/>
                </a:moveTo>
                <a:cubicBezTo>
                  <a:pt x="396" y="8"/>
                  <a:pt x="396" y="7"/>
                  <a:pt x="396" y="7"/>
                </a:cubicBezTo>
                <a:close/>
                <a:moveTo>
                  <a:pt x="391" y="13"/>
                </a:moveTo>
                <a:cubicBezTo>
                  <a:pt x="391" y="13"/>
                  <a:pt x="391" y="13"/>
                  <a:pt x="391" y="13"/>
                </a:cubicBezTo>
                <a:cubicBezTo>
                  <a:pt x="391" y="14"/>
                  <a:pt x="391" y="14"/>
                  <a:pt x="392" y="13"/>
                </a:cubicBezTo>
                <a:cubicBezTo>
                  <a:pt x="391" y="13"/>
                  <a:pt x="391" y="13"/>
                  <a:pt x="391" y="13"/>
                </a:cubicBezTo>
                <a:close/>
                <a:moveTo>
                  <a:pt x="395" y="7"/>
                </a:moveTo>
                <a:cubicBezTo>
                  <a:pt x="396" y="7"/>
                  <a:pt x="396" y="8"/>
                  <a:pt x="396" y="7"/>
                </a:cubicBezTo>
                <a:cubicBezTo>
                  <a:pt x="396" y="7"/>
                  <a:pt x="396" y="7"/>
                  <a:pt x="395" y="7"/>
                </a:cubicBezTo>
                <a:close/>
                <a:moveTo>
                  <a:pt x="390" y="15"/>
                </a:moveTo>
                <a:cubicBezTo>
                  <a:pt x="390" y="15"/>
                  <a:pt x="390" y="15"/>
                  <a:pt x="390" y="15"/>
                </a:cubicBezTo>
                <a:cubicBezTo>
                  <a:pt x="390" y="15"/>
                  <a:pt x="390" y="15"/>
                  <a:pt x="390" y="15"/>
                </a:cubicBezTo>
                <a:close/>
                <a:moveTo>
                  <a:pt x="391" y="12"/>
                </a:moveTo>
                <a:cubicBezTo>
                  <a:pt x="391" y="12"/>
                  <a:pt x="391" y="13"/>
                  <a:pt x="392" y="13"/>
                </a:cubicBezTo>
                <a:cubicBezTo>
                  <a:pt x="391" y="12"/>
                  <a:pt x="391" y="12"/>
                  <a:pt x="391" y="12"/>
                </a:cubicBezTo>
                <a:close/>
                <a:moveTo>
                  <a:pt x="394" y="9"/>
                </a:moveTo>
                <a:cubicBezTo>
                  <a:pt x="394" y="9"/>
                  <a:pt x="394" y="9"/>
                  <a:pt x="394" y="9"/>
                </a:cubicBezTo>
                <a:close/>
                <a:moveTo>
                  <a:pt x="377" y="28"/>
                </a:moveTo>
                <a:cubicBezTo>
                  <a:pt x="377" y="28"/>
                  <a:pt x="378" y="28"/>
                  <a:pt x="377" y="28"/>
                </a:cubicBezTo>
                <a:close/>
                <a:moveTo>
                  <a:pt x="392" y="9"/>
                </a:moveTo>
                <a:cubicBezTo>
                  <a:pt x="392" y="9"/>
                  <a:pt x="392" y="10"/>
                  <a:pt x="392" y="9"/>
                </a:cubicBezTo>
                <a:close/>
                <a:moveTo>
                  <a:pt x="388" y="15"/>
                </a:moveTo>
                <a:cubicBezTo>
                  <a:pt x="388" y="15"/>
                  <a:pt x="388" y="15"/>
                  <a:pt x="387" y="15"/>
                </a:cubicBezTo>
                <a:cubicBezTo>
                  <a:pt x="388" y="15"/>
                  <a:pt x="388" y="15"/>
                  <a:pt x="388" y="15"/>
                </a:cubicBezTo>
                <a:cubicBezTo>
                  <a:pt x="388" y="15"/>
                  <a:pt x="388" y="15"/>
                  <a:pt x="388" y="15"/>
                </a:cubicBezTo>
                <a:close/>
                <a:moveTo>
                  <a:pt x="395" y="6"/>
                </a:moveTo>
                <a:cubicBezTo>
                  <a:pt x="394" y="6"/>
                  <a:pt x="394" y="6"/>
                  <a:pt x="393" y="6"/>
                </a:cubicBezTo>
                <a:cubicBezTo>
                  <a:pt x="394" y="7"/>
                  <a:pt x="393" y="7"/>
                  <a:pt x="393" y="8"/>
                </a:cubicBezTo>
                <a:cubicBezTo>
                  <a:pt x="394" y="8"/>
                  <a:pt x="394" y="7"/>
                  <a:pt x="395" y="6"/>
                </a:cubicBezTo>
                <a:close/>
                <a:moveTo>
                  <a:pt x="375" y="29"/>
                </a:moveTo>
                <a:cubicBezTo>
                  <a:pt x="375" y="29"/>
                  <a:pt x="375" y="29"/>
                  <a:pt x="375" y="29"/>
                </a:cubicBezTo>
                <a:cubicBezTo>
                  <a:pt x="376" y="28"/>
                  <a:pt x="375" y="28"/>
                  <a:pt x="375" y="29"/>
                </a:cubicBezTo>
                <a:close/>
                <a:moveTo>
                  <a:pt x="389" y="7"/>
                </a:moveTo>
                <a:cubicBezTo>
                  <a:pt x="390" y="7"/>
                  <a:pt x="389" y="8"/>
                  <a:pt x="390" y="8"/>
                </a:cubicBezTo>
                <a:cubicBezTo>
                  <a:pt x="390" y="7"/>
                  <a:pt x="392" y="8"/>
                  <a:pt x="393" y="7"/>
                </a:cubicBezTo>
                <a:cubicBezTo>
                  <a:pt x="392" y="7"/>
                  <a:pt x="390" y="7"/>
                  <a:pt x="389" y="7"/>
                </a:cubicBezTo>
                <a:close/>
                <a:moveTo>
                  <a:pt x="374" y="29"/>
                </a:moveTo>
                <a:cubicBezTo>
                  <a:pt x="373" y="29"/>
                  <a:pt x="373" y="29"/>
                  <a:pt x="373" y="29"/>
                </a:cubicBezTo>
                <a:cubicBezTo>
                  <a:pt x="373" y="29"/>
                  <a:pt x="373" y="29"/>
                  <a:pt x="373" y="29"/>
                </a:cubicBezTo>
                <a:cubicBezTo>
                  <a:pt x="373" y="28"/>
                  <a:pt x="372" y="28"/>
                  <a:pt x="372" y="28"/>
                </a:cubicBezTo>
                <a:cubicBezTo>
                  <a:pt x="373" y="29"/>
                  <a:pt x="372" y="29"/>
                  <a:pt x="373" y="29"/>
                </a:cubicBezTo>
                <a:cubicBezTo>
                  <a:pt x="373" y="29"/>
                  <a:pt x="374" y="30"/>
                  <a:pt x="374" y="30"/>
                </a:cubicBezTo>
                <a:cubicBezTo>
                  <a:pt x="374" y="29"/>
                  <a:pt x="374" y="29"/>
                  <a:pt x="374" y="29"/>
                </a:cubicBezTo>
                <a:close/>
                <a:moveTo>
                  <a:pt x="389" y="9"/>
                </a:moveTo>
                <a:cubicBezTo>
                  <a:pt x="389" y="9"/>
                  <a:pt x="389" y="9"/>
                  <a:pt x="389" y="9"/>
                </a:cubicBezTo>
                <a:close/>
                <a:moveTo>
                  <a:pt x="386" y="14"/>
                </a:moveTo>
                <a:cubicBezTo>
                  <a:pt x="386" y="14"/>
                  <a:pt x="386" y="13"/>
                  <a:pt x="386" y="13"/>
                </a:cubicBezTo>
                <a:cubicBezTo>
                  <a:pt x="385" y="13"/>
                  <a:pt x="386" y="14"/>
                  <a:pt x="386" y="14"/>
                </a:cubicBezTo>
                <a:close/>
                <a:moveTo>
                  <a:pt x="386" y="13"/>
                </a:moveTo>
                <a:cubicBezTo>
                  <a:pt x="386" y="13"/>
                  <a:pt x="386" y="13"/>
                  <a:pt x="386" y="13"/>
                </a:cubicBezTo>
                <a:close/>
                <a:moveTo>
                  <a:pt x="383" y="13"/>
                </a:moveTo>
                <a:cubicBezTo>
                  <a:pt x="384" y="13"/>
                  <a:pt x="385" y="14"/>
                  <a:pt x="385" y="13"/>
                </a:cubicBezTo>
                <a:cubicBezTo>
                  <a:pt x="384" y="13"/>
                  <a:pt x="384" y="13"/>
                  <a:pt x="383" y="13"/>
                </a:cubicBezTo>
                <a:close/>
                <a:moveTo>
                  <a:pt x="371" y="29"/>
                </a:moveTo>
                <a:cubicBezTo>
                  <a:pt x="371" y="29"/>
                  <a:pt x="371" y="29"/>
                  <a:pt x="371" y="29"/>
                </a:cubicBezTo>
                <a:close/>
                <a:moveTo>
                  <a:pt x="387" y="8"/>
                </a:moveTo>
                <a:cubicBezTo>
                  <a:pt x="387" y="9"/>
                  <a:pt x="387" y="9"/>
                  <a:pt x="387" y="9"/>
                </a:cubicBezTo>
                <a:cubicBezTo>
                  <a:pt x="388" y="8"/>
                  <a:pt x="387" y="8"/>
                  <a:pt x="387" y="8"/>
                </a:cubicBezTo>
                <a:close/>
                <a:moveTo>
                  <a:pt x="381" y="14"/>
                </a:moveTo>
                <a:cubicBezTo>
                  <a:pt x="381" y="15"/>
                  <a:pt x="382" y="15"/>
                  <a:pt x="382" y="14"/>
                </a:cubicBezTo>
                <a:cubicBezTo>
                  <a:pt x="382" y="14"/>
                  <a:pt x="382" y="14"/>
                  <a:pt x="381" y="14"/>
                </a:cubicBezTo>
                <a:close/>
                <a:moveTo>
                  <a:pt x="381" y="14"/>
                </a:moveTo>
                <a:cubicBezTo>
                  <a:pt x="381" y="14"/>
                  <a:pt x="380" y="14"/>
                  <a:pt x="380" y="14"/>
                </a:cubicBezTo>
                <a:cubicBezTo>
                  <a:pt x="380" y="15"/>
                  <a:pt x="381" y="16"/>
                  <a:pt x="381" y="15"/>
                </a:cubicBezTo>
                <a:cubicBezTo>
                  <a:pt x="381" y="15"/>
                  <a:pt x="381" y="14"/>
                  <a:pt x="381" y="14"/>
                </a:cubicBezTo>
                <a:close/>
                <a:moveTo>
                  <a:pt x="382" y="13"/>
                </a:moveTo>
                <a:cubicBezTo>
                  <a:pt x="382" y="13"/>
                  <a:pt x="383" y="13"/>
                  <a:pt x="383" y="13"/>
                </a:cubicBezTo>
                <a:cubicBezTo>
                  <a:pt x="383" y="12"/>
                  <a:pt x="382" y="12"/>
                  <a:pt x="382" y="13"/>
                </a:cubicBezTo>
                <a:close/>
                <a:moveTo>
                  <a:pt x="369" y="29"/>
                </a:moveTo>
                <a:cubicBezTo>
                  <a:pt x="369" y="28"/>
                  <a:pt x="368" y="29"/>
                  <a:pt x="369" y="29"/>
                </a:cubicBezTo>
                <a:close/>
                <a:moveTo>
                  <a:pt x="388" y="4"/>
                </a:moveTo>
                <a:cubicBezTo>
                  <a:pt x="386" y="4"/>
                  <a:pt x="386" y="5"/>
                  <a:pt x="385" y="6"/>
                </a:cubicBezTo>
                <a:cubicBezTo>
                  <a:pt x="385" y="5"/>
                  <a:pt x="385" y="5"/>
                  <a:pt x="385" y="5"/>
                </a:cubicBezTo>
                <a:cubicBezTo>
                  <a:pt x="385" y="5"/>
                  <a:pt x="386" y="4"/>
                  <a:pt x="386" y="4"/>
                </a:cubicBezTo>
                <a:cubicBezTo>
                  <a:pt x="384" y="4"/>
                  <a:pt x="383" y="5"/>
                  <a:pt x="382" y="7"/>
                </a:cubicBezTo>
                <a:cubicBezTo>
                  <a:pt x="383" y="8"/>
                  <a:pt x="383" y="7"/>
                  <a:pt x="384" y="7"/>
                </a:cubicBezTo>
                <a:cubicBezTo>
                  <a:pt x="385" y="7"/>
                  <a:pt x="384" y="7"/>
                  <a:pt x="385" y="7"/>
                </a:cubicBezTo>
                <a:cubicBezTo>
                  <a:pt x="385" y="7"/>
                  <a:pt x="386" y="7"/>
                  <a:pt x="386" y="8"/>
                </a:cubicBezTo>
                <a:cubicBezTo>
                  <a:pt x="387" y="7"/>
                  <a:pt x="389" y="6"/>
                  <a:pt x="388" y="4"/>
                </a:cubicBezTo>
                <a:close/>
                <a:moveTo>
                  <a:pt x="373" y="23"/>
                </a:moveTo>
                <a:cubicBezTo>
                  <a:pt x="374" y="24"/>
                  <a:pt x="374" y="23"/>
                  <a:pt x="374" y="23"/>
                </a:cubicBezTo>
                <a:cubicBezTo>
                  <a:pt x="374" y="23"/>
                  <a:pt x="374" y="23"/>
                  <a:pt x="373" y="23"/>
                </a:cubicBezTo>
                <a:close/>
                <a:moveTo>
                  <a:pt x="382" y="12"/>
                </a:moveTo>
                <a:cubicBezTo>
                  <a:pt x="383" y="12"/>
                  <a:pt x="383" y="12"/>
                  <a:pt x="383" y="12"/>
                </a:cubicBezTo>
                <a:cubicBezTo>
                  <a:pt x="383" y="12"/>
                  <a:pt x="383" y="12"/>
                  <a:pt x="383" y="12"/>
                </a:cubicBezTo>
                <a:cubicBezTo>
                  <a:pt x="383" y="12"/>
                  <a:pt x="383" y="12"/>
                  <a:pt x="382" y="12"/>
                </a:cubicBezTo>
                <a:close/>
                <a:moveTo>
                  <a:pt x="381" y="13"/>
                </a:moveTo>
                <a:cubicBezTo>
                  <a:pt x="381" y="13"/>
                  <a:pt x="382" y="14"/>
                  <a:pt x="381" y="13"/>
                </a:cubicBezTo>
                <a:close/>
                <a:moveTo>
                  <a:pt x="379" y="15"/>
                </a:moveTo>
                <a:cubicBezTo>
                  <a:pt x="379" y="15"/>
                  <a:pt x="379" y="15"/>
                  <a:pt x="379" y="15"/>
                </a:cubicBezTo>
                <a:cubicBezTo>
                  <a:pt x="379" y="15"/>
                  <a:pt x="379" y="15"/>
                  <a:pt x="379" y="15"/>
                </a:cubicBezTo>
                <a:cubicBezTo>
                  <a:pt x="379" y="15"/>
                  <a:pt x="380" y="15"/>
                  <a:pt x="380" y="15"/>
                </a:cubicBezTo>
                <a:cubicBezTo>
                  <a:pt x="380" y="15"/>
                  <a:pt x="379" y="14"/>
                  <a:pt x="379" y="15"/>
                </a:cubicBezTo>
                <a:close/>
                <a:moveTo>
                  <a:pt x="367" y="28"/>
                </a:moveTo>
                <a:cubicBezTo>
                  <a:pt x="368" y="29"/>
                  <a:pt x="367" y="29"/>
                  <a:pt x="368" y="29"/>
                </a:cubicBezTo>
                <a:cubicBezTo>
                  <a:pt x="368" y="29"/>
                  <a:pt x="368" y="28"/>
                  <a:pt x="367" y="28"/>
                </a:cubicBezTo>
                <a:close/>
                <a:moveTo>
                  <a:pt x="380" y="12"/>
                </a:moveTo>
                <a:cubicBezTo>
                  <a:pt x="380" y="13"/>
                  <a:pt x="381" y="13"/>
                  <a:pt x="381" y="13"/>
                </a:cubicBezTo>
                <a:cubicBezTo>
                  <a:pt x="381" y="13"/>
                  <a:pt x="381" y="12"/>
                  <a:pt x="380" y="12"/>
                </a:cubicBezTo>
                <a:close/>
                <a:moveTo>
                  <a:pt x="379" y="13"/>
                </a:moveTo>
                <a:cubicBezTo>
                  <a:pt x="379" y="13"/>
                  <a:pt x="380" y="13"/>
                  <a:pt x="381" y="13"/>
                </a:cubicBezTo>
                <a:cubicBezTo>
                  <a:pt x="380" y="13"/>
                  <a:pt x="379" y="12"/>
                  <a:pt x="379" y="13"/>
                </a:cubicBezTo>
                <a:close/>
                <a:moveTo>
                  <a:pt x="377" y="14"/>
                </a:moveTo>
                <a:cubicBezTo>
                  <a:pt x="378" y="14"/>
                  <a:pt x="378" y="15"/>
                  <a:pt x="378" y="15"/>
                </a:cubicBezTo>
                <a:cubicBezTo>
                  <a:pt x="378" y="15"/>
                  <a:pt x="378" y="15"/>
                  <a:pt x="379" y="15"/>
                </a:cubicBezTo>
                <a:cubicBezTo>
                  <a:pt x="378" y="14"/>
                  <a:pt x="378" y="14"/>
                  <a:pt x="377" y="14"/>
                </a:cubicBezTo>
                <a:close/>
                <a:moveTo>
                  <a:pt x="366" y="29"/>
                </a:moveTo>
                <a:cubicBezTo>
                  <a:pt x="366" y="29"/>
                  <a:pt x="367" y="29"/>
                  <a:pt x="367" y="29"/>
                </a:cubicBezTo>
                <a:cubicBezTo>
                  <a:pt x="367" y="29"/>
                  <a:pt x="366" y="29"/>
                  <a:pt x="366" y="29"/>
                </a:cubicBezTo>
                <a:close/>
                <a:moveTo>
                  <a:pt x="367" y="28"/>
                </a:moveTo>
                <a:cubicBezTo>
                  <a:pt x="367" y="28"/>
                  <a:pt x="367" y="28"/>
                  <a:pt x="368" y="28"/>
                </a:cubicBezTo>
                <a:cubicBezTo>
                  <a:pt x="367" y="27"/>
                  <a:pt x="366" y="27"/>
                  <a:pt x="367" y="28"/>
                </a:cubicBezTo>
                <a:close/>
                <a:moveTo>
                  <a:pt x="366" y="27"/>
                </a:moveTo>
                <a:cubicBezTo>
                  <a:pt x="366" y="27"/>
                  <a:pt x="366" y="27"/>
                  <a:pt x="365" y="27"/>
                </a:cubicBezTo>
                <a:cubicBezTo>
                  <a:pt x="366" y="28"/>
                  <a:pt x="366" y="28"/>
                  <a:pt x="366" y="28"/>
                </a:cubicBezTo>
                <a:cubicBezTo>
                  <a:pt x="366" y="28"/>
                  <a:pt x="366" y="28"/>
                  <a:pt x="366" y="28"/>
                </a:cubicBezTo>
                <a:cubicBezTo>
                  <a:pt x="366" y="27"/>
                  <a:pt x="366" y="27"/>
                  <a:pt x="366" y="27"/>
                </a:cubicBezTo>
                <a:close/>
                <a:moveTo>
                  <a:pt x="380" y="8"/>
                </a:moveTo>
                <a:cubicBezTo>
                  <a:pt x="380" y="8"/>
                  <a:pt x="380" y="8"/>
                  <a:pt x="380" y="8"/>
                </a:cubicBezTo>
                <a:cubicBezTo>
                  <a:pt x="380" y="9"/>
                  <a:pt x="381" y="9"/>
                  <a:pt x="381" y="8"/>
                </a:cubicBezTo>
                <a:cubicBezTo>
                  <a:pt x="381" y="8"/>
                  <a:pt x="381" y="8"/>
                  <a:pt x="380" y="8"/>
                </a:cubicBezTo>
                <a:close/>
                <a:moveTo>
                  <a:pt x="375" y="14"/>
                </a:moveTo>
                <a:cubicBezTo>
                  <a:pt x="374" y="14"/>
                  <a:pt x="374" y="15"/>
                  <a:pt x="374" y="15"/>
                </a:cubicBezTo>
                <a:cubicBezTo>
                  <a:pt x="374" y="15"/>
                  <a:pt x="374" y="15"/>
                  <a:pt x="375" y="15"/>
                </a:cubicBezTo>
                <a:cubicBezTo>
                  <a:pt x="375" y="15"/>
                  <a:pt x="375" y="15"/>
                  <a:pt x="375" y="15"/>
                </a:cubicBezTo>
                <a:cubicBezTo>
                  <a:pt x="375" y="15"/>
                  <a:pt x="375" y="14"/>
                  <a:pt x="375" y="14"/>
                </a:cubicBezTo>
                <a:close/>
                <a:moveTo>
                  <a:pt x="379" y="8"/>
                </a:moveTo>
                <a:cubicBezTo>
                  <a:pt x="379" y="8"/>
                  <a:pt x="380" y="8"/>
                  <a:pt x="379" y="8"/>
                </a:cubicBezTo>
                <a:close/>
                <a:moveTo>
                  <a:pt x="374" y="7"/>
                </a:moveTo>
                <a:cubicBezTo>
                  <a:pt x="373" y="6"/>
                  <a:pt x="372" y="7"/>
                  <a:pt x="371" y="6"/>
                </a:cubicBezTo>
                <a:cubicBezTo>
                  <a:pt x="371" y="7"/>
                  <a:pt x="370" y="7"/>
                  <a:pt x="370" y="7"/>
                </a:cubicBezTo>
                <a:cubicBezTo>
                  <a:pt x="370" y="7"/>
                  <a:pt x="368" y="6"/>
                  <a:pt x="367" y="6"/>
                </a:cubicBezTo>
                <a:cubicBezTo>
                  <a:pt x="366" y="5"/>
                  <a:pt x="365" y="6"/>
                  <a:pt x="364" y="5"/>
                </a:cubicBezTo>
                <a:cubicBezTo>
                  <a:pt x="364" y="6"/>
                  <a:pt x="364" y="6"/>
                  <a:pt x="364" y="7"/>
                </a:cubicBezTo>
                <a:cubicBezTo>
                  <a:pt x="363" y="7"/>
                  <a:pt x="362" y="7"/>
                  <a:pt x="362" y="6"/>
                </a:cubicBezTo>
                <a:cubicBezTo>
                  <a:pt x="363" y="6"/>
                  <a:pt x="362" y="5"/>
                  <a:pt x="362" y="5"/>
                </a:cubicBezTo>
                <a:cubicBezTo>
                  <a:pt x="361" y="5"/>
                  <a:pt x="361" y="5"/>
                  <a:pt x="361" y="5"/>
                </a:cubicBezTo>
                <a:cubicBezTo>
                  <a:pt x="360" y="4"/>
                  <a:pt x="360" y="4"/>
                  <a:pt x="359" y="5"/>
                </a:cubicBezTo>
                <a:cubicBezTo>
                  <a:pt x="359" y="6"/>
                  <a:pt x="359" y="6"/>
                  <a:pt x="360" y="6"/>
                </a:cubicBezTo>
                <a:cubicBezTo>
                  <a:pt x="359" y="7"/>
                  <a:pt x="359" y="6"/>
                  <a:pt x="359" y="6"/>
                </a:cubicBezTo>
                <a:cubicBezTo>
                  <a:pt x="359" y="6"/>
                  <a:pt x="359" y="5"/>
                  <a:pt x="358" y="5"/>
                </a:cubicBezTo>
                <a:cubicBezTo>
                  <a:pt x="357" y="5"/>
                  <a:pt x="358" y="4"/>
                  <a:pt x="358" y="4"/>
                </a:cubicBezTo>
                <a:cubicBezTo>
                  <a:pt x="358" y="4"/>
                  <a:pt x="357" y="4"/>
                  <a:pt x="357" y="4"/>
                </a:cubicBezTo>
                <a:cubicBezTo>
                  <a:pt x="357" y="3"/>
                  <a:pt x="358" y="3"/>
                  <a:pt x="358" y="3"/>
                </a:cubicBezTo>
                <a:cubicBezTo>
                  <a:pt x="358" y="2"/>
                  <a:pt x="358" y="2"/>
                  <a:pt x="357" y="2"/>
                </a:cubicBezTo>
                <a:cubicBezTo>
                  <a:pt x="356" y="3"/>
                  <a:pt x="355" y="2"/>
                  <a:pt x="354" y="3"/>
                </a:cubicBezTo>
                <a:cubicBezTo>
                  <a:pt x="354" y="3"/>
                  <a:pt x="354" y="3"/>
                  <a:pt x="355" y="4"/>
                </a:cubicBezTo>
                <a:cubicBezTo>
                  <a:pt x="355" y="3"/>
                  <a:pt x="356" y="3"/>
                  <a:pt x="357" y="4"/>
                </a:cubicBezTo>
                <a:cubicBezTo>
                  <a:pt x="357" y="4"/>
                  <a:pt x="356" y="5"/>
                  <a:pt x="356" y="5"/>
                </a:cubicBezTo>
                <a:cubicBezTo>
                  <a:pt x="356" y="6"/>
                  <a:pt x="355" y="5"/>
                  <a:pt x="355" y="6"/>
                </a:cubicBezTo>
                <a:cubicBezTo>
                  <a:pt x="355" y="5"/>
                  <a:pt x="354" y="6"/>
                  <a:pt x="354" y="6"/>
                </a:cubicBezTo>
                <a:cubicBezTo>
                  <a:pt x="354" y="6"/>
                  <a:pt x="354" y="6"/>
                  <a:pt x="355" y="6"/>
                </a:cubicBezTo>
                <a:cubicBezTo>
                  <a:pt x="355" y="6"/>
                  <a:pt x="355" y="6"/>
                  <a:pt x="355" y="6"/>
                </a:cubicBezTo>
                <a:cubicBezTo>
                  <a:pt x="355" y="6"/>
                  <a:pt x="356" y="6"/>
                  <a:pt x="356" y="6"/>
                </a:cubicBezTo>
                <a:cubicBezTo>
                  <a:pt x="355" y="7"/>
                  <a:pt x="354" y="6"/>
                  <a:pt x="353" y="6"/>
                </a:cubicBezTo>
                <a:cubicBezTo>
                  <a:pt x="353" y="6"/>
                  <a:pt x="354" y="6"/>
                  <a:pt x="354" y="5"/>
                </a:cubicBezTo>
                <a:cubicBezTo>
                  <a:pt x="354" y="5"/>
                  <a:pt x="354" y="5"/>
                  <a:pt x="354" y="5"/>
                </a:cubicBezTo>
                <a:cubicBezTo>
                  <a:pt x="353" y="4"/>
                  <a:pt x="352" y="5"/>
                  <a:pt x="352" y="3"/>
                </a:cubicBezTo>
                <a:cubicBezTo>
                  <a:pt x="352" y="3"/>
                  <a:pt x="352" y="4"/>
                  <a:pt x="352" y="3"/>
                </a:cubicBezTo>
                <a:cubicBezTo>
                  <a:pt x="353" y="3"/>
                  <a:pt x="352" y="3"/>
                  <a:pt x="352" y="3"/>
                </a:cubicBezTo>
                <a:cubicBezTo>
                  <a:pt x="351" y="2"/>
                  <a:pt x="351" y="3"/>
                  <a:pt x="350" y="2"/>
                </a:cubicBezTo>
                <a:cubicBezTo>
                  <a:pt x="349" y="2"/>
                  <a:pt x="349" y="3"/>
                  <a:pt x="348" y="3"/>
                </a:cubicBezTo>
                <a:cubicBezTo>
                  <a:pt x="348" y="3"/>
                  <a:pt x="349" y="3"/>
                  <a:pt x="349" y="4"/>
                </a:cubicBezTo>
                <a:cubicBezTo>
                  <a:pt x="348" y="4"/>
                  <a:pt x="348" y="4"/>
                  <a:pt x="348" y="3"/>
                </a:cubicBezTo>
                <a:cubicBezTo>
                  <a:pt x="347" y="4"/>
                  <a:pt x="349" y="5"/>
                  <a:pt x="349" y="5"/>
                </a:cubicBezTo>
                <a:cubicBezTo>
                  <a:pt x="349" y="5"/>
                  <a:pt x="349" y="5"/>
                  <a:pt x="350" y="5"/>
                </a:cubicBezTo>
                <a:cubicBezTo>
                  <a:pt x="350" y="5"/>
                  <a:pt x="350" y="4"/>
                  <a:pt x="349" y="4"/>
                </a:cubicBezTo>
                <a:cubicBezTo>
                  <a:pt x="349" y="4"/>
                  <a:pt x="350" y="3"/>
                  <a:pt x="350" y="3"/>
                </a:cubicBezTo>
                <a:cubicBezTo>
                  <a:pt x="350" y="3"/>
                  <a:pt x="351" y="3"/>
                  <a:pt x="351" y="3"/>
                </a:cubicBezTo>
                <a:cubicBezTo>
                  <a:pt x="351" y="3"/>
                  <a:pt x="351" y="4"/>
                  <a:pt x="351" y="4"/>
                </a:cubicBezTo>
                <a:cubicBezTo>
                  <a:pt x="351" y="4"/>
                  <a:pt x="351" y="4"/>
                  <a:pt x="351" y="5"/>
                </a:cubicBezTo>
                <a:cubicBezTo>
                  <a:pt x="351" y="5"/>
                  <a:pt x="351" y="5"/>
                  <a:pt x="351" y="6"/>
                </a:cubicBezTo>
                <a:cubicBezTo>
                  <a:pt x="351" y="6"/>
                  <a:pt x="351" y="6"/>
                  <a:pt x="351" y="6"/>
                </a:cubicBezTo>
                <a:cubicBezTo>
                  <a:pt x="350" y="6"/>
                  <a:pt x="350" y="7"/>
                  <a:pt x="349" y="6"/>
                </a:cubicBezTo>
                <a:cubicBezTo>
                  <a:pt x="349" y="6"/>
                  <a:pt x="349" y="6"/>
                  <a:pt x="349" y="7"/>
                </a:cubicBezTo>
                <a:cubicBezTo>
                  <a:pt x="348" y="6"/>
                  <a:pt x="348" y="7"/>
                  <a:pt x="348" y="6"/>
                </a:cubicBezTo>
                <a:cubicBezTo>
                  <a:pt x="348" y="6"/>
                  <a:pt x="348" y="6"/>
                  <a:pt x="348" y="6"/>
                </a:cubicBezTo>
                <a:cubicBezTo>
                  <a:pt x="347" y="6"/>
                  <a:pt x="347" y="6"/>
                  <a:pt x="347" y="6"/>
                </a:cubicBezTo>
                <a:cubicBezTo>
                  <a:pt x="347" y="6"/>
                  <a:pt x="346" y="6"/>
                  <a:pt x="346" y="6"/>
                </a:cubicBezTo>
                <a:cubicBezTo>
                  <a:pt x="346" y="5"/>
                  <a:pt x="347" y="6"/>
                  <a:pt x="347" y="6"/>
                </a:cubicBezTo>
                <a:cubicBezTo>
                  <a:pt x="347" y="5"/>
                  <a:pt x="346" y="5"/>
                  <a:pt x="346" y="4"/>
                </a:cubicBezTo>
                <a:cubicBezTo>
                  <a:pt x="347" y="4"/>
                  <a:pt x="347" y="5"/>
                  <a:pt x="347" y="5"/>
                </a:cubicBezTo>
                <a:cubicBezTo>
                  <a:pt x="347" y="4"/>
                  <a:pt x="345" y="4"/>
                  <a:pt x="345" y="3"/>
                </a:cubicBezTo>
                <a:cubicBezTo>
                  <a:pt x="345" y="2"/>
                  <a:pt x="345" y="3"/>
                  <a:pt x="346" y="3"/>
                </a:cubicBezTo>
                <a:cubicBezTo>
                  <a:pt x="346" y="2"/>
                  <a:pt x="346" y="2"/>
                  <a:pt x="346" y="2"/>
                </a:cubicBezTo>
                <a:cubicBezTo>
                  <a:pt x="346" y="1"/>
                  <a:pt x="346" y="1"/>
                  <a:pt x="346" y="1"/>
                </a:cubicBezTo>
                <a:cubicBezTo>
                  <a:pt x="347" y="1"/>
                  <a:pt x="347" y="1"/>
                  <a:pt x="347" y="1"/>
                </a:cubicBezTo>
                <a:cubicBezTo>
                  <a:pt x="349" y="0"/>
                  <a:pt x="352" y="1"/>
                  <a:pt x="355" y="1"/>
                </a:cubicBezTo>
                <a:cubicBezTo>
                  <a:pt x="355" y="1"/>
                  <a:pt x="355" y="2"/>
                  <a:pt x="355" y="2"/>
                </a:cubicBezTo>
                <a:cubicBezTo>
                  <a:pt x="358" y="0"/>
                  <a:pt x="361" y="3"/>
                  <a:pt x="363" y="2"/>
                </a:cubicBezTo>
                <a:cubicBezTo>
                  <a:pt x="364" y="2"/>
                  <a:pt x="365" y="3"/>
                  <a:pt x="365" y="2"/>
                </a:cubicBezTo>
                <a:cubicBezTo>
                  <a:pt x="366" y="3"/>
                  <a:pt x="367" y="3"/>
                  <a:pt x="368" y="2"/>
                </a:cubicBezTo>
                <a:cubicBezTo>
                  <a:pt x="368" y="3"/>
                  <a:pt x="369" y="2"/>
                  <a:pt x="370" y="3"/>
                </a:cubicBezTo>
                <a:cubicBezTo>
                  <a:pt x="371" y="3"/>
                  <a:pt x="370" y="4"/>
                  <a:pt x="371" y="4"/>
                </a:cubicBezTo>
                <a:cubicBezTo>
                  <a:pt x="371" y="4"/>
                  <a:pt x="371" y="3"/>
                  <a:pt x="371" y="3"/>
                </a:cubicBezTo>
                <a:cubicBezTo>
                  <a:pt x="372" y="3"/>
                  <a:pt x="372" y="3"/>
                  <a:pt x="373" y="3"/>
                </a:cubicBezTo>
                <a:cubicBezTo>
                  <a:pt x="374" y="3"/>
                  <a:pt x="375" y="3"/>
                  <a:pt x="375" y="3"/>
                </a:cubicBezTo>
                <a:cubicBezTo>
                  <a:pt x="376" y="3"/>
                  <a:pt x="375" y="4"/>
                  <a:pt x="375" y="5"/>
                </a:cubicBezTo>
                <a:cubicBezTo>
                  <a:pt x="376" y="5"/>
                  <a:pt x="376" y="5"/>
                  <a:pt x="376" y="5"/>
                </a:cubicBezTo>
                <a:cubicBezTo>
                  <a:pt x="377" y="4"/>
                  <a:pt x="377" y="3"/>
                  <a:pt x="378" y="3"/>
                </a:cubicBezTo>
                <a:cubicBezTo>
                  <a:pt x="380" y="4"/>
                  <a:pt x="382" y="3"/>
                  <a:pt x="383" y="4"/>
                </a:cubicBezTo>
                <a:cubicBezTo>
                  <a:pt x="381" y="4"/>
                  <a:pt x="381" y="5"/>
                  <a:pt x="380" y="6"/>
                </a:cubicBezTo>
                <a:cubicBezTo>
                  <a:pt x="380" y="6"/>
                  <a:pt x="379" y="6"/>
                  <a:pt x="378" y="6"/>
                </a:cubicBezTo>
                <a:cubicBezTo>
                  <a:pt x="377" y="6"/>
                  <a:pt x="375" y="6"/>
                  <a:pt x="374" y="7"/>
                </a:cubicBezTo>
                <a:close/>
                <a:moveTo>
                  <a:pt x="368" y="3"/>
                </a:moveTo>
                <a:cubicBezTo>
                  <a:pt x="367" y="3"/>
                  <a:pt x="367" y="3"/>
                  <a:pt x="366" y="4"/>
                </a:cubicBezTo>
                <a:cubicBezTo>
                  <a:pt x="367" y="6"/>
                  <a:pt x="370" y="4"/>
                  <a:pt x="371" y="4"/>
                </a:cubicBezTo>
                <a:cubicBezTo>
                  <a:pt x="370" y="3"/>
                  <a:pt x="368" y="5"/>
                  <a:pt x="368" y="3"/>
                </a:cubicBezTo>
                <a:close/>
                <a:moveTo>
                  <a:pt x="361" y="3"/>
                </a:moveTo>
                <a:cubicBezTo>
                  <a:pt x="360" y="3"/>
                  <a:pt x="361" y="4"/>
                  <a:pt x="362" y="4"/>
                </a:cubicBezTo>
                <a:cubicBezTo>
                  <a:pt x="361" y="3"/>
                  <a:pt x="361" y="3"/>
                  <a:pt x="361" y="3"/>
                </a:cubicBezTo>
                <a:close/>
                <a:moveTo>
                  <a:pt x="359" y="2"/>
                </a:moveTo>
                <a:cubicBezTo>
                  <a:pt x="359" y="2"/>
                  <a:pt x="359" y="2"/>
                  <a:pt x="358" y="2"/>
                </a:cubicBezTo>
                <a:cubicBezTo>
                  <a:pt x="358" y="2"/>
                  <a:pt x="358" y="3"/>
                  <a:pt x="359" y="3"/>
                </a:cubicBezTo>
                <a:cubicBezTo>
                  <a:pt x="359" y="3"/>
                  <a:pt x="359" y="3"/>
                  <a:pt x="359" y="2"/>
                </a:cubicBezTo>
                <a:close/>
                <a:moveTo>
                  <a:pt x="347" y="5"/>
                </a:moveTo>
                <a:cubicBezTo>
                  <a:pt x="347" y="5"/>
                  <a:pt x="347" y="6"/>
                  <a:pt x="348" y="6"/>
                </a:cubicBezTo>
                <a:cubicBezTo>
                  <a:pt x="348" y="6"/>
                  <a:pt x="348" y="5"/>
                  <a:pt x="347" y="5"/>
                </a:cubicBezTo>
                <a:close/>
                <a:moveTo>
                  <a:pt x="378" y="8"/>
                </a:moveTo>
                <a:cubicBezTo>
                  <a:pt x="378" y="8"/>
                  <a:pt x="379" y="9"/>
                  <a:pt x="378" y="8"/>
                </a:cubicBezTo>
                <a:close/>
                <a:moveTo>
                  <a:pt x="361" y="28"/>
                </a:moveTo>
                <a:cubicBezTo>
                  <a:pt x="361" y="28"/>
                  <a:pt x="361" y="28"/>
                  <a:pt x="362" y="28"/>
                </a:cubicBezTo>
                <a:cubicBezTo>
                  <a:pt x="362" y="28"/>
                  <a:pt x="362" y="28"/>
                  <a:pt x="362" y="27"/>
                </a:cubicBezTo>
                <a:cubicBezTo>
                  <a:pt x="362" y="27"/>
                  <a:pt x="361" y="27"/>
                  <a:pt x="361" y="28"/>
                </a:cubicBezTo>
                <a:close/>
                <a:moveTo>
                  <a:pt x="373" y="13"/>
                </a:moveTo>
                <a:cubicBezTo>
                  <a:pt x="373" y="13"/>
                  <a:pt x="372" y="13"/>
                  <a:pt x="372" y="13"/>
                </a:cubicBezTo>
                <a:cubicBezTo>
                  <a:pt x="372" y="14"/>
                  <a:pt x="373" y="14"/>
                  <a:pt x="373" y="14"/>
                </a:cubicBezTo>
                <a:cubicBezTo>
                  <a:pt x="373" y="14"/>
                  <a:pt x="373" y="14"/>
                  <a:pt x="373" y="13"/>
                </a:cubicBezTo>
                <a:close/>
                <a:moveTo>
                  <a:pt x="373" y="12"/>
                </a:moveTo>
                <a:cubicBezTo>
                  <a:pt x="373" y="12"/>
                  <a:pt x="374" y="13"/>
                  <a:pt x="374" y="12"/>
                </a:cubicBezTo>
                <a:cubicBezTo>
                  <a:pt x="374" y="12"/>
                  <a:pt x="373" y="11"/>
                  <a:pt x="373" y="12"/>
                </a:cubicBezTo>
                <a:close/>
                <a:moveTo>
                  <a:pt x="359" y="28"/>
                </a:moveTo>
                <a:cubicBezTo>
                  <a:pt x="359" y="28"/>
                  <a:pt x="359" y="28"/>
                  <a:pt x="359" y="28"/>
                </a:cubicBezTo>
                <a:cubicBezTo>
                  <a:pt x="359" y="28"/>
                  <a:pt x="359" y="28"/>
                  <a:pt x="359" y="28"/>
                </a:cubicBezTo>
                <a:cubicBezTo>
                  <a:pt x="359" y="28"/>
                  <a:pt x="359" y="28"/>
                  <a:pt x="360" y="28"/>
                </a:cubicBezTo>
                <a:cubicBezTo>
                  <a:pt x="359" y="28"/>
                  <a:pt x="359" y="28"/>
                  <a:pt x="359" y="28"/>
                </a:cubicBezTo>
                <a:close/>
                <a:moveTo>
                  <a:pt x="372" y="13"/>
                </a:moveTo>
                <a:cubicBezTo>
                  <a:pt x="372" y="13"/>
                  <a:pt x="372" y="12"/>
                  <a:pt x="373" y="12"/>
                </a:cubicBezTo>
                <a:cubicBezTo>
                  <a:pt x="372" y="11"/>
                  <a:pt x="371" y="12"/>
                  <a:pt x="372" y="13"/>
                </a:cubicBezTo>
                <a:close/>
                <a:moveTo>
                  <a:pt x="371" y="13"/>
                </a:moveTo>
                <a:cubicBezTo>
                  <a:pt x="371" y="13"/>
                  <a:pt x="371" y="13"/>
                  <a:pt x="371" y="13"/>
                </a:cubicBezTo>
                <a:cubicBezTo>
                  <a:pt x="371" y="13"/>
                  <a:pt x="371" y="13"/>
                  <a:pt x="371" y="13"/>
                </a:cubicBezTo>
                <a:cubicBezTo>
                  <a:pt x="371" y="13"/>
                  <a:pt x="371" y="13"/>
                  <a:pt x="371" y="13"/>
                </a:cubicBezTo>
                <a:cubicBezTo>
                  <a:pt x="371" y="13"/>
                  <a:pt x="371" y="13"/>
                  <a:pt x="371" y="13"/>
                </a:cubicBezTo>
                <a:close/>
                <a:moveTo>
                  <a:pt x="370" y="14"/>
                </a:moveTo>
                <a:cubicBezTo>
                  <a:pt x="370" y="14"/>
                  <a:pt x="371" y="14"/>
                  <a:pt x="370" y="14"/>
                </a:cubicBezTo>
                <a:cubicBezTo>
                  <a:pt x="370" y="14"/>
                  <a:pt x="370" y="14"/>
                  <a:pt x="370" y="14"/>
                </a:cubicBezTo>
                <a:close/>
                <a:moveTo>
                  <a:pt x="369" y="13"/>
                </a:moveTo>
                <a:cubicBezTo>
                  <a:pt x="369" y="13"/>
                  <a:pt x="370" y="14"/>
                  <a:pt x="370" y="14"/>
                </a:cubicBezTo>
                <a:cubicBezTo>
                  <a:pt x="370" y="14"/>
                  <a:pt x="370" y="13"/>
                  <a:pt x="369" y="13"/>
                </a:cubicBezTo>
                <a:close/>
                <a:moveTo>
                  <a:pt x="372" y="10"/>
                </a:moveTo>
                <a:cubicBezTo>
                  <a:pt x="371" y="10"/>
                  <a:pt x="373" y="11"/>
                  <a:pt x="372" y="10"/>
                </a:cubicBezTo>
                <a:close/>
                <a:moveTo>
                  <a:pt x="373" y="8"/>
                </a:moveTo>
                <a:cubicBezTo>
                  <a:pt x="373" y="8"/>
                  <a:pt x="375" y="7"/>
                  <a:pt x="374" y="7"/>
                </a:cubicBezTo>
                <a:cubicBezTo>
                  <a:pt x="374" y="7"/>
                  <a:pt x="373" y="7"/>
                  <a:pt x="373" y="8"/>
                </a:cubicBezTo>
                <a:close/>
                <a:moveTo>
                  <a:pt x="356" y="28"/>
                </a:moveTo>
                <a:cubicBezTo>
                  <a:pt x="357" y="28"/>
                  <a:pt x="356" y="28"/>
                  <a:pt x="356" y="28"/>
                </a:cubicBezTo>
                <a:cubicBezTo>
                  <a:pt x="357" y="28"/>
                  <a:pt x="357" y="28"/>
                  <a:pt x="357" y="28"/>
                </a:cubicBezTo>
                <a:cubicBezTo>
                  <a:pt x="357" y="28"/>
                  <a:pt x="357" y="27"/>
                  <a:pt x="356" y="28"/>
                </a:cubicBezTo>
                <a:close/>
                <a:moveTo>
                  <a:pt x="370" y="12"/>
                </a:moveTo>
                <a:cubicBezTo>
                  <a:pt x="370" y="12"/>
                  <a:pt x="370" y="12"/>
                  <a:pt x="370" y="12"/>
                </a:cubicBezTo>
                <a:cubicBezTo>
                  <a:pt x="370" y="12"/>
                  <a:pt x="370" y="12"/>
                  <a:pt x="370" y="12"/>
                </a:cubicBezTo>
                <a:close/>
                <a:moveTo>
                  <a:pt x="368" y="13"/>
                </a:moveTo>
                <a:cubicBezTo>
                  <a:pt x="368" y="13"/>
                  <a:pt x="368" y="13"/>
                  <a:pt x="367" y="14"/>
                </a:cubicBezTo>
                <a:cubicBezTo>
                  <a:pt x="368" y="14"/>
                  <a:pt x="368" y="14"/>
                  <a:pt x="368" y="14"/>
                </a:cubicBezTo>
                <a:cubicBezTo>
                  <a:pt x="369" y="14"/>
                  <a:pt x="368" y="13"/>
                  <a:pt x="368" y="13"/>
                </a:cubicBezTo>
                <a:close/>
                <a:moveTo>
                  <a:pt x="372" y="8"/>
                </a:moveTo>
                <a:cubicBezTo>
                  <a:pt x="372" y="8"/>
                  <a:pt x="373" y="8"/>
                  <a:pt x="372" y="8"/>
                </a:cubicBezTo>
                <a:close/>
                <a:moveTo>
                  <a:pt x="368" y="13"/>
                </a:moveTo>
                <a:cubicBezTo>
                  <a:pt x="367" y="12"/>
                  <a:pt x="368" y="13"/>
                  <a:pt x="368" y="13"/>
                </a:cubicBezTo>
                <a:close/>
                <a:moveTo>
                  <a:pt x="367" y="13"/>
                </a:moveTo>
                <a:cubicBezTo>
                  <a:pt x="367" y="13"/>
                  <a:pt x="367" y="13"/>
                  <a:pt x="366" y="14"/>
                </a:cubicBezTo>
                <a:cubicBezTo>
                  <a:pt x="367" y="14"/>
                  <a:pt x="367" y="14"/>
                  <a:pt x="367" y="14"/>
                </a:cubicBezTo>
                <a:cubicBezTo>
                  <a:pt x="367" y="14"/>
                  <a:pt x="367" y="13"/>
                  <a:pt x="367" y="13"/>
                </a:cubicBezTo>
                <a:cubicBezTo>
                  <a:pt x="367" y="13"/>
                  <a:pt x="367" y="13"/>
                  <a:pt x="367" y="13"/>
                </a:cubicBezTo>
                <a:close/>
                <a:moveTo>
                  <a:pt x="232" y="176"/>
                </a:moveTo>
                <a:cubicBezTo>
                  <a:pt x="232" y="176"/>
                  <a:pt x="233" y="176"/>
                  <a:pt x="233" y="176"/>
                </a:cubicBezTo>
                <a:cubicBezTo>
                  <a:pt x="233" y="176"/>
                  <a:pt x="232" y="175"/>
                  <a:pt x="232" y="176"/>
                </a:cubicBezTo>
                <a:close/>
                <a:moveTo>
                  <a:pt x="371" y="8"/>
                </a:moveTo>
                <a:cubicBezTo>
                  <a:pt x="371" y="8"/>
                  <a:pt x="370" y="7"/>
                  <a:pt x="371" y="8"/>
                </a:cubicBezTo>
                <a:close/>
                <a:moveTo>
                  <a:pt x="368" y="11"/>
                </a:moveTo>
                <a:cubicBezTo>
                  <a:pt x="367" y="11"/>
                  <a:pt x="368" y="12"/>
                  <a:pt x="368" y="11"/>
                </a:cubicBezTo>
                <a:cubicBezTo>
                  <a:pt x="368" y="11"/>
                  <a:pt x="368" y="11"/>
                  <a:pt x="368" y="11"/>
                </a:cubicBezTo>
                <a:close/>
                <a:moveTo>
                  <a:pt x="368" y="10"/>
                </a:moveTo>
                <a:cubicBezTo>
                  <a:pt x="368" y="10"/>
                  <a:pt x="368" y="10"/>
                  <a:pt x="368" y="10"/>
                </a:cubicBezTo>
                <a:close/>
                <a:moveTo>
                  <a:pt x="365" y="13"/>
                </a:moveTo>
                <a:cubicBezTo>
                  <a:pt x="365" y="14"/>
                  <a:pt x="366" y="13"/>
                  <a:pt x="365" y="13"/>
                </a:cubicBezTo>
                <a:close/>
                <a:moveTo>
                  <a:pt x="366" y="13"/>
                </a:moveTo>
                <a:cubicBezTo>
                  <a:pt x="365" y="13"/>
                  <a:pt x="364" y="14"/>
                  <a:pt x="363" y="12"/>
                </a:cubicBezTo>
                <a:cubicBezTo>
                  <a:pt x="363" y="12"/>
                  <a:pt x="362" y="13"/>
                  <a:pt x="362" y="13"/>
                </a:cubicBezTo>
                <a:cubicBezTo>
                  <a:pt x="362" y="14"/>
                  <a:pt x="364" y="13"/>
                  <a:pt x="365" y="14"/>
                </a:cubicBezTo>
                <a:cubicBezTo>
                  <a:pt x="364" y="14"/>
                  <a:pt x="365" y="13"/>
                  <a:pt x="365" y="13"/>
                </a:cubicBezTo>
                <a:cubicBezTo>
                  <a:pt x="366" y="13"/>
                  <a:pt x="366" y="13"/>
                  <a:pt x="366" y="13"/>
                </a:cubicBezTo>
                <a:close/>
                <a:moveTo>
                  <a:pt x="366" y="10"/>
                </a:moveTo>
                <a:cubicBezTo>
                  <a:pt x="365" y="11"/>
                  <a:pt x="365" y="10"/>
                  <a:pt x="364" y="11"/>
                </a:cubicBezTo>
                <a:cubicBezTo>
                  <a:pt x="365" y="12"/>
                  <a:pt x="367" y="11"/>
                  <a:pt x="366" y="10"/>
                </a:cubicBezTo>
                <a:close/>
                <a:moveTo>
                  <a:pt x="228" y="176"/>
                </a:moveTo>
                <a:cubicBezTo>
                  <a:pt x="227" y="176"/>
                  <a:pt x="227" y="176"/>
                  <a:pt x="227" y="176"/>
                </a:cubicBezTo>
                <a:cubicBezTo>
                  <a:pt x="227" y="176"/>
                  <a:pt x="227" y="177"/>
                  <a:pt x="228" y="176"/>
                </a:cubicBezTo>
                <a:close/>
                <a:moveTo>
                  <a:pt x="363" y="10"/>
                </a:moveTo>
                <a:cubicBezTo>
                  <a:pt x="363" y="10"/>
                  <a:pt x="363" y="11"/>
                  <a:pt x="363" y="11"/>
                </a:cubicBezTo>
                <a:cubicBezTo>
                  <a:pt x="364" y="11"/>
                  <a:pt x="364" y="11"/>
                  <a:pt x="363" y="10"/>
                </a:cubicBezTo>
                <a:close/>
                <a:moveTo>
                  <a:pt x="353" y="22"/>
                </a:moveTo>
                <a:cubicBezTo>
                  <a:pt x="353" y="22"/>
                  <a:pt x="354" y="23"/>
                  <a:pt x="354" y="22"/>
                </a:cubicBezTo>
                <a:cubicBezTo>
                  <a:pt x="354" y="22"/>
                  <a:pt x="353" y="22"/>
                  <a:pt x="353" y="22"/>
                </a:cubicBezTo>
                <a:close/>
                <a:moveTo>
                  <a:pt x="360" y="14"/>
                </a:moveTo>
                <a:cubicBezTo>
                  <a:pt x="359" y="14"/>
                  <a:pt x="360" y="15"/>
                  <a:pt x="360" y="14"/>
                </a:cubicBezTo>
                <a:close/>
                <a:moveTo>
                  <a:pt x="362" y="12"/>
                </a:moveTo>
                <a:cubicBezTo>
                  <a:pt x="361" y="12"/>
                  <a:pt x="362" y="13"/>
                  <a:pt x="362" y="12"/>
                </a:cubicBezTo>
                <a:close/>
                <a:moveTo>
                  <a:pt x="361" y="10"/>
                </a:moveTo>
                <a:cubicBezTo>
                  <a:pt x="362" y="10"/>
                  <a:pt x="362" y="10"/>
                  <a:pt x="362" y="11"/>
                </a:cubicBezTo>
                <a:cubicBezTo>
                  <a:pt x="362" y="11"/>
                  <a:pt x="363" y="11"/>
                  <a:pt x="363" y="10"/>
                </a:cubicBezTo>
                <a:cubicBezTo>
                  <a:pt x="363" y="10"/>
                  <a:pt x="362" y="9"/>
                  <a:pt x="361" y="10"/>
                </a:cubicBezTo>
                <a:close/>
                <a:moveTo>
                  <a:pt x="360" y="14"/>
                </a:moveTo>
                <a:cubicBezTo>
                  <a:pt x="360" y="14"/>
                  <a:pt x="359" y="14"/>
                  <a:pt x="360" y="14"/>
                </a:cubicBezTo>
                <a:close/>
                <a:moveTo>
                  <a:pt x="365" y="7"/>
                </a:moveTo>
                <a:cubicBezTo>
                  <a:pt x="364" y="6"/>
                  <a:pt x="365" y="7"/>
                  <a:pt x="365" y="7"/>
                </a:cubicBezTo>
                <a:close/>
                <a:moveTo>
                  <a:pt x="351" y="22"/>
                </a:moveTo>
                <a:cubicBezTo>
                  <a:pt x="351" y="23"/>
                  <a:pt x="352" y="23"/>
                  <a:pt x="352" y="23"/>
                </a:cubicBezTo>
                <a:cubicBezTo>
                  <a:pt x="352" y="22"/>
                  <a:pt x="351" y="22"/>
                  <a:pt x="351" y="22"/>
                </a:cubicBezTo>
                <a:close/>
                <a:moveTo>
                  <a:pt x="225" y="176"/>
                </a:moveTo>
                <a:cubicBezTo>
                  <a:pt x="225" y="176"/>
                  <a:pt x="224" y="176"/>
                  <a:pt x="224" y="176"/>
                </a:cubicBezTo>
                <a:cubicBezTo>
                  <a:pt x="224" y="176"/>
                  <a:pt x="225" y="177"/>
                  <a:pt x="225" y="176"/>
                </a:cubicBezTo>
                <a:close/>
                <a:moveTo>
                  <a:pt x="361" y="11"/>
                </a:moveTo>
                <a:cubicBezTo>
                  <a:pt x="361" y="11"/>
                  <a:pt x="361" y="11"/>
                  <a:pt x="361" y="11"/>
                </a:cubicBezTo>
                <a:close/>
                <a:moveTo>
                  <a:pt x="360" y="11"/>
                </a:moveTo>
                <a:cubicBezTo>
                  <a:pt x="360" y="11"/>
                  <a:pt x="361" y="11"/>
                  <a:pt x="361" y="11"/>
                </a:cubicBezTo>
                <a:cubicBezTo>
                  <a:pt x="360" y="11"/>
                  <a:pt x="360" y="11"/>
                  <a:pt x="360" y="11"/>
                </a:cubicBezTo>
                <a:close/>
                <a:moveTo>
                  <a:pt x="223" y="176"/>
                </a:moveTo>
                <a:cubicBezTo>
                  <a:pt x="224" y="176"/>
                  <a:pt x="224" y="177"/>
                  <a:pt x="224" y="176"/>
                </a:cubicBezTo>
                <a:cubicBezTo>
                  <a:pt x="224" y="176"/>
                  <a:pt x="223" y="176"/>
                  <a:pt x="223" y="176"/>
                </a:cubicBezTo>
                <a:close/>
                <a:moveTo>
                  <a:pt x="359" y="10"/>
                </a:moveTo>
                <a:cubicBezTo>
                  <a:pt x="359" y="10"/>
                  <a:pt x="359" y="10"/>
                  <a:pt x="359" y="10"/>
                </a:cubicBezTo>
                <a:close/>
                <a:moveTo>
                  <a:pt x="360" y="7"/>
                </a:moveTo>
                <a:cubicBezTo>
                  <a:pt x="361" y="7"/>
                  <a:pt x="361" y="7"/>
                  <a:pt x="361" y="7"/>
                </a:cubicBezTo>
                <a:cubicBezTo>
                  <a:pt x="361" y="6"/>
                  <a:pt x="361" y="6"/>
                  <a:pt x="360" y="7"/>
                </a:cubicBezTo>
                <a:close/>
                <a:moveTo>
                  <a:pt x="356" y="10"/>
                </a:moveTo>
                <a:cubicBezTo>
                  <a:pt x="357" y="10"/>
                  <a:pt x="357" y="11"/>
                  <a:pt x="358" y="11"/>
                </a:cubicBezTo>
                <a:cubicBezTo>
                  <a:pt x="357" y="10"/>
                  <a:pt x="357" y="9"/>
                  <a:pt x="356" y="10"/>
                </a:cubicBezTo>
                <a:close/>
                <a:moveTo>
                  <a:pt x="354" y="8"/>
                </a:moveTo>
                <a:cubicBezTo>
                  <a:pt x="354" y="9"/>
                  <a:pt x="354" y="9"/>
                  <a:pt x="354" y="9"/>
                </a:cubicBezTo>
                <a:cubicBezTo>
                  <a:pt x="354" y="9"/>
                  <a:pt x="354" y="9"/>
                  <a:pt x="355" y="9"/>
                </a:cubicBezTo>
                <a:cubicBezTo>
                  <a:pt x="355" y="10"/>
                  <a:pt x="354" y="10"/>
                  <a:pt x="354" y="10"/>
                </a:cubicBezTo>
                <a:cubicBezTo>
                  <a:pt x="355" y="10"/>
                  <a:pt x="355" y="11"/>
                  <a:pt x="356" y="11"/>
                </a:cubicBezTo>
                <a:cubicBezTo>
                  <a:pt x="356" y="10"/>
                  <a:pt x="356" y="10"/>
                  <a:pt x="356" y="10"/>
                </a:cubicBezTo>
                <a:cubicBezTo>
                  <a:pt x="356" y="9"/>
                  <a:pt x="355" y="9"/>
                  <a:pt x="354" y="8"/>
                </a:cubicBezTo>
                <a:close/>
                <a:moveTo>
                  <a:pt x="352" y="9"/>
                </a:moveTo>
                <a:cubicBezTo>
                  <a:pt x="352" y="10"/>
                  <a:pt x="351" y="9"/>
                  <a:pt x="351" y="10"/>
                </a:cubicBezTo>
                <a:cubicBezTo>
                  <a:pt x="352" y="11"/>
                  <a:pt x="352" y="10"/>
                  <a:pt x="353" y="10"/>
                </a:cubicBezTo>
                <a:cubicBezTo>
                  <a:pt x="353" y="10"/>
                  <a:pt x="353" y="9"/>
                  <a:pt x="352" y="9"/>
                </a:cubicBezTo>
                <a:close/>
                <a:moveTo>
                  <a:pt x="354" y="8"/>
                </a:moveTo>
                <a:cubicBezTo>
                  <a:pt x="353" y="8"/>
                  <a:pt x="354" y="9"/>
                  <a:pt x="354" y="8"/>
                </a:cubicBezTo>
                <a:close/>
                <a:moveTo>
                  <a:pt x="353" y="9"/>
                </a:moveTo>
                <a:cubicBezTo>
                  <a:pt x="352" y="8"/>
                  <a:pt x="352" y="9"/>
                  <a:pt x="353" y="9"/>
                </a:cubicBezTo>
                <a:close/>
                <a:moveTo>
                  <a:pt x="349" y="9"/>
                </a:moveTo>
                <a:cubicBezTo>
                  <a:pt x="348" y="9"/>
                  <a:pt x="349" y="10"/>
                  <a:pt x="349" y="9"/>
                </a:cubicBezTo>
                <a:close/>
                <a:moveTo>
                  <a:pt x="348" y="9"/>
                </a:moveTo>
                <a:cubicBezTo>
                  <a:pt x="348" y="9"/>
                  <a:pt x="348" y="9"/>
                  <a:pt x="348" y="9"/>
                </a:cubicBezTo>
                <a:cubicBezTo>
                  <a:pt x="348" y="10"/>
                  <a:pt x="348" y="10"/>
                  <a:pt x="348" y="10"/>
                </a:cubicBezTo>
                <a:cubicBezTo>
                  <a:pt x="348" y="10"/>
                  <a:pt x="348" y="10"/>
                  <a:pt x="348" y="9"/>
                </a:cubicBezTo>
                <a:cubicBezTo>
                  <a:pt x="348" y="9"/>
                  <a:pt x="348" y="9"/>
                  <a:pt x="348" y="9"/>
                </a:cubicBezTo>
                <a:close/>
                <a:moveTo>
                  <a:pt x="347" y="10"/>
                </a:moveTo>
                <a:cubicBezTo>
                  <a:pt x="347" y="9"/>
                  <a:pt x="346" y="9"/>
                  <a:pt x="347" y="10"/>
                </a:cubicBezTo>
                <a:close/>
                <a:moveTo>
                  <a:pt x="347" y="8"/>
                </a:moveTo>
                <a:cubicBezTo>
                  <a:pt x="347" y="8"/>
                  <a:pt x="347" y="8"/>
                  <a:pt x="347" y="8"/>
                </a:cubicBezTo>
                <a:close/>
                <a:moveTo>
                  <a:pt x="344" y="8"/>
                </a:moveTo>
                <a:cubicBezTo>
                  <a:pt x="345" y="8"/>
                  <a:pt x="345" y="8"/>
                  <a:pt x="346" y="8"/>
                </a:cubicBezTo>
                <a:cubicBezTo>
                  <a:pt x="345" y="8"/>
                  <a:pt x="345" y="7"/>
                  <a:pt x="344" y="8"/>
                </a:cubicBezTo>
                <a:close/>
                <a:moveTo>
                  <a:pt x="344" y="9"/>
                </a:moveTo>
                <a:cubicBezTo>
                  <a:pt x="344" y="10"/>
                  <a:pt x="345" y="9"/>
                  <a:pt x="345" y="9"/>
                </a:cubicBezTo>
                <a:cubicBezTo>
                  <a:pt x="345" y="8"/>
                  <a:pt x="344" y="9"/>
                  <a:pt x="344" y="9"/>
                </a:cubicBezTo>
                <a:close/>
                <a:moveTo>
                  <a:pt x="343" y="10"/>
                </a:moveTo>
                <a:cubicBezTo>
                  <a:pt x="343" y="10"/>
                  <a:pt x="343" y="10"/>
                  <a:pt x="343" y="10"/>
                </a:cubicBezTo>
                <a:cubicBezTo>
                  <a:pt x="343" y="10"/>
                  <a:pt x="343" y="11"/>
                  <a:pt x="343" y="11"/>
                </a:cubicBezTo>
                <a:cubicBezTo>
                  <a:pt x="343" y="11"/>
                  <a:pt x="343" y="10"/>
                  <a:pt x="343" y="10"/>
                </a:cubicBezTo>
                <a:cubicBezTo>
                  <a:pt x="343" y="10"/>
                  <a:pt x="343" y="10"/>
                  <a:pt x="343" y="10"/>
                </a:cubicBezTo>
                <a:close/>
                <a:moveTo>
                  <a:pt x="342" y="10"/>
                </a:moveTo>
                <a:cubicBezTo>
                  <a:pt x="342" y="10"/>
                  <a:pt x="342" y="10"/>
                  <a:pt x="342" y="10"/>
                </a:cubicBezTo>
                <a:close/>
                <a:moveTo>
                  <a:pt x="342" y="9"/>
                </a:moveTo>
                <a:cubicBezTo>
                  <a:pt x="341" y="8"/>
                  <a:pt x="341" y="9"/>
                  <a:pt x="342" y="9"/>
                </a:cubicBezTo>
                <a:close/>
                <a:moveTo>
                  <a:pt x="340" y="9"/>
                </a:moveTo>
                <a:cubicBezTo>
                  <a:pt x="340" y="9"/>
                  <a:pt x="340" y="9"/>
                  <a:pt x="340" y="9"/>
                </a:cubicBezTo>
                <a:cubicBezTo>
                  <a:pt x="340" y="9"/>
                  <a:pt x="340" y="8"/>
                  <a:pt x="340" y="9"/>
                </a:cubicBezTo>
                <a:close/>
                <a:moveTo>
                  <a:pt x="337" y="8"/>
                </a:moveTo>
                <a:cubicBezTo>
                  <a:pt x="338" y="9"/>
                  <a:pt x="338" y="9"/>
                  <a:pt x="339" y="9"/>
                </a:cubicBezTo>
                <a:cubicBezTo>
                  <a:pt x="338" y="8"/>
                  <a:pt x="338" y="8"/>
                  <a:pt x="337" y="8"/>
                </a:cubicBezTo>
                <a:close/>
                <a:moveTo>
                  <a:pt x="330" y="20"/>
                </a:moveTo>
                <a:cubicBezTo>
                  <a:pt x="329" y="19"/>
                  <a:pt x="331" y="20"/>
                  <a:pt x="330" y="20"/>
                </a:cubicBezTo>
                <a:close/>
                <a:moveTo>
                  <a:pt x="336" y="9"/>
                </a:moveTo>
                <a:cubicBezTo>
                  <a:pt x="336" y="8"/>
                  <a:pt x="336" y="9"/>
                  <a:pt x="336" y="8"/>
                </a:cubicBezTo>
                <a:cubicBezTo>
                  <a:pt x="336" y="7"/>
                  <a:pt x="334" y="8"/>
                  <a:pt x="334" y="8"/>
                </a:cubicBezTo>
                <a:cubicBezTo>
                  <a:pt x="335" y="8"/>
                  <a:pt x="335" y="11"/>
                  <a:pt x="336" y="10"/>
                </a:cubicBezTo>
                <a:cubicBezTo>
                  <a:pt x="336" y="9"/>
                  <a:pt x="335" y="9"/>
                  <a:pt x="336" y="9"/>
                </a:cubicBezTo>
                <a:close/>
                <a:moveTo>
                  <a:pt x="336" y="10"/>
                </a:moveTo>
                <a:cubicBezTo>
                  <a:pt x="336" y="10"/>
                  <a:pt x="335" y="10"/>
                  <a:pt x="336" y="10"/>
                </a:cubicBezTo>
                <a:close/>
                <a:moveTo>
                  <a:pt x="327" y="21"/>
                </a:moveTo>
                <a:cubicBezTo>
                  <a:pt x="327" y="20"/>
                  <a:pt x="327" y="20"/>
                  <a:pt x="327" y="20"/>
                </a:cubicBezTo>
                <a:cubicBezTo>
                  <a:pt x="327" y="20"/>
                  <a:pt x="327" y="20"/>
                  <a:pt x="327" y="21"/>
                </a:cubicBezTo>
                <a:close/>
                <a:moveTo>
                  <a:pt x="337" y="7"/>
                </a:moveTo>
                <a:cubicBezTo>
                  <a:pt x="337" y="7"/>
                  <a:pt x="337" y="8"/>
                  <a:pt x="338" y="7"/>
                </a:cubicBezTo>
                <a:cubicBezTo>
                  <a:pt x="337" y="7"/>
                  <a:pt x="337" y="7"/>
                  <a:pt x="337" y="7"/>
                </a:cubicBezTo>
                <a:close/>
                <a:moveTo>
                  <a:pt x="332" y="11"/>
                </a:moveTo>
                <a:cubicBezTo>
                  <a:pt x="331" y="11"/>
                  <a:pt x="332" y="12"/>
                  <a:pt x="332" y="11"/>
                </a:cubicBezTo>
                <a:close/>
                <a:moveTo>
                  <a:pt x="333" y="7"/>
                </a:moveTo>
                <a:cubicBezTo>
                  <a:pt x="333" y="7"/>
                  <a:pt x="333" y="7"/>
                  <a:pt x="333" y="7"/>
                </a:cubicBezTo>
                <a:close/>
                <a:moveTo>
                  <a:pt x="331" y="7"/>
                </a:moveTo>
                <a:cubicBezTo>
                  <a:pt x="330" y="8"/>
                  <a:pt x="331" y="8"/>
                  <a:pt x="331" y="8"/>
                </a:cubicBezTo>
                <a:cubicBezTo>
                  <a:pt x="331" y="8"/>
                  <a:pt x="331" y="8"/>
                  <a:pt x="332" y="8"/>
                </a:cubicBezTo>
                <a:cubicBezTo>
                  <a:pt x="331" y="7"/>
                  <a:pt x="331" y="8"/>
                  <a:pt x="331" y="7"/>
                </a:cubicBezTo>
                <a:close/>
                <a:moveTo>
                  <a:pt x="326" y="12"/>
                </a:moveTo>
                <a:cubicBezTo>
                  <a:pt x="326" y="12"/>
                  <a:pt x="326" y="12"/>
                  <a:pt x="327" y="12"/>
                </a:cubicBezTo>
                <a:cubicBezTo>
                  <a:pt x="327" y="12"/>
                  <a:pt x="327" y="12"/>
                  <a:pt x="326" y="12"/>
                </a:cubicBezTo>
                <a:close/>
                <a:moveTo>
                  <a:pt x="324" y="12"/>
                </a:moveTo>
                <a:cubicBezTo>
                  <a:pt x="325" y="12"/>
                  <a:pt x="324" y="12"/>
                  <a:pt x="324" y="12"/>
                </a:cubicBezTo>
                <a:close/>
                <a:moveTo>
                  <a:pt x="328" y="7"/>
                </a:moveTo>
                <a:cubicBezTo>
                  <a:pt x="328" y="6"/>
                  <a:pt x="328" y="7"/>
                  <a:pt x="328" y="7"/>
                </a:cubicBezTo>
                <a:close/>
                <a:moveTo>
                  <a:pt x="327" y="7"/>
                </a:moveTo>
                <a:cubicBezTo>
                  <a:pt x="326" y="7"/>
                  <a:pt x="326" y="7"/>
                  <a:pt x="326" y="7"/>
                </a:cubicBezTo>
                <a:cubicBezTo>
                  <a:pt x="326" y="7"/>
                  <a:pt x="327" y="8"/>
                  <a:pt x="327" y="8"/>
                </a:cubicBezTo>
                <a:cubicBezTo>
                  <a:pt x="327" y="7"/>
                  <a:pt x="327" y="7"/>
                  <a:pt x="327" y="7"/>
                </a:cubicBezTo>
                <a:close/>
                <a:moveTo>
                  <a:pt x="326" y="8"/>
                </a:moveTo>
                <a:cubicBezTo>
                  <a:pt x="327" y="8"/>
                  <a:pt x="326" y="8"/>
                  <a:pt x="326" y="8"/>
                </a:cubicBezTo>
                <a:close/>
                <a:moveTo>
                  <a:pt x="322" y="12"/>
                </a:moveTo>
                <a:cubicBezTo>
                  <a:pt x="321" y="12"/>
                  <a:pt x="322" y="13"/>
                  <a:pt x="322" y="12"/>
                </a:cubicBezTo>
                <a:cubicBezTo>
                  <a:pt x="322" y="12"/>
                  <a:pt x="322" y="12"/>
                  <a:pt x="322" y="12"/>
                </a:cubicBezTo>
                <a:close/>
                <a:moveTo>
                  <a:pt x="324" y="7"/>
                </a:moveTo>
                <a:cubicBezTo>
                  <a:pt x="323" y="7"/>
                  <a:pt x="323" y="6"/>
                  <a:pt x="322" y="6"/>
                </a:cubicBezTo>
                <a:cubicBezTo>
                  <a:pt x="322" y="7"/>
                  <a:pt x="324" y="8"/>
                  <a:pt x="325" y="8"/>
                </a:cubicBezTo>
                <a:cubicBezTo>
                  <a:pt x="325" y="8"/>
                  <a:pt x="325" y="7"/>
                  <a:pt x="325" y="7"/>
                </a:cubicBezTo>
                <a:cubicBezTo>
                  <a:pt x="325" y="7"/>
                  <a:pt x="324" y="7"/>
                  <a:pt x="324" y="7"/>
                </a:cubicBezTo>
                <a:close/>
                <a:moveTo>
                  <a:pt x="321" y="10"/>
                </a:moveTo>
                <a:cubicBezTo>
                  <a:pt x="321" y="10"/>
                  <a:pt x="322" y="11"/>
                  <a:pt x="321" y="10"/>
                </a:cubicBezTo>
                <a:close/>
                <a:moveTo>
                  <a:pt x="319" y="11"/>
                </a:moveTo>
                <a:cubicBezTo>
                  <a:pt x="319" y="11"/>
                  <a:pt x="320" y="11"/>
                  <a:pt x="320" y="12"/>
                </a:cubicBezTo>
                <a:cubicBezTo>
                  <a:pt x="320" y="11"/>
                  <a:pt x="320" y="11"/>
                  <a:pt x="320" y="11"/>
                </a:cubicBezTo>
                <a:cubicBezTo>
                  <a:pt x="320" y="11"/>
                  <a:pt x="319" y="11"/>
                  <a:pt x="319" y="11"/>
                </a:cubicBezTo>
                <a:close/>
                <a:moveTo>
                  <a:pt x="317" y="10"/>
                </a:moveTo>
                <a:cubicBezTo>
                  <a:pt x="317" y="11"/>
                  <a:pt x="318" y="11"/>
                  <a:pt x="319" y="11"/>
                </a:cubicBezTo>
                <a:cubicBezTo>
                  <a:pt x="319" y="10"/>
                  <a:pt x="318" y="10"/>
                  <a:pt x="317" y="10"/>
                </a:cubicBezTo>
                <a:close/>
                <a:moveTo>
                  <a:pt x="319" y="7"/>
                </a:moveTo>
                <a:cubicBezTo>
                  <a:pt x="320" y="8"/>
                  <a:pt x="319" y="6"/>
                  <a:pt x="319" y="7"/>
                </a:cubicBezTo>
                <a:close/>
                <a:moveTo>
                  <a:pt x="317" y="8"/>
                </a:moveTo>
                <a:cubicBezTo>
                  <a:pt x="317" y="8"/>
                  <a:pt x="318" y="8"/>
                  <a:pt x="317" y="8"/>
                </a:cubicBezTo>
                <a:close/>
                <a:moveTo>
                  <a:pt x="313" y="10"/>
                </a:moveTo>
                <a:cubicBezTo>
                  <a:pt x="312" y="11"/>
                  <a:pt x="309" y="9"/>
                  <a:pt x="308" y="10"/>
                </a:cubicBezTo>
                <a:cubicBezTo>
                  <a:pt x="308" y="11"/>
                  <a:pt x="308" y="11"/>
                  <a:pt x="308" y="11"/>
                </a:cubicBezTo>
                <a:cubicBezTo>
                  <a:pt x="309" y="11"/>
                  <a:pt x="309" y="10"/>
                  <a:pt x="310" y="10"/>
                </a:cubicBezTo>
                <a:cubicBezTo>
                  <a:pt x="310" y="11"/>
                  <a:pt x="310" y="11"/>
                  <a:pt x="310" y="12"/>
                </a:cubicBezTo>
                <a:cubicBezTo>
                  <a:pt x="311" y="10"/>
                  <a:pt x="313" y="12"/>
                  <a:pt x="314" y="11"/>
                </a:cubicBezTo>
                <a:cubicBezTo>
                  <a:pt x="314" y="11"/>
                  <a:pt x="314" y="12"/>
                  <a:pt x="315" y="11"/>
                </a:cubicBezTo>
                <a:cubicBezTo>
                  <a:pt x="315" y="11"/>
                  <a:pt x="314" y="11"/>
                  <a:pt x="313" y="10"/>
                </a:cubicBezTo>
                <a:close/>
                <a:moveTo>
                  <a:pt x="315" y="8"/>
                </a:moveTo>
                <a:cubicBezTo>
                  <a:pt x="315" y="8"/>
                  <a:pt x="315" y="8"/>
                  <a:pt x="315" y="8"/>
                </a:cubicBezTo>
                <a:cubicBezTo>
                  <a:pt x="315" y="8"/>
                  <a:pt x="315" y="8"/>
                  <a:pt x="315" y="8"/>
                </a:cubicBezTo>
                <a:cubicBezTo>
                  <a:pt x="315" y="8"/>
                  <a:pt x="315" y="8"/>
                  <a:pt x="315" y="8"/>
                </a:cubicBezTo>
                <a:cubicBezTo>
                  <a:pt x="315" y="8"/>
                  <a:pt x="315" y="8"/>
                  <a:pt x="316" y="8"/>
                </a:cubicBezTo>
                <a:cubicBezTo>
                  <a:pt x="315" y="8"/>
                  <a:pt x="315" y="8"/>
                  <a:pt x="315" y="8"/>
                </a:cubicBezTo>
                <a:close/>
                <a:moveTo>
                  <a:pt x="315" y="8"/>
                </a:moveTo>
                <a:cubicBezTo>
                  <a:pt x="314" y="8"/>
                  <a:pt x="315" y="9"/>
                  <a:pt x="315" y="8"/>
                </a:cubicBezTo>
                <a:close/>
                <a:moveTo>
                  <a:pt x="311" y="7"/>
                </a:moveTo>
                <a:cubicBezTo>
                  <a:pt x="311" y="7"/>
                  <a:pt x="311" y="7"/>
                  <a:pt x="311" y="7"/>
                </a:cubicBezTo>
                <a:close/>
                <a:moveTo>
                  <a:pt x="309" y="7"/>
                </a:moveTo>
                <a:cubicBezTo>
                  <a:pt x="309" y="8"/>
                  <a:pt x="309" y="8"/>
                  <a:pt x="310" y="7"/>
                </a:cubicBezTo>
                <a:cubicBezTo>
                  <a:pt x="309" y="7"/>
                  <a:pt x="309" y="7"/>
                  <a:pt x="309" y="7"/>
                </a:cubicBezTo>
                <a:close/>
                <a:moveTo>
                  <a:pt x="307" y="10"/>
                </a:moveTo>
                <a:cubicBezTo>
                  <a:pt x="307" y="10"/>
                  <a:pt x="307" y="10"/>
                  <a:pt x="307" y="10"/>
                </a:cubicBezTo>
                <a:close/>
                <a:moveTo>
                  <a:pt x="304" y="10"/>
                </a:moveTo>
                <a:cubicBezTo>
                  <a:pt x="305" y="11"/>
                  <a:pt x="306" y="11"/>
                  <a:pt x="307" y="10"/>
                </a:cubicBezTo>
                <a:cubicBezTo>
                  <a:pt x="306" y="9"/>
                  <a:pt x="305" y="10"/>
                  <a:pt x="304" y="10"/>
                </a:cubicBezTo>
                <a:close/>
                <a:moveTo>
                  <a:pt x="302" y="6"/>
                </a:moveTo>
                <a:cubicBezTo>
                  <a:pt x="301" y="7"/>
                  <a:pt x="302" y="8"/>
                  <a:pt x="302" y="7"/>
                </a:cubicBezTo>
                <a:cubicBezTo>
                  <a:pt x="302" y="7"/>
                  <a:pt x="302" y="7"/>
                  <a:pt x="302" y="6"/>
                </a:cubicBezTo>
                <a:close/>
                <a:moveTo>
                  <a:pt x="287" y="19"/>
                </a:moveTo>
                <a:cubicBezTo>
                  <a:pt x="287" y="19"/>
                  <a:pt x="288" y="20"/>
                  <a:pt x="288" y="19"/>
                </a:cubicBezTo>
                <a:cubicBezTo>
                  <a:pt x="288" y="19"/>
                  <a:pt x="288" y="19"/>
                  <a:pt x="287" y="19"/>
                </a:cubicBezTo>
                <a:close/>
                <a:moveTo>
                  <a:pt x="263" y="10"/>
                </a:moveTo>
                <a:cubicBezTo>
                  <a:pt x="263" y="10"/>
                  <a:pt x="262" y="10"/>
                  <a:pt x="262" y="10"/>
                </a:cubicBezTo>
                <a:cubicBezTo>
                  <a:pt x="262" y="10"/>
                  <a:pt x="263" y="10"/>
                  <a:pt x="263" y="10"/>
                </a:cubicBezTo>
                <a:close/>
                <a:moveTo>
                  <a:pt x="261" y="9"/>
                </a:moveTo>
                <a:cubicBezTo>
                  <a:pt x="261" y="10"/>
                  <a:pt x="260" y="9"/>
                  <a:pt x="260" y="10"/>
                </a:cubicBezTo>
                <a:cubicBezTo>
                  <a:pt x="260" y="10"/>
                  <a:pt x="261" y="10"/>
                  <a:pt x="262" y="10"/>
                </a:cubicBezTo>
                <a:cubicBezTo>
                  <a:pt x="262" y="10"/>
                  <a:pt x="262" y="10"/>
                  <a:pt x="262" y="10"/>
                </a:cubicBezTo>
                <a:cubicBezTo>
                  <a:pt x="262" y="10"/>
                  <a:pt x="262" y="9"/>
                  <a:pt x="261" y="9"/>
                </a:cubicBezTo>
                <a:close/>
                <a:moveTo>
                  <a:pt x="258" y="10"/>
                </a:moveTo>
                <a:cubicBezTo>
                  <a:pt x="257" y="9"/>
                  <a:pt x="259" y="10"/>
                  <a:pt x="258" y="10"/>
                </a:cubicBezTo>
                <a:close/>
                <a:moveTo>
                  <a:pt x="249" y="10"/>
                </a:moveTo>
                <a:cubicBezTo>
                  <a:pt x="249" y="10"/>
                  <a:pt x="249" y="10"/>
                  <a:pt x="249" y="10"/>
                </a:cubicBezTo>
                <a:cubicBezTo>
                  <a:pt x="249" y="10"/>
                  <a:pt x="249" y="10"/>
                  <a:pt x="249" y="10"/>
                </a:cubicBezTo>
                <a:cubicBezTo>
                  <a:pt x="249" y="10"/>
                  <a:pt x="249" y="10"/>
                  <a:pt x="249" y="10"/>
                </a:cubicBezTo>
                <a:close/>
                <a:moveTo>
                  <a:pt x="208" y="8"/>
                </a:moveTo>
                <a:cubicBezTo>
                  <a:pt x="209" y="8"/>
                  <a:pt x="208" y="9"/>
                  <a:pt x="208" y="8"/>
                </a:cubicBezTo>
                <a:close/>
                <a:moveTo>
                  <a:pt x="163" y="27"/>
                </a:moveTo>
                <a:cubicBezTo>
                  <a:pt x="162" y="27"/>
                  <a:pt x="162" y="27"/>
                  <a:pt x="162" y="28"/>
                </a:cubicBezTo>
                <a:cubicBezTo>
                  <a:pt x="162" y="28"/>
                  <a:pt x="163" y="28"/>
                  <a:pt x="164" y="28"/>
                </a:cubicBezTo>
                <a:cubicBezTo>
                  <a:pt x="163" y="28"/>
                  <a:pt x="163" y="27"/>
                  <a:pt x="163" y="27"/>
                </a:cubicBezTo>
                <a:close/>
                <a:moveTo>
                  <a:pt x="178" y="7"/>
                </a:moveTo>
                <a:cubicBezTo>
                  <a:pt x="178" y="7"/>
                  <a:pt x="179" y="8"/>
                  <a:pt x="178" y="7"/>
                </a:cubicBezTo>
                <a:close/>
                <a:moveTo>
                  <a:pt x="160" y="27"/>
                </a:moveTo>
                <a:cubicBezTo>
                  <a:pt x="160" y="27"/>
                  <a:pt x="160" y="28"/>
                  <a:pt x="161" y="28"/>
                </a:cubicBezTo>
                <a:cubicBezTo>
                  <a:pt x="161" y="28"/>
                  <a:pt x="161" y="28"/>
                  <a:pt x="161" y="27"/>
                </a:cubicBezTo>
                <a:cubicBezTo>
                  <a:pt x="161" y="27"/>
                  <a:pt x="161" y="27"/>
                  <a:pt x="160" y="27"/>
                </a:cubicBezTo>
                <a:close/>
                <a:moveTo>
                  <a:pt x="160" y="16"/>
                </a:moveTo>
                <a:cubicBezTo>
                  <a:pt x="160" y="16"/>
                  <a:pt x="160" y="16"/>
                  <a:pt x="160" y="16"/>
                </a:cubicBezTo>
                <a:cubicBezTo>
                  <a:pt x="160" y="16"/>
                  <a:pt x="160" y="16"/>
                  <a:pt x="160" y="16"/>
                </a:cubicBezTo>
                <a:close/>
                <a:moveTo>
                  <a:pt x="159" y="16"/>
                </a:moveTo>
                <a:cubicBezTo>
                  <a:pt x="159" y="16"/>
                  <a:pt x="159" y="16"/>
                  <a:pt x="159" y="15"/>
                </a:cubicBezTo>
                <a:cubicBezTo>
                  <a:pt x="159" y="16"/>
                  <a:pt x="159" y="16"/>
                  <a:pt x="159" y="16"/>
                </a:cubicBezTo>
                <a:close/>
                <a:moveTo>
                  <a:pt x="150" y="15"/>
                </a:moveTo>
                <a:cubicBezTo>
                  <a:pt x="150" y="15"/>
                  <a:pt x="149" y="15"/>
                  <a:pt x="149" y="16"/>
                </a:cubicBezTo>
                <a:cubicBezTo>
                  <a:pt x="149" y="16"/>
                  <a:pt x="149" y="16"/>
                  <a:pt x="149" y="16"/>
                </a:cubicBezTo>
                <a:cubicBezTo>
                  <a:pt x="149" y="16"/>
                  <a:pt x="150" y="16"/>
                  <a:pt x="150" y="15"/>
                </a:cubicBezTo>
                <a:close/>
                <a:moveTo>
                  <a:pt x="147" y="14"/>
                </a:moveTo>
                <a:cubicBezTo>
                  <a:pt x="148" y="15"/>
                  <a:pt x="148" y="15"/>
                  <a:pt x="148" y="15"/>
                </a:cubicBezTo>
                <a:cubicBezTo>
                  <a:pt x="148" y="15"/>
                  <a:pt x="148" y="14"/>
                  <a:pt x="147" y="14"/>
                </a:cubicBezTo>
                <a:close/>
                <a:moveTo>
                  <a:pt x="146" y="14"/>
                </a:moveTo>
                <a:cubicBezTo>
                  <a:pt x="146" y="14"/>
                  <a:pt x="146" y="15"/>
                  <a:pt x="146" y="14"/>
                </a:cubicBezTo>
                <a:cubicBezTo>
                  <a:pt x="146" y="14"/>
                  <a:pt x="146" y="14"/>
                  <a:pt x="146" y="14"/>
                </a:cubicBezTo>
                <a:close/>
                <a:moveTo>
                  <a:pt x="134" y="25"/>
                </a:moveTo>
                <a:cubicBezTo>
                  <a:pt x="134" y="25"/>
                  <a:pt x="134" y="25"/>
                  <a:pt x="134" y="25"/>
                </a:cubicBezTo>
                <a:close/>
                <a:moveTo>
                  <a:pt x="135" y="13"/>
                </a:moveTo>
                <a:cubicBezTo>
                  <a:pt x="136" y="13"/>
                  <a:pt x="135" y="13"/>
                  <a:pt x="135" y="13"/>
                </a:cubicBezTo>
                <a:close/>
                <a:moveTo>
                  <a:pt x="134" y="12"/>
                </a:moveTo>
                <a:cubicBezTo>
                  <a:pt x="133" y="12"/>
                  <a:pt x="133" y="12"/>
                  <a:pt x="133" y="12"/>
                </a:cubicBezTo>
                <a:cubicBezTo>
                  <a:pt x="133" y="13"/>
                  <a:pt x="133" y="13"/>
                  <a:pt x="134" y="12"/>
                </a:cubicBezTo>
                <a:close/>
                <a:moveTo>
                  <a:pt x="132" y="12"/>
                </a:moveTo>
                <a:cubicBezTo>
                  <a:pt x="132" y="12"/>
                  <a:pt x="133" y="13"/>
                  <a:pt x="133" y="12"/>
                </a:cubicBezTo>
                <a:cubicBezTo>
                  <a:pt x="133" y="12"/>
                  <a:pt x="132" y="12"/>
                  <a:pt x="132" y="12"/>
                </a:cubicBezTo>
                <a:close/>
                <a:moveTo>
                  <a:pt x="121" y="23"/>
                </a:moveTo>
                <a:cubicBezTo>
                  <a:pt x="120" y="23"/>
                  <a:pt x="121" y="23"/>
                  <a:pt x="121" y="23"/>
                </a:cubicBezTo>
                <a:close/>
                <a:moveTo>
                  <a:pt x="128" y="12"/>
                </a:moveTo>
                <a:cubicBezTo>
                  <a:pt x="129" y="12"/>
                  <a:pt x="129" y="12"/>
                  <a:pt x="129" y="12"/>
                </a:cubicBezTo>
                <a:cubicBezTo>
                  <a:pt x="129" y="12"/>
                  <a:pt x="129" y="12"/>
                  <a:pt x="128" y="12"/>
                </a:cubicBezTo>
                <a:close/>
                <a:moveTo>
                  <a:pt x="127" y="12"/>
                </a:moveTo>
                <a:cubicBezTo>
                  <a:pt x="127" y="12"/>
                  <a:pt x="128" y="12"/>
                  <a:pt x="128" y="12"/>
                </a:cubicBezTo>
                <a:cubicBezTo>
                  <a:pt x="128" y="11"/>
                  <a:pt x="127" y="11"/>
                  <a:pt x="127" y="12"/>
                </a:cubicBezTo>
                <a:close/>
                <a:moveTo>
                  <a:pt x="126" y="12"/>
                </a:moveTo>
                <a:cubicBezTo>
                  <a:pt x="126" y="12"/>
                  <a:pt x="126" y="12"/>
                  <a:pt x="126" y="12"/>
                </a:cubicBezTo>
                <a:close/>
                <a:moveTo>
                  <a:pt x="124" y="12"/>
                </a:moveTo>
                <a:cubicBezTo>
                  <a:pt x="124" y="12"/>
                  <a:pt x="124" y="12"/>
                  <a:pt x="124" y="12"/>
                </a:cubicBezTo>
                <a:cubicBezTo>
                  <a:pt x="124" y="12"/>
                  <a:pt x="125" y="12"/>
                  <a:pt x="125" y="11"/>
                </a:cubicBezTo>
                <a:cubicBezTo>
                  <a:pt x="124" y="12"/>
                  <a:pt x="124" y="12"/>
                  <a:pt x="124" y="12"/>
                </a:cubicBezTo>
                <a:close/>
                <a:moveTo>
                  <a:pt x="123" y="11"/>
                </a:moveTo>
                <a:cubicBezTo>
                  <a:pt x="123" y="11"/>
                  <a:pt x="122" y="11"/>
                  <a:pt x="122" y="12"/>
                </a:cubicBezTo>
                <a:cubicBezTo>
                  <a:pt x="123" y="12"/>
                  <a:pt x="123" y="11"/>
                  <a:pt x="123" y="11"/>
                </a:cubicBezTo>
                <a:close/>
                <a:moveTo>
                  <a:pt x="121" y="11"/>
                </a:moveTo>
                <a:cubicBezTo>
                  <a:pt x="121" y="12"/>
                  <a:pt x="121" y="12"/>
                  <a:pt x="121" y="11"/>
                </a:cubicBezTo>
                <a:cubicBezTo>
                  <a:pt x="121" y="11"/>
                  <a:pt x="121" y="11"/>
                  <a:pt x="121" y="11"/>
                </a:cubicBezTo>
                <a:close/>
                <a:moveTo>
                  <a:pt x="119" y="10"/>
                </a:moveTo>
                <a:cubicBezTo>
                  <a:pt x="119" y="11"/>
                  <a:pt x="118" y="11"/>
                  <a:pt x="118" y="11"/>
                </a:cubicBezTo>
                <a:cubicBezTo>
                  <a:pt x="118" y="11"/>
                  <a:pt x="119" y="11"/>
                  <a:pt x="119" y="11"/>
                </a:cubicBezTo>
                <a:cubicBezTo>
                  <a:pt x="119" y="11"/>
                  <a:pt x="119" y="11"/>
                  <a:pt x="119" y="10"/>
                </a:cubicBezTo>
                <a:close/>
                <a:moveTo>
                  <a:pt x="120" y="8"/>
                </a:moveTo>
                <a:cubicBezTo>
                  <a:pt x="119" y="8"/>
                  <a:pt x="120" y="9"/>
                  <a:pt x="120" y="9"/>
                </a:cubicBezTo>
                <a:cubicBezTo>
                  <a:pt x="120" y="9"/>
                  <a:pt x="120" y="8"/>
                  <a:pt x="120" y="8"/>
                </a:cubicBezTo>
                <a:close/>
                <a:moveTo>
                  <a:pt x="120" y="6"/>
                </a:moveTo>
                <a:cubicBezTo>
                  <a:pt x="120" y="6"/>
                  <a:pt x="120" y="7"/>
                  <a:pt x="120" y="7"/>
                </a:cubicBezTo>
                <a:cubicBezTo>
                  <a:pt x="120" y="7"/>
                  <a:pt x="120" y="7"/>
                  <a:pt x="121" y="7"/>
                </a:cubicBezTo>
                <a:cubicBezTo>
                  <a:pt x="121" y="7"/>
                  <a:pt x="121" y="7"/>
                  <a:pt x="121" y="7"/>
                </a:cubicBezTo>
                <a:cubicBezTo>
                  <a:pt x="121" y="6"/>
                  <a:pt x="120" y="6"/>
                  <a:pt x="120" y="6"/>
                </a:cubicBezTo>
                <a:close/>
                <a:moveTo>
                  <a:pt x="117" y="8"/>
                </a:moveTo>
                <a:cubicBezTo>
                  <a:pt x="116" y="8"/>
                  <a:pt x="116" y="8"/>
                  <a:pt x="115" y="8"/>
                </a:cubicBezTo>
                <a:cubicBezTo>
                  <a:pt x="115" y="7"/>
                  <a:pt x="115" y="7"/>
                  <a:pt x="114" y="7"/>
                </a:cubicBezTo>
                <a:cubicBezTo>
                  <a:pt x="114" y="7"/>
                  <a:pt x="114" y="8"/>
                  <a:pt x="114" y="8"/>
                </a:cubicBezTo>
                <a:cubicBezTo>
                  <a:pt x="116" y="10"/>
                  <a:pt x="117" y="8"/>
                  <a:pt x="119" y="9"/>
                </a:cubicBezTo>
                <a:cubicBezTo>
                  <a:pt x="119" y="8"/>
                  <a:pt x="119" y="7"/>
                  <a:pt x="118" y="8"/>
                </a:cubicBezTo>
                <a:cubicBezTo>
                  <a:pt x="118" y="8"/>
                  <a:pt x="118" y="8"/>
                  <a:pt x="118" y="8"/>
                </a:cubicBezTo>
                <a:cubicBezTo>
                  <a:pt x="117" y="9"/>
                  <a:pt x="117" y="7"/>
                  <a:pt x="117" y="8"/>
                </a:cubicBezTo>
                <a:cubicBezTo>
                  <a:pt x="117" y="8"/>
                  <a:pt x="117" y="8"/>
                  <a:pt x="117" y="8"/>
                </a:cubicBezTo>
                <a:close/>
                <a:moveTo>
                  <a:pt x="117" y="11"/>
                </a:moveTo>
                <a:cubicBezTo>
                  <a:pt x="117" y="11"/>
                  <a:pt x="117" y="11"/>
                  <a:pt x="117" y="11"/>
                </a:cubicBezTo>
                <a:close/>
                <a:moveTo>
                  <a:pt x="116" y="10"/>
                </a:moveTo>
                <a:cubicBezTo>
                  <a:pt x="115" y="11"/>
                  <a:pt x="116" y="11"/>
                  <a:pt x="116" y="11"/>
                </a:cubicBezTo>
                <a:cubicBezTo>
                  <a:pt x="116" y="11"/>
                  <a:pt x="116" y="10"/>
                  <a:pt x="116" y="10"/>
                </a:cubicBezTo>
                <a:close/>
                <a:moveTo>
                  <a:pt x="113" y="10"/>
                </a:moveTo>
                <a:cubicBezTo>
                  <a:pt x="114" y="11"/>
                  <a:pt x="114" y="11"/>
                  <a:pt x="114" y="11"/>
                </a:cubicBezTo>
                <a:cubicBezTo>
                  <a:pt x="114" y="11"/>
                  <a:pt x="113" y="10"/>
                  <a:pt x="113" y="10"/>
                </a:cubicBezTo>
                <a:close/>
                <a:moveTo>
                  <a:pt x="116" y="7"/>
                </a:moveTo>
                <a:cubicBezTo>
                  <a:pt x="116" y="8"/>
                  <a:pt x="116" y="8"/>
                  <a:pt x="117" y="8"/>
                </a:cubicBezTo>
                <a:cubicBezTo>
                  <a:pt x="116" y="7"/>
                  <a:pt x="116" y="7"/>
                  <a:pt x="116" y="7"/>
                </a:cubicBezTo>
                <a:close/>
                <a:moveTo>
                  <a:pt x="114" y="10"/>
                </a:moveTo>
                <a:cubicBezTo>
                  <a:pt x="114" y="10"/>
                  <a:pt x="114" y="10"/>
                  <a:pt x="114" y="10"/>
                </a:cubicBezTo>
                <a:cubicBezTo>
                  <a:pt x="114" y="10"/>
                  <a:pt x="114" y="10"/>
                  <a:pt x="114" y="10"/>
                </a:cubicBezTo>
                <a:close/>
                <a:moveTo>
                  <a:pt x="112" y="6"/>
                </a:moveTo>
                <a:cubicBezTo>
                  <a:pt x="112" y="7"/>
                  <a:pt x="112" y="6"/>
                  <a:pt x="112" y="6"/>
                </a:cubicBezTo>
                <a:cubicBezTo>
                  <a:pt x="111" y="7"/>
                  <a:pt x="112" y="8"/>
                  <a:pt x="111" y="8"/>
                </a:cubicBezTo>
                <a:cubicBezTo>
                  <a:pt x="112" y="8"/>
                  <a:pt x="112" y="8"/>
                  <a:pt x="113" y="8"/>
                </a:cubicBezTo>
                <a:cubicBezTo>
                  <a:pt x="113" y="7"/>
                  <a:pt x="113" y="7"/>
                  <a:pt x="112" y="6"/>
                </a:cubicBezTo>
                <a:close/>
                <a:moveTo>
                  <a:pt x="110" y="10"/>
                </a:moveTo>
                <a:cubicBezTo>
                  <a:pt x="110" y="9"/>
                  <a:pt x="111" y="10"/>
                  <a:pt x="110" y="10"/>
                </a:cubicBezTo>
                <a:close/>
                <a:moveTo>
                  <a:pt x="109" y="9"/>
                </a:moveTo>
                <a:cubicBezTo>
                  <a:pt x="109" y="10"/>
                  <a:pt x="110" y="10"/>
                  <a:pt x="110" y="10"/>
                </a:cubicBezTo>
                <a:cubicBezTo>
                  <a:pt x="109" y="9"/>
                  <a:pt x="109" y="9"/>
                  <a:pt x="109" y="9"/>
                </a:cubicBezTo>
                <a:close/>
                <a:moveTo>
                  <a:pt x="110" y="6"/>
                </a:moveTo>
                <a:cubicBezTo>
                  <a:pt x="109" y="7"/>
                  <a:pt x="110" y="8"/>
                  <a:pt x="110" y="7"/>
                </a:cubicBezTo>
                <a:cubicBezTo>
                  <a:pt x="111" y="7"/>
                  <a:pt x="110" y="6"/>
                  <a:pt x="110" y="6"/>
                </a:cubicBezTo>
                <a:close/>
                <a:moveTo>
                  <a:pt x="106" y="11"/>
                </a:moveTo>
                <a:cubicBezTo>
                  <a:pt x="106" y="11"/>
                  <a:pt x="106" y="11"/>
                  <a:pt x="105" y="11"/>
                </a:cubicBezTo>
                <a:cubicBezTo>
                  <a:pt x="106" y="11"/>
                  <a:pt x="106" y="11"/>
                  <a:pt x="106" y="11"/>
                </a:cubicBezTo>
                <a:cubicBezTo>
                  <a:pt x="106" y="11"/>
                  <a:pt x="106" y="11"/>
                  <a:pt x="106" y="11"/>
                </a:cubicBezTo>
                <a:cubicBezTo>
                  <a:pt x="106" y="11"/>
                  <a:pt x="106" y="11"/>
                  <a:pt x="106" y="11"/>
                </a:cubicBezTo>
                <a:close/>
                <a:moveTo>
                  <a:pt x="108" y="8"/>
                </a:moveTo>
                <a:cubicBezTo>
                  <a:pt x="109" y="7"/>
                  <a:pt x="109" y="7"/>
                  <a:pt x="108" y="6"/>
                </a:cubicBezTo>
                <a:cubicBezTo>
                  <a:pt x="108" y="7"/>
                  <a:pt x="108" y="6"/>
                  <a:pt x="107" y="6"/>
                </a:cubicBezTo>
                <a:cubicBezTo>
                  <a:pt x="108" y="7"/>
                  <a:pt x="108" y="8"/>
                  <a:pt x="108" y="8"/>
                </a:cubicBezTo>
                <a:close/>
                <a:moveTo>
                  <a:pt x="107" y="10"/>
                </a:moveTo>
                <a:cubicBezTo>
                  <a:pt x="106" y="9"/>
                  <a:pt x="107" y="10"/>
                  <a:pt x="107" y="10"/>
                </a:cubicBezTo>
                <a:close/>
                <a:moveTo>
                  <a:pt x="105" y="11"/>
                </a:moveTo>
                <a:cubicBezTo>
                  <a:pt x="105" y="11"/>
                  <a:pt x="105" y="11"/>
                  <a:pt x="105" y="11"/>
                </a:cubicBezTo>
                <a:cubicBezTo>
                  <a:pt x="105" y="11"/>
                  <a:pt x="105" y="11"/>
                  <a:pt x="105" y="11"/>
                </a:cubicBezTo>
                <a:cubicBezTo>
                  <a:pt x="105" y="11"/>
                  <a:pt x="105" y="11"/>
                  <a:pt x="105" y="11"/>
                </a:cubicBezTo>
                <a:close/>
                <a:moveTo>
                  <a:pt x="104" y="11"/>
                </a:moveTo>
                <a:cubicBezTo>
                  <a:pt x="104" y="11"/>
                  <a:pt x="104" y="11"/>
                  <a:pt x="105" y="11"/>
                </a:cubicBezTo>
                <a:cubicBezTo>
                  <a:pt x="104" y="11"/>
                  <a:pt x="104" y="11"/>
                  <a:pt x="104" y="11"/>
                </a:cubicBezTo>
                <a:close/>
                <a:moveTo>
                  <a:pt x="107" y="7"/>
                </a:moveTo>
                <a:cubicBezTo>
                  <a:pt x="106" y="7"/>
                  <a:pt x="106" y="7"/>
                  <a:pt x="106" y="7"/>
                </a:cubicBezTo>
                <a:cubicBezTo>
                  <a:pt x="106" y="7"/>
                  <a:pt x="106" y="8"/>
                  <a:pt x="106" y="8"/>
                </a:cubicBezTo>
                <a:cubicBezTo>
                  <a:pt x="107" y="7"/>
                  <a:pt x="107" y="7"/>
                  <a:pt x="107" y="7"/>
                </a:cubicBezTo>
                <a:close/>
                <a:moveTo>
                  <a:pt x="103" y="9"/>
                </a:moveTo>
                <a:cubicBezTo>
                  <a:pt x="103" y="8"/>
                  <a:pt x="103" y="9"/>
                  <a:pt x="103" y="9"/>
                </a:cubicBezTo>
                <a:close/>
                <a:moveTo>
                  <a:pt x="101" y="10"/>
                </a:moveTo>
                <a:cubicBezTo>
                  <a:pt x="101" y="10"/>
                  <a:pt x="102" y="11"/>
                  <a:pt x="102" y="11"/>
                </a:cubicBezTo>
                <a:cubicBezTo>
                  <a:pt x="102" y="10"/>
                  <a:pt x="102" y="10"/>
                  <a:pt x="101" y="10"/>
                </a:cubicBezTo>
                <a:close/>
                <a:moveTo>
                  <a:pt x="102" y="9"/>
                </a:moveTo>
                <a:cubicBezTo>
                  <a:pt x="102" y="9"/>
                  <a:pt x="101" y="9"/>
                  <a:pt x="101" y="9"/>
                </a:cubicBezTo>
                <a:cubicBezTo>
                  <a:pt x="101" y="9"/>
                  <a:pt x="102" y="9"/>
                  <a:pt x="102" y="9"/>
                </a:cubicBezTo>
                <a:cubicBezTo>
                  <a:pt x="102" y="9"/>
                  <a:pt x="102" y="9"/>
                  <a:pt x="102" y="9"/>
                </a:cubicBezTo>
                <a:cubicBezTo>
                  <a:pt x="102" y="9"/>
                  <a:pt x="102" y="9"/>
                  <a:pt x="102" y="9"/>
                </a:cubicBezTo>
                <a:close/>
                <a:moveTo>
                  <a:pt x="88" y="17"/>
                </a:moveTo>
                <a:cubicBezTo>
                  <a:pt x="88" y="17"/>
                  <a:pt x="88" y="17"/>
                  <a:pt x="89" y="17"/>
                </a:cubicBezTo>
                <a:cubicBezTo>
                  <a:pt x="89" y="17"/>
                  <a:pt x="88" y="16"/>
                  <a:pt x="88" y="17"/>
                </a:cubicBezTo>
                <a:close/>
                <a:moveTo>
                  <a:pt x="81" y="17"/>
                </a:moveTo>
                <a:cubicBezTo>
                  <a:pt x="82" y="18"/>
                  <a:pt x="85" y="19"/>
                  <a:pt x="87" y="18"/>
                </a:cubicBezTo>
                <a:cubicBezTo>
                  <a:pt x="85" y="16"/>
                  <a:pt x="83" y="17"/>
                  <a:pt x="81" y="17"/>
                </a:cubicBezTo>
                <a:close/>
                <a:moveTo>
                  <a:pt x="85" y="16"/>
                </a:moveTo>
                <a:cubicBezTo>
                  <a:pt x="85" y="16"/>
                  <a:pt x="86" y="17"/>
                  <a:pt x="86" y="16"/>
                </a:cubicBezTo>
                <a:cubicBezTo>
                  <a:pt x="86" y="16"/>
                  <a:pt x="85" y="16"/>
                  <a:pt x="85" y="16"/>
                </a:cubicBezTo>
                <a:close/>
                <a:moveTo>
                  <a:pt x="93" y="7"/>
                </a:moveTo>
                <a:cubicBezTo>
                  <a:pt x="92" y="6"/>
                  <a:pt x="93" y="7"/>
                  <a:pt x="93" y="7"/>
                </a:cubicBezTo>
                <a:close/>
              </a:path>
            </a:pathLst>
          </a:custGeom>
          <a:blipFill dpi="0" rotWithShape="1">
            <a:blip r:embed="rId2"/>
            <a:srcRect/>
            <a:tile tx="793750" ty="-2070100" sx="100000" sy="100000" flip="none" algn="tl"/>
          </a:blip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C50047D5-8E0A-4820-876C-A74A67C0D9CF}"/>
              </a:ext>
            </a:extLst>
          </p:cNvPr>
          <p:cNvSpPr txBox="1"/>
          <p:nvPr/>
        </p:nvSpPr>
        <p:spPr>
          <a:xfrm>
            <a:off x="549796" y="2828833"/>
            <a:ext cx="1224136" cy="120032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zh-CN" altLang="en-US" sz="7200" dirty="0">
                <a:solidFill>
                  <a:schemeClr val="bg1"/>
                </a:solidFill>
                <a:cs typeface="+mn-ea"/>
                <a:sym typeface="+mn-lt"/>
              </a:rPr>
              <a:t>①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058BEBA3-D3A4-4854-AEE0-A7D1E79AE04E}"/>
              </a:ext>
            </a:extLst>
          </p:cNvPr>
          <p:cNvSpPr txBox="1"/>
          <p:nvPr/>
        </p:nvSpPr>
        <p:spPr>
          <a:xfrm>
            <a:off x="2349996" y="2835684"/>
            <a:ext cx="9217024" cy="113075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5400" b="1" spc="300" dirty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+mn-ea"/>
                <a:sym typeface="+mn-lt"/>
              </a:rPr>
              <a:t>六种排序算法的实现与分析</a:t>
            </a: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8ABC4B87-8D46-4F2E-93D6-8CC12944AD66}"/>
              </a:ext>
            </a:extLst>
          </p:cNvPr>
          <p:cNvCxnSpPr>
            <a:cxnSpLocks/>
          </p:cNvCxnSpPr>
          <p:nvPr/>
        </p:nvCxnSpPr>
        <p:spPr>
          <a:xfrm flipH="1">
            <a:off x="1125860" y="3428997"/>
            <a:ext cx="684076" cy="720083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1455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2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2"/>
          <a:stretch>
            <a:fillRect l="-16273" r="-16273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AC750D35-C460-43AD-A20F-9A541CC76D24}"/>
              </a:ext>
            </a:extLst>
          </p:cNvPr>
          <p:cNvSpPr/>
          <p:nvPr/>
        </p:nvSpPr>
        <p:spPr>
          <a:xfrm>
            <a:off x="261763" y="261754"/>
            <a:ext cx="11665296" cy="6334492"/>
          </a:xfrm>
          <a:prstGeom prst="rect">
            <a:avLst/>
          </a:prstGeom>
          <a:solidFill>
            <a:srgbClr val="F1F1F1">
              <a:alpha val="80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AF94BC27-3EFF-4511-A000-CF02839FD711}"/>
              </a:ext>
            </a:extLst>
          </p:cNvPr>
          <p:cNvSpPr txBox="1"/>
          <p:nvPr/>
        </p:nvSpPr>
        <p:spPr>
          <a:xfrm>
            <a:off x="549796" y="548680"/>
            <a:ext cx="10153128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dirty="0">
                <a:latin typeface="+mj-ea"/>
                <a:ea typeface="+mj-ea"/>
              </a:rPr>
              <a:t>“</a:t>
            </a:r>
            <a:r>
              <a:rPr lang="zh-CN" altLang="zh-CN" sz="2400" dirty="0">
                <a:latin typeface="+mj-ea"/>
                <a:ea typeface="+mj-ea"/>
              </a:rPr>
              <a:t>美国之所以支持西藏分裂组织，是因为</a:t>
            </a:r>
            <a:r>
              <a:rPr lang="zh-CN" altLang="zh-CN" sz="2400" b="1" dirty="0">
                <a:latin typeface="+mj-ea"/>
                <a:ea typeface="+mj-ea"/>
              </a:rPr>
              <a:t>利用西藏人在西藏收集情报</a:t>
            </a:r>
            <a:r>
              <a:rPr lang="zh-CN" altLang="zh-CN" sz="2400" dirty="0">
                <a:latin typeface="+mj-ea"/>
                <a:ea typeface="+mj-ea"/>
              </a:rPr>
              <a:t>，这对美国非常重要，这是美国当时的主要目的。</a:t>
            </a:r>
            <a:r>
              <a:rPr lang="zh-CN" altLang="en-US" sz="2400" dirty="0">
                <a:latin typeface="+mj-ea"/>
                <a:ea typeface="+mj-ea"/>
              </a:rPr>
              <a:t>”  </a:t>
            </a:r>
            <a:r>
              <a:rPr lang="en-US" altLang="zh-CN" sz="2400" dirty="0">
                <a:latin typeface="+mj-ea"/>
                <a:ea typeface="+mj-ea"/>
              </a:rPr>
              <a:t>——</a:t>
            </a:r>
            <a:r>
              <a:rPr lang="zh-CN" altLang="zh-CN" sz="2400" dirty="0">
                <a:latin typeface="+mj-ea"/>
                <a:ea typeface="+mj-ea"/>
              </a:rPr>
              <a:t>拉莫次仁</a:t>
            </a:r>
            <a:endParaRPr lang="en-US" altLang="zh-CN" sz="2400" dirty="0">
              <a:latin typeface="+mj-ea"/>
              <a:ea typeface="+mj-ea"/>
            </a:endParaRPr>
          </a:p>
          <a:p>
            <a:pPr>
              <a:lnSpc>
                <a:spcPct val="130000"/>
              </a:lnSpc>
            </a:pPr>
            <a:endParaRPr lang="en-US" altLang="zh-CN" sz="2400" dirty="0">
              <a:latin typeface="+mj-ea"/>
              <a:ea typeface="+mj-ea"/>
            </a:endParaRPr>
          </a:p>
          <a:p>
            <a:pPr>
              <a:lnSpc>
                <a:spcPct val="130000"/>
              </a:lnSpc>
              <a:spcAft>
                <a:spcPts val="600"/>
              </a:spcAft>
            </a:pPr>
            <a:r>
              <a:rPr lang="en-US" altLang="zh-CN" sz="2400" dirty="0">
                <a:latin typeface="+mj-ea"/>
                <a:ea typeface="+mj-ea"/>
              </a:rPr>
              <a:t>“</a:t>
            </a:r>
            <a:r>
              <a:rPr lang="zh-CN" altLang="zh-CN" sz="2400" dirty="0">
                <a:latin typeface="+mj-ea"/>
                <a:ea typeface="+mj-ea"/>
              </a:rPr>
              <a:t>这和帮助西藏人一点关系都没有，只是要</a:t>
            </a:r>
            <a:r>
              <a:rPr lang="zh-CN" altLang="zh-CN" sz="2400" b="1" dirty="0">
                <a:latin typeface="+mj-ea"/>
                <a:ea typeface="+mj-ea"/>
              </a:rPr>
              <a:t>给共产党中国制造点麻烦</a:t>
            </a:r>
            <a:r>
              <a:rPr lang="zh-CN" altLang="zh-CN" sz="2400" dirty="0">
                <a:latin typeface="+mj-ea"/>
                <a:ea typeface="+mj-ea"/>
              </a:rPr>
              <a:t>。</a:t>
            </a:r>
            <a:r>
              <a:rPr lang="en-US" altLang="zh-CN" sz="2400" dirty="0">
                <a:latin typeface="+mj-ea"/>
                <a:ea typeface="+mj-ea"/>
              </a:rPr>
              <a:t>”</a:t>
            </a:r>
          </a:p>
          <a:p>
            <a:pPr>
              <a:lnSpc>
                <a:spcPct val="130000"/>
              </a:lnSpc>
              <a:spcAft>
                <a:spcPts val="600"/>
              </a:spcAft>
            </a:pPr>
            <a:r>
              <a:rPr lang="en-US" altLang="zh-CN" sz="2400" dirty="0">
                <a:latin typeface="+mj-ea"/>
                <a:ea typeface="+mj-ea"/>
              </a:rPr>
              <a:t>“</a:t>
            </a:r>
            <a:r>
              <a:rPr lang="zh-CN" altLang="zh-CN" sz="2400" dirty="0">
                <a:latin typeface="+mj-ea"/>
                <a:ea typeface="+mj-ea"/>
              </a:rPr>
              <a:t>是冷战时期美国</a:t>
            </a:r>
            <a:r>
              <a:rPr lang="zh-CN" altLang="zh-CN" sz="2400" b="1" dirty="0">
                <a:latin typeface="+mj-ea"/>
                <a:ea typeface="+mj-ea"/>
              </a:rPr>
              <a:t>向共产主义挑战</a:t>
            </a:r>
            <a:r>
              <a:rPr lang="zh-CN" altLang="zh-CN" sz="2400" dirty="0">
                <a:latin typeface="+mj-ea"/>
                <a:ea typeface="+mj-ea"/>
              </a:rPr>
              <a:t>的一个组成部分。</a:t>
            </a:r>
            <a:r>
              <a:rPr lang="en-US" altLang="zh-CN" sz="2400" dirty="0">
                <a:latin typeface="+mj-ea"/>
                <a:ea typeface="+mj-ea"/>
              </a:rPr>
              <a:t>” </a:t>
            </a:r>
          </a:p>
          <a:p>
            <a:endParaRPr lang="zh-CN" altLang="en-US" dirty="0">
              <a:latin typeface="+mj-ea"/>
              <a:ea typeface="+mj-ea"/>
            </a:endParaRP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53545B6F-9757-47A8-A159-69035DABAC72}"/>
              </a:ext>
            </a:extLst>
          </p:cNvPr>
          <p:cNvGrpSpPr/>
          <p:nvPr/>
        </p:nvGrpSpPr>
        <p:grpSpPr>
          <a:xfrm>
            <a:off x="5283933" y="3717032"/>
            <a:ext cx="1620957" cy="535096"/>
            <a:chOff x="5446340" y="3497873"/>
            <a:chExt cx="1620957" cy="535096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96569770-535C-4603-B429-6BA7F5DAA61A}"/>
                </a:ext>
              </a:extLst>
            </p:cNvPr>
            <p:cNvSpPr/>
            <p:nvPr/>
          </p:nvSpPr>
          <p:spPr>
            <a:xfrm>
              <a:off x="5446340" y="3509749"/>
              <a:ext cx="1620957" cy="523220"/>
            </a:xfrm>
            <a:prstGeom prst="rect">
              <a:avLst/>
            </a:prstGeom>
            <a:noFill/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4A6F05A6-D65B-4632-A29C-F456F2E502F4}"/>
                </a:ext>
              </a:extLst>
            </p:cNvPr>
            <p:cNvSpPr txBox="1"/>
            <p:nvPr/>
          </p:nvSpPr>
          <p:spPr>
            <a:xfrm>
              <a:off x="5446340" y="3497873"/>
              <a:ext cx="1620957" cy="52322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zh-CN" altLang="en-US" sz="2800" dirty="0"/>
                <a:t>西藏问题</a:t>
              </a:r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5CAF1ECA-AFD7-4B6A-87EA-D5529F32F984}"/>
              </a:ext>
            </a:extLst>
          </p:cNvPr>
          <p:cNvGrpSpPr/>
          <p:nvPr/>
        </p:nvGrpSpPr>
        <p:grpSpPr>
          <a:xfrm>
            <a:off x="3142084" y="5140368"/>
            <a:ext cx="6696744" cy="800219"/>
            <a:chOff x="3142084" y="4954240"/>
            <a:chExt cx="6696744" cy="800219"/>
          </a:xfrm>
        </p:grpSpPr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15B6A25E-DB92-43E2-A105-4975B86412F4}"/>
                </a:ext>
              </a:extLst>
            </p:cNvPr>
            <p:cNvSpPr txBox="1"/>
            <p:nvPr/>
          </p:nvSpPr>
          <p:spPr>
            <a:xfrm>
              <a:off x="3142084" y="4954240"/>
              <a:ext cx="6696744" cy="800219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lang="zh-CN" altLang="zh-CN" sz="2800" dirty="0"/>
                <a:t>美国实施全球战略大棋盘上</a:t>
              </a:r>
              <a:r>
                <a:rPr lang="zh-CN" altLang="en-US" sz="2800" dirty="0"/>
                <a:t>的一颗</a:t>
              </a:r>
              <a:r>
                <a:rPr lang="zh-CN" altLang="zh-CN" sz="2800" dirty="0"/>
                <a:t>棋子</a:t>
              </a:r>
            </a:p>
            <a:p>
              <a:endParaRPr lang="zh-CN" altLang="en-US" dirty="0"/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C82118C7-F118-46EF-A50E-6F30DB41AD69}"/>
                </a:ext>
              </a:extLst>
            </p:cNvPr>
            <p:cNvSpPr/>
            <p:nvPr/>
          </p:nvSpPr>
          <p:spPr>
            <a:xfrm>
              <a:off x="3142084" y="4954240"/>
              <a:ext cx="6192688" cy="523220"/>
            </a:xfrm>
            <a:prstGeom prst="rect">
              <a:avLst/>
            </a:prstGeom>
            <a:noFill/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6B8E79F7-1CC7-4E40-991A-0326432D5B5C}"/>
              </a:ext>
            </a:extLst>
          </p:cNvPr>
          <p:cNvCxnSpPr/>
          <p:nvPr/>
        </p:nvCxnSpPr>
        <p:spPr>
          <a:xfrm>
            <a:off x="6094412" y="4252128"/>
            <a:ext cx="0" cy="88824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15868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6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6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6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6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6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6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600" fill="hold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00" fill="hold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2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6273" r="-16273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27821D3A-87E7-4E5B-98FD-E61470319D51}"/>
              </a:ext>
            </a:extLst>
          </p:cNvPr>
          <p:cNvSpPr txBox="1"/>
          <p:nvPr/>
        </p:nvSpPr>
        <p:spPr>
          <a:xfrm>
            <a:off x="4510236" y="2852936"/>
            <a:ext cx="4104456" cy="120032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zh-CN" sz="7200" dirty="0">
                <a:solidFill>
                  <a:schemeClr val="bg1"/>
                </a:solidFill>
                <a:cs typeface="+mn-ea"/>
                <a:sym typeface="+mn-lt"/>
              </a:rPr>
              <a:t>THANKS!</a:t>
            </a:r>
            <a:endParaRPr lang="zh-CN" altLang="en-US" sz="7200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96784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6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7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9" descr="e7d195523061f1c0c989bbdf341b111e769f2ee359bd8df638E53E9931A62DC22263A6E1A75FFBC630BB5D77BA969D9175F253EB94D93A1189E24A7D909BAD0376573965191318DE1FD009565C070D0758BE63ED47B2EDEACC9DDA8B42E936ECE29EDFDA81561272DB585C1D388AC69375A15CCDB3BFD0D7CC0E05F9CB208AB1AC036AD4A87015E98F8F7194A9B2E73A">
            <a:extLst>
              <a:ext uri="{FF2B5EF4-FFF2-40B4-BE49-F238E27FC236}">
                <a16:creationId xmlns:a16="http://schemas.microsoft.com/office/drawing/2014/main" id="{FE9B15F3-3C33-4321-9C3F-CBEB232984D4}"/>
              </a:ext>
            </a:extLst>
          </p:cNvPr>
          <p:cNvSpPr>
            <a:spLocks noEditPoints="1"/>
          </p:cNvSpPr>
          <p:nvPr/>
        </p:nvSpPr>
        <p:spPr bwMode="auto">
          <a:xfrm rot="6779468" flipV="1">
            <a:off x="1335011" y="1980903"/>
            <a:ext cx="10272586" cy="2644743"/>
          </a:xfrm>
          <a:custGeom>
            <a:avLst/>
            <a:gdLst>
              <a:gd name="T0" fmla="*/ 164 w 626"/>
              <a:gd name="T1" fmla="*/ 164 h 204"/>
              <a:gd name="T2" fmla="*/ 39 w 626"/>
              <a:gd name="T3" fmla="*/ 74 h 204"/>
              <a:gd name="T4" fmla="*/ 122 w 626"/>
              <a:gd name="T5" fmla="*/ 31 h 204"/>
              <a:gd name="T6" fmla="*/ 97 w 626"/>
              <a:gd name="T7" fmla="*/ 19 h 204"/>
              <a:gd name="T8" fmla="*/ 112 w 626"/>
              <a:gd name="T9" fmla="*/ 14 h 204"/>
              <a:gd name="T10" fmla="*/ 121 w 626"/>
              <a:gd name="T11" fmla="*/ 9 h 204"/>
              <a:gd name="T12" fmla="*/ 235 w 626"/>
              <a:gd name="T13" fmla="*/ 11 h 204"/>
              <a:gd name="T14" fmla="*/ 361 w 626"/>
              <a:gd name="T15" fmla="*/ 12 h 204"/>
              <a:gd name="T16" fmla="*/ 497 w 626"/>
              <a:gd name="T17" fmla="*/ 27 h 204"/>
              <a:gd name="T18" fmla="*/ 415 w 626"/>
              <a:gd name="T19" fmla="*/ 24 h 204"/>
              <a:gd name="T20" fmla="*/ 416 w 626"/>
              <a:gd name="T21" fmla="*/ 31 h 204"/>
              <a:gd name="T22" fmla="*/ 507 w 626"/>
              <a:gd name="T23" fmla="*/ 36 h 204"/>
              <a:gd name="T24" fmla="*/ 575 w 626"/>
              <a:gd name="T25" fmla="*/ 45 h 204"/>
              <a:gd name="T26" fmla="*/ 593 w 626"/>
              <a:gd name="T27" fmla="*/ 125 h 204"/>
              <a:gd name="T28" fmla="*/ 576 w 626"/>
              <a:gd name="T29" fmla="*/ 160 h 204"/>
              <a:gd name="T30" fmla="*/ 565 w 626"/>
              <a:gd name="T31" fmla="*/ 169 h 204"/>
              <a:gd name="T32" fmla="*/ 359 w 626"/>
              <a:gd name="T33" fmla="*/ 168 h 204"/>
              <a:gd name="T34" fmla="*/ 401 w 626"/>
              <a:gd name="T35" fmla="*/ 32 h 204"/>
              <a:gd name="T36" fmla="*/ 353 w 626"/>
              <a:gd name="T37" fmla="*/ 28 h 204"/>
              <a:gd name="T38" fmla="*/ 350 w 626"/>
              <a:gd name="T39" fmla="*/ 23 h 204"/>
              <a:gd name="T40" fmla="*/ 341 w 626"/>
              <a:gd name="T41" fmla="*/ 21 h 204"/>
              <a:gd name="T42" fmla="*/ 315 w 626"/>
              <a:gd name="T43" fmla="*/ 22 h 204"/>
              <a:gd name="T44" fmla="*/ 270 w 626"/>
              <a:gd name="T45" fmla="*/ 18 h 204"/>
              <a:gd name="T46" fmla="*/ 171 w 626"/>
              <a:gd name="T47" fmla="*/ 16 h 204"/>
              <a:gd name="T48" fmla="*/ 379 w 626"/>
              <a:gd name="T49" fmla="*/ 187 h 204"/>
              <a:gd name="T50" fmla="*/ 235 w 626"/>
              <a:gd name="T51" fmla="*/ 182 h 204"/>
              <a:gd name="T52" fmla="*/ 477 w 626"/>
              <a:gd name="T53" fmla="*/ 184 h 204"/>
              <a:gd name="T54" fmla="*/ 553 w 626"/>
              <a:gd name="T55" fmla="*/ 100 h 204"/>
              <a:gd name="T56" fmla="*/ 452 w 626"/>
              <a:gd name="T57" fmla="*/ 186 h 204"/>
              <a:gd name="T58" fmla="*/ 568 w 626"/>
              <a:gd name="T59" fmla="*/ 35 h 204"/>
              <a:gd name="T60" fmla="*/ 546 w 626"/>
              <a:gd name="T61" fmla="*/ 37 h 204"/>
              <a:gd name="T62" fmla="*/ 536 w 626"/>
              <a:gd name="T63" fmla="*/ 15 h 204"/>
              <a:gd name="T64" fmla="*/ 512 w 626"/>
              <a:gd name="T65" fmla="*/ 28 h 204"/>
              <a:gd name="T66" fmla="*/ 514 w 626"/>
              <a:gd name="T67" fmla="*/ 10 h 204"/>
              <a:gd name="T68" fmla="*/ 368 w 626"/>
              <a:gd name="T69" fmla="*/ 183 h 204"/>
              <a:gd name="T70" fmla="*/ 487 w 626"/>
              <a:gd name="T71" fmla="*/ 29 h 204"/>
              <a:gd name="T72" fmla="*/ 354 w 626"/>
              <a:gd name="T73" fmla="*/ 184 h 204"/>
              <a:gd name="T74" fmla="*/ 487 w 626"/>
              <a:gd name="T75" fmla="*/ 14 h 204"/>
              <a:gd name="T76" fmla="*/ 482 w 626"/>
              <a:gd name="T77" fmla="*/ 13 h 204"/>
              <a:gd name="T78" fmla="*/ 463 w 626"/>
              <a:gd name="T79" fmla="*/ 28 h 204"/>
              <a:gd name="T80" fmla="*/ 463 w 626"/>
              <a:gd name="T81" fmla="*/ 19 h 204"/>
              <a:gd name="T82" fmla="*/ 437 w 626"/>
              <a:gd name="T83" fmla="*/ 32 h 204"/>
              <a:gd name="T84" fmla="*/ 445 w 626"/>
              <a:gd name="T85" fmla="*/ 26 h 204"/>
              <a:gd name="T86" fmla="*/ 453 w 626"/>
              <a:gd name="T87" fmla="*/ 9 h 204"/>
              <a:gd name="T88" fmla="*/ 443 w 626"/>
              <a:gd name="T89" fmla="*/ 11 h 204"/>
              <a:gd name="T90" fmla="*/ 440 w 626"/>
              <a:gd name="T91" fmla="*/ 10 h 204"/>
              <a:gd name="T92" fmla="*/ 428 w 626"/>
              <a:gd name="T93" fmla="*/ 17 h 204"/>
              <a:gd name="T94" fmla="*/ 422 w 626"/>
              <a:gd name="T95" fmla="*/ 16 h 204"/>
              <a:gd name="T96" fmla="*/ 417 w 626"/>
              <a:gd name="T97" fmla="*/ 11 h 204"/>
              <a:gd name="T98" fmla="*/ 409 w 626"/>
              <a:gd name="T99" fmla="*/ 9 h 204"/>
              <a:gd name="T100" fmla="*/ 240 w 626"/>
              <a:gd name="T101" fmla="*/ 203 h 204"/>
              <a:gd name="T102" fmla="*/ 373 w 626"/>
              <a:gd name="T103" fmla="*/ 29 h 204"/>
              <a:gd name="T104" fmla="*/ 367 w 626"/>
              <a:gd name="T105" fmla="*/ 28 h 204"/>
              <a:gd name="T106" fmla="*/ 354 w 626"/>
              <a:gd name="T107" fmla="*/ 6 h 204"/>
              <a:gd name="T108" fmla="*/ 366 w 626"/>
              <a:gd name="T109" fmla="*/ 4 h 204"/>
              <a:gd name="T110" fmla="*/ 370 w 626"/>
              <a:gd name="T111" fmla="*/ 12 h 204"/>
              <a:gd name="T112" fmla="*/ 365 w 626"/>
              <a:gd name="T113" fmla="*/ 7 h 204"/>
              <a:gd name="T114" fmla="*/ 344 w 626"/>
              <a:gd name="T115" fmla="*/ 9 h 204"/>
              <a:gd name="T116" fmla="*/ 324 w 626"/>
              <a:gd name="T117" fmla="*/ 7 h 204"/>
              <a:gd name="T118" fmla="*/ 262 w 626"/>
              <a:gd name="T119" fmla="*/ 10 h 204"/>
              <a:gd name="T120" fmla="*/ 126 w 626"/>
              <a:gd name="T121" fmla="*/ 12 h 204"/>
              <a:gd name="T122" fmla="*/ 110 w 626"/>
              <a:gd name="T123" fmla="*/ 10 h 2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626" h="204">
                <a:moveTo>
                  <a:pt x="315" y="172"/>
                </a:moveTo>
                <a:cubicBezTo>
                  <a:pt x="315" y="173"/>
                  <a:pt x="317" y="172"/>
                  <a:pt x="318" y="173"/>
                </a:cubicBezTo>
                <a:cubicBezTo>
                  <a:pt x="320" y="172"/>
                  <a:pt x="322" y="173"/>
                  <a:pt x="324" y="172"/>
                </a:cubicBezTo>
                <a:cubicBezTo>
                  <a:pt x="326" y="173"/>
                  <a:pt x="329" y="172"/>
                  <a:pt x="331" y="173"/>
                </a:cubicBezTo>
                <a:cubicBezTo>
                  <a:pt x="331" y="173"/>
                  <a:pt x="331" y="173"/>
                  <a:pt x="331" y="173"/>
                </a:cubicBezTo>
                <a:cubicBezTo>
                  <a:pt x="334" y="173"/>
                  <a:pt x="336" y="173"/>
                  <a:pt x="339" y="173"/>
                </a:cubicBezTo>
                <a:cubicBezTo>
                  <a:pt x="339" y="173"/>
                  <a:pt x="339" y="174"/>
                  <a:pt x="340" y="174"/>
                </a:cubicBezTo>
                <a:cubicBezTo>
                  <a:pt x="340" y="174"/>
                  <a:pt x="341" y="173"/>
                  <a:pt x="341" y="174"/>
                </a:cubicBezTo>
                <a:cubicBezTo>
                  <a:pt x="338" y="176"/>
                  <a:pt x="335" y="174"/>
                  <a:pt x="332" y="175"/>
                </a:cubicBezTo>
                <a:cubicBezTo>
                  <a:pt x="332" y="175"/>
                  <a:pt x="331" y="174"/>
                  <a:pt x="331" y="174"/>
                </a:cubicBezTo>
                <a:cubicBezTo>
                  <a:pt x="331" y="174"/>
                  <a:pt x="330" y="175"/>
                  <a:pt x="330" y="175"/>
                </a:cubicBezTo>
                <a:cubicBezTo>
                  <a:pt x="328" y="174"/>
                  <a:pt x="326" y="175"/>
                  <a:pt x="324" y="174"/>
                </a:cubicBezTo>
                <a:cubicBezTo>
                  <a:pt x="324" y="174"/>
                  <a:pt x="323" y="175"/>
                  <a:pt x="323" y="175"/>
                </a:cubicBezTo>
                <a:cubicBezTo>
                  <a:pt x="321" y="173"/>
                  <a:pt x="320" y="175"/>
                  <a:pt x="318" y="174"/>
                </a:cubicBezTo>
                <a:cubicBezTo>
                  <a:pt x="318" y="174"/>
                  <a:pt x="317" y="174"/>
                  <a:pt x="317" y="174"/>
                </a:cubicBezTo>
                <a:cubicBezTo>
                  <a:pt x="315" y="173"/>
                  <a:pt x="313" y="175"/>
                  <a:pt x="311" y="173"/>
                </a:cubicBezTo>
                <a:cubicBezTo>
                  <a:pt x="309" y="174"/>
                  <a:pt x="307" y="174"/>
                  <a:pt x="305" y="173"/>
                </a:cubicBezTo>
                <a:cubicBezTo>
                  <a:pt x="302" y="174"/>
                  <a:pt x="299" y="173"/>
                  <a:pt x="296" y="173"/>
                </a:cubicBezTo>
                <a:cubicBezTo>
                  <a:pt x="295" y="173"/>
                  <a:pt x="293" y="173"/>
                  <a:pt x="292" y="172"/>
                </a:cubicBezTo>
                <a:cubicBezTo>
                  <a:pt x="292" y="172"/>
                  <a:pt x="291" y="173"/>
                  <a:pt x="291" y="173"/>
                </a:cubicBezTo>
                <a:cubicBezTo>
                  <a:pt x="291" y="172"/>
                  <a:pt x="291" y="172"/>
                  <a:pt x="290" y="172"/>
                </a:cubicBezTo>
                <a:cubicBezTo>
                  <a:pt x="288" y="173"/>
                  <a:pt x="285" y="171"/>
                  <a:pt x="282" y="172"/>
                </a:cubicBezTo>
                <a:cubicBezTo>
                  <a:pt x="282" y="172"/>
                  <a:pt x="281" y="172"/>
                  <a:pt x="281" y="172"/>
                </a:cubicBezTo>
                <a:cubicBezTo>
                  <a:pt x="277" y="172"/>
                  <a:pt x="272" y="171"/>
                  <a:pt x="268" y="171"/>
                </a:cubicBezTo>
                <a:cubicBezTo>
                  <a:pt x="265" y="171"/>
                  <a:pt x="263" y="171"/>
                  <a:pt x="260" y="170"/>
                </a:cubicBezTo>
                <a:cubicBezTo>
                  <a:pt x="257" y="171"/>
                  <a:pt x="253" y="169"/>
                  <a:pt x="250" y="170"/>
                </a:cubicBezTo>
                <a:cubicBezTo>
                  <a:pt x="250" y="169"/>
                  <a:pt x="250" y="169"/>
                  <a:pt x="250" y="169"/>
                </a:cubicBezTo>
                <a:cubicBezTo>
                  <a:pt x="247" y="171"/>
                  <a:pt x="244" y="172"/>
                  <a:pt x="241" y="172"/>
                </a:cubicBezTo>
                <a:cubicBezTo>
                  <a:pt x="241" y="172"/>
                  <a:pt x="241" y="172"/>
                  <a:pt x="241" y="173"/>
                </a:cubicBezTo>
                <a:cubicBezTo>
                  <a:pt x="238" y="172"/>
                  <a:pt x="237" y="174"/>
                  <a:pt x="234" y="172"/>
                </a:cubicBezTo>
                <a:cubicBezTo>
                  <a:pt x="234" y="174"/>
                  <a:pt x="232" y="174"/>
                  <a:pt x="231" y="174"/>
                </a:cubicBezTo>
                <a:cubicBezTo>
                  <a:pt x="230" y="174"/>
                  <a:pt x="231" y="174"/>
                  <a:pt x="231" y="175"/>
                </a:cubicBezTo>
                <a:cubicBezTo>
                  <a:pt x="231" y="175"/>
                  <a:pt x="231" y="176"/>
                  <a:pt x="230" y="176"/>
                </a:cubicBezTo>
                <a:cubicBezTo>
                  <a:pt x="230" y="176"/>
                  <a:pt x="229" y="176"/>
                  <a:pt x="228" y="176"/>
                </a:cubicBezTo>
                <a:cubicBezTo>
                  <a:pt x="228" y="176"/>
                  <a:pt x="228" y="176"/>
                  <a:pt x="228" y="176"/>
                </a:cubicBezTo>
                <a:cubicBezTo>
                  <a:pt x="228" y="176"/>
                  <a:pt x="227" y="175"/>
                  <a:pt x="227" y="176"/>
                </a:cubicBezTo>
                <a:cubicBezTo>
                  <a:pt x="227" y="175"/>
                  <a:pt x="226" y="175"/>
                  <a:pt x="226" y="175"/>
                </a:cubicBezTo>
                <a:cubicBezTo>
                  <a:pt x="227" y="175"/>
                  <a:pt x="228" y="174"/>
                  <a:pt x="229" y="174"/>
                </a:cubicBezTo>
                <a:cubicBezTo>
                  <a:pt x="230" y="175"/>
                  <a:pt x="229" y="175"/>
                  <a:pt x="229" y="176"/>
                </a:cubicBezTo>
                <a:cubicBezTo>
                  <a:pt x="230" y="176"/>
                  <a:pt x="230" y="175"/>
                  <a:pt x="230" y="176"/>
                </a:cubicBezTo>
                <a:cubicBezTo>
                  <a:pt x="230" y="175"/>
                  <a:pt x="230" y="175"/>
                  <a:pt x="230" y="174"/>
                </a:cubicBezTo>
                <a:cubicBezTo>
                  <a:pt x="227" y="173"/>
                  <a:pt x="225" y="175"/>
                  <a:pt x="222" y="174"/>
                </a:cubicBezTo>
                <a:cubicBezTo>
                  <a:pt x="221" y="174"/>
                  <a:pt x="221" y="174"/>
                  <a:pt x="221" y="174"/>
                </a:cubicBezTo>
                <a:cubicBezTo>
                  <a:pt x="220" y="174"/>
                  <a:pt x="220" y="173"/>
                  <a:pt x="219" y="173"/>
                </a:cubicBezTo>
                <a:cubicBezTo>
                  <a:pt x="218" y="174"/>
                  <a:pt x="215" y="173"/>
                  <a:pt x="214" y="174"/>
                </a:cubicBezTo>
                <a:cubicBezTo>
                  <a:pt x="213" y="174"/>
                  <a:pt x="214" y="173"/>
                  <a:pt x="213" y="173"/>
                </a:cubicBezTo>
                <a:cubicBezTo>
                  <a:pt x="211" y="172"/>
                  <a:pt x="208" y="174"/>
                  <a:pt x="206" y="171"/>
                </a:cubicBezTo>
                <a:cubicBezTo>
                  <a:pt x="206" y="171"/>
                  <a:pt x="206" y="171"/>
                  <a:pt x="207" y="171"/>
                </a:cubicBezTo>
                <a:cubicBezTo>
                  <a:pt x="206" y="170"/>
                  <a:pt x="204" y="170"/>
                  <a:pt x="203" y="169"/>
                </a:cubicBezTo>
                <a:cubicBezTo>
                  <a:pt x="204" y="168"/>
                  <a:pt x="204" y="168"/>
                  <a:pt x="205" y="167"/>
                </a:cubicBezTo>
                <a:cubicBezTo>
                  <a:pt x="204" y="166"/>
                  <a:pt x="201" y="167"/>
                  <a:pt x="200" y="166"/>
                </a:cubicBezTo>
                <a:cubicBezTo>
                  <a:pt x="200" y="166"/>
                  <a:pt x="199" y="166"/>
                  <a:pt x="199" y="167"/>
                </a:cubicBezTo>
                <a:cubicBezTo>
                  <a:pt x="199" y="166"/>
                  <a:pt x="198" y="167"/>
                  <a:pt x="198" y="166"/>
                </a:cubicBezTo>
                <a:cubicBezTo>
                  <a:pt x="197" y="166"/>
                  <a:pt x="197" y="166"/>
                  <a:pt x="196" y="166"/>
                </a:cubicBezTo>
                <a:cubicBezTo>
                  <a:pt x="185" y="165"/>
                  <a:pt x="175" y="165"/>
                  <a:pt x="164" y="164"/>
                </a:cubicBezTo>
                <a:cubicBezTo>
                  <a:pt x="158" y="163"/>
                  <a:pt x="152" y="163"/>
                  <a:pt x="146" y="163"/>
                </a:cubicBezTo>
                <a:cubicBezTo>
                  <a:pt x="142" y="163"/>
                  <a:pt x="137" y="163"/>
                  <a:pt x="132" y="162"/>
                </a:cubicBezTo>
                <a:cubicBezTo>
                  <a:pt x="131" y="162"/>
                  <a:pt x="128" y="162"/>
                  <a:pt x="126" y="161"/>
                </a:cubicBezTo>
                <a:cubicBezTo>
                  <a:pt x="125" y="162"/>
                  <a:pt x="125" y="161"/>
                  <a:pt x="124" y="162"/>
                </a:cubicBezTo>
                <a:cubicBezTo>
                  <a:pt x="124" y="162"/>
                  <a:pt x="124" y="161"/>
                  <a:pt x="124" y="161"/>
                </a:cubicBezTo>
                <a:cubicBezTo>
                  <a:pt x="117" y="161"/>
                  <a:pt x="109" y="160"/>
                  <a:pt x="102" y="160"/>
                </a:cubicBezTo>
                <a:cubicBezTo>
                  <a:pt x="102" y="160"/>
                  <a:pt x="101" y="160"/>
                  <a:pt x="101" y="159"/>
                </a:cubicBezTo>
                <a:cubicBezTo>
                  <a:pt x="104" y="158"/>
                  <a:pt x="102" y="156"/>
                  <a:pt x="104" y="154"/>
                </a:cubicBezTo>
                <a:cubicBezTo>
                  <a:pt x="103" y="154"/>
                  <a:pt x="103" y="154"/>
                  <a:pt x="103" y="153"/>
                </a:cubicBezTo>
                <a:cubicBezTo>
                  <a:pt x="102" y="153"/>
                  <a:pt x="100" y="153"/>
                  <a:pt x="99" y="153"/>
                </a:cubicBezTo>
                <a:cubicBezTo>
                  <a:pt x="97" y="154"/>
                  <a:pt x="96" y="154"/>
                  <a:pt x="95" y="152"/>
                </a:cubicBezTo>
                <a:cubicBezTo>
                  <a:pt x="94" y="152"/>
                  <a:pt x="94" y="151"/>
                  <a:pt x="93" y="151"/>
                </a:cubicBezTo>
                <a:cubicBezTo>
                  <a:pt x="93" y="150"/>
                  <a:pt x="92" y="150"/>
                  <a:pt x="91" y="150"/>
                </a:cubicBezTo>
                <a:cubicBezTo>
                  <a:pt x="90" y="149"/>
                  <a:pt x="88" y="149"/>
                  <a:pt x="87" y="147"/>
                </a:cubicBezTo>
                <a:cubicBezTo>
                  <a:pt x="87" y="147"/>
                  <a:pt x="88" y="147"/>
                  <a:pt x="88" y="146"/>
                </a:cubicBezTo>
                <a:cubicBezTo>
                  <a:pt x="85" y="145"/>
                  <a:pt x="77" y="143"/>
                  <a:pt x="80" y="139"/>
                </a:cubicBezTo>
                <a:cubicBezTo>
                  <a:pt x="79" y="138"/>
                  <a:pt x="79" y="138"/>
                  <a:pt x="79" y="137"/>
                </a:cubicBezTo>
                <a:cubicBezTo>
                  <a:pt x="81" y="135"/>
                  <a:pt x="83" y="134"/>
                  <a:pt x="85" y="134"/>
                </a:cubicBezTo>
                <a:cubicBezTo>
                  <a:pt x="86" y="133"/>
                  <a:pt x="87" y="132"/>
                  <a:pt x="88" y="133"/>
                </a:cubicBezTo>
                <a:cubicBezTo>
                  <a:pt x="89" y="132"/>
                  <a:pt x="89" y="132"/>
                  <a:pt x="90" y="132"/>
                </a:cubicBezTo>
                <a:cubicBezTo>
                  <a:pt x="90" y="133"/>
                  <a:pt x="91" y="133"/>
                  <a:pt x="91" y="133"/>
                </a:cubicBezTo>
                <a:cubicBezTo>
                  <a:pt x="91" y="132"/>
                  <a:pt x="91" y="132"/>
                  <a:pt x="91" y="132"/>
                </a:cubicBezTo>
                <a:cubicBezTo>
                  <a:pt x="90" y="131"/>
                  <a:pt x="89" y="131"/>
                  <a:pt x="88" y="131"/>
                </a:cubicBezTo>
                <a:cubicBezTo>
                  <a:pt x="86" y="130"/>
                  <a:pt x="90" y="127"/>
                  <a:pt x="89" y="125"/>
                </a:cubicBezTo>
                <a:cubicBezTo>
                  <a:pt x="89" y="125"/>
                  <a:pt x="88" y="125"/>
                  <a:pt x="88" y="124"/>
                </a:cubicBezTo>
                <a:cubicBezTo>
                  <a:pt x="88" y="123"/>
                  <a:pt x="88" y="122"/>
                  <a:pt x="88" y="121"/>
                </a:cubicBezTo>
                <a:cubicBezTo>
                  <a:pt x="86" y="119"/>
                  <a:pt x="83" y="119"/>
                  <a:pt x="83" y="117"/>
                </a:cubicBezTo>
                <a:cubicBezTo>
                  <a:pt x="80" y="116"/>
                  <a:pt x="78" y="114"/>
                  <a:pt x="77" y="112"/>
                </a:cubicBezTo>
                <a:cubicBezTo>
                  <a:pt x="78" y="111"/>
                  <a:pt x="81" y="111"/>
                  <a:pt x="83" y="112"/>
                </a:cubicBezTo>
                <a:cubicBezTo>
                  <a:pt x="86" y="110"/>
                  <a:pt x="93" y="113"/>
                  <a:pt x="93" y="109"/>
                </a:cubicBezTo>
                <a:cubicBezTo>
                  <a:pt x="92" y="109"/>
                  <a:pt x="92" y="110"/>
                  <a:pt x="91" y="110"/>
                </a:cubicBezTo>
                <a:cubicBezTo>
                  <a:pt x="91" y="110"/>
                  <a:pt x="90" y="109"/>
                  <a:pt x="90" y="109"/>
                </a:cubicBezTo>
                <a:cubicBezTo>
                  <a:pt x="85" y="109"/>
                  <a:pt x="80" y="108"/>
                  <a:pt x="75" y="106"/>
                </a:cubicBezTo>
                <a:cubicBezTo>
                  <a:pt x="76" y="105"/>
                  <a:pt x="77" y="106"/>
                  <a:pt x="78" y="106"/>
                </a:cubicBezTo>
                <a:cubicBezTo>
                  <a:pt x="78" y="106"/>
                  <a:pt x="78" y="105"/>
                  <a:pt x="78" y="105"/>
                </a:cubicBezTo>
                <a:cubicBezTo>
                  <a:pt x="75" y="104"/>
                  <a:pt x="72" y="104"/>
                  <a:pt x="70" y="102"/>
                </a:cubicBezTo>
                <a:cubicBezTo>
                  <a:pt x="69" y="102"/>
                  <a:pt x="67" y="102"/>
                  <a:pt x="66" y="101"/>
                </a:cubicBezTo>
                <a:cubicBezTo>
                  <a:pt x="64" y="100"/>
                  <a:pt x="62" y="99"/>
                  <a:pt x="60" y="98"/>
                </a:cubicBezTo>
                <a:cubicBezTo>
                  <a:pt x="61" y="98"/>
                  <a:pt x="61" y="98"/>
                  <a:pt x="61" y="97"/>
                </a:cubicBezTo>
                <a:cubicBezTo>
                  <a:pt x="59" y="95"/>
                  <a:pt x="56" y="96"/>
                  <a:pt x="53" y="94"/>
                </a:cubicBezTo>
                <a:cubicBezTo>
                  <a:pt x="53" y="93"/>
                  <a:pt x="56" y="92"/>
                  <a:pt x="56" y="91"/>
                </a:cubicBezTo>
                <a:cubicBezTo>
                  <a:pt x="54" y="90"/>
                  <a:pt x="52" y="90"/>
                  <a:pt x="50" y="89"/>
                </a:cubicBezTo>
                <a:cubicBezTo>
                  <a:pt x="51" y="89"/>
                  <a:pt x="51" y="89"/>
                  <a:pt x="52" y="89"/>
                </a:cubicBezTo>
                <a:cubicBezTo>
                  <a:pt x="52" y="89"/>
                  <a:pt x="52" y="89"/>
                  <a:pt x="52" y="89"/>
                </a:cubicBezTo>
                <a:cubicBezTo>
                  <a:pt x="56" y="88"/>
                  <a:pt x="59" y="91"/>
                  <a:pt x="63" y="91"/>
                </a:cubicBezTo>
                <a:cubicBezTo>
                  <a:pt x="63" y="90"/>
                  <a:pt x="64" y="90"/>
                  <a:pt x="64" y="89"/>
                </a:cubicBezTo>
                <a:cubicBezTo>
                  <a:pt x="59" y="88"/>
                  <a:pt x="55" y="87"/>
                  <a:pt x="51" y="83"/>
                </a:cubicBezTo>
                <a:cubicBezTo>
                  <a:pt x="50" y="83"/>
                  <a:pt x="50" y="84"/>
                  <a:pt x="49" y="84"/>
                </a:cubicBezTo>
                <a:cubicBezTo>
                  <a:pt x="49" y="83"/>
                  <a:pt x="48" y="82"/>
                  <a:pt x="48" y="82"/>
                </a:cubicBezTo>
                <a:cubicBezTo>
                  <a:pt x="48" y="81"/>
                  <a:pt x="49" y="81"/>
                  <a:pt x="49" y="80"/>
                </a:cubicBezTo>
                <a:cubicBezTo>
                  <a:pt x="49" y="80"/>
                  <a:pt x="48" y="80"/>
                  <a:pt x="47" y="79"/>
                </a:cubicBezTo>
                <a:cubicBezTo>
                  <a:pt x="48" y="78"/>
                  <a:pt x="48" y="78"/>
                  <a:pt x="48" y="78"/>
                </a:cubicBezTo>
                <a:cubicBezTo>
                  <a:pt x="46" y="77"/>
                  <a:pt x="44" y="76"/>
                  <a:pt x="42" y="75"/>
                </a:cubicBezTo>
                <a:cubicBezTo>
                  <a:pt x="42" y="74"/>
                  <a:pt x="41" y="74"/>
                  <a:pt x="40" y="73"/>
                </a:cubicBezTo>
                <a:cubicBezTo>
                  <a:pt x="40" y="73"/>
                  <a:pt x="40" y="74"/>
                  <a:pt x="39" y="74"/>
                </a:cubicBezTo>
                <a:cubicBezTo>
                  <a:pt x="39" y="73"/>
                  <a:pt x="39" y="73"/>
                  <a:pt x="38" y="72"/>
                </a:cubicBezTo>
                <a:cubicBezTo>
                  <a:pt x="38" y="72"/>
                  <a:pt x="39" y="72"/>
                  <a:pt x="39" y="72"/>
                </a:cubicBezTo>
                <a:cubicBezTo>
                  <a:pt x="39" y="71"/>
                  <a:pt x="38" y="72"/>
                  <a:pt x="37" y="71"/>
                </a:cubicBezTo>
                <a:cubicBezTo>
                  <a:pt x="37" y="68"/>
                  <a:pt x="32" y="67"/>
                  <a:pt x="30" y="65"/>
                </a:cubicBezTo>
                <a:cubicBezTo>
                  <a:pt x="34" y="62"/>
                  <a:pt x="28" y="62"/>
                  <a:pt x="28" y="60"/>
                </a:cubicBezTo>
                <a:cubicBezTo>
                  <a:pt x="24" y="60"/>
                  <a:pt x="23" y="53"/>
                  <a:pt x="19" y="52"/>
                </a:cubicBezTo>
                <a:cubicBezTo>
                  <a:pt x="18" y="49"/>
                  <a:pt x="14" y="46"/>
                  <a:pt x="13" y="42"/>
                </a:cubicBezTo>
                <a:cubicBezTo>
                  <a:pt x="12" y="42"/>
                  <a:pt x="11" y="40"/>
                  <a:pt x="9" y="39"/>
                </a:cubicBezTo>
                <a:cubicBezTo>
                  <a:pt x="9" y="39"/>
                  <a:pt x="9" y="38"/>
                  <a:pt x="10" y="37"/>
                </a:cubicBezTo>
                <a:cubicBezTo>
                  <a:pt x="7" y="34"/>
                  <a:pt x="8" y="31"/>
                  <a:pt x="6" y="28"/>
                </a:cubicBezTo>
                <a:cubicBezTo>
                  <a:pt x="7" y="27"/>
                  <a:pt x="4" y="25"/>
                  <a:pt x="4" y="24"/>
                </a:cubicBezTo>
                <a:cubicBezTo>
                  <a:pt x="2" y="22"/>
                  <a:pt x="3" y="21"/>
                  <a:pt x="2" y="19"/>
                </a:cubicBezTo>
                <a:cubicBezTo>
                  <a:pt x="2" y="18"/>
                  <a:pt x="2" y="18"/>
                  <a:pt x="2" y="17"/>
                </a:cubicBezTo>
                <a:cubicBezTo>
                  <a:pt x="1" y="16"/>
                  <a:pt x="1" y="15"/>
                  <a:pt x="1" y="13"/>
                </a:cubicBezTo>
                <a:cubicBezTo>
                  <a:pt x="0" y="12"/>
                  <a:pt x="2" y="10"/>
                  <a:pt x="2" y="8"/>
                </a:cubicBezTo>
                <a:cubicBezTo>
                  <a:pt x="3" y="7"/>
                  <a:pt x="5" y="8"/>
                  <a:pt x="7" y="7"/>
                </a:cubicBezTo>
                <a:cubicBezTo>
                  <a:pt x="7" y="8"/>
                  <a:pt x="7" y="8"/>
                  <a:pt x="8" y="9"/>
                </a:cubicBezTo>
                <a:cubicBezTo>
                  <a:pt x="8" y="8"/>
                  <a:pt x="9" y="9"/>
                  <a:pt x="10" y="8"/>
                </a:cubicBezTo>
                <a:cubicBezTo>
                  <a:pt x="10" y="8"/>
                  <a:pt x="11" y="9"/>
                  <a:pt x="11" y="9"/>
                </a:cubicBezTo>
                <a:cubicBezTo>
                  <a:pt x="12" y="9"/>
                  <a:pt x="14" y="11"/>
                  <a:pt x="16" y="11"/>
                </a:cubicBezTo>
                <a:cubicBezTo>
                  <a:pt x="17" y="13"/>
                  <a:pt x="21" y="14"/>
                  <a:pt x="24" y="15"/>
                </a:cubicBezTo>
                <a:cubicBezTo>
                  <a:pt x="24" y="15"/>
                  <a:pt x="24" y="14"/>
                  <a:pt x="25" y="14"/>
                </a:cubicBezTo>
                <a:cubicBezTo>
                  <a:pt x="28" y="16"/>
                  <a:pt x="33" y="17"/>
                  <a:pt x="36" y="19"/>
                </a:cubicBezTo>
                <a:cubicBezTo>
                  <a:pt x="37" y="19"/>
                  <a:pt x="38" y="19"/>
                  <a:pt x="39" y="20"/>
                </a:cubicBezTo>
                <a:cubicBezTo>
                  <a:pt x="41" y="20"/>
                  <a:pt x="43" y="21"/>
                  <a:pt x="44" y="22"/>
                </a:cubicBezTo>
                <a:cubicBezTo>
                  <a:pt x="46" y="22"/>
                  <a:pt x="47" y="22"/>
                  <a:pt x="48" y="22"/>
                </a:cubicBezTo>
                <a:cubicBezTo>
                  <a:pt x="49" y="23"/>
                  <a:pt x="50" y="23"/>
                  <a:pt x="51" y="23"/>
                </a:cubicBezTo>
                <a:cubicBezTo>
                  <a:pt x="52" y="23"/>
                  <a:pt x="52" y="24"/>
                  <a:pt x="52" y="24"/>
                </a:cubicBezTo>
                <a:cubicBezTo>
                  <a:pt x="55" y="25"/>
                  <a:pt x="57" y="25"/>
                  <a:pt x="59" y="26"/>
                </a:cubicBezTo>
                <a:cubicBezTo>
                  <a:pt x="62" y="26"/>
                  <a:pt x="64" y="27"/>
                  <a:pt x="66" y="28"/>
                </a:cubicBezTo>
                <a:cubicBezTo>
                  <a:pt x="67" y="27"/>
                  <a:pt x="68" y="28"/>
                  <a:pt x="69" y="28"/>
                </a:cubicBezTo>
                <a:cubicBezTo>
                  <a:pt x="70" y="28"/>
                  <a:pt x="70" y="28"/>
                  <a:pt x="70" y="29"/>
                </a:cubicBezTo>
                <a:cubicBezTo>
                  <a:pt x="71" y="26"/>
                  <a:pt x="67" y="26"/>
                  <a:pt x="66" y="24"/>
                </a:cubicBezTo>
                <a:cubicBezTo>
                  <a:pt x="67" y="25"/>
                  <a:pt x="69" y="25"/>
                  <a:pt x="69" y="26"/>
                </a:cubicBezTo>
                <a:cubicBezTo>
                  <a:pt x="70" y="26"/>
                  <a:pt x="71" y="26"/>
                  <a:pt x="71" y="25"/>
                </a:cubicBezTo>
                <a:cubicBezTo>
                  <a:pt x="73" y="26"/>
                  <a:pt x="74" y="26"/>
                  <a:pt x="76" y="27"/>
                </a:cubicBezTo>
                <a:cubicBezTo>
                  <a:pt x="76" y="26"/>
                  <a:pt x="76" y="26"/>
                  <a:pt x="76" y="26"/>
                </a:cubicBezTo>
                <a:cubicBezTo>
                  <a:pt x="78" y="27"/>
                  <a:pt x="80" y="27"/>
                  <a:pt x="82" y="27"/>
                </a:cubicBezTo>
                <a:cubicBezTo>
                  <a:pt x="80" y="25"/>
                  <a:pt x="76" y="26"/>
                  <a:pt x="73" y="24"/>
                </a:cubicBezTo>
                <a:cubicBezTo>
                  <a:pt x="75" y="23"/>
                  <a:pt x="76" y="24"/>
                  <a:pt x="77" y="25"/>
                </a:cubicBezTo>
                <a:cubicBezTo>
                  <a:pt x="78" y="25"/>
                  <a:pt x="78" y="24"/>
                  <a:pt x="79" y="25"/>
                </a:cubicBezTo>
                <a:cubicBezTo>
                  <a:pt x="79" y="25"/>
                  <a:pt x="80" y="25"/>
                  <a:pt x="80" y="25"/>
                </a:cubicBezTo>
                <a:cubicBezTo>
                  <a:pt x="81" y="25"/>
                  <a:pt x="81" y="25"/>
                  <a:pt x="81" y="25"/>
                </a:cubicBezTo>
                <a:cubicBezTo>
                  <a:pt x="83" y="25"/>
                  <a:pt x="84" y="26"/>
                  <a:pt x="86" y="26"/>
                </a:cubicBezTo>
                <a:cubicBezTo>
                  <a:pt x="88" y="27"/>
                  <a:pt x="89" y="26"/>
                  <a:pt x="91" y="27"/>
                </a:cubicBezTo>
                <a:cubicBezTo>
                  <a:pt x="92" y="27"/>
                  <a:pt x="93" y="27"/>
                  <a:pt x="94" y="27"/>
                </a:cubicBezTo>
                <a:cubicBezTo>
                  <a:pt x="94" y="27"/>
                  <a:pt x="94" y="28"/>
                  <a:pt x="94" y="28"/>
                </a:cubicBezTo>
                <a:cubicBezTo>
                  <a:pt x="95" y="28"/>
                  <a:pt x="96" y="28"/>
                  <a:pt x="97" y="28"/>
                </a:cubicBezTo>
                <a:cubicBezTo>
                  <a:pt x="100" y="28"/>
                  <a:pt x="102" y="29"/>
                  <a:pt x="104" y="29"/>
                </a:cubicBezTo>
                <a:cubicBezTo>
                  <a:pt x="104" y="29"/>
                  <a:pt x="104" y="28"/>
                  <a:pt x="105" y="28"/>
                </a:cubicBezTo>
                <a:cubicBezTo>
                  <a:pt x="105" y="29"/>
                  <a:pt x="106" y="29"/>
                  <a:pt x="106" y="29"/>
                </a:cubicBezTo>
                <a:cubicBezTo>
                  <a:pt x="106" y="29"/>
                  <a:pt x="106" y="29"/>
                  <a:pt x="106" y="29"/>
                </a:cubicBezTo>
                <a:cubicBezTo>
                  <a:pt x="111" y="30"/>
                  <a:pt x="116" y="31"/>
                  <a:pt x="121" y="31"/>
                </a:cubicBezTo>
                <a:cubicBezTo>
                  <a:pt x="121" y="31"/>
                  <a:pt x="121" y="31"/>
                  <a:pt x="121" y="31"/>
                </a:cubicBezTo>
                <a:cubicBezTo>
                  <a:pt x="121" y="31"/>
                  <a:pt x="122" y="31"/>
                  <a:pt x="122" y="31"/>
                </a:cubicBezTo>
                <a:cubicBezTo>
                  <a:pt x="123" y="32"/>
                  <a:pt x="124" y="31"/>
                  <a:pt x="125" y="31"/>
                </a:cubicBezTo>
                <a:cubicBezTo>
                  <a:pt x="127" y="31"/>
                  <a:pt x="127" y="32"/>
                  <a:pt x="128" y="31"/>
                </a:cubicBezTo>
                <a:cubicBezTo>
                  <a:pt x="129" y="33"/>
                  <a:pt x="131" y="31"/>
                  <a:pt x="132" y="33"/>
                </a:cubicBezTo>
                <a:cubicBezTo>
                  <a:pt x="135" y="32"/>
                  <a:pt x="139" y="34"/>
                  <a:pt x="142" y="33"/>
                </a:cubicBezTo>
                <a:cubicBezTo>
                  <a:pt x="138" y="31"/>
                  <a:pt x="133" y="31"/>
                  <a:pt x="128" y="31"/>
                </a:cubicBezTo>
                <a:cubicBezTo>
                  <a:pt x="128" y="30"/>
                  <a:pt x="128" y="30"/>
                  <a:pt x="127" y="30"/>
                </a:cubicBezTo>
                <a:cubicBezTo>
                  <a:pt x="126" y="30"/>
                  <a:pt x="125" y="30"/>
                  <a:pt x="123" y="30"/>
                </a:cubicBezTo>
                <a:cubicBezTo>
                  <a:pt x="121" y="30"/>
                  <a:pt x="120" y="29"/>
                  <a:pt x="119" y="29"/>
                </a:cubicBezTo>
                <a:cubicBezTo>
                  <a:pt x="119" y="28"/>
                  <a:pt x="119" y="29"/>
                  <a:pt x="120" y="28"/>
                </a:cubicBezTo>
                <a:cubicBezTo>
                  <a:pt x="121" y="29"/>
                  <a:pt x="123" y="27"/>
                  <a:pt x="124" y="28"/>
                </a:cubicBezTo>
                <a:cubicBezTo>
                  <a:pt x="126" y="28"/>
                  <a:pt x="127" y="29"/>
                  <a:pt x="129" y="29"/>
                </a:cubicBezTo>
                <a:cubicBezTo>
                  <a:pt x="129" y="29"/>
                  <a:pt x="130" y="29"/>
                  <a:pt x="130" y="28"/>
                </a:cubicBezTo>
                <a:cubicBezTo>
                  <a:pt x="131" y="29"/>
                  <a:pt x="132" y="29"/>
                  <a:pt x="132" y="29"/>
                </a:cubicBezTo>
                <a:cubicBezTo>
                  <a:pt x="135" y="28"/>
                  <a:pt x="139" y="30"/>
                  <a:pt x="142" y="29"/>
                </a:cubicBezTo>
                <a:cubicBezTo>
                  <a:pt x="144" y="30"/>
                  <a:pt x="145" y="29"/>
                  <a:pt x="146" y="29"/>
                </a:cubicBezTo>
                <a:cubicBezTo>
                  <a:pt x="146" y="30"/>
                  <a:pt x="146" y="30"/>
                  <a:pt x="146" y="30"/>
                </a:cubicBezTo>
                <a:cubicBezTo>
                  <a:pt x="149" y="28"/>
                  <a:pt x="151" y="31"/>
                  <a:pt x="154" y="30"/>
                </a:cubicBezTo>
                <a:cubicBezTo>
                  <a:pt x="155" y="31"/>
                  <a:pt x="156" y="31"/>
                  <a:pt x="157" y="30"/>
                </a:cubicBezTo>
                <a:cubicBezTo>
                  <a:pt x="158" y="30"/>
                  <a:pt x="159" y="31"/>
                  <a:pt x="160" y="30"/>
                </a:cubicBezTo>
                <a:cubicBezTo>
                  <a:pt x="161" y="31"/>
                  <a:pt x="163" y="31"/>
                  <a:pt x="164" y="29"/>
                </a:cubicBezTo>
                <a:cubicBezTo>
                  <a:pt x="165" y="30"/>
                  <a:pt x="164" y="30"/>
                  <a:pt x="165" y="30"/>
                </a:cubicBezTo>
                <a:cubicBezTo>
                  <a:pt x="165" y="30"/>
                  <a:pt x="165" y="30"/>
                  <a:pt x="165" y="29"/>
                </a:cubicBezTo>
                <a:cubicBezTo>
                  <a:pt x="166" y="29"/>
                  <a:pt x="167" y="30"/>
                  <a:pt x="168" y="29"/>
                </a:cubicBezTo>
                <a:cubicBezTo>
                  <a:pt x="167" y="29"/>
                  <a:pt x="165" y="28"/>
                  <a:pt x="165" y="29"/>
                </a:cubicBezTo>
                <a:cubicBezTo>
                  <a:pt x="164" y="28"/>
                  <a:pt x="164" y="28"/>
                  <a:pt x="164" y="28"/>
                </a:cubicBezTo>
                <a:cubicBezTo>
                  <a:pt x="164" y="28"/>
                  <a:pt x="164" y="28"/>
                  <a:pt x="164" y="27"/>
                </a:cubicBezTo>
                <a:cubicBezTo>
                  <a:pt x="168" y="27"/>
                  <a:pt x="172" y="28"/>
                  <a:pt x="177" y="27"/>
                </a:cubicBezTo>
                <a:cubicBezTo>
                  <a:pt x="175" y="26"/>
                  <a:pt x="173" y="27"/>
                  <a:pt x="171" y="26"/>
                </a:cubicBezTo>
                <a:cubicBezTo>
                  <a:pt x="170" y="27"/>
                  <a:pt x="169" y="27"/>
                  <a:pt x="167" y="26"/>
                </a:cubicBezTo>
                <a:cubicBezTo>
                  <a:pt x="166" y="27"/>
                  <a:pt x="165" y="26"/>
                  <a:pt x="163" y="26"/>
                </a:cubicBezTo>
                <a:cubicBezTo>
                  <a:pt x="163" y="26"/>
                  <a:pt x="163" y="26"/>
                  <a:pt x="163" y="27"/>
                </a:cubicBezTo>
                <a:cubicBezTo>
                  <a:pt x="154" y="26"/>
                  <a:pt x="145" y="25"/>
                  <a:pt x="136" y="25"/>
                </a:cubicBezTo>
                <a:cubicBezTo>
                  <a:pt x="136" y="25"/>
                  <a:pt x="135" y="25"/>
                  <a:pt x="135" y="24"/>
                </a:cubicBezTo>
                <a:cubicBezTo>
                  <a:pt x="133" y="24"/>
                  <a:pt x="131" y="24"/>
                  <a:pt x="130" y="24"/>
                </a:cubicBezTo>
                <a:cubicBezTo>
                  <a:pt x="129" y="24"/>
                  <a:pt x="129" y="24"/>
                  <a:pt x="129" y="24"/>
                </a:cubicBezTo>
                <a:cubicBezTo>
                  <a:pt x="127" y="24"/>
                  <a:pt x="126" y="24"/>
                  <a:pt x="125" y="23"/>
                </a:cubicBezTo>
                <a:cubicBezTo>
                  <a:pt x="123" y="24"/>
                  <a:pt x="121" y="22"/>
                  <a:pt x="121" y="23"/>
                </a:cubicBezTo>
                <a:cubicBezTo>
                  <a:pt x="119" y="23"/>
                  <a:pt x="118" y="23"/>
                  <a:pt x="116" y="22"/>
                </a:cubicBezTo>
                <a:cubicBezTo>
                  <a:pt x="116" y="23"/>
                  <a:pt x="115" y="23"/>
                  <a:pt x="115" y="23"/>
                </a:cubicBezTo>
                <a:cubicBezTo>
                  <a:pt x="114" y="22"/>
                  <a:pt x="113" y="22"/>
                  <a:pt x="112" y="22"/>
                </a:cubicBezTo>
                <a:cubicBezTo>
                  <a:pt x="112" y="22"/>
                  <a:pt x="111" y="22"/>
                  <a:pt x="111" y="23"/>
                </a:cubicBezTo>
                <a:cubicBezTo>
                  <a:pt x="107" y="21"/>
                  <a:pt x="104" y="21"/>
                  <a:pt x="100" y="21"/>
                </a:cubicBezTo>
                <a:cubicBezTo>
                  <a:pt x="99" y="20"/>
                  <a:pt x="100" y="20"/>
                  <a:pt x="99" y="20"/>
                </a:cubicBezTo>
                <a:cubicBezTo>
                  <a:pt x="97" y="20"/>
                  <a:pt x="94" y="20"/>
                  <a:pt x="93" y="19"/>
                </a:cubicBezTo>
                <a:cubicBezTo>
                  <a:pt x="92" y="19"/>
                  <a:pt x="93" y="20"/>
                  <a:pt x="92" y="20"/>
                </a:cubicBezTo>
                <a:cubicBezTo>
                  <a:pt x="90" y="18"/>
                  <a:pt x="89" y="20"/>
                  <a:pt x="87" y="18"/>
                </a:cubicBezTo>
                <a:cubicBezTo>
                  <a:pt x="88" y="18"/>
                  <a:pt x="89" y="18"/>
                  <a:pt x="89" y="18"/>
                </a:cubicBezTo>
                <a:cubicBezTo>
                  <a:pt x="89" y="17"/>
                  <a:pt x="90" y="17"/>
                  <a:pt x="91" y="17"/>
                </a:cubicBezTo>
                <a:cubicBezTo>
                  <a:pt x="92" y="17"/>
                  <a:pt x="92" y="18"/>
                  <a:pt x="93" y="18"/>
                </a:cubicBezTo>
                <a:cubicBezTo>
                  <a:pt x="94" y="18"/>
                  <a:pt x="93" y="18"/>
                  <a:pt x="93" y="17"/>
                </a:cubicBezTo>
                <a:cubicBezTo>
                  <a:pt x="93" y="17"/>
                  <a:pt x="94" y="18"/>
                  <a:pt x="95" y="18"/>
                </a:cubicBezTo>
                <a:cubicBezTo>
                  <a:pt x="95" y="18"/>
                  <a:pt x="95" y="19"/>
                  <a:pt x="96" y="19"/>
                </a:cubicBezTo>
                <a:cubicBezTo>
                  <a:pt x="96" y="19"/>
                  <a:pt x="96" y="17"/>
                  <a:pt x="97" y="18"/>
                </a:cubicBezTo>
                <a:cubicBezTo>
                  <a:pt x="97" y="18"/>
                  <a:pt x="96" y="18"/>
                  <a:pt x="96" y="18"/>
                </a:cubicBezTo>
                <a:cubicBezTo>
                  <a:pt x="97" y="19"/>
                  <a:pt x="97" y="19"/>
                  <a:pt x="97" y="19"/>
                </a:cubicBezTo>
                <a:cubicBezTo>
                  <a:pt x="98" y="18"/>
                  <a:pt x="99" y="18"/>
                  <a:pt x="100" y="18"/>
                </a:cubicBezTo>
                <a:cubicBezTo>
                  <a:pt x="100" y="18"/>
                  <a:pt x="100" y="19"/>
                  <a:pt x="100" y="19"/>
                </a:cubicBezTo>
                <a:cubicBezTo>
                  <a:pt x="100" y="20"/>
                  <a:pt x="101" y="19"/>
                  <a:pt x="101" y="19"/>
                </a:cubicBezTo>
                <a:cubicBezTo>
                  <a:pt x="101" y="19"/>
                  <a:pt x="101" y="19"/>
                  <a:pt x="101" y="19"/>
                </a:cubicBezTo>
                <a:cubicBezTo>
                  <a:pt x="101" y="18"/>
                  <a:pt x="102" y="18"/>
                  <a:pt x="102" y="17"/>
                </a:cubicBezTo>
                <a:cubicBezTo>
                  <a:pt x="103" y="18"/>
                  <a:pt x="104" y="18"/>
                  <a:pt x="105" y="17"/>
                </a:cubicBezTo>
                <a:cubicBezTo>
                  <a:pt x="105" y="18"/>
                  <a:pt x="105" y="19"/>
                  <a:pt x="106" y="18"/>
                </a:cubicBezTo>
                <a:cubicBezTo>
                  <a:pt x="106" y="19"/>
                  <a:pt x="106" y="19"/>
                  <a:pt x="107" y="19"/>
                </a:cubicBezTo>
                <a:cubicBezTo>
                  <a:pt x="107" y="19"/>
                  <a:pt x="107" y="19"/>
                  <a:pt x="107" y="18"/>
                </a:cubicBezTo>
                <a:cubicBezTo>
                  <a:pt x="108" y="18"/>
                  <a:pt x="108" y="18"/>
                  <a:pt x="109" y="19"/>
                </a:cubicBezTo>
                <a:cubicBezTo>
                  <a:pt x="110" y="19"/>
                  <a:pt x="109" y="18"/>
                  <a:pt x="110" y="19"/>
                </a:cubicBezTo>
                <a:cubicBezTo>
                  <a:pt x="110" y="19"/>
                  <a:pt x="110" y="18"/>
                  <a:pt x="110" y="18"/>
                </a:cubicBezTo>
                <a:cubicBezTo>
                  <a:pt x="109" y="17"/>
                  <a:pt x="107" y="18"/>
                  <a:pt x="106" y="17"/>
                </a:cubicBezTo>
                <a:cubicBezTo>
                  <a:pt x="105" y="17"/>
                  <a:pt x="106" y="17"/>
                  <a:pt x="105" y="17"/>
                </a:cubicBezTo>
                <a:cubicBezTo>
                  <a:pt x="104" y="17"/>
                  <a:pt x="103" y="16"/>
                  <a:pt x="103" y="17"/>
                </a:cubicBezTo>
                <a:cubicBezTo>
                  <a:pt x="102" y="16"/>
                  <a:pt x="101" y="16"/>
                  <a:pt x="100" y="16"/>
                </a:cubicBezTo>
                <a:cubicBezTo>
                  <a:pt x="99" y="16"/>
                  <a:pt x="100" y="16"/>
                  <a:pt x="100" y="15"/>
                </a:cubicBezTo>
                <a:cubicBezTo>
                  <a:pt x="99" y="15"/>
                  <a:pt x="99" y="16"/>
                  <a:pt x="98" y="16"/>
                </a:cubicBezTo>
                <a:cubicBezTo>
                  <a:pt x="97" y="16"/>
                  <a:pt x="95" y="16"/>
                  <a:pt x="93" y="15"/>
                </a:cubicBezTo>
                <a:cubicBezTo>
                  <a:pt x="93" y="15"/>
                  <a:pt x="93" y="15"/>
                  <a:pt x="92" y="15"/>
                </a:cubicBezTo>
                <a:cubicBezTo>
                  <a:pt x="92" y="15"/>
                  <a:pt x="92" y="15"/>
                  <a:pt x="91" y="15"/>
                </a:cubicBezTo>
                <a:cubicBezTo>
                  <a:pt x="89" y="15"/>
                  <a:pt x="86" y="13"/>
                  <a:pt x="83" y="13"/>
                </a:cubicBezTo>
                <a:cubicBezTo>
                  <a:pt x="83" y="13"/>
                  <a:pt x="83" y="12"/>
                  <a:pt x="82" y="12"/>
                </a:cubicBezTo>
                <a:cubicBezTo>
                  <a:pt x="83" y="11"/>
                  <a:pt x="85" y="13"/>
                  <a:pt x="87" y="12"/>
                </a:cubicBezTo>
                <a:cubicBezTo>
                  <a:pt x="88" y="13"/>
                  <a:pt x="89" y="13"/>
                  <a:pt x="90" y="12"/>
                </a:cubicBezTo>
                <a:cubicBezTo>
                  <a:pt x="90" y="13"/>
                  <a:pt x="90" y="13"/>
                  <a:pt x="90" y="13"/>
                </a:cubicBezTo>
                <a:cubicBezTo>
                  <a:pt x="91" y="13"/>
                  <a:pt x="91" y="13"/>
                  <a:pt x="91" y="13"/>
                </a:cubicBezTo>
                <a:cubicBezTo>
                  <a:pt x="93" y="14"/>
                  <a:pt x="95" y="13"/>
                  <a:pt x="97" y="14"/>
                </a:cubicBezTo>
                <a:cubicBezTo>
                  <a:pt x="97" y="13"/>
                  <a:pt x="95" y="12"/>
                  <a:pt x="95" y="13"/>
                </a:cubicBezTo>
                <a:cubicBezTo>
                  <a:pt x="94" y="12"/>
                  <a:pt x="95" y="12"/>
                  <a:pt x="95" y="12"/>
                </a:cubicBezTo>
                <a:cubicBezTo>
                  <a:pt x="94" y="11"/>
                  <a:pt x="93" y="11"/>
                  <a:pt x="93" y="11"/>
                </a:cubicBezTo>
                <a:cubicBezTo>
                  <a:pt x="93" y="12"/>
                  <a:pt x="93" y="12"/>
                  <a:pt x="93" y="12"/>
                </a:cubicBezTo>
                <a:cubicBezTo>
                  <a:pt x="92" y="13"/>
                  <a:pt x="91" y="12"/>
                  <a:pt x="90" y="12"/>
                </a:cubicBezTo>
                <a:cubicBezTo>
                  <a:pt x="89" y="11"/>
                  <a:pt x="88" y="12"/>
                  <a:pt x="87" y="10"/>
                </a:cubicBezTo>
                <a:cubicBezTo>
                  <a:pt x="87" y="10"/>
                  <a:pt x="87" y="11"/>
                  <a:pt x="86" y="11"/>
                </a:cubicBezTo>
                <a:cubicBezTo>
                  <a:pt x="85" y="10"/>
                  <a:pt x="83" y="10"/>
                  <a:pt x="81" y="11"/>
                </a:cubicBezTo>
                <a:cubicBezTo>
                  <a:pt x="80" y="10"/>
                  <a:pt x="79" y="9"/>
                  <a:pt x="79" y="10"/>
                </a:cubicBezTo>
                <a:cubicBezTo>
                  <a:pt x="78" y="10"/>
                  <a:pt x="78" y="10"/>
                  <a:pt x="77" y="9"/>
                </a:cubicBezTo>
                <a:cubicBezTo>
                  <a:pt x="76" y="10"/>
                  <a:pt x="74" y="9"/>
                  <a:pt x="73" y="8"/>
                </a:cubicBezTo>
                <a:cubicBezTo>
                  <a:pt x="73" y="8"/>
                  <a:pt x="74" y="9"/>
                  <a:pt x="75" y="8"/>
                </a:cubicBezTo>
                <a:cubicBezTo>
                  <a:pt x="74" y="7"/>
                  <a:pt x="72" y="8"/>
                  <a:pt x="71" y="7"/>
                </a:cubicBezTo>
                <a:cubicBezTo>
                  <a:pt x="72" y="6"/>
                  <a:pt x="74" y="7"/>
                  <a:pt x="75" y="7"/>
                </a:cubicBezTo>
                <a:cubicBezTo>
                  <a:pt x="78" y="8"/>
                  <a:pt x="81" y="8"/>
                  <a:pt x="83" y="9"/>
                </a:cubicBezTo>
                <a:cubicBezTo>
                  <a:pt x="84" y="9"/>
                  <a:pt x="85" y="9"/>
                  <a:pt x="85" y="10"/>
                </a:cubicBezTo>
                <a:cubicBezTo>
                  <a:pt x="85" y="10"/>
                  <a:pt x="86" y="9"/>
                  <a:pt x="86" y="9"/>
                </a:cubicBezTo>
                <a:cubicBezTo>
                  <a:pt x="87" y="10"/>
                  <a:pt x="87" y="10"/>
                  <a:pt x="88" y="10"/>
                </a:cubicBezTo>
                <a:cubicBezTo>
                  <a:pt x="89" y="9"/>
                  <a:pt x="91" y="11"/>
                  <a:pt x="92" y="10"/>
                </a:cubicBezTo>
                <a:cubicBezTo>
                  <a:pt x="93" y="11"/>
                  <a:pt x="95" y="10"/>
                  <a:pt x="96" y="11"/>
                </a:cubicBezTo>
                <a:cubicBezTo>
                  <a:pt x="97" y="10"/>
                  <a:pt x="99" y="12"/>
                  <a:pt x="99" y="11"/>
                </a:cubicBezTo>
                <a:cubicBezTo>
                  <a:pt x="102" y="12"/>
                  <a:pt x="103" y="11"/>
                  <a:pt x="105" y="13"/>
                </a:cubicBezTo>
                <a:cubicBezTo>
                  <a:pt x="106" y="13"/>
                  <a:pt x="106" y="12"/>
                  <a:pt x="106" y="12"/>
                </a:cubicBezTo>
                <a:cubicBezTo>
                  <a:pt x="107" y="13"/>
                  <a:pt x="107" y="13"/>
                  <a:pt x="108" y="14"/>
                </a:cubicBezTo>
                <a:cubicBezTo>
                  <a:pt x="109" y="13"/>
                  <a:pt x="109" y="12"/>
                  <a:pt x="108" y="12"/>
                </a:cubicBezTo>
                <a:cubicBezTo>
                  <a:pt x="109" y="12"/>
                  <a:pt x="109" y="12"/>
                  <a:pt x="110" y="12"/>
                </a:cubicBezTo>
                <a:cubicBezTo>
                  <a:pt x="110" y="14"/>
                  <a:pt x="111" y="13"/>
                  <a:pt x="112" y="14"/>
                </a:cubicBezTo>
                <a:cubicBezTo>
                  <a:pt x="112" y="13"/>
                  <a:pt x="114" y="13"/>
                  <a:pt x="114" y="13"/>
                </a:cubicBezTo>
                <a:cubicBezTo>
                  <a:pt x="117" y="12"/>
                  <a:pt x="120" y="12"/>
                  <a:pt x="124" y="13"/>
                </a:cubicBezTo>
                <a:cubicBezTo>
                  <a:pt x="124" y="14"/>
                  <a:pt x="123" y="15"/>
                  <a:pt x="124" y="16"/>
                </a:cubicBezTo>
                <a:cubicBezTo>
                  <a:pt x="125" y="15"/>
                  <a:pt x="126" y="15"/>
                  <a:pt x="126" y="15"/>
                </a:cubicBezTo>
                <a:cubicBezTo>
                  <a:pt x="127" y="14"/>
                  <a:pt x="126" y="14"/>
                  <a:pt x="126" y="14"/>
                </a:cubicBezTo>
                <a:cubicBezTo>
                  <a:pt x="127" y="13"/>
                  <a:pt x="127" y="13"/>
                  <a:pt x="128" y="13"/>
                </a:cubicBezTo>
                <a:cubicBezTo>
                  <a:pt x="128" y="13"/>
                  <a:pt x="128" y="14"/>
                  <a:pt x="128" y="14"/>
                </a:cubicBezTo>
                <a:cubicBezTo>
                  <a:pt x="128" y="14"/>
                  <a:pt x="127" y="14"/>
                  <a:pt x="127" y="15"/>
                </a:cubicBezTo>
                <a:cubicBezTo>
                  <a:pt x="128" y="15"/>
                  <a:pt x="128" y="14"/>
                  <a:pt x="129" y="14"/>
                </a:cubicBezTo>
                <a:cubicBezTo>
                  <a:pt x="129" y="14"/>
                  <a:pt x="130" y="14"/>
                  <a:pt x="130" y="14"/>
                </a:cubicBezTo>
                <a:cubicBezTo>
                  <a:pt x="131" y="12"/>
                  <a:pt x="134" y="14"/>
                  <a:pt x="136" y="14"/>
                </a:cubicBezTo>
                <a:cubicBezTo>
                  <a:pt x="137" y="14"/>
                  <a:pt x="136" y="15"/>
                  <a:pt x="137" y="15"/>
                </a:cubicBezTo>
                <a:cubicBezTo>
                  <a:pt x="137" y="15"/>
                  <a:pt x="137" y="14"/>
                  <a:pt x="138" y="14"/>
                </a:cubicBezTo>
                <a:cubicBezTo>
                  <a:pt x="138" y="15"/>
                  <a:pt x="139" y="16"/>
                  <a:pt x="139" y="15"/>
                </a:cubicBezTo>
                <a:cubicBezTo>
                  <a:pt x="140" y="15"/>
                  <a:pt x="140" y="15"/>
                  <a:pt x="140" y="15"/>
                </a:cubicBezTo>
                <a:cubicBezTo>
                  <a:pt x="142" y="15"/>
                  <a:pt x="143" y="16"/>
                  <a:pt x="144" y="15"/>
                </a:cubicBezTo>
                <a:cubicBezTo>
                  <a:pt x="145" y="15"/>
                  <a:pt x="144" y="14"/>
                  <a:pt x="143" y="14"/>
                </a:cubicBezTo>
                <a:cubicBezTo>
                  <a:pt x="144" y="14"/>
                  <a:pt x="144" y="14"/>
                  <a:pt x="145" y="14"/>
                </a:cubicBezTo>
                <a:cubicBezTo>
                  <a:pt x="145" y="15"/>
                  <a:pt x="145" y="15"/>
                  <a:pt x="145" y="15"/>
                </a:cubicBezTo>
                <a:cubicBezTo>
                  <a:pt x="146" y="15"/>
                  <a:pt x="148" y="17"/>
                  <a:pt x="149" y="16"/>
                </a:cubicBezTo>
                <a:cubicBezTo>
                  <a:pt x="150" y="17"/>
                  <a:pt x="152" y="17"/>
                  <a:pt x="153" y="17"/>
                </a:cubicBezTo>
                <a:cubicBezTo>
                  <a:pt x="153" y="17"/>
                  <a:pt x="154" y="17"/>
                  <a:pt x="154" y="17"/>
                </a:cubicBezTo>
                <a:cubicBezTo>
                  <a:pt x="153" y="17"/>
                  <a:pt x="152" y="16"/>
                  <a:pt x="151" y="16"/>
                </a:cubicBezTo>
                <a:cubicBezTo>
                  <a:pt x="151" y="16"/>
                  <a:pt x="152" y="15"/>
                  <a:pt x="151" y="15"/>
                </a:cubicBezTo>
                <a:cubicBezTo>
                  <a:pt x="151" y="14"/>
                  <a:pt x="152" y="16"/>
                  <a:pt x="153" y="15"/>
                </a:cubicBezTo>
                <a:cubicBezTo>
                  <a:pt x="153" y="15"/>
                  <a:pt x="153" y="15"/>
                  <a:pt x="153" y="16"/>
                </a:cubicBezTo>
                <a:cubicBezTo>
                  <a:pt x="154" y="15"/>
                  <a:pt x="154" y="15"/>
                  <a:pt x="154" y="14"/>
                </a:cubicBezTo>
                <a:cubicBezTo>
                  <a:pt x="156" y="15"/>
                  <a:pt x="157" y="14"/>
                  <a:pt x="158" y="15"/>
                </a:cubicBezTo>
                <a:cubicBezTo>
                  <a:pt x="157" y="15"/>
                  <a:pt x="157" y="15"/>
                  <a:pt x="158" y="16"/>
                </a:cubicBezTo>
                <a:cubicBezTo>
                  <a:pt x="157" y="16"/>
                  <a:pt x="157" y="15"/>
                  <a:pt x="156" y="16"/>
                </a:cubicBezTo>
                <a:cubicBezTo>
                  <a:pt x="156" y="17"/>
                  <a:pt x="157" y="18"/>
                  <a:pt x="158" y="17"/>
                </a:cubicBezTo>
                <a:cubicBezTo>
                  <a:pt x="159" y="18"/>
                  <a:pt x="160" y="18"/>
                  <a:pt x="161" y="17"/>
                </a:cubicBezTo>
                <a:cubicBezTo>
                  <a:pt x="162" y="19"/>
                  <a:pt x="163" y="17"/>
                  <a:pt x="164" y="18"/>
                </a:cubicBezTo>
                <a:cubicBezTo>
                  <a:pt x="165" y="17"/>
                  <a:pt x="164" y="17"/>
                  <a:pt x="164" y="16"/>
                </a:cubicBezTo>
                <a:cubicBezTo>
                  <a:pt x="165" y="16"/>
                  <a:pt x="166" y="16"/>
                  <a:pt x="166" y="16"/>
                </a:cubicBezTo>
                <a:cubicBezTo>
                  <a:pt x="167" y="17"/>
                  <a:pt x="166" y="16"/>
                  <a:pt x="165" y="17"/>
                </a:cubicBezTo>
                <a:cubicBezTo>
                  <a:pt x="165" y="17"/>
                  <a:pt x="166" y="17"/>
                  <a:pt x="166" y="17"/>
                </a:cubicBezTo>
                <a:cubicBezTo>
                  <a:pt x="167" y="17"/>
                  <a:pt x="167" y="17"/>
                  <a:pt x="167" y="16"/>
                </a:cubicBezTo>
                <a:cubicBezTo>
                  <a:pt x="167" y="16"/>
                  <a:pt x="167" y="15"/>
                  <a:pt x="167" y="15"/>
                </a:cubicBezTo>
                <a:cubicBezTo>
                  <a:pt x="166" y="14"/>
                  <a:pt x="165" y="14"/>
                  <a:pt x="164" y="14"/>
                </a:cubicBezTo>
                <a:cubicBezTo>
                  <a:pt x="163" y="15"/>
                  <a:pt x="163" y="14"/>
                  <a:pt x="162" y="15"/>
                </a:cubicBezTo>
                <a:cubicBezTo>
                  <a:pt x="162" y="15"/>
                  <a:pt x="163" y="15"/>
                  <a:pt x="163" y="15"/>
                </a:cubicBezTo>
                <a:cubicBezTo>
                  <a:pt x="163" y="16"/>
                  <a:pt x="162" y="15"/>
                  <a:pt x="162" y="15"/>
                </a:cubicBezTo>
                <a:cubicBezTo>
                  <a:pt x="161" y="15"/>
                  <a:pt x="162" y="15"/>
                  <a:pt x="162" y="14"/>
                </a:cubicBezTo>
                <a:cubicBezTo>
                  <a:pt x="161" y="13"/>
                  <a:pt x="160" y="14"/>
                  <a:pt x="159" y="14"/>
                </a:cubicBezTo>
                <a:cubicBezTo>
                  <a:pt x="159" y="14"/>
                  <a:pt x="160" y="14"/>
                  <a:pt x="159" y="15"/>
                </a:cubicBezTo>
                <a:cubicBezTo>
                  <a:pt x="159" y="15"/>
                  <a:pt x="159" y="15"/>
                  <a:pt x="158" y="15"/>
                </a:cubicBezTo>
                <a:cubicBezTo>
                  <a:pt x="158" y="14"/>
                  <a:pt x="158" y="15"/>
                  <a:pt x="159" y="14"/>
                </a:cubicBezTo>
                <a:cubicBezTo>
                  <a:pt x="154" y="13"/>
                  <a:pt x="149" y="14"/>
                  <a:pt x="144" y="12"/>
                </a:cubicBezTo>
                <a:cubicBezTo>
                  <a:pt x="141" y="13"/>
                  <a:pt x="139" y="10"/>
                  <a:pt x="137" y="12"/>
                </a:cubicBezTo>
                <a:cubicBezTo>
                  <a:pt x="135" y="11"/>
                  <a:pt x="133" y="10"/>
                  <a:pt x="131" y="9"/>
                </a:cubicBezTo>
                <a:cubicBezTo>
                  <a:pt x="131" y="9"/>
                  <a:pt x="131" y="9"/>
                  <a:pt x="131" y="10"/>
                </a:cubicBezTo>
                <a:cubicBezTo>
                  <a:pt x="129" y="10"/>
                  <a:pt x="127" y="8"/>
                  <a:pt x="125" y="10"/>
                </a:cubicBezTo>
                <a:cubicBezTo>
                  <a:pt x="125" y="9"/>
                  <a:pt x="125" y="9"/>
                  <a:pt x="125" y="9"/>
                </a:cubicBezTo>
                <a:cubicBezTo>
                  <a:pt x="124" y="10"/>
                  <a:pt x="122" y="8"/>
                  <a:pt x="121" y="9"/>
                </a:cubicBezTo>
                <a:cubicBezTo>
                  <a:pt x="121" y="9"/>
                  <a:pt x="121" y="8"/>
                  <a:pt x="121" y="7"/>
                </a:cubicBezTo>
                <a:cubicBezTo>
                  <a:pt x="122" y="6"/>
                  <a:pt x="124" y="7"/>
                  <a:pt x="125" y="6"/>
                </a:cubicBezTo>
                <a:cubicBezTo>
                  <a:pt x="126" y="7"/>
                  <a:pt x="126" y="7"/>
                  <a:pt x="127" y="7"/>
                </a:cubicBezTo>
                <a:cubicBezTo>
                  <a:pt x="127" y="6"/>
                  <a:pt x="126" y="5"/>
                  <a:pt x="126" y="6"/>
                </a:cubicBezTo>
                <a:cubicBezTo>
                  <a:pt x="125" y="6"/>
                  <a:pt x="126" y="5"/>
                  <a:pt x="126" y="5"/>
                </a:cubicBezTo>
                <a:cubicBezTo>
                  <a:pt x="127" y="5"/>
                  <a:pt x="127" y="5"/>
                  <a:pt x="127" y="6"/>
                </a:cubicBezTo>
                <a:cubicBezTo>
                  <a:pt x="128" y="6"/>
                  <a:pt x="127" y="5"/>
                  <a:pt x="128" y="5"/>
                </a:cubicBezTo>
                <a:cubicBezTo>
                  <a:pt x="129" y="6"/>
                  <a:pt x="130" y="5"/>
                  <a:pt x="130" y="5"/>
                </a:cubicBezTo>
                <a:cubicBezTo>
                  <a:pt x="131" y="5"/>
                  <a:pt x="131" y="5"/>
                  <a:pt x="132" y="5"/>
                </a:cubicBezTo>
                <a:cubicBezTo>
                  <a:pt x="133" y="6"/>
                  <a:pt x="134" y="5"/>
                  <a:pt x="135" y="6"/>
                </a:cubicBezTo>
                <a:cubicBezTo>
                  <a:pt x="138" y="5"/>
                  <a:pt x="142" y="5"/>
                  <a:pt x="146" y="6"/>
                </a:cubicBezTo>
                <a:cubicBezTo>
                  <a:pt x="146" y="6"/>
                  <a:pt x="146" y="6"/>
                  <a:pt x="146" y="5"/>
                </a:cubicBezTo>
                <a:cubicBezTo>
                  <a:pt x="148" y="7"/>
                  <a:pt x="150" y="6"/>
                  <a:pt x="152" y="6"/>
                </a:cubicBezTo>
                <a:cubicBezTo>
                  <a:pt x="152" y="6"/>
                  <a:pt x="153" y="7"/>
                  <a:pt x="154" y="7"/>
                </a:cubicBezTo>
                <a:cubicBezTo>
                  <a:pt x="155" y="7"/>
                  <a:pt x="157" y="6"/>
                  <a:pt x="158" y="6"/>
                </a:cubicBezTo>
                <a:cubicBezTo>
                  <a:pt x="159" y="6"/>
                  <a:pt x="159" y="7"/>
                  <a:pt x="160" y="7"/>
                </a:cubicBezTo>
                <a:cubicBezTo>
                  <a:pt x="163" y="6"/>
                  <a:pt x="166" y="7"/>
                  <a:pt x="169" y="7"/>
                </a:cubicBezTo>
                <a:cubicBezTo>
                  <a:pt x="168" y="7"/>
                  <a:pt x="167" y="7"/>
                  <a:pt x="167" y="7"/>
                </a:cubicBezTo>
                <a:cubicBezTo>
                  <a:pt x="167" y="8"/>
                  <a:pt x="167" y="8"/>
                  <a:pt x="168" y="8"/>
                </a:cubicBezTo>
                <a:cubicBezTo>
                  <a:pt x="169" y="7"/>
                  <a:pt x="170" y="9"/>
                  <a:pt x="171" y="7"/>
                </a:cubicBezTo>
                <a:cubicBezTo>
                  <a:pt x="171" y="7"/>
                  <a:pt x="171" y="7"/>
                  <a:pt x="172" y="8"/>
                </a:cubicBezTo>
                <a:cubicBezTo>
                  <a:pt x="173" y="6"/>
                  <a:pt x="176" y="6"/>
                  <a:pt x="177" y="7"/>
                </a:cubicBezTo>
                <a:cubicBezTo>
                  <a:pt x="177" y="8"/>
                  <a:pt x="176" y="8"/>
                  <a:pt x="176" y="8"/>
                </a:cubicBezTo>
                <a:cubicBezTo>
                  <a:pt x="176" y="9"/>
                  <a:pt x="177" y="8"/>
                  <a:pt x="178" y="8"/>
                </a:cubicBezTo>
                <a:cubicBezTo>
                  <a:pt x="178" y="8"/>
                  <a:pt x="178" y="9"/>
                  <a:pt x="179" y="9"/>
                </a:cubicBezTo>
                <a:cubicBezTo>
                  <a:pt x="179" y="8"/>
                  <a:pt x="179" y="8"/>
                  <a:pt x="180" y="7"/>
                </a:cubicBezTo>
                <a:cubicBezTo>
                  <a:pt x="180" y="8"/>
                  <a:pt x="180" y="8"/>
                  <a:pt x="179" y="8"/>
                </a:cubicBezTo>
                <a:cubicBezTo>
                  <a:pt x="180" y="9"/>
                  <a:pt x="180" y="9"/>
                  <a:pt x="180" y="9"/>
                </a:cubicBezTo>
                <a:cubicBezTo>
                  <a:pt x="181" y="9"/>
                  <a:pt x="181" y="8"/>
                  <a:pt x="181" y="7"/>
                </a:cubicBezTo>
                <a:cubicBezTo>
                  <a:pt x="183" y="7"/>
                  <a:pt x="184" y="7"/>
                  <a:pt x="186" y="7"/>
                </a:cubicBezTo>
                <a:cubicBezTo>
                  <a:pt x="186" y="8"/>
                  <a:pt x="186" y="8"/>
                  <a:pt x="186" y="8"/>
                </a:cubicBezTo>
                <a:cubicBezTo>
                  <a:pt x="187" y="9"/>
                  <a:pt x="187" y="8"/>
                  <a:pt x="188" y="8"/>
                </a:cubicBezTo>
                <a:cubicBezTo>
                  <a:pt x="188" y="8"/>
                  <a:pt x="188" y="8"/>
                  <a:pt x="188" y="8"/>
                </a:cubicBezTo>
                <a:cubicBezTo>
                  <a:pt x="189" y="8"/>
                  <a:pt x="190" y="8"/>
                  <a:pt x="191" y="7"/>
                </a:cubicBezTo>
                <a:cubicBezTo>
                  <a:pt x="194" y="8"/>
                  <a:pt x="196" y="8"/>
                  <a:pt x="198" y="8"/>
                </a:cubicBezTo>
                <a:cubicBezTo>
                  <a:pt x="199" y="8"/>
                  <a:pt x="200" y="8"/>
                  <a:pt x="201" y="8"/>
                </a:cubicBezTo>
                <a:cubicBezTo>
                  <a:pt x="201" y="9"/>
                  <a:pt x="200" y="9"/>
                  <a:pt x="201" y="9"/>
                </a:cubicBezTo>
                <a:cubicBezTo>
                  <a:pt x="201" y="9"/>
                  <a:pt x="202" y="9"/>
                  <a:pt x="202" y="8"/>
                </a:cubicBezTo>
                <a:cubicBezTo>
                  <a:pt x="203" y="8"/>
                  <a:pt x="203" y="9"/>
                  <a:pt x="203" y="9"/>
                </a:cubicBezTo>
                <a:cubicBezTo>
                  <a:pt x="203" y="9"/>
                  <a:pt x="203" y="8"/>
                  <a:pt x="204" y="8"/>
                </a:cubicBezTo>
                <a:cubicBezTo>
                  <a:pt x="205" y="8"/>
                  <a:pt x="205" y="8"/>
                  <a:pt x="206" y="9"/>
                </a:cubicBezTo>
                <a:cubicBezTo>
                  <a:pt x="207" y="9"/>
                  <a:pt x="206" y="8"/>
                  <a:pt x="207" y="8"/>
                </a:cubicBezTo>
                <a:cubicBezTo>
                  <a:pt x="208" y="8"/>
                  <a:pt x="207" y="9"/>
                  <a:pt x="208" y="9"/>
                </a:cubicBezTo>
                <a:cubicBezTo>
                  <a:pt x="208" y="10"/>
                  <a:pt x="209" y="9"/>
                  <a:pt x="209" y="8"/>
                </a:cubicBezTo>
                <a:cubicBezTo>
                  <a:pt x="211" y="9"/>
                  <a:pt x="213" y="8"/>
                  <a:pt x="215" y="8"/>
                </a:cubicBezTo>
                <a:cubicBezTo>
                  <a:pt x="215" y="9"/>
                  <a:pt x="214" y="9"/>
                  <a:pt x="214" y="10"/>
                </a:cubicBezTo>
                <a:cubicBezTo>
                  <a:pt x="215" y="10"/>
                  <a:pt x="216" y="10"/>
                  <a:pt x="217" y="9"/>
                </a:cubicBezTo>
                <a:cubicBezTo>
                  <a:pt x="217" y="9"/>
                  <a:pt x="217" y="9"/>
                  <a:pt x="217" y="9"/>
                </a:cubicBezTo>
                <a:cubicBezTo>
                  <a:pt x="216" y="9"/>
                  <a:pt x="216" y="9"/>
                  <a:pt x="216" y="9"/>
                </a:cubicBezTo>
                <a:cubicBezTo>
                  <a:pt x="220" y="9"/>
                  <a:pt x="223" y="10"/>
                  <a:pt x="227" y="9"/>
                </a:cubicBezTo>
                <a:cubicBezTo>
                  <a:pt x="227" y="9"/>
                  <a:pt x="227" y="9"/>
                  <a:pt x="227" y="9"/>
                </a:cubicBezTo>
                <a:cubicBezTo>
                  <a:pt x="229" y="9"/>
                  <a:pt x="232" y="8"/>
                  <a:pt x="233" y="11"/>
                </a:cubicBezTo>
                <a:cubicBezTo>
                  <a:pt x="233" y="11"/>
                  <a:pt x="234" y="11"/>
                  <a:pt x="234" y="11"/>
                </a:cubicBezTo>
                <a:cubicBezTo>
                  <a:pt x="234" y="10"/>
                  <a:pt x="234" y="10"/>
                  <a:pt x="234" y="10"/>
                </a:cubicBezTo>
                <a:cubicBezTo>
                  <a:pt x="234" y="10"/>
                  <a:pt x="235" y="10"/>
                  <a:pt x="235" y="11"/>
                </a:cubicBezTo>
                <a:cubicBezTo>
                  <a:pt x="236" y="9"/>
                  <a:pt x="239" y="10"/>
                  <a:pt x="241" y="10"/>
                </a:cubicBezTo>
                <a:cubicBezTo>
                  <a:pt x="241" y="9"/>
                  <a:pt x="241" y="9"/>
                  <a:pt x="241" y="9"/>
                </a:cubicBezTo>
                <a:cubicBezTo>
                  <a:pt x="243" y="10"/>
                  <a:pt x="245" y="10"/>
                  <a:pt x="246" y="9"/>
                </a:cubicBezTo>
                <a:cubicBezTo>
                  <a:pt x="248" y="11"/>
                  <a:pt x="251" y="11"/>
                  <a:pt x="251" y="10"/>
                </a:cubicBezTo>
                <a:cubicBezTo>
                  <a:pt x="251" y="10"/>
                  <a:pt x="252" y="10"/>
                  <a:pt x="252" y="10"/>
                </a:cubicBezTo>
                <a:cubicBezTo>
                  <a:pt x="253" y="9"/>
                  <a:pt x="255" y="10"/>
                  <a:pt x="257" y="9"/>
                </a:cubicBezTo>
                <a:cubicBezTo>
                  <a:pt x="256" y="10"/>
                  <a:pt x="256" y="10"/>
                  <a:pt x="255" y="10"/>
                </a:cubicBezTo>
                <a:cubicBezTo>
                  <a:pt x="255" y="11"/>
                  <a:pt x="256" y="11"/>
                  <a:pt x="256" y="12"/>
                </a:cubicBezTo>
                <a:cubicBezTo>
                  <a:pt x="257" y="12"/>
                  <a:pt x="257" y="11"/>
                  <a:pt x="258" y="11"/>
                </a:cubicBezTo>
                <a:cubicBezTo>
                  <a:pt x="258" y="11"/>
                  <a:pt x="259" y="11"/>
                  <a:pt x="259" y="11"/>
                </a:cubicBezTo>
                <a:cubicBezTo>
                  <a:pt x="260" y="11"/>
                  <a:pt x="258" y="10"/>
                  <a:pt x="259" y="10"/>
                </a:cubicBezTo>
                <a:cubicBezTo>
                  <a:pt x="260" y="11"/>
                  <a:pt x="263" y="12"/>
                  <a:pt x="264" y="11"/>
                </a:cubicBezTo>
                <a:cubicBezTo>
                  <a:pt x="265" y="11"/>
                  <a:pt x="265" y="11"/>
                  <a:pt x="266" y="11"/>
                </a:cubicBezTo>
                <a:cubicBezTo>
                  <a:pt x="265" y="11"/>
                  <a:pt x="264" y="10"/>
                  <a:pt x="263" y="10"/>
                </a:cubicBezTo>
                <a:cubicBezTo>
                  <a:pt x="264" y="9"/>
                  <a:pt x="266" y="10"/>
                  <a:pt x="268" y="9"/>
                </a:cubicBezTo>
                <a:cubicBezTo>
                  <a:pt x="270" y="9"/>
                  <a:pt x="272" y="8"/>
                  <a:pt x="275" y="10"/>
                </a:cubicBezTo>
                <a:cubicBezTo>
                  <a:pt x="277" y="9"/>
                  <a:pt x="280" y="9"/>
                  <a:pt x="283" y="9"/>
                </a:cubicBezTo>
                <a:cubicBezTo>
                  <a:pt x="284" y="10"/>
                  <a:pt x="285" y="10"/>
                  <a:pt x="286" y="9"/>
                </a:cubicBezTo>
                <a:cubicBezTo>
                  <a:pt x="287" y="10"/>
                  <a:pt x="288" y="10"/>
                  <a:pt x="290" y="10"/>
                </a:cubicBezTo>
                <a:cubicBezTo>
                  <a:pt x="291" y="12"/>
                  <a:pt x="292" y="10"/>
                  <a:pt x="294" y="9"/>
                </a:cubicBezTo>
                <a:cubicBezTo>
                  <a:pt x="295" y="10"/>
                  <a:pt x="296" y="10"/>
                  <a:pt x="297" y="9"/>
                </a:cubicBezTo>
                <a:cubicBezTo>
                  <a:pt x="298" y="9"/>
                  <a:pt x="299" y="10"/>
                  <a:pt x="299" y="11"/>
                </a:cubicBezTo>
                <a:cubicBezTo>
                  <a:pt x="301" y="11"/>
                  <a:pt x="302" y="10"/>
                  <a:pt x="304" y="10"/>
                </a:cubicBezTo>
                <a:cubicBezTo>
                  <a:pt x="304" y="10"/>
                  <a:pt x="304" y="11"/>
                  <a:pt x="303" y="11"/>
                </a:cubicBezTo>
                <a:cubicBezTo>
                  <a:pt x="305" y="12"/>
                  <a:pt x="307" y="12"/>
                  <a:pt x="308" y="11"/>
                </a:cubicBezTo>
                <a:cubicBezTo>
                  <a:pt x="308" y="11"/>
                  <a:pt x="308" y="12"/>
                  <a:pt x="308" y="13"/>
                </a:cubicBezTo>
                <a:cubicBezTo>
                  <a:pt x="310" y="13"/>
                  <a:pt x="312" y="12"/>
                  <a:pt x="313" y="13"/>
                </a:cubicBezTo>
                <a:cubicBezTo>
                  <a:pt x="314" y="13"/>
                  <a:pt x="315" y="12"/>
                  <a:pt x="317" y="13"/>
                </a:cubicBezTo>
                <a:cubicBezTo>
                  <a:pt x="317" y="13"/>
                  <a:pt x="317" y="12"/>
                  <a:pt x="318" y="13"/>
                </a:cubicBezTo>
                <a:cubicBezTo>
                  <a:pt x="318" y="13"/>
                  <a:pt x="318" y="13"/>
                  <a:pt x="318" y="13"/>
                </a:cubicBezTo>
                <a:cubicBezTo>
                  <a:pt x="318" y="12"/>
                  <a:pt x="318" y="12"/>
                  <a:pt x="318" y="13"/>
                </a:cubicBezTo>
                <a:cubicBezTo>
                  <a:pt x="316" y="11"/>
                  <a:pt x="316" y="12"/>
                  <a:pt x="315" y="11"/>
                </a:cubicBezTo>
                <a:cubicBezTo>
                  <a:pt x="315" y="11"/>
                  <a:pt x="316" y="11"/>
                  <a:pt x="316" y="11"/>
                </a:cubicBezTo>
                <a:cubicBezTo>
                  <a:pt x="317" y="12"/>
                  <a:pt x="318" y="12"/>
                  <a:pt x="319" y="12"/>
                </a:cubicBezTo>
                <a:cubicBezTo>
                  <a:pt x="320" y="12"/>
                  <a:pt x="319" y="12"/>
                  <a:pt x="319" y="13"/>
                </a:cubicBezTo>
                <a:cubicBezTo>
                  <a:pt x="322" y="14"/>
                  <a:pt x="324" y="13"/>
                  <a:pt x="327" y="14"/>
                </a:cubicBezTo>
                <a:cubicBezTo>
                  <a:pt x="327" y="13"/>
                  <a:pt x="328" y="13"/>
                  <a:pt x="329" y="13"/>
                </a:cubicBezTo>
                <a:cubicBezTo>
                  <a:pt x="329" y="12"/>
                  <a:pt x="330" y="12"/>
                  <a:pt x="331" y="12"/>
                </a:cubicBezTo>
                <a:cubicBezTo>
                  <a:pt x="332" y="13"/>
                  <a:pt x="333" y="12"/>
                  <a:pt x="334" y="12"/>
                </a:cubicBezTo>
                <a:cubicBezTo>
                  <a:pt x="334" y="12"/>
                  <a:pt x="334" y="11"/>
                  <a:pt x="334" y="11"/>
                </a:cubicBezTo>
                <a:cubicBezTo>
                  <a:pt x="335" y="10"/>
                  <a:pt x="336" y="12"/>
                  <a:pt x="337" y="11"/>
                </a:cubicBezTo>
                <a:cubicBezTo>
                  <a:pt x="337" y="11"/>
                  <a:pt x="337" y="11"/>
                  <a:pt x="338" y="10"/>
                </a:cubicBezTo>
                <a:cubicBezTo>
                  <a:pt x="338" y="10"/>
                  <a:pt x="338" y="10"/>
                  <a:pt x="338" y="10"/>
                </a:cubicBezTo>
                <a:cubicBezTo>
                  <a:pt x="339" y="11"/>
                  <a:pt x="338" y="10"/>
                  <a:pt x="338" y="11"/>
                </a:cubicBezTo>
                <a:cubicBezTo>
                  <a:pt x="338" y="11"/>
                  <a:pt x="339" y="11"/>
                  <a:pt x="339" y="11"/>
                </a:cubicBezTo>
                <a:cubicBezTo>
                  <a:pt x="340" y="11"/>
                  <a:pt x="340" y="11"/>
                  <a:pt x="340" y="10"/>
                </a:cubicBezTo>
                <a:cubicBezTo>
                  <a:pt x="341" y="13"/>
                  <a:pt x="344" y="11"/>
                  <a:pt x="346" y="12"/>
                </a:cubicBezTo>
                <a:cubicBezTo>
                  <a:pt x="346" y="12"/>
                  <a:pt x="346" y="12"/>
                  <a:pt x="346" y="12"/>
                </a:cubicBezTo>
                <a:cubicBezTo>
                  <a:pt x="347" y="12"/>
                  <a:pt x="348" y="12"/>
                  <a:pt x="349" y="13"/>
                </a:cubicBezTo>
                <a:cubicBezTo>
                  <a:pt x="350" y="12"/>
                  <a:pt x="350" y="11"/>
                  <a:pt x="351" y="10"/>
                </a:cubicBezTo>
                <a:cubicBezTo>
                  <a:pt x="351" y="11"/>
                  <a:pt x="351" y="11"/>
                  <a:pt x="351" y="12"/>
                </a:cubicBezTo>
                <a:cubicBezTo>
                  <a:pt x="353" y="11"/>
                  <a:pt x="356" y="11"/>
                  <a:pt x="358" y="11"/>
                </a:cubicBezTo>
                <a:cubicBezTo>
                  <a:pt x="358" y="12"/>
                  <a:pt x="358" y="12"/>
                  <a:pt x="358" y="12"/>
                </a:cubicBezTo>
                <a:cubicBezTo>
                  <a:pt x="359" y="12"/>
                  <a:pt x="360" y="12"/>
                  <a:pt x="360" y="12"/>
                </a:cubicBezTo>
                <a:cubicBezTo>
                  <a:pt x="360" y="12"/>
                  <a:pt x="361" y="12"/>
                  <a:pt x="361" y="12"/>
                </a:cubicBezTo>
                <a:cubicBezTo>
                  <a:pt x="361" y="13"/>
                  <a:pt x="360" y="12"/>
                  <a:pt x="360" y="13"/>
                </a:cubicBezTo>
                <a:cubicBezTo>
                  <a:pt x="358" y="13"/>
                  <a:pt x="356" y="14"/>
                  <a:pt x="354" y="13"/>
                </a:cubicBezTo>
                <a:cubicBezTo>
                  <a:pt x="353" y="13"/>
                  <a:pt x="353" y="14"/>
                  <a:pt x="352" y="14"/>
                </a:cubicBezTo>
                <a:cubicBezTo>
                  <a:pt x="352" y="13"/>
                  <a:pt x="352" y="13"/>
                  <a:pt x="351" y="13"/>
                </a:cubicBezTo>
                <a:cubicBezTo>
                  <a:pt x="351" y="13"/>
                  <a:pt x="350" y="13"/>
                  <a:pt x="350" y="14"/>
                </a:cubicBezTo>
                <a:cubicBezTo>
                  <a:pt x="347" y="13"/>
                  <a:pt x="344" y="13"/>
                  <a:pt x="341" y="14"/>
                </a:cubicBezTo>
                <a:cubicBezTo>
                  <a:pt x="340" y="13"/>
                  <a:pt x="339" y="13"/>
                  <a:pt x="339" y="13"/>
                </a:cubicBezTo>
                <a:cubicBezTo>
                  <a:pt x="340" y="15"/>
                  <a:pt x="342" y="14"/>
                  <a:pt x="343" y="15"/>
                </a:cubicBezTo>
                <a:cubicBezTo>
                  <a:pt x="343" y="15"/>
                  <a:pt x="343" y="14"/>
                  <a:pt x="344" y="14"/>
                </a:cubicBezTo>
                <a:cubicBezTo>
                  <a:pt x="345" y="15"/>
                  <a:pt x="346" y="14"/>
                  <a:pt x="347" y="15"/>
                </a:cubicBezTo>
                <a:cubicBezTo>
                  <a:pt x="347" y="15"/>
                  <a:pt x="348" y="14"/>
                  <a:pt x="349" y="15"/>
                </a:cubicBezTo>
                <a:cubicBezTo>
                  <a:pt x="352" y="14"/>
                  <a:pt x="354" y="15"/>
                  <a:pt x="357" y="15"/>
                </a:cubicBezTo>
                <a:cubicBezTo>
                  <a:pt x="358" y="16"/>
                  <a:pt x="359" y="16"/>
                  <a:pt x="360" y="15"/>
                </a:cubicBezTo>
                <a:cubicBezTo>
                  <a:pt x="361" y="16"/>
                  <a:pt x="362" y="16"/>
                  <a:pt x="363" y="16"/>
                </a:cubicBezTo>
                <a:cubicBezTo>
                  <a:pt x="364" y="16"/>
                  <a:pt x="364" y="16"/>
                  <a:pt x="364" y="16"/>
                </a:cubicBezTo>
                <a:cubicBezTo>
                  <a:pt x="366" y="15"/>
                  <a:pt x="369" y="17"/>
                  <a:pt x="370" y="15"/>
                </a:cubicBezTo>
                <a:cubicBezTo>
                  <a:pt x="372" y="17"/>
                  <a:pt x="373" y="16"/>
                  <a:pt x="375" y="17"/>
                </a:cubicBezTo>
                <a:cubicBezTo>
                  <a:pt x="376" y="16"/>
                  <a:pt x="378" y="16"/>
                  <a:pt x="379" y="17"/>
                </a:cubicBezTo>
                <a:cubicBezTo>
                  <a:pt x="379" y="17"/>
                  <a:pt x="380" y="16"/>
                  <a:pt x="380" y="16"/>
                </a:cubicBezTo>
                <a:cubicBezTo>
                  <a:pt x="385" y="18"/>
                  <a:pt x="389" y="16"/>
                  <a:pt x="394" y="18"/>
                </a:cubicBezTo>
                <a:cubicBezTo>
                  <a:pt x="395" y="18"/>
                  <a:pt x="395" y="18"/>
                  <a:pt x="396" y="18"/>
                </a:cubicBezTo>
                <a:cubicBezTo>
                  <a:pt x="396" y="18"/>
                  <a:pt x="397" y="17"/>
                  <a:pt x="397" y="18"/>
                </a:cubicBezTo>
                <a:cubicBezTo>
                  <a:pt x="397" y="19"/>
                  <a:pt x="398" y="17"/>
                  <a:pt x="399" y="19"/>
                </a:cubicBezTo>
                <a:cubicBezTo>
                  <a:pt x="402" y="18"/>
                  <a:pt x="405" y="18"/>
                  <a:pt x="408" y="19"/>
                </a:cubicBezTo>
                <a:cubicBezTo>
                  <a:pt x="408" y="19"/>
                  <a:pt x="408" y="19"/>
                  <a:pt x="409" y="18"/>
                </a:cubicBezTo>
                <a:cubicBezTo>
                  <a:pt x="409" y="18"/>
                  <a:pt x="409" y="19"/>
                  <a:pt x="409" y="19"/>
                </a:cubicBezTo>
                <a:cubicBezTo>
                  <a:pt x="413" y="19"/>
                  <a:pt x="416" y="19"/>
                  <a:pt x="420" y="20"/>
                </a:cubicBezTo>
                <a:cubicBezTo>
                  <a:pt x="421" y="19"/>
                  <a:pt x="423" y="21"/>
                  <a:pt x="425" y="20"/>
                </a:cubicBezTo>
                <a:cubicBezTo>
                  <a:pt x="425" y="20"/>
                  <a:pt x="426" y="20"/>
                  <a:pt x="426" y="21"/>
                </a:cubicBezTo>
                <a:cubicBezTo>
                  <a:pt x="426" y="20"/>
                  <a:pt x="428" y="20"/>
                  <a:pt x="428" y="21"/>
                </a:cubicBezTo>
                <a:cubicBezTo>
                  <a:pt x="429" y="20"/>
                  <a:pt x="430" y="21"/>
                  <a:pt x="431" y="20"/>
                </a:cubicBezTo>
                <a:cubicBezTo>
                  <a:pt x="431" y="21"/>
                  <a:pt x="432" y="20"/>
                  <a:pt x="432" y="21"/>
                </a:cubicBezTo>
                <a:cubicBezTo>
                  <a:pt x="433" y="21"/>
                  <a:pt x="433" y="21"/>
                  <a:pt x="434" y="21"/>
                </a:cubicBezTo>
                <a:cubicBezTo>
                  <a:pt x="435" y="21"/>
                  <a:pt x="438" y="20"/>
                  <a:pt x="439" y="22"/>
                </a:cubicBezTo>
                <a:cubicBezTo>
                  <a:pt x="440" y="22"/>
                  <a:pt x="441" y="22"/>
                  <a:pt x="442" y="21"/>
                </a:cubicBezTo>
                <a:cubicBezTo>
                  <a:pt x="443" y="22"/>
                  <a:pt x="445" y="22"/>
                  <a:pt x="446" y="22"/>
                </a:cubicBezTo>
                <a:cubicBezTo>
                  <a:pt x="447" y="22"/>
                  <a:pt x="446" y="22"/>
                  <a:pt x="447" y="23"/>
                </a:cubicBezTo>
                <a:cubicBezTo>
                  <a:pt x="448" y="22"/>
                  <a:pt x="449" y="22"/>
                  <a:pt x="449" y="22"/>
                </a:cubicBezTo>
                <a:cubicBezTo>
                  <a:pt x="451" y="23"/>
                  <a:pt x="453" y="22"/>
                  <a:pt x="454" y="23"/>
                </a:cubicBezTo>
                <a:cubicBezTo>
                  <a:pt x="458" y="22"/>
                  <a:pt x="463" y="24"/>
                  <a:pt x="467" y="23"/>
                </a:cubicBezTo>
                <a:cubicBezTo>
                  <a:pt x="468" y="24"/>
                  <a:pt x="468" y="24"/>
                  <a:pt x="468" y="24"/>
                </a:cubicBezTo>
                <a:cubicBezTo>
                  <a:pt x="469" y="24"/>
                  <a:pt x="468" y="24"/>
                  <a:pt x="469" y="24"/>
                </a:cubicBezTo>
                <a:cubicBezTo>
                  <a:pt x="469" y="25"/>
                  <a:pt x="470" y="24"/>
                  <a:pt x="470" y="25"/>
                </a:cubicBezTo>
                <a:cubicBezTo>
                  <a:pt x="471" y="24"/>
                  <a:pt x="473" y="25"/>
                  <a:pt x="475" y="24"/>
                </a:cubicBezTo>
                <a:cubicBezTo>
                  <a:pt x="475" y="26"/>
                  <a:pt x="477" y="25"/>
                  <a:pt x="477" y="24"/>
                </a:cubicBezTo>
                <a:cubicBezTo>
                  <a:pt x="478" y="24"/>
                  <a:pt x="478" y="25"/>
                  <a:pt x="478" y="25"/>
                </a:cubicBezTo>
                <a:cubicBezTo>
                  <a:pt x="479" y="25"/>
                  <a:pt x="480" y="24"/>
                  <a:pt x="481" y="25"/>
                </a:cubicBezTo>
                <a:cubicBezTo>
                  <a:pt x="482" y="25"/>
                  <a:pt x="481" y="24"/>
                  <a:pt x="482" y="24"/>
                </a:cubicBezTo>
                <a:cubicBezTo>
                  <a:pt x="482" y="24"/>
                  <a:pt x="482" y="26"/>
                  <a:pt x="483" y="26"/>
                </a:cubicBezTo>
                <a:cubicBezTo>
                  <a:pt x="484" y="25"/>
                  <a:pt x="483" y="25"/>
                  <a:pt x="483" y="25"/>
                </a:cubicBezTo>
                <a:cubicBezTo>
                  <a:pt x="485" y="25"/>
                  <a:pt x="487" y="25"/>
                  <a:pt x="489" y="26"/>
                </a:cubicBezTo>
                <a:cubicBezTo>
                  <a:pt x="489" y="26"/>
                  <a:pt x="489" y="26"/>
                  <a:pt x="490" y="25"/>
                </a:cubicBezTo>
                <a:cubicBezTo>
                  <a:pt x="490" y="26"/>
                  <a:pt x="490" y="26"/>
                  <a:pt x="491" y="26"/>
                </a:cubicBezTo>
                <a:cubicBezTo>
                  <a:pt x="492" y="27"/>
                  <a:pt x="493" y="25"/>
                  <a:pt x="494" y="26"/>
                </a:cubicBezTo>
                <a:cubicBezTo>
                  <a:pt x="495" y="26"/>
                  <a:pt x="496" y="26"/>
                  <a:pt x="497" y="27"/>
                </a:cubicBezTo>
                <a:cubicBezTo>
                  <a:pt x="496" y="27"/>
                  <a:pt x="495" y="28"/>
                  <a:pt x="495" y="28"/>
                </a:cubicBezTo>
                <a:cubicBezTo>
                  <a:pt x="494" y="28"/>
                  <a:pt x="495" y="28"/>
                  <a:pt x="495" y="29"/>
                </a:cubicBezTo>
                <a:cubicBezTo>
                  <a:pt x="494" y="29"/>
                  <a:pt x="494" y="29"/>
                  <a:pt x="493" y="29"/>
                </a:cubicBezTo>
                <a:cubicBezTo>
                  <a:pt x="493" y="29"/>
                  <a:pt x="492" y="28"/>
                  <a:pt x="492" y="28"/>
                </a:cubicBezTo>
                <a:cubicBezTo>
                  <a:pt x="492" y="28"/>
                  <a:pt x="492" y="27"/>
                  <a:pt x="492" y="27"/>
                </a:cubicBezTo>
                <a:cubicBezTo>
                  <a:pt x="490" y="27"/>
                  <a:pt x="489" y="28"/>
                  <a:pt x="487" y="28"/>
                </a:cubicBezTo>
                <a:cubicBezTo>
                  <a:pt x="486" y="27"/>
                  <a:pt x="485" y="28"/>
                  <a:pt x="485" y="28"/>
                </a:cubicBezTo>
                <a:cubicBezTo>
                  <a:pt x="484" y="28"/>
                  <a:pt x="483" y="28"/>
                  <a:pt x="482" y="27"/>
                </a:cubicBezTo>
                <a:cubicBezTo>
                  <a:pt x="482" y="27"/>
                  <a:pt x="482" y="28"/>
                  <a:pt x="482" y="28"/>
                </a:cubicBezTo>
                <a:cubicBezTo>
                  <a:pt x="480" y="27"/>
                  <a:pt x="479" y="28"/>
                  <a:pt x="478" y="27"/>
                </a:cubicBezTo>
                <a:cubicBezTo>
                  <a:pt x="477" y="27"/>
                  <a:pt x="476" y="27"/>
                  <a:pt x="476" y="29"/>
                </a:cubicBezTo>
                <a:cubicBezTo>
                  <a:pt x="475" y="28"/>
                  <a:pt x="476" y="28"/>
                  <a:pt x="476" y="27"/>
                </a:cubicBezTo>
                <a:cubicBezTo>
                  <a:pt x="475" y="27"/>
                  <a:pt x="473" y="26"/>
                  <a:pt x="472" y="27"/>
                </a:cubicBezTo>
                <a:cubicBezTo>
                  <a:pt x="471" y="27"/>
                  <a:pt x="472" y="27"/>
                  <a:pt x="472" y="27"/>
                </a:cubicBezTo>
                <a:cubicBezTo>
                  <a:pt x="471" y="26"/>
                  <a:pt x="471" y="27"/>
                  <a:pt x="470" y="27"/>
                </a:cubicBezTo>
                <a:cubicBezTo>
                  <a:pt x="469" y="27"/>
                  <a:pt x="469" y="27"/>
                  <a:pt x="469" y="26"/>
                </a:cubicBezTo>
                <a:cubicBezTo>
                  <a:pt x="468" y="26"/>
                  <a:pt x="468" y="26"/>
                  <a:pt x="467" y="26"/>
                </a:cubicBezTo>
                <a:cubicBezTo>
                  <a:pt x="467" y="27"/>
                  <a:pt x="467" y="26"/>
                  <a:pt x="467" y="27"/>
                </a:cubicBezTo>
                <a:cubicBezTo>
                  <a:pt x="466" y="27"/>
                  <a:pt x="466" y="26"/>
                  <a:pt x="466" y="26"/>
                </a:cubicBezTo>
                <a:cubicBezTo>
                  <a:pt x="464" y="27"/>
                  <a:pt x="461" y="27"/>
                  <a:pt x="459" y="26"/>
                </a:cubicBezTo>
                <a:cubicBezTo>
                  <a:pt x="458" y="26"/>
                  <a:pt x="457" y="26"/>
                  <a:pt x="457" y="26"/>
                </a:cubicBezTo>
                <a:cubicBezTo>
                  <a:pt x="457" y="26"/>
                  <a:pt x="456" y="26"/>
                  <a:pt x="456" y="25"/>
                </a:cubicBezTo>
                <a:cubicBezTo>
                  <a:pt x="456" y="26"/>
                  <a:pt x="455" y="26"/>
                  <a:pt x="456" y="27"/>
                </a:cubicBezTo>
                <a:cubicBezTo>
                  <a:pt x="455" y="27"/>
                  <a:pt x="454" y="27"/>
                  <a:pt x="455" y="27"/>
                </a:cubicBezTo>
                <a:cubicBezTo>
                  <a:pt x="455" y="28"/>
                  <a:pt x="454" y="27"/>
                  <a:pt x="454" y="27"/>
                </a:cubicBezTo>
                <a:cubicBezTo>
                  <a:pt x="454" y="26"/>
                  <a:pt x="453" y="27"/>
                  <a:pt x="453" y="27"/>
                </a:cubicBezTo>
                <a:cubicBezTo>
                  <a:pt x="452" y="26"/>
                  <a:pt x="453" y="26"/>
                  <a:pt x="454" y="26"/>
                </a:cubicBezTo>
                <a:cubicBezTo>
                  <a:pt x="454" y="25"/>
                  <a:pt x="453" y="25"/>
                  <a:pt x="453" y="25"/>
                </a:cubicBezTo>
                <a:cubicBezTo>
                  <a:pt x="452" y="26"/>
                  <a:pt x="452" y="25"/>
                  <a:pt x="451" y="26"/>
                </a:cubicBezTo>
                <a:cubicBezTo>
                  <a:pt x="450" y="25"/>
                  <a:pt x="448" y="25"/>
                  <a:pt x="447" y="25"/>
                </a:cubicBezTo>
                <a:cubicBezTo>
                  <a:pt x="446" y="25"/>
                  <a:pt x="446" y="25"/>
                  <a:pt x="446" y="25"/>
                </a:cubicBezTo>
                <a:cubicBezTo>
                  <a:pt x="446" y="25"/>
                  <a:pt x="445" y="25"/>
                  <a:pt x="445" y="25"/>
                </a:cubicBezTo>
                <a:cubicBezTo>
                  <a:pt x="443" y="24"/>
                  <a:pt x="442" y="25"/>
                  <a:pt x="440" y="24"/>
                </a:cubicBezTo>
                <a:cubicBezTo>
                  <a:pt x="440" y="24"/>
                  <a:pt x="439" y="24"/>
                  <a:pt x="439" y="25"/>
                </a:cubicBezTo>
                <a:cubicBezTo>
                  <a:pt x="438" y="24"/>
                  <a:pt x="438" y="25"/>
                  <a:pt x="437" y="25"/>
                </a:cubicBezTo>
                <a:cubicBezTo>
                  <a:pt x="436" y="25"/>
                  <a:pt x="437" y="25"/>
                  <a:pt x="437" y="26"/>
                </a:cubicBezTo>
                <a:cubicBezTo>
                  <a:pt x="436" y="25"/>
                  <a:pt x="435" y="24"/>
                  <a:pt x="435" y="24"/>
                </a:cubicBezTo>
                <a:cubicBezTo>
                  <a:pt x="434" y="24"/>
                  <a:pt x="433" y="25"/>
                  <a:pt x="432" y="26"/>
                </a:cubicBezTo>
                <a:cubicBezTo>
                  <a:pt x="431" y="26"/>
                  <a:pt x="433" y="25"/>
                  <a:pt x="434" y="24"/>
                </a:cubicBezTo>
                <a:cubicBezTo>
                  <a:pt x="434" y="24"/>
                  <a:pt x="433" y="24"/>
                  <a:pt x="433" y="24"/>
                </a:cubicBezTo>
                <a:cubicBezTo>
                  <a:pt x="433" y="23"/>
                  <a:pt x="432" y="24"/>
                  <a:pt x="432" y="23"/>
                </a:cubicBezTo>
                <a:cubicBezTo>
                  <a:pt x="431" y="24"/>
                  <a:pt x="430" y="24"/>
                  <a:pt x="430" y="25"/>
                </a:cubicBezTo>
                <a:cubicBezTo>
                  <a:pt x="429" y="24"/>
                  <a:pt x="428" y="25"/>
                  <a:pt x="427" y="24"/>
                </a:cubicBezTo>
                <a:cubicBezTo>
                  <a:pt x="427" y="24"/>
                  <a:pt x="426" y="24"/>
                  <a:pt x="426" y="25"/>
                </a:cubicBezTo>
                <a:cubicBezTo>
                  <a:pt x="426" y="25"/>
                  <a:pt x="425" y="24"/>
                  <a:pt x="425" y="24"/>
                </a:cubicBezTo>
                <a:cubicBezTo>
                  <a:pt x="425" y="24"/>
                  <a:pt x="424" y="25"/>
                  <a:pt x="424" y="24"/>
                </a:cubicBezTo>
                <a:cubicBezTo>
                  <a:pt x="423" y="25"/>
                  <a:pt x="422" y="27"/>
                  <a:pt x="421" y="26"/>
                </a:cubicBezTo>
                <a:cubicBezTo>
                  <a:pt x="421" y="26"/>
                  <a:pt x="421" y="26"/>
                  <a:pt x="421" y="26"/>
                </a:cubicBezTo>
                <a:cubicBezTo>
                  <a:pt x="421" y="26"/>
                  <a:pt x="422" y="25"/>
                  <a:pt x="422" y="25"/>
                </a:cubicBezTo>
                <a:cubicBezTo>
                  <a:pt x="421" y="23"/>
                  <a:pt x="419" y="25"/>
                  <a:pt x="418" y="25"/>
                </a:cubicBezTo>
                <a:cubicBezTo>
                  <a:pt x="417" y="24"/>
                  <a:pt x="417" y="24"/>
                  <a:pt x="417" y="23"/>
                </a:cubicBezTo>
                <a:cubicBezTo>
                  <a:pt x="417" y="23"/>
                  <a:pt x="417" y="23"/>
                  <a:pt x="417" y="23"/>
                </a:cubicBezTo>
                <a:cubicBezTo>
                  <a:pt x="416" y="24"/>
                  <a:pt x="415" y="25"/>
                  <a:pt x="414" y="25"/>
                </a:cubicBezTo>
                <a:cubicBezTo>
                  <a:pt x="413" y="25"/>
                  <a:pt x="413" y="24"/>
                  <a:pt x="413" y="24"/>
                </a:cubicBezTo>
                <a:cubicBezTo>
                  <a:pt x="414" y="24"/>
                  <a:pt x="415" y="24"/>
                  <a:pt x="415" y="24"/>
                </a:cubicBezTo>
                <a:cubicBezTo>
                  <a:pt x="415" y="23"/>
                  <a:pt x="414" y="23"/>
                  <a:pt x="414" y="23"/>
                </a:cubicBezTo>
                <a:cubicBezTo>
                  <a:pt x="413" y="23"/>
                  <a:pt x="414" y="23"/>
                  <a:pt x="413" y="24"/>
                </a:cubicBezTo>
                <a:cubicBezTo>
                  <a:pt x="413" y="23"/>
                  <a:pt x="412" y="24"/>
                  <a:pt x="412" y="24"/>
                </a:cubicBezTo>
                <a:cubicBezTo>
                  <a:pt x="411" y="24"/>
                  <a:pt x="412" y="24"/>
                  <a:pt x="411" y="24"/>
                </a:cubicBezTo>
                <a:cubicBezTo>
                  <a:pt x="411" y="25"/>
                  <a:pt x="410" y="24"/>
                  <a:pt x="409" y="25"/>
                </a:cubicBezTo>
                <a:cubicBezTo>
                  <a:pt x="409" y="24"/>
                  <a:pt x="410" y="24"/>
                  <a:pt x="409" y="23"/>
                </a:cubicBezTo>
                <a:cubicBezTo>
                  <a:pt x="408" y="23"/>
                  <a:pt x="408" y="23"/>
                  <a:pt x="408" y="24"/>
                </a:cubicBezTo>
                <a:cubicBezTo>
                  <a:pt x="407" y="24"/>
                  <a:pt x="407" y="24"/>
                  <a:pt x="406" y="24"/>
                </a:cubicBezTo>
                <a:cubicBezTo>
                  <a:pt x="406" y="25"/>
                  <a:pt x="406" y="26"/>
                  <a:pt x="405" y="26"/>
                </a:cubicBezTo>
                <a:cubicBezTo>
                  <a:pt x="405" y="26"/>
                  <a:pt x="405" y="25"/>
                  <a:pt x="405" y="24"/>
                </a:cubicBezTo>
                <a:cubicBezTo>
                  <a:pt x="404" y="24"/>
                  <a:pt x="403" y="25"/>
                  <a:pt x="402" y="25"/>
                </a:cubicBezTo>
                <a:cubicBezTo>
                  <a:pt x="402" y="24"/>
                  <a:pt x="401" y="25"/>
                  <a:pt x="401" y="24"/>
                </a:cubicBezTo>
                <a:cubicBezTo>
                  <a:pt x="401" y="24"/>
                  <a:pt x="402" y="24"/>
                  <a:pt x="402" y="23"/>
                </a:cubicBezTo>
                <a:cubicBezTo>
                  <a:pt x="401" y="22"/>
                  <a:pt x="398" y="23"/>
                  <a:pt x="399" y="24"/>
                </a:cubicBezTo>
                <a:cubicBezTo>
                  <a:pt x="399" y="25"/>
                  <a:pt x="398" y="25"/>
                  <a:pt x="398" y="25"/>
                </a:cubicBezTo>
                <a:cubicBezTo>
                  <a:pt x="398" y="24"/>
                  <a:pt x="398" y="24"/>
                  <a:pt x="398" y="23"/>
                </a:cubicBezTo>
                <a:cubicBezTo>
                  <a:pt x="396" y="22"/>
                  <a:pt x="395" y="25"/>
                  <a:pt x="392" y="24"/>
                </a:cubicBezTo>
                <a:cubicBezTo>
                  <a:pt x="391" y="25"/>
                  <a:pt x="389" y="23"/>
                  <a:pt x="387" y="24"/>
                </a:cubicBezTo>
                <a:cubicBezTo>
                  <a:pt x="387" y="24"/>
                  <a:pt x="388" y="24"/>
                  <a:pt x="387" y="25"/>
                </a:cubicBezTo>
                <a:cubicBezTo>
                  <a:pt x="388" y="25"/>
                  <a:pt x="389" y="25"/>
                  <a:pt x="389" y="25"/>
                </a:cubicBezTo>
                <a:cubicBezTo>
                  <a:pt x="390" y="25"/>
                  <a:pt x="390" y="25"/>
                  <a:pt x="390" y="26"/>
                </a:cubicBezTo>
                <a:cubicBezTo>
                  <a:pt x="391" y="26"/>
                  <a:pt x="391" y="26"/>
                  <a:pt x="392" y="25"/>
                </a:cubicBezTo>
                <a:cubicBezTo>
                  <a:pt x="394" y="25"/>
                  <a:pt x="396" y="26"/>
                  <a:pt x="398" y="25"/>
                </a:cubicBezTo>
                <a:cubicBezTo>
                  <a:pt x="398" y="26"/>
                  <a:pt x="398" y="25"/>
                  <a:pt x="399" y="26"/>
                </a:cubicBezTo>
                <a:cubicBezTo>
                  <a:pt x="401" y="25"/>
                  <a:pt x="403" y="27"/>
                  <a:pt x="405" y="26"/>
                </a:cubicBezTo>
                <a:cubicBezTo>
                  <a:pt x="405" y="26"/>
                  <a:pt x="405" y="26"/>
                  <a:pt x="405" y="26"/>
                </a:cubicBezTo>
                <a:cubicBezTo>
                  <a:pt x="406" y="26"/>
                  <a:pt x="406" y="26"/>
                  <a:pt x="407" y="27"/>
                </a:cubicBezTo>
                <a:cubicBezTo>
                  <a:pt x="409" y="26"/>
                  <a:pt x="410" y="25"/>
                  <a:pt x="411" y="24"/>
                </a:cubicBezTo>
                <a:cubicBezTo>
                  <a:pt x="411" y="24"/>
                  <a:pt x="412" y="24"/>
                  <a:pt x="412" y="24"/>
                </a:cubicBezTo>
                <a:cubicBezTo>
                  <a:pt x="412" y="26"/>
                  <a:pt x="410" y="26"/>
                  <a:pt x="410" y="27"/>
                </a:cubicBezTo>
                <a:cubicBezTo>
                  <a:pt x="410" y="28"/>
                  <a:pt x="412" y="28"/>
                  <a:pt x="413" y="27"/>
                </a:cubicBezTo>
                <a:cubicBezTo>
                  <a:pt x="414" y="27"/>
                  <a:pt x="415" y="28"/>
                  <a:pt x="416" y="27"/>
                </a:cubicBezTo>
                <a:cubicBezTo>
                  <a:pt x="416" y="27"/>
                  <a:pt x="416" y="28"/>
                  <a:pt x="416" y="28"/>
                </a:cubicBezTo>
                <a:cubicBezTo>
                  <a:pt x="418" y="27"/>
                  <a:pt x="419" y="28"/>
                  <a:pt x="420" y="27"/>
                </a:cubicBezTo>
                <a:cubicBezTo>
                  <a:pt x="421" y="28"/>
                  <a:pt x="421" y="28"/>
                  <a:pt x="422" y="29"/>
                </a:cubicBezTo>
                <a:cubicBezTo>
                  <a:pt x="422" y="28"/>
                  <a:pt x="421" y="28"/>
                  <a:pt x="422" y="27"/>
                </a:cubicBezTo>
                <a:cubicBezTo>
                  <a:pt x="422" y="28"/>
                  <a:pt x="422" y="28"/>
                  <a:pt x="423" y="27"/>
                </a:cubicBezTo>
                <a:cubicBezTo>
                  <a:pt x="423" y="28"/>
                  <a:pt x="425" y="29"/>
                  <a:pt x="425" y="28"/>
                </a:cubicBezTo>
                <a:cubicBezTo>
                  <a:pt x="427" y="30"/>
                  <a:pt x="429" y="27"/>
                  <a:pt x="431" y="28"/>
                </a:cubicBezTo>
                <a:cubicBezTo>
                  <a:pt x="430" y="29"/>
                  <a:pt x="430" y="29"/>
                  <a:pt x="430" y="29"/>
                </a:cubicBezTo>
                <a:cubicBezTo>
                  <a:pt x="430" y="30"/>
                  <a:pt x="430" y="29"/>
                  <a:pt x="429" y="30"/>
                </a:cubicBezTo>
                <a:cubicBezTo>
                  <a:pt x="429" y="31"/>
                  <a:pt x="431" y="31"/>
                  <a:pt x="430" y="32"/>
                </a:cubicBezTo>
                <a:cubicBezTo>
                  <a:pt x="430" y="31"/>
                  <a:pt x="429" y="31"/>
                  <a:pt x="429" y="31"/>
                </a:cubicBezTo>
                <a:cubicBezTo>
                  <a:pt x="429" y="30"/>
                  <a:pt x="429" y="30"/>
                  <a:pt x="429" y="30"/>
                </a:cubicBezTo>
                <a:cubicBezTo>
                  <a:pt x="428" y="29"/>
                  <a:pt x="426" y="30"/>
                  <a:pt x="426" y="29"/>
                </a:cubicBezTo>
                <a:cubicBezTo>
                  <a:pt x="424" y="28"/>
                  <a:pt x="424" y="31"/>
                  <a:pt x="422" y="30"/>
                </a:cubicBezTo>
                <a:cubicBezTo>
                  <a:pt x="422" y="30"/>
                  <a:pt x="423" y="30"/>
                  <a:pt x="423" y="29"/>
                </a:cubicBezTo>
                <a:cubicBezTo>
                  <a:pt x="422" y="29"/>
                  <a:pt x="422" y="29"/>
                  <a:pt x="421" y="29"/>
                </a:cubicBezTo>
                <a:cubicBezTo>
                  <a:pt x="422" y="30"/>
                  <a:pt x="420" y="31"/>
                  <a:pt x="421" y="32"/>
                </a:cubicBezTo>
                <a:cubicBezTo>
                  <a:pt x="420" y="32"/>
                  <a:pt x="419" y="32"/>
                  <a:pt x="419" y="33"/>
                </a:cubicBezTo>
                <a:cubicBezTo>
                  <a:pt x="418" y="32"/>
                  <a:pt x="419" y="32"/>
                  <a:pt x="420" y="32"/>
                </a:cubicBezTo>
                <a:cubicBezTo>
                  <a:pt x="420" y="31"/>
                  <a:pt x="420" y="29"/>
                  <a:pt x="421" y="29"/>
                </a:cubicBezTo>
                <a:cubicBezTo>
                  <a:pt x="421" y="29"/>
                  <a:pt x="421" y="29"/>
                  <a:pt x="421" y="29"/>
                </a:cubicBezTo>
                <a:cubicBezTo>
                  <a:pt x="420" y="29"/>
                  <a:pt x="418" y="30"/>
                  <a:pt x="417" y="29"/>
                </a:cubicBezTo>
                <a:cubicBezTo>
                  <a:pt x="417" y="30"/>
                  <a:pt x="416" y="30"/>
                  <a:pt x="416" y="31"/>
                </a:cubicBezTo>
                <a:cubicBezTo>
                  <a:pt x="415" y="28"/>
                  <a:pt x="414" y="30"/>
                  <a:pt x="412" y="30"/>
                </a:cubicBezTo>
                <a:cubicBezTo>
                  <a:pt x="412" y="29"/>
                  <a:pt x="412" y="29"/>
                  <a:pt x="412" y="29"/>
                </a:cubicBezTo>
                <a:cubicBezTo>
                  <a:pt x="411" y="28"/>
                  <a:pt x="411" y="29"/>
                  <a:pt x="411" y="30"/>
                </a:cubicBezTo>
                <a:cubicBezTo>
                  <a:pt x="410" y="29"/>
                  <a:pt x="410" y="29"/>
                  <a:pt x="409" y="29"/>
                </a:cubicBezTo>
                <a:cubicBezTo>
                  <a:pt x="408" y="29"/>
                  <a:pt x="407" y="30"/>
                  <a:pt x="406" y="30"/>
                </a:cubicBezTo>
                <a:cubicBezTo>
                  <a:pt x="407" y="31"/>
                  <a:pt x="406" y="32"/>
                  <a:pt x="406" y="32"/>
                </a:cubicBezTo>
                <a:cubicBezTo>
                  <a:pt x="407" y="33"/>
                  <a:pt x="407" y="33"/>
                  <a:pt x="408" y="33"/>
                </a:cubicBezTo>
                <a:cubicBezTo>
                  <a:pt x="408" y="33"/>
                  <a:pt x="408" y="32"/>
                  <a:pt x="408" y="32"/>
                </a:cubicBezTo>
                <a:cubicBezTo>
                  <a:pt x="409" y="32"/>
                  <a:pt x="409" y="32"/>
                  <a:pt x="410" y="32"/>
                </a:cubicBezTo>
                <a:cubicBezTo>
                  <a:pt x="410" y="32"/>
                  <a:pt x="410" y="33"/>
                  <a:pt x="410" y="33"/>
                </a:cubicBezTo>
                <a:cubicBezTo>
                  <a:pt x="411" y="33"/>
                  <a:pt x="410" y="31"/>
                  <a:pt x="411" y="31"/>
                </a:cubicBezTo>
                <a:cubicBezTo>
                  <a:pt x="412" y="32"/>
                  <a:pt x="410" y="34"/>
                  <a:pt x="412" y="34"/>
                </a:cubicBezTo>
                <a:cubicBezTo>
                  <a:pt x="413" y="34"/>
                  <a:pt x="415" y="34"/>
                  <a:pt x="417" y="34"/>
                </a:cubicBezTo>
                <a:cubicBezTo>
                  <a:pt x="417" y="34"/>
                  <a:pt x="417" y="34"/>
                  <a:pt x="417" y="34"/>
                </a:cubicBezTo>
                <a:cubicBezTo>
                  <a:pt x="417" y="33"/>
                  <a:pt x="418" y="34"/>
                  <a:pt x="418" y="33"/>
                </a:cubicBezTo>
                <a:cubicBezTo>
                  <a:pt x="420" y="35"/>
                  <a:pt x="421" y="33"/>
                  <a:pt x="422" y="32"/>
                </a:cubicBezTo>
                <a:cubicBezTo>
                  <a:pt x="423" y="32"/>
                  <a:pt x="421" y="33"/>
                  <a:pt x="422" y="33"/>
                </a:cubicBezTo>
                <a:cubicBezTo>
                  <a:pt x="422" y="34"/>
                  <a:pt x="422" y="34"/>
                  <a:pt x="423" y="35"/>
                </a:cubicBezTo>
                <a:cubicBezTo>
                  <a:pt x="424" y="34"/>
                  <a:pt x="425" y="34"/>
                  <a:pt x="426" y="34"/>
                </a:cubicBezTo>
                <a:cubicBezTo>
                  <a:pt x="427" y="36"/>
                  <a:pt x="429" y="34"/>
                  <a:pt x="430" y="36"/>
                </a:cubicBezTo>
                <a:cubicBezTo>
                  <a:pt x="430" y="35"/>
                  <a:pt x="430" y="35"/>
                  <a:pt x="430" y="35"/>
                </a:cubicBezTo>
                <a:cubicBezTo>
                  <a:pt x="431" y="35"/>
                  <a:pt x="432" y="34"/>
                  <a:pt x="433" y="35"/>
                </a:cubicBezTo>
                <a:cubicBezTo>
                  <a:pt x="434" y="34"/>
                  <a:pt x="435" y="35"/>
                  <a:pt x="437" y="35"/>
                </a:cubicBezTo>
                <a:cubicBezTo>
                  <a:pt x="437" y="34"/>
                  <a:pt x="436" y="34"/>
                  <a:pt x="437" y="34"/>
                </a:cubicBezTo>
                <a:cubicBezTo>
                  <a:pt x="438" y="36"/>
                  <a:pt x="440" y="34"/>
                  <a:pt x="442" y="36"/>
                </a:cubicBezTo>
                <a:cubicBezTo>
                  <a:pt x="443" y="35"/>
                  <a:pt x="443" y="35"/>
                  <a:pt x="443" y="35"/>
                </a:cubicBezTo>
                <a:cubicBezTo>
                  <a:pt x="443" y="35"/>
                  <a:pt x="443" y="35"/>
                  <a:pt x="443" y="35"/>
                </a:cubicBezTo>
                <a:cubicBezTo>
                  <a:pt x="444" y="36"/>
                  <a:pt x="444" y="35"/>
                  <a:pt x="444" y="35"/>
                </a:cubicBezTo>
                <a:cubicBezTo>
                  <a:pt x="445" y="35"/>
                  <a:pt x="445" y="35"/>
                  <a:pt x="445" y="35"/>
                </a:cubicBezTo>
                <a:cubicBezTo>
                  <a:pt x="446" y="35"/>
                  <a:pt x="446" y="35"/>
                  <a:pt x="447" y="35"/>
                </a:cubicBezTo>
                <a:cubicBezTo>
                  <a:pt x="447" y="35"/>
                  <a:pt x="448" y="36"/>
                  <a:pt x="448" y="36"/>
                </a:cubicBezTo>
                <a:cubicBezTo>
                  <a:pt x="449" y="35"/>
                  <a:pt x="448" y="35"/>
                  <a:pt x="448" y="35"/>
                </a:cubicBezTo>
                <a:cubicBezTo>
                  <a:pt x="448" y="35"/>
                  <a:pt x="449" y="36"/>
                  <a:pt x="449" y="36"/>
                </a:cubicBezTo>
                <a:cubicBezTo>
                  <a:pt x="450" y="36"/>
                  <a:pt x="450" y="36"/>
                  <a:pt x="451" y="36"/>
                </a:cubicBezTo>
                <a:cubicBezTo>
                  <a:pt x="452" y="35"/>
                  <a:pt x="455" y="36"/>
                  <a:pt x="456" y="36"/>
                </a:cubicBezTo>
                <a:cubicBezTo>
                  <a:pt x="458" y="35"/>
                  <a:pt x="459" y="36"/>
                  <a:pt x="461" y="35"/>
                </a:cubicBezTo>
                <a:cubicBezTo>
                  <a:pt x="462" y="36"/>
                  <a:pt x="462" y="35"/>
                  <a:pt x="463" y="36"/>
                </a:cubicBezTo>
                <a:cubicBezTo>
                  <a:pt x="464" y="36"/>
                  <a:pt x="464" y="36"/>
                  <a:pt x="465" y="36"/>
                </a:cubicBezTo>
                <a:cubicBezTo>
                  <a:pt x="467" y="34"/>
                  <a:pt x="470" y="38"/>
                  <a:pt x="472" y="36"/>
                </a:cubicBezTo>
                <a:cubicBezTo>
                  <a:pt x="472" y="36"/>
                  <a:pt x="473" y="36"/>
                  <a:pt x="473" y="36"/>
                </a:cubicBezTo>
                <a:cubicBezTo>
                  <a:pt x="474" y="36"/>
                  <a:pt x="473" y="36"/>
                  <a:pt x="473" y="37"/>
                </a:cubicBezTo>
                <a:cubicBezTo>
                  <a:pt x="474" y="37"/>
                  <a:pt x="474" y="36"/>
                  <a:pt x="474" y="36"/>
                </a:cubicBezTo>
                <a:cubicBezTo>
                  <a:pt x="475" y="36"/>
                  <a:pt x="477" y="35"/>
                  <a:pt x="477" y="37"/>
                </a:cubicBezTo>
                <a:cubicBezTo>
                  <a:pt x="479" y="37"/>
                  <a:pt x="479" y="36"/>
                  <a:pt x="481" y="37"/>
                </a:cubicBezTo>
                <a:cubicBezTo>
                  <a:pt x="481" y="36"/>
                  <a:pt x="481" y="36"/>
                  <a:pt x="481" y="36"/>
                </a:cubicBezTo>
                <a:cubicBezTo>
                  <a:pt x="482" y="35"/>
                  <a:pt x="485" y="35"/>
                  <a:pt x="486" y="36"/>
                </a:cubicBezTo>
                <a:cubicBezTo>
                  <a:pt x="487" y="36"/>
                  <a:pt x="487" y="35"/>
                  <a:pt x="487" y="36"/>
                </a:cubicBezTo>
                <a:cubicBezTo>
                  <a:pt x="488" y="37"/>
                  <a:pt x="489" y="36"/>
                  <a:pt x="491" y="37"/>
                </a:cubicBezTo>
                <a:cubicBezTo>
                  <a:pt x="491" y="36"/>
                  <a:pt x="491" y="36"/>
                  <a:pt x="491" y="36"/>
                </a:cubicBezTo>
                <a:cubicBezTo>
                  <a:pt x="492" y="36"/>
                  <a:pt x="493" y="37"/>
                  <a:pt x="493" y="36"/>
                </a:cubicBezTo>
                <a:cubicBezTo>
                  <a:pt x="496" y="36"/>
                  <a:pt x="498" y="36"/>
                  <a:pt x="500" y="37"/>
                </a:cubicBezTo>
                <a:cubicBezTo>
                  <a:pt x="501" y="36"/>
                  <a:pt x="503" y="36"/>
                  <a:pt x="505" y="36"/>
                </a:cubicBezTo>
                <a:cubicBezTo>
                  <a:pt x="506" y="36"/>
                  <a:pt x="505" y="36"/>
                  <a:pt x="505" y="36"/>
                </a:cubicBezTo>
                <a:cubicBezTo>
                  <a:pt x="506" y="36"/>
                  <a:pt x="506" y="36"/>
                  <a:pt x="506" y="35"/>
                </a:cubicBezTo>
                <a:cubicBezTo>
                  <a:pt x="507" y="36"/>
                  <a:pt x="507" y="36"/>
                  <a:pt x="507" y="36"/>
                </a:cubicBezTo>
                <a:cubicBezTo>
                  <a:pt x="507" y="36"/>
                  <a:pt x="507" y="36"/>
                  <a:pt x="508" y="36"/>
                </a:cubicBezTo>
                <a:cubicBezTo>
                  <a:pt x="508" y="36"/>
                  <a:pt x="508" y="36"/>
                  <a:pt x="508" y="37"/>
                </a:cubicBezTo>
                <a:cubicBezTo>
                  <a:pt x="509" y="36"/>
                  <a:pt x="508" y="36"/>
                  <a:pt x="509" y="36"/>
                </a:cubicBezTo>
                <a:cubicBezTo>
                  <a:pt x="509" y="35"/>
                  <a:pt x="508" y="36"/>
                  <a:pt x="508" y="36"/>
                </a:cubicBezTo>
                <a:cubicBezTo>
                  <a:pt x="509" y="35"/>
                  <a:pt x="510" y="36"/>
                  <a:pt x="510" y="36"/>
                </a:cubicBezTo>
                <a:cubicBezTo>
                  <a:pt x="511" y="37"/>
                  <a:pt x="512" y="36"/>
                  <a:pt x="513" y="36"/>
                </a:cubicBezTo>
                <a:cubicBezTo>
                  <a:pt x="513" y="36"/>
                  <a:pt x="513" y="36"/>
                  <a:pt x="514" y="36"/>
                </a:cubicBezTo>
                <a:cubicBezTo>
                  <a:pt x="514" y="36"/>
                  <a:pt x="514" y="36"/>
                  <a:pt x="515" y="36"/>
                </a:cubicBezTo>
                <a:cubicBezTo>
                  <a:pt x="515" y="36"/>
                  <a:pt x="515" y="36"/>
                  <a:pt x="516" y="36"/>
                </a:cubicBezTo>
                <a:cubicBezTo>
                  <a:pt x="516" y="36"/>
                  <a:pt x="516" y="35"/>
                  <a:pt x="516" y="35"/>
                </a:cubicBezTo>
                <a:cubicBezTo>
                  <a:pt x="517" y="35"/>
                  <a:pt x="516" y="35"/>
                  <a:pt x="516" y="36"/>
                </a:cubicBezTo>
                <a:cubicBezTo>
                  <a:pt x="518" y="35"/>
                  <a:pt x="519" y="35"/>
                  <a:pt x="520" y="36"/>
                </a:cubicBezTo>
                <a:cubicBezTo>
                  <a:pt x="521" y="36"/>
                  <a:pt x="521" y="36"/>
                  <a:pt x="521" y="35"/>
                </a:cubicBezTo>
                <a:cubicBezTo>
                  <a:pt x="522" y="35"/>
                  <a:pt x="522" y="35"/>
                  <a:pt x="523" y="36"/>
                </a:cubicBezTo>
                <a:cubicBezTo>
                  <a:pt x="524" y="35"/>
                  <a:pt x="526" y="37"/>
                  <a:pt x="527" y="35"/>
                </a:cubicBezTo>
                <a:cubicBezTo>
                  <a:pt x="528" y="36"/>
                  <a:pt x="529" y="35"/>
                  <a:pt x="530" y="35"/>
                </a:cubicBezTo>
                <a:cubicBezTo>
                  <a:pt x="531" y="36"/>
                  <a:pt x="530" y="36"/>
                  <a:pt x="530" y="37"/>
                </a:cubicBezTo>
                <a:cubicBezTo>
                  <a:pt x="531" y="37"/>
                  <a:pt x="531" y="37"/>
                  <a:pt x="531" y="37"/>
                </a:cubicBezTo>
                <a:cubicBezTo>
                  <a:pt x="531" y="36"/>
                  <a:pt x="531" y="36"/>
                  <a:pt x="531" y="35"/>
                </a:cubicBezTo>
                <a:cubicBezTo>
                  <a:pt x="533" y="36"/>
                  <a:pt x="534" y="35"/>
                  <a:pt x="536" y="35"/>
                </a:cubicBezTo>
                <a:cubicBezTo>
                  <a:pt x="536" y="35"/>
                  <a:pt x="536" y="36"/>
                  <a:pt x="536" y="36"/>
                </a:cubicBezTo>
                <a:cubicBezTo>
                  <a:pt x="538" y="37"/>
                  <a:pt x="539" y="35"/>
                  <a:pt x="540" y="35"/>
                </a:cubicBezTo>
                <a:cubicBezTo>
                  <a:pt x="540" y="35"/>
                  <a:pt x="540" y="35"/>
                  <a:pt x="540" y="36"/>
                </a:cubicBezTo>
                <a:cubicBezTo>
                  <a:pt x="541" y="36"/>
                  <a:pt x="541" y="35"/>
                  <a:pt x="541" y="35"/>
                </a:cubicBezTo>
                <a:cubicBezTo>
                  <a:pt x="542" y="36"/>
                  <a:pt x="543" y="35"/>
                  <a:pt x="544" y="34"/>
                </a:cubicBezTo>
                <a:cubicBezTo>
                  <a:pt x="545" y="35"/>
                  <a:pt x="544" y="35"/>
                  <a:pt x="544" y="36"/>
                </a:cubicBezTo>
                <a:cubicBezTo>
                  <a:pt x="545" y="36"/>
                  <a:pt x="545" y="37"/>
                  <a:pt x="545" y="38"/>
                </a:cubicBezTo>
                <a:cubicBezTo>
                  <a:pt x="546" y="39"/>
                  <a:pt x="547" y="39"/>
                  <a:pt x="548" y="39"/>
                </a:cubicBezTo>
                <a:cubicBezTo>
                  <a:pt x="548" y="38"/>
                  <a:pt x="548" y="38"/>
                  <a:pt x="549" y="37"/>
                </a:cubicBezTo>
                <a:cubicBezTo>
                  <a:pt x="549" y="37"/>
                  <a:pt x="549" y="36"/>
                  <a:pt x="548" y="36"/>
                </a:cubicBezTo>
                <a:cubicBezTo>
                  <a:pt x="549" y="36"/>
                  <a:pt x="550" y="36"/>
                  <a:pt x="551" y="36"/>
                </a:cubicBezTo>
                <a:cubicBezTo>
                  <a:pt x="550" y="37"/>
                  <a:pt x="551" y="37"/>
                  <a:pt x="551" y="38"/>
                </a:cubicBezTo>
                <a:cubicBezTo>
                  <a:pt x="553" y="39"/>
                  <a:pt x="554" y="39"/>
                  <a:pt x="556" y="39"/>
                </a:cubicBezTo>
                <a:cubicBezTo>
                  <a:pt x="556" y="38"/>
                  <a:pt x="556" y="38"/>
                  <a:pt x="556" y="38"/>
                </a:cubicBezTo>
                <a:cubicBezTo>
                  <a:pt x="556" y="38"/>
                  <a:pt x="557" y="38"/>
                  <a:pt x="557" y="38"/>
                </a:cubicBezTo>
                <a:cubicBezTo>
                  <a:pt x="558" y="39"/>
                  <a:pt x="559" y="39"/>
                  <a:pt x="560" y="39"/>
                </a:cubicBezTo>
                <a:cubicBezTo>
                  <a:pt x="560" y="38"/>
                  <a:pt x="561" y="38"/>
                  <a:pt x="561" y="38"/>
                </a:cubicBezTo>
                <a:cubicBezTo>
                  <a:pt x="562" y="40"/>
                  <a:pt x="564" y="39"/>
                  <a:pt x="566" y="39"/>
                </a:cubicBezTo>
                <a:cubicBezTo>
                  <a:pt x="566" y="39"/>
                  <a:pt x="566" y="39"/>
                  <a:pt x="566" y="38"/>
                </a:cubicBezTo>
                <a:cubicBezTo>
                  <a:pt x="567" y="38"/>
                  <a:pt x="569" y="39"/>
                  <a:pt x="570" y="38"/>
                </a:cubicBezTo>
                <a:cubicBezTo>
                  <a:pt x="570" y="39"/>
                  <a:pt x="571" y="39"/>
                  <a:pt x="572" y="40"/>
                </a:cubicBezTo>
                <a:cubicBezTo>
                  <a:pt x="572" y="39"/>
                  <a:pt x="572" y="39"/>
                  <a:pt x="572" y="39"/>
                </a:cubicBezTo>
                <a:cubicBezTo>
                  <a:pt x="574" y="39"/>
                  <a:pt x="575" y="40"/>
                  <a:pt x="576" y="38"/>
                </a:cubicBezTo>
                <a:cubicBezTo>
                  <a:pt x="578" y="39"/>
                  <a:pt x="580" y="38"/>
                  <a:pt x="582" y="39"/>
                </a:cubicBezTo>
                <a:cubicBezTo>
                  <a:pt x="582" y="39"/>
                  <a:pt x="582" y="38"/>
                  <a:pt x="583" y="38"/>
                </a:cubicBezTo>
                <a:cubicBezTo>
                  <a:pt x="584" y="39"/>
                  <a:pt x="584" y="39"/>
                  <a:pt x="585" y="38"/>
                </a:cubicBezTo>
                <a:cubicBezTo>
                  <a:pt x="586" y="38"/>
                  <a:pt x="587" y="38"/>
                  <a:pt x="588" y="38"/>
                </a:cubicBezTo>
                <a:cubicBezTo>
                  <a:pt x="588" y="38"/>
                  <a:pt x="588" y="39"/>
                  <a:pt x="588" y="40"/>
                </a:cubicBezTo>
                <a:cubicBezTo>
                  <a:pt x="589" y="40"/>
                  <a:pt x="589" y="40"/>
                  <a:pt x="590" y="40"/>
                </a:cubicBezTo>
                <a:cubicBezTo>
                  <a:pt x="589" y="40"/>
                  <a:pt x="588" y="41"/>
                  <a:pt x="588" y="43"/>
                </a:cubicBezTo>
                <a:cubicBezTo>
                  <a:pt x="585" y="44"/>
                  <a:pt x="582" y="44"/>
                  <a:pt x="579" y="44"/>
                </a:cubicBezTo>
                <a:cubicBezTo>
                  <a:pt x="579" y="45"/>
                  <a:pt x="579" y="45"/>
                  <a:pt x="578" y="45"/>
                </a:cubicBezTo>
                <a:cubicBezTo>
                  <a:pt x="578" y="45"/>
                  <a:pt x="578" y="45"/>
                  <a:pt x="577" y="45"/>
                </a:cubicBezTo>
                <a:cubicBezTo>
                  <a:pt x="577" y="45"/>
                  <a:pt x="577" y="45"/>
                  <a:pt x="577" y="45"/>
                </a:cubicBezTo>
                <a:cubicBezTo>
                  <a:pt x="576" y="45"/>
                  <a:pt x="576" y="46"/>
                  <a:pt x="575" y="45"/>
                </a:cubicBezTo>
                <a:cubicBezTo>
                  <a:pt x="574" y="45"/>
                  <a:pt x="573" y="45"/>
                  <a:pt x="573" y="45"/>
                </a:cubicBezTo>
                <a:cubicBezTo>
                  <a:pt x="571" y="44"/>
                  <a:pt x="569" y="46"/>
                  <a:pt x="567" y="46"/>
                </a:cubicBezTo>
                <a:cubicBezTo>
                  <a:pt x="567" y="46"/>
                  <a:pt x="567" y="47"/>
                  <a:pt x="567" y="47"/>
                </a:cubicBezTo>
                <a:cubicBezTo>
                  <a:pt x="568" y="47"/>
                  <a:pt x="569" y="47"/>
                  <a:pt x="569" y="47"/>
                </a:cubicBezTo>
                <a:cubicBezTo>
                  <a:pt x="570" y="48"/>
                  <a:pt x="572" y="47"/>
                  <a:pt x="573" y="48"/>
                </a:cubicBezTo>
                <a:cubicBezTo>
                  <a:pt x="574" y="48"/>
                  <a:pt x="573" y="48"/>
                  <a:pt x="574" y="47"/>
                </a:cubicBezTo>
                <a:cubicBezTo>
                  <a:pt x="574" y="48"/>
                  <a:pt x="575" y="48"/>
                  <a:pt x="575" y="47"/>
                </a:cubicBezTo>
                <a:cubicBezTo>
                  <a:pt x="576" y="48"/>
                  <a:pt x="577" y="47"/>
                  <a:pt x="578" y="47"/>
                </a:cubicBezTo>
                <a:cubicBezTo>
                  <a:pt x="577" y="49"/>
                  <a:pt x="577" y="50"/>
                  <a:pt x="577" y="52"/>
                </a:cubicBezTo>
                <a:cubicBezTo>
                  <a:pt x="577" y="52"/>
                  <a:pt x="577" y="52"/>
                  <a:pt x="578" y="53"/>
                </a:cubicBezTo>
                <a:cubicBezTo>
                  <a:pt x="577" y="53"/>
                  <a:pt x="577" y="53"/>
                  <a:pt x="577" y="54"/>
                </a:cubicBezTo>
                <a:cubicBezTo>
                  <a:pt x="578" y="55"/>
                  <a:pt x="578" y="56"/>
                  <a:pt x="578" y="57"/>
                </a:cubicBezTo>
                <a:cubicBezTo>
                  <a:pt x="580" y="58"/>
                  <a:pt x="582" y="59"/>
                  <a:pt x="584" y="60"/>
                </a:cubicBezTo>
                <a:cubicBezTo>
                  <a:pt x="586" y="58"/>
                  <a:pt x="589" y="59"/>
                  <a:pt x="591" y="58"/>
                </a:cubicBezTo>
                <a:cubicBezTo>
                  <a:pt x="591" y="58"/>
                  <a:pt x="592" y="58"/>
                  <a:pt x="592" y="59"/>
                </a:cubicBezTo>
                <a:cubicBezTo>
                  <a:pt x="593" y="58"/>
                  <a:pt x="594" y="58"/>
                  <a:pt x="595" y="58"/>
                </a:cubicBezTo>
                <a:cubicBezTo>
                  <a:pt x="595" y="58"/>
                  <a:pt x="595" y="59"/>
                  <a:pt x="595" y="59"/>
                </a:cubicBezTo>
                <a:cubicBezTo>
                  <a:pt x="592" y="60"/>
                  <a:pt x="590" y="59"/>
                  <a:pt x="587" y="60"/>
                </a:cubicBezTo>
                <a:cubicBezTo>
                  <a:pt x="586" y="59"/>
                  <a:pt x="584" y="61"/>
                  <a:pt x="583" y="62"/>
                </a:cubicBezTo>
                <a:cubicBezTo>
                  <a:pt x="583" y="62"/>
                  <a:pt x="584" y="63"/>
                  <a:pt x="585" y="63"/>
                </a:cubicBezTo>
                <a:cubicBezTo>
                  <a:pt x="589" y="63"/>
                  <a:pt x="594" y="61"/>
                  <a:pt x="598" y="62"/>
                </a:cubicBezTo>
                <a:cubicBezTo>
                  <a:pt x="598" y="62"/>
                  <a:pt x="599" y="62"/>
                  <a:pt x="599" y="62"/>
                </a:cubicBezTo>
                <a:cubicBezTo>
                  <a:pt x="599" y="63"/>
                  <a:pt x="600" y="63"/>
                  <a:pt x="601" y="63"/>
                </a:cubicBezTo>
                <a:cubicBezTo>
                  <a:pt x="601" y="63"/>
                  <a:pt x="601" y="63"/>
                  <a:pt x="601" y="64"/>
                </a:cubicBezTo>
                <a:cubicBezTo>
                  <a:pt x="601" y="63"/>
                  <a:pt x="600" y="63"/>
                  <a:pt x="600" y="64"/>
                </a:cubicBezTo>
                <a:cubicBezTo>
                  <a:pt x="598" y="63"/>
                  <a:pt x="597" y="64"/>
                  <a:pt x="596" y="65"/>
                </a:cubicBezTo>
                <a:cubicBezTo>
                  <a:pt x="594" y="63"/>
                  <a:pt x="593" y="68"/>
                  <a:pt x="591" y="66"/>
                </a:cubicBezTo>
                <a:cubicBezTo>
                  <a:pt x="590" y="67"/>
                  <a:pt x="589" y="67"/>
                  <a:pt x="588" y="68"/>
                </a:cubicBezTo>
                <a:cubicBezTo>
                  <a:pt x="587" y="67"/>
                  <a:pt x="586" y="67"/>
                  <a:pt x="585" y="67"/>
                </a:cubicBezTo>
                <a:cubicBezTo>
                  <a:pt x="585" y="67"/>
                  <a:pt x="584" y="68"/>
                  <a:pt x="584" y="69"/>
                </a:cubicBezTo>
                <a:cubicBezTo>
                  <a:pt x="583" y="68"/>
                  <a:pt x="583" y="68"/>
                  <a:pt x="583" y="68"/>
                </a:cubicBezTo>
                <a:cubicBezTo>
                  <a:pt x="582" y="68"/>
                  <a:pt x="581" y="70"/>
                  <a:pt x="579" y="68"/>
                </a:cubicBezTo>
                <a:cubicBezTo>
                  <a:pt x="579" y="68"/>
                  <a:pt x="579" y="69"/>
                  <a:pt x="579" y="69"/>
                </a:cubicBezTo>
                <a:cubicBezTo>
                  <a:pt x="578" y="69"/>
                  <a:pt x="578" y="69"/>
                  <a:pt x="578" y="69"/>
                </a:cubicBezTo>
                <a:cubicBezTo>
                  <a:pt x="575" y="70"/>
                  <a:pt x="573" y="70"/>
                  <a:pt x="570" y="70"/>
                </a:cubicBezTo>
                <a:cubicBezTo>
                  <a:pt x="570" y="70"/>
                  <a:pt x="570" y="69"/>
                  <a:pt x="570" y="69"/>
                </a:cubicBezTo>
                <a:cubicBezTo>
                  <a:pt x="570" y="69"/>
                  <a:pt x="570" y="69"/>
                  <a:pt x="569" y="69"/>
                </a:cubicBezTo>
                <a:cubicBezTo>
                  <a:pt x="569" y="69"/>
                  <a:pt x="569" y="70"/>
                  <a:pt x="569" y="70"/>
                </a:cubicBezTo>
                <a:cubicBezTo>
                  <a:pt x="568" y="70"/>
                  <a:pt x="567" y="71"/>
                  <a:pt x="566" y="70"/>
                </a:cubicBezTo>
                <a:cubicBezTo>
                  <a:pt x="566" y="70"/>
                  <a:pt x="565" y="71"/>
                  <a:pt x="565" y="71"/>
                </a:cubicBezTo>
                <a:cubicBezTo>
                  <a:pt x="565" y="71"/>
                  <a:pt x="565" y="72"/>
                  <a:pt x="565" y="73"/>
                </a:cubicBezTo>
                <a:cubicBezTo>
                  <a:pt x="563" y="73"/>
                  <a:pt x="560" y="74"/>
                  <a:pt x="560" y="76"/>
                </a:cubicBezTo>
                <a:cubicBezTo>
                  <a:pt x="561" y="77"/>
                  <a:pt x="561" y="77"/>
                  <a:pt x="562" y="77"/>
                </a:cubicBezTo>
                <a:cubicBezTo>
                  <a:pt x="560" y="77"/>
                  <a:pt x="559" y="78"/>
                  <a:pt x="557" y="78"/>
                </a:cubicBezTo>
                <a:cubicBezTo>
                  <a:pt x="552" y="81"/>
                  <a:pt x="555" y="87"/>
                  <a:pt x="558" y="91"/>
                </a:cubicBezTo>
                <a:cubicBezTo>
                  <a:pt x="557" y="92"/>
                  <a:pt x="557" y="93"/>
                  <a:pt x="558" y="95"/>
                </a:cubicBezTo>
                <a:cubicBezTo>
                  <a:pt x="557" y="97"/>
                  <a:pt x="555" y="98"/>
                  <a:pt x="553" y="99"/>
                </a:cubicBezTo>
                <a:cubicBezTo>
                  <a:pt x="553" y="100"/>
                  <a:pt x="553" y="101"/>
                  <a:pt x="553" y="102"/>
                </a:cubicBezTo>
                <a:cubicBezTo>
                  <a:pt x="556" y="106"/>
                  <a:pt x="561" y="108"/>
                  <a:pt x="564" y="112"/>
                </a:cubicBezTo>
                <a:cubicBezTo>
                  <a:pt x="565" y="112"/>
                  <a:pt x="565" y="112"/>
                  <a:pt x="565" y="112"/>
                </a:cubicBezTo>
                <a:cubicBezTo>
                  <a:pt x="566" y="114"/>
                  <a:pt x="568" y="113"/>
                  <a:pt x="569" y="114"/>
                </a:cubicBezTo>
                <a:cubicBezTo>
                  <a:pt x="570" y="115"/>
                  <a:pt x="570" y="115"/>
                  <a:pt x="571" y="116"/>
                </a:cubicBezTo>
                <a:cubicBezTo>
                  <a:pt x="573" y="118"/>
                  <a:pt x="577" y="120"/>
                  <a:pt x="579" y="122"/>
                </a:cubicBezTo>
                <a:cubicBezTo>
                  <a:pt x="582" y="124"/>
                  <a:pt x="586" y="124"/>
                  <a:pt x="589" y="125"/>
                </a:cubicBezTo>
                <a:cubicBezTo>
                  <a:pt x="590" y="125"/>
                  <a:pt x="592" y="124"/>
                  <a:pt x="593" y="125"/>
                </a:cubicBezTo>
                <a:cubicBezTo>
                  <a:pt x="594" y="125"/>
                  <a:pt x="594" y="125"/>
                  <a:pt x="594" y="125"/>
                </a:cubicBezTo>
                <a:cubicBezTo>
                  <a:pt x="595" y="127"/>
                  <a:pt x="599" y="126"/>
                  <a:pt x="601" y="127"/>
                </a:cubicBezTo>
                <a:cubicBezTo>
                  <a:pt x="604" y="128"/>
                  <a:pt x="606" y="127"/>
                  <a:pt x="609" y="130"/>
                </a:cubicBezTo>
                <a:cubicBezTo>
                  <a:pt x="609" y="130"/>
                  <a:pt x="609" y="130"/>
                  <a:pt x="609" y="130"/>
                </a:cubicBezTo>
                <a:cubicBezTo>
                  <a:pt x="610" y="131"/>
                  <a:pt x="610" y="132"/>
                  <a:pt x="611" y="131"/>
                </a:cubicBezTo>
                <a:cubicBezTo>
                  <a:pt x="614" y="133"/>
                  <a:pt x="616" y="131"/>
                  <a:pt x="619" y="134"/>
                </a:cubicBezTo>
                <a:cubicBezTo>
                  <a:pt x="620" y="134"/>
                  <a:pt x="621" y="134"/>
                  <a:pt x="623" y="135"/>
                </a:cubicBezTo>
                <a:cubicBezTo>
                  <a:pt x="622" y="137"/>
                  <a:pt x="621" y="136"/>
                  <a:pt x="619" y="136"/>
                </a:cubicBezTo>
                <a:cubicBezTo>
                  <a:pt x="618" y="136"/>
                  <a:pt x="617" y="137"/>
                  <a:pt x="616" y="137"/>
                </a:cubicBezTo>
                <a:cubicBezTo>
                  <a:pt x="616" y="137"/>
                  <a:pt x="616" y="138"/>
                  <a:pt x="616" y="138"/>
                </a:cubicBezTo>
                <a:cubicBezTo>
                  <a:pt x="615" y="138"/>
                  <a:pt x="613" y="139"/>
                  <a:pt x="611" y="139"/>
                </a:cubicBezTo>
                <a:cubicBezTo>
                  <a:pt x="610" y="140"/>
                  <a:pt x="608" y="138"/>
                  <a:pt x="607" y="139"/>
                </a:cubicBezTo>
                <a:cubicBezTo>
                  <a:pt x="606" y="139"/>
                  <a:pt x="607" y="139"/>
                  <a:pt x="606" y="138"/>
                </a:cubicBezTo>
                <a:cubicBezTo>
                  <a:pt x="606" y="139"/>
                  <a:pt x="605" y="140"/>
                  <a:pt x="604" y="139"/>
                </a:cubicBezTo>
                <a:cubicBezTo>
                  <a:pt x="604" y="139"/>
                  <a:pt x="604" y="139"/>
                  <a:pt x="603" y="139"/>
                </a:cubicBezTo>
                <a:cubicBezTo>
                  <a:pt x="603" y="139"/>
                  <a:pt x="603" y="139"/>
                  <a:pt x="603" y="139"/>
                </a:cubicBezTo>
                <a:cubicBezTo>
                  <a:pt x="601" y="139"/>
                  <a:pt x="600" y="139"/>
                  <a:pt x="599" y="140"/>
                </a:cubicBezTo>
                <a:cubicBezTo>
                  <a:pt x="598" y="138"/>
                  <a:pt x="597" y="139"/>
                  <a:pt x="596" y="139"/>
                </a:cubicBezTo>
                <a:cubicBezTo>
                  <a:pt x="593" y="138"/>
                  <a:pt x="590" y="138"/>
                  <a:pt x="587" y="139"/>
                </a:cubicBezTo>
                <a:cubicBezTo>
                  <a:pt x="586" y="138"/>
                  <a:pt x="586" y="138"/>
                  <a:pt x="586" y="138"/>
                </a:cubicBezTo>
                <a:cubicBezTo>
                  <a:pt x="584" y="138"/>
                  <a:pt x="582" y="139"/>
                  <a:pt x="580" y="138"/>
                </a:cubicBezTo>
                <a:cubicBezTo>
                  <a:pt x="579" y="138"/>
                  <a:pt x="579" y="139"/>
                  <a:pt x="578" y="139"/>
                </a:cubicBezTo>
                <a:cubicBezTo>
                  <a:pt x="578" y="138"/>
                  <a:pt x="578" y="138"/>
                  <a:pt x="577" y="138"/>
                </a:cubicBezTo>
                <a:cubicBezTo>
                  <a:pt x="577" y="139"/>
                  <a:pt x="575" y="138"/>
                  <a:pt x="574" y="139"/>
                </a:cubicBezTo>
                <a:cubicBezTo>
                  <a:pt x="573" y="139"/>
                  <a:pt x="573" y="139"/>
                  <a:pt x="573" y="138"/>
                </a:cubicBezTo>
                <a:cubicBezTo>
                  <a:pt x="572" y="140"/>
                  <a:pt x="575" y="141"/>
                  <a:pt x="574" y="143"/>
                </a:cubicBezTo>
                <a:cubicBezTo>
                  <a:pt x="575" y="143"/>
                  <a:pt x="575" y="143"/>
                  <a:pt x="576" y="143"/>
                </a:cubicBezTo>
                <a:cubicBezTo>
                  <a:pt x="577" y="145"/>
                  <a:pt x="580" y="145"/>
                  <a:pt x="582" y="146"/>
                </a:cubicBezTo>
                <a:cubicBezTo>
                  <a:pt x="584" y="145"/>
                  <a:pt x="587" y="147"/>
                  <a:pt x="589" y="147"/>
                </a:cubicBezTo>
                <a:cubicBezTo>
                  <a:pt x="592" y="148"/>
                  <a:pt x="594" y="149"/>
                  <a:pt x="596" y="149"/>
                </a:cubicBezTo>
                <a:cubicBezTo>
                  <a:pt x="597" y="150"/>
                  <a:pt x="597" y="150"/>
                  <a:pt x="598" y="150"/>
                </a:cubicBezTo>
                <a:cubicBezTo>
                  <a:pt x="598" y="150"/>
                  <a:pt x="598" y="150"/>
                  <a:pt x="597" y="150"/>
                </a:cubicBezTo>
                <a:cubicBezTo>
                  <a:pt x="598" y="150"/>
                  <a:pt x="598" y="150"/>
                  <a:pt x="599" y="150"/>
                </a:cubicBezTo>
                <a:cubicBezTo>
                  <a:pt x="598" y="150"/>
                  <a:pt x="598" y="150"/>
                  <a:pt x="598" y="151"/>
                </a:cubicBezTo>
                <a:cubicBezTo>
                  <a:pt x="599" y="153"/>
                  <a:pt x="600" y="152"/>
                  <a:pt x="602" y="151"/>
                </a:cubicBezTo>
                <a:cubicBezTo>
                  <a:pt x="603" y="151"/>
                  <a:pt x="604" y="153"/>
                  <a:pt x="606" y="152"/>
                </a:cubicBezTo>
                <a:cubicBezTo>
                  <a:pt x="606" y="153"/>
                  <a:pt x="606" y="153"/>
                  <a:pt x="607" y="153"/>
                </a:cubicBezTo>
                <a:cubicBezTo>
                  <a:pt x="606" y="154"/>
                  <a:pt x="606" y="153"/>
                  <a:pt x="605" y="154"/>
                </a:cubicBezTo>
                <a:cubicBezTo>
                  <a:pt x="605" y="155"/>
                  <a:pt x="605" y="155"/>
                  <a:pt x="606" y="155"/>
                </a:cubicBezTo>
                <a:cubicBezTo>
                  <a:pt x="605" y="156"/>
                  <a:pt x="605" y="157"/>
                  <a:pt x="605" y="157"/>
                </a:cubicBezTo>
                <a:cubicBezTo>
                  <a:pt x="605" y="158"/>
                  <a:pt x="604" y="157"/>
                  <a:pt x="603" y="159"/>
                </a:cubicBezTo>
                <a:cubicBezTo>
                  <a:pt x="603" y="159"/>
                  <a:pt x="602" y="158"/>
                  <a:pt x="601" y="159"/>
                </a:cubicBezTo>
                <a:cubicBezTo>
                  <a:pt x="599" y="158"/>
                  <a:pt x="597" y="159"/>
                  <a:pt x="595" y="159"/>
                </a:cubicBezTo>
                <a:cubicBezTo>
                  <a:pt x="595" y="159"/>
                  <a:pt x="596" y="159"/>
                  <a:pt x="596" y="160"/>
                </a:cubicBezTo>
                <a:cubicBezTo>
                  <a:pt x="596" y="160"/>
                  <a:pt x="597" y="159"/>
                  <a:pt x="598" y="160"/>
                </a:cubicBezTo>
                <a:cubicBezTo>
                  <a:pt x="598" y="160"/>
                  <a:pt x="598" y="160"/>
                  <a:pt x="598" y="160"/>
                </a:cubicBezTo>
                <a:cubicBezTo>
                  <a:pt x="595" y="161"/>
                  <a:pt x="592" y="159"/>
                  <a:pt x="589" y="161"/>
                </a:cubicBezTo>
                <a:cubicBezTo>
                  <a:pt x="588" y="160"/>
                  <a:pt x="589" y="160"/>
                  <a:pt x="589" y="160"/>
                </a:cubicBezTo>
                <a:cubicBezTo>
                  <a:pt x="588" y="159"/>
                  <a:pt x="588" y="160"/>
                  <a:pt x="588" y="161"/>
                </a:cubicBezTo>
                <a:cubicBezTo>
                  <a:pt x="587" y="160"/>
                  <a:pt x="586" y="160"/>
                  <a:pt x="586" y="161"/>
                </a:cubicBezTo>
                <a:cubicBezTo>
                  <a:pt x="585" y="161"/>
                  <a:pt x="586" y="160"/>
                  <a:pt x="586" y="160"/>
                </a:cubicBezTo>
                <a:cubicBezTo>
                  <a:pt x="585" y="160"/>
                  <a:pt x="584" y="162"/>
                  <a:pt x="583" y="161"/>
                </a:cubicBezTo>
                <a:cubicBezTo>
                  <a:pt x="582" y="161"/>
                  <a:pt x="582" y="161"/>
                  <a:pt x="581" y="161"/>
                </a:cubicBezTo>
                <a:cubicBezTo>
                  <a:pt x="581" y="160"/>
                  <a:pt x="580" y="161"/>
                  <a:pt x="579" y="161"/>
                </a:cubicBezTo>
                <a:cubicBezTo>
                  <a:pt x="578" y="161"/>
                  <a:pt x="577" y="160"/>
                  <a:pt x="576" y="160"/>
                </a:cubicBezTo>
                <a:cubicBezTo>
                  <a:pt x="576" y="160"/>
                  <a:pt x="575" y="161"/>
                  <a:pt x="575" y="161"/>
                </a:cubicBezTo>
                <a:cubicBezTo>
                  <a:pt x="574" y="161"/>
                  <a:pt x="573" y="161"/>
                  <a:pt x="572" y="161"/>
                </a:cubicBezTo>
                <a:cubicBezTo>
                  <a:pt x="571" y="161"/>
                  <a:pt x="570" y="161"/>
                  <a:pt x="569" y="161"/>
                </a:cubicBezTo>
                <a:cubicBezTo>
                  <a:pt x="568" y="161"/>
                  <a:pt x="568" y="160"/>
                  <a:pt x="567" y="161"/>
                </a:cubicBezTo>
                <a:cubicBezTo>
                  <a:pt x="563" y="160"/>
                  <a:pt x="559" y="161"/>
                  <a:pt x="554" y="162"/>
                </a:cubicBezTo>
                <a:cubicBezTo>
                  <a:pt x="555" y="162"/>
                  <a:pt x="556" y="162"/>
                  <a:pt x="556" y="163"/>
                </a:cubicBezTo>
                <a:cubicBezTo>
                  <a:pt x="557" y="164"/>
                  <a:pt x="558" y="163"/>
                  <a:pt x="559" y="163"/>
                </a:cubicBezTo>
                <a:cubicBezTo>
                  <a:pt x="559" y="163"/>
                  <a:pt x="558" y="164"/>
                  <a:pt x="559" y="164"/>
                </a:cubicBezTo>
                <a:cubicBezTo>
                  <a:pt x="561" y="165"/>
                  <a:pt x="560" y="163"/>
                  <a:pt x="561" y="163"/>
                </a:cubicBezTo>
                <a:cubicBezTo>
                  <a:pt x="562" y="163"/>
                  <a:pt x="562" y="163"/>
                  <a:pt x="562" y="164"/>
                </a:cubicBezTo>
                <a:cubicBezTo>
                  <a:pt x="562" y="164"/>
                  <a:pt x="563" y="163"/>
                  <a:pt x="564" y="163"/>
                </a:cubicBezTo>
                <a:cubicBezTo>
                  <a:pt x="564" y="163"/>
                  <a:pt x="564" y="164"/>
                  <a:pt x="565" y="163"/>
                </a:cubicBezTo>
                <a:cubicBezTo>
                  <a:pt x="566" y="165"/>
                  <a:pt x="567" y="164"/>
                  <a:pt x="568" y="165"/>
                </a:cubicBezTo>
                <a:cubicBezTo>
                  <a:pt x="568" y="165"/>
                  <a:pt x="568" y="164"/>
                  <a:pt x="568" y="164"/>
                </a:cubicBezTo>
                <a:cubicBezTo>
                  <a:pt x="569" y="163"/>
                  <a:pt x="570" y="163"/>
                  <a:pt x="571" y="163"/>
                </a:cubicBezTo>
                <a:cubicBezTo>
                  <a:pt x="571" y="164"/>
                  <a:pt x="570" y="164"/>
                  <a:pt x="570" y="165"/>
                </a:cubicBezTo>
                <a:cubicBezTo>
                  <a:pt x="571" y="166"/>
                  <a:pt x="571" y="164"/>
                  <a:pt x="572" y="165"/>
                </a:cubicBezTo>
                <a:cubicBezTo>
                  <a:pt x="572" y="165"/>
                  <a:pt x="572" y="165"/>
                  <a:pt x="572" y="166"/>
                </a:cubicBezTo>
                <a:cubicBezTo>
                  <a:pt x="573" y="165"/>
                  <a:pt x="573" y="165"/>
                  <a:pt x="572" y="165"/>
                </a:cubicBezTo>
                <a:cubicBezTo>
                  <a:pt x="573" y="165"/>
                  <a:pt x="574" y="164"/>
                  <a:pt x="575" y="164"/>
                </a:cubicBezTo>
                <a:cubicBezTo>
                  <a:pt x="575" y="164"/>
                  <a:pt x="575" y="165"/>
                  <a:pt x="575" y="165"/>
                </a:cubicBezTo>
                <a:cubicBezTo>
                  <a:pt x="577" y="164"/>
                  <a:pt x="578" y="165"/>
                  <a:pt x="579" y="165"/>
                </a:cubicBezTo>
                <a:cubicBezTo>
                  <a:pt x="580" y="164"/>
                  <a:pt x="579" y="165"/>
                  <a:pt x="578" y="164"/>
                </a:cubicBezTo>
                <a:cubicBezTo>
                  <a:pt x="579" y="164"/>
                  <a:pt x="579" y="164"/>
                  <a:pt x="579" y="164"/>
                </a:cubicBezTo>
                <a:cubicBezTo>
                  <a:pt x="580" y="164"/>
                  <a:pt x="580" y="164"/>
                  <a:pt x="580" y="165"/>
                </a:cubicBezTo>
                <a:cubicBezTo>
                  <a:pt x="581" y="165"/>
                  <a:pt x="583" y="166"/>
                  <a:pt x="584" y="165"/>
                </a:cubicBezTo>
                <a:cubicBezTo>
                  <a:pt x="585" y="166"/>
                  <a:pt x="586" y="166"/>
                  <a:pt x="586" y="165"/>
                </a:cubicBezTo>
                <a:cubicBezTo>
                  <a:pt x="587" y="166"/>
                  <a:pt x="589" y="165"/>
                  <a:pt x="590" y="166"/>
                </a:cubicBezTo>
                <a:cubicBezTo>
                  <a:pt x="591" y="166"/>
                  <a:pt x="590" y="165"/>
                  <a:pt x="590" y="165"/>
                </a:cubicBezTo>
                <a:cubicBezTo>
                  <a:pt x="591" y="166"/>
                  <a:pt x="593" y="165"/>
                  <a:pt x="594" y="166"/>
                </a:cubicBezTo>
                <a:cubicBezTo>
                  <a:pt x="594" y="166"/>
                  <a:pt x="596" y="167"/>
                  <a:pt x="597" y="166"/>
                </a:cubicBezTo>
                <a:cubicBezTo>
                  <a:pt x="598" y="166"/>
                  <a:pt x="597" y="166"/>
                  <a:pt x="598" y="165"/>
                </a:cubicBezTo>
                <a:cubicBezTo>
                  <a:pt x="599" y="165"/>
                  <a:pt x="601" y="166"/>
                  <a:pt x="603" y="165"/>
                </a:cubicBezTo>
                <a:cubicBezTo>
                  <a:pt x="605" y="168"/>
                  <a:pt x="607" y="166"/>
                  <a:pt x="608" y="167"/>
                </a:cubicBezTo>
                <a:cubicBezTo>
                  <a:pt x="609" y="167"/>
                  <a:pt x="609" y="167"/>
                  <a:pt x="609" y="166"/>
                </a:cubicBezTo>
                <a:cubicBezTo>
                  <a:pt x="610" y="167"/>
                  <a:pt x="611" y="167"/>
                  <a:pt x="612" y="166"/>
                </a:cubicBezTo>
                <a:cubicBezTo>
                  <a:pt x="613" y="167"/>
                  <a:pt x="613" y="167"/>
                  <a:pt x="614" y="166"/>
                </a:cubicBezTo>
                <a:cubicBezTo>
                  <a:pt x="615" y="167"/>
                  <a:pt x="615" y="167"/>
                  <a:pt x="615" y="167"/>
                </a:cubicBezTo>
                <a:cubicBezTo>
                  <a:pt x="619" y="166"/>
                  <a:pt x="622" y="166"/>
                  <a:pt x="626" y="168"/>
                </a:cubicBezTo>
                <a:cubicBezTo>
                  <a:pt x="624" y="168"/>
                  <a:pt x="621" y="167"/>
                  <a:pt x="619" y="168"/>
                </a:cubicBezTo>
                <a:cubicBezTo>
                  <a:pt x="619" y="168"/>
                  <a:pt x="619" y="168"/>
                  <a:pt x="618" y="168"/>
                </a:cubicBezTo>
                <a:cubicBezTo>
                  <a:pt x="618" y="168"/>
                  <a:pt x="618" y="168"/>
                  <a:pt x="618" y="168"/>
                </a:cubicBezTo>
                <a:cubicBezTo>
                  <a:pt x="617" y="167"/>
                  <a:pt x="616" y="169"/>
                  <a:pt x="614" y="167"/>
                </a:cubicBezTo>
                <a:cubicBezTo>
                  <a:pt x="614" y="168"/>
                  <a:pt x="614" y="168"/>
                  <a:pt x="614" y="168"/>
                </a:cubicBezTo>
                <a:cubicBezTo>
                  <a:pt x="612" y="167"/>
                  <a:pt x="609" y="168"/>
                  <a:pt x="607" y="168"/>
                </a:cubicBezTo>
                <a:cubicBezTo>
                  <a:pt x="607" y="168"/>
                  <a:pt x="607" y="168"/>
                  <a:pt x="606" y="168"/>
                </a:cubicBezTo>
                <a:cubicBezTo>
                  <a:pt x="606" y="168"/>
                  <a:pt x="606" y="168"/>
                  <a:pt x="606" y="167"/>
                </a:cubicBezTo>
                <a:cubicBezTo>
                  <a:pt x="603" y="168"/>
                  <a:pt x="600" y="169"/>
                  <a:pt x="597" y="168"/>
                </a:cubicBezTo>
                <a:cubicBezTo>
                  <a:pt x="596" y="169"/>
                  <a:pt x="594" y="169"/>
                  <a:pt x="593" y="168"/>
                </a:cubicBezTo>
                <a:cubicBezTo>
                  <a:pt x="592" y="168"/>
                  <a:pt x="591" y="169"/>
                  <a:pt x="590" y="168"/>
                </a:cubicBezTo>
                <a:cubicBezTo>
                  <a:pt x="589" y="169"/>
                  <a:pt x="588" y="169"/>
                  <a:pt x="587" y="168"/>
                </a:cubicBezTo>
                <a:cubicBezTo>
                  <a:pt x="587" y="168"/>
                  <a:pt x="587" y="168"/>
                  <a:pt x="587" y="168"/>
                </a:cubicBezTo>
                <a:cubicBezTo>
                  <a:pt x="582" y="168"/>
                  <a:pt x="577" y="169"/>
                  <a:pt x="573" y="168"/>
                </a:cubicBezTo>
                <a:cubicBezTo>
                  <a:pt x="572" y="169"/>
                  <a:pt x="571" y="169"/>
                  <a:pt x="570" y="169"/>
                </a:cubicBezTo>
                <a:cubicBezTo>
                  <a:pt x="568" y="168"/>
                  <a:pt x="567" y="169"/>
                  <a:pt x="565" y="169"/>
                </a:cubicBezTo>
                <a:cubicBezTo>
                  <a:pt x="563" y="168"/>
                  <a:pt x="560" y="168"/>
                  <a:pt x="558" y="169"/>
                </a:cubicBezTo>
                <a:cubicBezTo>
                  <a:pt x="558" y="169"/>
                  <a:pt x="558" y="169"/>
                  <a:pt x="557" y="168"/>
                </a:cubicBezTo>
                <a:cubicBezTo>
                  <a:pt x="557" y="168"/>
                  <a:pt x="557" y="168"/>
                  <a:pt x="556" y="169"/>
                </a:cubicBezTo>
                <a:cubicBezTo>
                  <a:pt x="555" y="168"/>
                  <a:pt x="552" y="169"/>
                  <a:pt x="551" y="169"/>
                </a:cubicBezTo>
                <a:cubicBezTo>
                  <a:pt x="550" y="169"/>
                  <a:pt x="548" y="168"/>
                  <a:pt x="547" y="168"/>
                </a:cubicBezTo>
                <a:cubicBezTo>
                  <a:pt x="546" y="168"/>
                  <a:pt x="546" y="168"/>
                  <a:pt x="545" y="168"/>
                </a:cubicBezTo>
                <a:cubicBezTo>
                  <a:pt x="545" y="168"/>
                  <a:pt x="545" y="168"/>
                  <a:pt x="544" y="168"/>
                </a:cubicBezTo>
                <a:cubicBezTo>
                  <a:pt x="540" y="169"/>
                  <a:pt x="535" y="169"/>
                  <a:pt x="531" y="168"/>
                </a:cubicBezTo>
                <a:cubicBezTo>
                  <a:pt x="530" y="168"/>
                  <a:pt x="529" y="169"/>
                  <a:pt x="528" y="168"/>
                </a:cubicBezTo>
                <a:cubicBezTo>
                  <a:pt x="527" y="167"/>
                  <a:pt x="528" y="168"/>
                  <a:pt x="527" y="168"/>
                </a:cubicBezTo>
                <a:cubicBezTo>
                  <a:pt x="522" y="168"/>
                  <a:pt x="516" y="169"/>
                  <a:pt x="510" y="168"/>
                </a:cubicBezTo>
                <a:cubicBezTo>
                  <a:pt x="510" y="169"/>
                  <a:pt x="508" y="169"/>
                  <a:pt x="508" y="168"/>
                </a:cubicBezTo>
                <a:cubicBezTo>
                  <a:pt x="507" y="169"/>
                  <a:pt x="506" y="169"/>
                  <a:pt x="504" y="168"/>
                </a:cubicBezTo>
                <a:cubicBezTo>
                  <a:pt x="503" y="168"/>
                  <a:pt x="502" y="169"/>
                  <a:pt x="502" y="168"/>
                </a:cubicBezTo>
                <a:cubicBezTo>
                  <a:pt x="501" y="168"/>
                  <a:pt x="501" y="169"/>
                  <a:pt x="501" y="169"/>
                </a:cubicBezTo>
                <a:cubicBezTo>
                  <a:pt x="496" y="168"/>
                  <a:pt x="492" y="170"/>
                  <a:pt x="488" y="169"/>
                </a:cubicBezTo>
                <a:cubicBezTo>
                  <a:pt x="488" y="168"/>
                  <a:pt x="487" y="169"/>
                  <a:pt x="487" y="169"/>
                </a:cubicBezTo>
                <a:cubicBezTo>
                  <a:pt x="482" y="168"/>
                  <a:pt x="478" y="170"/>
                  <a:pt x="473" y="169"/>
                </a:cubicBezTo>
                <a:cubicBezTo>
                  <a:pt x="470" y="170"/>
                  <a:pt x="467" y="169"/>
                  <a:pt x="464" y="169"/>
                </a:cubicBezTo>
                <a:cubicBezTo>
                  <a:pt x="463" y="169"/>
                  <a:pt x="463" y="169"/>
                  <a:pt x="463" y="169"/>
                </a:cubicBezTo>
                <a:cubicBezTo>
                  <a:pt x="460" y="169"/>
                  <a:pt x="457" y="169"/>
                  <a:pt x="454" y="169"/>
                </a:cubicBezTo>
                <a:cubicBezTo>
                  <a:pt x="453" y="169"/>
                  <a:pt x="451" y="168"/>
                  <a:pt x="450" y="169"/>
                </a:cubicBezTo>
                <a:cubicBezTo>
                  <a:pt x="447" y="169"/>
                  <a:pt x="445" y="168"/>
                  <a:pt x="443" y="169"/>
                </a:cubicBezTo>
                <a:cubicBezTo>
                  <a:pt x="441" y="168"/>
                  <a:pt x="439" y="170"/>
                  <a:pt x="437" y="169"/>
                </a:cubicBezTo>
                <a:cubicBezTo>
                  <a:pt x="436" y="170"/>
                  <a:pt x="433" y="168"/>
                  <a:pt x="431" y="169"/>
                </a:cubicBezTo>
                <a:cubicBezTo>
                  <a:pt x="431" y="168"/>
                  <a:pt x="430" y="168"/>
                  <a:pt x="430" y="168"/>
                </a:cubicBezTo>
                <a:cubicBezTo>
                  <a:pt x="429" y="168"/>
                  <a:pt x="430" y="169"/>
                  <a:pt x="429" y="169"/>
                </a:cubicBezTo>
                <a:cubicBezTo>
                  <a:pt x="429" y="169"/>
                  <a:pt x="428" y="169"/>
                  <a:pt x="427" y="168"/>
                </a:cubicBezTo>
                <a:cubicBezTo>
                  <a:pt x="426" y="168"/>
                  <a:pt x="425" y="170"/>
                  <a:pt x="423" y="168"/>
                </a:cubicBezTo>
                <a:cubicBezTo>
                  <a:pt x="419" y="169"/>
                  <a:pt x="415" y="169"/>
                  <a:pt x="411" y="168"/>
                </a:cubicBezTo>
                <a:cubicBezTo>
                  <a:pt x="410" y="169"/>
                  <a:pt x="410" y="169"/>
                  <a:pt x="409" y="168"/>
                </a:cubicBezTo>
                <a:cubicBezTo>
                  <a:pt x="408" y="169"/>
                  <a:pt x="406" y="169"/>
                  <a:pt x="405" y="168"/>
                </a:cubicBezTo>
                <a:cubicBezTo>
                  <a:pt x="404" y="168"/>
                  <a:pt x="405" y="168"/>
                  <a:pt x="404" y="169"/>
                </a:cubicBezTo>
                <a:cubicBezTo>
                  <a:pt x="402" y="168"/>
                  <a:pt x="399" y="170"/>
                  <a:pt x="396" y="168"/>
                </a:cubicBezTo>
                <a:cubicBezTo>
                  <a:pt x="396" y="168"/>
                  <a:pt x="396" y="168"/>
                  <a:pt x="395" y="168"/>
                </a:cubicBezTo>
                <a:cubicBezTo>
                  <a:pt x="395" y="168"/>
                  <a:pt x="395" y="168"/>
                  <a:pt x="395" y="168"/>
                </a:cubicBezTo>
                <a:cubicBezTo>
                  <a:pt x="394" y="168"/>
                  <a:pt x="393" y="169"/>
                  <a:pt x="392" y="168"/>
                </a:cubicBezTo>
                <a:cubicBezTo>
                  <a:pt x="391" y="169"/>
                  <a:pt x="389" y="169"/>
                  <a:pt x="388" y="168"/>
                </a:cubicBezTo>
                <a:cubicBezTo>
                  <a:pt x="388" y="168"/>
                  <a:pt x="389" y="168"/>
                  <a:pt x="389" y="168"/>
                </a:cubicBezTo>
                <a:cubicBezTo>
                  <a:pt x="388" y="167"/>
                  <a:pt x="386" y="167"/>
                  <a:pt x="386" y="168"/>
                </a:cubicBezTo>
                <a:cubicBezTo>
                  <a:pt x="384" y="167"/>
                  <a:pt x="383" y="168"/>
                  <a:pt x="382" y="168"/>
                </a:cubicBezTo>
                <a:cubicBezTo>
                  <a:pt x="382" y="168"/>
                  <a:pt x="382" y="168"/>
                  <a:pt x="382" y="169"/>
                </a:cubicBezTo>
                <a:cubicBezTo>
                  <a:pt x="381" y="169"/>
                  <a:pt x="381" y="168"/>
                  <a:pt x="381" y="168"/>
                </a:cubicBezTo>
                <a:cubicBezTo>
                  <a:pt x="381" y="168"/>
                  <a:pt x="381" y="168"/>
                  <a:pt x="381" y="168"/>
                </a:cubicBezTo>
                <a:cubicBezTo>
                  <a:pt x="381" y="167"/>
                  <a:pt x="380" y="167"/>
                  <a:pt x="379" y="167"/>
                </a:cubicBezTo>
                <a:cubicBezTo>
                  <a:pt x="379" y="167"/>
                  <a:pt x="378" y="168"/>
                  <a:pt x="378" y="168"/>
                </a:cubicBezTo>
                <a:cubicBezTo>
                  <a:pt x="378" y="168"/>
                  <a:pt x="377" y="167"/>
                  <a:pt x="376" y="167"/>
                </a:cubicBezTo>
                <a:cubicBezTo>
                  <a:pt x="374" y="167"/>
                  <a:pt x="373" y="168"/>
                  <a:pt x="371" y="167"/>
                </a:cubicBezTo>
                <a:cubicBezTo>
                  <a:pt x="371" y="168"/>
                  <a:pt x="370" y="168"/>
                  <a:pt x="370" y="168"/>
                </a:cubicBezTo>
                <a:cubicBezTo>
                  <a:pt x="369" y="167"/>
                  <a:pt x="369" y="168"/>
                  <a:pt x="369" y="167"/>
                </a:cubicBezTo>
                <a:cubicBezTo>
                  <a:pt x="368" y="168"/>
                  <a:pt x="367" y="168"/>
                  <a:pt x="366" y="167"/>
                </a:cubicBezTo>
                <a:cubicBezTo>
                  <a:pt x="366" y="168"/>
                  <a:pt x="365" y="168"/>
                  <a:pt x="364" y="167"/>
                </a:cubicBezTo>
                <a:cubicBezTo>
                  <a:pt x="363" y="167"/>
                  <a:pt x="364" y="168"/>
                  <a:pt x="363" y="168"/>
                </a:cubicBezTo>
                <a:cubicBezTo>
                  <a:pt x="362" y="167"/>
                  <a:pt x="360" y="168"/>
                  <a:pt x="359" y="166"/>
                </a:cubicBezTo>
                <a:cubicBezTo>
                  <a:pt x="358" y="167"/>
                  <a:pt x="359" y="167"/>
                  <a:pt x="359" y="168"/>
                </a:cubicBezTo>
                <a:cubicBezTo>
                  <a:pt x="358" y="167"/>
                  <a:pt x="357" y="168"/>
                  <a:pt x="357" y="167"/>
                </a:cubicBezTo>
                <a:cubicBezTo>
                  <a:pt x="356" y="167"/>
                  <a:pt x="356" y="168"/>
                  <a:pt x="356" y="168"/>
                </a:cubicBezTo>
                <a:cubicBezTo>
                  <a:pt x="355" y="168"/>
                  <a:pt x="354" y="167"/>
                  <a:pt x="353" y="168"/>
                </a:cubicBezTo>
                <a:cubicBezTo>
                  <a:pt x="352" y="167"/>
                  <a:pt x="351" y="169"/>
                  <a:pt x="349" y="167"/>
                </a:cubicBezTo>
                <a:cubicBezTo>
                  <a:pt x="348" y="168"/>
                  <a:pt x="347" y="168"/>
                  <a:pt x="346" y="168"/>
                </a:cubicBezTo>
                <a:cubicBezTo>
                  <a:pt x="344" y="167"/>
                  <a:pt x="341" y="169"/>
                  <a:pt x="340" y="168"/>
                </a:cubicBezTo>
                <a:cubicBezTo>
                  <a:pt x="339" y="168"/>
                  <a:pt x="338" y="167"/>
                  <a:pt x="338" y="168"/>
                </a:cubicBezTo>
                <a:cubicBezTo>
                  <a:pt x="336" y="167"/>
                  <a:pt x="334" y="168"/>
                  <a:pt x="332" y="168"/>
                </a:cubicBezTo>
                <a:cubicBezTo>
                  <a:pt x="331" y="168"/>
                  <a:pt x="330" y="169"/>
                  <a:pt x="328" y="168"/>
                </a:cubicBezTo>
                <a:cubicBezTo>
                  <a:pt x="327" y="168"/>
                  <a:pt x="325" y="168"/>
                  <a:pt x="323" y="168"/>
                </a:cubicBezTo>
                <a:cubicBezTo>
                  <a:pt x="323" y="168"/>
                  <a:pt x="323" y="168"/>
                  <a:pt x="323" y="168"/>
                </a:cubicBezTo>
                <a:cubicBezTo>
                  <a:pt x="322" y="167"/>
                  <a:pt x="321" y="169"/>
                  <a:pt x="321" y="168"/>
                </a:cubicBezTo>
                <a:cubicBezTo>
                  <a:pt x="318" y="168"/>
                  <a:pt x="316" y="169"/>
                  <a:pt x="313" y="168"/>
                </a:cubicBezTo>
                <a:cubicBezTo>
                  <a:pt x="311" y="168"/>
                  <a:pt x="310" y="169"/>
                  <a:pt x="308" y="167"/>
                </a:cubicBezTo>
                <a:cubicBezTo>
                  <a:pt x="307" y="169"/>
                  <a:pt x="306" y="168"/>
                  <a:pt x="305" y="169"/>
                </a:cubicBezTo>
                <a:cubicBezTo>
                  <a:pt x="306" y="169"/>
                  <a:pt x="307" y="169"/>
                  <a:pt x="307" y="169"/>
                </a:cubicBezTo>
                <a:cubicBezTo>
                  <a:pt x="309" y="172"/>
                  <a:pt x="313" y="171"/>
                  <a:pt x="315" y="172"/>
                </a:cubicBezTo>
                <a:close/>
                <a:moveTo>
                  <a:pt x="527" y="58"/>
                </a:moveTo>
                <a:cubicBezTo>
                  <a:pt x="527" y="57"/>
                  <a:pt x="527" y="58"/>
                  <a:pt x="527" y="58"/>
                </a:cubicBezTo>
                <a:close/>
                <a:moveTo>
                  <a:pt x="391" y="168"/>
                </a:moveTo>
                <a:cubicBezTo>
                  <a:pt x="391" y="167"/>
                  <a:pt x="392" y="168"/>
                  <a:pt x="391" y="168"/>
                </a:cubicBezTo>
                <a:close/>
                <a:moveTo>
                  <a:pt x="494" y="43"/>
                </a:moveTo>
                <a:cubicBezTo>
                  <a:pt x="494" y="43"/>
                  <a:pt x="494" y="43"/>
                  <a:pt x="494" y="43"/>
                </a:cubicBezTo>
                <a:close/>
                <a:moveTo>
                  <a:pt x="454" y="25"/>
                </a:moveTo>
                <a:cubicBezTo>
                  <a:pt x="454" y="26"/>
                  <a:pt x="454" y="26"/>
                  <a:pt x="454" y="26"/>
                </a:cubicBezTo>
                <a:cubicBezTo>
                  <a:pt x="454" y="26"/>
                  <a:pt x="455" y="26"/>
                  <a:pt x="454" y="25"/>
                </a:cubicBezTo>
                <a:close/>
                <a:moveTo>
                  <a:pt x="421" y="33"/>
                </a:moveTo>
                <a:cubicBezTo>
                  <a:pt x="421" y="33"/>
                  <a:pt x="421" y="33"/>
                  <a:pt x="421" y="34"/>
                </a:cubicBezTo>
                <a:cubicBezTo>
                  <a:pt x="421" y="34"/>
                  <a:pt x="421" y="34"/>
                  <a:pt x="421" y="34"/>
                </a:cubicBezTo>
                <a:cubicBezTo>
                  <a:pt x="421" y="34"/>
                  <a:pt x="421" y="34"/>
                  <a:pt x="422" y="34"/>
                </a:cubicBezTo>
                <a:cubicBezTo>
                  <a:pt x="421" y="33"/>
                  <a:pt x="421" y="33"/>
                  <a:pt x="421" y="33"/>
                </a:cubicBezTo>
                <a:close/>
                <a:moveTo>
                  <a:pt x="423" y="30"/>
                </a:moveTo>
                <a:cubicBezTo>
                  <a:pt x="423" y="30"/>
                  <a:pt x="423" y="30"/>
                  <a:pt x="423" y="30"/>
                </a:cubicBezTo>
                <a:close/>
                <a:moveTo>
                  <a:pt x="428" y="21"/>
                </a:moveTo>
                <a:cubicBezTo>
                  <a:pt x="427" y="21"/>
                  <a:pt x="429" y="22"/>
                  <a:pt x="428" y="21"/>
                </a:cubicBezTo>
                <a:close/>
                <a:moveTo>
                  <a:pt x="304" y="168"/>
                </a:moveTo>
                <a:cubicBezTo>
                  <a:pt x="304" y="168"/>
                  <a:pt x="304" y="168"/>
                  <a:pt x="304" y="169"/>
                </a:cubicBezTo>
                <a:cubicBezTo>
                  <a:pt x="305" y="169"/>
                  <a:pt x="305" y="168"/>
                  <a:pt x="304" y="168"/>
                </a:cubicBezTo>
                <a:close/>
                <a:moveTo>
                  <a:pt x="293" y="169"/>
                </a:moveTo>
                <a:cubicBezTo>
                  <a:pt x="293" y="169"/>
                  <a:pt x="292" y="169"/>
                  <a:pt x="292" y="169"/>
                </a:cubicBezTo>
                <a:cubicBezTo>
                  <a:pt x="292" y="170"/>
                  <a:pt x="293" y="170"/>
                  <a:pt x="294" y="170"/>
                </a:cubicBezTo>
                <a:cubicBezTo>
                  <a:pt x="294" y="169"/>
                  <a:pt x="293" y="169"/>
                  <a:pt x="293" y="169"/>
                </a:cubicBezTo>
                <a:close/>
                <a:moveTo>
                  <a:pt x="406" y="31"/>
                </a:moveTo>
                <a:cubicBezTo>
                  <a:pt x="405" y="31"/>
                  <a:pt x="405" y="31"/>
                  <a:pt x="405" y="31"/>
                </a:cubicBezTo>
                <a:cubicBezTo>
                  <a:pt x="405" y="32"/>
                  <a:pt x="404" y="32"/>
                  <a:pt x="404" y="33"/>
                </a:cubicBezTo>
                <a:cubicBezTo>
                  <a:pt x="405" y="33"/>
                  <a:pt x="405" y="32"/>
                  <a:pt x="406" y="31"/>
                </a:cubicBezTo>
                <a:close/>
                <a:moveTo>
                  <a:pt x="289" y="170"/>
                </a:moveTo>
                <a:cubicBezTo>
                  <a:pt x="290" y="170"/>
                  <a:pt x="290" y="170"/>
                  <a:pt x="291" y="170"/>
                </a:cubicBezTo>
                <a:cubicBezTo>
                  <a:pt x="290" y="170"/>
                  <a:pt x="290" y="169"/>
                  <a:pt x="289" y="170"/>
                </a:cubicBezTo>
                <a:close/>
                <a:moveTo>
                  <a:pt x="406" y="29"/>
                </a:moveTo>
                <a:cubicBezTo>
                  <a:pt x="406" y="29"/>
                  <a:pt x="406" y="29"/>
                  <a:pt x="406" y="29"/>
                </a:cubicBezTo>
                <a:close/>
                <a:moveTo>
                  <a:pt x="403" y="30"/>
                </a:moveTo>
                <a:cubicBezTo>
                  <a:pt x="403" y="30"/>
                  <a:pt x="404" y="30"/>
                  <a:pt x="404" y="29"/>
                </a:cubicBezTo>
                <a:cubicBezTo>
                  <a:pt x="403" y="29"/>
                  <a:pt x="402" y="29"/>
                  <a:pt x="402" y="29"/>
                </a:cubicBezTo>
                <a:cubicBezTo>
                  <a:pt x="402" y="30"/>
                  <a:pt x="401" y="31"/>
                  <a:pt x="401" y="32"/>
                </a:cubicBezTo>
                <a:cubicBezTo>
                  <a:pt x="402" y="32"/>
                  <a:pt x="402" y="32"/>
                  <a:pt x="403" y="32"/>
                </a:cubicBezTo>
                <a:cubicBezTo>
                  <a:pt x="402" y="31"/>
                  <a:pt x="403" y="31"/>
                  <a:pt x="403" y="30"/>
                </a:cubicBezTo>
                <a:close/>
                <a:moveTo>
                  <a:pt x="405" y="27"/>
                </a:moveTo>
                <a:cubicBezTo>
                  <a:pt x="404" y="26"/>
                  <a:pt x="405" y="27"/>
                  <a:pt x="405" y="27"/>
                </a:cubicBezTo>
                <a:close/>
                <a:moveTo>
                  <a:pt x="401" y="29"/>
                </a:moveTo>
                <a:cubicBezTo>
                  <a:pt x="400" y="29"/>
                  <a:pt x="400" y="29"/>
                  <a:pt x="400" y="29"/>
                </a:cubicBezTo>
                <a:cubicBezTo>
                  <a:pt x="400" y="29"/>
                  <a:pt x="399" y="30"/>
                  <a:pt x="399" y="30"/>
                </a:cubicBezTo>
                <a:cubicBezTo>
                  <a:pt x="399" y="29"/>
                  <a:pt x="399" y="29"/>
                  <a:pt x="399" y="29"/>
                </a:cubicBezTo>
                <a:cubicBezTo>
                  <a:pt x="398" y="28"/>
                  <a:pt x="397" y="30"/>
                  <a:pt x="396" y="30"/>
                </a:cubicBezTo>
                <a:cubicBezTo>
                  <a:pt x="397" y="31"/>
                  <a:pt x="399" y="30"/>
                  <a:pt x="400" y="32"/>
                </a:cubicBezTo>
                <a:cubicBezTo>
                  <a:pt x="401" y="31"/>
                  <a:pt x="401" y="30"/>
                  <a:pt x="401" y="29"/>
                </a:cubicBezTo>
                <a:close/>
                <a:moveTo>
                  <a:pt x="402" y="21"/>
                </a:moveTo>
                <a:cubicBezTo>
                  <a:pt x="402" y="21"/>
                  <a:pt x="402" y="21"/>
                  <a:pt x="402" y="21"/>
                </a:cubicBezTo>
                <a:cubicBezTo>
                  <a:pt x="402" y="21"/>
                  <a:pt x="402" y="22"/>
                  <a:pt x="402" y="22"/>
                </a:cubicBezTo>
                <a:cubicBezTo>
                  <a:pt x="402" y="21"/>
                  <a:pt x="402" y="21"/>
                  <a:pt x="402" y="21"/>
                </a:cubicBezTo>
                <a:cubicBezTo>
                  <a:pt x="402" y="21"/>
                  <a:pt x="402" y="21"/>
                  <a:pt x="402" y="21"/>
                </a:cubicBezTo>
                <a:close/>
                <a:moveTo>
                  <a:pt x="396" y="29"/>
                </a:moveTo>
                <a:cubicBezTo>
                  <a:pt x="395" y="29"/>
                  <a:pt x="396" y="29"/>
                  <a:pt x="396" y="29"/>
                </a:cubicBezTo>
                <a:close/>
                <a:moveTo>
                  <a:pt x="393" y="29"/>
                </a:moveTo>
                <a:cubicBezTo>
                  <a:pt x="393" y="29"/>
                  <a:pt x="394" y="30"/>
                  <a:pt x="394" y="30"/>
                </a:cubicBezTo>
                <a:cubicBezTo>
                  <a:pt x="394" y="30"/>
                  <a:pt x="395" y="30"/>
                  <a:pt x="395" y="30"/>
                </a:cubicBezTo>
                <a:cubicBezTo>
                  <a:pt x="394" y="29"/>
                  <a:pt x="394" y="28"/>
                  <a:pt x="393" y="29"/>
                </a:cubicBezTo>
                <a:close/>
                <a:moveTo>
                  <a:pt x="391" y="30"/>
                </a:moveTo>
                <a:cubicBezTo>
                  <a:pt x="390" y="29"/>
                  <a:pt x="390" y="30"/>
                  <a:pt x="391" y="30"/>
                </a:cubicBezTo>
                <a:cubicBezTo>
                  <a:pt x="390" y="30"/>
                  <a:pt x="391" y="30"/>
                  <a:pt x="391" y="30"/>
                </a:cubicBezTo>
                <a:cubicBezTo>
                  <a:pt x="391" y="30"/>
                  <a:pt x="392" y="29"/>
                  <a:pt x="392" y="30"/>
                </a:cubicBezTo>
                <a:cubicBezTo>
                  <a:pt x="392" y="28"/>
                  <a:pt x="391" y="28"/>
                  <a:pt x="390" y="29"/>
                </a:cubicBezTo>
                <a:cubicBezTo>
                  <a:pt x="390" y="29"/>
                  <a:pt x="391" y="29"/>
                  <a:pt x="391" y="30"/>
                </a:cubicBezTo>
                <a:close/>
                <a:moveTo>
                  <a:pt x="389" y="29"/>
                </a:moveTo>
                <a:cubicBezTo>
                  <a:pt x="389" y="29"/>
                  <a:pt x="389" y="29"/>
                  <a:pt x="389" y="29"/>
                </a:cubicBezTo>
                <a:cubicBezTo>
                  <a:pt x="389" y="28"/>
                  <a:pt x="389" y="28"/>
                  <a:pt x="388" y="27"/>
                </a:cubicBezTo>
                <a:cubicBezTo>
                  <a:pt x="388" y="28"/>
                  <a:pt x="388" y="28"/>
                  <a:pt x="388" y="29"/>
                </a:cubicBezTo>
                <a:cubicBezTo>
                  <a:pt x="388" y="29"/>
                  <a:pt x="388" y="28"/>
                  <a:pt x="387" y="28"/>
                </a:cubicBezTo>
                <a:cubicBezTo>
                  <a:pt x="386" y="29"/>
                  <a:pt x="384" y="27"/>
                  <a:pt x="382" y="28"/>
                </a:cubicBezTo>
                <a:cubicBezTo>
                  <a:pt x="382" y="29"/>
                  <a:pt x="381" y="29"/>
                  <a:pt x="381" y="30"/>
                </a:cubicBezTo>
                <a:cubicBezTo>
                  <a:pt x="380" y="29"/>
                  <a:pt x="379" y="29"/>
                  <a:pt x="379" y="29"/>
                </a:cubicBezTo>
                <a:cubicBezTo>
                  <a:pt x="380" y="28"/>
                  <a:pt x="381" y="28"/>
                  <a:pt x="382" y="28"/>
                </a:cubicBezTo>
                <a:cubicBezTo>
                  <a:pt x="382" y="27"/>
                  <a:pt x="382" y="27"/>
                  <a:pt x="381" y="27"/>
                </a:cubicBezTo>
                <a:cubicBezTo>
                  <a:pt x="381" y="27"/>
                  <a:pt x="380" y="27"/>
                  <a:pt x="379" y="27"/>
                </a:cubicBezTo>
                <a:cubicBezTo>
                  <a:pt x="379" y="27"/>
                  <a:pt x="378" y="28"/>
                  <a:pt x="378" y="28"/>
                </a:cubicBezTo>
                <a:cubicBezTo>
                  <a:pt x="378" y="28"/>
                  <a:pt x="378" y="27"/>
                  <a:pt x="377" y="27"/>
                </a:cubicBezTo>
                <a:cubicBezTo>
                  <a:pt x="377" y="27"/>
                  <a:pt x="376" y="28"/>
                  <a:pt x="376" y="28"/>
                </a:cubicBezTo>
                <a:cubicBezTo>
                  <a:pt x="374" y="27"/>
                  <a:pt x="372" y="26"/>
                  <a:pt x="371" y="27"/>
                </a:cubicBezTo>
                <a:cubicBezTo>
                  <a:pt x="371" y="27"/>
                  <a:pt x="371" y="27"/>
                  <a:pt x="371" y="28"/>
                </a:cubicBezTo>
                <a:cubicBezTo>
                  <a:pt x="371" y="28"/>
                  <a:pt x="370" y="29"/>
                  <a:pt x="370" y="28"/>
                </a:cubicBezTo>
                <a:cubicBezTo>
                  <a:pt x="370" y="28"/>
                  <a:pt x="370" y="28"/>
                  <a:pt x="371" y="28"/>
                </a:cubicBezTo>
                <a:cubicBezTo>
                  <a:pt x="370" y="27"/>
                  <a:pt x="369" y="27"/>
                  <a:pt x="369" y="26"/>
                </a:cubicBezTo>
                <a:cubicBezTo>
                  <a:pt x="368" y="27"/>
                  <a:pt x="367" y="27"/>
                  <a:pt x="366" y="26"/>
                </a:cubicBezTo>
                <a:cubicBezTo>
                  <a:pt x="364" y="26"/>
                  <a:pt x="361" y="27"/>
                  <a:pt x="359" y="25"/>
                </a:cubicBezTo>
                <a:cubicBezTo>
                  <a:pt x="359" y="25"/>
                  <a:pt x="359" y="26"/>
                  <a:pt x="358" y="26"/>
                </a:cubicBezTo>
                <a:cubicBezTo>
                  <a:pt x="357" y="25"/>
                  <a:pt x="356" y="26"/>
                  <a:pt x="355" y="26"/>
                </a:cubicBezTo>
                <a:cubicBezTo>
                  <a:pt x="353" y="25"/>
                  <a:pt x="352" y="26"/>
                  <a:pt x="350" y="25"/>
                </a:cubicBezTo>
                <a:cubicBezTo>
                  <a:pt x="350" y="26"/>
                  <a:pt x="350" y="26"/>
                  <a:pt x="351" y="27"/>
                </a:cubicBezTo>
                <a:cubicBezTo>
                  <a:pt x="351" y="27"/>
                  <a:pt x="351" y="26"/>
                  <a:pt x="352" y="26"/>
                </a:cubicBezTo>
                <a:cubicBezTo>
                  <a:pt x="352" y="27"/>
                  <a:pt x="352" y="27"/>
                  <a:pt x="353" y="28"/>
                </a:cubicBezTo>
                <a:cubicBezTo>
                  <a:pt x="353" y="27"/>
                  <a:pt x="353" y="27"/>
                  <a:pt x="354" y="28"/>
                </a:cubicBezTo>
                <a:cubicBezTo>
                  <a:pt x="354" y="28"/>
                  <a:pt x="354" y="28"/>
                  <a:pt x="354" y="29"/>
                </a:cubicBezTo>
                <a:cubicBezTo>
                  <a:pt x="356" y="29"/>
                  <a:pt x="357" y="29"/>
                  <a:pt x="358" y="29"/>
                </a:cubicBezTo>
                <a:cubicBezTo>
                  <a:pt x="360" y="30"/>
                  <a:pt x="361" y="30"/>
                  <a:pt x="362" y="29"/>
                </a:cubicBezTo>
                <a:cubicBezTo>
                  <a:pt x="362" y="29"/>
                  <a:pt x="361" y="29"/>
                  <a:pt x="361" y="28"/>
                </a:cubicBezTo>
                <a:cubicBezTo>
                  <a:pt x="363" y="30"/>
                  <a:pt x="363" y="26"/>
                  <a:pt x="365" y="28"/>
                </a:cubicBezTo>
                <a:cubicBezTo>
                  <a:pt x="365" y="28"/>
                  <a:pt x="365" y="29"/>
                  <a:pt x="365" y="29"/>
                </a:cubicBezTo>
                <a:cubicBezTo>
                  <a:pt x="365" y="30"/>
                  <a:pt x="366" y="30"/>
                  <a:pt x="367" y="31"/>
                </a:cubicBezTo>
                <a:cubicBezTo>
                  <a:pt x="368" y="29"/>
                  <a:pt x="370" y="30"/>
                  <a:pt x="372" y="31"/>
                </a:cubicBezTo>
                <a:cubicBezTo>
                  <a:pt x="372" y="31"/>
                  <a:pt x="372" y="31"/>
                  <a:pt x="372" y="30"/>
                </a:cubicBezTo>
                <a:cubicBezTo>
                  <a:pt x="373" y="30"/>
                  <a:pt x="374" y="31"/>
                  <a:pt x="374" y="31"/>
                </a:cubicBezTo>
                <a:cubicBezTo>
                  <a:pt x="374" y="31"/>
                  <a:pt x="374" y="31"/>
                  <a:pt x="374" y="30"/>
                </a:cubicBezTo>
                <a:cubicBezTo>
                  <a:pt x="375" y="30"/>
                  <a:pt x="376" y="30"/>
                  <a:pt x="377" y="30"/>
                </a:cubicBezTo>
                <a:cubicBezTo>
                  <a:pt x="377" y="30"/>
                  <a:pt x="376" y="30"/>
                  <a:pt x="376" y="29"/>
                </a:cubicBezTo>
                <a:cubicBezTo>
                  <a:pt x="377" y="29"/>
                  <a:pt x="378" y="29"/>
                  <a:pt x="379" y="29"/>
                </a:cubicBezTo>
                <a:cubicBezTo>
                  <a:pt x="379" y="30"/>
                  <a:pt x="379" y="30"/>
                  <a:pt x="379" y="30"/>
                </a:cubicBezTo>
                <a:cubicBezTo>
                  <a:pt x="381" y="31"/>
                  <a:pt x="383" y="31"/>
                  <a:pt x="385" y="31"/>
                </a:cubicBezTo>
                <a:cubicBezTo>
                  <a:pt x="386" y="31"/>
                  <a:pt x="387" y="31"/>
                  <a:pt x="387" y="30"/>
                </a:cubicBezTo>
                <a:cubicBezTo>
                  <a:pt x="388" y="31"/>
                  <a:pt x="390" y="30"/>
                  <a:pt x="389" y="29"/>
                </a:cubicBezTo>
                <a:close/>
                <a:moveTo>
                  <a:pt x="387" y="24"/>
                </a:moveTo>
                <a:cubicBezTo>
                  <a:pt x="386" y="23"/>
                  <a:pt x="385" y="23"/>
                  <a:pt x="384" y="24"/>
                </a:cubicBezTo>
                <a:cubicBezTo>
                  <a:pt x="384" y="23"/>
                  <a:pt x="383" y="23"/>
                  <a:pt x="383" y="23"/>
                </a:cubicBezTo>
                <a:cubicBezTo>
                  <a:pt x="383" y="23"/>
                  <a:pt x="383" y="23"/>
                  <a:pt x="383" y="23"/>
                </a:cubicBezTo>
                <a:cubicBezTo>
                  <a:pt x="382" y="23"/>
                  <a:pt x="382" y="23"/>
                  <a:pt x="381" y="24"/>
                </a:cubicBezTo>
                <a:cubicBezTo>
                  <a:pt x="381" y="25"/>
                  <a:pt x="382" y="25"/>
                  <a:pt x="383" y="25"/>
                </a:cubicBezTo>
                <a:cubicBezTo>
                  <a:pt x="383" y="25"/>
                  <a:pt x="383" y="24"/>
                  <a:pt x="383" y="24"/>
                </a:cubicBezTo>
                <a:cubicBezTo>
                  <a:pt x="384" y="25"/>
                  <a:pt x="383" y="25"/>
                  <a:pt x="384" y="25"/>
                </a:cubicBezTo>
                <a:cubicBezTo>
                  <a:pt x="385" y="24"/>
                  <a:pt x="386" y="26"/>
                  <a:pt x="387" y="25"/>
                </a:cubicBezTo>
                <a:cubicBezTo>
                  <a:pt x="386" y="24"/>
                  <a:pt x="387" y="24"/>
                  <a:pt x="387" y="24"/>
                </a:cubicBezTo>
                <a:close/>
                <a:moveTo>
                  <a:pt x="382" y="28"/>
                </a:moveTo>
                <a:cubicBezTo>
                  <a:pt x="382" y="28"/>
                  <a:pt x="382" y="28"/>
                  <a:pt x="382" y="28"/>
                </a:cubicBezTo>
                <a:close/>
                <a:moveTo>
                  <a:pt x="378" y="30"/>
                </a:moveTo>
                <a:cubicBezTo>
                  <a:pt x="379" y="31"/>
                  <a:pt x="378" y="29"/>
                  <a:pt x="378" y="30"/>
                </a:cubicBezTo>
                <a:close/>
                <a:moveTo>
                  <a:pt x="380" y="22"/>
                </a:moveTo>
                <a:cubicBezTo>
                  <a:pt x="379" y="23"/>
                  <a:pt x="379" y="23"/>
                  <a:pt x="379" y="23"/>
                </a:cubicBezTo>
                <a:cubicBezTo>
                  <a:pt x="378" y="23"/>
                  <a:pt x="379" y="23"/>
                  <a:pt x="378" y="22"/>
                </a:cubicBezTo>
                <a:cubicBezTo>
                  <a:pt x="378" y="23"/>
                  <a:pt x="378" y="23"/>
                  <a:pt x="378" y="23"/>
                </a:cubicBezTo>
                <a:cubicBezTo>
                  <a:pt x="377" y="22"/>
                  <a:pt x="376" y="24"/>
                  <a:pt x="375" y="23"/>
                </a:cubicBezTo>
                <a:cubicBezTo>
                  <a:pt x="374" y="22"/>
                  <a:pt x="372" y="22"/>
                  <a:pt x="370" y="23"/>
                </a:cubicBezTo>
                <a:cubicBezTo>
                  <a:pt x="369" y="22"/>
                  <a:pt x="369" y="22"/>
                  <a:pt x="369" y="21"/>
                </a:cubicBezTo>
                <a:cubicBezTo>
                  <a:pt x="368" y="23"/>
                  <a:pt x="366" y="22"/>
                  <a:pt x="365" y="22"/>
                </a:cubicBezTo>
                <a:cubicBezTo>
                  <a:pt x="364" y="21"/>
                  <a:pt x="364" y="22"/>
                  <a:pt x="363" y="21"/>
                </a:cubicBezTo>
                <a:cubicBezTo>
                  <a:pt x="362" y="22"/>
                  <a:pt x="363" y="22"/>
                  <a:pt x="363" y="22"/>
                </a:cubicBezTo>
                <a:cubicBezTo>
                  <a:pt x="361" y="22"/>
                  <a:pt x="359" y="21"/>
                  <a:pt x="357" y="20"/>
                </a:cubicBezTo>
                <a:cubicBezTo>
                  <a:pt x="356" y="21"/>
                  <a:pt x="356" y="21"/>
                  <a:pt x="356" y="21"/>
                </a:cubicBezTo>
                <a:cubicBezTo>
                  <a:pt x="354" y="21"/>
                  <a:pt x="353" y="22"/>
                  <a:pt x="351" y="21"/>
                </a:cubicBezTo>
                <a:cubicBezTo>
                  <a:pt x="350" y="21"/>
                  <a:pt x="351" y="21"/>
                  <a:pt x="350" y="21"/>
                </a:cubicBezTo>
                <a:cubicBezTo>
                  <a:pt x="349" y="20"/>
                  <a:pt x="347" y="22"/>
                  <a:pt x="346" y="20"/>
                </a:cubicBezTo>
                <a:cubicBezTo>
                  <a:pt x="345" y="21"/>
                  <a:pt x="344" y="21"/>
                  <a:pt x="343" y="22"/>
                </a:cubicBezTo>
                <a:cubicBezTo>
                  <a:pt x="343" y="22"/>
                  <a:pt x="344" y="22"/>
                  <a:pt x="344" y="23"/>
                </a:cubicBezTo>
                <a:cubicBezTo>
                  <a:pt x="345" y="22"/>
                  <a:pt x="345" y="22"/>
                  <a:pt x="346" y="22"/>
                </a:cubicBezTo>
                <a:cubicBezTo>
                  <a:pt x="346" y="23"/>
                  <a:pt x="346" y="21"/>
                  <a:pt x="347" y="22"/>
                </a:cubicBezTo>
                <a:cubicBezTo>
                  <a:pt x="347" y="22"/>
                  <a:pt x="347" y="22"/>
                  <a:pt x="348" y="23"/>
                </a:cubicBezTo>
                <a:cubicBezTo>
                  <a:pt x="348" y="22"/>
                  <a:pt x="349" y="22"/>
                  <a:pt x="350" y="22"/>
                </a:cubicBezTo>
                <a:cubicBezTo>
                  <a:pt x="350" y="23"/>
                  <a:pt x="350" y="23"/>
                  <a:pt x="350" y="23"/>
                </a:cubicBezTo>
                <a:cubicBezTo>
                  <a:pt x="351" y="23"/>
                  <a:pt x="351" y="23"/>
                  <a:pt x="351" y="23"/>
                </a:cubicBezTo>
                <a:cubicBezTo>
                  <a:pt x="353" y="23"/>
                  <a:pt x="355" y="23"/>
                  <a:pt x="357" y="23"/>
                </a:cubicBezTo>
                <a:cubicBezTo>
                  <a:pt x="356" y="24"/>
                  <a:pt x="358" y="24"/>
                  <a:pt x="358" y="24"/>
                </a:cubicBezTo>
                <a:cubicBezTo>
                  <a:pt x="359" y="24"/>
                  <a:pt x="358" y="23"/>
                  <a:pt x="359" y="23"/>
                </a:cubicBezTo>
                <a:cubicBezTo>
                  <a:pt x="359" y="23"/>
                  <a:pt x="359" y="23"/>
                  <a:pt x="360" y="24"/>
                </a:cubicBezTo>
                <a:cubicBezTo>
                  <a:pt x="360" y="24"/>
                  <a:pt x="361" y="23"/>
                  <a:pt x="361" y="24"/>
                </a:cubicBezTo>
                <a:cubicBezTo>
                  <a:pt x="362" y="23"/>
                  <a:pt x="362" y="23"/>
                  <a:pt x="362" y="23"/>
                </a:cubicBezTo>
                <a:cubicBezTo>
                  <a:pt x="363" y="23"/>
                  <a:pt x="363" y="23"/>
                  <a:pt x="364" y="23"/>
                </a:cubicBezTo>
                <a:cubicBezTo>
                  <a:pt x="364" y="23"/>
                  <a:pt x="364" y="23"/>
                  <a:pt x="364" y="24"/>
                </a:cubicBezTo>
                <a:cubicBezTo>
                  <a:pt x="365" y="23"/>
                  <a:pt x="366" y="23"/>
                  <a:pt x="366" y="24"/>
                </a:cubicBezTo>
                <a:cubicBezTo>
                  <a:pt x="367" y="23"/>
                  <a:pt x="368" y="24"/>
                  <a:pt x="369" y="23"/>
                </a:cubicBezTo>
                <a:cubicBezTo>
                  <a:pt x="369" y="24"/>
                  <a:pt x="369" y="24"/>
                  <a:pt x="369" y="24"/>
                </a:cubicBezTo>
                <a:cubicBezTo>
                  <a:pt x="370" y="24"/>
                  <a:pt x="372" y="24"/>
                  <a:pt x="373" y="25"/>
                </a:cubicBezTo>
                <a:cubicBezTo>
                  <a:pt x="374" y="24"/>
                  <a:pt x="375" y="24"/>
                  <a:pt x="375" y="24"/>
                </a:cubicBezTo>
                <a:cubicBezTo>
                  <a:pt x="376" y="25"/>
                  <a:pt x="378" y="24"/>
                  <a:pt x="379" y="25"/>
                </a:cubicBezTo>
                <a:cubicBezTo>
                  <a:pt x="380" y="24"/>
                  <a:pt x="381" y="23"/>
                  <a:pt x="380" y="22"/>
                </a:cubicBezTo>
                <a:close/>
                <a:moveTo>
                  <a:pt x="350" y="26"/>
                </a:moveTo>
                <a:cubicBezTo>
                  <a:pt x="350" y="26"/>
                  <a:pt x="351" y="27"/>
                  <a:pt x="350" y="26"/>
                </a:cubicBezTo>
                <a:close/>
                <a:moveTo>
                  <a:pt x="350" y="25"/>
                </a:moveTo>
                <a:cubicBezTo>
                  <a:pt x="350" y="25"/>
                  <a:pt x="349" y="25"/>
                  <a:pt x="349" y="25"/>
                </a:cubicBezTo>
                <a:cubicBezTo>
                  <a:pt x="349" y="25"/>
                  <a:pt x="349" y="25"/>
                  <a:pt x="349" y="26"/>
                </a:cubicBezTo>
                <a:cubicBezTo>
                  <a:pt x="348" y="24"/>
                  <a:pt x="347" y="26"/>
                  <a:pt x="347" y="25"/>
                </a:cubicBezTo>
                <a:cubicBezTo>
                  <a:pt x="346" y="26"/>
                  <a:pt x="348" y="26"/>
                  <a:pt x="349" y="26"/>
                </a:cubicBezTo>
                <a:cubicBezTo>
                  <a:pt x="349" y="26"/>
                  <a:pt x="349" y="27"/>
                  <a:pt x="349" y="27"/>
                </a:cubicBezTo>
                <a:cubicBezTo>
                  <a:pt x="349" y="27"/>
                  <a:pt x="350" y="27"/>
                  <a:pt x="350" y="27"/>
                </a:cubicBezTo>
                <a:cubicBezTo>
                  <a:pt x="349" y="26"/>
                  <a:pt x="350" y="26"/>
                  <a:pt x="350" y="25"/>
                </a:cubicBezTo>
                <a:close/>
                <a:moveTo>
                  <a:pt x="343" y="25"/>
                </a:moveTo>
                <a:cubicBezTo>
                  <a:pt x="343" y="25"/>
                  <a:pt x="343" y="25"/>
                  <a:pt x="343" y="26"/>
                </a:cubicBezTo>
                <a:cubicBezTo>
                  <a:pt x="343" y="25"/>
                  <a:pt x="344" y="25"/>
                  <a:pt x="344" y="25"/>
                </a:cubicBezTo>
                <a:cubicBezTo>
                  <a:pt x="344" y="25"/>
                  <a:pt x="344" y="25"/>
                  <a:pt x="343" y="25"/>
                </a:cubicBezTo>
                <a:close/>
                <a:moveTo>
                  <a:pt x="342" y="25"/>
                </a:moveTo>
                <a:cubicBezTo>
                  <a:pt x="342" y="25"/>
                  <a:pt x="342" y="25"/>
                  <a:pt x="342" y="25"/>
                </a:cubicBezTo>
                <a:cubicBezTo>
                  <a:pt x="342" y="25"/>
                  <a:pt x="342" y="24"/>
                  <a:pt x="342" y="25"/>
                </a:cubicBezTo>
                <a:close/>
                <a:moveTo>
                  <a:pt x="349" y="15"/>
                </a:moveTo>
                <a:cubicBezTo>
                  <a:pt x="349" y="15"/>
                  <a:pt x="349" y="15"/>
                  <a:pt x="349" y="15"/>
                </a:cubicBezTo>
                <a:close/>
                <a:moveTo>
                  <a:pt x="325" y="19"/>
                </a:moveTo>
                <a:cubicBezTo>
                  <a:pt x="326" y="18"/>
                  <a:pt x="325" y="19"/>
                  <a:pt x="325" y="19"/>
                </a:cubicBezTo>
                <a:cubicBezTo>
                  <a:pt x="325" y="19"/>
                  <a:pt x="325" y="19"/>
                  <a:pt x="325" y="20"/>
                </a:cubicBezTo>
                <a:cubicBezTo>
                  <a:pt x="324" y="19"/>
                  <a:pt x="322" y="20"/>
                  <a:pt x="322" y="21"/>
                </a:cubicBezTo>
                <a:cubicBezTo>
                  <a:pt x="324" y="21"/>
                  <a:pt x="325" y="20"/>
                  <a:pt x="327" y="21"/>
                </a:cubicBezTo>
                <a:cubicBezTo>
                  <a:pt x="326" y="21"/>
                  <a:pt x="327" y="22"/>
                  <a:pt x="327" y="22"/>
                </a:cubicBezTo>
                <a:cubicBezTo>
                  <a:pt x="328" y="23"/>
                  <a:pt x="329" y="21"/>
                  <a:pt x="330" y="20"/>
                </a:cubicBezTo>
                <a:cubicBezTo>
                  <a:pt x="330" y="21"/>
                  <a:pt x="331" y="22"/>
                  <a:pt x="331" y="21"/>
                </a:cubicBezTo>
                <a:cubicBezTo>
                  <a:pt x="331" y="21"/>
                  <a:pt x="331" y="20"/>
                  <a:pt x="331" y="20"/>
                </a:cubicBezTo>
                <a:cubicBezTo>
                  <a:pt x="331" y="21"/>
                  <a:pt x="332" y="20"/>
                  <a:pt x="332" y="20"/>
                </a:cubicBezTo>
                <a:cubicBezTo>
                  <a:pt x="333" y="21"/>
                  <a:pt x="332" y="21"/>
                  <a:pt x="333" y="22"/>
                </a:cubicBezTo>
                <a:cubicBezTo>
                  <a:pt x="334" y="21"/>
                  <a:pt x="334" y="21"/>
                  <a:pt x="335" y="20"/>
                </a:cubicBezTo>
                <a:cubicBezTo>
                  <a:pt x="335" y="21"/>
                  <a:pt x="337" y="21"/>
                  <a:pt x="337" y="22"/>
                </a:cubicBezTo>
                <a:cubicBezTo>
                  <a:pt x="336" y="22"/>
                  <a:pt x="335" y="23"/>
                  <a:pt x="336" y="23"/>
                </a:cubicBezTo>
                <a:cubicBezTo>
                  <a:pt x="336" y="22"/>
                  <a:pt x="337" y="22"/>
                  <a:pt x="338" y="22"/>
                </a:cubicBezTo>
                <a:cubicBezTo>
                  <a:pt x="338" y="22"/>
                  <a:pt x="337" y="21"/>
                  <a:pt x="338" y="21"/>
                </a:cubicBezTo>
                <a:cubicBezTo>
                  <a:pt x="338" y="21"/>
                  <a:pt x="338" y="22"/>
                  <a:pt x="339" y="22"/>
                </a:cubicBezTo>
                <a:cubicBezTo>
                  <a:pt x="339" y="22"/>
                  <a:pt x="339" y="22"/>
                  <a:pt x="340" y="21"/>
                </a:cubicBezTo>
                <a:cubicBezTo>
                  <a:pt x="340" y="21"/>
                  <a:pt x="340" y="22"/>
                  <a:pt x="341" y="22"/>
                </a:cubicBezTo>
                <a:cubicBezTo>
                  <a:pt x="341" y="21"/>
                  <a:pt x="342" y="21"/>
                  <a:pt x="341" y="21"/>
                </a:cubicBezTo>
                <a:cubicBezTo>
                  <a:pt x="341" y="20"/>
                  <a:pt x="340" y="20"/>
                  <a:pt x="340" y="20"/>
                </a:cubicBezTo>
                <a:cubicBezTo>
                  <a:pt x="338" y="20"/>
                  <a:pt x="337" y="20"/>
                  <a:pt x="336" y="19"/>
                </a:cubicBezTo>
                <a:cubicBezTo>
                  <a:pt x="335" y="19"/>
                  <a:pt x="336" y="20"/>
                  <a:pt x="335" y="20"/>
                </a:cubicBezTo>
                <a:cubicBezTo>
                  <a:pt x="334" y="19"/>
                  <a:pt x="332" y="20"/>
                  <a:pt x="331" y="19"/>
                </a:cubicBezTo>
                <a:cubicBezTo>
                  <a:pt x="330" y="19"/>
                  <a:pt x="328" y="19"/>
                  <a:pt x="328" y="20"/>
                </a:cubicBezTo>
                <a:cubicBezTo>
                  <a:pt x="328" y="18"/>
                  <a:pt x="326" y="20"/>
                  <a:pt x="325" y="19"/>
                </a:cubicBezTo>
                <a:close/>
                <a:moveTo>
                  <a:pt x="335" y="12"/>
                </a:moveTo>
                <a:cubicBezTo>
                  <a:pt x="335" y="13"/>
                  <a:pt x="335" y="13"/>
                  <a:pt x="335" y="13"/>
                </a:cubicBezTo>
                <a:cubicBezTo>
                  <a:pt x="336" y="13"/>
                  <a:pt x="336" y="14"/>
                  <a:pt x="336" y="14"/>
                </a:cubicBezTo>
                <a:cubicBezTo>
                  <a:pt x="337" y="14"/>
                  <a:pt x="338" y="14"/>
                  <a:pt x="338" y="14"/>
                </a:cubicBezTo>
                <a:cubicBezTo>
                  <a:pt x="337" y="13"/>
                  <a:pt x="336" y="13"/>
                  <a:pt x="335" y="12"/>
                </a:cubicBezTo>
                <a:close/>
                <a:moveTo>
                  <a:pt x="268" y="97"/>
                </a:moveTo>
                <a:cubicBezTo>
                  <a:pt x="268" y="97"/>
                  <a:pt x="268" y="97"/>
                  <a:pt x="268" y="97"/>
                </a:cubicBezTo>
                <a:close/>
                <a:moveTo>
                  <a:pt x="332" y="13"/>
                </a:moveTo>
                <a:cubicBezTo>
                  <a:pt x="332" y="14"/>
                  <a:pt x="333" y="14"/>
                  <a:pt x="334" y="13"/>
                </a:cubicBezTo>
                <a:cubicBezTo>
                  <a:pt x="334" y="12"/>
                  <a:pt x="332" y="12"/>
                  <a:pt x="332" y="13"/>
                </a:cubicBezTo>
                <a:close/>
                <a:moveTo>
                  <a:pt x="333" y="14"/>
                </a:moveTo>
                <a:cubicBezTo>
                  <a:pt x="333" y="14"/>
                  <a:pt x="333" y="14"/>
                  <a:pt x="333" y="14"/>
                </a:cubicBezTo>
                <a:close/>
                <a:moveTo>
                  <a:pt x="330" y="13"/>
                </a:moveTo>
                <a:cubicBezTo>
                  <a:pt x="331" y="13"/>
                  <a:pt x="330" y="13"/>
                  <a:pt x="331" y="14"/>
                </a:cubicBezTo>
                <a:cubicBezTo>
                  <a:pt x="331" y="13"/>
                  <a:pt x="331" y="13"/>
                  <a:pt x="331" y="13"/>
                </a:cubicBezTo>
                <a:cubicBezTo>
                  <a:pt x="331" y="13"/>
                  <a:pt x="331" y="13"/>
                  <a:pt x="330" y="13"/>
                </a:cubicBezTo>
                <a:close/>
                <a:moveTo>
                  <a:pt x="295" y="18"/>
                </a:moveTo>
                <a:cubicBezTo>
                  <a:pt x="295" y="18"/>
                  <a:pt x="295" y="18"/>
                  <a:pt x="296" y="18"/>
                </a:cubicBezTo>
                <a:cubicBezTo>
                  <a:pt x="296" y="18"/>
                  <a:pt x="296" y="18"/>
                  <a:pt x="295" y="18"/>
                </a:cubicBezTo>
                <a:cubicBezTo>
                  <a:pt x="295" y="18"/>
                  <a:pt x="295" y="18"/>
                  <a:pt x="295" y="18"/>
                </a:cubicBezTo>
                <a:cubicBezTo>
                  <a:pt x="293" y="20"/>
                  <a:pt x="290" y="18"/>
                  <a:pt x="288" y="19"/>
                </a:cubicBezTo>
                <a:cubicBezTo>
                  <a:pt x="288" y="19"/>
                  <a:pt x="288" y="19"/>
                  <a:pt x="287" y="18"/>
                </a:cubicBezTo>
                <a:cubicBezTo>
                  <a:pt x="286" y="19"/>
                  <a:pt x="285" y="18"/>
                  <a:pt x="284" y="18"/>
                </a:cubicBezTo>
                <a:cubicBezTo>
                  <a:pt x="284" y="18"/>
                  <a:pt x="284" y="19"/>
                  <a:pt x="284" y="19"/>
                </a:cubicBezTo>
                <a:cubicBezTo>
                  <a:pt x="283" y="17"/>
                  <a:pt x="281" y="18"/>
                  <a:pt x="281" y="19"/>
                </a:cubicBezTo>
                <a:cubicBezTo>
                  <a:pt x="281" y="19"/>
                  <a:pt x="281" y="20"/>
                  <a:pt x="282" y="20"/>
                </a:cubicBezTo>
                <a:cubicBezTo>
                  <a:pt x="282" y="19"/>
                  <a:pt x="283" y="19"/>
                  <a:pt x="284" y="20"/>
                </a:cubicBezTo>
                <a:cubicBezTo>
                  <a:pt x="284" y="19"/>
                  <a:pt x="285" y="19"/>
                  <a:pt x="285" y="19"/>
                </a:cubicBezTo>
                <a:cubicBezTo>
                  <a:pt x="285" y="20"/>
                  <a:pt x="285" y="20"/>
                  <a:pt x="286" y="20"/>
                </a:cubicBezTo>
                <a:cubicBezTo>
                  <a:pt x="287" y="19"/>
                  <a:pt x="288" y="20"/>
                  <a:pt x="289" y="21"/>
                </a:cubicBezTo>
                <a:cubicBezTo>
                  <a:pt x="290" y="20"/>
                  <a:pt x="289" y="20"/>
                  <a:pt x="289" y="20"/>
                </a:cubicBezTo>
                <a:cubicBezTo>
                  <a:pt x="290" y="20"/>
                  <a:pt x="290" y="20"/>
                  <a:pt x="290" y="20"/>
                </a:cubicBezTo>
                <a:cubicBezTo>
                  <a:pt x="291" y="20"/>
                  <a:pt x="291" y="20"/>
                  <a:pt x="292" y="21"/>
                </a:cubicBezTo>
                <a:cubicBezTo>
                  <a:pt x="292" y="20"/>
                  <a:pt x="292" y="20"/>
                  <a:pt x="293" y="19"/>
                </a:cubicBezTo>
                <a:cubicBezTo>
                  <a:pt x="293" y="20"/>
                  <a:pt x="294" y="20"/>
                  <a:pt x="294" y="20"/>
                </a:cubicBezTo>
                <a:cubicBezTo>
                  <a:pt x="294" y="20"/>
                  <a:pt x="294" y="21"/>
                  <a:pt x="294" y="21"/>
                </a:cubicBezTo>
                <a:cubicBezTo>
                  <a:pt x="294" y="21"/>
                  <a:pt x="295" y="21"/>
                  <a:pt x="294" y="21"/>
                </a:cubicBezTo>
                <a:cubicBezTo>
                  <a:pt x="295" y="21"/>
                  <a:pt x="294" y="20"/>
                  <a:pt x="294" y="20"/>
                </a:cubicBezTo>
                <a:cubicBezTo>
                  <a:pt x="295" y="20"/>
                  <a:pt x="295" y="20"/>
                  <a:pt x="295" y="21"/>
                </a:cubicBezTo>
                <a:cubicBezTo>
                  <a:pt x="296" y="20"/>
                  <a:pt x="297" y="20"/>
                  <a:pt x="298" y="21"/>
                </a:cubicBezTo>
                <a:cubicBezTo>
                  <a:pt x="299" y="20"/>
                  <a:pt x="300" y="20"/>
                  <a:pt x="301" y="21"/>
                </a:cubicBezTo>
                <a:cubicBezTo>
                  <a:pt x="302" y="20"/>
                  <a:pt x="304" y="20"/>
                  <a:pt x="305" y="20"/>
                </a:cubicBezTo>
                <a:cubicBezTo>
                  <a:pt x="305" y="20"/>
                  <a:pt x="305" y="21"/>
                  <a:pt x="306" y="21"/>
                </a:cubicBezTo>
                <a:cubicBezTo>
                  <a:pt x="306" y="21"/>
                  <a:pt x="307" y="20"/>
                  <a:pt x="308" y="21"/>
                </a:cubicBezTo>
                <a:cubicBezTo>
                  <a:pt x="309" y="21"/>
                  <a:pt x="309" y="21"/>
                  <a:pt x="309" y="21"/>
                </a:cubicBezTo>
                <a:cubicBezTo>
                  <a:pt x="310" y="21"/>
                  <a:pt x="310" y="21"/>
                  <a:pt x="310" y="21"/>
                </a:cubicBezTo>
                <a:cubicBezTo>
                  <a:pt x="311" y="20"/>
                  <a:pt x="312" y="21"/>
                  <a:pt x="313" y="22"/>
                </a:cubicBezTo>
                <a:cubicBezTo>
                  <a:pt x="314" y="21"/>
                  <a:pt x="314" y="21"/>
                  <a:pt x="314" y="21"/>
                </a:cubicBezTo>
                <a:cubicBezTo>
                  <a:pt x="315" y="21"/>
                  <a:pt x="315" y="21"/>
                  <a:pt x="315" y="22"/>
                </a:cubicBezTo>
                <a:cubicBezTo>
                  <a:pt x="316" y="21"/>
                  <a:pt x="316" y="21"/>
                  <a:pt x="316" y="21"/>
                </a:cubicBezTo>
                <a:cubicBezTo>
                  <a:pt x="318" y="22"/>
                  <a:pt x="319" y="21"/>
                  <a:pt x="321" y="20"/>
                </a:cubicBezTo>
                <a:cubicBezTo>
                  <a:pt x="320" y="19"/>
                  <a:pt x="319" y="20"/>
                  <a:pt x="319" y="19"/>
                </a:cubicBezTo>
                <a:cubicBezTo>
                  <a:pt x="318" y="20"/>
                  <a:pt x="318" y="20"/>
                  <a:pt x="317" y="20"/>
                </a:cubicBezTo>
                <a:cubicBezTo>
                  <a:pt x="316" y="20"/>
                  <a:pt x="315" y="19"/>
                  <a:pt x="314" y="20"/>
                </a:cubicBezTo>
                <a:cubicBezTo>
                  <a:pt x="314" y="20"/>
                  <a:pt x="314" y="20"/>
                  <a:pt x="314" y="21"/>
                </a:cubicBezTo>
                <a:cubicBezTo>
                  <a:pt x="314" y="20"/>
                  <a:pt x="313" y="21"/>
                  <a:pt x="313" y="20"/>
                </a:cubicBezTo>
                <a:cubicBezTo>
                  <a:pt x="313" y="20"/>
                  <a:pt x="314" y="19"/>
                  <a:pt x="313" y="18"/>
                </a:cubicBezTo>
                <a:cubicBezTo>
                  <a:pt x="313" y="18"/>
                  <a:pt x="313" y="18"/>
                  <a:pt x="313" y="18"/>
                </a:cubicBezTo>
                <a:cubicBezTo>
                  <a:pt x="312" y="19"/>
                  <a:pt x="312" y="19"/>
                  <a:pt x="312" y="20"/>
                </a:cubicBezTo>
                <a:cubicBezTo>
                  <a:pt x="311" y="19"/>
                  <a:pt x="310" y="19"/>
                  <a:pt x="309" y="18"/>
                </a:cubicBezTo>
                <a:cubicBezTo>
                  <a:pt x="307" y="20"/>
                  <a:pt x="305" y="19"/>
                  <a:pt x="303" y="18"/>
                </a:cubicBezTo>
                <a:cubicBezTo>
                  <a:pt x="303" y="19"/>
                  <a:pt x="304" y="19"/>
                  <a:pt x="303" y="20"/>
                </a:cubicBezTo>
                <a:cubicBezTo>
                  <a:pt x="302" y="20"/>
                  <a:pt x="301" y="18"/>
                  <a:pt x="300" y="18"/>
                </a:cubicBezTo>
                <a:cubicBezTo>
                  <a:pt x="300" y="20"/>
                  <a:pt x="298" y="19"/>
                  <a:pt x="297" y="19"/>
                </a:cubicBezTo>
                <a:cubicBezTo>
                  <a:pt x="296" y="19"/>
                  <a:pt x="297" y="19"/>
                  <a:pt x="296" y="19"/>
                </a:cubicBezTo>
                <a:cubicBezTo>
                  <a:pt x="296" y="19"/>
                  <a:pt x="295" y="19"/>
                  <a:pt x="295" y="18"/>
                </a:cubicBezTo>
                <a:close/>
                <a:moveTo>
                  <a:pt x="275" y="73"/>
                </a:moveTo>
                <a:cubicBezTo>
                  <a:pt x="275" y="73"/>
                  <a:pt x="276" y="73"/>
                  <a:pt x="275" y="73"/>
                </a:cubicBezTo>
                <a:close/>
                <a:moveTo>
                  <a:pt x="302" y="18"/>
                </a:moveTo>
                <a:cubicBezTo>
                  <a:pt x="302" y="18"/>
                  <a:pt x="303" y="19"/>
                  <a:pt x="303" y="18"/>
                </a:cubicBezTo>
                <a:cubicBezTo>
                  <a:pt x="303" y="18"/>
                  <a:pt x="302" y="18"/>
                  <a:pt x="302" y="18"/>
                </a:cubicBezTo>
                <a:close/>
                <a:moveTo>
                  <a:pt x="302" y="18"/>
                </a:moveTo>
                <a:cubicBezTo>
                  <a:pt x="302" y="18"/>
                  <a:pt x="302" y="18"/>
                  <a:pt x="302" y="18"/>
                </a:cubicBezTo>
                <a:cubicBezTo>
                  <a:pt x="302" y="19"/>
                  <a:pt x="302" y="19"/>
                  <a:pt x="302" y="18"/>
                </a:cubicBezTo>
                <a:close/>
                <a:moveTo>
                  <a:pt x="297" y="11"/>
                </a:moveTo>
                <a:cubicBezTo>
                  <a:pt x="297" y="11"/>
                  <a:pt x="297" y="11"/>
                  <a:pt x="297" y="11"/>
                </a:cubicBezTo>
                <a:cubicBezTo>
                  <a:pt x="296" y="10"/>
                  <a:pt x="295" y="11"/>
                  <a:pt x="294" y="11"/>
                </a:cubicBezTo>
                <a:cubicBezTo>
                  <a:pt x="294" y="12"/>
                  <a:pt x="296" y="11"/>
                  <a:pt x="297" y="11"/>
                </a:cubicBezTo>
                <a:close/>
                <a:moveTo>
                  <a:pt x="277" y="19"/>
                </a:moveTo>
                <a:cubicBezTo>
                  <a:pt x="278" y="20"/>
                  <a:pt x="279" y="20"/>
                  <a:pt x="280" y="19"/>
                </a:cubicBezTo>
                <a:cubicBezTo>
                  <a:pt x="279" y="18"/>
                  <a:pt x="278" y="19"/>
                  <a:pt x="277" y="19"/>
                </a:cubicBezTo>
                <a:close/>
                <a:moveTo>
                  <a:pt x="285" y="11"/>
                </a:moveTo>
                <a:cubicBezTo>
                  <a:pt x="285" y="10"/>
                  <a:pt x="285" y="11"/>
                  <a:pt x="285" y="11"/>
                </a:cubicBezTo>
                <a:cubicBezTo>
                  <a:pt x="285" y="11"/>
                  <a:pt x="286" y="11"/>
                  <a:pt x="285" y="11"/>
                </a:cubicBezTo>
                <a:close/>
                <a:moveTo>
                  <a:pt x="276" y="19"/>
                </a:moveTo>
                <a:cubicBezTo>
                  <a:pt x="276" y="19"/>
                  <a:pt x="276" y="19"/>
                  <a:pt x="276" y="19"/>
                </a:cubicBezTo>
                <a:cubicBezTo>
                  <a:pt x="276" y="19"/>
                  <a:pt x="277" y="19"/>
                  <a:pt x="277" y="19"/>
                </a:cubicBezTo>
                <a:cubicBezTo>
                  <a:pt x="276" y="19"/>
                  <a:pt x="276" y="19"/>
                  <a:pt x="276" y="19"/>
                </a:cubicBezTo>
                <a:close/>
                <a:moveTo>
                  <a:pt x="272" y="19"/>
                </a:moveTo>
                <a:cubicBezTo>
                  <a:pt x="273" y="19"/>
                  <a:pt x="273" y="19"/>
                  <a:pt x="274" y="19"/>
                </a:cubicBezTo>
                <a:cubicBezTo>
                  <a:pt x="274" y="18"/>
                  <a:pt x="275" y="20"/>
                  <a:pt x="275" y="19"/>
                </a:cubicBezTo>
                <a:cubicBezTo>
                  <a:pt x="274" y="19"/>
                  <a:pt x="273" y="18"/>
                  <a:pt x="272" y="19"/>
                </a:cubicBezTo>
                <a:close/>
                <a:moveTo>
                  <a:pt x="270" y="18"/>
                </a:moveTo>
                <a:cubicBezTo>
                  <a:pt x="270" y="18"/>
                  <a:pt x="269" y="18"/>
                  <a:pt x="269" y="17"/>
                </a:cubicBezTo>
                <a:cubicBezTo>
                  <a:pt x="270" y="18"/>
                  <a:pt x="270" y="17"/>
                  <a:pt x="270" y="17"/>
                </a:cubicBezTo>
                <a:cubicBezTo>
                  <a:pt x="270" y="17"/>
                  <a:pt x="269" y="16"/>
                  <a:pt x="269" y="16"/>
                </a:cubicBezTo>
                <a:cubicBezTo>
                  <a:pt x="268" y="16"/>
                  <a:pt x="268" y="16"/>
                  <a:pt x="268" y="17"/>
                </a:cubicBezTo>
                <a:cubicBezTo>
                  <a:pt x="267" y="16"/>
                  <a:pt x="266" y="17"/>
                  <a:pt x="265" y="17"/>
                </a:cubicBezTo>
                <a:cubicBezTo>
                  <a:pt x="264" y="17"/>
                  <a:pt x="265" y="18"/>
                  <a:pt x="264" y="19"/>
                </a:cubicBezTo>
                <a:cubicBezTo>
                  <a:pt x="265" y="19"/>
                  <a:pt x="266" y="19"/>
                  <a:pt x="267" y="20"/>
                </a:cubicBezTo>
                <a:cubicBezTo>
                  <a:pt x="267" y="19"/>
                  <a:pt x="269" y="20"/>
                  <a:pt x="270" y="19"/>
                </a:cubicBezTo>
                <a:cubicBezTo>
                  <a:pt x="270" y="19"/>
                  <a:pt x="270" y="19"/>
                  <a:pt x="270" y="18"/>
                </a:cubicBezTo>
                <a:cubicBezTo>
                  <a:pt x="270" y="19"/>
                  <a:pt x="271" y="19"/>
                  <a:pt x="271" y="18"/>
                </a:cubicBezTo>
                <a:cubicBezTo>
                  <a:pt x="271" y="19"/>
                  <a:pt x="270" y="18"/>
                  <a:pt x="270" y="18"/>
                </a:cubicBezTo>
                <a:close/>
                <a:moveTo>
                  <a:pt x="269" y="11"/>
                </a:moveTo>
                <a:cubicBezTo>
                  <a:pt x="269" y="11"/>
                  <a:pt x="269" y="11"/>
                  <a:pt x="269" y="11"/>
                </a:cubicBezTo>
                <a:cubicBezTo>
                  <a:pt x="269" y="11"/>
                  <a:pt x="270" y="11"/>
                  <a:pt x="270" y="11"/>
                </a:cubicBezTo>
                <a:cubicBezTo>
                  <a:pt x="270" y="11"/>
                  <a:pt x="269" y="10"/>
                  <a:pt x="269" y="11"/>
                </a:cubicBezTo>
                <a:close/>
                <a:moveTo>
                  <a:pt x="262" y="19"/>
                </a:moveTo>
                <a:cubicBezTo>
                  <a:pt x="263" y="19"/>
                  <a:pt x="263" y="19"/>
                  <a:pt x="263" y="19"/>
                </a:cubicBezTo>
                <a:cubicBezTo>
                  <a:pt x="263" y="19"/>
                  <a:pt x="263" y="19"/>
                  <a:pt x="262" y="19"/>
                </a:cubicBezTo>
                <a:close/>
                <a:moveTo>
                  <a:pt x="261" y="20"/>
                </a:moveTo>
                <a:cubicBezTo>
                  <a:pt x="260" y="19"/>
                  <a:pt x="262" y="20"/>
                  <a:pt x="261" y="20"/>
                </a:cubicBezTo>
                <a:close/>
                <a:moveTo>
                  <a:pt x="259" y="18"/>
                </a:moveTo>
                <a:cubicBezTo>
                  <a:pt x="259" y="18"/>
                  <a:pt x="259" y="19"/>
                  <a:pt x="259" y="19"/>
                </a:cubicBezTo>
                <a:cubicBezTo>
                  <a:pt x="259" y="19"/>
                  <a:pt x="260" y="19"/>
                  <a:pt x="260" y="19"/>
                </a:cubicBezTo>
                <a:cubicBezTo>
                  <a:pt x="260" y="18"/>
                  <a:pt x="259" y="18"/>
                  <a:pt x="259" y="18"/>
                </a:cubicBezTo>
                <a:close/>
                <a:moveTo>
                  <a:pt x="256" y="18"/>
                </a:moveTo>
                <a:cubicBezTo>
                  <a:pt x="255" y="19"/>
                  <a:pt x="257" y="20"/>
                  <a:pt x="257" y="19"/>
                </a:cubicBezTo>
                <a:cubicBezTo>
                  <a:pt x="257" y="18"/>
                  <a:pt x="257" y="18"/>
                  <a:pt x="256" y="18"/>
                </a:cubicBezTo>
                <a:close/>
                <a:moveTo>
                  <a:pt x="255" y="19"/>
                </a:moveTo>
                <a:cubicBezTo>
                  <a:pt x="255" y="19"/>
                  <a:pt x="255" y="20"/>
                  <a:pt x="255" y="20"/>
                </a:cubicBezTo>
                <a:cubicBezTo>
                  <a:pt x="255" y="20"/>
                  <a:pt x="255" y="20"/>
                  <a:pt x="256" y="20"/>
                </a:cubicBezTo>
                <a:cubicBezTo>
                  <a:pt x="256" y="20"/>
                  <a:pt x="256" y="20"/>
                  <a:pt x="256" y="20"/>
                </a:cubicBezTo>
                <a:cubicBezTo>
                  <a:pt x="256" y="20"/>
                  <a:pt x="256" y="19"/>
                  <a:pt x="255" y="19"/>
                </a:cubicBezTo>
                <a:close/>
                <a:moveTo>
                  <a:pt x="253" y="10"/>
                </a:moveTo>
                <a:cubicBezTo>
                  <a:pt x="253" y="11"/>
                  <a:pt x="253" y="11"/>
                  <a:pt x="253" y="11"/>
                </a:cubicBezTo>
                <a:cubicBezTo>
                  <a:pt x="253" y="11"/>
                  <a:pt x="253" y="11"/>
                  <a:pt x="254" y="10"/>
                </a:cubicBezTo>
                <a:cubicBezTo>
                  <a:pt x="253" y="10"/>
                  <a:pt x="253" y="10"/>
                  <a:pt x="253" y="10"/>
                </a:cubicBezTo>
                <a:close/>
                <a:moveTo>
                  <a:pt x="244" y="20"/>
                </a:moveTo>
                <a:cubicBezTo>
                  <a:pt x="244" y="19"/>
                  <a:pt x="245" y="20"/>
                  <a:pt x="244" y="20"/>
                </a:cubicBezTo>
                <a:close/>
                <a:moveTo>
                  <a:pt x="237" y="18"/>
                </a:moveTo>
                <a:cubicBezTo>
                  <a:pt x="236" y="18"/>
                  <a:pt x="235" y="18"/>
                  <a:pt x="236" y="19"/>
                </a:cubicBezTo>
                <a:cubicBezTo>
                  <a:pt x="236" y="18"/>
                  <a:pt x="237" y="18"/>
                  <a:pt x="238" y="18"/>
                </a:cubicBezTo>
                <a:cubicBezTo>
                  <a:pt x="237" y="18"/>
                  <a:pt x="237" y="18"/>
                  <a:pt x="237" y="18"/>
                </a:cubicBezTo>
                <a:close/>
                <a:moveTo>
                  <a:pt x="208" y="18"/>
                </a:moveTo>
                <a:cubicBezTo>
                  <a:pt x="208" y="18"/>
                  <a:pt x="208" y="18"/>
                  <a:pt x="207" y="19"/>
                </a:cubicBezTo>
                <a:cubicBezTo>
                  <a:pt x="208" y="19"/>
                  <a:pt x="208" y="19"/>
                  <a:pt x="208" y="19"/>
                </a:cubicBezTo>
                <a:cubicBezTo>
                  <a:pt x="208" y="19"/>
                  <a:pt x="209" y="18"/>
                  <a:pt x="208" y="18"/>
                </a:cubicBezTo>
                <a:close/>
                <a:moveTo>
                  <a:pt x="186" y="18"/>
                </a:moveTo>
                <a:cubicBezTo>
                  <a:pt x="185" y="18"/>
                  <a:pt x="186" y="19"/>
                  <a:pt x="186" y="19"/>
                </a:cubicBezTo>
                <a:cubicBezTo>
                  <a:pt x="186" y="18"/>
                  <a:pt x="186" y="19"/>
                  <a:pt x="187" y="18"/>
                </a:cubicBezTo>
                <a:cubicBezTo>
                  <a:pt x="186" y="18"/>
                  <a:pt x="186" y="18"/>
                  <a:pt x="186" y="18"/>
                </a:cubicBezTo>
                <a:close/>
                <a:moveTo>
                  <a:pt x="184" y="16"/>
                </a:moveTo>
                <a:cubicBezTo>
                  <a:pt x="183" y="16"/>
                  <a:pt x="184" y="17"/>
                  <a:pt x="185" y="17"/>
                </a:cubicBezTo>
                <a:cubicBezTo>
                  <a:pt x="185" y="17"/>
                  <a:pt x="185" y="16"/>
                  <a:pt x="184" y="16"/>
                </a:cubicBezTo>
                <a:close/>
                <a:moveTo>
                  <a:pt x="182" y="16"/>
                </a:moveTo>
                <a:cubicBezTo>
                  <a:pt x="182" y="16"/>
                  <a:pt x="183" y="16"/>
                  <a:pt x="183" y="16"/>
                </a:cubicBezTo>
                <a:cubicBezTo>
                  <a:pt x="183" y="15"/>
                  <a:pt x="182" y="16"/>
                  <a:pt x="182" y="16"/>
                </a:cubicBezTo>
                <a:close/>
                <a:moveTo>
                  <a:pt x="168" y="23"/>
                </a:moveTo>
                <a:cubicBezTo>
                  <a:pt x="168" y="24"/>
                  <a:pt x="168" y="24"/>
                  <a:pt x="168" y="25"/>
                </a:cubicBezTo>
                <a:cubicBezTo>
                  <a:pt x="169" y="25"/>
                  <a:pt x="169" y="24"/>
                  <a:pt x="170" y="24"/>
                </a:cubicBezTo>
                <a:cubicBezTo>
                  <a:pt x="169" y="23"/>
                  <a:pt x="169" y="23"/>
                  <a:pt x="168" y="23"/>
                </a:cubicBezTo>
                <a:close/>
                <a:moveTo>
                  <a:pt x="124" y="76"/>
                </a:moveTo>
                <a:cubicBezTo>
                  <a:pt x="123" y="75"/>
                  <a:pt x="124" y="76"/>
                  <a:pt x="124" y="76"/>
                </a:cubicBezTo>
                <a:close/>
                <a:moveTo>
                  <a:pt x="171" y="16"/>
                </a:moveTo>
                <a:cubicBezTo>
                  <a:pt x="171" y="16"/>
                  <a:pt x="171" y="16"/>
                  <a:pt x="170" y="16"/>
                </a:cubicBezTo>
                <a:cubicBezTo>
                  <a:pt x="171" y="16"/>
                  <a:pt x="171" y="16"/>
                  <a:pt x="171" y="16"/>
                </a:cubicBezTo>
                <a:cubicBezTo>
                  <a:pt x="171" y="16"/>
                  <a:pt x="171" y="16"/>
                  <a:pt x="171" y="16"/>
                </a:cubicBezTo>
                <a:close/>
                <a:moveTo>
                  <a:pt x="169" y="16"/>
                </a:moveTo>
                <a:cubicBezTo>
                  <a:pt x="169" y="16"/>
                  <a:pt x="170" y="16"/>
                  <a:pt x="169" y="16"/>
                </a:cubicBezTo>
                <a:close/>
                <a:moveTo>
                  <a:pt x="169" y="15"/>
                </a:moveTo>
                <a:cubicBezTo>
                  <a:pt x="168" y="14"/>
                  <a:pt x="169" y="15"/>
                  <a:pt x="169" y="15"/>
                </a:cubicBezTo>
                <a:close/>
                <a:moveTo>
                  <a:pt x="167" y="15"/>
                </a:moveTo>
                <a:cubicBezTo>
                  <a:pt x="168" y="15"/>
                  <a:pt x="168" y="15"/>
                  <a:pt x="168" y="15"/>
                </a:cubicBezTo>
                <a:cubicBezTo>
                  <a:pt x="168" y="15"/>
                  <a:pt x="168" y="14"/>
                  <a:pt x="167" y="15"/>
                </a:cubicBezTo>
                <a:close/>
                <a:moveTo>
                  <a:pt x="155" y="16"/>
                </a:moveTo>
                <a:cubicBezTo>
                  <a:pt x="155" y="17"/>
                  <a:pt x="155" y="17"/>
                  <a:pt x="154" y="17"/>
                </a:cubicBezTo>
                <a:cubicBezTo>
                  <a:pt x="155" y="17"/>
                  <a:pt x="156" y="17"/>
                  <a:pt x="155" y="16"/>
                </a:cubicBezTo>
                <a:close/>
                <a:moveTo>
                  <a:pt x="135" y="6"/>
                </a:moveTo>
                <a:cubicBezTo>
                  <a:pt x="135" y="6"/>
                  <a:pt x="134" y="7"/>
                  <a:pt x="134" y="7"/>
                </a:cubicBezTo>
                <a:cubicBezTo>
                  <a:pt x="135" y="7"/>
                  <a:pt x="135" y="7"/>
                  <a:pt x="135" y="7"/>
                </a:cubicBezTo>
                <a:cubicBezTo>
                  <a:pt x="135" y="7"/>
                  <a:pt x="135" y="7"/>
                  <a:pt x="135" y="6"/>
                </a:cubicBezTo>
                <a:close/>
                <a:moveTo>
                  <a:pt x="125" y="18"/>
                </a:moveTo>
                <a:cubicBezTo>
                  <a:pt x="124" y="18"/>
                  <a:pt x="125" y="18"/>
                  <a:pt x="125" y="18"/>
                </a:cubicBezTo>
                <a:close/>
                <a:moveTo>
                  <a:pt x="133" y="6"/>
                </a:moveTo>
                <a:cubicBezTo>
                  <a:pt x="133" y="6"/>
                  <a:pt x="132" y="6"/>
                  <a:pt x="132" y="7"/>
                </a:cubicBezTo>
                <a:cubicBezTo>
                  <a:pt x="132" y="7"/>
                  <a:pt x="132" y="7"/>
                  <a:pt x="132" y="7"/>
                </a:cubicBezTo>
                <a:cubicBezTo>
                  <a:pt x="133" y="7"/>
                  <a:pt x="133" y="6"/>
                  <a:pt x="133" y="6"/>
                </a:cubicBezTo>
                <a:cubicBezTo>
                  <a:pt x="133" y="6"/>
                  <a:pt x="133" y="6"/>
                  <a:pt x="133" y="6"/>
                </a:cubicBezTo>
                <a:close/>
                <a:moveTo>
                  <a:pt x="131" y="6"/>
                </a:moveTo>
                <a:cubicBezTo>
                  <a:pt x="130" y="7"/>
                  <a:pt x="131" y="7"/>
                  <a:pt x="131" y="7"/>
                </a:cubicBezTo>
                <a:cubicBezTo>
                  <a:pt x="131" y="6"/>
                  <a:pt x="131" y="6"/>
                  <a:pt x="131" y="6"/>
                </a:cubicBezTo>
                <a:close/>
                <a:moveTo>
                  <a:pt x="123" y="7"/>
                </a:moveTo>
                <a:cubicBezTo>
                  <a:pt x="123" y="7"/>
                  <a:pt x="122" y="7"/>
                  <a:pt x="123" y="7"/>
                </a:cubicBezTo>
                <a:cubicBezTo>
                  <a:pt x="122" y="8"/>
                  <a:pt x="123" y="8"/>
                  <a:pt x="123" y="7"/>
                </a:cubicBezTo>
                <a:close/>
                <a:moveTo>
                  <a:pt x="102" y="19"/>
                </a:moveTo>
                <a:cubicBezTo>
                  <a:pt x="102" y="19"/>
                  <a:pt x="102" y="19"/>
                  <a:pt x="102" y="20"/>
                </a:cubicBezTo>
                <a:cubicBezTo>
                  <a:pt x="103" y="20"/>
                  <a:pt x="103" y="20"/>
                  <a:pt x="103" y="19"/>
                </a:cubicBezTo>
                <a:cubicBezTo>
                  <a:pt x="102" y="19"/>
                  <a:pt x="103" y="19"/>
                  <a:pt x="102" y="19"/>
                </a:cubicBezTo>
                <a:close/>
                <a:moveTo>
                  <a:pt x="100" y="12"/>
                </a:moveTo>
                <a:cubicBezTo>
                  <a:pt x="100" y="13"/>
                  <a:pt x="101" y="13"/>
                  <a:pt x="101" y="13"/>
                </a:cubicBezTo>
                <a:cubicBezTo>
                  <a:pt x="101" y="12"/>
                  <a:pt x="100" y="12"/>
                  <a:pt x="100" y="12"/>
                </a:cubicBezTo>
                <a:close/>
                <a:moveTo>
                  <a:pt x="98" y="14"/>
                </a:moveTo>
                <a:cubicBezTo>
                  <a:pt x="98" y="14"/>
                  <a:pt x="99" y="14"/>
                  <a:pt x="99" y="14"/>
                </a:cubicBezTo>
                <a:cubicBezTo>
                  <a:pt x="99" y="14"/>
                  <a:pt x="98" y="13"/>
                  <a:pt x="98" y="14"/>
                </a:cubicBezTo>
                <a:close/>
                <a:moveTo>
                  <a:pt x="101" y="12"/>
                </a:moveTo>
                <a:cubicBezTo>
                  <a:pt x="100" y="12"/>
                  <a:pt x="101" y="12"/>
                  <a:pt x="101" y="12"/>
                </a:cubicBezTo>
                <a:close/>
                <a:moveTo>
                  <a:pt x="420" y="188"/>
                </a:moveTo>
                <a:cubicBezTo>
                  <a:pt x="418" y="186"/>
                  <a:pt x="416" y="188"/>
                  <a:pt x="414" y="187"/>
                </a:cubicBezTo>
                <a:cubicBezTo>
                  <a:pt x="414" y="187"/>
                  <a:pt x="414" y="188"/>
                  <a:pt x="414" y="188"/>
                </a:cubicBezTo>
                <a:cubicBezTo>
                  <a:pt x="413" y="189"/>
                  <a:pt x="412" y="188"/>
                  <a:pt x="411" y="188"/>
                </a:cubicBezTo>
                <a:cubicBezTo>
                  <a:pt x="411" y="188"/>
                  <a:pt x="412" y="188"/>
                  <a:pt x="412" y="187"/>
                </a:cubicBezTo>
                <a:cubicBezTo>
                  <a:pt x="411" y="187"/>
                  <a:pt x="410" y="187"/>
                  <a:pt x="410" y="188"/>
                </a:cubicBezTo>
                <a:cubicBezTo>
                  <a:pt x="409" y="188"/>
                  <a:pt x="408" y="188"/>
                  <a:pt x="408" y="188"/>
                </a:cubicBezTo>
                <a:cubicBezTo>
                  <a:pt x="407" y="188"/>
                  <a:pt x="408" y="188"/>
                  <a:pt x="408" y="187"/>
                </a:cubicBezTo>
                <a:cubicBezTo>
                  <a:pt x="405" y="187"/>
                  <a:pt x="402" y="185"/>
                  <a:pt x="400" y="187"/>
                </a:cubicBezTo>
                <a:cubicBezTo>
                  <a:pt x="400" y="187"/>
                  <a:pt x="399" y="187"/>
                  <a:pt x="399" y="186"/>
                </a:cubicBezTo>
                <a:cubicBezTo>
                  <a:pt x="399" y="186"/>
                  <a:pt x="399" y="187"/>
                  <a:pt x="398" y="187"/>
                </a:cubicBezTo>
                <a:cubicBezTo>
                  <a:pt x="398" y="187"/>
                  <a:pt x="397" y="187"/>
                  <a:pt x="397" y="186"/>
                </a:cubicBezTo>
                <a:cubicBezTo>
                  <a:pt x="394" y="187"/>
                  <a:pt x="392" y="186"/>
                  <a:pt x="389" y="187"/>
                </a:cubicBezTo>
                <a:cubicBezTo>
                  <a:pt x="389" y="187"/>
                  <a:pt x="388" y="187"/>
                  <a:pt x="388" y="186"/>
                </a:cubicBezTo>
                <a:cubicBezTo>
                  <a:pt x="386" y="186"/>
                  <a:pt x="384" y="186"/>
                  <a:pt x="382" y="186"/>
                </a:cubicBezTo>
                <a:cubicBezTo>
                  <a:pt x="381" y="185"/>
                  <a:pt x="380" y="186"/>
                  <a:pt x="379" y="187"/>
                </a:cubicBezTo>
                <a:cubicBezTo>
                  <a:pt x="378" y="186"/>
                  <a:pt x="377" y="186"/>
                  <a:pt x="377" y="187"/>
                </a:cubicBezTo>
                <a:cubicBezTo>
                  <a:pt x="376" y="186"/>
                  <a:pt x="375" y="187"/>
                  <a:pt x="374" y="186"/>
                </a:cubicBezTo>
                <a:cubicBezTo>
                  <a:pt x="373" y="186"/>
                  <a:pt x="372" y="187"/>
                  <a:pt x="372" y="186"/>
                </a:cubicBezTo>
                <a:cubicBezTo>
                  <a:pt x="373" y="186"/>
                  <a:pt x="374" y="185"/>
                  <a:pt x="376" y="186"/>
                </a:cubicBezTo>
                <a:cubicBezTo>
                  <a:pt x="378" y="185"/>
                  <a:pt x="380" y="185"/>
                  <a:pt x="382" y="186"/>
                </a:cubicBezTo>
                <a:cubicBezTo>
                  <a:pt x="382" y="185"/>
                  <a:pt x="383" y="185"/>
                  <a:pt x="384" y="185"/>
                </a:cubicBezTo>
                <a:cubicBezTo>
                  <a:pt x="384" y="185"/>
                  <a:pt x="384" y="185"/>
                  <a:pt x="383" y="184"/>
                </a:cubicBezTo>
                <a:cubicBezTo>
                  <a:pt x="384" y="184"/>
                  <a:pt x="384" y="184"/>
                  <a:pt x="385" y="184"/>
                </a:cubicBezTo>
                <a:cubicBezTo>
                  <a:pt x="385" y="184"/>
                  <a:pt x="386" y="185"/>
                  <a:pt x="386" y="185"/>
                </a:cubicBezTo>
                <a:cubicBezTo>
                  <a:pt x="388" y="183"/>
                  <a:pt x="389" y="182"/>
                  <a:pt x="391" y="183"/>
                </a:cubicBezTo>
                <a:cubicBezTo>
                  <a:pt x="391" y="183"/>
                  <a:pt x="390" y="183"/>
                  <a:pt x="391" y="184"/>
                </a:cubicBezTo>
                <a:cubicBezTo>
                  <a:pt x="391" y="184"/>
                  <a:pt x="392" y="184"/>
                  <a:pt x="392" y="184"/>
                </a:cubicBezTo>
                <a:cubicBezTo>
                  <a:pt x="393" y="185"/>
                  <a:pt x="395" y="185"/>
                  <a:pt x="397" y="185"/>
                </a:cubicBezTo>
                <a:cubicBezTo>
                  <a:pt x="397" y="184"/>
                  <a:pt x="395" y="185"/>
                  <a:pt x="396" y="184"/>
                </a:cubicBezTo>
                <a:cubicBezTo>
                  <a:pt x="398" y="185"/>
                  <a:pt x="399" y="182"/>
                  <a:pt x="402" y="184"/>
                </a:cubicBezTo>
                <a:cubicBezTo>
                  <a:pt x="402" y="184"/>
                  <a:pt x="402" y="183"/>
                  <a:pt x="402" y="183"/>
                </a:cubicBezTo>
                <a:cubicBezTo>
                  <a:pt x="404" y="184"/>
                  <a:pt x="405" y="184"/>
                  <a:pt x="407" y="183"/>
                </a:cubicBezTo>
                <a:cubicBezTo>
                  <a:pt x="406" y="182"/>
                  <a:pt x="404" y="183"/>
                  <a:pt x="403" y="182"/>
                </a:cubicBezTo>
                <a:cubicBezTo>
                  <a:pt x="401" y="183"/>
                  <a:pt x="399" y="182"/>
                  <a:pt x="398" y="183"/>
                </a:cubicBezTo>
                <a:cubicBezTo>
                  <a:pt x="396" y="181"/>
                  <a:pt x="394" y="184"/>
                  <a:pt x="392" y="182"/>
                </a:cubicBezTo>
                <a:cubicBezTo>
                  <a:pt x="392" y="182"/>
                  <a:pt x="392" y="183"/>
                  <a:pt x="392" y="183"/>
                </a:cubicBezTo>
                <a:cubicBezTo>
                  <a:pt x="390" y="181"/>
                  <a:pt x="389" y="183"/>
                  <a:pt x="386" y="182"/>
                </a:cubicBezTo>
                <a:cubicBezTo>
                  <a:pt x="386" y="182"/>
                  <a:pt x="385" y="182"/>
                  <a:pt x="384" y="183"/>
                </a:cubicBezTo>
                <a:cubicBezTo>
                  <a:pt x="383" y="182"/>
                  <a:pt x="382" y="183"/>
                  <a:pt x="382" y="182"/>
                </a:cubicBezTo>
                <a:cubicBezTo>
                  <a:pt x="381" y="181"/>
                  <a:pt x="381" y="183"/>
                  <a:pt x="381" y="182"/>
                </a:cubicBezTo>
                <a:cubicBezTo>
                  <a:pt x="381" y="182"/>
                  <a:pt x="380" y="182"/>
                  <a:pt x="380" y="182"/>
                </a:cubicBezTo>
                <a:cubicBezTo>
                  <a:pt x="380" y="182"/>
                  <a:pt x="378" y="182"/>
                  <a:pt x="378" y="183"/>
                </a:cubicBezTo>
                <a:cubicBezTo>
                  <a:pt x="376" y="182"/>
                  <a:pt x="374" y="182"/>
                  <a:pt x="371" y="182"/>
                </a:cubicBezTo>
                <a:cubicBezTo>
                  <a:pt x="371" y="182"/>
                  <a:pt x="372" y="183"/>
                  <a:pt x="372" y="183"/>
                </a:cubicBezTo>
                <a:cubicBezTo>
                  <a:pt x="371" y="183"/>
                  <a:pt x="371" y="182"/>
                  <a:pt x="370" y="182"/>
                </a:cubicBezTo>
                <a:cubicBezTo>
                  <a:pt x="369" y="182"/>
                  <a:pt x="369" y="182"/>
                  <a:pt x="368" y="183"/>
                </a:cubicBezTo>
                <a:cubicBezTo>
                  <a:pt x="367" y="181"/>
                  <a:pt x="366" y="182"/>
                  <a:pt x="364" y="183"/>
                </a:cubicBezTo>
                <a:cubicBezTo>
                  <a:pt x="362" y="181"/>
                  <a:pt x="360" y="183"/>
                  <a:pt x="357" y="182"/>
                </a:cubicBezTo>
                <a:cubicBezTo>
                  <a:pt x="355" y="182"/>
                  <a:pt x="353" y="182"/>
                  <a:pt x="351" y="182"/>
                </a:cubicBezTo>
                <a:cubicBezTo>
                  <a:pt x="350" y="182"/>
                  <a:pt x="349" y="183"/>
                  <a:pt x="349" y="182"/>
                </a:cubicBezTo>
                <a:cubicBezTo>
                  <a:pt x="348" y="182"/>
                  <a:pt x="348" y="183"/>
                  <a:pt x="347" y="183"/>
                </a:cubicBezTo>
                <a:cubicBezTo>
                  <a:pt x="347" y="183"/>
                  <a:pt x="346" y="182"/>
                  <a:pt x="346" y="182"/>
                </a:cubicBezTo>
                <a:cubicBezTo>
                  <a:pt x="346" y="182"/>
                  <a:pt x="345" y="183"/>
                  <a:pt x="345" y="182"/>
                </a:cubicBezTo>
                <a:cubicBezTo>
                  <a:pt x="345" y="182"/>
                  <a:pt x="344" y="182"/>
                  <a:pt x="344" y="182"/>
                </a:cubicBezTo>
                <a:cubicBezTo>
                  <a:pt x="341" y="183"/>
                  <a:pt x="339" y="182"/>
                  <a:pt x="336" y="182"/>
                </a:cubicBezTo>
                <a:cubicBezTo>
                  <a:pt x="336" y="182"/>
                  <a:pt x="336" y="183"/>
                  <a:pt x="336" y="182"/>
                </a:cubicBezTo>
                <a:cubicBezTo>
                  <a:pt x="331" y="181"/>
                  <a:pt x="326" y="183"/>
                  <a:pt x="321" y="182"/>
                </a:cubicBezTo>
                <a:cubicBezTo>
                  <a:pt x="318" y="183"/>
                  <a:pt x="314" y="182"/>
                  <a:pt x="311" y="182"/>
                </a:cubicBezTo>
                <a:cubicBezTo>
                  <a:pt x="310" y="183"/>
                  <a:pt x="310" y="182"/>
                  <a:pt x="309" y="183"/>
                </a:cubicBezTo>
                <a:cubicBezTo>
                  <a:pt x="308" y="182"/>
                  <a:pt x="307" y="182"/>
                  <a:pt x="307" y="183"/>
                </a:cubicBezTo>
                <a:cubicBezTo>
                  <a:pt x="299" y="183"/>
                  <a:pt x="292" y="183"/>
                  <a:pt x="284" y="183"/>
                </a:cubicBezTo>
                <a:cubicBezTo>
                  <a:pt x="279" y="184"/>
                  <a:pt x="274" y="182"/>
                  <a:pt x="269" y="183"/>
                </a:cubicBezTo>
                <a:cubicBezTo>
                  <a:pt x="268" y="182"/>
                  <a:pt x="267" y="183"/>
                  <a:pt x="266" y="183"/>
                </a:cubicBezTo>
                <a:cubicBezTo>
                  <a:pt x="266" y="183"/>
                  <a:pt x="266" y="183"/>
                  <a:pt x="266" y="183"/>
                </a:cubicBezTo>
                <a:cubicBezTo>
                  <a:pt x="261" y="182"/>
                  <a:pt x="256" y="183"/>
                  <a:pt x="251" y="182"/>
                </a:cubicBezTo>
                <a:cubicBezTo>
                  <a:pt x="251" y="182"/>
                  <a:pt x="250" y="182"/>
                  <a:pt x="250" y="183"/>
                </a:cubicBezTo>
                <a:cubicBezTo>
                  <a:pt x="248" y="182"/>
                  <a:pt x="245" y="182"/>
                  <a:pt x="243" y="183"/>
                </a:cubicBezTo>
                <a:cubicBezTo>
                  <a:pt x="242" y="182"/>
                  <a:pt x="241" y="182"/>
                  <a:pt x="240" y="182"/>
                </a:cubicBezTo>
                <a:cubicBezTo>
                  <a:pt x="239" y="182"/>
                  <a:pt x="237" y="182"/>
                  <a:pt x="236" y="182"/>
                </a:cubicBezTo>
                <a:cubicBezTo>
                  <a:pt x="236" y="182"/>
                  <a:pt x="236" y="182"/>
                  <a:pt x="235" y="182"/>
                </a:cubicBezTo>
                <a:cubicBezTo>
                  <a:pt x="234" y="182"/>
                  <a:pt x="233" y="181"/>
                  <a:pt x="232" y="181"/>
                </a:cubicBezTo>
                <a:cubicBezTo>
                  <a:pt x="233" y="180"/>
                  <a:pt x="235" y="181"/>
                  <a:pt x="236" y="180"/>
                </a:cubicBezTo>
                <a:cubicBezTo>
                  <a:pt x="237" y="181"/>
                  <a:pt x="237" y="181"/>
                  <a:pt x="237" y="181"/>
                </a:cubicBezTo>
                <a:cubicBezTo>
                  <a:pt x="238" y="181"/>
                  <a:pt x="239" y="181"/>
                  <a:pt x="240" y="181"/>
                </a:cubicBezTo>
                <a:cubicBezTo>
                  <a:pt x="240" y="181"/>
                  <a:pt x="240" y="180"/>
                  <a:pt x="240" y="180"/>
                </a:cubicBezTo>
                <a:cubicBezTo>
                  <a:pt x="241" y="180"/>
                  <a:pt x="242" y="180"/>
                  <a:pt x="242" y="181"/>
                </a:cubicBezTo>
                <a:cubicBezTo>
                  <a:pt x="249" y="181"/>
                  <a:pt x="255" y="181"/>
                  <a:pt x="262" y="182"/>
                </a:cubicBezTo>
                <a:cubicBezTo>
                  <a:pt x="264" y="181"/>
                  <a:pt x="267" y="182"/>
                  <a:pt x="269" y="181"/>
                </a:cubicBezTo>
                <a:cubicBezTo>
                  <a:pt x="269" y="181"/>
                  <a:pt x="270" y="181"/>
                  <a:pt x="270" y="181"/>
                </a:cubicBezTo>
                <a:cubicBezTo>
                  <a:pt x="273" y="181"/>
                  <a:pt x="277" y="181"/>
                  <a:pt x="280" y="181"/>
                </a:cubicBezTo>
                <a:cubicBezTo>
                  <a:pt x="282" y="182"/>
                  <a:pt x="284" y="181"/>
                  <a:pt x="286" y="181"/>
                </a:cubicBezTo>
                <a:cubicBezTo>
                  <a:pt x="285" y="180"/>
                  <a:pt x="283" y="181"/>
                  <a:pt x="281" y="180"/>
                </a:cubicBezTo>
                <a:cubicBezTo>
                  <a:pt x="283" y="179"/>
                  <a:pt x="285" y="180"/>
                  <a:pt x="287" y="179"/>
                </a:cubicBezTo>
                <a:cubicBezTo>
                  <a:pt x="286" y="179"/>
                  <a:pt x="285" y="179"/>
                  <a:pt x="284" y="179"/>
                </a:cubicBezTo>
                <a:cubicBezTo>
                  <a:pt x="284" y="178"/>
                  <a:pt x="284" y="178"/>
                  <a:pt x="284" y="178"/>
                </a:cubicBezTo>
                <a:cubicBezTo>
                  <a:pt x="285" y="177"/>
                  <a:pt x="287" y="177"/>
                  <a:pt x="288" y="178"/>
                </a:cubicBezTo>
                <a:cubicBezTo>
                  <a:pt x="288" y="178"/>
                  <a:pt x="288" y="177"/>
                  <a:pt x="288" y="177"/>
                </a:cubicBezTo>
                <a:cubicBezTo>
                  <a:pt x="291" y="178"/>
                  <a:pt x="293" y="177"/>
                  <a:pt x="296" y="178"/>
                </a:cubicBezTo>
                <a:cubicBezTo>
                  <a:pt x="296" y="177"/>
                  <a:pt x="296" y="177"/>
                  <a:pt x="296" y="177"/>
                </a:cubicBezTo>
                <a:cubicBezTo>
                  <a:pt x="297" y="177"/>
                  <a:pt x="297" y="177"/>
                  <a:pt x="297" y="177"/>
                </a:cubicBezTo>
                <a:cubicBezTo>
                  <a:pt x="298" y="177"/>
                  <a:pt x="297" y="177"/>
                  <a:pt x="297" y="177"/>
                </a:cubicBezTo>
                <a:cubicBezTo>
                  <a:pt x="297" y="178"/>
                  <a:pt x="298" y="177"/>
                  <a:pt x="298" y="178"/>
                </a:cubicBezTo>
                <a:cubicBezTo>
                  <a:pt x="298" y="177"/>
                  <a:pt x="298" y="177"/>
                  <a:pt x="298" y="177"/>
                </a:cubicBezTo>
                <a:cubicBezTo>
                  <a:pt x="299" y="177"/>
                  <a:pt x="300" y="177"/>
                  <a:pt x="301" y="177"/>
                </a:cubicBezTo>
                <a:cubicBezTo>
                  <a:pt x="302" y="177"/>
                  <a:pt x="301" y="177"/>
                  <a:pt x="301" y="177"/>
                </a:cubicBezTo>
                <a:cubicBezTo>
                  <a:pt x="303" y="179"/>
                  <a:pt x="305" y="177"/>
                  <a:pt x="308" y="178"/>
                </a:cubicBezTo>
                <a:cubicBezTo>
                  <a:pt x="312" y="178"/>
                  <a:pt x="316" y="178"/>
                  <a:pt x="320" y="178"/>
                </a:cubicBezTo>
                <a:cubicBezTo>
                  <a:pt x="321" y="178"/>
                  <a:pt x="321" y="178"/>
                  <a:pt x="321" y="178"/>
                </a:cubicBezTo>
                <a:cubicBezTo>
                  <a:pt x="325" y="178"/>
                  <a:pt x="329" y="177"/>
                  <a:pt x="333" y="178"/>
                </a:cubicBezTo>
                <a:cubicBezTo>
                  <a:pt x="336" y="177"/>
                  <a:pt x="340" y="178"/>
                  <a:pt x="343" y="177"/>
                </a:cubicBezTo>
                <a:cubicBezTo>
                  <a:pt x="343" y="177"/>
                  <a:pt x="344" y="177"/>
                  <a:pt x="344" y="178"/>
                </a:cubicBezTo>
                <a:cubicBezTo>
                  <a:pt x="345" y="178"/>
                  <a:pt x="345" y="177"/>
                  <a:pt x="345" y="177"/>
                </a:cubicBezTo>
                <a:cubicBezTo>
                  <a:pt x="352" y="177"/>
                  <a:pt x="358" y="177"/>
                  <a:pt x="364" y="177"/>
                </a:cubicBezTo>
                <a:cubicBezTo>
                  <a:pt x="365" y="177"/>
                  <a:pt x="367" y="177"/>
                  <a:pt x="368" y="177"/>
                </a:cubicBezTo>
                <a:cubicBezTo>
                  <a:pt x="369" y="177"/>
                  <a:pt x="370" y="177"/>
                  <a:pt x="371" y="178"/>
                </a:cubicBezTo>
                <a:cubicBezTo>
                  <a:pt x="373" y="177"/>
                  <a:pt x="375" y="177"/>
                  <a:pt x="377" y="178"/>
                </a:cubicBezTo>
                <a:cubicBezTo>
                  <a:pt x="377" y="178"/>
                  <a:pt x="377" y="177"/>
                  <a:pt x="377" y="177"/>
                </a:cubicBezTo>
                <a:cubicBezTo>
                  <a:pt x="377" y="178"/>
                  <a:pt x="378" y="177"/>
                  <a:pt x="378" y="177"/>
                </a:cubicBezTo>
                <a:cubicBezTo>
                  <a:pt x="390" y="177"/>
                  <a:pt x="402" y="177"/>
                  <a:pt x="414" y="178"/>
                </a:cubicBezTo>
                <a:cubicBezTo>
                  <a:pt x="419" y="177"/>
                  <a:pt x="423" y="178"/>
                  <a:pt x="428" y="177"/>
                </a:cubicBezTo>
                <a:cubicBezTo>
                  <a:pt x="428" y="178"/>
                  <a:pt x="428" y="178"/>
                  <a:pt x="428" y="178"/>
                </a:cubicBezTo>
                <a:cubicBezTo>
                  <a:pt x="433" y="178"/>
                  <a:pt x="438" y="178"/>
                  <a:pt x="443" y="178"/>
                </a:cubicBezTo>
                <a:cubicBezTo>
                  <a:pt x="446" y="178"/>
                  <a:pt x="448" y="178"/>
                  <a:pt x="451" y="179"/>
                </a:cubicBezTo>
                <a:cubicBezTo>
                  <a:pt x="455" y="178"/>
                  <a:pt x="459" y="179"/>
                  <a:pt x="463" y="179"/>
                </a:cubicBezTo>
                <a:cubicBezTo>
                  <a:pt x="473" y="179"/>
                  <a:pt x="483" y="180"/>
                  <a:pt x="492" y="180"/>
                </a:cubicBezTo>
                <a:cubicBezTo>
                  <a:pt x="493" y="181"/>
                  <a:pt x="493" y="181"/>
                  <a:pt x="494" y="181"/>
                </a:cubicBezTo>
                <a:cubicBezTo>
                  <a:pt x="496" y="181"/>
                  <a:pt x="498" y="181"/>
                  <a:pt x="500" y="181"/>
                </a:cubicBezTo>
                <a:cubicBezTo>
                  <a:pt x="501" y="181"/>
                  <a:pt x="501" y="182"/>
                  <a:pt x="501" y="182"/>
                </a:cubicBezTo>
                <a:cubicBezTo>
                  <a:pt x="503" y="181"/>
                  <a:pt x="505" y="182"/>
                  <a:pt x="507" y="182"/>
                </a:cubicBezTo>
                <a:cubicBezTo>
                  <a:pt x="509" y="183"/>
                  <a:pt x="510" y="182"/>
                  <a:pt x="511" y="183"/>
                </a:cubicBezTo>
                <a:cubicBezTo>
                  <a:pt x="509" y="184"/>
                  <a:pt x="506" y="185"/>
                  <a:pt x="503" y="184"/>
                </a:cubicBezTo>
                <a:cubicBezTo>
                  <a:pt x="502" y="184"/>
                  <a:pt x="501" y="185"/>
                  <a:pt x="500" y="184"/>
                </a:cubicBezTo>
                <a:cubicBezTo>
                  <a:pt x="494" y="185"/>
                  <a:pt x="488" y="184"/>
                  <a:pt x="482" y="184"/>
                </a:cubicBezTo>
                <a:cubicBezTo>
                  <a:pt x="481" y="185"/>
                  <a:pt x="480" y="184"/>
                  <a:pt x="480" y="185"/>
                </a:cubicBezTo>
                <a:cubicBezTo>
                  <a:pt x="479" y="184"/>
                  <a:pt x="478" y="185"/>
                  <a:pt x="477" y="184"/>
                </a:cubicBezTo>
                <a:cubicBezTo>
                  <a:pt x="474" y="185"/>
                  <a:pt x="470" y="183"/>
                  <a:pt x="466" y="184"/>
                </a:cubicBezTo>
                <a:cubicBezTo>
                  <a:pt x="466" y="184"/>
                  <a:pt x="466" y="183"/>
                  <a:pt x="466" y="183"/>
                </a:cubicBezTo>
                <a:cubicBezTo>
                  <a:pt x="465" y="183"/>
                  <a:pt x="465" y="184"/>
                  <a:pt x="464" y="184"/>
                </a:cubicBezTo>
                <a:cubicBezTo>
                  <a:pt x="462" y="183"/>
                  <a:pt x="459" y="184"/>
                  <a:pt x="457" y="183"/>
                </a:cubicBezTo>
                <a:cubicBezTo>
                  <a:pt x="456" y="184"/>
                  <a:pt x="455" y="184"/>
                  <a:pt x="453" y="183"/>
                </a:cubicBezTo>
                <a:cubicBezTo>
                  <a:pt x="452" y="183"/>
                  <a:pt x="451" y="184"/>
                  <a:pt x="450" y="183"/>
                </a:cubicBezTo>
                <a:cubicBezTo>
                  <a:pt x="450" y="183"/>
                  <a:pt x="449" y="183"/>
                  <a:pt x="449" y="184"/>
                </a:cubicBezTo>
                <a:cubicBezTo>
                  <a:pt x="446" y="183"/>
                  <a:pt x="444" y="183"/>
                  <a:pt x="442" y="183"/>
                </a:cubicBezTo>
                <a:cubicBezTo>
                  <a:pt x="441" y="184"/>
                  <a:pt x="440" y="185"/>
                  <a:pt x="440" y="185"/>
                </a:cubicBezTo>
                <a:cubicBezTo>
                  <a:pt x="440" y="185"/>
                  <a:pt x="440" y="186"/>
                  <a:pt x="440" y="186"/>
                </a:cubicBezTo>
                <a:cubicBezTo>
                  <a:pt x="438" y="187"/>
                  <a:pt x="435" y="186"/>
                  <a:pt x="433" y="187"/>
                </a:cubicBezTo>
                <a:cubicBezTo>
                  <a:pt x="430" y="186"/>
                  <a:pt x="427" y="188"/>
                  <a:pt x="424" y="187"/>
                </a:cubicBezTo>
                <a:cubicBezTo>
                  <a:pt x="424" y="188"/>
                  <a:pt x="423" y="187"/>
                  <a:pt x="423" y="188"/>
                </a:cubicBezTo>
                <a:cubicBezTo>
                  <a:pt x="422" y="187"/>
                  <a:pt x="421" y="187"/>
                  <a:pt x="420" y="188"/>
                </a:cubicBezTo>
                <a:close/>
                <a:moveTo>
                  <a:pt x="420" y="183"/>
                </a:moveTo>
                <a:cubicBezTo>
                  <a:pt x="420" y="183"/>
                  <a:pt x="420" y="183"/>
                  <a:pt x="419" y="183"/>
                </a:cubicBezTo>
                <a:cubicBezTo>
                  <a:pt x="420" y="184"/>
                  <a:pt x="420" y="183"/>
                  <a:pt x="420" y="183"/>
                </a:cubicBezTo>
                <a:cubicBezTo>
                  <a:pt x="421" y="184"/>
                  <a:pt x="421" y="184"/>
                  <a:pt x="421" y="184"/>
                </a:cubicBezTo>
                <a:cubicBezTo>
                  <a:pt x="421" y="183"/>
                  <a:pt x="420" y="183"/>
                  <a:pt x="420" y="183"/>
                </a:cubicBezTo>
                <a:close/>
                <a:moveTo>
                  <a:pt x="418" y="183"/>
                </a:moveTo>
                <a:cubicBezTo>
                  <a:pt x="418" y="183"/>
                  <a:pt x="419" y="184"/>
                  <a:pt x="418" y="183"/>
                </a:cubicBezTo>
                <a:close/>
                <a:moveTo>
                  <a:pt x="414" y="183"/>
                </a:moveTo>
                <a:cubicBezTo>
                  <a:pt x="415" y="184"/>
                  <a:pt x="416" y="183"/>
                  <a:pt x="417" y="183"/>
                </a:cubicBezTo>
                <a:cubicBezTo>
                  <a:pt x="416" y="183"/>
                  <a:pt x="415" y="183"/>
                  <a:pt x="414" y="183"/>
                </a:cubicBezTo>
                <a:close/>
                <a:moveTo>
                  <a:pt x="414" y="183"/>
                </a:moveTo>
                <a:cubicBezTo>
                  <a:pt x="414" y="183"/>
                  <a:pt x="414" y="183"/>
                  <a:pt x="414" y="183"/>
                </a:cubicBezTo>
                <a:cubicBezTo>
                  <a:pt x="414" y="184"/>
                  <a:pt x="414" y="183"/>
                  <a:pt x="414" y="183"/>
                </a:cubicBezTo>
                <a:close/>
                <a:moveTo>
                  <a:pt x="413" y="183"/>
                </a:moveTo>
                <a:cubicBezTo>
                  <a:pt x="412" y="183"/>
                  <a:pt x="413" y="184"/>
                  <a:pt x="413" y="183"/>
                </a:cubicBezTo>
                <a:close/>
                <a:moveTo>
                  <a:pt x="411" y="183"/>
                </a:moveTo>
                <a:cubicBezTo>
                  <a:pt x="412" y="184"/>
                  <a:pt x="412" y="183"/>
                  <a:pt x="413" y="183"/>
                </a:cubicBezTo>
                <a:cubicBezTo>
                  <a:pt x="412" y="183"/>
                  <a:pt x="411" y="182"/>
                  <a:pt x="411" y="183"/>
                </a:cubicBezTo>
                <a:close/>
                <a:moveTo>
                  <a:pt x="407" y="183"/>
                </a:moveTo>
                <a:cubicBezTo>
                  <a:pt x="409" y="184"/>
                  <a:pt x="410" y="183"/>
                  <a:pt x="411" y="183"/>
                </a:cubicBezTo>
                <a:cubicBezTo>
                  <a:pt x="410" y="182"/>
                  <a:pt x="408" y="182"/>
                  <a:pt x="407" y="183"/>
                </a:cubicBezTo>
                <a:close/>
                <a:moveTo>
                  <a:pt x="400" y="184"/>
                </a:moveTo>
                <a:cubicBezTo>
                  <a:pt x="401" y="184"/>
                  <a:pt x="401" y="184"/>
                  <a:pt x="401" y="184"/>
                </a:cubicBezTo>
                <a:cubicBezTo>
                  <a:pt x="401" y="184"/>
                  <a:pt x="401" y="184"/>
                  <a:pt x="400" y="184"/>
                </a:cubicBezTo>
                <a:close/>
                <a:moveTo>
                  <a:pt x="370" y="180"/>
                </a:moveTo>
                <a:cubicBezTo>
                  <a:pt x="370" y="180"/>
                  <a:pt x="371" y="180"/>
                  <a:pt x="370" y="180"/>
                </a:cubicBezTo>
                <a:close/>
                <a:moveTo>
                  <a:pt x="300" y="177"/>
                </a:moveTo>
                <a:cubicBezTo>
                  <a:pt x="300" y="178"/>
                  <a:pt x="301" y="178"/>
                  <a:pt x="301" y="178"/>
                </a:cubicBezTo>
                <a:cubicBezTo>
                  <a:pt x="301" y="177"/>
                  <a:pt x="300" y="177"/>
                  <a:pt x="300" y="177"/>
                </a:cubicBezTo>
                <a:close/>
                <a:moveTo>
                  <a:pt x="298" y="177"/>
                </a:moveTo>
                <a:cubicBezTo>
                  <a:pt x="299" y="178"/>
                  <a:pt x="299" y="178"/>
                  <a:pt x="300" y="178"/>
                </a:cubicBezTo>
                <a:cubicBezTo>
                  <a:pt x="299" y="177"/>
                  <a:pt x="299" y="177"/>
                  <a:pt x="298" y="177"/>
                </a:cubicBezTo>
                <a:close/>
                <a:moveTo>
                  <a:pt x="288" y="180"/>
                </a:moveTo>
                <a:cubicBezTo>
                  <a:pt x="288" y="180"/>
                  <a:pt x="288" y="180"/>
                  <a:pt x="288" y="180"/>
                </a:cubicBezTo>
                <a:close/>
                <a:moveTo>
                  <a:pt x="590" y="61"/>
                </a:moveTo>
                <a:cubicBezTo>
                  <a:pt x="590" y="61"/>
                  <a:pt x="590" y="61"/>
                  <a:pt x="590" y="61"/>
                </a:cubicBezTo>
                <a:close/>
                <a:moveTo>
                  <a:pt x="589" y="62"/>
                </a:moveTo>
                <a:cubicBezTo>
                  <a:pt x="589" y="61"/>
                  <a:pt x="589" y="62"/>
                  <a:pt x="589" y="62"/>
                </a:cubicBezTo>
                <a:close/>
                <a:moveTo>
                  <a:pt x="553" y="100"/>
                </a:moveTo>
                <a:cubicBezTo>
                  <a:pt x="554" y="100"/>
                  <a:pt x="554" y="100"/>
                  <a:pt x="555" y="100"/>
                </a:cubicBezTo>
                <a:cubicBezTo>
                  <a:pt x="554" y="99"/>
                  <a:pt x="554" y="99"/>
                  <a:pt x="553" y="100"/>
                </a:cubicBezTo>
                <a:close/>
                <a:moveTo>
                  <a:pt x="573" y="72"/>
                </a:moveTo>
                <a:cubicBezTo>
                  <a:pt x="574" y="72"/>
                  <a:pt x="574" y="72"/>
                  <a:pt x="574" y="72"/>
                </a:cubicBezTo>
                <a:cubicBezTo>
                  <a:pt x="574" y="72"/>
                  <a:pt x="573" y="71"/>
                  <a:pt x="573" y="72"/>
                </a:cubicBezTo>
                <a:close/>
                <a:moveTo>
                  <a:pt x="571" y="73"/>
                </a:moveTo>
                <a:cubicBezTo>
                  <a:pt x="571" y="73"/>
                  <a:pt x="571" y="73"/>
                  <a:pt x="572" y="72"/>
                </a:cubicBezTo>
                <a:cubicBezTo>
                  <a:pt x="572" y="73"/>
                  <a:pt x="573" y="73"/>
                  <a:pt x="573" y="73"/>
                </a:cubicBezTo>
                <a:cubicBezTo>
                  <a:pt x="573" y="71"/>
                  <a:pt x="571" y="72"/>
                  <a:pt x="571" y="73"/>
                </a:cubicBezTo>
                <a:close/>
                <a:moveTo>
                  <a:pt x="592" y="46"/>
                </a:moveTo>
                <a:cubicBezTo>
                  <a:pt x="592" y="46"/>
                  <a:pt x="592" y="46"/>
                  <a:pt x="591" y="46"/>
                </a:cubicBezTo>
                <a:cubicBezTo>
                  <a:pt x="591" y="46"/>
                  <a:pt x="589" y="46"/>
                  <a:pt x="590" y="47"/>
                </a:cubicBezTo>
                <a:cubicBezTo>
                  <a:pt x="590" y="47"/>
                  <a:pt x="591" y="46"/>
                  <a:pt x="592" y="47"/>
                </a:cubicBezTo>
                <a:cubicBezTo>
                  <a:pt x="593" y="47"/>
                  <a:pt x="593" y="46"/>
                  <a:pt x="594" y="46"/>
                </a:cubicBezTo>
                <a:cubicBezTo>
                  <a:pt x="593" y="45"/>
                  <a:pt x="593" y="46"/>
                  <a:pt x="592" y="46"/>
                </a:cubicBezTo>
                <a:close/>
                <a:moveTo>
                  <a:pt x="586" y="52"/>
                </a:moveTo>
                <a:cubicBezTo>
                  <a:pt x="586" y="52"/>
                  <a:pt x="586" y="53"/>
                  <a:pt x="587" y="52"/>
                </a:cubicBezTo>
                <a:cubicBezTo>
                  <a:pt x="587" y="52"/>
                  <a:pt x="586" y="51"/>
                  <a:pt x="586" y="52"/>
                </a:cubicBezTo>
                <a:close/>
                <a:moveTo>
                  <a:pt x="569" y="73"/>
                </a:moveTo>
                <a:cubicBezTo>
                  <a:pt x="569" y="72"/>
                  <a:pt x="568" y="73"/>
                  <a:pt x="568" y="73"/>
                </a:cubicBezTo>
                <a:cubicBezTo>
                  <a:pt x="568" y="73"/>
                  <a:pt x="568" y="73"/>
                  <a:pt x="568" y="73"/>
                </a:cubicBezTo>
                <a:cubicBezTo>
                  <a:pt x="568" y="73"/>
                  <a:pt x="569" y="73"/>
                  <a:pt x="569" y="73"/>
                </a:cubicBezTo>
                <a:cubicBezTo>
                  <a:pt x="569" y="73"/>
                  <a:pt x="569" y="73"/>
                  <a:pt x="569" y="73"/>
                </a:cubicBezTo>
                <a:close/>
                <a:moveTo>
                  <a:pt x="586" y="51"/>
                </a:moveTo>
                <a:cubicBezTo>
                  <a:pt x="586" y="51"/>
                  <a:pt x="586" y="51"/>
                  <a:pt x="586" y="51"/>
                </a:cubicBezTo>
                <a:cubicBezTo>
                  <a:pt x="586" y="50"/>
                  <a:pt x="586" y="51"/>
                  <a:pt x="586" y="51"/>
                </a:cubicBezTo>
                <a:close/>
                <a:moveTo>
                  <a:pt x="566" y="75"/>
                </a:moveTo>
                <a:cubicBezTo>
                  <a:pt x="565" y="74"/>
                  <a:pt x="566" y="75"/>
                  <a:pt x="566" y="75"/>
                </a:cubicBezTo>
                <a:close/>
                <a:moveTo>
                  <a:pt x="587" y="47"/>
                </a:moveTo>
                <a:cubicBezTo>
                  <a:pt x="587" y="47"/>
                  <a:pt x="588" y="47"/>
                  <a:pt x="589" y="47"/>
                </a:cubicBezTo>
                <a:cubicBezTo>
                  <a:pt x="588" y="46"/>
                  <a:pt x="587" y="46"/>
                  <a:pt x="587" y="47"/>
                </a:cubicBezTo>
                <a:close/>
                <a:moveTo>
                  <a:pt x="567" y="71"/>
                </a:moveTo>
                <a:cubicBezTo>
                  <a:pt x="567" y="72"/>
                  <a:pt x="568" y="72"/>
                  <a:pt x="568" y="71"/>
                </a:cubicBezTo>
                <a:cubicBezTo>
                  <a:pt x="568" y="71"/>
                  <a:pt x="567" y="71"/>
                  <a:pt x="567" y="71"/>
                </a:cubicBezTo>
                <a:close/>
                <a:moveTo>
                  <a:pt x="562" y="75"/>
                </a:moveTo>
                <a:cubicBezTo>
                  <a:pt x="562" y="75"/>
                  <a:pt x="562" y="75"/>
                  <a:pt x="562" y="75"/>
                </a:cubicBezTo>
                <a:close/>
                <a:moveTo>
                  <a:pt x="583" y="48"/>
                </a:moveTo>
                <a:cubicBezTo>
                  <a:pt x="583" y="48"/>
                  <a:pt x="583" y="48"/>
                  <a:pt x="583" y="48"/>
                </a:cubicBezTo>
                <a:cubicBezTo>
                  <a:pt x="583" y="48"/>
                  <a:pt x="583" y="48"/>
                  <a:pt x="583" y="48"/>
                </a:cubicBezTo>
                <a:cubicBezTo>
                  <a:pt x="583" y="48"/>
                  <a:pt x="583" y="48"/>
                  <a:pt x="584" y="48"/>
                </a:cubicBezTo>
                <a:cubicBezTo>
                  <a:pt x="583" y="48"/>
                  <a:pt x="583" y="48"/>
                  <a:pt x="583" y="48"/>
                </a:cubicBezTo>
                <a:close/>
                <a:moveTo>
                  <a:pt x="582" y="48"/>
                </a:moveTo>
                <a:cubicBezTo>
                  <a:pt x="582" y="48"/>
                  <a:pt x="583" y="49"/>
                  <a:pt x="582" y="48"/>
                </a:cubicBezTo>
                <a:close/>
                <a:moveTo>
                  <a:pt x="581" y="46"/>
                </a:moveTo>
                <a:cubicBezTo>
                  <a:pt x="581" y="47"/>
                  <a:pt x="580" y="47"/>
                  <a:pt x="580" y="48"/>
                </a:cubicBezTo>
                <a:cubicBezTo>
                  <a:pt x="581" y="48"/>
                  <a:pt x="582" y="48"/>
                  <a:pt x="582" y="47"/>
                </a:cubicBezTo>
                <a:cubicBezTo>
                  <a:pt x="582" y="47"/>
                  <a:pt x="582" y="47"/>
                  <a:pt x="581" y="46"/>
                </a:cubicBezTo>
                <a:close/>
                <a:moveTo>
                  <a:pt x="578" y="49"/>
                </a:moveTo>
                <a:cubicBezTo>
                  <a:pt x="579" y="49"/>
                  <a:pt x="578" y="49"/>
                  <a:pt x="579" y="50"/>
                </a:cubicBezTo>
                <a:cubicBezTo>
                  <a:pt x="579" y="49"/>
                  <a:pt x="579" y="49"/>
                  <a:pt x="580" y="49"/>
                </a:cubicBezTo>
                <a:cubicBezTo>
                  <a:pt x="579" y="49"/>
                  <a:pt x="579" y="49"/>
                  <a:pt x="578" y="49"/>
                </a:cubicBezTo>
                <a:close/>
                <a:moveTo>
                  <a:pt x="579" y="48"/>
                </a:moveTo>
                <a:cubicBezTo>
                  <a:pt x="579" y="48"/>
                  <a:pt x="579" y="47"/>
                  <a:pt x="579" y="47"/>
                </a:cubicBezTo>
                <a:cubicBezTo>
                  <a:pt x="579" y="47"/>
                  <a:pt x="578" y="48"/>
                  <a:pt x="579" y="48"/>
                </a:cubicBezTo>
                <a:close/>
                <a:moveTo>
                  <a:pt x="456" y="185"/>
                </a:moveTo>
                <a:cubicBezTo>
                  <a:pt x="455" y="184"/>
                  <a:pt x="454" y="186"/>
                  <a:pt x="453" y="185"/>
                </a:cubicBezTo>
                <a:cubicBezTo>
                  <a:pt x="453" y="185"/>
                  <a:pt x="453" y="186"/>
                  <a:pt x="452" y="186"/>
                </a:cubicBezTo>
                <a:cubicBezTo>
                  <a:pt x="450" y="186"/>
                  <a:pt x="449" y="186"/>
                  <a:pt x="447" y="186"/>
                </a:cubicBezTo>
                <a:cubicBezTo>
                  <a:pt x="446" y="186"/>
                  <a:pt x="444" y="185"/>
                  <a:pt x="443" y="187"/>
                </a:cubicBezTo>
                <a:cubicBezTo>
                  <a:pt x="443" y="186"/>
                  <a:pt x="442" y="186"/>
                  <a:pt x="442" y="186"/>
                </a:cubicBezTo>
                <a:cubicBezTo>
                  <a:pt x="442" y="187"/>
                  <a:pt x="444" y="187"/>
                  <a:pt x="445" y="187"/>
                </a:cubicBezTo>
                <a:cubicBezTo>
                  <a:pt x="446" y="187"/>
                  <a:pt x="448" y="187"/>
                  <a:pt x="449" y="187"/>
                </a:cubicBezTo>
                <a:cubicBezTo>
                  <a:pt x="449" y="187"/>
                  <a:pt x="449" y="187"/>
                  <a:pt x="450" y="187"/>
                </a:cubicBezTo>
                <a:cubicBezTo>
                  <a:pt x="451" y="188"/>
                  <a:pt x="453" y="187"/>
                  <a:pt x="454" y="187"/>
                </a:cubicBezTo>
                <a:cubicBezTo>
                  <a:pt x="454" y="187"/>
                  <a:pt x="454" y="187"/>
                  <a:pt x="454" y="187"/>
                </a:cubicBezTo>
                <a:cubicBezTo>
                  <a:pt x="455" y="187"/>
                  <a:pt x="456" y="187"/>
                  <a:pt x="457" y="188"/>
                </a:cubicBezTo>
                <a:cubicBezTo>
                  <a:pt x="459" y="187"/>
                  <a:pt x="461" y="188"/>
                  <a:pt x="463" y="186"/>
                </a:cubicBezTo>
                <a:cubicBezTo>
                  <a:pt x="461" y="186"/>
                  <a:pt x="457" y="188"/>
                  <a:pt x="456" y="185"/>
                </a:cubicBezTo>
                <a:close/>
                <a:moveTo>
                  <a:pt x="575" y="46"/>
                </a:moveTo>
                <a:cubicBezTo>
                  <a:pt x="575" y="46"/>
                  <a:pt x="574" y="46"/>
                  <a:pt x="575" y="46"/>
                </a:cubicBezTo>
                <a:close/>
                <a:moveTo>
                  <a:pt x="458" y="185"/>
                </a:moveTo>
                <a:cubicBezTo>
                  <a:pt x="458" y="185"/>
                  <a:pt x="458" y="185"/>
                  <a:pt x="458" y="185"/>
                </a:cubicBezTo>
                <a:cubicBezTo>
                  <a:pt x="458" y="185"/>
                  <a:pt x="458" y="185"/>
                  <a:pt x="458" y="185"/>
                </a:cubicBezTo>
                <a:close/>
                <a:moveTo>
                  <a:pt x="458" y="185"/>
                </a:moveTo>
                <a:cubicBezTo>
                  <a:pt x="457" y="185"/>
                  <a:pt x="458" y="185"/>
                  <a:pt x="458" y="185"/>
                </a:cubicBezTo>
                <a:close/>
                <a:moveTo>
                  <a:pt x="457" y="185"/>
                </a:moveTo>
                <a:cubicBezTo>
                  <a:pt x="457" y="185"/>
                  <a:pt x="457" y="185"/>
                  <a:pt x="457" y="185"/>
                </a:cubicBezTo>
                <a:cubicBezTo>
                  <a:pt x="457" y="185"/>
                  <a:pt x="457" y="185"/>
                  <a:pt x="457" y="185"/>
                </a:cubicBezTo>
                <a:cubicBezTo>
                  <a:pt x="457" y="185"/>
                  <a:pt x="457" y="185"/>
                  <a:pt x="457" y="185"/>
                </a:cubicBezTo>
                <a:close/>
                <a:moveTo>
                  <a:pt x="569" y="47"/>
                </a:moveTo>
                <a:cubicBezTo>
                  <a:pt x="569" y="47"/>
                  <a:pt x="569" y="47"/>
                  <a:pt x="569" y="47"/>
                </a:cubicBezTo>
                <a:close/>
                <a:moveTo>
                  <a:pt x="576" y="38"/>
                </a:moveTo>
                <a:cubicBezTo>
                  <a:pt x="576" y="38"/>
                  <a:pt x="576" y="38"/>
                  <a:pt x="576" y="38"/>
                </a:cubicBezTo>
                <a:close/>
                <a:moveTo>
                  <a:pt x="577" y="36"/>
                </a:moveTo>
                <a:cubicBezTo>
                  <a:pt x="578" y="36"/>
                  <a:pt x="577" y="35"/>
                  <a:pt x="577" y="36"/>
                </a:cubicBezTo>
                <a:close/>
                <a:moveTo>
                  <a:pt x="577" y="36"/>
                </a:moveTo>
                <a:cubicBezTo>
                  <a:pt x="577" y="35"/>
                  <a:pt x="577" y="36"/>
                  <a:pt x="577" y="36"/>
                </a:cubicBezTo>
                <a:close/>
                <a:moveTo>
                  <a:pt x="452" y="185"/>
                </a:moveTo>
                <a:cubicBezTo>
                  <a:pt x="452" y="186"/>
                  <a:pt x="451" y="185"/>
                  <a:pt x="452" y="185"/>
                </a:cubicBezTo>
                <a:close/>
                <a:moveTo>
                  <a:pt x="573" y="37"/>
                </a:moveTo>
                <a:cubicBezTo>
                  <a:pt x="573" y="37"/>
                  <a:pt x="573" y="37"/>
                  <a:pt x="573" y="37"/>
                </a:cubicBezTo>
                <a:close/>
                <a:moveTo>
                  <a:pt x="572" y="36"/>
                </a:moveTo>
                <a:cubicBezTo>
                  <a:pt x="571" y="36"/>
                  <a:pt x="570" y="36"/>
                  <a:pt x="570" y="36"/>
                </a:cubicBezTo>
                <a:cubicBezTo>
                  <a:pt x="570" y="36"/>
                  <a:pt x="571" y="37"/>
                  <a:pt x="572" y="37"/>
                </a:cubicBezTo>
                <a:cubicBezTo>
                  <a:pt x="571" y="36"/>
                  <a:pt x="572" y="36"/>
                  <a:pt x="572" y="36"/>
                </a:cubicBezTo>
                <a:close/>
                <a:moveTo>
                  <a:pt x="448" y="185"/>
                </a:moveTo>
                <a:cubicBezTo>
                  <a:pt x="448" y="186"/>
                  <a:pt x="449" y="186"/>
                  <a:pt x="448" y="185"/>
                </a:cubicBezTo>
                <a:close/>
                <a:moveTo>
                  <a:pt x="447" y="185"/>
                </a:moveTo>
                <a:cubicBezTo>
                  <a:pt x="448" y="185"/>
                  <a:pt x="448" y="185"/>
                  <a:pt x="448" y="185"/>
                </a:cubicBezTo>
                <a:cubicBezTo>
                  <a:pt x="448" y="185"/>
                  <a:pt x="448" y="184"/>
                  <a:pt x="447" y="185"/>
                </a:cubicBezTo>
                <a:close/>
                <a:moveTo>
                  <a:pt x="569" y="36"/>
                </a:moveTo>
                <a:cubicBezTo>
                  <a:pt x="568" y="36"/>
                  <a:pt x="569" y="36"/>
                  <a:pt x="569" y="36"/>
                </a:cubicBezTo>
                <a:close/>
                <a:moveTo>
                  <a:pt x="568" y="36"/>
                </a:moveTo>
                <a:cubicBezTo>
                  <a:pt x="568" y="36"/>
                  <a:pt x="568" y="36"/>
                  <a:pt x="567" y="36"/>
                </a:cubicBezTo>
                <a:cubicBezTo>
                  <a:pt x="568" y="37"/>
                  <a:pt x="568" y="37"/>
                  <a:pt x="568" y="36"/>
                </a:cubicBezTo>
                <a:cubicBezTo>
                  <a:pt x="568" y="36"/>
                  <a:pt x="568" y="36"/>
                  <a:pt x="568" y="36"/>
                </a:cubicBezTo>
                <a:close/>
                <a:moveTo>
                  <a:pt x="567" y="36"/>
                </a:moveTo>
                <a:cubicBezTo>
                  <a:pt x="567" y="36"/>
                  <a:pt x="567" y="36"/>
                  <a:pt x="567" y="36"/>
                </a:cubicBezTo>
                <a:cubicBezTo>
                  <a:pt x="567" y="37"/>
                  <a:pt x="567" y="37"/>
                  <a:pt x="567" y="36"/>
                </a:cubicBezTo>
                <a:cubicBezTo>
                  <a:pt x="567" y="36"/>
                  <a:pt x="567" y="36"/>
                  <a:pt x="567" y="36"/>
                </a:cubicBezTo>
                <a:close/>
                <a:moveTo>
                  <a:pt x="568" y="35"/>
                </a:moveTo>
                <a:cubicBezTo>
                  <a:pt x="568" y="34"/>
                  <a:pt x="569" y="35"/>
                  <a:pt x="568" y="35"/>
                </a:cubicBezTo>
                <a:close/>
                <a:moveTo>
                  <a:pt x="566" y="36"/>
                </a:moveTo>
                <a:cubicBezTo>
                  <a:pt x="567" y="36"/>
                  <a:pt x="566" y="36"/>
                  <a:pt x="566" y="36"/>
                </a:cubicBezTo>
                <a:close/>
                <a:moveTo>
                  <a:pt x="565" y="37"/>
                </a:moveTo>
                <a:cubicBezTo>
                  <a:pt x="565" y="37"/>
                  <a:pt x="566" y="37"/>
                  <a:pt x="566" y="37"/>
                </a:cubicBezTo>
                <a:cubicBezTo>
                  <a:pt x="565" y="36"/>
                  <a:pt x="565" y="37"/>
                  <a:pt x="565" y="37"/>
                </a:cubicBezTo>
                <a:close/>
                <a:moveTo>
                  <a:pt x="564" y="37"/>
                </a:moveTo>
                <a:cubicBezTo>
                  <a:pt x="565" y="37"/>
                  <a:pt x="564" y="37"/>
                  <a:pt x="564" y="37"/>
                </a:cubicBezTo>
                <a:close/>
                <a:moveTo>
                  <a:pt x="443" y="184"/>
                </a:moveTo>
                <a:cubicBezTo>
                  <a:pt x="443" y="184"/>
                  <a:pt x="442" y="184"/>
                  <a:pt x="442" y="184"/>
                </a:cubicBezTo>
                <a:cubicBezTo>
                  <a:pt x="442" y="184"/>
                  <a:pt x="441" y="185"/>
                  <a:pt x="442" y="186"/>
                </a:cubicBezTo>
                <a:cubicBezTo>
                  <a:pt x="443" y="185"/>
                  <a:pt x="442" y="185"/>
                  <a:pt x="443" y="184"/>
                </a:cubicBezTo>
                <a:close/>
                <a:moveTo>
                  <a:pt x="441" y="186"/>
                </a:moveTo>
                <a:cubicBezTo>
                  <a:pt x="441" y="186"/>
                  <a:pt x="440" y="186"/>
                  <a:pt x="440" y="186"/>
                </a:cubicBezTo>
                <a:cubicBezTo>
                  <a:pt x="440" y="186"/>
                  <a:pt x="441" y="186"/>
                  <a:pt x="441" y="186"/>
                </a:cubicBezTo>
                <a:cubicBezTo>
                  <a:pt x="441" y="186"/>
                  <a:pt x="441" y="186"/>
                  <a:pt x="441" y="186"/>
                </a:cubicBezTo>
                <a:close/>
                <a:moveTo>
                  <a:pt x="563" y="37"/>
                </a:moveTo>
                <a:cubicBezTo>
                  <a:pt x="562" y="37"/>
                  <a:pt x="563" y="37"/>
                  <a:pt x="563" y="37"/>
                </a:cubicBezTo>
                <a:cubicBezTo>
                  <a:pt x="563" y="37"/>
                  <a:pt x="563" y="37"/>
                  <a:pt x="563" y="37"/>
                </a:cubicBezTo>
                <a:close/>
                <a:moveTo>
                  <a:pt x="559" y="37"/>
                </a:moveTo>
                <a:cubicBezTo>
                  <a:pt x="559" y="37"/>
                  <a:pt x="559" y="38"/>
                  <a:pt x="559" y="37"/>
                </a:cubicBezTo>
                <a:close/>
                <a:moveTo>
                  <a:pt x="558" y="36"/>
                </a:moveTo>
                <a:cubicBezTo>
                  <a:pt x="558" y="36"/>
                  <a:pt x="559" y="36"/>
                  <a:pt x="559" y="36"/>
                </a:cubicBezTo>
                <a:cubicBezTo>
                  <a:pt x="559" y="36"/>
                  <a:pt x="558" y="35"/>
                  <a:pt x="558" y="36"/>
                </a:cubicBezTo>
                <a:close/>
                <a:moveTo>
                  <a:pt x="557" y="36"/>
                </a:moveTo>
                <a:cubicBezTo>
                  <a:pt x="558" y="36"/>
                  <a:pt x="557" y="35"/>
                  <a:pt x="557" y="36"/>
                </a:cubicBezTo>
                <a:close/>
                <a:moveTo>
                  <a:pt x="554" y="38"/>
                </a:moveTo>
                <a:cubicBezTo>
                  <a:pt x="554" y="38"/>
                  <a:pt x="554" y="38"/>
                  <a:pt x="554" y="38"/>
                </a:cubicBezTo>
                <a:close/>
                <a:moveTo>
                  <a:pt x="554" y="36"/>
                </a:moveTo>
                <a:cubicBezTo>
                  <a:pt x="554" y="36"/>
                  <a:pt x="554" y="36"/>
                  <a:pt x="554" y="37"/>
                </a:cubicBezTo>
                <a:cubicBezTo>
                  <a:pt x="555" y="36"/>
                  <a:pt x="555" y="36"/>
                  <a:pt x="556" y="36"/>
                </a:cubicBezTo>
                <a:cubicBezTo>
                  <a:pt x="555" y="35"/>
                  <a:pt x="554" y="35"/>
                  <a:pt x="554" y="36"/>
                </a:cubicBezTo>
                <a:close/>
                <a:moveTo>
                  <a:pt x="553" y="38"/>
                </a:moveTo>
                <a:cubicBezTo>
                  <a:pt x="553" y="38"/>
                  <a:pt x="554" y="38"/>
                  <a:pt x="554" y="38"/>
                </a:cubicBezTo>
                <a:cubicBezTo>
                  <a:pt x="554" y="38"/>
                  <a:pt x="553" y="37"/>
                  <a:pt x="553" y="38"/>
                </a:cubicBezTo>
                <a:close/>
                <a:moveTo>
                  <a:pt x="555" y="35"/>
                </a:moveTo>
                <a:cubicBezTo>
                  <a:pt x="555" y="35"/>
                  <a:pt x="555" y="35"/>
                  <a:pt x="555" y="35"/>
                </a:cubicBezTo>
                <a:close/>
                <a:moveTo>
                  <a:pt x="554" y="34"/>
                </a:moveTo>
                <a:cubicBezTo>
                  <a:pt x="554" y="34"/>
                  <a:pt x="555" y="35"/>
                  <a:pt x="554" y="34"/>
                </a:cubicBezTo>
                <a:close/>
                <a:moveTo>
                  <a:pt x="552" y="36"/>
                </a:moveTo>
                <a:cubicBezTo>
                  <a:pt x="553" y="36"/>
                  <a:pt x="553" y="36"/>
                  <a:pt x="553" y="35"/>
                </a:cubicBezTo>
                <a:cubicBezTo>
                  <a:pt x="553" y="35"/>
                  <a:pt x="552" y="36"/>
                  <a:pt x="552" y="36"/>
                </a:cubicBezTo>
                <a:close/>
                <a:moveTo>
                  <a:pt x="552" y="36"/>
                </a:moveTo>
                <a:cubicBezTo>
                  <a:pt x="551" y="36"/>
                  <a:pt x="552" y="37"/>
                  <a:pt x="552" y="36"/>
                </a:cubicBezTo>
                <a:close/>
                <a:moveTo>
                  <a:pt x="551" y="35"/>
                </a:moveTo>
                <a:cubicBezTo>
                  <a:pt x="551" y="35"/>
                  <a:pt x="551" y="35"/>
                  <a:pt x="551" y="35"/>
                </a:cubicBezTo>
                <a:cubicBezTo>
                  <a:pt x="551" y="35"/>
                  <a:pt x="551" y="35"/>
                  <a:pt x="551" y="36"/>
                </a:cubicBezTo>
                <a:cubicBezTo>
                  <a:pt x="551" y="35"/>
                  <a:pt x="552" y="35"/>
                  <a:pt x="552" y="35"/>
                </a:cubicBezTo>
                <a:cubicBezTo>
                  <a:pt x="552" y="35"/>
                  <a:pt x="552" y="35"/>
                  <a:pt x="551" y="35"/>
                </a:cubicBezTo>
                <a:close/>
                <a:moveTo>
                  <a:pt x="550" y="35"/>
                </a:moveTo>
                <a:cubicBezTo>
                  <a:pt x="550" y="35"/>
                  <a:pt x="550" y="35"/>
                  <a:pt x="550" y="35"/>
                </a:cubicBezTo>
                <a:cubicBezTo>
                  <a:pt x="550" y="34"/>
                  <a:pt x="549" y="35"/>
                  <a:pt x="550" y="35"/>
                </a:cubicBezTo>
                <a:close/>
                <a:moveTo>
                  <a:pt x="547" y="36"/>
                </a:moveTo>
                <a:cubicBezTo>
                  <a:pt x="547" y="37"/>
                  <a:pt x="548" y="36"/>
                  <a:pt x="548" y="36"/>
                </a:cubicBezTo>
                <a:cubicBezTo>
                  <a:pt x="548" y="36"/>
                  <a:pt x="547" y="36"/>
                  <a:pt x="547" y="36"/>
                </a:cubicBezTo>
                <a:close/>
                <a:moveTo>
                  <a:pt x="546" y="37"/>
                </a:moveTo>
                <a:cubicBezTo>
                  <a:pt x="546" y="37"/>
                  <a:pt x="547" y="37"/>
                  <a:pt x="547" y="36"/>
                </a:cubicBezTo>
                <a:cubicBezTo>
                  <a:pt x="547" y="36"/>
                  <a:pt x="546" y="36"/>
                  <a:pt x="546" y="37"/>
                </a:cubicBezTo>
                <a:close/>
                <a:moveTo>
                  <a:pt x="546" y="34"/>
                </a:moveTo>
                <a:cubicBezTo>
                  <a:pt x="546" y="34"/>
                  <a:pt x="546" y="35"/>
                  <a:pt x="546" y="35"/>
                </a:cubicBezTo>
                <a:cubicBezTo>
                  <a:pt x="546" y="35"/>
                  <a:pt x="546" y="35"/>
                  <a:pt x="546" y="36"/>
                </a:cubicBezTo>
                <a:cubicBezTo>
                  <a:pt x="546" y="35"/>
                  <a:pt x="547" y="35"/>
                  <a:pt x="547" y="35"/>
                </a:cubicBezTo>
                <a:cubicBezTo>
                  <a:pt x="546" y="35"/>
                  <a:pt x="546" y="34"/>
                  <a:pt x="546" y="34"/>
                </a:cubicBezTo>
                <a:close/>
                <a:moveTo>
                  <a:pt x="419" y="188"/>
                </a:moveTo>
                <a:cubicBezTo>
                  <a:pt x="420" y="188"/>
                  <a:pt x="420" y="188"/>
                  <a:pt x="420" y="188"/>
                </a:cubicBezTo>
                <a:cubicBezTo>
                  <a:pt x="420" y="188"/>
                  <a:pt x="420" y="188"/>
                  <a:pt x="420" y="188"/>
                </a:cubicBezTo>
                <a:cubicBezTo>
                  <a:pt x="420" y="188"/>
                  <a:pt x="419" y="188"/>
                  <a:pt x="419" y="188"/>
                </a:cubicBezTo>
                <a:close/>
                <a:moveTo>
                  <a:pt x="546" y="33"/>
                </a:moveTo>
                <a:cubicBezTo>
                  <a:pt x="546" y="33"/>
                  <a:pt x="546" y="34"/>
                  <a:pt x="546" y="34"/>
                </a:cubicBezTo>
                <a:cubicBezTo>
                  <a:pt x="546" y="34"/>
                  <a:pt x="546" y="34"/>
                  <a:pt x="546" y="34"/>
                </a:cubicBezTo>
                <a:cubicBezTo>
                  <a:pt x="546" y="34"/>
                  <a:pt x="546" y="34"/>
                  <a:pt x="546" y="33"/>
                </a:cubicBezTo>
                <a:cubicBezTo>
                  <a:pt x="546" y="33"/>
                  <a:pt x="546" y="33"/>
                  <a:pt x="546" y="33"/>
                </a:cubicBezTo>
                <a:close/>
                <a:moveTo>
                  <a:pt x="417" y="188"/>
                </a:moveTo>
                <a:cubicBezTo>
                  <a:pt x="417" y="188"/>
                  <a:pt x="416" y="188"/>
                  <a:pt x="416" y="188"/>
                </a:cubicBezTo>
                <a:cubicBezTo>
                  <a:pt x="416" y="188"/>
                  <a:pt x="417" y="188"/>
                  <a:pt x="417" y="188"/>
                </a:cubicBezTo>
                <a:close/>
                <a:moveTo>
                  <a:pt x="416" y="188"/>
                </a:moveTo>
                <a:cubicBezTo>
                  <a:pt x="415" y="188"/>
                  <a:pt x="416" y="189"/>
                  <a:pt x="416" y="188"/>
                </a:cubicBezTo>
                <a:close/>
                <a:moveTo>
                  <a:pt x="411" y="188"/>
                </a:moveTo>
                <a:cubicBezTo>
                  <a:pt x="411" y="188"/>
                  <a:pt x="411" y="188"/>
                  <a:pt x="411" y="188"/>
                </a:cubicBezTo>
                <a:close/>
                <a:moveTo>
                  <a:pt x="539" y="30"/>
                </a:moveTo>
                <a:cubicBezTo>
                  <a:pt x="538" y="30"/>
                  <a:pt x="539" y="31"/>
                  <a:pt x="539" y="30"/>
                </a:cubicBezTo>
                <a:close/>
                <a:moveTo>
                  <a:pt x="538" y="31"/>
                </a:moveTo>
                <a:cubicBezTo>
                  <a:pt x="538" y="31"/>
                  <a:pt x="538" y="31"/>
                  <a:pt x="538" y="31"/>
                </a:cubicBezTo>
                <a:close/>
                <a:moveTo>
                  <a:pt x="534" y="34"/>
                </a:moveTo>
                <a:cubicBezTo>
                  <a:pt x="533" y="34"/>
                  <a:pt x="534" y="35"/>
                  <a:pt x="534" y="34"/>
                </a:cubicBezTo>
                <a:close/>
                <a:moveTo>
                  <a:pt x="533" y="34"/>
                </a:moveTo>
                <a:cubicBezTo>
                  <a:pt x="533" y="34"/>
                  <a:pt x="533" y="34"/>
                  <a:pt x="533" y="34"/>
                </a:cubicBezTo>
                <a:close/>
                <a:moveTo>
                  <a:pt x="406" y="188"/>
                </a:moveTo>
                <a:cubicBezTo>
                  <a:pt x="406" y="188"/>
                  <a:pt x="406" y="188"/>
                  <a:pt x="406" y="188"/>
                </a:cubicBezTo>
                <a:cubicBezTo>
                  <a:pt x="406" y="188"/>
                  <a:pt x="405" y="188"/>
                  <a:pt x="406" y="188"/>
                </a:cubicBezTo>
                <a:close/>
                <a:moveTo>
                  <a:pt x="548" y="15"/>
                </a:moveTo>
                <a:cubicBezTo>
                  <a:pt x="548" y="15"/>
                  <a:pt x="548" y="15"/>
                  <a:pt x="548" y="15"/>
                </a:cubicBezTo>
                <a:close/>
                <a:moveTo>
                  <a:pt x="529" y="35"/>
                </a:moveTo>
                <a:cubicBezTo>
                  <a:pt x="529" y="35"/>
                  <a:pt x="529" y="35"/>
                  <a:pt x="529" y="35"/>
                </a:cubicBezTo>
                <a:close/>
                <a:moveTo>
                  <a:pt x="528" y="35"/>
                </a:moveTo>
                <a:cubicBezTo>
                  <a:pt x="528" y="35"/>
                  <a:pt x="528" y="35"/>
                  <a:pt x="529" y="35"/>
                </a:cubicBezTo>
                <a:cubicBezTo>
                  <a:pt x="528" y="35"/>
                  <a:pt x="528" y="34"/>
                  <a:pt x="528" y="35"/>
                </a:cubicBezTo>
                <a:close/>
                <a:moveTo>
                  <a:pt x="528" y="31"/>
                </a:moveTo>
                <a:cubicBezTo>
                  <a:pt x="528" y="31"/>
                  <a:pt x="529" y="32"/>
                  <a:pt x="528" y="31"/>
                </a:cubicBezTo>
                <a:close/>
                <a:moveTo>
                  <a:pt x="539" y="15"/>
                </a:moveTo>
                <a:cubicBezTo>
                  <a:pt x="539" y="15"/>
                  <a:pt x="540" y="16"/>
                  <a:pt x="539" y="15"/>
                </a:cubicBezTo>
                <a:close/>
                <a:moveTo>
                  <a:pt x="539" y="16"/>
                </a:moveTo>
                <a:cubicBezTo>
                  <a:pt x="539" y="15"/>
                  <a:pt x="539" y="15"/>
                  <a:pt x="539" y="15"/>
                </a:cubicBezTo>
                <a:cubicBezTo>
                  <a:pt x="539" y="15"/>
                  <a:pt x="538" y="15"/>
                  <a:pt x="539" y="16"/>
                </a:cubicBezTo>
                <a:close/>
                <a:moveTo>
                  <a:pt x="524" y="31"/>
                </a:moveTo>
                <a:cubicBezTo>
                  <a:pt x="525" y="31"/>
                  <a:pt x="525" y="31"/>
                  <a:pt x="526" y="31"/>
                </a:cubicBezTo>
                <a:cubicBezTo>
                  <a:pt x="525" y="30"/>
                  <a:pt x="525" y="30"/>
                  <a:pt x="524" y="31"/>
                </a:cubicBezTo>
                <a:close/>
                <a:moveTo>
                  <a:pt x="537" y="16"/>
                </a:moveTo>
                <a:cubicBezTo>
                  <a:pt x="538" y="16"/>
                  <a:pt x="536" y="15"/>
                  <a:pt x="537" y="16"/>
                </a:cubicBezTo>
                <a:close/>
                <a:moveTo>
                  <a:pt x="536" y="15"/>
                </a:moveTo>
                <a:cubicBezTo>
                  <a:pt x="535" y="15"/>
                  <a:pt x="536" y="16"/>
                  <a:pt x="536" y="15"/>
                </a:cubicBezTo>
                <a:close/>
                <a:moveTo>
                  <a:pt x="527" y="26"/>
                </a:moveTo>
                <a:cubicBezTo>
                  <a:pt x="527" y="26"/>
                  <a:pt x="528" y="26"/>
                  <a:pt x="527" y="26"/>
                </a:cubicBezTo>
                <a:close/>
                <a:moveTo>
                  <a:pt x="521" y="32"/>
                </a:moveTo>
                <a:cubicBezTo>
                  <a:pt x="521" y="32"/>
                  <a:pt x="522" y="32"/>
                  <a:pt x="522" y="32"/>
                </a:cubicBezTo>
                <a:cubicBezTo>
                  <a:pt x="522" y="32"/>
                  <a:pt x="522" y="31"/>
                  <a:pt x="521" y="32"/>
                </a:cubicBezTo>
                <a:close/>
                <a:moveTo>
                  <a:pt x="519" y="34"/>
                </a:moveTo>
                <a:cubicBezTo>
                  <a:pt x="519" y="34"/>
                  <a:pt x="519" y="34"/>
                  <a:pt x="519" y="34"/>
                </a:cubicBezTo>
                <a:close/>
                <a:moveTo>
                  <a:pt x="532" y="15"/>
                </a:moveTo>
                <a:cubicBezTo>
                  <a:pt x="532" y="15"/>
                  <a:pt x="532" y="16"/>
                  <a:pt x="532" y="16"/>
                </a:cubicBezTo>
                <a:cubicBezTo>
                  <a:pt x="533" y="16"/>
                  <a:pt x="533" y="16"/>
                  <a:pt x="534" y="16"/>
                </a:cubicBezTo>
                <a:cubicBezTo>
                  <a:pt x="533" y="15"/>
                  <a:pt x="533" y="16"/>
                  <a:pt x="532" y="15"/>
                </a:cubicBezTo>
                <a:close/>
                <a:moveTo>
                  <a:pt x="524" y="26"/>
                </a:moveTo>
                <a:cubicBezTo>
                  <a:pt x="524" y="26"/>
                  <a:pt x="524" y="26"/>
                  <a:pt x="524" y="26"/>
                </a:cubicBezTo>
                <a:close/>
                <a:moveTo>
                  <a:pt x="523" y="27"/>
                </a:moveTo>
                <a:cubicBezTo>
                  <a:pt x="522" y="27"/>
                  <a:pt x="524" y="28"/>
                  <a:pt x="523" y="27"/>
                </a:cubicBezTo>
                <a:close/>
                <a:moveTo>
                  <a:pt x="531" y="16"/>
                </a:moveTo>
                <a:cubicBezTo>
                  <a:pt x="531" y="16"/>
                  <a:pt x="530" y="16"/>
                  <a:pt x="530" y="16"/>
                </a:cubicBezTo>
                <a:cubicBezTo>
                  <a:pt x="531" y="16"/>
                  <a:pt x="531" y="16"/>
                  <a:pt x="531" y="16"/>
                </a:cubicBezTo>
                <a:cubicBezTo>
                  <a:pt x="531" y="16"/>
                  <a:pt x="531" y="16"/>
                  <a:pt x="531" y="16"/>
                </a:cubicBezTo>
                <a:close/>
                <a:moveTo>
                  <a:pt x="529" y="16"/>
                </a:moveTo>
                <a:cubicBezTo>
                  <a:pt x="529" y="16"/>
                  <a:pt x="529" y="16"/>
                  <a:pt x="529" y="16"/>
                </a:cubicBezTo>
                <a:cubicBezTo>
                  <a:pt x="529" y="16"/>
                  <a:pt x="529" y="16"/>
                  <a:pt x="530" y="16"/>
                </a:cubicBezTo>
                <a:cubicBezTo>
                  <a:pt x="530" y="16"/>
                  <a:pt x="529" y="16"/>
                  <a:pt x="529" y="16"/>
                </a:cubicBezTo>
                <a:close/>
                <a:moveTo>
                  <a:pt x="520" y="26"/>
                </a:moveTo>
                <a:cubicBezTo>
                  <a:pt x="520" y="25"/>
                  <a:pt x="521" y="27"/>
                  <a:pt x="520" y="26"/>
                </a:cubicBezTo>
                <a:close/>
                <a:moveTo>
                  <a:pt x="527" y="16"/>
                </a:moveTo>
                <a:cubicBezTo>
                  <a:pt x="528" y="16"/>
                  <a:pt x="528" y="17"/>
                  <a:pt x="528" y="16"/>
                </a:cubicBezTo>
                <a:cubicBezTo>
                  <a:pt x="528" y="15"/>
                  <a:pt x="527" y="16"/>
                  <a:pt x="527" y="16"/>
                </a:cubicBezTo>
                <a:close/>
                <a:moveTo>
                  <a:pt x="511" y="35"/>
                </a:moveTo>
                <a:cubicBezTo>
                  <a:pt x="510" y="35"/>
                  <a:pt x="511" y="36"/>
                  <a:pt x="511" y="35"/>
                </a:cubicBezTo>
                <a:cubicBezTo>
                  <a:pt x="511" y="35"/>
                  <a:pt x="511" y="35"/>
                  <a:pt x="511" y="35"/>
                </a:cubicBezTo>
                <a:close/>
                <a:moveTo>
                  <a:pt x="527" y="16"/>
                </a:moveTo>
                <a:cubicBezTo>
                  <a:pt x="526" y="16"/>
                  <a:pt x="527" y="17"/>
                  <a:pt x="527" y="16"/>
                </a:cubicBezTo>
                <a:close/>
                <a:moveTo>
                  <a:pt x="514" y="31"/>
                </a:moveTo>
                <a:cubicBezTo>
                  <a:pt x="514" y="31"/>
                  <a:pt x="514" y="31"/>
                  <a:pt x="514" y="31"/>
                </a:cubicBezTo>
                <a:cubicBezTo>
                  <a:pt x="514" y="31"/>
                  <a:pt x="514" y="31"/>
                  <a:pt x="514" y="31"/>
                </a:cubicBezTo>
                <a:cubicBezTo>
                  <a:pt x="514" y="31"/>
                  <a:pt x="514" y="31"/>
                  <a:pt x="514" y="31"/>
                </a:cubicBezTo>
                <a:close/>
                <a:moveTo>
                  <a:pt x="523" y="16"/>
                </a:moveTo>
                <a:cubicBezTo>
                  <a:pt x="524" y="17"/>
                  <a:pt x="525" y="16"/>
                  <a:pt x="526" y="16"/>
                </a:cubicBezTo>
                <a:cubicBezTo>
                  <a:pt x="525" y="15"/>
                  <a:pt x="524" y="15"/>
                  <a:pt x="523" y="16"/>
                </a:cubicBezTo>
                <a:close/>
                <a:moveTo>
                  <a:pt x="514" y="28"/>
                </a:moveTo>
                <a:cubicBezTo>
                  <a:pt x="515" y="28"/>
                  <a:pt x="515" y="29"/>
                  <a:pt x="515" y="28"/>
                </a:cubicBezTo>
                <a:cubicBezTo>
                  <a:pt x="515" y="28"/>
                  <a:pt x="515" y="28"/>
                  <a:pt x="514" y="28"/>
                </a:cubicBezTo>
                <a:close/>
                <a:moveTo>
                  <a:pt x="508" y="36"/>
                </a:moveTo>
                <a:cubicBezTo>
                  <a:pt x="508" y="35"/>
                  <a:pt x="507" y="36"/>
                  <a:pt x="508" y="36"/>
                </a:cubicBezTo>
                <a:cubicBezTo>
                  <a:pt x="508" y="36"/>
                  <a:pt x="508" y="36"/>
                  <a:pt x="508" y="36"/>
                </a:cubicBezTo>
                <a:close/>
                <a:moveTo>
                  <a:pt x="383" y="187"/>
                </a:moveTo>
                <a:cubicBezTo>
                  <a:pt x="383" y="187"/>
                  <a:pt x="384" y="187"/>
                  <a:pt x="383" y="187"/>
                </a:cubicBezTo>
                <a:close/>
                <a:moveTo>
                  <a:pt x="520" y="16"/>
                </a:moveTo>
                <a:cubicBezTo>
                  <a:pt x="521" y="17"/>
                  <a:pt x="522" y="16"/>
                  <a:pt x="523" y="16"/>
                </a:cubicBezTo>
                <a:cubicBezTo>
                  <a:pt x="522" y="16"/>
                  <a:pt x="521" y="16"/>
                  <a:pt x="520" y="16"/>
                </a:cubicBezTo>
                <a:close/>
                <a:moveTo>
                  <a:pt x="512" y="27"/>
                </a:moveTo>
                <a:cubicBezTo>
                  <a:pt x="512" y="28"/>
                  <a:pt x="512" y="28"/>
                  <a:pt x="512" y="28"/>
                </a:cubicBezTo>
                <a:cubicBezTo>
                  <a:pt x="512" y="28"/>
                  <a:pt x="512" y="28"/>
                  <a:pt x="512" y="28"/>
                </a:cubicBezTo>
                <a:cubicBezTo>
                  <a:pt x="512" y="28"/>
                  <a:pt x="512" y="28"/>
                  <a:pt x="512" y="28"/>
                </a:cubicBezTo>
                <a:cubicBezTo>
                  <a:pt x="512" y="28"/>
                  <a:pt x="512" y="28"/>
                  <a:pt x="512" y="27"/>
                </a:cubicBezTo>
                <a:close/>
                <a:moveTo>
                  <a:pt x="507" y="33"/>
                </a:moveTo>
                <a:cubicBezTo>
                  <a:pt x="507" y="33"/>
                  <a:pt x="507" y="32"/>
                  <a:pt x="507" y="32"/>
                </a:cubicBezTo>
                <a:cubicBezTo>
                  <a:pt x="507" y="32"/>
                  <a:pt x="507" y="32"/>
                  <a:pt x="507" y="33"/>
                </a:cubicBezTo>
                <a:close/>
                <a:moveTo>
                  <a:pt x="382" y="184"/>
                </a:moveTo>
                <a:cubicBezTo>
                  <a:pt x="382" y="184"/>
                  <a:pt x="382" y="184"/>
                  <a:pt x="382" y="184"/>
                </a:cubicBezTo>
                <a:close/>
                <a:moveTo>
                  <a:pt x="512" y="26"/>
                </a:moveTo>
                <a:cubicBezTo>
                  <a:pt x="511" y="26"/>
                  <a:pt x="512" y="27"/>
                  <a:pt x="512" y="26"/>
                </a:cubicBezTo>
                <a:close/>
                <a:moveTo>
                  <a:pt x="382" y="184"/>
                </a:moveTo>
                <a:cubicBezTo>
                  <a:pt x="382" y="184"/>
                  <a:pt x="381" y="183"/>
                  <a:pt x="382" y="184"/>
                </a:cubicBezTo>
                <a:close/>
                <a:moveTo>
                  <a:pt x="381" y="184"/>
                </a:moveTo>
                <a:cubicBezTo>
                  <a:pt x="381" y="184"/>
                  <a:pt x="381" y="184"/>
                  <a:pt x="381" y="184"/>
                </a:cubicBezTo>
                <a:close/>
                <a:moveTo>
                  <a:pt x="519" y="16"/>
                </a:moveTo>
                <a:cubicBezTo>
                  <a:pt x="519" y="16"/>
                  <a:pt x="519" y="16"/>
                  <a:pt x="519" y="16"/>
                </a:cubicBezTo>
                <a:close/>
                <a:moveTo>
                  <a:pt x="508" y="28"/>
                </a:moveTo>
                <a:cubicBezTo>
                  <a:pt x="509" y="28"/>
                  <a:pt x="509" y="28"/>
                  <a:pt x="510" y="28"/>
                </a:cubicBezTo>
                <a:cubicBezTo>
                  <a:pt x="509" y="27"/>
                  <a:pt x="508" y="28"/>
                  <a:pt x="508" y="28"/>
                </a:cubicBezTo>
                <a:close/>
                <a:moveTo>
                  <a:pt x="504" y="31"/>
                </a:moveTo>
                <a:cubicBezTo>
                  <a:pt x="504" y="31"/>
                  <a:pt x="504" y="31"/>
                  <a:pt x="504" y="31"/>
                </a:cubicBezTo>
                <a:close/>
                <a:moveTo>
                  <a:pt x="504" y="31"/>
                </a:moveTo>
                <a:cubicBezTo>
                  <a:pt x="503" y="31"/>
                  <a:pt x="504" y="31"/>
                  <a:pt x="504" y="31"/>
                </a:cubicBezTo>
                <a:close/>
                <a:moveTo>
                  <a:pt x="377" y="184"/>
                </a:moveTo>
                <a:cubicBezTo>
                  <a:pt x="378" y="184"/>
                  <a:pt x="377" y="183"/>
                  <a:pt x="377" y="184"/>
                </a:cubicBezTo>
                <a:close/>
                <a:moveTo>
                  <a:pt x="519" y="10"/>
                </a:moveTo>
                <a:cubicBezTo>
                  <a:pt x="520" y="10"/>
                  <a:pt x="520" y="10"/>
                  <a:pt x="521" y="10"/>
                </a:cubicBezTo>
                <a:cubicBezTo>
                  <a:pt x="520" y="9"/>
                  <a:pt x="520" y="10"/>
                  <a:pt x="519" y="10"/>
                </a:cubicBezTo>
                <a:close/>
                <a:moveTo>
                  <a:pt x="507" y="27"/>
                </a:moveTo>
                <a:cubicBezTo>
                  <a:pt x="505" y="26"/>
                  <a:pt x="503" y="26"/>
                  <a:pt x="502" y="26"/>
                </a:cubicBezTo>
                <a:cubicBezTo>
                  <a:pt x="502" y="27"/>
                  <a:pt x="502" y="27"/>
                  <a:pt x="503" y="27"/>
                </a:cubicBezTo>
                <a:cubicBezTo>
                  <a:pt x="504" y="27"/>
                  <a:pt x="506" y="27"/>
                  <a:pt x="506" y="28"/>
                </a:cubicBezTo>
                <a:cubicBezTo>
                  <a:pt x="506" y="27"/>
                  <a:pt x="506" y="27"/>
                  <a:pt x="507" y="27"/>
                </a:cubicBezTo>
                <a:close/>
                <a:moveTo>
                  <a:pt x="505" y="29"/>
                </a:moveTo>
                <a:cubicBezTo>
                  <a:pt x="504" y="28"/>
                  <a:pt x="505" y="29"/>
                  <a:pt x="505" y="29"/>
                </a:cubicBezTo>
                <a:close/>
                <a:moveTo>
                  <a:pt x="504" y="28"/>
                </a:moveTo>
                <a:cubicBezTo>
                  <a:pt x="503" y="28"/>
                  <a:pt x="504" y="29"/>
                  <a:pt x="504" y="28"/>
                </a:cubicBezTo>
                <a:close/>
                <a:moveTo>
                  <a:pt x="500" y="32"/>
                </a:moveTo>
                <a:cubicBezTo>
                  <a:pt x="499" y="32"/>
                  <a:pt x="500" y="33"/>
                  <a:pt x="500" y="32"/>
                </a:cubicBezTo>
                <a:close/>
                <a:moveTo>
                  <a:pt x="499" y="33"/>
                </a:moveTo>
                <a:cubicBezTo>
                  <a:pt x="499" y="33"/>
                  <a:pt x="499" y="33"/>
                  <a:pt x="499" y="33"/>
                </a:cubicBezTo>
                <a:cubicBezTo>
                  <a:pt x="499" y="33"/>
                  <a:pt x="499" y="33"/>
                  <a:pt x="499" y="33"/>
                </a:cubicBezTo>
                <a:close/>
                <a:moveTo>
                  <a:pt x="516" y="10"/>
                </a:moveTo>
                <a:cubicBezTo>
                  <a:pt x="517" y="10"/>
                  <a:pt x="518" y="11"/>
                  <a:pt x="518" y="10"/>
                </a:cubicBezTo>
                <a:cubicBezTo>
                  <a:pt x="517" y="10"/>
                  <a:pt x="517" y="9"/>
                  <a:pt x="516" y="10"/>
                </a:cubicBezTo>
                <a:close/>
                <a:moveTo>
                  <a:pt x="374" y="183"/>
                </a:moveTo>
                <a:cubicBezTo>
                  <a:pt x="374" y="184"/>
                  <a:pt x="375" y="183"/>
                  <a:pt x="375" y="183"/>
                </a:cubicBezTo>
                <a:cubicBezTo>
                  <a:pt x="374" y="183"/>
                  <a:pt x="374" y="183"/>
                  <a:pt x="374" y="183"/>
                </a:cubicBezTo>
                <a:close/>
                <a:moveTo>
                  <a:pt x="510" y="17"/>
                </a:moveTo>
                <a:cubicBezTo>
                  <a:pt x="510" y="17"/>
                  <a:pt x="510" y="17"/>
                  <a:pt x="511" y="17"/>
                </a:cubicBezTo>
                <a:cubicBezTo>
                  <a:pt x="510" y="17"/>
                  <a:pt x="510" y="16"/>
                  <a:pt x="510" y="17"/>
                </a:cubicBezTo>
                <a:close/>
                <a:moveTo>
                  <a:pt x="370" y="186"/>
                </a:moveTo>
                <a:cubicBezTo>
                  <a:pt x="371" y="186"/>
                  <a:pt x="371" y="186"/>
                  <a:pt x="371" y="186"/>
                </a:cubicBezTo>
                <a:cubicBezTo>
                  <a:pt x="371" y="185"/>
                  <a:pt x="371" y="186"/>
                  <a:pt x="370" y="186"/>
                </a:cubicBezTo>
                <a:close/>
                <a:moveTo>
                  <a:pt x="516" y="10"/>
                </a:moveTo>
                <a:cubicBezTo>
                  <a:pt x="515" y="9"/>
                  <a:pt x="516" y="10"/>
                  <a:pt x="516" y="10"/>
                </a:cubicBezTo>
                <a:close/>
                <a:moveTo>
                  <a:pt x="514" y="10"/>
                </a:moveTo>
                <a:cubicBezTo>
                  <a:pt x="514" y="10"/>
                  <a:pt x="515" y="10"/>
                  <a:pt x="515" y="11"/>
                </a:cubicBezTo>
                <a:cubicBezTo>
                  <a:pt x="515" y="10"/>
                  <a:pt x="515" y="10"/>
                  <a:pt x="515" y="10"/>
                </a:cubicBezTo>
                <a:cubicBezTo>
                  <a:pt x="515" y="10"/>
                  <a:pt x="515" y="10"/>
                  <a:pt x="514" y="10"/>
                </a:cubicBezTo>
                <a:close/>
                <a:moveTo>
                  <a:pt x="501" y="27"/>
                </a:moveTo>
                <a:cubicBezTo>
                  <a:pt x="501" y="27"/>
                  <a:pt x="502" y="27"/>
                  <a:pt x="502" y="27"/>
                </a:cubicBezTo>
                <a:cubicBezTo>
                  <a:pt x="501" y="27"/>
                  <a:pt x="501" y="27"/>
                  <a:pt x="501" y="27"/>
                </a:cubicBezTo>
                <a:close/>
                <a:moveTo>
                  <a:pt x="510" y="17"/>
                </a:moveTo>
                <a:cubicBezTo>
                  <a:pt x="509" y="17"/>
                  <a:pt x="509" y="17"/>
                  <a:pt x="508" y="16"/>
                </a:cubicBezTo>
                <a:cubicBezTo>
                  <a:pt x="508" y="16"/>
                  <a:pt x="508" y="16"/>
                  <a:pt x="508" y="17"/>
                </a:cubicBezTo>
                <a:cubicBezTo>
                  <a:pt x="507" y="17"/>
                  <a:pt x="507" y="15"/>
                  <a:pt x="506" y="16"/>
                </a:cubicBezTo>
                <a:cubicBezTo>
                  <a:pt x="507" y="17"/>
                  <a:pt x="509" y="17"/>
                  <a:pt x="510" y="17"/>
                </a:cubicBezTo>
                <a:close/>
                <a:moveTo>
                  <a:pt x="369" y="186"/>
                </a:moveTo>
                <a:cubicBezTo>
                  <a:pt x="369" y="186"/>
                  <a:pt x="369" y="186"/>
                  <a:pt x="369" y="186"/>
                </a:cubicBezTo>
                <a:cubicBezTo>
                  <a:pt x="369" y="186"/>
                  <a:pt x="369" y="187"/>
                  <a:pt x="370" y="186"/>
                </a:cubicBezTo>
                <a:cubicBezTo>
                  <a:pt x="369" y="186"/>
                  <a:pt x="369" y="186"/>
                  <a:pt x="369" y="186"/>
                </a:cubicBezTo>
                <a:close/>
                <a:moveTo>
                  <a:pt x="495" y="32"/>
                </a:moveTo>
                <a:cubicBezTo>
                  <a:pt x="495" y="33"/>
                  <a:pt x="496" y="33"/>
                  <a:pt x="496" y="33"/>
                </a:cubicBezTo>
                <a:cubicBezTo>
                  <a:pt x="496" y="32"/>
                  <a:pt x="495" y="32"/>
                  <a:pt x="495" y="32"/>
                </a:cubicBezTo>
                <a:close/>
                <a:moveTo>
                  <a:pt x="510" y="10"/>
                </a:moveTo>
                <a:cubicBezTo>
                  <a:pt x="509" y="10"/>
                  <a:pt x="508" y="10"/>
                  <a:pt x="507" y="10"/>
                </a:cubicBezTo>
                <a:cubicBezTo>
                  <a:pt x="506" y="10"/>
                  <a:pt x="506" y="10"/>
                  <a:pt x="506" y="11"/>
                </a:cubicBezTo>
                <a:cubicBezTo>
                  <a:pt x="505" y="10"/>
                  <a:pt x="505" y="10"/>
                  <a:pt x="505" y="10"/>
                </a:cubicBezTo>
                <a:cubicBezTo>
                  <a:pt x="506" y="12"/>
                  <a:pt x="508" y="11"/>
                  <a:pt x="510" y="11"/>
                </a:cubicBezTo>
                <a:cubicBezTo>
                  <a:pt x="511" y="11"/>
                  <a:pt x="513" y="10"/>
                  <a:pt x="514" y="11"/>
                </a:cubicBezTo>
                <a:cubicBezTo>
                  <a:pt x="514" y="10"/>
                  <a:pt x="514" y="10"/>
                  <a:pt x="514" y="10"/>
                </a:cubicBezTo>
                <a:cubicBezTo>
                  <a:pt x="513" y="10"/>
                  <a:pt x="511" y="9"/>
                  <a:pt x="510" y="10"/>
                </a:cubicBezTo>
                <a:close/>
                <a:moveTo>
                  <a:pt x="370" y="184"/>
                </a:moveTo>
                <a:cubicBezTo>
                  <a:pt x="370" y="184"/>
                  <a:pt x="370" y="184"/>
                  <a:pt x="370" y="184"/>
                </a:cubicBezTo>
                <a:cubicBezTo>
                  <a:pt x="370" y="184"/>
                  <a:pt x="370" y="184"/>
                  <a:pt x="370" y="185"/>
                </a:cubicBezTo>
                <a:cubicBezTo>
                  <a:pt x="370" y="184"/>
                  <a:pt x="371" y="184"/>
                  <a:pt x="371" y="184"/>
                </a:cubicBezTo>
                <a:cubicBezTo>
                  <a:pt x="371" y="184"/>
                  <a:pt x="370" y="184"/>
                  <a:pt x="370" y="184"/>
                </a:cubicBezTo>
                <a:close/>
                <a:moveTo>
                  <a:pt x="384" y="168"/>
                </a:moveTo>
                <a:cubicBezTo>
                  <a:pt x="383" y="168"/>
                  <a:pt x="384" y="169"/>
                  <a:pt x="384" y="168"/>
                </a:cubicBezTo>
                <a:close/>
                <a:moveTo>
                  <a:pt x="368" y="186"/>
                </a:moveTo>
                <a:cubicBezTo>
                  <a:pt x="368" y="186"/>
                  <a:pt x="368" y="187"/>
                  <a:pt x="368" y="186"/>
                </a:cubicBezTo>
                <a:close/>
                <a:moveTo>
                  <a:pt x="498" y="27"/>
                </a:moveTo>
                <a:cubicBezTo>
                  <a:pt x="499" y="27"/>
                  <a:pt x="499" y="27"/>
                  <a:pt x="499" y="27"/>
                </a:cubicBezTo>
                <a:cubicBezTo>
                  <a:pt x="499" y="26"/>
                  <a:pt x="499" y="27"/>
                  <a:pt x="498" y="27"/>
                </a:cubicBezTo>
                <a:close/>
                <a:moveTo>
                  <a:pt x="369" y="184"/>
                </a:moveTo>
                <a:cubicBezTo>
                  <a:pt x="368" y="184"/>
                  <a:pt x="369" y="185"/>
                  <a:pt x="369" y="184"/>
                </a:cubicBezTo>
                <a:close/>
                <a:moveTo>
                  <a:pt x="494" y="33"/>
                </a:moveTo>
                <a:cubicBezTo>
                  <a:pt x="493" y="32"/>
                  <a:pt x="494" y="33"/>
                  <a:pt x="494" y="33"/>
                </a:cubicBezTo>
                <a:close/>
                <a:moveTo>
                  <a:pt x="368" y="185"/>
                </a:moveTo>
                <a:cubicBezTo>
                  <a:pt x="368" y="184"/>
                  <a:pt x="368" y="185"/>
                  <a:pt x="368" y="185"/>
                </a:cubicBezTo>
                <a:close/>
                <a:moveTo>
                  <a:pt x="493" y="33"/>
                </a:moveTo>
                <a:cubicBezTo>
                  <a:pt x="493" y="33"/>
                  <a:pt x="493" y="33"/>
                  <a:pt x="493" y="33"/>
                </a:cubicBezTo>
                <a:cubicBezTo>
                  <a:pt x="493" y="33"/>
                  <a:pt x="493" y="33"/>
                  <a:pt x="493" y="33"/>
                </a:cubicBezTo>
                <a:cubicBezTo>
                  <a:pt x="493" y="33"/>
                  <a:pt x="493" y="33"/>
                  <a:pt x="493" y="33"/>
                </a:cubicBezTo>
                <a:cubicBezTo>
                  <a:pt x="493" y="33"/>
                  <a:pt x="493" y="33"/>
                  <a:pt x="493" y="33"/>
                </a:cubicBezTo>
                <a:close/>
                <a:moveTo>
                  <a:pt x="497" y="27"/>
                </a:moveTo>
                <a:cubicBezTo>
                  <a:pt x="497" y="26"/>
                  <a:pt x="498" y="27"/>
                  <a:pt x="498" y="27"/>
                </a:cubicBezTo>
                <a:cubicBezTo>
                  <a:pt x="498" y="26"/>
                  <a:pt x="497" y="26"/>
                  <a:pt x="497" y="27"/>
                </a:cubicBezTo>
                <a:close/>
                <a:moveTo>
                  <a:pt x="496" y="29"/>
                </a:moveTo>
                <a:cubicBezTo>
                  <a:pt x="496" y="29"/>
                  <a:pt x="496" y="29"/>
                  <a:pt x="496" y="29"/>
                </a:cubicBezTo>
                <a:close/>
                <a:moveTo>
                  <a:pt x="368" y="183"/>
                </a:moveTo>
                <a:cubicBezTo>
                  <a:pt x="368" y="183"/>
                  <a:pt x="368" y="183"/>
                  <a:pt x="368" y="183"/>
                </a:cubicBezTo>
                <a:cubicBezTo>
                  <a:pt x="368" y="184"/>
                  <a:pt x="368" y="184"/>
                  <a:pt x="369" y="183"/>
                </a:cubicBezTo>
                <a:cubicBezTo>
                  <a:pt x="369" y="183"/>
                  <a:pt x="368" y="183"/>
                  <a:pt x="368" y="183"/>
                </a:cubicBezTo>
                <a:close/>
                <a:moveTo>
                  <a:pt x="504" y="16"/>
                </a:moveTo>
                <a:cubicBezTo>
                  <a:pt x="504" y="17"/>
                  <a:pt x="505" y="17"/>
                  <a:pt x="505" y="17"/>
                </a:cubicBezTo>
                <a:cubicBezTo>
                  <a:pt x="505" y="16"/>
                  <a:pt x="506" y="16"/>
                  <a:pt x="506" y="16"/>
                </a:cubicBezTo>
                <a:cubicBezTo>
                  <a:pt x="505" y="16"/>
                  <a:pt x="504" y="16"/>
                  <a:pt x="504" y="16"/>
                </a:cubicBezTo>
                <a:close/>
                <a:moveTo>
                  <a:pt x="491" y="32"/>
                </a:moveTo>
                <a:cubicBezTo>
                  <a:pt x="491" y="33"/>
                  <a:pt x="491" y="32"/>
                  <a:pt x="490" y="33"/>
                </a:cubicBezTo>
                <a:cubicBezTo>
                  <a:pt x="491" y="33"/>
                  <a:pt x="492" y="33"/>
                  <a:pt x="491" y="32"/>
                </a:cubicBezTo>
                <a:close/>
                <a:moveTo>
                  <a:pt x="511" y="5"/>
                </a:moveTo>
                <a:cubicBezTo>
                  <a:pt x="510" y="5"/>
                  <a:pt x="509" y="6"/>
                  <a:pt x="508" y="5"/>
                </a:cubicBezTo>
                <a:cubicBezTo>
                  <a:pt x="508" y="5"/>
                  <a:pt x="507" y="5"/>
                  <a:pt x="507" y="6"/>
                </a:cubicBezTo>
                <a:cubicBezTo>
                  <a:pt x="507" y="6"/>
                  <a:pt x="507" y="6"/>
                  <a:pt x="507" y="7"/>
                </a:cubicBezTo>
                <a:cubicBezTo>
                  <a:pt x="508" y="6"/>
                  <a:pt x="509" y="6"/>
                  <a:pt x="509" y="6"/>
                </a:cubicBezTo>
                <a:cubicBezTo>
                  <a:pt x="510" y="6"/>
                  <a:pt x="512" y="6"/>
                  <a:pt x="513" y="6"/>
                </a:cubicBezTo>
                <a:cubicBezTo>
                  <a:pt x="513" y="5"/>
                  <a:pt x="512" y="6"/>
                  <a:pt x="511" y="5"/>
                </a:cubicBezTo>
                <a:close/>
                <a:moveTo>
                  <a:pt x="367" y="183"/>
                </a:moveTo>
                <a:cubicBezTo>
                  <a:pt x="367" y="183"/>
                  <a:pt x="367" y="183"/>
                  <a:pt x="367" y="183"/>
                </a:cubicBezTo>
                <a:close/>
                <a:moveTo>
                  <a:pt x="505" y="14"/>
                </a:moveTo>
                <a:cubicBezTo>
                  <a:pt x="505" y="14"/>
                  <a:pt x="506" y="14"/>
                  <a:pt x="506" y="14"/>
                </a:cubicBezTo>
                <a:cubicBezTo>
                  <a:pt x="506" y="14"/>
                  <a:pt x="506" y="14"/>
                  <a:pt x="506" y="14"/>
                </a:cubicBezTo>
                <a:cubicBezTo>
                  <a:pt x="506" y="13"/>
                  <a:pt x="506" y="13"/>
                  <a:pt x="505" y="14"/>
                </a:cubicBezTo>
                <a:close/>
                <a:moveTo>
                  <a:pt x="503" y="17"/>
                </a:moveTo>
                <a:cubicBezTo>
                  <a:pt x="503" y="16"/>
                  <a:pt x="503" y="18"/>
                  <a:pt x="503" y="17"/>
                </a:cubicBezTo>
                <a:close/>
                <a:moveTo>
                  <a:pt x="363" y="183"/>
                </a:moveTo>
                <a:cubicBezTo>
                  <a:pt x="364" y="184"/>
                  <a:pt x="365" y="184"/>
                  <a:pt x="365" y="183"/>
                </a:cubicBezTo>
                <a:cubicBezTo>
                  <a:pt x="365" y="183"/>
                  <a:pt x="365" y="183"/>
                  <a:pt x="365" y="183"/>
                </a:cubicBezTo>
                <a:cubicBezTo>
                  <a:pt x="365" y="183"/>
                  <a:pt x="365" y="183"/>
                  <a:pt x="365" y="183"/>
                </a:cubicBezTo>
                <a:cubicBezTo>
                  <a:pt x="365" y="183"/>
                  <a:pt x="365" y="183"/>
                  <a:pt x="364" y="183"/>
                </a:cubicBezTo>
                <a:cubicBezTo>
                  <a:pt x="364" y="183"/>
                  <a:pt x="364" y="183"/>
                  <a:pt x="365" y="183"/>
                </a:cubicBezTo>
                <a:cubicBezTo>
                  <a:pt x="364" y="183"/>
                  <a:pt x="364" y="183"/>
                  <a:pt x="363" y="183"/>
                </a:cubicBezTo>
                <a:close/>
                <a:moveTo>
                  <a:pt x="501" y="17"/>
                </a:moveTo>
                <a:cubicBezTo>
                  <a:pt x="501" y="17"/>
                  <a:pt x="502" y="18"/>
                  <a:pt x="502" y="17"/>
                </a:cubicBezTo>
                <a:cubicBezTo>
                  <a:pt x="502" y="17"/>
                  <a:pt x="501" y="17"/>
                  <a:pt x="501" y="17"/>
                </a:cubicBezTo>
                <a:close/>
                <a:moveTo>
                  <a:pt x="488" y="32"/>
                </a:moveTo>
                <a:cubicBezTo>
                  <a:pt x="488" y="33"/>
                  <a:pt x="489" y="33"/>
                  <a:pt x="489" y="33"/>
                </a:cubicBezTo>
                <a:cubicBezTo>
                  <a:pt x="489" y="32"/>
                  <a:pt x="488" y="32"/>
                  <a:pt x="488" y="32"/>
                </a:cubicBezTo>
                <a:close/>
                <a:moveTo>
                  <a:pt x="504" y="13"/>
                </a:moveTo>
                <a:cubicBezTo>
                  <a:pt x="504" y="13"/>
                  <a:pt x="505" y="14"/>
                  <a:pt x="504" y="13"/>
                </a:cubicBezTo>
                <a:close/>
                <a:moveTo>
                  <a:pt x="491" y="28"/>
                </a:moveTo>
                <a:cubicBezTo>
                  <a:pt x="491" y="28"/>
                  <a:pt x="492" y="28"/>
                  <a:pt x="492" y="28"/>
                </a:cubicBezTo>
                <a:cubicBezTo>
                  <a:pt x="491" y="28"/>
                  <a:pt x="491" y="28"/>
                  <a:pt x="491" y="28"/>
                </a:cubicBezTo>
                <a:close/>
                <a:moveTo>
                  <a:pt x="502" y="10"/>
                </a:moveTo>
                <a:cubicBezTo>
                  <a:pt x="502" y="11"/>
                  <a:pt x="504" y="11"/>
                  <a:pt x="505" y="11"/>
                </a:cubicBezTo>
                <a:cubicBezTo>
                  <a:pt x="504" y="10"/>
                  <a:pt x="503" y="10"/>
                  <a:pt x="502" y="10"/>
                </a:cubicBezTo>
                <a:close/>
                <a:moveTo>
                  <a:pt x="361" y="183"/>
                </a:moveTo>
                <a:cubicBezTo>
                  <a:pt x="361" y="183"/>
                  <a:pt x="361" y="183"/>
                  <a:pt x="361" y="184"/>
                </a:cubicBezTo>
                <a:cubicBezTo>
                  <a:pt x="361" y="183"/>
                  <a:pt x="362" y="184"/>
                  <a:pt x="362" y="183"/>
                </a:cubicBezTo>
                <a:cubicBezTo>
                  <a:pt x="362" y="183"/>
                  <a:pt x="361" y="183"/>
                  <a:pt x="361" y="183"/>
                </a:cubicBezTo>
                <a:close/>
                <a:moveTo>
                  <a:pt x="497" y="16"/>
                </a:moveTo>
                <a:cubicBezTo>
                  <a:pt x="497" y="16"/>
                  <a:pt x="497" y="17"/>
                  <a:pt x="498" y="17"/>
                </a:cubicBezTo>
                <a:cubicBezTo>
                  <a:pt x="498" y="17"/>
                  <a:pt x="497" y="16"/>
                  <a:pt x="497" y="16"/>
                </a:cubicBezTo>
                <a:close/>
                <a:moveTo>
                  <a:pt x="487" y="28"/>
                </a:moveTo>
                <a:cubicBezTo>
                  <a:pt x="487" y="29"/>
                  <a:pt x="487" y="28"/>
                  <a:pt x="487" y="29"/>
                </a:cubicBezTo>
                <a:cubicBezTo>
                  <a:pt x="487" y="29"/>
                  <a:pt x="487" y="29"/>
                  <a:pt x="487" y="29"/>
                </a:cubicBezTo>
                <a:cubicBezTo>
                  <a:pt x="487" y="29"/>
                  <a:pt x="487" y="28"/>
                  <a:pt x="487" y="28"/>
                </a:cubicBezTo>
                <a:close/>
                <a:moveTo>
                  <a:pt x="360" y="183"/>
                </a:moveTo>
                <a:cubicBezTo>
                  <a:pt x="359" y="183"/>
                  <a:pt x="360" y="183"/>
                  <a:pt x="360" y="183"/>
                </a:cubicBezTo>
                <a:close/>
                <a:moveTo>
                  <a:pt x="497" y="17"/>
                </a:moveTo>
                <a:cubicBezTo>
                  <a:pt x="496" y="16"/>
                  <a:pt x="497" y="17"/>
                  <a:pt x="497" y="17"/>
                </a:cubicBezTo>
                <a:close/>
                <a:moveTo>
                  <a:pt x="486" y="29"/>
                </a:moveTo>
                <a:cubicBezTo>
                  <a:pt x="486" y="29"/>
                  <a:pt x="487" y="29"/>
                  <a:pt x="486" y="29"/>
                </a:cubicBezTo>
                <a:close/>
                <a:moveTo>
                  <a:pt x="500" y="11"/>
                </a:moveTo>
                <a:cubicBezTo>
                  <a:pt x="501" y="11"/>
                  <a:pt x="501" y="11"/>
                  <a:pt x="501" y="10"/>
                </a:cubicBezTo>
                <a:cubicBezTo>
                  <a:pt x="501" y="10"/>
                  <a:pt x="500" y="10"/>
                  <a:pt x="500" y="11"/>
                </a:cubicBezTo>
                <a:close/>
                <a:moveTo>
                  <a:pt x="503" y="5"/>
                </a:moveTo>
                <a:cubicBezTo>
                  <a:pt x="503" y="5"/>
                  <a:pt x="503" y="5"/>
                  <a:pt x="503" y="5"/>
                </a:cubicBezTo>
                <a:cubicBezTo>
                  <a:pt x="503" y="6"/>
                  <a:pt x="502" y="6"/>
                  <a:pt x="502" y="6"/>
                </a:cubicBezTo>
                <a:cubicBezTo>
                  <a:pt x="503" y="6"/>
                  <a:pt x="503" y="7"/>
                  <a:pt x="504" y="7"/>
                </a:cubicBezTo>
                <a:cubicBezTo>
                  <a:pt x="503" y="6"/>
                  <a:pt x="504" y="6"/>
                  <a:pt x="503" y="5"/>
                </a:cubicBezTo>
                <a:close/>
                <a:moveTo>
                  <a:pt x="356" y="184"/>
                </a:moveTo>
                <a:cubicBezTo>
                  <a:pt x="357" y="184"/>
                  <a:pt x="357" y="184"/>
                  <a:pt x="358" y="184"/>
                </a:cubicBezTo>
                <a:cubicBezTo>
                  <a:pt x="358" y="183"/>
                  <a:pt x="356" y="184"/>
                  <a:pt x="356" y="184"/>
                </a:cubicBezTo>
                <a:close/>
                <a:moveTo>
                  <a:pt x="479" y="36"/>
                </a:moveTo>
                <a:cubicBezTo>
                  <a:pt x="479" y="35"/>
                  <a:pt x="480" y="36"/>
                  <a:pt x="479" y="36"/>
                </a:cubicBezTo>
                <a:close/>
                <a:moveTo>
                  <a:pt x="499" y="10"/>
                </a:moveTo>
                <a:cubicBezTo>
                  <a:pt x="499" y="11"/>
                  <a:pt x="498" y="10"/>
                  <a:pt x="498" y="10"/>
                </a:cubicBezTo>
                <a:cubicBezTo>
                  <a:pt x="498" y="11"/>
                  <a:pt x="500" y="11"/>
                  <a:pt x="500" y="11"/>
                </a:cubicBezTo>
                <a:cubicBezTo>
                  <a:pt x="500" y="11"/>
                  <a:pt x="499" y="10"/>
                  <a:pt x="499" y="10"/>
                </a:cubicBezTo>
                <a:close/>
                <a:moveTo>
                  <a:pt x="485" y="28"/>
                </a:moveTo>
                <a:cubicBezTo>
                  <a:pt x="485" y="29"/>
                  <a:pt x="485" y="28"/>
                  <a:pt x="485" y="28"/>
                </a:cubicBezTo>
                <a:close/>
                <a:moveTo>
                  <a:pt x="497" y="14"/>
                </a:moveTo>
                <a:cubicBezTo>
                  <a:pt x="497" y="14"/>
                  <a:pt x="497" y="13"/>
                  <a:pt x="497" y="14"/>
                </a:cubicBezTo>
                <a:close/>
                <a:moveTo>
                  <a:pt x="497" y="14"/>
                </a:moveTo>
                <a:cubicBezTo>
                  <a:pt x="496" y="13"/>
                  <a:pt x="496" y="14"/>
                  <a:pt x="497" y="14"/>
                </a:cubicBezTo>
                <a:close/>
                <a:moveTo>
                  <a:pt x="480" y="33"/>
                </a:moveTo>
                <a:cubicBezTo>
                  <a:pt x="480" y="33"/>
                  <a:pt x="479" y="33"/>
                  <a:pt x="480" y="33"/>
                </a:cubicBezTo>
                <a:close/>
                <a:moveTo>
                  <a:pt x="354" y="184"/>
                </a:moveTo>
                <a:cubicBezTo>
                  <a:pt x="354" y="184"/>
                  <a:pt x="355" y="184"/>
                  <a:pt x="355" y="184"/>
                </a:cubicBezTo>
                <a:cubicBezTo>
                  <a:pt x="355" y="183"/>
                  <a:pt x="354" y="184"/>
                  <a:pt x="354" y="184"/>
                </a:cubicBezTo>
                <a:close/>
                <a:moveTo>
                  <a:pt x="498" y="5"/>
                </a:moveTo>
                <a:cubicBezTo>
                  <a:pt x="497" y="5"/>
                  <a:pt x="497" y="6"/>
                  <a:pt x="496" y="6"/>
                </a:cubicBezTo>
                <a:cubicBezTo>
                  <a:pt x="495" y="5"/>
                  <a:pt x="493" y="5"/>
                  <a:pt x="492" y="5"/>
                </a:cubicBezTo>
                <a:cubicBezTo>
                  <a:pt x="492" y="6"/>
                  <a:pt x="492" y="6"/>
                  <a:pt x="493" y="7"/>
                </a:cubicBezTo>
                <a:cubicBezTo>
                  <a:pt x="494" y="6"/>
                  <a:pt x="496" y="7"/>
                  <a:pt x="498" y="6"/>
                </a:cubicBezTo>
                <a:cubicBezTo>
                  <a:pt x="499" y="7"/>
                  <a:pt x="500" y="7"/>
                  <a:pt x="500" y="6"/>
                </a:cubicBezTo>
                <a:cubicBezTo>
                  <a:pt x="500" y="6"/>
                  <a:pt x="498" y="6"/>
                  <a:pt x="498" y="5"/>
                </a:cubicBezTo>
                <a:close/>
                <a:moveTo>
                  <a:pt x="479" y="32"/>
                </a:moveTo>
                <a:cubicBezTo>
                  <a:pt x="478" y="32"/>
                  <a:pt x="479" y="33"/>
                  <a:pt x="479" y="32"/>
                </a:cubicBezTo>
                <a:close/>
                <a:moveTo>
                  <a:pt x="496" y="11"/>
                </a:moveTo>
                <a:cubicBezTo>
                  <a:pt x="496" y="11"/>
                  <a:pt x="496" y="11"/>
                  <a:pt x="496" y="11"/>
                </a:cubicBezTo>
                <a:cubicBezTo>
                  <a:pt x="496" y="11"/>
                  <a:pt x="496" y="11"/>
                  <a:pt x="496" y="11"/>
                </a:cubicBezTo>
                <a:close/>
                <a:moveTo>
                  <a:pt x="491" y="16"/>
                </a:moveTo>
                <a:cubicBezTo>
                  <a:pt x="491" y="16"/>
                  <a:pt x="491" y="16"/>
                  <a:pt x="491" y="17"/>
                </a:cubicBezTo>
                <a:cubicBezTo>
                  <a:pt x="491" y="17"/>
                  <a:pt x="490" y="17"/>
                  <a:pt x="491" y="17"/>
                </a:cubicBezTo>
                <a:cubicBezTo>
                  <a:pt x="491" y="17"/>
                  <a:pt x="491" y="17"/>
                  <a:pt x="492" y="17"/>
                </a:cubicBezTo>
                <a:cubicBezTo>
                  <a:pt x="492" y="17"/>
                  <a:pt x="491" y="17"/>
                  <a:pt x="491" y="16"/>
                </a:cubicBezTo>
                <a:close/>
                <a:moveTo>
                  <a:pt x="353" y="184"/>
                </a:moveTo>
                <a:cubicBezTo>
                  <a:pt x="353" y="184"/>
                  <a:pt x="354" y="184"/>
                  <a:pt x="354" y="184"/>
                </a:cubicBezTo>
                <a:cubicBezTo>
                  <a:pt x="353" y="184"/>
                  <a:pt x="353" y="183"/>
                  <a:pt x="353" y="184"/>
                </a:cubicBezTo>
                <a:close/>
                <a:moveTo>
                  <a:pt x="495" y="10"/>
                </a:moveTo>
                <a:cubicBezTo>
                  <a:pt x="494" y="11"/>
                  <a:pt x="495" y="11"/>
                  <a:pt x="495" y="11"/>
                </a:cubicBezTo>
                <a:cubicBezTo>
                  <a:pt x="496" y="11"/>
                  <a:pt x="495" y="10"/>
                  <a:pt x="495" y="10"/>
                </a:cubicBezTo>
                <a:close/>
                <a:moveTo>
                  <a:pt x="486" y="21"/>
                </a:moveTo>
                <a:cubicBezTo>
                  <a:pt x="486" y="21"/>
                  <a:pt x="487" y="21"/>
                  <a:pt x="486" y="21"/>
                </a:cubicBezTo>
                <a:close/>
                <a:moveTo>
                  <a:pt x="352" y="184"/>
                </a:moveTo>
                <a:cubicBezTo>
                  <a:pt x="352" y="184"/>
                  <a:pt x="352" y="184"/>
                  <a:pt x="352" y="184"/>
                </a:cubicBezTo>
                <a:cubicBezTo>
                  <a:pt x="352" y="184"/>
                  <a:pt x="352" y="184"/>
                  <a:pt x="352" y="184"/>
                </a:cubicBezTo>
                <a:close/>
                <a:moveTo>
                  <a:pt x="488" y="19"/>
                </a:moveTo>
                <a:cubicBezTo>
                  <a:pt x="488" y="18"/>
                  <a:pt x="488" y="20"/>
                  <a:pt x="488" y="19"/>
                </a:cubicBezTo>
                <a:close/>
                <a:moveTo>
                  <a:pt x="478" y="28"/>
                </a:moveTo>
                <a:cubicBezTo>
                  <a:pt x="478" y="29"/>
                  <a:pt x="478" y="29"/>
                  <a:pt x="479" y="29"/>
                </a:cubicBezTo>
                <a:cubicBezTo>
                  <a:pt x="479" y="29"/>
                  <a:pt x="479" y="30"/>
                  <a:pt x="480" y="29"/>
                </a:cubicBezTo>
                <a:cubicBezTo>
                  <a:pt x="479" y="28"/>
                  <a:pt x="479" y="29"/>
                  <a:pt x="478" y="28"/>
                </a:cubicBezTo>
                <a:close/>
                <a:moveTo>
                  <a:pt x="477" y="32"/>
                </a:moveTo>
                <a:cubicBezTo>
                  <a:pt x="476" y="32"/>
                  <a:pt x="476" y="33"/>
                  <a:pt x="477" y="32"/>
                </a:cubicBezTo>
                <a:close/>
                <a:moveTo>
                  <a:pt x="352" y="184"/>
                </a:moveTo>
                <a:cubicBezTo>
                  <a:pt x="352" y="184"/>
                  <a:pt x="352" y="184"/>
                  <a:pt x="352" y="184"/>
                </a:cubicBezTo>
                <a:cubicBezTo>
                  <a:pt x="352" y="184"/>
                  <a:pt x="352" y="184"/>
                  <a:pt x="352" y="184"/>
                </a:cubicBezTo>
                <a:close/>
                <a:moveTo>
                  <a:pt x="494" y="10"/>
                </a:moveTo>
                <a:cubicBezTo>
                  <a:pt x="494" y="10"/>
                  <a:pt x="494" y="10"/>
                  <a:pt x="494" y="10"/>
                </a:cubicBezTo>
                <a:close/>
                <a:moveTo>
                  <a:pt x="351" y="184"/>
                </a:moveTo>
                <a:cubicBezTo>
                  <a:pt x="351" y="184"/>
                  <a:pt x="351" y="184"/>
                  <a:pt x="352" y="184"/>
                </a:cubicBezTo>
                <a:cubicBezTo>
                  <a:pt x="351" y="183"/>
                  <a:pt x="351" y="183"/>
                  <a:pt x="351" y="184"/>
                </a:cubicBezTo>
                <a:close/>
                <a:moveTo>
                  <a:pt x="494" y="11"/>
                </a:moveTo>
                <a:cubicBezTo>
                  <a:pt x="494" y="11"/>
                  <a:pt x="494" y="11"/>
                  <a:pt x="493" y="11"/>
                </a:cubicBezTo>
                <a:cubicBezTo>
                  <a:pt x="494" y="11"/>
                  <a:pt x="494" y="11"/>
                  <a:pt x="494" y="11"/>
                </a:cubicBezTo>
                <a:cubicBezTo>
                  <a:pt x="494" y="11"/>
                  <a:pt x="494" y="11"/>
                  <a:pt x="494" y="11"/>
                </a:cubicBezTo>
                <a:cubicBezTo>
                  <a:pt x="494" y="11"/>
                  <a:pt x="494" y="11"/>
                  <a:pt x="494" y="11"/>
                </a:cubicBezTo>
                <a:close/>
                <a:moveTo>
                  <a:pt x="488" y="10"/>
                </a:moveTo>
                <a:cubicBezTo>
                  <a:pt x="488" y="11"/>
                  <a:pt x="488" y="11"/>
                  <a:pt x="489" y="11"/>
                </a:cubicBezTo>
                <a:cubicBezTo>
                  <a:pt x="490" y="10"/>
                  <a:pt x="492" y="12"/>
                  <a:pt x="493" y="11"/>
                </a:cubicBezTo>
                <a:cubicBezTo>
                  <a:pt x="491" y="11"/>
                  <a:pt x="490" y="10"/>
                  <a:pt x="488" y="10"/>
                </a:cubicBezTo>
                <a:close/>
                <a:moveTo>
                  <a:pt x="358" y="174"/>
                </a:moveTo>
                <a:cubicBezTo>
                  <a:pt x="358" y="174"/>
                  <a:pt x="357" y="174"/>
                  <a:pt x="358" y="174"/>
                </a:cubicBezTo>
                <a:cubicBezTo>
                  <a:pt x="358" y="174"/>
                  <a:pt x="358" y="174"/>
                  <a:pt x="358" y="174"/>
                </a:cubicBezTo>
                <a:cubicBezTo>
                  <a:pt x="358" y="174"/>
                  <a:pt x="358" y="174"/>
                  <a:pt x="358" y="174"/>
                </a:cubicBezTo>
                <a:close/>
                <a:moveTo>
                  <a:pt x="350" y="184"/>
                </a:moveTo>
                <a:cubicBezTo>
                  <a:pt x="350" y="184"/>
                  <a:pt x="350" y="184"/>
                  <a:pt x="350" y="184"/>
                </a:cubicBezTo>
                <a:close/>
                <a:moveTo>
                  <a:pt x="483" y="19"/>
                </a:moveTo>
                <a:cubicBezTo>
                  <a:pt x="484" y="20"/>
                  <a:pt x="484" y="19"/>
                  <a:pt x="485" y="19"/>
                </a:cubicBezTo>
                <a:cubicBezTo>
                  <a:pt x="484" y="19"/>
                  <a:pt x="484" y="19"/>
                  <a:pt x="483" y="19"/>
                </a:cubicBezTo>
                <a:close/>
                <a:moveTo>
                  <a:pt x="348" y="184"/>
                </a:moveTo>
                <a:cubicBezTo>
                  <a:pt x="348" y="184"/>
                  <a:pt x="348" y="184"/>
                  <a:pt x="348" y="184"/>
                </a:cubicBezTo>
                <a:cubicBezTo>
                  <a:pt x="348" y="184"/>
                  <a:pt x="348" y="184"/>
                  <a:pt x="348" y="184"/>
                </a:cubicBezTo>
                <a:close/>
                <a:moveTo>
                  <a:pt x="482" y="21"/>
                </a:moveTo>
                <a:cubicBezTo>
                  <a:pt x="482" y="21"/>
                  <a:pt x="482" y="21"/>
                  <a:pt x="482" y="21"/>
                </a:cubicBezTo>
                <a:cubicBezTo>
                  <a:pt x="482" y="21"/>
                  <a:pt x="482" y="21"/>
                  <a:pt x="482" y="21"/>
                </a:cubicBezTo>
                <a:cubicBezTo>
                  <a:pt x="482" y="21"/>
                  <a:pt x="482" y="21"/>
                  <a:pt x="482" y="21"/>
                </a:cubicBezTo>
                <a:cubicBezTo>
                  <a:pt x="482" y="21"/>
                  <a:pt x="482" y="21"/>
                  <a:pt x="482" y="21"/>
                </a:cubicBezTo>
                <a:close/>
                <a:moveTo>
                  <a:pt x="347" y="184"/>
                </a:moveTo>
                <a:cubicBezTo>
                  <a:pt x="347" y="183"/>
                  <a:pt x="348" y="184"/>
                  <a:pt x="347" y="184"/>
                </a:cubicBezTo>
                <a:close/>
                <a:moveTo>
                  <a:pt x="487" y="14"/>
                </a:moveTo>
                <a:cubicBezTo>
                  <a:pt x="486" y="13"/>
                  <a:pt x="487" y="14"/>
                  <a:pt x="487" y="14"/>
                </a:cubicBezTo>
                <a:close/>
                <a:moveTo>
                  <a:pt x="481" y="21"/>
                </a:moveTo>
                <a:cubicBezTo>
                  <a:pt x="480" y="21"/>
                  <a:pt x="481" y="21"/>
                  <a:pt x="481" y="21"/>
                </a:cubicBezTo>
                <a:close/>
                <a:moveTo>
                  <a:pt x="482" y="19"/>
                </a:moveTo>
                <a:cubicBezTo>
                  <a:pt x="483" y="19"/>
                  <a:pt x="482" y="19"/>
                  <a:pt x="482" y="19"/>
                </a:cubicBezTo>
                <a:close/>
                <a:moveTo>
                  <a:pt x="471" y="32"/>
                </a:moveTo>
                <a:cubicBezTo>
                  <a:pt x="472" y="32"/>
                  <a:pt x="471" y="32"/>
                  <a:pt x="471" y="32"/>
                </a:cubicBezTo>
                <a:close/>
                <a:moveTo>
                  <a:pt x="485" y="14"/>
                </a:moveTo>
                <a:cubicBezTo>
                  <a:pt x="486" y="15"/>
                  <a:pt x="486" y="14"/>
                  <a:pt x="487" y="14"/>
                </a:cubicBezTo>
                <a:cubicBezTo>
                  <a:pt x="486" y="14"/>
                  <a:pt x="486" y="14"/>
                  <a:pt x="485" y="14"/>
                </a:cubicBezTo>
                <a:close/>
                <a:moveTo>
                  <a:pt x="482" y="19"/>
                </a:moveTo>
                <a:cubicBezTo>
                  <a:pt x="482" y="19"/>
                  <a:pt x="482" y="19"/>
                  <a:pt x="482" y="19"/>
                </a:cubicBezTo>
                <a:close/>
                <a:moveTo>
                  <a:pt x="354" y="174"/>
                </a:moveTo>
                <a:cubicBezTo>
                  <a:pt x="354" y="174"/>
                  <a:pt x="354" y="174"/>
                  <a:pt x="353" y="174"/>
                </a:cubicBezTo>
                <a:cubicBezTo>
                  <a:pt x="354" y="174"/>
                  <a:pt x="354" y="174"/>
                  <a:pt x="354" y="174"/>
                </a:cubicBezTo>
                <a:cubicBezTo>
                  <a:pt x="354" y="174"/>
                  <a:pt x="354" y="174"/>
                  <a:pt x="354" y="174"/>
                </a:cubicBezTo>
                <a:cubicBezTo>
                  <a:pt x="354" y="174"/>
                  <a:pt x="354" y="174"/>
                  <a:pt x="354" y="174"/>
                </a:cubicBezTo>
                <a:close/>
                <a:moveTo>
                  <a:pt x="481" y="18"/>
                </a:moveTo>
                <a:cubicBezTo>
                  <a:pt x="480" y="19"/>
                  <a:pt x="481" y="20"/>
                  <a:pt x="481" y="19"/>
                </a:cubicBezTo>
                <a:cubicBezTo>
                  <a:pt x="481" y="19"/>
                  <a:pt x="482" y="19"/>
                  <a:pt x="482" y="19"/>
                </a:cubicBezTo>
                <a:cubicBezTo>
                  <a:pt x="481" y="19"/>
                  <a:pt x="481" y="19"/>
                  <a:pt x="481" y="18"/>
                </a:cubicBezTo>
                <a:close/>
                <a:moveTo>
                  <a:pt x="480" y="21"/>
                </a:moveTo>
                <a:cubicBezTo>
                  <a:pt x="479" y="20"/>
                  <a:pt x="481" y="21"/>
                  <a:pt x="480" y="21"/>
                </a:cubicBezTo>
                <a:close/>
                <a:moveTo>
                  <a:pt x="473" y="29"/>
                </a:moveTo>
                <a:cubicBezTo>
                  <a:pt x="472" y="28"/>
                  <a:pt x="472" y="30"/>
                  <a:pt x="473" y="29"/>
                </a:cubicBezTo>
                <a:close/>
                <a:moveTo>
                  <a:pt x="488" y="10"/>
                </a:moveTo>
                <a:cubicBezTo>
                  <a:pt x="487" y="10"/>
                  <a:pt x="488" y="11"/>
                  <a:pt x="488" y="10"/>
                </a:cubicBezTo>
                <a:close/>
                <a:moveTo>
                  <a:pt x="345" y="184"/>
                </a:moveTo>
                <a:cubicBezTo>
                  <a:pt x="345" y="184"/>
                  <a:pt x="345" y="184"/>
                  <a:pt x="345" y="184"/>
                </a:cubicBezTo>
                <a:close/>
                <a:moveTo>
                  <a:pt x="487" y="10"/>
                </a:moveTo>
                <a:cubicBezTo>
                  <a:pt x="485" y="11"/>
                  <a:pt x="484" y="9"/>
                  <a:pt x="482" y="11"/>
                </a:cubicBezTo>
                <a:cubicBezTo>
                  <a:pt x="483" y="11"/>
                  <a:pt x="483" y="11"/>
                  <a:pt x="483" y="11"/>
                </a:cubicBezTo>
                <a:cubicBezTo>
                  <a:pt x="484" y="10"/>
                  <a:pt x="486" y="12"/>
                  <a:pt x="487" y="11"/>
                </a:cubicBezTo>
                <a:cubicBezTo>
                  <a:pt x="487" y="11"/>
                  <a:pt x="487" y="10"/>
                  <a:pt x="487" y="10"/>
                </a:cubicBezTo>
                <a:close/>
                <a:moveTo>
                  <a:pt x="470" y="31"/>
                </a:moveTo>
                <a:cubicBezTo>
                  <a:pt x="469" y="32"/>
                  <a:pt x="469" y="32"/>
                  <a:pt x="468" y="32"/>
                </a:cubicBezTo>
                <a:cubicBezTo>
                  <a:pt x="469" y="33"/>
                  <a:pt x="469" y="33"/>
                  <a:pt x="469" y="33"/>
                </a:cubicBezTo>
                <a:cubicBezTo>
                  <a:pt x="469" y="32"/>
                  <a:pt x="470" y="33"/>
                  <a:pt x="470" y="32"/>
                </a:cubicBezTo>
                <a:cubicBezTo>
                  <a:pt x="469" y="32"/>
                  <a:pt x="470" y="32"/>
                  <a:pt x="470" y="31"/>
                </a:cubicBezTo>
                <a:close/>
                <a:moveTo>
                  <a:pt x="345" y="184"/>
                </a:moveTo>
                <a:cubicBezTo>
                  <a:pt x="344" y="183"/>
                  <a:pt x="344" y="184"/>
                  <a:pt x="345" y="184"/>
                </a:cubicBezTo>
                <a:close/>
                <a:moveTo>
                  <a:pt x="484" y="14"/>
                </a:moveTo>
                <a:cubicBezTo>
                  <a:pt x="484" y="14"/>
                  <a:pt x="484" y="14"/>
                  <a:pt x="484" y="14"/>
                </a:cubicBezTo>
                <a:cubicBezTo>
                  <a:pt x="484" y="14"/>
                  <a:pt x="484" y="14"/>
                  <a:pt x="485" y="14"/>
                </a:cubicBezTo>
                <a:cubicBezTo>
                  <a:pt x="484" y="14"/>
                  <a:pt x="484" y="14"/>
                  <a:pt x="484" y="14"/>
                </a:cubicBezTo>
                <a:close/>
                <a:moveTo>
                  <a:pt x="351" y="173"/>
                </a:moveTo>
                <a:cubicBezTo>
                  <a:pt x="352" y="174"/>
                  <a:pt x="352" y="174"/>
                  <a:pt x="352" y="174"/>
                </a:cubicBezTo>
                <a:cubicBezTo>
                  <a:pt x="352" y="173"/>
                  <a:pt x="352" y="173"/>
                  <a:pt x="351" y="173"/>
                </a:cubicBezTo>
                <a:close/>
                <a:moveTo>
                  <a:pt x="351" y="174"/>
                </a:moveTo>
                <a:cubicBezTo>
                  <a:pt x="351" y="174"/>
                  <a:pt x="352" y="175"/>
                  <a:pt x="351" y="174"/>
                </a:cubicBezTo>
                <a:close/>
                <a:moveTo>
                  <a:pt x="467" y="32"/>
                </a:moveTo>
                <a:cubicBezTo>
                  <a:pt x="468" y="32"/>
                  <a:pt x="468" y="32"/>
                  <a:pt x="468" y="32"/>
                </a:cubicBezTo>
                <a:cubicBezTo>
                  <a:pt x="468" y="32"/>
                  <a:pt x="467" y="32"/>
                  <a:pt x="467" y="32"/>
                </a:cubicBezTo>
                <a:close/>
                <a:moveTo>
                  <a:pt x="471" y="28"/>
                </a:moveTo>
                <a:cubicBezTo>
                  <a:pt x="471" y="28"/>
                  <a:pt x="471" y="28"/>
                  <a:pt x="471" y="28"/>
                </a:cubicBezTo>
                <a:close/>
                <a:moveTo>
                  <a:pt x="482" y="13"/>
                </a:moveTo>
                <a:cubicBezTo>
                  <a:pt x="482" y="13"/>
                  <a:pt x="482" y="13"/>
                  <a:pt x="482" y="13"/>
                </a:cubicBezTo>
                <a:close/>
                <a:moveTo>
                  <a:pt x="469" y="28"/>
                </a:moveTo>
                <a:cubicBezTo>
                  <a:pt x="468" y="28"/>
                  <a:pt x="469" y="29"/>
                  <a:pt x="469" y="29"/>
                </a:cubicBezTo>
                <a:cubicBezTo>
                  <a:pt x="469" y="28"/>
                  <a:pt x="469" y="28"/>
                  <a:pt x="469" y="28"/>
                </a:cubicBezTo>
                <a:close/>
                <a:moveTo>
                  <a:pt x="350" y="173"/>
                </a:moveTo>
                <a:cubicBezTo>
                  <a:pt x="349" y="173"/>
                  <a:pt x="350" y="174"/>
                  <a:pt x="350" y="173"/>
                </a:cubicBezTo>
                <a:close/>
                <a:moveTo>
                  <a:pt x="476" y="18"/>
                </a:moveTo>
                <a:cubicBezTo>
                  <a:pt x="476" y="19"/>
                  <a:pt x="476" y="19"/>
                  <a:pt x="476" y="19"/>
                </a:cubicBezTo>
                <a:cubicBezTo>
                  <a:pt x="476" y="20"/>
                  <a:pt x="476" y="19"/>
                  <a:pt x="476" y="19"/>
                </a:cubicBezTo>
                <a:cubicBezTo>
                  <a:pt x="476" y="19"/>
                  <a:pt x="476" y="19"/>
                  <a:pt x="476" y="18"/>
                </a:cubicBezTo>
                <a:close/>
                <a:moveTo>
                  <a:pt x="467" y="31"/>
                </a:moveTo>
                <a:cubicBezTo>
                  <a:pt x="467" y="31"/>
                  <a:pt x="467" y="31"/>
                  <a:pt x="467" y="31"/>
                </a:cubicBezTo>
                <a:cubicBezTo>
                  <a:pt x="467" y="31"/>
                  <a:pt x="467" y="31"/>
                  <a:pt x="467" y="31"/>
                </a:cubicBezTo>
                <a:close/>
                <a:moveTo>
                  <a:pt x="465" y="31"/>
                </a:moveTo>
                <a:cubicBezTo>
                  <a:pt x="465" y="31"/>
                  <a:pt x="465" y="32"/>
                  <a:pt x="465" y="32"/>
                </a:cubicBezTo>
                <a:cubicBezTo>
                  <a:pt x="465" y="32"/>
                  <a:pt x="465" y="32"/>
                  <a:pt x="465" y="32"/>
                </a:cubicBezTo>
                <a:cubicBezTo>
                  <a:pt x="465" y="32"/>
                  <a:pt x="466" y="31"/>
                  <a:pt x="465" y="31"/>
                </a:cubicBezTo>
                <a:close/>
                <a:moveTo>
                  <a:pt x="347" y="174"/>
                </a:moveTo>
                <a:cubicBezTo>
                  <a:pt x="347" y="174"/>
                  <a:pt x="348" y="175"/>
                  <a:pt x="348" y="174"/>
                </a:cubicBezTo>
                <a:cubicBezTo>
                  <a:pt x="348" y="173"/>
                  <a:pt x="347" y="173"/>
                  <a:pt x="347" y="174"/>
                </a:cubicBezTo>
                <a:close/>
                <a:moveTo>
                  <a:pt x="479" y="14"/>
                </a:moveTo>
                <a:cubicBezTo>
                  <a:pt x="480" y="14"/>
                  <a:pt x="480" y="14"/>
                  <a:pt x="480" y="14"/>
                </a:cubicBezTo>
                <a:cubicBezTo>
                  <a:pt x="480" y="13"/>
                  <a:pt x="480" y="14"/>
                  <a:pt x="479" y="14"/>
                </a:cubicBezTo>
                <a:close/>
                <a:moveTo>
                  <a:pt x="464" y="32"/>
                </a:moveTo>
                <a:cubicBezTo>
                  <a:pt x="464" y="33"/>
                  <a:pt x="464" y="33"/>
                  <a:pt x="465" y="32"/>
                </a:cubicBezTo>
                <a:cubicBezTo>
                  <a:pt x="464" y="32"/>
                  <a:pt x="464" y="32"/>
                  <a:pt x="464" y="32"/>
                </a:cubicBezTo>
                <a:close/>
                <a:moveTo>
                  <a:pt x="482" y="10"/>
                </a:moveTo>
                <a:cubicBezTo>
                  <a:pt x="480" y="10"/>
                  <a:pt x="477" y="9"/>
                  <a:pt x="476" y="11"/>
                </a:cubicBezTo>
                <a:cubicBezTo>
                  <a:pt x="475" y="10"/>
                  <a:pt x="475" y="11"/>
                  <a:pt x="475" y="10"/>
                </a:cubicBezTo>
                <a:cubicBezTo>
                  <a:pt x="474" y="10"/>
                  <a:pt x="474" y="11"/>
                  <a:pt x="474" y="11"/>
                </a:cubicBezTo>
                <a:cubicBezTo>
                  <a:pt x="474" y="11"/>
                  <a:pt x="474" y="10"/>
                  <a:pt x="473" y="10"/>
                </a:cubicBezTo>
                <a:cubicBezTo>
                  <a:pt x="473" y="10"/>
                  <a:pt x="473" y="11"/>
                  <a:pt x="472" y="11"/>
                </a:cubicBezTo>
                <a:cubicBezTo>
                  <a:pt x="473" y="11"/>
                  <a:pt x="475" y="12"/>
                  <a:pt x="476" y="11"/>
                </a:cubicBezTo>
                <a:cubicBezTo>
                  <a:pt x="477" y="11"/>
                  <a:pt x="478" y="11"/>
                  <a:pt x="480" y="11"/>
                </a:cubicBezTo>
                <a:cubicBezTo>
                  <a:pt x="480" y="11"/>
                  <a:pt x="481" y="11"/>
                  <a:pt x="482" y="11"/>
                </a:cubicBezTo>
                <a:cubicBezTo>
                  <a:pt x="482" y="10"/>
                  <a:pt x="483" y="10"/>
                  <a:pt x="482" y="10"/>
                </a:cubicBezTo>
                <a:close/>
                <a:moveTo>
                  <a:pt x="347" y="174"/>
                </a:moveTo>
                <a:cubicBezTo>
                  <a:pt x="345" y="173"/>
                  <a:pt x="344" y="173"/>
                  <a:pt x="342" y="174"/>
                </a:cubicBezTo>
                <a:cubicBezTo>
                  <a:pt x="344" y="175"/>
                  <a:pt x="346" y="175"/>
                  <a:pt x="347" y="174"/>
                </a:cubicBezTo>
                <a:close/>
                <a:moveTo>
                  <a:pt x="466" y="28"/>
                </a:moveTo>
                <a:cubicBezTo>
                  <a:pt x="466" y="29"/>
                  <a:pt x="466" y="29"/>
                  <a:pt x="466" y="29"/>
                </a:cubicBezTo>
                <a:cubicBezTo>
                  <a:pt x="466" y="29"/>
                  <a:pt x="466" y="29"/>
                  <a:pt x="466" y="29"/>
                </a:cubicBezTo>
                <a:cubicBezTo>
                  <a:pt x="466" y="29"/>
                  <a:pt x="466" y="28"/>
                  <a:pt x="466" y="28"/>
                </a:cubicBezTo>
                <a:close/>
                <a:moveTo>
                  <a:pt x="477" y="12"/>
                </a:moveTo>
                <a:cubicBezTo>
                  <a:pt x="477" y="12"/>
                  <a:pt x="477" y="12"/>
                  <a:pt x="477" y="12"/>
                </a:cubicBezTo>
                <a:cubicBezTo>
                  <a:pt x="478" y="13"/>
                  <a:pt x="478" y="12"/>
                  <a:pt x="478" y="12"/>
                </a:cubicBezTo>
                <a:cubicBezTo>
                  <a:pt x="478" y="12"/>
                  <a:pt x="478" y="12"/>
                  <a:pt x="477" y="12"/>
                </a:cubicBezTo>
                <a:close/>
                <a:moveTo>
                  <a:pt x="473" y="19"/>
                </a:moveTo>
                <a:cubicBezTo>
                  <a:pt x="473" y="19"/>
                  <a:pt x="472" y="19"/>
                  <a:pt x="473" y="19"/>
                </a:cubicBezTo>
                <a:close/>
                <a:moveTo>
                  <a:pt x="462" y="31"/>
                </a:moveTo>
                <a:cubicBezTo>
                  <a:pt x="461" y="32"/>
                  <a:pt x="460" y="31"/>
                  <a:pt x="459" y="32"/>
                </a:cubicBezTo>
                <a:cubicBezTo>
                  <a:pt x="459" y="33"/>
                  <a:pt x="463" y="33"/>
                  <a:pt x="462" y="31"/>
                </a:cubicBezTo>
                <a:close/>
                <a:moveTo>
                  <a:pt x="476" y="13"/>
                </a:moveTo>
                <a:cubicBezTo>
                  <a:pt x="476" y="13"/>
                  <a:pt x="476" y="13"/>
                  <a:pt x="476" y="13"/>
                </a:cubicBezTo>
                <a:close/>
                <a:moveTo>
                  <a:pt x="463" y="28"/>
                </a:moveTo>
                <a:cubicBezTo>
                  <a:pt x="463" y="29"/>
                  <a:pt x="462" y="28"/>
                  <a:pt x="462" y="28"/>
                </a:cubicBezTo>
                <a:cubicBezTo>
                  <a:pt x="462" y="28"/>
                  <a:pt x="462" y="29"/>
                  <a:pt x="462" y="29"/>
                </a:cubicBezTo>
                <a:cubicBezTo>
                  <a:pt x="462" y="29"/>
                  <a:pt x="462" y="29"/>
                  <a:pt x="461" y="29"/>
                </a:cubicBezTo>
                <a:cubicBezTo>
                  <a:pt x="462" y="29"/>
                  <a:pt x="463" y="29"/>
                  <a:pt x="463" y="29"/>
                </a:cubicBezTo>
                <a:cubicBezTo>
                  <a:pt x="463" y="29"/>
                  <a:pt x="463" y="28"/>
                  <a:pt x="463" y="28"/>
                </a:cubicBezTo>
                <a:close/>
                <a:moveTo>
                  <a:pt x="342" y="174"/>
                </a:moveTo>
                <a:cubicBezTo>
                  <a:pt x="342" y="173"/>
                  <a:pt x="342" y="174"/>
                  <a:pt x="342" y="174"/>
                </a:cubicBezTo>
                <a:close/>
                <a:moveTo>
                  <a:pt x="459" y="31"/>
                </a:moveTo>
                <a:cubicBezTo>
                  <a:pt x="459" y="30"/>
                  <a:pt x="460" y="31"/>
                  <a:pt x="459" y="31"/>
                </a:cubicBezTo>
                <a:close/>
                <a:moveTo>
                  <a:pt x="468" y="19"/>
                </a:moveTo>
                <a:cubicBezTo>
                  <a:pt x="468" y="19"/>
                  <a:pt x="468" y="19"/>
                  <a:pt x="469" y="19"/>
                </a:cubicBezTo>
                <a:cubicBezTo>
                  <a:pt x="468" y="19"/>
                  <a:pt x="468" y="19"/>
                  <a:pt x="468" y="19"/>
                </a:cubicBezTo>
                <a:close/>
                <a:moveTo>
                  <a:pt x="459" y="28"/>
                </a:moveTo>
                <a:cubicBezTo>
                  <a:pt x="460" y="29"/>
                  <a:pt x="460" y="29"/>
                  <a:pt x="460" y="29"/>
                </a:cubicBezTo>
                <a:cubicBezTo>
                  <a:pt x="460" y="28"/>
                  <a:pt x="460" y="29"/>
                  <a:pt x="461" y="29"/>
                </a:cubicBezTo>
                <a:cubicBezTo>
                  <a:pt x="461" y="28"/>
                  <a:pt x="460" y="28"/>
                  <a:pt x="459" y="28"/>
                </a:cubicBezTo>
                <a:close/>
                <a:moveTo>
                  <a:pt x="458" y="31"/>
                </a:moveTo>
                <a:cubicBezTo>
                  <a:pt x="457" y="30"/>
                  <a:pt x="457" y="31"/>
                  <a:pt x="456" y="31"/>
                </a:cubicBezTo>
                <a:cubicBezTo>
                  <a:pt x="455" y="30"/>
                  <a:pt x="454" y="30"/>
                  <a:pt x="453" y="30"/>
                </a:cubicBezTo>
                <a:cubicBezTo>
                  <a:pt x="453" y="29"/>
                  <a:pt x="451" y="30"/>
                  <a:pt x="451" y="30"/>
                </a:cubicBezTo>
                <a:cubicBezTo>
                  <a:pt x="451" y="31"/>
                  <a:pt x="451" y="30"/>
                  <a:pt x="452" y="30"/>
                </a:cubicBezTo>
                <a:cubicBezTo>
                  <a:pt x="452" y="31"/>
                  <a:pt x="451" y="31"/>
                  <a:pt x="452" y="32"/>
                </a:cubicBezTo>
                <a:cubicBezTo>
                  <a:pt x="452" y="32"/>
                  <a:pt x="452" y="32"/>
                  <a:pt x="452" y="33"/>
                </a:cubicBezTo>
                <a:cubicBezTo>
                  <a:pt x="453" y="33"/>
                  <a:pt x="453" y="33"/>
                  <a:pt x="453" y="33"/>
                </a:cubicBezTo>
                <a:cubicBezTo>
                  <a:pt x="453" y="32"/>
                  <a:pt x="455" y="31"/>
                  <a:pt x="456" y="32"/>
                </a:cubicBezTo>
                <a:cubicBezTo>
                  <a:pt x="456" y="32"/>
                  <a:pt x="456" y="32"/>
                  <a:pt x="455" y="32"/>
                </a:cubicBezTo>
                <a:cubicBezTo>
                  <a:pt x="457" y="32"/>
                  <a:pt x="457" y="32"/>
                  <a:pt x="457" y="32"/>
                </a:cubicBezTo>
                <a:cubicBezTo>
                  <a:pt x="457" y="32"/>
                  <a:pt x="457" y="31"/>
                  <a:pt x="458" y="31"/>
                </a:cubicBezTo>
                <a:close/>
                <a:moveTo>
                  <a:pt x="472" y="14"/>
                </a:moveTo>
                <a:cubicBezTo>
                  <a:pt x="472" y="14"/>
                  <a:pt x="472" y="14"/>
                  <a:pt x="472" y="14"/>
                </a:cubicBezTo>
                <a:cubicBezTo>
                  <a:pt x="472" y="14"/>
                  <a:pt x="472" y="14"/>
                  <a:pt x="472" y="14"/>
                </a:cubicBezTo>
                <a:close/>
                <a:moveTo>
                  <a:pt x="465" y="19"/>
                </a:moveTo>
                <a:cubicBezTo>
                  <a:pt x="465" y="19"/>
                  <a:pt x="466" y="19"/>
                  <a:pt x="466" y="19"/>
                </a:cubicBezTo>
                <a:cubicBezTo>
                  <a:pt x="466" y="19"/>
                  <a:pt x="466" y="19"/>
                  <a:pt x="466" y="19"/>
                </a:cubicBezTo>
                <a:cubicBezTo>
                  <a:pt x="466" y="19"/>
                  <a:pt x="466" y="19"/>
                  <a:pt x="465" y="19"/>
                </a:cubicBezTo>
                <a:close/>
                <a:moveTo>
                  <a:pt x="458" y="28"/>
                </a:moveTo>
                <a:cubicBezTo>
                  <a:pt x="458" y="28"/>
                  <a:pt x="458" y="28"/>
                  <a:pt x="458" y="28"/>
                </a:cubicBezTo>
                <a:close/>
                <a:moveTo>
                  <a:pt x="472" y="10"/>
                </a:moveTo>
                <a:cubicBezTo>
                  <a:pt x="471" y="10"/>
                  <a:pt x="470" y="10"/>
                  <a:pt x="469" y="9"/>
                </a:cubicBezTo>
                <a:cubicBezTo>
                  <a:pt x="468" y="9"/>
                  <a:pt x="466" y="10"/>
                  <a:pt x="465" y="9"/>
                </a:cubicBezTo>
                <a:cubicBezTo>
                  <a:pt x="465" y="10"/>
                  <a:pt x="464" y="10"/>
                  <a:pt x="464" y="11"/>
                </a:cubicBezTo>
                <a:cubicBezTo>
                  <a:pt x="465" y="11"/>
                  <a:pt x="464" y="10"/>
                  <a:pt x="465" y="11"/>
                </a:cubicBezTo>
                <a:cubicBezTo>
                  <a:pt x="465" y="11"/>
                  <a:pt x="465" y="11"/>
                  <a:pt x="465" y="11"/>
                </a:cubicBezTo>
                <a:cubicBezTo>
                  <a:pt x="467" y="10"/>
                  <a:pt x="470" y="11"/>
                  <a:pt x="472" y="11"/>
                </a:cubicBezTo>
                <a:cubicBezTo>
                  <a:pt x="472" y="11"/>
                  <a:pt x="472" y="11"/>
                  <a:pt x="472" y="10"/>
                </a:cubicBezTo>
                <a:close/>
                <a:moveTo>
                  <a:pt x="469" y="14"/>
                </a:moveTo>
                <a:cubicBezTo>
                  <a:pt x="469" y="14"/>
                  <a:pt x="469" y="15"/>
                  <a:pt x="470" y="14"/>
                </a:cubicBezTo>
                <a:cubicBezTo>
                  <a:pt x="470" y="14"/>
                  <a:pt x="469" y="13"/>
                  <a:pt x="469" y="14"/>
                </a:cubicBezTo>
                <a:close/>
                <a:moveTo>
                  <a:pt x="457" y="28"/>
                </a:moveTo>
                <a:cubicBezTo>
                  <a:pt x="457" y="29"/>
                  <a:pt x="456" y="27"/>
                  <a:pt x="455" y="28"/>
                </a:cubicBezTo>
                <a:cubicBezTo>
                  <a:pt x="457" y="28"/>
                  <a:pt x="456" y="29"/>
                  <a:pt x="458" y="29"/>
                </a:cubicBezTo>
                <a:cubicBezTo>
                  <a:pt x="457" y="28"/>
                  <a:pt x="458" y="28"/>
                  <a:pt x="457" y="28"/>
                </a:cubicBezTo>
                <a:close/>
                <a:moveTo>
                  <a:pt x="463" y="19"/>
                </a:moveTo>
                <a:cubicBezTo>
                  <a:pt x="464" y="19"/>
                  <a:pt x="464" y="19"/>
                  <a:pt x="464" y="19"/>
                </a:cubicBezTo>
                <a:cubicBezTo>
                  <a:pt x="464" y="19"/>
                  <a:pt x="464" y="18"/>
                  <a:pt x="463" y="19"/>
                </a:cubicBezTo>
                <a:close/>
                <a:moveTo>
                  <a:pt x="463" y="20"/>
                </a:moveTo>
                <a:cubicBezTo>
                  <a:pt x="462" y="19"/>
                  <a:pt x="463" y="21"/>
                  <a:pt x="463" y="20"/>
                </a:cubicBezTo>
                <a:close/>
                <a:moveTo>
                  <a:pt x="454" y="28"/>
                </a:moveTo>
                <a:cubicBezTo>
                  <a:pt x="453" y="28"/>
                  <a:pt x="453" y="28"/>
                  <a:pt x="452" y="28"/>
                </a:cubicBezTo>
                <a:cubicBezTo>
                  <a:pt x="452" y="28"/>
                  <a:pt x="453" y="28"/>
                  <a:pt x="452" y="27"/>
                </a:cubicBezTo>
                <a:cubicBezTo>
                  <a:pt x="452" y="27"/>
                  <a:pt x="452" y="28"/>
                  <a:pt x="451" y="28"/>
                </a:cubicBezTo>
                <a:cubicBezTo>
                  <a:pt x="452" y="28"/>
                  <a:pt x="453" y="29"/>
                  <a:pt x="454" y="28"/>
                </a:cubicBezTo>
                <a:cubicBezTo>
                  <a:pt x="454" y="28"/>
                  <a:pt x="454" y="28"/>
                  <a:pt x="454" y="28"/>
                </a:cubicBezTo>
                <a:close/>
                <a:moveTo>
                  <a:pt x="460" y="18"/>
                </a:moveTo>
                <a:cubicBezTo>
                  <a:pt x="460" y="19"/>
                  <a:pt x="461" y="19"/>
                  <a:pt x="461" y="19"/>
                </a:cubicBezTo>
                <a:cubicBezTo>
                  <a:pt x="461" y="18"/>
                  <a:pt x="461" y="18"/>
                  <a:pt x="460" y="18"/>
                </a:cubicBezTo>
                <a:close/>
                <a:moveTo>
                  <a:pt x="451" y="31"/>
                </a:moveTo>
                <a:cubicBezTo>
                  <a:pt x="450" y="30"/>
                  <a:pt x="450" y="31"/>
                  <a:pt x="449" y="31"/>
                </a:cubicBezTo>
                <a:cubicBezTo>
                  <a:pt x="450" y="32"/>
                  <a:pt x="449" y="32"/>
                  <a:pt x="450" y="32"/>
                </a:cubicBezTo>
                <a:cubicBezTo>
                  <a:pt x="450" y="32"/>
                  <a:pt x="450" y="31"/>
                  <a:pt x="451" y="31"/>
                </a:cubicBezTo>
                <a:close/>
                <a:moveTo>
                  <a:pt x="465" y="14"/>
                </a:moveTo>
                <a:cubicBezTo>
                  <a:pt x="464" y="13"/>
                  <a:pt x="465" y="14"/>
                  <a:pt x="465" y="14"/>
                </a:cubicBezTo>
                <a:close/>
                <a:moveTo>
                  <a:pt x="453" y="27"/>
                </a:moveTo>
                <a:cubicBezTo>
                  <a:pt x="453" y="27"/>
                  <a:pt x="453" y="27"/>
                  <a:pt x="453" y="28"/>
                </a:cubicBezTo>
                <a:cubicBezTo>
                  <a:pt x="453" y="28"/>
                  <a:pt x="453" y="28"/>
                  <a:pt x="453" y="28"/>
                </a:cubicBezTo>
                <a:cubicBezTo>
                  <a:pt x="453" y="28"/>
                  <a:pt x="453" y="28"/>
                  <a:pt x="453" y="28"/>
                </a:cubicBezTo>
                <a:cubicBezTo>
                  <a:pt x="453" y="27"/>
                  <a:pt x="453" y="27"/>
                  <a:pt x="453" y="27"/>
                </a:cubicBezTo>
                <a:close/>
                <a:moveTo>
                  <a:pt x="459" y="17"/>
                </a:moveTo>
                <a:cubicBezTo>
                  <a:pt x="460" y="17"/>
                  <a:pt x="461" y="17"/>
                  <a:pt x="461" y="17"/>
                </a:cubicBezTo>
                <a:cubicBezTo>
                  <a:pt x="461" y="16"/>
                  <a:pt x="460" y="17"/>
                  <a:pt x="459" y="17"/>
                </a:cubicBezTo>
                <a:close/>
                <a:moveTo>
                  <a:pt x="462" y="15"/>
                </a:moveTo>
                <a:cubicBezTo>
                  <a:pt x="462" y="15"/>
                  <a:pt x="463" y="15"/>
                  <a:pt x="463" y="15"/>
                </a:cubicBezTo>
                <a:cubicBezTo>
                  <a:pt x="463" y="14"/>
                  <a:pt x="462" y="14"/>
                  <a:pt x="462" y="15"/>
                </a:cubicBezTo>
                <a:close/>
                <a:moveTo>
                  <a:pt x="458" y="20"/>
                </a:moveTo>
                <a:cubicBezTo>
                  <a:pt x="458" y="20"/>
                  <a:pt x="459" y="21"/>
                  <a:pt x="458" y="20"/>
                </a:cubicBezTo>
                <a:close/>
                <a:moveTo>
                  <a:pt x="457" y="19"/>
                </a:moveTo>
                <a:cubicBezTo>
                  <a:pt x="458" y="19"/>
                  <a:pt x="459" y="19"/>
                  <a:pt x="460" y="18"/>
                </a:cubicBezTo>
                <a:cubicBezTo>
                  <a:pt x="459" y="18"/>
                  <a:pt x="458" y="18"/>
                  <a:pt x="457" y="19"/>
                </a:cubicBezTo>
                <a:close/>
                <a:moveTo>
                  <a:pt x="437" y="32"/>
                </a:moveTo>
                <a:cubicBezTo>
                  <a:pt x="436" y="32"/>
                  <a:pt x="437" y="32"/>
                  <a:pt x="437" y="32"/>
                </a:cubicBezTo>
                <a:cubicBezTo>
                  <a:pt x="436" y="31"/>
                  <a:pt x="435" y="31"/>
                  <a:pt x="435" y="30"/>
                </a:cubicBezTo>
                <a:cubicBezTo>
                  <a:pt x="436" y="31"/>
                  <a:pt x="436" y="29"/>
                  <a:pt x="437" y="30"/>
                </a:cubicBezTo>
                <a:cubicBezTo>
                  <a:pt x="437" y="31"/>
                  <a:pt x="439" y="31"/>
                  <a:pt x="438" y="32"/>
                </a:cubicBezTo>
                <a:cubicBezTo>
                  <a:pt x="439" y="32"/>
                  <a:pt x="440" y="32"/>
                  <a:pt x="440" y="32"/>
                </a:cubicBezTo>
                <a:cubicBezTo>
                  <a:pt x="441" y="32"/>
                  <a:pt x="442" y="31"/>
                  <a:pt x="442" y="32"/>
                </a:cubicBezTo>
                <a:cubicBezTo>
                  <a:pt x="442" y="31"/>
                  <a:pt x="443" y="31"/>
                  <a:pt x="443" y="31"/>
                </a:cubicBezTo>
                <a:cubicBezTo>
                  <a:pt x="444" y="32"/>
                  <a:pt x="444" y="32"/>
                  <a:pt x="445" y="32"/>
                </a:cubicBezTo>
                <a:cubicBezTo>
                  <a:pt x="445" y="32"/>
                  <a:pt x="445" y="32"/>
                  <a:pt x="445" y="32"/>
                </a:cubicBezTo>
                <a:cubicBezTo>
                  <a:pt x="446" y="32"/>
                  <a:pt x="447" y="32"/>
                  <a:pt x="448" y="32"/>
                </a:cubicBezTo>
                <a:cubicBezTo>
                  <a:pt x="448" y="32"/>
                  <a:pt x="449" y="32"/>
                  <a:pt x="448" y="31"/>
                </a:cubicBezTo>
                <a:cubicBezTo>
                  <a:pt x="448" y="32"/>
                  <a:pt x="448" y="31"/>
                  <a:pt x="448" y="31"/>
                </a:cubicBezTo>
                <a:cubicBezTo>
                  <a:pt x="447" y="32"/>
                  <a:pt x="446" y="31"/>
                  <a:pt x="445" y="31"/>
                </a:cubicBezTo>
                <a:cubicBezTo>
                  <a:pt x="445" y="31"/>
                  <a:pt x="445" y="32"/>
                  <a:pt x="445" y="31"/>
                </a:cubicBezTo>
                <a:cubicBezTo>
                  <a:pt x="444" y="30"/>
                  <a:pt x="443" y="31"/>
                  <a:pt x="443" y="30"/>
                </a:cubicBezTo>
                <a:cubicBezTo>
                  <a:pt x="441" y="31"/>
                  <a:pt x="439" y="29"/>
                  <a:pt x="438" y="30"/>
                </a:cubicBezTo>
                <a:cubicBezTo>
                  <a:pt x="438" y="30"/>
                  <a:pt x="437" y="30"/>
                  <a:pt x="437" y="29"/>
                </a:cubicBezTo>
                <a:cubicBezTo>
                  <a:pt x="436" y="29"/>
                  <a:pt x="435" y="29"/>
                  <a:pt x="434" y="30"/>
                </a:cubicBezTo>
                <a:cubicBezTo>
                  <a:pt x="434" y="29"/>
                  <a:pt x="433" y="28"/>
                  <a:pt x="432" y="28"/>
                </a:cubicBezTo>
                <a:cubicBezTo>
                  <a:pt x="433" y="29"/>
                  <a:pt x="433" y="29"/>
                  <a:pt x="432" y="29"/>
                </a:cubicBezTo>
                <a:cubicBezTo>
                  <a:pt x="435" y="30"/>
                  <a:pt x="435" y="32"/>
                  <a:pt x="437" y="32"/>
                </a:cubicBezTo>
                <a:close/>
                <a:moveTo>
                  <a:pt x="450" y="28"/>
                </a:moveTo>
                <a:cubicBezTo>
                  <a:pt x="450" y="28"/>
                  <a:pt x="451" y="29"/>
                  <a:pt x="450" y="28"/>
                </a:cubicBezTo>
                <a:close/>
                <a:moveTo>
                  <a:pt x="457" y="19"/>
                </a:moveTo>
                <a:cubicBezTo>
                  <a:pt x="457" y="19"/>
                  <a:pt x="457" y="19"/>
                  <a:pt x="457" y="19"/>
                </a:cubicBezTo>
                <a:cubicBezTo>
                  <a:pt x="457" y="19"/>
                  <a:pt x="457" y="19"/>
                  <a:pt x="457" y="19"/>
                </a:cubicBezTo>
                <a:cubicBezTo>
                  <a:pt x="457" y="19"/>
                  <a:pt x="457" y="19"/>
                  <a:pt x="458" y="19"/>
                </a:cubicBezTo>
                <a:cubicBezTo>
                  <a:pt x="457" y="19"/>
                  <a:pt x="457" y="19"/>
                  <a:pt x="457" y="19"/>
                </a:cubicBezTo>
                <a:close/>
                <a:moveTo>
                  <a:pt x="462" y="13"/>
                </a:moveTo>
                <a:cubicBezTo>
                  <a:pt x="462" y="13"/>
                  <a:pt x="462" y="13"/>
                  <a:pt x="462" y="13"/>
                </a:cubicBezTo>
                <a:close/>
                <a:moveTo>
                  <a:pt x="462" y="13"/>
                </a:moveTo>
                <a:cubicBezTo>
                  <a:pt x="461" y="13"/>
                  <a:pt x="462" y="14"/>
                  <a:pt x="462" y="13"/>
                </a:cubicBezTo>
                <a:close/>
                <a:moveTo>
                  <a:pt x="460" y="14"/>
                </a:moveTo>
                <a:cubicBezTo>
                  <a:pt x="460" y="15"/>
                  <a:pt x="461" y="14"/>
                  <a:pt x="461" y="14"/>
                </a:cubicBezTo>
                <a:cubicBezTo>
                  <a:pt x="460" y="14"/>
                  <a:pt x="460" y="14"/>
                  <a:pt x="460" y="14"/>
                </a:cubicBezTo>
                <a:close/>
                <a:moveTo>
                  <a:pt x="461" y="14"/>
                </a:moveTo>
                <a:cubicBezTo>
                  <a:pt x="461" y="14"/>
                  <a:pt x="461" y="14"/>
                  <a:pt x="461" y="13"/>
                </a:cubicBezTo>
                <a:cubicBezTo>
                  <a:pt x="461" y="14"/>
                  <a:pt x="461" y="14"/>
                  <a:pt x="461" y="14"/>
                </a:cubicBezTo>
                <a:close/>
                <a:moveTo>
                  <a:pt x="443" y="34"/>
                </a:moveTo>
                <a:cubicBezTo>
                  <a:pt x="443" y="35"/>
                  <a:pt x="444" y="34"/>
                  <a:pt x="443" y="34"/>
                </a:cubicBezTo>
                <a:close/>
                <a:moveTo>
                  <a:pt x="463" y="9"/>
                </a:moveTo>
                <a:cubicBezTo>
                  <a:pt x="462" y="10"/>
                  <a:pt x="462" y="9"/>
                  <a:pt x="461" y="9"/>
                </a:cubicBezTo>
                <a:cubicBezTo>
                  <a:pt x="461" y="10"/>
                  <a:pt x="461" y="10"/>
                  <a:pt x="461" y="10"/>
                </a:cubicBezTo>
                <a:cubicBezTo>
                  <a:pt x="462" y="11"/>
                  <a:pt x="462" y="11"/>
                  <a:pt x="463" y="10"/>
                </a:cubicBezTo>
                <a:cubicBezTo>
                  <a:pt x="463" y="10"/>
                  <a:pt x="464" y="10"/>
                  <a:pt x="463" y="9"/>
                </a:cubicBezTo>
                <a:close/>
                <a:moveTo>
                  <a:pt x="443" y="34"/>
                </a:moveTo>
                <a:cubicBezTo>
                  <a:pt x="444" y="34"/>
                  <a:pt x="443" y="34"/>
                  <a:pt x="443" y="34"/>
                </a:cubicBezTo>
                <a:close/>
                <a:moveTo>
                  <a:pt x="455" y="20"/>
                </a:moveTo>
                <a:cubicBezTo>
                  <a:pt x="454" y="20"/>
                  <a:pt x="455" y="21"/>
                  <a:pt x="455" y="20"/>
                </a:cubicBezTo>
                <a:close/>
                <a:moveTo>
                  <a:pt x="444" y="33"/>
                </a:moveTo>
                <a:cubicBezTo>
                  <a:pt x="444" y="33"/>
                  <a:pt x="444" y="33"/>
                  <a:pt x="444" y="33"/>
                </a:cubicBezTo>
                <a:close/>
                <a:moveTo>
                  <a:pt x="456" y="17"/>
                </a:moveTo>
                <a:cubicBezTo>
                  <a:pt x="456" y="17"/>
                  <a:pt x="456" y="18"/>
                  <a:pt x="456" y="18"/>
                </a:cubicBezTo>
                <a:cubicBezTo>
                  <a:pt x="456" y="18"/>
                  <a:pt x="457" y="17"/>
                  <a:pt x="456" y="17"/>
                </a:cubicBezTo>
                <a:close/>
                <a:moveTo>
                  <a:pt x="459" y="14"/>
                </a:moveTo>
                <a:cubicBezTo>
                  <a:pt x="459" y="14"/>
                  <a:pt x="459" y="14"/>
                  <a:pt x="459" y="14"/>
                </a:cubicBezTo>
                <a:close/>
                <a:moveTo>
                  <a:pt x="455" y="18"/>
                </a:moveTo>
                <a:cubicBezTo>
                  <a:pt x="454" y="18"/>
                  <a:pt x="454" y="18"/>
                  <a:pt x="454" y="19"/>
                </a:cubicBezTo>
                <a:cubicBezTo>
                  <a:pt x="454" y="19"/>
                  <a:pt x="455" y="19"/>
                  <a:pt x="455" y="19"/>
                </a:cubicBezTo>
                <a:cubicBezTo>
                  <a:pt x="454" y="18"/>
                  <a:pt x="456" y="18"/>
                  <a:pt x="455" y="18"/>
                </a:cubicBezTo>
                <a:close/>
                <a:moveTo>
                  <a:pt x="448" y="27"/>
                </a:moveTo>
                <a:cubicBezTo>
                  <a:pt x="448" y="28"/>
                  <a:pt x="446" y="27"/>
                  <a:pt x="446" y="28"/>
                </a:cubicBezTo>
                <a:cubicBezTo>
                  <a:pt x="447" y="28"/>
                  <a:pt x="447" y="28"/>
                  <a:pt x="448" y="28"/>
                </a:cubicBezTo>
                <a:cubicBezTo>
                  <a:pt x="447" y="27"/>
                  <a:pt x="448" y="27"/>
                  <a:pt x="448" y="27"/>
                </a:cubicBezTo>
                <a:close/>
                <a:moveTo>
                  <a:pt x="459" y="14"/>
                </a:moveTo>
                <a:cubicBezTo>
                  <a:pt x="458" y="14"/>
                  <a:pt x="459" y="14"/>
                  <a:pt x="459" y="14"/>
                </a:cubicBezTo>
                <a:cubicBezTo>
                  <a:pt x="459" y="14"/>
                  <a:pt x="459" y="14"/>
                  <a:pt x="459" y="14"/>
                </a:cubicBezTo>
                <a:close/>
                <a:moveTo>
                  <a:pt x="459" y="14"/>
                </a:moveTo>
                <a:cubicBezTo>
                  <a:pt x="459" y="13"/>
                  <a:pt x="458" y="13"/>
                  <a:pt x="459" y="14"/>
                </a:cubicBezTo>
                <a:close/>
                <a:moveTo>
                  <a:pt x="457" y="14"/>
                </a:moveTo>
                <a:cubicBezTo>
                  <a:pt x="456" y="13"/>
                  <a:pt x="457" y="15"/>
                  <a:pt x="457" y="14"/>
                </a:cubicBezTo>
                <a:close/>
                <a:moveTo>
                  <a:pt x="445" y="27"/>
                </a:moveTo>
                <a:cubicBezTo>
                  <a:pt x="445" y="27"/>
                  <a:pt x="444" y="27"/>
                  <a:pt x="444" y="28"/>
                </a:cubicBezTo>
                <a:cubicBezTo>
                  <a:pt x="444" y="28"/>
                  <a:pt x="445" y="28"/>
                  <a:pt x="445" y="28"/>
                </a:cubicBezTo>
                <a:cubicBezTo>
                  <a:pt x="445" y="27"/>
                  <a:pt x="445" y="26"/>
                  <a:pt x="445" y="27"/>
                </a:cubicBezTo>
                <a:close/>
                <a:moveTo>
                  <a:pt x="445" y="26"/>
                </a:moveTo>
                <a:cubicBezTo>
                  <a:pt x="445" y="26"/>
                  <a:pt x="445" y="26"/>
                  <a:pt x="445" y="26"/>
                </a:cubicBezTo>
                <a:cubicBezTo>
                  <a:pt x="445" y="25"/>
                  <a:pt x="444" y="26"/>
                  <a:pt x="445" y="26"/>
                </a:cubicBezTo>
                <a:close/>
                <a:moveTo>
                  <a:pt x="438" y="34"/>
                </a:moveTo>
                <a:cubicBezTo>
                  <a:pt x="438" y="34"/>
                  <a:pt x="438" y="34"/>
                  <a:pt x="438" y="34"/>
                </a:cubicBezTo>
                <a:cubicBezTo>
                  <a:pt x="438" y="34"/>
                  <a:pt x="438" y="35"/>
                  <a:pt x="438" y="34"/>
                </a:cubicBezTo>
                <a:cubicBezTo>
                  <a:pt x="438" y="34"/>
                  <a:pt x="438" y="34"/>
                  <a:pt x="438" y="34"/>
                </a:cubicBezTo>
                <a:close/>
                <a:moveTo>
                  <a:pt x="324" y="172"/>
                </a:moveTo>
                <a:cubicBezTo>
                  <a:pt x="324" y="172"/>
                  <a:pt x="324" y="172"/>
                  <a:pt x="323" y="172"/>
                </a:cubicBezTo>
                <a:cubicBezTo>
                  <a:pt x="323" y="172"/>
                  <a:pt x="324" y="172"/>
                  <a:pt x="324" y="172"/>
                </a:cubicBezTo>
                <a:cubicBezTo>
                  <a:pt x="324" y="172"/>
                  <a:pt x="324" y="173"/>
                  <a:pt x="324" y="172"/>
                </a:cubicBezTo>
                <a:close/>
                <a:moveTo>
                  <a:pt x="451" y="18"/>
                </a:moveTo>
                <a:cubicBezTo>
                  <a:pt x="452" y="18"/>
                  <a:pt x="452" y="17"/>
                  <a:pt x="452" y="17"/>
                </a:cubicBezTo>
                <a:cubicBezTo>
                  <a:pt x="452" y="16"/>
                  <a:pt x="451" y="17"/>
                  <a:pt x="451" y="18"/>
                </a:cubicBezTo>
                <a:close/>
                <a:moveTo>
                  <a:pt x="450" y="18"/>
                </a:moveTo>
                <a:cubicBezTo>
                  <a:pt x="450" y="18"/>
                  <a:pt x="451" y="18"/>
                  <a:pt x="451" y="18"/>
                </a:cubicBezTo>
                <a:cubicBezTo>
                  <a:pt x="450" y="18"/>
                  <a:pt x="450" y="18"/>
                  <a:pt x="450" y="18"/>
                </a:cubicBezTo>
                <a:close/>
                <a:moveTo>
                  <a:pt x="442" y="27"/>
                </a:moveTo>
                <a:cubicBezTo>
                  <a:pt x="442" y="27"/>
                  <a:pt x="442" y="27"/>
                  <a:pt x="442" y="27"/>
                </a:cubicBezTo>
                <a:cubicBezTo>
                  <a:pt x="442" y="28"/>
                  <a:pt x="443" y="28"/>
                  <a:pt x="443" y="28"/>
                </a:cubicBezTo>
                <a:cubicBezTo>
                  <a:pt x="443" y="27"/>
                  <a:pt x="443" y="27"/>
                  <a:pt x="442" y="27"/>
                </a:cubicBezTo>
                <a:close/>
                <a:moveTo>
                  <a:pt x="437" y="32"/>
                </a:moveTo>
                <a:cubicBezTo>
                  <a:pt x="438" y="33"/>
                  <a:pt x="438" y="33"/>
                  <a:pt x="438" y="33"/>
                </a:cubicBezTo>
                <a:cubicBezTo>
                  <a:pt x="438" y="33"/>
                  <a:pt x="438" y="33"/>
                  <a:pt x="439" y="33"/>
                </a:cubicBezTo>
                <a:cubicBezTo>
                  <a:pt x="438" y="33"/>
                  <a:pt x="438" y="32"/>
                  <a:pt x="437" y="32"/>
                </a:cubicBezTo>
                <a:close/>
                <a:moveTo>
                  <a:pt x="452" y="13"/>
                </a:moveTo>
                <a:cubicBezTo>
                  <a:pt x="452" y="13"/>
                  <a:pt x="452" y="14"/>
                  <a:pt x="452" y="14"/>
                </a:cubicBezTo>
                <a:cubicBezTo>
                  <a:pt x="452" y="14"/>
                  <a:pt x="453" y="14"/>
                  <a:pt x="452" y="13"/>
                </a:cubicBezTo>
                <a:close/>
                <a:moveTo>
                  <a:pt x="441" y="27"/>
                </a:moveTo>
                <a:cubicBezTo>
                  <a:pt x="441" y="28"/>
                  <a:pt x="441" y="27"/>
                  <a:pt x="441" y="27"/>
                </a:cubicBezTo>
                <a:cubicBezTo>
                  <a:pt x="441" y="27"/>
                  <a:pt x="441" y="27"/>
                  <a:pt x="441" y="27"/>
                </a:cubicBezTo>
                <a:close/>
                <a:moveTo>
                  <a:pt x="439" y="29"/>
                </a:moveTo>
                <a:cubicBezTo>
                  <a:pt x="439" y="29"/>
                  <a:pt x="440" y="29"/>
                  <a:pt x="440" y="29"/>
                </a:cubicBezTo>
                <a:cubicBezTo>
                  <a:pt x="440" y="29"/>
                  <a:pt x="440" y="29"/>
                  <a:pt x="439" y="29"/>
                </a:cubicBezTo>
                <a:close/>
                <a:moveTo>
                  <a:pt x="439" y="29"/>
                </a:moveTo>
                <a:cubicBezTo>
                  <a:pt x="438" y="29"/>
                  <a:pt x="439" y="29"/>
                  <a:pt x="439" y="29"/>
                </a:cubicBezTo>
                <a:close/>
                <a:moveTo>
                  <a:pt x="439" y="27"/>
                </a:moveTo>
                <a:cubicBezTo>
                  <a:pt x="439" y="27"/>
                  <a:pt x="439" y="27"/>
                  <a:pt x="439" y="27"/>
                </a:cubicBezTo>
                <a:cubicBezTo>
                  <a:pt x="439" y="27"/>
                  <a:pt x="440" y="28"/>
                  <a:pt x="440" y="27"/>
                </a:cubicBezTo>
                <a:cubicBezTo>
                  <a:pt x="440" y="27"/>
                  <a:pt x="440" y="27"/>
                  <a:pt x="439" y="27"/>
                </a:cubicBezTo>
                <a:close/>
                <a:moveTo>
                  <a:pt x="454" y="9"/>
                </a:moveTo>
                <a:cubicBezTo>
                  <a:pt x="454" y="9"/>
                  <a:pt x="453" y="9"/>
                  <a:pt x="453" y="9"/>
                </a:cubicBezTo>
                <a:cubicBezTo>
                  <a:pt x="453" y="9"/>
                  <a:pt x="454" y="10"/>
                  <a:pt x="454" y="10"/>
                </a:cubicBezTo>
                <a:cubicBezTo>
                  <a:pt x="454" y="9"/>
                  <a:pt x="454" y="9"/>
                  <a:pt x="454" y="9"/>
                </a:cubicBezTo>
                <a:close/>
                <a:moveTo>
                  <a:pt x="437" y="28"/>
                </a:moveTo>
                <a:cubicBezTo>
                  <a:pt x="437" y="29"/>
                  <a:pt x="437" y="29"/>
                  <a:pt x="437" y="29"/>
                </a:cubicBezTo>
                <a:cubicBezTo>
                  <a:pt x="437" y="29"/>
                  <a:pt x="437" y="29"/>
                  <a:pt x="437" y="29"/>
                </a:cubicBezTo>
                <a:cubicBezTo>
                  <a:pt x="438" y="29"/>
                  <a:pt x="438" y="29"/>
                  <a:pt x="438" y="29"/>
                </a:cubicBezTo>
                <a:cubicBezTo>
                  <a:pt x="438" y="29"/>
                  <a:pt x="437" y="29"/>
                  <a:pt x="437" y="28"/>
                </a:cubicBezTo>
                <a:close/>
                <a:moveTo>
                  <a:pt x="438" y="26"/>
                </a:moveTo>
                <a:cubicBezTo>
                  <a:pt x="437" y="27"/>
                  <a:pt x="437" y="27"/>
                  <a:pt x="436" y="27"/>
                </a:cubicBezTo>
                <a:cubicBezTo>
                  <a:pt x="436" y="27"/>
                  <a:pt x="436" y="28"/>
                  <a:pt x="437" y="28"/>
                </a:cubicBezTo>
                <a:cubicBezTo>
                  <a:pt x="436" y="28"/>
                  <a:pt x="437" y="27"/>
                  <a:pt x="437" y="27"/>
                </a:cubicBezTo>
                <a:cubicBezTo>
                  <a:pt x="437" y="27"/>
                  <a:pt x="438" y="28"/>
                  <a:pt x="439" y="27"/>
                </a:cubicBezTo>
                <a:cubicBezTo>
                  <a:pt x="438" y="27"/>
                  <a:pt x="438" y="27"/>
                  <a:pt x="438" y="26"/>
                </a:cubicBezTo>
                <a:close/>
                <a:moveTo>
                  <a:pt x="453" y="9"/>
                </a:moveTo>
                <a:cubicBezTo>
                  <a:pt x="452" y="9"/>
                  <a:pt x="453" y="10"/>
                  <a:pt x="453" y="9"/>
                </a:cubicBezTo>
                <a:close/>
                <a:moveTo>
                  <a:pt x="450" y="13"/>
                </a:moveTo>
                <a:cubicBezTo>
                  <a:pt x="450" y="13"/>
                  <a:pt x="450" y="13"/>
                  <a:pt x="450" y="13"/>
                </a:cubicBezTo>
                <a:close/>
                <a:moveTo>
                  <a:pt x="449" y="14"/>
                </a:moveTo>
                <a:cubicBezTo>
                  <a:pt x="449" y="14"/>
                  <a:pt x="449" y="13"/>
                  <a:pt x="449" y="14"/>
                </a:cubicBezTo>
                <a:close/>
                <a:moveTo>
                  <a:pt x="449" y="14"/>
                </a:moveTo>
                <a:cubicBezTo>
                  <a:pt x="448" y="14"/>
                  <a:pt x="449" y="14"/>
                  <a:pt x="449" y="14"/>
                </a:cubicBezTo>
                <a:close/>
                <a:moveTo>
                  <a:pt x="445" y="18"/>
                </a:moveTo>
                <a:cubicBezTo>
                  <a:pt x="444" y="18"/>
                  <a:pt x="445" y="19"/>
                  <a:pt x="445" y="18"/>
                </a:cubicBezTo>
                <a:close/>
                <a:moveTo>
                  <a:pt x="442" y="18"/>
                </a:moveTo>
                <a:cubicBezTo>
                  <a:pt x="443" y="19"/>
                  <a:pt x="444" y="19"/>
                  <a:pt x="444" y="18"/>
                </a:cubicBezTo>
                <a:cubicBezTo>
                  <a:pt x="444" y="18"/>
                  <a:pt x="443" y="18"/>
                  <a:pt x="442" y="18"/>
                </a:cubicBezTo>
                <a:close/>
                <a:moveTo>
                  <a:pt x="437" y="26"/>
                </a:moveTo>
                <a:cubicBezTo>
                  <a:pt x="438" y="26"/>
                  <a:pt x="438" y="26"/>
                  <a:pt x="438" y="26"/>
                </a:cubicBezTo>
                <a:cubicBezTo>
                  <a:pt x="438" y="25"/>
                  <a:pt x="438" y="25"/>
                  <a:pt x="437" y="26"/>
                </a:cubicBezTo>
                <a:close/>
                <a:moveTo>
                  <a:pt x="448" y="14"/>
                </a:moveTo>
                <a:cubicBezTo>
                  <a:pt x="448" y="12"/>
                  <a:pt x="447" y="13"/>
                  <a:pt x="448" y="14"/>
                </a:cubicBezTo>
                <a:close/>
                <a:moveTo>
                  <a:pt x="447" y="11"/>
                </a:moveTo>
                <a:cubicBezTo>
                  <a:pt x="448" y="12"/>
                  <a:pt x="448" y="12"/>
                  <a:pt x="448" y="12"/>
                </a:cubicBezTo>
                <a:cubicBezTo>
                  <a:pt x="448" y="11"/>
                  <a:pt x="448" y="11"/>
                  <a:pt x="447" y="11"/>
                </a:cubicBezTo>
                <a:close/>
                <a:moveTo>
                  <a:pt x="436" y="27"/>
                </a:moveTo>
                <a:cubicBezTo>
                  <a:pt x="436" y="26"/>
                  <a:pt x="435" y="26"/>
                  <a:pt x="435" y="26"/>
                </a:cubicBezTo>
                <a:cubicBezTo>
                  <a:pt x="435" y="26"/>
                  <a:pt x="435" y="26"/>
                  <a:pt x="435" y="26"/>
                </a:cubicBezTo>
                <a:cubicBezTo>
                  <a:pt x="435" y="26"/>
                  <a:pt x="435" y="26"/>
                  <a:pt x="435" y="26"/>
                </a:cubicBezTo>
                <a:cubicBezTo>
                  <a:pt x="435" y="27"/>
                  <a:pt x="435" y="27"/>
                  <a:pt x="435" y="27"/>
                </a:cubicBezTo>
                <a:cubicBezTo>
                  <a:pt x="435" y="27"/>
                  <a:pt x="435" y="27"/>
                  <a:pt x="436" y="27"/>
                </a:cubicBezTo>
                <a:cubicBezTo>
                  <a:pt x="436" y="27"/>
                  <a:pt x="436" y="27"/>
                  <a:pt x="436" y="27"/>
                </a:cubicBezTo>
                <a:close/>
                <a:moveTo>
                  <a:pt x="434" y="27"/>
                </a:moveTo>
                <a:cubicBezTo>
                  <a:pt x="434" y="26"/>
                  <a:pt x="434" y="28"/>
                  <a:pt x="434" y="27"/>
                </a:cubicBezTo>
                <a:close/>
                <a:moveTo>
                  <a:pt x="315" y="172"/>
                </a:moveTo>
                <a:cubicBezTo>
                  <a:pt x="315" y="172"/>
                  <a:pt x="315" y="171"/>
                  <a:pt x="315" y="172"/>
                </a:cubicBezTo>
                <a:close/>
                <a:moveTo>
                  <a:pt x="431" y="29"/>
                </a:moveTo>
                <a:cubicBezTo>
                  <a:pt x="431" y="30"/>
                  <a:pt x="432" y="30"/>
                  <a:pt x="432" y="30"/>
                </a:cubicBezTo>
                <a:cubicBezTo>
                  <a:pt x="432" y="30"/>
                  <a:pt x="432" y="29"/>
                  <a:pt x="432" y="29"/>
                </a:cubicBezTo>
                <a:cubicBezTo>
                  <a:pt x="432" y="29"/>
                  <a:pt x="432" y="29"/>
                  <a:pt x="431" y="29"/>
                </a:cubicBezTo>
                <a:close/>
                <a:moveTo>
                  <a:pt x="315" y="172"/>
                </a:moveTo>
                <a:cubicBezTo>
                  <a:pt x="315" y="172"/>
                  <a:pt x="315" y="172"/>
                  <a:pt x="315" y="172"/>
                </a:cubicBezTo>
                <a:cubicBezTo>
                  <a:pt x="315" y="171"/>
                  <a:pt x="315" y="172"/>
                  <a:pt x="315" y="172"/>
                </a:cubicBezTo>
                <a:close/>
                <a:moveTo>
                  <a:pt x="445" y="11"/>
                </a:moveTo>
                <a:cubicBezTo>
                  <a:pt x="445" y="11"/>
                  <a:pt x="446" y="12"/>
                  <a:pt x="446" y="12"/>
                </a:cubicBezTo>
                <a:cubicBezTo>
                  <a:pt x="445" y="12"/>
                  <a:pt x="446" y="11"/>
                  <a:pt x="445" y="11"/>
                </a:cubicBezTo>
                <a:close/>
                <a:moveTo>
                  <a:pt x="439" y="18"/>
                </a:moveTo>
                <a:cubicBezTo>
                  <a:pt x="440" y="18"/>
                  <a:pt x="440" y="19"/>
                  <a:pt x="440" y="18"/>
                </a:cubicBezTo>
                <a:cubicBezTo>
                  <a:pt x="440" y="18"/>
                  <a:pt x="440" y="18"/>
                  <a:pt x="439" y="18"/>
                </a:cubicBezTo>
                <a:close/>
                <a:moveTo>
                  <a:pt x="429" y="31"/>
                </a:moveTo>
                <a:cubicBezTo>
                  <a:pt x="428" y="31"/>
                  <a:pt x="429" y="32"/>
                  <a:pt x="429" y="31"/>
                </a:cubicBezTo>
                <a:close/>
                <a:moveTo>
                  <a:pt x="428" y="32"/>
                </a:moveTo>
                <a:cubicBezTo>
                  <a:pt x="428" y="32"/>
                  <a:pt x="427" y="32"/>
                  <a:pt x="428" y="32"/>
                </a:cubicBezTo>
                <a:cubicBezTo>
                  <a:pt x="428" y="32"/>
                  <a:pt x="428" y="32"/>
                  <a:pt x="428" y="32"/>
                </a:cubicBezTo>
                <a:close/>
                <a:moveTo>
                  <a:pt x="427" y="33"/>
                </a:moveTo>
                <a:cubicBezTo>
                  <a:pt x="428" y="33"/>
                  <a:pt x="428" y="33"/>
                  <a:pt x="428" y="32"/>
                </a:cubicBezTo>
                <a:cubicBezTo>
                  <a:pt x="428" y="33"/>
                  <a:pt x="427" y="32"/>
                  <a:pt x="427" y="33"/>
                </a:cubicBezTo>
                <a:close/>
                <a:moveTo>
                  <a:pt x="443" y="11"/>
                </a:moveTo>
                <a:cubicBezTo>
                  <a:pt x="444" y="11"/>
                  <a:pt x="444" y="12"/>
                  <a:pt x="445" y="11"/>
                </a:cubicBezTo>
                <a:cubicBezTo>
                  <a:pt x="444" y="11"/>
                  <a:pt x="444" y="11"/>
                  <a:pt x="443" y="11"/>
                </a:cubicBezTo>
                <a:close/>
                <a:moveTo>
                  <a:pt x="442" y="13"/>
                </a:moveTo>
                <a:cubicBezTo>
                  <a:pt x="443" y="13"/>
                  <a:pt x="443" y="13"/>
                  <a:pt x="443" y="13"/>
                </a:cubicBezTo>
                <a:cubicBezTo>
                  <a:pt x="443" y="13"/>
                  <a:pt x="443" y="13"/>
                  <a:pt x="442" y="13"/>
                </a:cubicBezTo>
                <a:close/>
                <a:moveTo>
                  <a:pt x="438" y="18"/>
                </a:moveTo>
                <a:cubicBezTo>
                  <a:pt x="438" y="19"/>
                  <a:pt x="438" y="19"/>
                  <a:pt x="439" y="18"/>
                </a:cubicBezTo>
                <a:cubicBezTo>
                  <a:pt x="438" y="18"/>
                  <a:pt x="438" y="18"/>
                  <a:pt x="438" y="18"/>
                </a:cubicBezTo>
                <a:close/>
                <a:moveTo>
                  <a:pt x="427" y="32"/>
                </a:moveTo>
                <a:cubicBezTo>
                  <a:pt x="427" y="32"/>
                  <a:pt x="427" y="31"/>
                  <a:pt x="427" y="32"/>
                </a:cubicBezTo>
                <a:close/>
                <a:moveTo>
                  <a:pt x="437" y="19"/>
                </a:moveTo>
                <a:cubicBezTo>
                  <a:pt x="437" y="19"/>
                  <a:pt x="437" y="19"/>
                  <a:pt x="437" y="19"/>
                </a:cubicBezTo>
                <a:close/>
                <a:moveTo>
                  <a:pt x="442" y="13"/>
                </a:moveTo>
                <a:cubicBezTo>
                  <a:pt x="442" y="13"/>
                  <a:pt x="442" y="13"/>
                  <a:pt x="442" y="13"/>
                </a:cubicBezTo>
                <a:close/>
                <a:moveTo>
                  <a:pt x="426" y="32"/>
                </a:moveTo>
                <a:cubicBezTo>
                  <a:pt x="427" y="32"/>
                  <a:pt x="426" y="31"/>
                  <a:pt x="426" y="32"/>
                </a:cubicBezTo>
                <a:close/>
                <a:moveTo>
                  <a:pt x="426" y="30"/>
                </a:moveTo>
                <a:cubicBezTo>
                  <a:pt x="426" y="30"/>
                  <a:pt x="426" y="30"/>
                  <a:pt x="425" y="30"/>
                </a:cubicBezTo>
                <a:cubicBezTo>
                  <a:pt x="426" y="31"/>
                  <a:pt x="426" y="30"/>
                  <a:pt x="427" y="31"/>
                </a:cubicBezTo>
                <a:cubicBezTo>
                  <a:pt x="427" y="31"/>
                  <a:pt x="427" y="31"/>
                  <a:pt x="427" y="31"/>
                </a:cubicBezTo>
                <a:cubicBezTo>
                  <a:pt x="427" y="30"/>
                  <a:pt x="427" y="30"/>
                  <a:pt x="426" y="30"/>
                </a:cubicBezTo>
                <a:close/>
                <a:moveTo>
                  <a:pt x="425" y="33"/>
                </a:moveTo>
                <a:cubicBezTo>
                  <a:pt x="425" y="33"/>
                  <a:pt x="425" y="33"/>
                  <a:pt x="425" y="33"/>
                </a:cubicBezTo>
                <a:cubicBezTo>
                  <a:pt x="425" y="33"/>
                  <a:pt x="425" y="33"/>
                  <a:pt x="425" y="33"/>
                </a:cubicBezTo>
                <a:close/>
                <a:moveTo>
                  <a:pt x="445" y="9"/>
                </a:moveTo>
                <a:cubicBezTo>
                  <a:pt x="445" y="9"/>
                  <a:pt x="445" y="9"/>
                  <a:pt x="445" y="9"/>
                </a:cubicBezTo>
                <a:close/>
                <a:moveTo>
                  <a:pt x="443" y="11"/>
                </a:moveTo>
                <a:cubicBezTo>
                  <a:pt x="442" y="10"/>
                  <a:pt x="443" y="11"/>
                  <a:pt x="443" y="11"/>
                </a:cubicBezTo>
                <a:close/>
                <a:moveTo>
                  <a:pt x="437" y="18"/>
                </a:moveTo>
                <a:cubicBezTo>
                  <a:pt x="436" y="18"/>
                  <a:pt x="436" y="17"/>
                  <a:pt x="435" y="16"/>
                </a:cubicBezTo>
                <a:cubicBezTo>
                  <a:pt x="434" y="16"/>
                  <a:pt x="435" y="17"/>
                  <a:pt x="435" y="17"/>
                </a:cubicBezTo>
                <a:cubicBezTo>
                  <a:pt x="434" y="17"/>
                  <a:pt x="434" y="17"/>
                  <a:pt x="434" y="17"/>
                </a:cubicBezTo>
                <a:cubicBezTo>
                  <a:pt x="434" y="16"/>
                  <a:pt x="434" y="16"/>
                  <a:pt x="433" y="16"/>
                </a:cubicBezTo>
                <a:cubicBezTo>
                  <a:pt x="433" y="16"/>
                  <a:pt x="433" y="17"/>
                  <a:pt x="433" y="17"/>
                </a:cubicBezTo>
                <a:cubicBezTo>
                  <a:pt x="433" y="17"/>
                  <a:pt x="432" y="17"/>
                  <a:pt x="432" y="17"/>
                </a:cubicBezTo>
                <a:cubicBezTo>
                  <a:pt x="432" y="17"/>
                  <a:pt x="431" y="17"/>
                  <a:pt x="431" y="17"/>
                </a:cubicBezTo>
                <a:cubicBezTo>
                  <a:pt x="432" y="18"/>
                  <a:pt x="433" y="18"/>
                  <a:pt x="434" y="18"/>
                </a:cubicBezTo>
                <a:cubicBezTo>
                  <a:pt x="433" y="17"/>
                  <a:pt x="436" y="18"/>
                  <a:pt x="436" y="19"/>
                </a:cubicBezTo>
                <a:cubicBezTo>
                  <a:pt x="437" y="19"/>
                  <a:pt x="437" y="18"/>
                  <a:pt x="437" y="18"/>
                </a:cubicBezTo>
                <a:close/>
                <a:moveTo>
                  <a:pt x="429" y="27"/>
                </a:moveTo>
                <a:cubicBezTo>
                  <a:pt x="429" y="27"/>
                  <a:pt x="429" y="27"/>
                  <a:pt x="429" y="27"/>
                </a:cubicBezTo>
                <a:cubicBezTo>
                  <a:pt x="429" y="27"/>
                  <a:pt x="429" y="26"/>
                  <a:pt x="429" y="27"/>
                </a:cubicBezTo>
                <a:close/>
                <a:moveTo>
                  <a:pt x="425" y="30"/>
                </a:moveTo>
                <a:cubicBezTo>
                  <a:pt x="425" y="30"/>
                  <a:pt x="426" y="31"/>
                  <a:pt x="425" y="30"/>
                </a:cubicBezTo>
                <a:close/>
                <a:moveTo>
                  <a:pt x="424" y="32"/>
                </a:moveTo>
                <a:cubicBezTo>
                  <a:pt x="423" y="32"/>
                  <a:pt x="424" y="32"/>
                  <a:pt x="424" y="32"/>
                </a:cubicBezTo>
                <a:close/>
                <a:moveTo>
                  <a:pt x="423" y="32"/>
                </a:moveTo>
                <a:cubicBezTo>
                  <a:pt x="423" y="33"/>
                  <a:pt x="422" y="32"/>
                  <a:pt x="422" y="33"/>
                </a:cubicBezTo>
                <a:cubicBezTo>
                  <a:pt x="423" y="33"/>
                  <a:pt x="422" y="33"/>
                  <a:pt x="423" y="33"/>
                </a:cubicBezTo>
                <a:cubicBezTo>
                  <a:pt x="423" y="33"/>
                  <a:pt x="423" y="33"/>
                  <a:pt x="423" y="33"/>
                </a:cubicBezTo>
                <a:cubicBezTo>
                  <a:pt x="423" y="33"/>
                  <a:pt x="423" y="33"/>
                  <a:pt x="423" y="32"/>
                </a:cubicBezTo>
                <a:close/>
                <a:moveTo>
                  <a:pt x="439" y="11"/>
                </a:moveTo>
                <a:cubicBezTo>
                  <a:pt x="439" y="11"/>
                  <a:pt x="440" y="11"/>
                  <a:pt x="440" y="11"/>
                </a:cubicBezTo>
                <a:cubicBezTo>
                  <a:pt x="440" y="11"/>
                  <a:pt x="439" y="10"/>
                  <a:pt x="439" y="11"/>
                </a:cubicBezTo>
                <a:close/>
                <a:moveTo>
                  <a:pt x="442" y="9"/>
                </a:moveTo>
                <a:cubicBezTo>
                  <a:pt x="441" y="8"/>
                  <a:pt x="442" y="9"/>
                  <a:pt x="442" y="9"/>
                </a:cubicBezTo>
                <a:close/>
                <a:moveTo>
                  <a:pt x="440" y="10"/>
                </a:moveTo>
                <a:cubicBezTo>
                  <a:pt x="441" y="11"/>
                  <a:pt x="440" y="10"/>
                  <a:pt x="440" y="10"/>
                </a:cubicBezTo>
                <a:close/>
                <a:moveTo>
                  <a:pt x="438" y="12"/>
                </a:moveTo>
                <a:cubicBezTo>
                  <a:pt x="438" y="13"/>
                  <a:pt x="438" y="13"/>
                  <a:pt x="438" y="13"/>
                </a:cubicBezTo>
                <a:cubicBezTo>
                  <a:pt x="438" y="12"/>
                  <a:pt x="438" y="12"/>
                  <a:pt x="438" y="12"/>
                </a:cubicBezTo>
                <a:close/>
                <a:moveTo>
                  <a:pt x="437" y="12"/>
                </a:moveTo>
                <a:cubicBezTo>
                  <a:pt x="438" y="13"/>
                  <a:pt x="437" y="13"/>
                  <a:pt x="438" y="13"/>
                </a:cubicBezTo>
                <a:cubicBezTo>
                  <a:pt x="438" y="13"/>
                  <a:pt x="437" y="12"/>
                  <a:pt x="437" y="12"/>
                </a:cubicBezTo>
                <a:close/>
                <a:moveTo>
                  <a:pt x="441" y="8"/>
                </a:moveTo>
                <a:cubicBezTo>
                  <a:pt x="441" y="8"/>
                  <a:pt x="441" y="9"/>
                  <a:pt x="441" y="9"/>
                </a:cubicBezTo>
                <a:cubicBezTo>
                  <a:pt x="441" y="9"/>
                  <a:pt x="441" y="9"/>
                  <a:pt x="441" y="9"/>
                </a:cubicBezTo>
                <a:cubicBezTo>
                  <a:pt x="441" y="9"/>
                  <a:pt x="441" y="9"/>
                  <a:pt x="441" y="9"/>
                </a:cubicBezTo>
                <a:cubicBezTo>
                  <a:pt x="441" y="9"/>
                  <a:pt x="441" y="8"/>
                  <a:pt x="441" y="8"/>
                </a:cubicBezTo>
                <a:close/>
                <a:moveTo>
                  <a:pt x="422" y="32"/>
                </a:moveTo>
                <a:cubicBezTo>
                  <a:pt x="422" y="32"/>
                  <a:pt x="422" y="32"/>
                  <a:pt x="422" y="32"/>
                </a:cubicBezTo>
                <a:close/>
                <a:moveTo>
                  <a:pt x="434" y="10"/>
                </a:moveTo>
                <a:cubicBezTo>
                  <a:pt x="433" y="10"/>
                  <a:pt x="433" y="10"/>
                  <a:pt x="433" y="10"/>
                </a:cubicBezTo>
                <a:cubicBezTo>
                  <a:pt x="430" y="9"/>
                  <a:pt x="428" y="10"/>
                  <a:pt x="426" y="9"/>
                </a:cubicBezTo>
                <a:cubicBezTo>
                  <a:pt x="425" y="9"/>
                  <a:pt x="424" y="10"/>
                  <a:pt x="424" y="10"/>
                </a:cubicBezTo>
                <a:cubicBezTo>
                  <a:pt x="425" y="11"/>
                  <a:pt x="426" y="10"/>
                  <a:pt x="426" y="10"/>
                </a:cubicBezTo>
                <a:cubicBezTo>
                  <a:pt x="427" y="11"/>
                  <a:pt x="428" y="10"/>
                  <a:pt x="429" y="11"/>
                </a:cubicBezTo>
                <a:cubicBezTo>
                  <a:pt x="430" y="11"/>
                  <a:pt x="429" y="10"/>
                  <a:pt x="430" y="10"/>
                </a:cubicBezTo>
                <a:cubicBezTo>
                  <a:pt x="431" y="11"/>
                  <a:pt x="431" y="11"/>
                  <a:pt x="432" y="11"/>
                </a:cubicBezTo>
                <a:cubicBezTo>
                  <a:pt x="434" y="10"/>
                  <a:pt x="436" y="11"/>
                  <a:pt x="438" y="11"/>
                </a:cubicBezTo>
                <a:cubicBezTo>
                  <a:pt x="437" y="10"/>
                  <a:pt x="435" y="11"/>
                  <a:pt x="434" y="10"/>
                </a:cubicBezTo>
                <a:close/>
                <a:moveTo>
                  <a:pt x="436" y="12"/>
                </a:moveTo>
                <a:cubicBezTo>
                  <a:pt x="436" y="12"/>
                  <a:pt x="436" y="13"/>
                  <a:pt x="436" y="12"/>
                </a:cubicBezTo>
                <a:close/>
                <a:moveTo>
                  <a:pt x="425" y="26"/>
                </a:moveTo>
                <a:cubicBezTo>
                  <a:pt x="424" y="25"/>
                  <a:pt x="425" y="26"/>
                  <a:pt x="425" y="26"/>
                </a:cubicBezTo>
                <a:close/>
                <a:moveTo>
                  <a:pt x="424" y="26"/>
                </a:moveTo>
                <a:cubicBezTo>
                  <a:pt x="424" y="26"/>
                  <a:pt x="424" y="27"/>
                  <a:pt x="425" y="26"/>
                </a:cubicBezTo>
                <a:cubicBezTo>
                  <a:pt x="424" y="26"/>
                  <a:pt x="424" y="26"/>
                  <a:pt x="424" y="26"/>
                </a:cubicBezTo>
                <a:close/>
                <a:moveTo>
                  <a:pt x="423" y="27"/>
                </a:moveTo>
                <a:cubicBezTo>
                  <a:pt x="423" y="26"/>
                  <a:pt x="424" y="27"/>
                  <a:pt x="423" y="27"/>
                </a:cubicBezTo>
                <a:close/>
                <a:moveTo>
                  <a:pt x="435" y="13"/>
                </a:moveTo>
                <a:cubicBezTo>
                  <a:pt x="434" y="12"/>
                  <a:pt x="435" y="13"/>
                  <a:pt x="435" y="13"/>
                </a:cubicBezTo>
                <a:close/>
                <a:moveTo>
                  <a:pt x="430" y="17"/>
                </a:moveTo>
                <a:cubicBezTo>
                  <a:pt x="429" y="17"/>
                  <a:pt x="430" y="18"/>
                  <a:pt x="430" y="17"/>
                </a:cubicBezTo>
                <a:close/>
                <a:moveTo>
                  <a:pt x="416" y="33"/>
                </a:moveTo>
                <a:cubicBezTo>
                  <a:pt x="416" y="34"/>
                  <a:pt x="416" y="34"/>
                  <a:pt x="416" y="34"/>
                </a:cubicBezTo>
                <a:cubicBezTo>
                  <a:pt x="416" y="33"/>
                  <a:pt x="416" y="33"/>
                  <a:pt x="416" y="33"/>
                </a:cubicBezTo>
                <a:close/>
                <a:moveTo>
                  <a:pt x="433" y="13"/>
                </a:moveTo>
                <a:cubicBezTo>
                  <a:pt x="432" y="13"/>
                  <a:pt x="432" y="12"/>
                  <a:pt x="431" y="13"/>
                </a:cubicBezTo>
                <a:cubicBezTo>
                  <a:pt x="430" y="13"/>
                  <a:pt x="430" y="12"/>
                  <a:pt x="430" y="12"/>
                </a:cubicBezTo>
                <a:cubicBezTo>
                  <a:pt x="430" y="11"/>
                  <a:pt x="431" y="12"/>
                  <a:pt x="431" y="11"/>
                </a:cubicBezTo>
                <a:cubicBezTo>
                  <a:pt x="432" y="12"/>
                  <a:pt x="432" y="12"/>
                  <a:pt x="433" y="12"/>
                </a:cubicBezTo>
                <a:cubicBezTo>
                  <a:pt x="433" y="13"/>
                  <a:pt x="433" y="13"/>
                  <a:pt x="433" y="13"/>
                </a:cubicBezTo>
                <a:close/>
                <a:moveTo>
                  <a:pt x="430" y="12"/>
                </a:moveTo>
                <a:cubicBezTo>
                  <a:pt x="430" y="12"/>
                  <a:pt x="431" y="12"/>
                  <a:pt x="430" y="12"/>
                </a:cubicBezTo>
                <a:close/>
                <a:moveTo>
                  <a:pt x="418" y="31"/>
                </a:moveTo>
                <a:cubicBezTo>
                  <a:pt x="418" y="31"/>
                  <a:pt x="418" y="31"/>
                  <a:pt x="418" y="31"/>
                </a:cubicBezTo>
                <a:close/>
                <a:moveTo>
                  <a:pt x="437" y="7"/>
                </a:moveTo>
                <a:cubicBezTo>
                  <a:pt x="436" y="7"/>
                  <a:pt x="437" y="8"/>
                  <a:pt x="437" y="7"/>
                </a:cubicBezTo>
                <a:close/>
                <a:moveTo>
                  <a:pt x="429" y="16"/>
                </a:moveTo>
                <a:cubicBezTo>
                  <a:pt x="429" y="16"/>
                  <a:pt x="430" y="16"/>
                  <a:pt x="429" y="16"/>
                </a:cubicBezTo>
                <a:close/>
                <a:moveTo>
                  <a:pt x="428" y="17"/>
                </a:moveTo>
                <a:cubicBezTo>
                  <a:pt x="427" y="17"/>
                  <a:pt x="429" y="18"/>
                  <a:pt x="428" y="17"/>
                </a:cubicBezTo>
                <a:close/>
                <a:moveTo>
                  <a:pt x="421" y="27"/>
                </a:moveTo>
                <a:cubicBezTo>
                  <a:pt x="420" y="26"/>
                  <a:pt x="421" y="27"/>
                  <a:pt x="421" y="27"/>
                </a:cubicBezTo>
                <a:close/>
                <a:moveTo>
                  <a:pt x="425" y="17"/>
                </a:moveTo>
                <a:cubicBezTo>
                  <a:pt x="426" y="18"/>
                  <a:pt x="427" y="18"/>
                  <a:pt x="427" y="18"/>
                </a:cubicBezTo>
                <a:cubicBezTo>
                  <a:pt x="427" y="17"/>
                  <a:pt x="426" y="17"/>
                  <a:pt x="425" y="17"/>
                </a:cubicBezTo>
                <a:close/>
                <a:moveTo>
                  <a:pt x="415" y="31"/>
                </a:moveTo>
                <a:cubicBezTo>
                  <a:pt x="415" y="31"/>
                  <a:pt x="415" y="31"/>
                  <a:pt x="415" y="31"/>
                </a:cubicBezTo>
                <a:cubicBezTo>
                  <a:pt x="415" y="32"/>
                  <a:pt x="416" y="31"/>
                  <a:pt x="415" y="31"/>
                </a:cubicBezTo>
                <a:close/>
                <a:moveTo>
                  <a:pt x="415" y="32"/>
                </a:moveTo>
                <a:cubicBezTo>
                  <a:pt x="415" y="32"/>
                  <a:pt x="415" y="32"/>
                  <a:pt x="415" y="31"/>
                </a:cubicBezTo>
                <a:cubicBezTo>
                  <a:pt x="414" y="32"/>
                  <a:pt x="414" y="32"/>
                  <a:pt x="414" y="32"/>
                </a:cubicBezTo>
                <a:cubicBezTo>
                  <a:pt x="414" y="32"/>
                  <a:pt x="415" y="32"/>
                  <a:pt x="415" y="32"/>
                </a:cubicBezTo>
                <a:close/>
                <a:moveTo>
                  <a:pt x="420" y="25"/>
                </a:moveTo>
                <a:cubicBezTo>
                  <a:pt x="419" y="25"/>
                  <a:pt x="420" y="26"/>
                  <a:pt x="420" y="25"/>
                </a:cubicBezTo>
                <a:close/>
                <a:moveTo>
                  <a:pt x="432" y="8"/>
                </a:moveTo>
                <a:cubicBezTo>
                  <a:pt x="433" y="9"/>
                  <a:pt x="433" y="9"/>
                  <a:pt x="434" y="8"/>
                </a:cubicBezTo>
                <a:cubicBezTo>
                  <a:pt x="433" y="8"/>
                  <a:pt x="432" y="8"/>
                  <a:pt x="432" y="8"/>
                </a:cubicBezTo>
                <a:close/>
                <a:moveTo>
                  <a:pt x="427" y="17"/>
                </a:moveTo>
                <a:cubicBezTo>
                  <a:pt x="427" y="16"/>
                  <a:pt x="426" y="16"/>
                  <a:pt x="426" y="17"/>
                </a:cubicBezTo>
                <a:cubicBezTo>
                  <a:pt x="426" y="17"/>
                  <a:pt x="427" y="17"/>
                  <a:pt x="427" y="17"/>
                </a:cubicBezTo>
                <a:close/>
                <a:moveTo>
                  <a:pt x="413" y="33"/>
                </a:moveTo>
                <a:cubicBezTo>
                  <a:pt x="413" y="33"/>
                  <a:pt x="413" y="33"/>
                  <a:pt x="412" y="34"/>
                </a:cubicBezTo>
                <a:cubicBezTo>
                  <a:pt x="413" y="34"/>
                  <a:pt x="413" y="34"/>
                  <a:pt x="413" y="34"/>
                </a:cubicBezTo>
                <a:cubicBezTo>
                  <a:pt x="413" y="34"/>
                  <a:pt x="413" y="34"/>
                  <a:pt x="413" y="33"/>
                </a:cubicBezTo>
                <a:cubicBezTo>
                  <a:pt x="413" y="33"/>
                  <a:pt x="413" y="33"/>
                  <a:pt x="413" y="33"/>
                </a:cubicBezTo>
                <a:close/>
                <a:moveTo>
                  <a:pt x="413" y="32"/>
                </a:moveTo>
                <a:cubicBezTo>
                  <a:pt x="414" y="32"/>
                  <a:pt x="414" y="32"/>
                  <a:pt x="414" y="32"/>
                </a:cubicBezTo>
                <a:cubicBezTo>
                  <a:pt x="414" y="32"/>
                  <a:pt x="414" y="32"/>
                  <a:pt x="413" y="32"/>
                </a:cubicBezTo>
                <a:close/>
                <a:moveTo>
                  <a:pt x="425" y="16"/>
                </a:moveTo>
                <a:cubicBezTo>
                  <a:pt x="425" y="16"/>
                  <a:pt x="425" y="16"/>
                  <a:pt x="425" y="16"/>
                </a:cubicBezTo>
                <a:cubicBezTo>
                  <a:pt x="425" y="17"/>
                  <a:pt x="426" y="17"/>
                  <a:pt x="426" y="17"/>
                </a:cubicBezTo>
                <a:cubicBezTo>
                  <a:pt x="426" y="16"/>
                  <a:pt x="426" y="16"/>
                  <a:pt x="425" y="16"/>
                </a:cubicBezTo>
                <a:close/>
                <a:moveTo>
                  <a:pt x="428" y="11"/>
                </a:moveTo>
                <a:cubicBezTo>
                  <a:pt x="428" y="11"/>
                  <a:pt x="427" y="12"/>
                  <a:pt x="426" y="12"/>
                </a:cubicBezTo>
                <a:cubicBezTo>
                  <a:pt x="426" y="13"/>
                  <a:pt x="427" y="12"/>
                  <a:pt x="427" y="13"/>
                </a:cubicBezTo>
                <a:cubicBezTo>
                  <a:pt x="428" y="12"/>
                  <a:pt x="428" y="12"/>
                  <a:pt x="429" y="12"/>
                </a:cubicBezTo>
                <a:cubicBezTo>
                  <a:pt x="429" y="12"/>
                  <a:pt x="429" y="11"/>
                  <a:pt x="428" y="11"/>
                </a:cubicBezTo>
                <a:close/>
                <a:moveTo>
                  <a:pt x="417" y="25"/>
                </a:moveTo>
                <a:cubicBezTo>
                  <a:pt x="417" y="25"/>
                  <a:pt x="416" y="25"/>
                  <a:pt x="416" y="26"/>
                </a:cubicBezTo>
                <a:cubicBezTo>
                  <a:pt x="417" y="26"/>
                  <a:pt x="418" y="25"/>
                  <a:pt x="417" y="25"/>
                </a:cubicBezTo>
                <a:close/>
                <a:moveTo>
                  <a:pt x="424" y="16"/>
                </a:moveTo>
                <a:cubicBezTo>
                  <a:pt x="423" y="17"/>
                  <a:pt x="423" y="17"/>
                  <a:pt x="423" y="17"/>
                </a:cubicBezTo>
                <a:cubicBezTo>
                  <a:pt x="424" y="17"/>
                  <a:pt x="424" y="17"/>
                  <a:pt x="424" y="17"/>
                </a:cubicBezTo>
                <a:cubicBezTo>
                  <a:pt x="424" y="17"/>
                  <a:pt x="424" y="17"/>
                  <a:pt x="424" y="16"/>
                </a:cubicBezTo>
                <a:close/>
                <a:moveTo>
                  <a:pt x="430" y="8"/>
                </a:moveTo>
                <a:cubicBezTo>
                  <a:pt x="430" y="8"/>
                  <a:pt x="431" y="9"/>
                  <a:pt x="431" y="8"/>
                </a:cubicBezTo>
                <a:cubicBezTo>
                  <a:pt x="431" y="8"/>
                  <a:pt x="430" y="8"/>
                  <a:pt x="430" y="8"/>
                </a:cubicBezTo>
                <a:close/>
                <a:moveTo>
                  <a:pt x="424" y="16"/>
                </a:moveTo>
                <a:cubicBezTo>
                  <a:pt x="424" y="16"/>
                  <a:pt x="424" y="16"/>
                  <a:pt x="424" y="16"/>
                </a:cubicBezTo>
                <a:cubicBezTo>
                  <a:pt x="424" y="16"/>
                  <a:pt x="423" y="16"/>
                  <a:pt x="424" y="16"/>
                </a:cubicBezTo>
                <a:close/>
                <a:moveTo>
                  <a:pt x="422" y="16"/>
                </a:moveTo>
                <a:cubicBezTo>
                  <a:pt x="422" y="16"/>
                  <a:pt x="422" y="16"/>
                  <a:pt x="422" y="16"/>
                </a:cubicBezTo>
                <a:cubicBezTo>
                  <a:pt x="422" y="16"/>
                  <a:pt x="422" y="16"/>
                  <a:pt x="422" y="16"/>
                </a:cubicBezTo>
                <a:cubicBezTo>
                  <a:pt x="422" y="16"/>
                  <a:pt x="422" y="16"/>
                  <a:pt x="422" y="16"/>
                </a:cubicBezTo>
                <a:cubicBezTo>
                  <a:pt x="422" y="16"/>
                  <a:pt x="422" y="16"/>
                  <a:pt x="422" y="16"/>
                </a:cubicBezTo>
                <a:close/>
                <a:moveTo>
                  <a:pt x="428" y="8"/>
                </a:moveTo>
                <a:cubicBezTo>
                  <a:pt x="428" y="8"/>
                  <a:pt x="429" y="8"/>
                  <a:pt x="429" y="8"/>
                </a:cubicBezTo>
                <a:cubicBezTo>
                  <a:pt x="428" y="8"/>
                  <a:pt x="428" y="8"/>
                  <a:pt x="428" y="8"/>
                </a:cubicBezTo>
                <a:close/>
                <a:moveTo>
                  <a:pt x="409" y="31"/>
                </a:moveTo>
                <a:cubicBezTo>
                  <a:pt x="409" y="31"/>
                  <a:pt x="409" y="32"/>
                  <a:pt x="409" y="31"/>
                </a:cubicBezTo>
                <a:close/>
                <a:moveTo>
                  <a:pt x="424" y="12"/>
                </a:moveTo>
                <a:cubicBezTo>
                  <a:pt x="424" y="11"/>
                  <a:pt x="424" y="13"/>
                  <a:pt x="424" y="12"/>
                </a:cubicBezTo>
                <a:close/>
                <a:moveTo>
                  <a:pt x="427" y="8"/>
                </a:moveTo>
                <a:cubicBezTo>
                  <a:pt x="427" y="8"/>
                  <a:pt x="427" y="8"/>
                  <a:pt x="427" y="8"/>
                </a:cubicBezTo>
                <a:close/>
                <a:moveTo>
                  <a:pt x="420" y="12"/>
                </a:moveTo>
                <a:cubicBezTo>
                  <a:pt x="421" y="13"/>
                  <a:pt x="421" y="11"/>
                  <a:pt x="421" y="12"/>
                </a:cubicBezTo>
                <a:cubicBezTo>
                  <a:pt x="422" y="12"/>
                  <a:pt x="422" y="12"/>
                  <a:pt x="423" y="11"/>
                </a:cubicBezTo>
                <a:cubicBezTo>
                  <a:pt x="422" y="11"/>
                  <a:pt x="421" y="11"/>
                  <a:pt x="420" y="12"/>
                </a:cubicBezTo>
                <a:close/>
                <a:moveTo>
                  <a:pt x="422" y="10"/>
                </a:moveTo>
                <a:cubicBezTo>
                  <a:pt x="422" y="10"/>
                  <a:pt x="423" y="10"/>
                  <a:pt x="423" y="10"/>
                </a:cubicBezTo>
                <a:cubicBezTo>
                  <a:pt x="423" y="10"/>
                  <a:pt x="422" y="10"/>
                  <a:pt x="422" y="10"/>
                </a:cubicBezTo>
                <a:close/>
                <a:moveTo>
                  <a:pt x="417" y="15"/>
                </a:moveTo>
                <a:cubicBezTo>
                  <a:pt x="417" y="15"/>
                  <a:pt x="416" y="14"/>
                  <a:pt x="416" y="15"/>
                </a:cubicBezTo>
                <a:cubicBezTo>
                  <a:pt x="416" y="15"/>
                  <a:pt x="417" y="15"/>
                  <a:pt x="417" y="16"/>
                </a:cubicBezTo>
                <a:cubicBezTo>
                  <a:pt x="416" y="15"/>
                  <a:pt x="416" y="15"/>
                  <a:pt x="416" y="16"/>
                </a:cubicBezTo>
                <a:cubicBezTo>
                  <a:pt x="416" y="16"/>
                  <a:pt x="416" y="16"/>
                  <a:pt x="416" y="16"/>
                </a:cubicBezTo>
                <a:cubicBezTo>
                  <a:pt x="416" y="15"/>
                  <a:pt x="417" y="16"/>
                  <a:pt x="418" y="16"/>
                </a:cubicBezTo>
                <a:cubicBezTo>
                  <a:pt x="417" y="15"/>
                  <a:pt x="417" y="15"/>
                  <a:pt x="417" y="15"/>
                </a:cubicBezTo>
                <a:close/>
                <a:moveTo>
                  <a:pt x="420" y="9"/>
                </a:moveTo>
                <a:cubicBezTo>
                  <a:pt x="420" y="9"/>
                  <a:pt x="420" y="9"/>
                  <a:pt x="420" y="9"/>
                </a:cubicBezTo>
                <a:cubicBezTo>
                  <a:pt x="420" y="10"/>
                  <a:pt x="421" y="11"/>
                  <a:pt x="422" y="10"/>
                </a:cubicBezTo>
                <a:cubicBezTo>
                  <a:pt x="421" y="10"/>
                  <a:pt x="421" y="9"/>
                  <a:pt x="420" y="9"/>
                </a:cubicBezTo>
                <a:close/>
                <a:moveTo>
                  <a:pt x="281" y="179"/>
                </a:moveTo>
                <a:cubicBezTo>
                  <a:pt x="282" y="179"/>
                  <a:pt x="282" y="178"/>
                  <a:pt x="283" y="179"/>
                </a:cubicBezTo>
                <a:cubicBezTo>
                  <a:pt x="283" y="179"/>
                  <a:pt x="283" y="179"/>
                  <a:pt x="283" y="179"/>
                </a:cubicBezTo>
                <a:cubicBezTo>
                  <a:pt x="282" y="178"/>
                  <a:pt x="282" y="179"/>
                  <a:pt x="281" y="179"/>
                </a:cubicBezTo>
                <a:close/>
                <a:moveTo>
                  <a:pt x="414" y="17"/>
                </a:moveTo>
                <a:cubicBezTo>
                  <a:pt x="414" y="17"/>
                  <a:pt x="415" y="18"/>
                  <a:pt x="415" y="18"/>
                </a:cubicBezTo>
                <a:cubicBezTo>
                  <a:pt x="415" y="17"/>
                  <a:pt x="414" y="17"/>
                  <a:pt x="414" y="17"/>
                </a:cubicBezTo>
                <a:close/>
                <a:moveTo>
                  <a:pt x="279" y="180"/>
                </a:moveTo>
                <a:cubicBezTo>
                  <a:pt x="280" y="180"/>
                  <a:pt x="280" y="180"/>
                  <a:pt x="281" y="180"/>
                </a:cubicBezTo>
                <a:cubicBezTo>
                  <a:pt x="281" y="179"/>
                  <a:pt x="280" y="180"/>
                  <a:pt x="279" y="180"/>
                </a:cubicBezTo>
                <a:close/>
                <a:moveTo>
                  <a:pt x="415" y="17"/>
                </a:moveTo>
                <a:cubicBezTo>
                  <a:pt x="414" y="17"/>
                  <a:pt x="415" y="18"/>
                  <a:pt x="415" y="17"/>
                </a:cubicBezTo>
                <a:close/>
                <a:moveTo>
                  <a:pt x="418" y="10"/>
                </a:moveTo>
                <a:cubicBezTo>
                  <a:pt x="418" y="11"/>
                  <a:pt x="418" y="11"/>
                  <a:pt x="418" y="11"/>
                </a:cubicBezTo>
                <a:cubicBezTo>
                  <a:pt x="418" y="12"/>
                  <a:pt x="419" y="12"/>
                  <a:pt x="419" y="11"/>
                </a:cubicBezTo>
                <a:cubicBezTo>
                  <a:pt x="419" y="11"/>
                  <a:pt x="419" y="11"/>
                  <a:pt x="418" y="10"/>
                </a:cubicBezTo>
                <a:close/>
                <a:moveTo>
                  <a:pt x="415" y="16"/>
                </a:moveTo>
                <a:cubicBezTo>
                  <a:pt x="415" y="15"/>
                  <a:pt x="416" y="16"/>
                  <a:pt x="415" y="16"/>
                </a:cubicBezTo>
                <a:close/>
                <a:moveTo>
                  <a:pt x="418" y="9"/>
                </a:moveTo>
                <a:cubicBezTo>
                  <a:pt x="419" y="10"/>
                  <a:pt x="419" y="10"/>
                  <a:pt x="420" y="9"/>
                </a:cubicBezTo>
                <a:cubicBezTo>
                  <a:pt x="419" y="9"/>
                  <a:pt x="419" y="9"/>
                  <a:pt x="418" y="9"/>
                </a:cubicBezTo>
                <a:close/>
                <a:moveTo>
                  <a:pt x="417" y="11"/>
                </a:moveTo>
                <a:cubicBezTo>
                  <a:pt x="416" y="12"/>
                  <a:pt x="417" y="11"/>
                  <a:pt x="417" y="11"/>
                </a:cubicBezTo>
                <a:close/>
                <a:moveTo>
                  <a:pt x="417" y="11"/>
                </a:moveTo>
                <a:cubicBezTo>
                  <a:pt x="417" y="11"/>
                  <a:pt x="417" y="11"/>
                  <a:pt x="417" y="10"/>
                </a:cubicBezTo>
                <a:cubicBezTo>
                  <a:pt x="417" y="11"/>
                  <a:pt x="417" y="11"/>
                  <a:pt x="417" y="11"/>
                </a:cubicBezTo>
                <a:cubicBezTo>
                  <a:pt x="417" y="11"/>
                  <a:pt x="417" y="11"/>
                  <a:pt x="417" y="11"/>
                </a:cubicBezTo>
                <a:close/>
                <a:moveTo>
                  <a:pt x="278" y="179"/>
                </a:moveTo>
                <a:cubicBezTo>
                  <a:pt x="277" y="179"/>
                  <a:pt x="277" y="179"/>
                  <a:pt x="276" y="179"/>
                </a:cubicBezTo>
                <a:cubicBezTo>
                  <a:pt x="277" y="180"/>
                  <a:pt x="278" y="180"/>
                  <a:pt x="278" y="179"/>
                </a:cubicBezTo>
                <a:close/>
                <a:moveTo>
                  <a:pt x="417" y="9"/>
                </a:moveTo>
                <a:cubicBezTo>
                  <a:pt x="417" y="10"/>
                  <a:pt x="418" y="9"/>
                  <a:pt x="418" y="9"/>
                </a:cubicBezTo>
                <a:cubicBezTo>
                  <a:pt x="418" y="9"/>
                  <a:pt x="417" y="9"/>
                  <a:pt x="417" y="9"/>
                </a:cubicBezTo>
                <a:close/>
                <a:moveTo>
                  <a:pt x="279" y="178"/>
                </a:moveTo>
                <a:cubicBezTo>
                  <a:pt x="279" y="178"/>
                  <a:pt x="279" y="178"/>
                  <a:pt x="279" y="178"/>
                </a:cubicBezTo>
                <a:close/>
                <a:moveTo>
                  <a:pt x="416" y="9"/>
                </a:moveTo>
                <a:cubicBezTo>
                  <a:pt x="416" y="9"/>
                  <a:pt x="416" y="9"/>
                  <a:pt x="416" y="9"/>
                </a:cubicBezTo>
                <a:cubicBezTo>
                  <a:pt x="417" y="9"/>
                  <a:pt x="416" y="8"/>
                  <a:pt x="416" y="9"/>
                </a:cubicBezTo>
                <a:close/>
                <a:moveTo>
                  <a:pt x="417" y="7"/>
                </a:moveTo>
                <a:cubicBezTo>
                  <a:pt x="417" y="7"/>
                  <a:pt x="417" y="7"/>
                  <a:pt x="416" y="7"/>
                </a:cubicBezTo>
                <a:cubicBezTo>
                  <a:pt x="416" y="7"/>
                  <a:pt x="416" y="8"/>
                  <a:pt x="416" y="8"/>
                </a:cubicBezTo>
                <a:cubicBezTo>
                  <a:pt x="417" y="8"/>
                  <a:pt x="416" y="7"/>
                  <a:pt x="417" y="7"/>
                </a:cubicBezTo>
                <a:close/>
                <a:moveTo>
                  <a:pt x="414" y="8"/>
                </a:moveTo>
                <a:cubicBezTo>
                  <a:pt x="414" y="9"/>
                  <a:pt x="413" y="8"/>
                  <a:pt x="413" y="9"/>
                </a:cubicBezTo>
                <a:cubicBezTo>
                  <a:pt x="413" y="10"/>
                  <a:pt x="414" y="9"/>
                  <a:pt x="415" y="10"/>
                </a:cubicBezTo>
                <a:cubicBezTo>
                  <a:pt x="415" y="9"/>
                  <a:pt x="416" y="9"/>
                  <a:pt x="416" y="9"/>
                </a:cubicBezTo>
                <a:cubicBezTo>
                  <a:pt x="415" y="9"/>
                  <a:pt x="414" y="9"/>
                  <a:pt x="414" y="8"/>
                </a:cubicBezTo>
                <a:close/>
                <a:moveTo>
                  <a:pt x="275" y="179"/>
                </a:moveTo>
                <a:cubicBezTo>
                  <a:pt x="275" y="179"/>
                  <a:pt x="275" y="179"/>
                  <a:pt x="275" y="179"/>
                </a:cubicBezTo>
                <a:close/>
                <a:moveTo>
                  <a:pt x="274" y="179"/>
                </a:moveTo>
                <a:cubicBezTo>
                  <a:pt x="275" y="180"/>
                  <a:pt x="275" y="179"/>
                  <a:pt x="275" y="179"/>
                </a:cubicBezTo>
                <a:cubicBezTo>
                  <a:pt x="275" y="179"/>
                  <a:pt x="274" y="179"/>
                  <a:pt x="274" y="179"/>
                </a:cubicBezTo>
                <a:close/>
                <a:moveTo>
                  <a:pt x="416" y="8"/>
                </a:moveTo>
                <a:cubicBezTo>
                  <a:pt x="415" y="7"/>
                  <a:pt x="416" y="8"/>
                  <a:pt x="416" y="8"/>
                </a:cubicBezTo>
                <a:close/>
                <a:moveTo>
                  <a:pt x="409" y="15"/>
                </a:moveTo>
                <a:cubicBezTo>
                  <a:pt x="409" y="15"/>
                  <a:pt x="409" y="16"/>
                  <a:pt x="410" y="15"/>
                </a:cubicBezTo>
                <a:cubicBezTo>
                  <a:pt x="410" y="15"/>
                  <a:pt x="409" y="15"/>
                  <a:pt x="409" y="15"/>
                </a:cubicBezTo>
                <a:close/>
                <a:moveTo>
                  <a:pt x="415" y="7"/>
                </a:moveTo>
                <a:cubicBezTo>
                  <a:pt x="416" y="7"/>
                  <a:pt x="415" y="7"/>
                  <a:pt x="415" y="7"/>
                </a:cubicBezTo>
                <a:close/>
                <a:moveTo>
                  <a:pt x="414" y="8"/>
                </a:moveTo>
                <a:cubicBezTo>
                  <a:pt x="414" y="8"/>
                  <a:pt x="414" y="8"/>
                  <a:pt x="415" y="8"/>
                </a:cubicBezTo>
                <a:cubicBezTo>
                  <a:pt x="414" y="8"/>
                  <a:pt x="414" y="8"/>
                  <a:pt x="414" y="8"/>
                </a:cubicBezTo>
                <a:close/>
                <a:moveTo>
                  <a:pt x="411" y="11"/>
                </a:moveTo>
                <a:cubicBezTo>
                  <a:pt x="410" y="10"/>
                  <a:pt x="411" y="11"/>
                  <a:pt x="411" y="11"/>
                </a:cubicBezTo>
                <a:close/>
                <a:moveTo>
                  <a:pt x="410" y="9"/>
                </a:moveTo>
                <a:cubicBezTo>
                  <a:pt x="411" y="9"/>
                  <a:pt x="411" y="9"/>
                  <a:pt x="411" y="8"/>
                </a:cubicBezTo>
                <a:cubicBezTo>
                  <a:pt x="411" y="8"/>
                  <a:pt x="411" y="9"/>
                  <a:pt x="410" y="9"/>
                </a:cubicBezTo>
                <a:close/>
                <a:moveTo>
                  <a:pt x="409" y="9"/>
                </a:moveTo>
                <a:cubicBezTo>
                  <a:pt x="409" y="9"/>
                  <a:pt x="409" y="9"/>
                  <a:pt x="409" y="9"/>
                </a:cubicBezTo>
                <a:cubicBezTo>
                  <a:pt x="409" y="9"/>
                  <a:pt x="409" y="10"/>
                  <a:pt x="409" y="10"/>
                </a:cubicBezTo>
                <a:cubicBezTo>
                  <a:pt x="409" y="10"/>
                  <a:pt x="409" y="9"/>
                  <a:pt x="409" y="9"/>
                </a:cubicBezTo>
                <a:cubicBezTo>
                  <a:pt x="409" y="9"/>
                  <a:pt x="409" y="9"/>
                  <a:pt x="409" y="9"/>
                </a:cubicBezTo>
                <a:close/>
                <a:moveTo>
                  <a:pt x="408" y="10"/>
                </a:moveTo>
                <a:cubicBezTo>
                  <a:pt x="408" y="11"/>
                  <a:pt x="407" y="11"/>
                  <a:pt x="407" y="11"/>
                </a:cubicBezTo>
                <a:cubicBezTo>
                  <a:pt x="407" y="11"/>
                  <a:pt x="408" y="11"/>
                  <a:pt x="408" y="11"/>
                </a:cubicBezTo>
                <a:cubicBezTo>
                  <a:pt x="408" y="11"/>
                  <a:pt x="408" y="11"/>
                  <a:pt x="408" y="11"/>
                </a:cubicBezTo>
                <a:cubicBezTo>
                  <a:pt x="408" y="11"/>
                  <a:pt x="408" y="11"/>
                  <a:pt x="408" y="10"/>
                </a:cubicBezTo>
                <a:close/>
                <a:moveTo>
                  <a:pt x="410" y="7"/>
                </a:moveTo>
                <a:cubicBezTo>
                  <a:pt x="410" y="7"/>
                  <a:pt x="410" y="7"/>
                  <a:pt x="410" y="7"/>
                </a:cubicBezTo>
                <a:cubicBezTo>
                  <a:pt x="410" y="7"/>
                  <a:pt x="410" y="7"/>
                  <a:pt x="410" y="7"/>
                </a:cubicBezTo>
                <a:close/>
                <a:moveTo>
                  <a:pt x="408" y="9"/>
                </a:moveTo>
                <a:cubicBezTo>
                  <a:pt x="408" y="9"/>
                  <a:pt x="409" y="9"/>
                  <a:pt x="409" y="9"/>
                </a:cubicBezTo>
                <a:cubicBezTo>
                  <a:pt x="409" y="8"/>
                  <a:pt x="408" y="9"/>
                  <a:pt x="408" y="9"/>
                </a:cubicBezTo>
                <a:close/>
                <a:moveTo>
                  <a:pt x="407" y="11"/>
                </a:moveTo>
                <a:cubicBezTo>
                  <a:pt x="406" y="11"/>
                  <a:pt x="407" y="11"/>
                  <a:pt x="407" y="11"/>
                </a:cubicBezTo>
                <a:close/>
                <a:moveTo>
                  <a:pt x="407" y="8"/>
                </a:moveTo>
                <a:cubicBezTo>
                  <a:pt x="406" y="9"/>
                  <a:pt x="405" y="7"/>
                  <a:pt x="404" y="8"/>
                </a:cubicBezTo>
                <a:cubicBezTo>
                  <a:pt x="405" y="9"/>
                  <a:pt x="406" y="8"/>
                  <a:pt x="407" y="9"/>
                </a:cubicBezTo>
                <a:cubicBezTo>
                  <a:pt x="407" y="9"/>
                  <a:pt x="406" y="9"/>
                  <a:pt x="407" y="10"/>
                </a:cubicBezTo>
                <a:cubicBezTo>
                  <a:pt x="407" y="10"/>
                  <a:pt x="408" y="9"/>
                  <a:pt x="408" y="9"/>
                </a:cubicBezTo>
                <a:cubicBezTo>
                  <a:pt x="407" y="9"/>
                  <a:pt x="408" y="8"/>
                  <a:pt x="407" y="8"/>
                </a:cubicBezTo>
                <a:close/>
                <a:moveTo>
                  <a:pt x="402" y="14"/>
                </a:moveTo>
                <a:cubicBezTo>
                  <a:pt x="401" y="14"/>
                  <a:pt x="401" y="14"/>
                  <a:pt x="401" y="14"/>
                </a:cubicBezTo>
                <a:cubicBezTo>
                  <a:pt x="401" y="15"/>
                  <a:pt x="400" y="16"/>
                  <a:pt x="399" y="16"/>
                </a:cubicBezTo>
                <a:cubicBezTo>
                  <a:pt x="400" y="16"/>
                  <a:pt x="400" y="16"/>
                  <a:pt x="399" y="16"/>
                </a:cubicBezTo>
                <a:cubicBezTo>
                  <a:pt x="400" y="16"/>
                  <a:pt x="402" y="16"/>
                  <a:pt x="402" y="14"/>
                </a:cubicBezTo>
                <a:close/>
                <a:moveTo>
                  <a:pt x="407" y="7"/>
                </a:moveTo>
                <a:cubicBezTo>
                  <a:pt x="407" y="7"/>
                  <a:pt x="407" y="7"/>
                  <a:pt x="407" y="7"/>
                </a:cubicBezTo>
                <a:close/>
                <a:moveTo>
                  <a:pt x="387" y="29"/>
                </a:moveTo>
                <a:cubicBezTo>
                  <a:pt x="387" y="30"/>
                  <a:pt x="387" y="30"/>
                  <a:pt x="387" y="30"/>
                </a:cubicBezTo>
                <a:cubicBezTo>
                  <a:pt x="387" y="30"/>
                  <a:pt x="387" y="30"/>
                  <a:pt x="387" y="30"/>
                </a:cubicBezTo>
                <a:cubicBezTo>
                  <a:pt x="388" y="30"/>
                  <a:pt x="387" y="30"/>
                  <a:pt x="388" y="30"/>
                </a:cubicBezTo>
                <a:cubicBezTo>
                  <a:pt x="388" y="30"/>
                  <a:pt x="387" y="29"/>
                  <a:pt x="387" y="29"/>
                </a:cubicBezTo>
                <a:close/>
                <a:moveTo>
                  <a:pt x="385" y="30"/>
                </a:moveTo>
                <a:cubicBezTo>
                  <a:pt x="386" y="30"/>
                  <a:pt x="386" y="30"/>
                  <a:pt x="387" y="30"/>
                </a:cubicBezTo>
                <a:cubicBezTo>
                  <a:pt x="386" y="29"/>
                  <a:pt x="386" y="29"/>
                  <a:pt x="385" y="30"/>
                </a:cubicBezTo>
                <a:close/>
                <a:moveTo>
                  <a:pt x="244" y="203"/>
                </a:moveTo>
                <a:cubicBezTo>
                  <a:pt x="243" y="203"/>
                  <a:pt x="244" y="204"/>
                  <a:pt x="244" y="203"/>
                </a:cubicBezTo>
                <a:close/>
                <a:moveTo>
                  <a:pt x="405" y="7"/>
                </a:moveTo>
                <a:cubicBezTo>
                  <a:pt x="405" y="7"/>
                  <a:pt x="405" y="7"/>
                  <a:pt x="405" y="7"/>
                </a:cubicBezTo>
                <a:cubicBezTo>
                  <a:pt x="405" y="7"/>
                  <a:pt x="404" y="7"/>
                  <a:pt x="405" y="7"/>
                </a:cubicBezTo>
                <a:close/>
                <a:moveTo>
                  <a:pt x="398" y="14"/>
                </a:moveTo>
                <a:cubicBezTo>
                  <a:pt x="398" y="14"/>
                  <a:pt x="399" y="15"/>
                  <a:pt x="399" y="14"/>
                </a:cubicBezTo>
                <a:cubicBezTo>
                  <a:pt x="399" y="14"/>
                  <a:pt x="398" y="14"/>
                  <a:pt x="398" y="14"/>
                </a:cubicBezTo>
                <a:close/>
                <a:moveTo>
                  <a:pt x="397" y="16"/>
                </a:moveTo>
                <a:cubicBezTo>
                  <a:pt x="397" y="15"/>
                  <a:pt x="398" y="16"/>
                  <a:pt x="397" y="16"/>
                </a:cubicBezTo>
                <a:close/>
                <a:moveTo>
                  <a:pt x="403" y="8"/>
                </a:moveTo>
                <a:cubicBezTo>
                  <a:pt x="402" y="9"/>
                  <a:pt x="402" y="9"/>
                  <a:pt x="402" y="10"/>
                </a:cubicBezTo>
                <a:cubicBezTo>
                  <a:pt x="402" y="9"/>
                  <a:pt x="403" y="9"/>
                  <a:pt x="403" y="8"/>
                </a:cubicBezTo>
                <a:close/>
                <a:moveTo>
                  <a:pt x="241" y="203"/>
                </a:moveTo>
                <a:cubicBezTo>
                  <a:pt x="241" y="203"/>
                  <a:pt x="242" y="204"/>
                  <a:pt x="242" y="203"/>
                </a:cubicBezTo>
                <a:cubicBezTo>
                  <a:pt x="242" y="203"/>
                  <a:pt x="242" y="203"/>
                  <a:pt x="241" y="203"/>
                </a:cubicBezTo>
                <a:close/>
                <a:moveTo>
                  <a:pt x="385" y="29"/>
                </a:moveTo>
                <a:cubicBezTo>
                  <a:pt x="385" y="29"/>
                  <a:pt x="385" y="28"/>
                  <a:pt x="385" y="29"/>
                </a:cubicBezTo>
                <a:close/>
                <a:moveTo>
                  <a:pt x="384" y="29"/>
                </a:moveTo>
                <a:cubicBezTo>
                  <a:pt x="384" y="29"/>
                  <a:pt x="384" y="29"/>
                  <a:pt x="384" y="29"/>
                </a:cubicBezTo>
                <a:cubicBezTo>
                  <a:pt x="384" y="29"/>
                  <a:pt x="384" y="29"/>
                  <a:pt x="385" y="29"/>
                </a:cubicBezTo>
                <a:cubicBezTo>
                  <a:pt x="384" y="29"/>
                  <a:pt x="384" y="29"/>
                  <a:pt x="384" y="29"/>
                </a:cubicBezTo>
                <a:close/>
                <a:moveTo>
                  <a:pt x="400" y="7"/>
                </a:moveTo>
                <a:cubicBezTo>
                  <a:pt x="399" y="8"/>
                  <a:pt x="399" y="7"/>
                  <a:pt x="398" y="8"/>
                </a:cubicBezTo>
                <a:cubicBezTo>
                  <a:pt x="400" y="9"/>
                  <a:pt x="401" y="8"/>
                  <a:pt x="402" y="8"/>
                </a:cubicBezTo>
                <a:cubicBezTo>
                  <a:pt x="401" y="7"/>
                  <a:pt x="401" y="8"/>
                  <a:pt x="400" y="7"/>
                </a:cubicBezTo>
                <a:close/>
                <a:moveTo>
                  <a:pt x="382" y="29"/>
                </a:moveTo>
                <a:cubicBezTo>
                  <a:pt x="382" y="29"/>
                  <a:pt x="382" y="29"/>
                  <a:pt x="381" y="30"/>
                </a:cubicBezTo>
                <a:cubicBezTo>
                  <a:pt x="383" y="30"/>
                  <a:pt x="383" y="29"/>
                  <a:pt x="384" y="29"/>
                </a:cubicBezTo>
                <a:cubicBezTo>
                  <a:pt x="383" y="29"/>
                  <a:pt x="383" y="29"/>
                  <a:pt x="382" y="29"/>
                </a:cubicBezTo>
                <a:close/>
                <a:moveTo>
                  <a:pt x="240" y="203"/>
                </a:moveTo>
                <a:cubicBezTo>
                  <a:pt x="240" y="203"/>
                  <a:pt x="241" y="203"/>
                  <a:pt x="240" y="203"/>
                </a:cubicBezTo>
                <a:close/>
                <a:moveTo>
                  <a:pt x="392" y="15"/>
                </a:moveTo>
                <a:cubicBezTo>
                  <a:pt x="392" y="16"/>
                  <a:pt x="393" y="16"/>
                  <a:pt x="394" y="15"/>
                </a:cubicBezTo>
                <a:cubicBezTo>
                  <a:pt x="393" y="15"/>
                  <a:pt x="393" y="15"/>
                  <a:pt x="392" y="15"/>
                </a:cubicBezTo>
                <a:close/>
                <a:moveTo>
                  <a:pt x="393" y="14"/>
                </a:moveTo>
                <a:cubicBezTo>
                  <a:pt x="392" y="13"/>
                  <a:pt x="393" y="14"/>
                  <a:pt x="393" y="14"/>
                </a:cubicBezTo>
                <a:close/>
                <a:moveTo>
                  <a:pt x="380" y="29"/>
                </a:moveTo>
                <a:cubicBezTo>
                  <a:pt x="379" y="29"/>
                  <a:pt x="380" y="30"/>
                  <a:pt x="380" y="29"/>
                </a:cubicBezTo>
                <a:close/>
                <a:moveTo>
                  <a:pt x="392" y="15"/>
                </a:moveTo>
                <a:cubicBezTo>
                  <a:pt x="391" y="15"/>
                  <a:pt x="391" y="15"/>
                  <a:pt x="391" y="15"/>
                </a:cubicBezTo>
                <a:cubicBezTo>
                  <a:pt x="392" y="15"/>
                  <a:pt x="392" y="15"/>
                  <a:pt x="392" y="15"/>
                </a:cubicBezTo>
                <a:close/>
                <a:moveTo>
                  <a:pt x="395" y="9"/>
                </a:moveTo>
                <a:cubicBezTo>
                  <a:pt x="395" y="9"/>
                  <a:pt x="395" y="10"/>
                  <a:pt x="396" y="10"/>
                </a:cubicBezTo>
                <a:cubicBezTo>
                  <a:pt x="395" y="10"/>
                  <a:pt x="395" y="9"/>
                  <a:pt x="395" y="9"/>
                </a:cubicBezTo>
                <a:close/>
                <a:moveTo>
                  <a:pt x="396" y="7"/>
                </a:moveTo>
                <a:cubicBezTo>
                  <a:pt x="396" y="8"/>
                  <a:pt x="396" y="7"/>
                  <a:pt x="396" y="7"/>
                </a:cubicBezTo>
                <a:close/>
                <a:moveTo>
                  <a:pt x="391" y="13"/>
                </a:moveTo>
                <a:cubicBezTo>
                  <a:pt x="391" y="13"/>
                  <a:pt x="391" y="13"/>
                  <a:pt x="391" y="13"/>
                </a:cubicBezTo>
                <a:cubicBezTo>
                  <a:pt x="391" y="14"/>
                  <a:pt x="391" y="14"/>
                  <a:pt x="392" y="13"/>
                </a:cubicBezTo>
                <a:cubicBezTo>
                  <a:pt x="391" y="13"/>
                  <a:pt x="391" y="13"/>
                  <a:pt x="391" y="13"/>
                </a:cubicBezTo>
                <a:close/>
                <a:moveTo>
                  <a:pt x="395" y="7"/>
                </a:moveTo>
                <a:cubicBezTo>
                  <a:pt x="396" y="7"/>
                  <a:pt x="396" y="8"/>
                  <a:pt x="396" y="7"/>
                </a:cubicBezTo>
                <a:cubicBezTo>
                  <a:pt x="396" y="7"/>
                  <a:pt x="396" y="7"/>
                  <a:pt x="395" y="7"/>
                </a:cubicBezTo>
                <a:close/>
                <a:moveTo>
                  <a:pt x="390" y="15"/>
                </a:moveTo>
                <a:cubicBezTo>
                  <a:pt x="390" y="15"/>
                  <a:pt x="390" y="15"/>
                  <a:pt x="390" y="15"/>
                </a:cubicBezTo>
                <a:cubicBezTo>
                  <a:pt x="390" y="15"/>
                  <a:pt x="390" y="15"/>
                  <a:pt x="390" y="15"/>
                </a:cubicBezTo>
                <a:close/>
                <a:moveTo>
                  <a:pt x="391" y="12"/>
                </a:moveTo>
                <a:cubicBezTo>
                  <a:pt x="391" y="12"/>
                  <a:pt x="391" y="13"/>
                  <a:pt x="392" y="13"/>
                </a:cubicBezTo>
                <a:cubicBezTo>
                  <a:pt x="391" y="12"/>
                  <a:pt x="391" y="12"/>
                  <a:pt x="391" y="12"/>
                </a:cubicBezTo>
                <a:close/>
                <a:moveTo>
                  <a:pt x="394" y="9"/>
                </a:moveTo>
                <a:cubicBezTo>
                  <a:pt x="394" y="9"/>
                  <a:pt x="394" y="9"/>
                  <a:pt x="394" y="9"/>
                </a:cubicBezTo>
                <a:close/>
                <a:moveTo>
                  <a:pt x="377" y="28"/>
                </a:moveTo>
                <a:cubicBezTo>
                  <a:pt x="377" y="28"/>
                  <a:pt x="378" y="28"/>
                  <a:pt x="377" y="28"/>
                </a:cubicBezTo>
                <a:close/>
                <a:moveTo>
                  <a:pt x="392" y="9"/>
                </a:moveTo>
                <a:cubicBezTo>
                  <a:pt x="392" y="9"/>
                  <a:pt x="392" y="10"/>
                  <a:pt x="392" y="9"/>
                </a:cubicBezTo>
                <a:close/>
                <a:moveTo>
                  <a:pt x="388" y="15"/>
                </a:moveTo>
                <a:cubicBezTo>
                  <a:pt x="388" y="15"/>
                  <a:pt x="388" y="15"/>
                  <a:pt x="387" y="15"/>
                </a:cubicBezTo>
                <a:cubicBezTo>
                  <a:pt x="388" y="15"/>
                  <a:pt x="388" y="15"/>
                  <a:pt x="388" y="15"/>
                </a:cubicBezTo>
                <a:cubicBezTo>
                  <a:pt x="388" y="15"/>
                  <a:pt x="388" y="15"/>
                  <a:pt x="388" y="15"/>
                </a:cubicBezTo>
                <a:close/>
                <a:moveTo>
                  <a:pt x="395" y="6"/>
                </a:moveTo>
                <a:cubicBezTo>
                  <a:pt x="394" y="6"/>
                  <a:pt x="394" y="6"/>
                  <a:pt x="393" y="6"/>
                </a:cubicBezTo>
                <a:cubicBezTo>
                  <a:pt x="394" y="7"/>
                  <a:pt x="393" y="7"/>
                  <a:pt x="393" y="8"/>
                </a:cubicBezTo>
                <a:cubicBezTo>
                  <a:pt x="394" y="8"/>
                  <a:pt x="394" y="7"/>
                  <a:pt x="395" y="6"/>
                </a:cubicBezTo>
                <a:close/>
                <a:moveTo>
                  <a:pt x="375" y="29"/>
                </a:moveTo>
                <a:cubicBezTo>
                  <a:pt x="375" y="29"/>
                  <a:pt x="375" y="29"/>
                  <a:pt x="375" y="29"/>
                </a:cubicBezTo>
                <a:cubicBezTo>
                  <a:pt x="376" y="28"/>
                  <a:pt x="375" y="28"/>
                  <a:pt x="375" y="29"/>
                </a:cubicBezTo>
                <a:close/>
                <a:moveTo>
                  <a:pt x="389" y="7"/>
                </a:moveTo>
                <a:cubicBezTo>
                  <a:pt x="390" y="7"/>
                  <a:pt x="389" y="8"/>
                  <a:pt x="390" y="8"/>
                </a:cubicBezTo>
                <a:cubicBezTo>
                  <a:pt x="390" y="7"/>
                  <a:pt x="392" y="8"/>
                  <a:pt x="393" y="7"/>
                </a:cubicBezTo>
                <a:cubicBezTo>
                  <a:pt x="392" y="7"/>
                  <a:pt x="390" y="7"/>
                  <a:pt x="389" y="7"/>
                </a:cubicBezTo>
                <a:close/>
                <a:moveTo>
                  <a:pt x="374" y="29"/>
                </a:moveTo>
                <a:cubicBezTo>
                  <a:pt x="373" y="29"/>
                  <a:pt x="373" y="29"/>
                  <a:pt x="373" y="29"/>
                </a:cubicBezTo>
                <a:cubicBezTo>
                  <a:pt x="373" y="29"/>
                  <a:pt x="373" y="29"/>
                  <a:pt x="373" y="29"/>
                </a:cubicBezTo>
                <a:cubicBezTo>
                  <a:pt x="373" y="28"/>
                  <a:pt x="372" y="28"/>
                  <a:pt x="372" y="28"/>
                </a:cubicBezTo>
                <a:cubicBezTo>
                  <a:pt x="373" y="29"/>
                  <a:pt x="372" y="29"/>
                  <a:pt x="373" y="29"/>
                </a:cubicBezTo>
                <a:cubicBezTo>
                  <a:pt x="373" y="29"/>
                  <a:pt x="374" y="30"/>
                  <a:pt x="374" y="30"/>
                </a:cubicBezTo>
                <a:cubicBezTo>
                  <a:pt x="374" y="29"/>
                  <a:pt x="374" y="29"/>
                  <a:pt x="374" y="29"/>
                </a:cubicBezTo>
                <a:close/>
                <a:moveTo>
                  <a:pt x="389" y="9"/>
                </a:moveTo>
                <a:cubicBezTo>
                  <a:pt x="389" y="9"/>
                  <a:pt x="389" y="9"/>
                  <a:pt x="389" y="9"/>
                </a:cubicBezTo>
                <a:close/>
                <a:moveTo>
                  <a:pt x="386" y="14"/>
                </a:moveTo>
                <a:cubicBezTo>
                  <a:pt x="386" y="14"/>
                  <a:pt x="386" y="13"/>
                  <a:pt x="386" y="13"/>
                </a:cubicBezTo>
                <a:cubicBezTo>
                  <a:pt x="385" y="13"/>
                  <a:pt x="386" y="14"/>
                  <a:pt x="386" y="14"/>
                </a:cubicBezTo>
                <a:close/>
                <a:moveTo>
                  <a:pt x="386" y="13"/>
                </a:moveTo>
                <a:cubicBezTo>
                  <a:pt x="386" y="13"/>
                  <a:pt x="386" y="13"/>
                  <a:pt x="386" y="13"/>
                </a:cubicBezTo>
                <a:close/>
                <a:moveTo>
                  <a:pt x="383" y="13"/>
                </a:moveTo>
                <a:cubicBezTo>
                  <a:pt x="384" y="13"/>
                  <a:pt x="385" y="14"/>
                  <a:pt x="385" y="13"/>
                </a:cubicBezTo>
                <a:cubicBezTo>
                  <a:pt x="384" y="13"/>
                  <a:pt x="384" y="13"/>
                  <a:pt x="383" y="13"/>
                </a:cubicBezTo>
                <a:close/>
                <a:moveTo>
                  <a:pt x="371" y="29"/>
                </a:moveTo>
                <a:cubicBezTo>
                  <a:pt x="371" y="29"/>
                  <a:pt x="371" y="29"/>
                  <a:pt x="371" y="29"/>
                </a:cubicBezTo>
                <a:close/>
                <a:moveTo>
                  <a:pt x="387" y="8"/>
                </a:moveTo>
                <a:cubicBezTo>
                  <a:pt x="387" y="9"/>
                  <a:pt x="387" y="9"/>
                  <a:pt x="387" y="9"/>
                </a:cubicBezTo>
                <a:cubicBezTo>
                  <a:pt x="388" y="8"/>
                  <a:pt x="387" y="8"/>
                  <a:pt x="387" y="8"/>
                </a:cubicBezTo>
                <a:close/>
                <a:moveTo>
                  <a:pt x="381" y="14"/>
                </a:moveTo>
                <a:cubicBezTo>
                  <a:pt x="381" y="15"/>
                  <a:pt x="382" y="15"/>
                  <a:pt x="382" y="14"/>
                </a:cubicBezTo>
                <a:cubicBezTo>
                  <a:pt x="382" y="14"/>
                  <a:pt x="382" y="14"/>
                  <a:pt x="381" y="14"/>
                </a:cubicBezTo>
                <a:close/>
                <a:moveTo>
                  <a:pt x="381" y="14"/>
                </a:moveTo>
                <a:cubicBezTo>
                  <a:pt x="381" y="14"/>
                  <a:pt x="380" y="14"/>
                  <a:pt x="380" y="14"/>
                </a:cubicBezTo>
                <a:cubicBezTo>
                  <a:pt x="380" y="15"/>
                  <a:pt x="381" y="16"/>
                  <a:pt x="381" y="15"/>
                </a:cubicBezTo>
                <a:cubicBezTo>
                  <a:pt x="381" y="15"/>
                  <a:pt x="381" y="14"/>
                  <a:pt x="381" y="14"/>
                </a:cubicBezTo>
                <a:close/>
                <a:moveTo>
                  <a:pt x="382" y="13"/>
                </a:moveTo>
                <a:cubicBezTo>
                  <a:pt x="382" y="13"/>
                  <a:pt x="383" y="13"/>
                  <a:pt x="383" y="13"/>
                </a:cubicBezTo>
                <a:cubicBezTo>
                  <a:pt x="383" y="12"/>
                  <a:pt x="382" y="12"/>
                  <a:pt x="382" y="13"/>
                </a:cubicBezTo>
                <a:close/>
                <a:moveTo>
                  <a:pt x="369" y="29"/>
                </a:moveTo>
                <a:cubicBezTo>
                  <a:pt x="369" y="28"/>
                  <a:pt x="368" y="29"/>
                  <a:pt x="369" y="29"/>
                </a:cubicBezTo>
                <a:close/>
                <a:moveTo>
                  <a:pt x="388" y="4"/>
                </a:moveTo>
                <a:cubicBezTo>
                  <a:pt x="386" y="4"/>
                  <a:pt x="386" y="5"/>
                  <a:pt x="385" y="6"/>
                </a:cubicBezTo>
                <a:cubicBezTo>
                  <a:pt x="385" y="5"/>
                  <a:pt x="385" y="5"/>
                  <a:pt x="385" y="5"/>
                </a:cubicBezTo>
                <a:cubicBezTo>
                  <a:pt x="385" y="5"/>
                  <a:pt x="386" y="4"/>
                  <a:pt x="386" y="4"/>
                </a:cubicBezTo>
                <a:cubicBezTo>
                  <a:pt x="384" y="4"/>
                  <a:pt x="383" y="5"/>
                  <a:pt x="382" y="7"/>
                </a:cubicBezTo>
                <a:cubicBezTo>
                  <a:pt x="383" y="8"/>
                  <a:pt x="383" y="7"/>
                  <a:pt x="384" y="7"/>
                </a:cubicBezTo>
                <a:cubicBezTo>
                  <a:pt x="385" y="7"/>
                  <a:pt x="384" y="7"/>
                  <a:pt x="385" y="7"/>
                </a:cubicBezTo>
                <a:cubicBezTo>
                  <a:pt x="385" y="7"/>
                  <a:pt x="386" y="7"/>
                  <a:pt x="386" y="8"/>
                </a:cubicBezTo>
                <a:cubicBezTo>
                  <a:pt x="387" y="7"/>
                  <a:pt x="389" y="6"/>
                  <a:pt x="388" y="4"/>
                </a:cubicBezTo>
                <a:close/>
                <a:moveTo>
                  <a:pt x="373" y="23"/>
                </a:moveTo>
                <a:cubicBezTo>
                  <a:pt x="374" y="24"/>
                  <a:pt x="374" y="23"/>
                  <a:pt x="374" y="23"/>
                </a:cubicBezTo>
                <a:cubicBezTo>
                  <a:pt x="374" y="23"/>
                  <a:pt x="374" y="23"/>
                  <a:pt x="373" y="23"/>
                </a:cubicBezTo>
                <a:close/>
                <a:moveTo>
                  <a:pt x="382" y="12"/>
                </a:moveTo>
                <a:cubicBezTo>
                  <a:pt x="383" y="12"/>
                  <a:pt x="383" y="12"/>
                  <a:pt x="383" y="12"/>
                </a:cubicBezTo>
                <a:cubicBezTo>
                  <a:pt x="383" y="12"/>
                  <a:pt x="383" y="12"/>
                  <a:pt x="383" y="12"/>
                </a:cubicBezTo>
                <a:cubicBezTo>
                  <a:pt x="383" y="12"/>
                  <a:pt x="383" y="12"/>
                  <a:pt x="382" y="12"/>
                </a:cubicBezTo>
                <a:close/>
                <a:moveTo>
                  <a:pt x="381" y="13"/>
                </a:moveTo>
                <a:cubicBezTo>
                  <a:pt x="381" y="13"/>
                  <a:pt x="382" y="14"/>
                  <a:pt x="381" y="13"/>
                </a:cubicBezTo>
                <a:close/>
                <a:moveTo>
                  <a:pt x="379" y="15"/>
                </a:moveTo>
                <a:cubicBezTo>
                  <a:pt x="379" y="15"/>
                  <a:pt x="379" y="15"/>
                  <a:pt x="379" y="15"/>
                </a:cubicBezTo>
                <a:cubicBezTo>
                  <a:pt x="379" y="15"/>
                  <a:pt x="379" y="15"/>
                  <a:pt x="379" y="15"/>
                </a:cubicBezTo>
                <a:cubicBezTo>
                  <a:pt x="379" y="15"/>
                  <a:pt x="380" y="15"/>
                  <a:pt x="380" y="15"/>
                </a:cubicBezTo>
                <a:cubicBezTo>
                  <a:pt x="380" y="15"/>
                  <a:pt x="379" y="14"/>
                  <a:pt x="379" y="15"/>
                </a:cubicBezTo>
                <a:close/>
                <a:moveTo>
                  <a:pt x="367" y="28"/>
                </a:moveTo>
                <a:cubicBezTo>
                  <a:pt x="368" y="29"/>
                  <a:pt x="367" y="29"/>
                  <a:pt x="368" y="29"/>
                </a:cubicBezTo>
                <a:cubicBezTo>
                  <a:pt x="368" y="29"/>
                  <a:pt x="368" y="28"/>
                  <a:pt x="367" y="28"/>
                </a:cubicBezTo>
                <a:close/>
                <a:moveTo>
                  <a:pt x="380" y="12"/>
                </a:moveTo>
                <a:cubicBezTo>
                  <a:pt x="380" y="13"/>
                  <a:pt x="381" y="13"/>
                  <a:pt x="381" y="13"/>
                </a:cubicBezTo>
                <a:cubicBezTo>
                  <a:pt x="381" y="13"/>
                  <a:pt x="381" y="12"/>
                  <a:pt x="380" y="12"/>
                </a:cubicBezTo>
                <a:close/>
                <a:moveTo>
                  <a:pt x="379" y="13"/>
                </a:moveTo>
                <a:cubicBezTo>
                  <a:pt x="379" y="13"/>
                  <a:pt x="380" y="13"/>
                  <a:pt x="381" y="13"/>
                </a:cubicBezTo>
                <a:cubicBezTo>
                  <a:pt x="380" y="13"/>
                  <a:pt x="379" y="12"/>
                  <a:pt x="379" y="13"/>
                </a:cubicBezTo>
                <a:close/>
                <a:moveTo>
                  <a:pt x="377" y="14"/>
                </a:moveTo>
                <a:cubicBezTo>
                  <a:pt x="378" y="14"/>
                  <a:pt x="378" y="15"/>
                  <a:pt x="378" y="15"/>
                </a:cubicBezTo>
                <a:cubicBezTo>
                  <a:pt x="378" y="15"/>
                  <a:pt x="378" y="15"/>
                  <a:pt x="379" y="15"/>
                </a:cubicBezTo>
                <a:cubicBezTo>
                  <a:pt x="378" y="14"/>
                  <a:pt x="378" y="14"/>
                  <a:pt x="377" y="14"/>
                </a:cubicBezTo>
                <a:close/>
                <a:moveTo>
                  <a:pt x="366" y="29"/>
                </a:moveTo>
                <a:cubicBezTo>
                  <a:pt x="366" y="29"/>
                  <a:pt x="367" y="29"/>
                  <a:pt x="367" y="29"/>
                </a:cubicBezTo>
                <a:cubicBezTo>
                  <a:pt x="367" y="29"/>
                  <a:pt x="366" y="29"/>
                  <a:pt x="366" y="29"/>
                </a:cubicBezTo>
                <a:close/>
                <a:moveTo>
                  <a:pt x="367" y="28"/>
                </a:moveTo>
                <a:cubicBezTo>
                  <a:pt x="367" y="28"/>
                  <a:pt x="367" y="28"/>
                  <a:pt x="368" y="28"/>
                </a:cubicBezTo>
                <a:cubicBezTo>
                  <a:pt x="367" y="27"/>
                  <a:pt x="366" y="27"/>
                  <a:pt x="367" y="28"/>
                </a:cubicBezTo>
                <a:close/>
                <a:moveTo>
                  <a:pt x="366" y="27"/>
                </a:moveTo>
                <a:cubicBezTo>
                  <a:pt x="366" y="27"/>
                  <a:pt x="366" y="27"/>
                  <a:pt x="365" y="27"/>
                </a:cubicBezTo>
                <a:cubicBezTo>
                  <a:pt x="366" y="28"/>
                  <a:pt x="366" y="28"/>
                  <a:pt x="366" y="28"/>
                </a:cubicBezTo>
                <a:cubicBezTo>
                  <a:pt x="366" y="28"/>
                  <a:pt x="366" y="28"/>
                  <a:pt x="366" y="28"/>
                </a:cubicBezTo>
                <a:cubicBezTo>
                  <a:pt x="366" y="27"/>
                  <a:pt x="366" y="27"/>
                  <a:pt x="366" y="27"/>
                </a:cubicBezTo>
                <a:close/>
                <a:moveTo>
                  <a:pt x="380" y="8"/>
                </a:moveTo>
                <a:cubicBezTo>
                  <a:pt x="380" y="8"/>
                  <a:pt x="380" y="8"/>
                  <a:pt x="380" y="8"/>
                </a:cubicBezTo>
                <a:cubicBezTo>
                  <a:pt x="380" y="9"/>
                  <a:pt x="381" y="9"/>
                  <a:pt x="381" y="8"/>
                </a:cubicBezTo>
                <a:cubicBezTo>
                  <a:pt x="381" y="8"/>
                  <a:pt x="381" y="8"/>
                  <a:pt x="380" y="8"/>
                </a:cubicBezTo>
                <a:close/>
                <a:moveTo>
                  <a:pt x="375" y="14"/>
                </a:moveTo>
                <a:cubicBezTo>
                  <a:pt x="374" y="14"/>
                  <a:pt x="374" y="15"/>
                  <a:pt x="374" y="15"/>
                </a:cubicBezTo>
                <a:cubicBezTo>
                  <a:pt x="374" y="15"/>
                  <a:pt x="374" y="15"/>
                  <a:pt x="375" y="15"/>
                </a:cubicBezTo>
                <a:cubicBezTo>
                  <a:pt x="375" y="15"/>
                  <a:pt x="375" y="15"/>
                  <a:pt x="375" y="15"/>
                </a:cubicBezTo>
                <a:cubicBezTo>
                  <a:pt x="375" y="15"/>
                  <a:pt x="375" y="14"/>
                  <a:pt x="375" y="14"/>
                </a:cubicBezTo>
                <a:close/>
                <a:moveTo>
                  <a:pt x="379" y="8"/>
                </a:moveTo>
                <a:cubicBezTo>
                  <a:pt x="379" y="8"/>
                  <a:pt x="380" y="8"/>
                  <a:pt x="379" y="8"/>
                </a:cubicBezTo>
                <a:close/>
                <a:moveTo>
                  <a:pt x="374" y="7"/>
                </a:moveTo>
                <a:cubicBezTo>
                  <a:pt x="373" y="6"/>
                  <a:pt x="372" y="7"/>
                  <a:pt x="371" y="6"/>
                </a:cubicBezTo>
                <a:cubicBezTo>
                  <a:pt x="371" y="7"/>
                  <a:pt x="370" y="7"/>
                  <a:pt x="370" y="7"/>
                </a:cubicBezTo>
                <a:cubicBezTo>
                  <a:pt x="370" y="7"/>
                  <a:pt x="368" y="6"/>
                  <a:pt x="367" y="6"/>
                </a:cubicBezTo>
                <a:cubicBezTo>
                  <a:pt x="366" y="5"/>
                  <a:pt x="365" y="6"/>
                  <a:pt x="364" y="5"/>
                </a:cubicBezTo>
                <a:cubicBezTo>
                  <a:pt x="364" y="6"/>
                  <a:pt x="364" y="6"/>
                  <a:pt x="364" y="7"/>
                </a:cubicBezTo>
                <a:cubicBezTo>
                  <a:pt x="363" y="7"/>
                  <a:pt x="362" y="7"/>
                  <a:pt x="362" y="6"/>
                </a:cubicBezTo>
                <a:cubicBezTo>
                  <a:pt x="363" y="6"/>
                  <a:pt x="362" y="5"/>
                  <a:pt x="362" y="5"/>
                </a:cubicBezTo>
                <a:cubicBezTo>
                  <a:pt x="361" y="5"/>
                  <a:pt x="361" y="5"/>
                  <a:pt x="361" y="5"/>
                </a:cubicBezTo>
                <a:cubicBezTo>
                  <a:pt x="360" y="4"/>
                  <a:pt x="360" y="4"/>
                  <a:pt x="359" y="5"/>
                </a:cubicBezTo>
                <a:cubicBezTo>
                  <a:pt x="359" y="6"/>
                  <a:pt x="359" y="6"/>
                  <a:pt x="360" y="6"/>
                </a:cubicBezTo>
                <a:cubicBezTo>
                  <a:pt x="359" y="7"/>
                  <a:pt x="359" y="6"/>
                  <a:pt x="359" y="6"/>
                </a:cubicBezTo>
                <a:cubicBezTo>
                  <a:pt x="359" y="6"/>
                  <a:pt x="359" y="5"/>
                  <a:pt x="358" y="5"/>
                </a:cubicBezTo>
                <a:cubicBezTo>
                  <a:pt x="357" y="5"/>
                  <a:pt x="358" y="4"/>
                  <a:pt x="358" y="4"/>
                </a:cubicBezTo>
                <a:cubicBezTo>
                  <a:pt x="358" y="4"/>
                  <a:pt x="357" y="4"/>
                  <a:pt x="357" y="4"/>
                </a:cubicBezTo>
                <a:cubicBezTo>
                  <a:pt x="357" y="3"/>
                  <a:pt x="358" y="3"/>
                  <a:pt x="358" y="3"/>
                </a:cubicBezTo>
                <a:cubicBezTo>
                  <a:pt x="358" y="2"/>
                  <a:pt x="358" y="2"/>
                  <a:pt x="357" y="2"/>
                </a:cubicBezTo>
                <a:cubicBezTo>
                  <a:pt x="356" y="3"/>
                  <a:pt x="355" y="2"/>
                  <a:pt x="354" y="3"/>
                </a:cubicBezTo>
                <a:cubicBezTo>
                  <a:pt x="354" y="3"/>
                  <a:pt x="354" y="3"/>
                  <a:pt x="355" y="4"/>
                </a:cubicBezTo>
                <a:cubicBezTo>
                  <a:pt x="355" y="3"/>
                  <a:pt x="356" y="3"/>
                  <a:pt x="357" y="4"/>
                </a:cubicBezTo>
                <a:cubicBezTo>
                  <a:pt x="357" y="4"/>
                  <a:pt x="356" y="5"/>
                  <a:pt x="356" y="5"/>
                </a:cubicBezTo>
                <a:cubicBezTo>
                  <a:pt x="356" y="6"/>
                  <a:pt x="355" y="5"/>
                  <a:pt x="355" y="6"/>
                </a:cubicBezTo>
                <a:cubicBezTo>
                  <a:pt x="355" y="5"/>
                  <a:pt x="354" y="6"/>
                  <a:pt x="354" y="6"/>
                </a:cubicBezTo>
                <a:cubicBezTo>
                  <a:pt x="354" y="6"/>
                  <a:pt x="354" y="6"/>
                  <a:pt x="355" y="6"/>
                </a:cubicBezTo>
                <a:cubicBezTo>
                  <a:pt x="355" y="6"/>
                  <a:pt x="355" y="6"/>
                  <a:pt x="355" y="6"/>
                </a:cubicBezTo>
                <a:cubicBezTo>
                  <a:pt x="355" y="6"/>
                  <a:pt x="356" y="6"/>
                  <a:pt x="356" y="6"/>
                </a:cubicBezTo>
                <a:cubicBezTo>
                  <a:pt x="355" y="7"/>
                  <a:pt x="354" y="6"/>
                  <a:pt x="353" y="6"/>
                </a:cubicBezTo>
                <a:cubicBezTo>
                  <a:pt x="353" y="6"/>
                  <a:pt x="354" y="6"/>
                  <a:pt x="354" y="5"/>
                </a:cubicBezTo>
                <a:cubicBezTo>
                  <a:pt x="354" y="5"/>
                  <a:pt x="354" y="5"/>
                  <a:pt x="354" y="5"/>
                </a:cubicBezTo>
                <a:cubicBezTo>
                  <a:pt x="353" y="4"/>
                  <a:pt x="352" y="5"/>
                  <a:pt x="352" y="3"/>
                </a:cubicBezTo>
                <a:cubicBezTo>
                  <a:pt x="352" y="3"/>
                  <a:pt x="352" y="4"/>
                  <a:pt x="352" y="3"/>
                </a:cubicBezTo>
                <a:cubicBezTo>
                  <a:pt x="353" y="3"/>
                  <a:pt x="352" y="3"/>
                  <a:pt x="352" y="3"/>
                </a:cubicBezTo>
                <a:cubicBezTo>
                  <a:pt x="351" y="2"/>
                  <a:pt x="351" y="3"/>
                  <a:pt x="350" y="2"/>
                </a:cubicBezTo>
                <a:cubicBezTo>
                  <a:pt x="349" y="2"/>
                  <a:pt x="349" y="3"/>
                  <a:pt x="348" y="3"/>
                </a:cubicBezTo>
                <a:cubicBezTo>
                  <a:pt x="348" y="3"/>
                  <a:pt x="349" y="3"/>
                  <a:pt x="349" y="4"/>
                </a:cubicBezTo>
                <a:cubicBezTo>
                  <a:pt x="348" y="4"/>
                  <a:pt x="348" y="4"/>
                  <a:pt x="348" y="3"/>
                </a:cubicBezTo>
                <a:cubicBezTo>
                  <a:pt x="347" y="4"/>
                  <a:pt x="349" y="5"/>
                  <a:pt x="349" y="5"/>
                </a:cubicBezTo>
                <a:cubicBezTo>
                  <a:pt x="349" y="5"/>
                  <a:pt x="349" y="5"/>
                  <a:pt x="350" y="5"/>
                </a:cubicBezTo>
                <a:cubicBezTo>
                  <a:pt x="350" y="5"/>
                  <a:pt x="350" y="4"/>
                  <a:pt x="349" y="4"/>
                </a:cubicBezTo>
                <a:cubicBezTo>
                  <a:pt x="349" y="4"/>
                  <a:pt x="350" y="3"/>
                  <a:pt x="350" y="3"/>
                </a:cubicBezTo>
                <a:cubicBezTo>
                  <a:pt x="350" y="3"/>
                  <a:pt x="351" y="3"/>
                  <a:pt x="351" y="3"/>
                </a:cubicBezTo>
                <a:cubicBezTo>
                  <a:pt x="351" y="3"/>
                  <a:pt x="351" y="4"/>
                  <a:pt x="351" y="4"/>
                </a:cubicBezTo>
                <a:cubicBezTo>
                  <a:pt x="351" y="4"/>
                  <a:pt x="351" y="4"/>
                  <a:pt x="351" y="5"/>
                </a:cubicBezTo>
                <a:cubicBezTo>
                  <a:pt x="351" y="5"/>
                  <a:pt x="351" y="5"/>
                  <a:pt x="351" y="6"/>
                </a:cubicBezTo>
                <a:cubicBezTo>
                  <a:pt x="351" y="6"/>
                  <a:pt x="351" y="6"/>
                  <a:pt x="351" y="6"/>
                </a:cubicBezTo>
                <a:cubicBezTo>
                  <a:pt x="350" y="6"/>
                  <a:pt x="350" y="7"/>
                  <a:pt x="349" y="6"/>
                </a:cubicBezTo>
                <a:cubicBezTo>
                  <a:pt x="349" y="6"/>
                  <a:pt x="349" y="6"/>
                  <a:pt x="349" y="7"/>
                </a:cubicBezTo>
                <a:cubicBezTo>
                  <a:pt x="348" y="6"/>
                  <a:pt x="348" y="7"/>
                  <a:pt x="348" y="6"/>
                </a:cubicBezTo>
                <a:cubicBezTo>
                  <a:pt x="348" y="6"/>
                  <a:pt x="348" y="6"/>
                  <a:pt x="348" y="6"/>
                </a:cubicBezTo>
                <a:cubicBezTo>
                  <a:pt x="347" y="6"/>
                  <a:pt x="347" y="6"/>
                  <a:pt x="347" y="6"/>
                </a:cubicBezTo>
                <a:cubicBezTo>
                  <a:pt x="347" y="6"/>
                  <a:pt x="346" y="6"/>
                  <a:pt x="346" y="6"/>
                </a:cubicBezTo>
                <a:cubicBezTo>
                  <a:pt x="346" y="5"/>
                  <a:pt x="347" y="6"/>
                  <a:pt x="347" y="6"/>
                </a:cubicBezTo>
                <a:cubicBezTo>
                  <a:pt x="347" y="5"/>
                  <a:pt x="346" y="5"/>
                  <a:pt x="346" y="4"/>
                </a:cubicBezTo>
                <a:cubicBezTo>
                  <a:pt x="347" y="4"/>
                  <a:pt x="347" y="5"/>
                  <a:pt x="347" y="5"/>
                </a:cubicBezTo>
                <a:cubicBezTo>
                  <a:pt x="347" y="4"/>
                  <a:pt x="345" y="4"/>
                  <a:pt x="345" y="3"/>
                </a:cubicBezTo>
                <a:cubicBezTo>
                  <a:pt x="345" y="2"/>
                  <a:pt x="345" y="3"/>
                  <a:pt x="346" y="3"/>
                </a:cubicBezTo>
                <a:cubicBezTo>
                  <a:pt x="346" y="2"/>
                  <a:pt x="346" y="2"/>
                  <a:pt x="346" y="2"/>
                </a:cubicBezTo>
                <a:cubicBezTo>
                  <a:pt x="346" y="1"/>
                  <a:pt x="346" y="1"/>
                  <a:pt x="346" y="1"/>
                </a:cubicBezTo>
                <a:cubicBezTo>
                  <a:pt x="347" y="1"/>
                  <a:pt x="347" y="1"/>
                  <a:pt x="347" y="1"/>
                </a:cubicBezTo>
                <a:cubicBezTo>
                  <a:pt x="349" y="0"/>
                  <a:pt x="352" y="1"/>
                  <a:pt x="355" y="1"/>
                </a:cubicBezTo>
                <a:cubicBezTo>
                  <a:pt x="355" y="1"/>
                  <a:pt x="355" y="2"/>
                  <a:pt x="355" y="2"/>
                </a:cubicBezTo>
                <a:cubicBezTo>
                  <a:pt x="358" y="0"/>
                  <a:pt x="361" y="3"/>
                  <a:pt x="363" y="2"/>
                </a:cubicBezTo>
                <a:cubicBezTo>
                  <a:pt x="364" y="2"/>
                  <a:pt x="365" y="3"/>
                  <a:pt x="365" y="2"/>
                </a:cubicBezTo>
                <a:cubicBezTo>
                  <a:pt x="366" y="3"/>
                  <a:pt x="367" y="3"/>
                  <a:pt x="368" y="2"/>
                </a:cubicBezTo>
                <a:cubicBezTo>
                  <a:pt x="368" y="3"/>
                  <a:pt x="369" y="2"/>
                  <a:pt x="370" y="3"/>
                </a:cubicBezTo>
                <a:cubicBezTo>
                  <a:pt x="371" y="3"/>
                  <a:pt x="370" y="4"/>
                  <a:pt x="371" y="4"/>
                </a:cubicBezTo>
                <a:cubicBezTo>
                  <a:pt x="371" y="4"/>
                  <a:pt x="371" y="3"/>
                  <a:pt x="371" y="3"/>
                </a:cubicBezTo>
                <a:cubicBezTo>
                  <a:pt x="372" y="3"/>
                  <a:pt x="372" y="3"/>
                  <a:pt x="373" y="3"/>
                </a:cubicBezTo>
                <a:cubicBezTo>
                  <a:pt x="374" y="3"/>
                  <a:pt x="375" y="3"/>
                  <a:pt x="375" y="3"/>
                </a:cubicBezTo>
                <a:cubicBezTo>
                  <a:pt x="376" y="3"/>
                  <a:pt x="375" y="4"/>
                  <a:pt x="375" y="5"/>
                </a:cubicBezTo>
                <a:cubicBezTo>
                  <a:pt x="376" y="5"/>
                  <a:pt x="376" y="5"/>
                  <a:pt x="376" y="5"/>
                </a:cubicBezTo>
                <a:cubicBezTo>
                  <a:pt x="377" y="4"/>
                  <a:pt x="377" y="3"/>
                  <a:pt x="378" y="3"/>
                </a:cubicBezTo>
                <a:cubicBezTo>
                  <a:pt x="380" y="4"/>
                  <a:pt x="382" y="3"/>
                  <a:pt x="383" y="4"/>
                </a:cubicBezTo>
                <a:cubicBezTo>
                  <a:pt x="381" y="4"/>
                  <a:pt x="381" y="5"/>
                  <a:pt x="380" y="6"/>
                </a:cubicBezTo>
                <a:cubicBezTo>
                  <a:pt x="380" y="6"/>
                  <a:pt x="379" y="6"/>
                  <a:pt x="378" y="6"/>
                </a:cubicBezTo>
                <a:cubicBezTo>
                  <a:pt x="377" y="6"/>
                  <a:pt x="375" y="6"/>
                  <a:pt x="374" y="7"/>
                </a:cubicBezTo>
                <a:close/>
                <a:moveTo>
                  <a:pt x="368" y="3"/>
                </a:moveTo>
                <a:cubicBezTo>
                  <a:pt x="367" y="3"/>
                  <a:pt x="367" y="3"/>
                  <a:pt x="366" y="4"/>
                </a:cubicBezTo>
                <a:cubicBezTo>
                  <a:pt x="367" y="6"/>
                  <a:pt x="370" y="4"/>
                  <a:pt x="371" y="4"/>
                </a:cubicBezTo>
                <a:cubicBezTo>
                  <a:pt x="370" y="3"/>
                  <a:pt x="368" y="5"/>
                  <a:pt x="368" y="3"/>
                </a:cubicBezTo>
                <a:close/>
                <a:moveTo>
                  <a:pt x="361" y="3"/>
                </a:moveTo>
                <a:cubicBezTo>
                  <a:pt x="360" y="3"/>
                  <a:pt x="361" y="4"/>
                  <a:pt x="362" y="4"/>
                </a:cubicBezTo>
                <a:cubicBezTo>
                  <a:pt x="361" y="3"/>
                  <a:pt x="361" y="3"/>
                  <a:pt x="361" y="3"/>
                </a:cubicBezTo>
                <a:close/>
                <a:moveTo>
                  <a:pt x="359" y="2"/>
                </a:moveTo>
                <a:cubicBezTo>
                  <a:pt x="359" y="2"/>
                  <a:pt x="359" y="2"/>
                  <a:pt x="358" y="2"/>
                </a:cubicBezTo>
                <a:cubicBezTo>
                  <a:pt x="358" y="2"/>
                  <a:pt x="358" y="3"/>
                  <a:pt x="359" y="3"/>
                </a:cubicBezTo>
                <a:cubicBezTo>
                  <a:pt x="359" y="3"/>
                  <a:pt x="359" y="3"/>
                  <a:pt x="359" y="2"/>
                </a:cubicBezTo>
                <a:close/>
                <a:moveTo>
                  <a:pt x="347" y="5"/>
                </a:moveTo>
                <a:cubicBezTo>
                  <a:pt x="347" y="5"/>
                  <a:pt x="347" y="6"/>
                  <a:pt x="348" y="6"/>
                </a:cubicBezTo>
                <a:cubicBezTo>
                  <a:pt x="348" y="6"/>
                  <a:pt x="348" y="5"/>
                  <a:pt x="347" y="5"/>
                </a:cubicBezTo>
                <a:close/>
                <a:moveTo>
                  <a:pt x="378" y="8"/>
                </a:moveTo>
                <a:cubicBezTo>
                  <a:pt x="378" y="8"/>
                  <a:pt x="379" y="9"/>
                  <a:pt x="378" y="8"/>
                </a:cubicBezTo>
                <a:close/>
                <a:moveTo>
                  <a:pt x="361" y="28"/>
                </a:moveTo>
                <a:cubicBezTo>
                  <a:pt x="361" y="28"/>
                  <a:pt x="361" y="28"/>
                  <a:pt x="362" y="28"/>
                </a:cubicBezTo>
                <a:cubicBezTo>
                  <a:pt x="362" y="28"/>
                  <a:pt x="362" y="28"/>
                  <a:pt x="362" y="27"/>
                </a:cubicBezTo>
                <a:cubicBezTo>
                  <a:pt x="362" y="27"/>
                  <a:pt x="361" y="27"/>
                  <a:pt x="361" y="28"/>
                </a:cubicBezTo>
                <a:close/>
                <a:moveTo>
                  <a:pt x="373" y="13"/>
                </a:moveTo>
                <a:cubicBezTo>
                  <a:pt x="373" y="13"/>
                  <a:pt x="372" y="13"/>
                  <a:pt x="372" y="13"/>
                </a:cubicBezTo>
                <a:cubicBezTo>
                  <a:pt x="372" y="14"/>
                  <a:pt x="373" y="14"/>
                  <a:pt x="373" y="14"/>
                </a:cubicBezTo>
                <a:cubicBezTo>
                  <a:pt x="373" y="14"/>
                  <a:pt x="373" y="14"/>
                  <a:pt x="373" y="13"/>
                </a:cubicBezTo>
                <a:close/>
                <a:moveTo>
                  <a:pt x="373" y="12"/>
                </a:moveTo>
                <a:cubicBezTo>
                  <a:pt x="373" y="12"/>
                  <a:pt x="374" y="13"/>
                  <a:pt x="374" y="12"/>
                </a:cubicBezTo>
                <a:cubicBezTo>
                  <a:pt x="374" y="12"/>
                  <a:pt x="373" y="11"/>
                  <a:pt x="373" y="12"/>
                </a:cubicBezTo>
                <a:close/>
                <a:moveTo>
                  <a:pt x="359" y="28"/>
                </a:moveTo>
                <a:cubicBezTo>
                  <a:pt x="359" y="28"/>
                  <a:pt x="359" y="28"/>
                  <a:pt x="359" y="28"/>
                </a:cubicBezTo>
                <a:cubicBezTo>
                  <a:pt x="359" y="28"/>
                  <a:pt x="359" y="28"/>
                  <a:pt x="359" y="28"/>
                </a:cubicBezTo>
                <a:cubicBezTo>
                  <a:pt x="359" y="28"/>
                  <a:pt x="359" y="28"/>
                  <a:pt x="360" y="28"/>
                </a:cubicBezTo>
                <a:cubicBezTo>
                  <a:pt x="359" y="28"/>
                  <a:pt x="359" y="28"/>
                  <a:pt x="359" y="28"/>
                </a:cubicBezTo>
                <a:close/>
                <a:moveTo>
                  <a:pt x="372" y="13"/>
                </a:moveTo>
                <a:cubicBezTo>
                  <a:pt x="372" y="13"/>
                  <a:pt x="372" y="12"/>
                  <a:pt x="373" y="12"/>
                </a:cubicBezTo>
                <a:cubicBezTo>
                  <a:pt x="372" y="11"/>
                  <a:pt x="371" y="12"/>
                  <a:pt x="372" y="13"/>
                </a:cubicBezTo>
                <a:close/>
                <a:moveTo>
                  <a:pt x="371" y="13"/>
                </a:moveTo>
                <a:cubicBezTo>
                  <a:pt x="371" y="13"/>
                  <a:pt x="371" y="13"/>
                  <a:pt x="371" y="13"/>
                </a:cubicBezTo>
                <a:cubicBezTo>
                  <a:pt x="371" y="13"/>
                  <a:pt x="371" y="13"/>
                  <a:pt x="371" y="13"/>
                </a:cubicBezTo>
                <a:cubicBezTo>
                  <a:pt x="371" y="13"/>
                  <a:pt x="371" y="13"/>
                  <a:pt x="371" y="13"/>
                </a:cubicBezTo>
                <a:cubicBezTo>
                  <a:pt x="371" y="13"/>
                  <a:pt x="371" y="13"/>
                  <a:pt x="371" y="13"/>
                </a:cubicBezTo>
                <a:close/>
                <a:moveTo>
                  <a:pt x="370" y="14"/>
                </a:moveTo>
                <a:cubicBezTo>
                  <a:pt x="370" y="14"/>
                  <a:pt x="371" y="14"/>
                  <a:pt x="370" y="14"/>
                </a:cubicBezTo>
                <a:cubicBezTo>
                  <a:pt x="370" y="14"/>
                  <a:pt x="370" y="14"/>
                  <a:pt x="370" y="14"/>
                </a:cubicBezTo>
                <a:close/>
                <a:moveTo>
                  <a:pt x="369" y="13"/>
                </a:moveTo>
                <a:cubicBezTo>
                  <a:pt x="369" y="13"/>
                  <a:pt x="370" y="14"/>
                  <a:pt x="370" y="14"/>
                </a:cubicBezTo>
                <a:cubicBezTo>
                  <a:pt x="370" y="14"/>
                  <a:pt x="370" y="13"/>
                  <a:pt x="369" y="13"/>
                </a:cubicBezTo>
                <a:close/>
                <a:moveTo>
                  <a:pt x="372" y="10"/>
                </a:moveTo>
                <a:cubicBezTo>
                  <a:pt x="371" y="10"/>
                  <a:pt x="373" y="11"/>
                  <a:pt x="372" y="10"/>
                </a:cubicBezTo>
                <a:close/>
                <a:moveTo>
                  <a:pt x="373" y="8"/>
                </a:moveTo>
                <a:cubicBezTo>
                  <a:pt x="373" y="8"/>
                  <a:pt x="375" y="7"/>
                  <a:pt x="374" y="7"/>
                </a:cubicBezTo>
                <a:cubicBezTo>
                  <a:pt x="374" y="7"/>
                  <a:pt x="373" y="7"/>
                  <a:pt x="373" y="8"/>
                </a:cubicBezTo>
                <a:close/>
                <a:moveTo>
                  <a:pt x="356" y="28"/>
                </a:moveTo>
                <a:cubicBezTo>
                  <a:pt x="357" y="28"/>
                  <a:pt x="356" y="28"/>
                  <a:pt x="356" y="28"/>
                </a:cubicBezTo>
                <a:cubicBezTo>
                  <a:pt x="357" y="28"/>
                  <a:pt x="357" y="28"/>
                  <a:pt x="357" y="28"/>
                </a:cubicBezTo>
                <a:cubicBezTo>
                  <a:pt x="357" y="28"/>
                  <a:pt x="357" y="27"/>
                  <a:pt x="356" y="28"/>
                </a:cubicBezTo>
                <a:close/>
                <a:moveTo>
                  <a:pt x="370" y="12"/>
                </a:moveTo>
                <a:cubicBezTo>
                  <a:pt x="370" y="12"/>
                  <a:pt x="370" y="12"/>
                  <a:pt x="370" y="12"/>
                </a:cubicBezTo>
                <a:cubicBezTo>
                  <a:pt x="370" y="12"/>
                  <a:pt x="370" y="12"/>
                  <a:pt x="370" y="12"/>
                </a:cubicBezTo>
                <a:close/>
                <a:moveTo>
                  <a:pt x="368" y="13"/>
                </a:moveTo>
                <a:cubicBezTo>
                  <a:pt x="368" y="13"/>
                  <a:pt x="368" y="13"/>
                  <a:pt x="367" y="14"/>
                </a:cubicBezTo>
                <a:cubicBezTo>
                  <a:pt x="368" y="14"/>
                  <a:pt x="368" y="14"/>
                  <a:pt x="368" y="14"/>
                </a:cubicBezTo>
                <a:cubicBezTo>
                  <a:pt x="369" y="14"/>
                  <a:pt x="368" y="13"/>
                  <a:pt x="368" y="13"/>
                </a:cubicBezTo>
                <a:close/>
                <a:moveTo>
                  <a:pt x="372" y="8"/>
                </a:moveTo>
                <a:cubicBezTo>
                  <a:pt x="372" y="8"/>
                  <a:pt x="373" y="8"/>
                  <a:pt x="372" y="8"/>
                </a:cubicBezTo>
                <a:close/>
                <a:moveTo>
                  <a:pt x="368" y="13"/>
                </a:moveTo>
                <a:cubicBezTo>
                  <a:pt x="367" y="12"/>
                  <a:pt x="368" y="13"/>
                  <a:pt x="368" y="13"/>
                </a:cubicBezTo>
                <a:close/>
                <a:moveTo>
                  <a:pt x="367" y="13"/>
                </a:moveTo>
                <a:cubicBezTo>
                  <a:pt x="367" y="13"/>
                  <a:pt x="367" y="13"/>
                  <a:pt x="366" y="14"/>
                </a:cubicBezTo>
                <a:cubicBezTo>
                  <a:pt x="367" y="14"/>
                  <a:pt x="367" y="14"/>
                  <a:pt x="367" y="14"/>
                </a:cubicBezTo>
                <a:cubicBezTo>
                  <a:pt x="367" y="14"/>
                  <a:pt x="367" y="13"/>
                  <a:pt x="367" y="13"/>
                </a:cubicBezTo>
                <a:cubicBezTo>
                  <a:pt x="367" y="13"/>
                  <a:pt x="367" y="13"/>
                  <a:pt x="367" y="13"/>
                </a:cubicBezTo>
                <a:close/>
                <a:moveTo>
                  <a:pt x="232" y="176"/>
                </a:moveTo>
                <a:cubicBezTo>
                  <a:pt x="232" y="176"/>
                  <a:pt x="233" y="176"/>
                  <a:pt x="233" y="176"/>
                </a:cubicBezTo>
                <a:cubicBezTo>
                  <a:pt x="233" y="176"/>
                  <a:pt x="232" y="175"/>
                  <a:pt x="232" y="176"/>
                </a:cubicBezTo>
                <a:close/>
                <a:moveTo>
                  <a:pt x="371" y="8"/>
                </a:moveTo>
                <a:cubicBezTo>
                  <a:pt x="371" y="8"/>
                  <a:pt x="370" y="7"/>
                  <a:pt x="371" y="8"/>
                </a:cubicBezTo>
                <a:close/>
                <a:moveTo>
                  <a:pt x="368" y="11"/>
                </a:moveTo>
                <a:cubicBezTo>
                  <a:pt x="367" y="11"/>
                  <a:pt x="368" y="12"/>
                  <a:pt x="368" y="11"/>
                </a:cubicBezTo>
                <a:cubicBezTo>
                  <a:pt x="368" y="11"/>
                  <a:pt x="368" y="11"/>
                  <a:pt x="368" y="11"/>
                </a:cubicBezTo>
                <a:close/>
                <a:moveTo>
                  <a:pt x="368" y="10"/>
                </a:moveTo>
                <a:cubicBezTo>
                  <a:pt x="368" y="10"/>
                  <a:pt x="368" y="10"/>
                  <a:pt x="368" y="10"/>
                </a:cubicBezTo>
                <a:close/>
                <a:moveTo>
                  <a:pt x="365" y="13"/>
                </a:moveTo>
                <a:cubicBezTo>
                  <a:pt x="365" y="14"/>
                  <a:pt x="366" y="13"/>
                  <a:pt x="365" y="13"/>
                </a:cubicBezTo>
                <a:close/>
                <a:moveTo>
                  <a:pt x="366" y="13"/>
                </a:moveTo>
                <a:cubicBezTo>
                  <a:pt x="365" y="13"/>
                  <a:pt x="364" y="14"/>
                  <a:pt x="363" y="12"/>
                </a:cubicBezTo>
                <a:cubicBezTo>
                  <a:pt x="363" y="12"/>
                  <a:pt x="362" y="13"/>
                  <a:pt x="362" y="13"/>
                </a:cubicBezTo>
                <a:cubicBezTo>
                  <a:pt x="362" y="14"/>
                  <a:pt x="364" y="13"/>
                  <a:pt x="365" y="14"/>
                </a:cubicBezTo>
                <a:cubicBezTo>
                  <a:pt x="364" y="14"/>
                  <a:pt x="365" y="13"/>
                  <a:pt x="365" y="13"/>
                </a:cubicBezTo>
                <a:cubicBezTo>
                  <a:pt x="366" y="13"/>
                  <a:pt x="366" y="13"/>
                  <a:pt x="366" y="13"/>
                </a:cubicBezTo>
                <a:close/>
                <a:moveTo>
                  <a:pt x="366" y="10"/>
                </a:moveTo>
                <a:cubicBezTo>
                  <a:pt x="365" y="11"/>
                  <a:pt x="365" y="10"/>
                  <a:pt x="364" y="11"/>
                </a:cubicBezTo>
                <a:cubicBezTo>
                  <a:pt x="365" y="12"/>
                  <a:pt x="367" y="11"/>
                  <a:pt x="366" y="10"/>
                </a:cubicBezTo>
                <a:close/>
                <a:moveTo>
                  <a:pt x="228" y="176"/>
                </a:moveTo>
                <a:cubicBezTo>
                  <a:pt x="227" y="176"/>
                  <a:pt x="227" y="176"/>
                  <a:pt x="227" y="176"/>
                </a:cubicBezTo>
                <a:cubicBezTo>
                  <a:pt x="227" y="176"/>
                  <a:pt x="227" y="177"/>
                  <a:pt x="228" y="176"/>
                </a:cubicBezTo>
                <a:close/>
                <a:moveTo>
                  <a:pt x="363" y="10"/>
                </a:moveTo>
                <a:cubicBezTo>
                  <a:pt x="363" y="10"/>
                  <a:pt x="363" y="11"/>
                  <a:pt x="363" y="11"/>
                </a:cubicBezTo>
                <a:cubicBezTo>
                  <a:pt x="364" y="11"/>
                  <a:pt x="364" y="11"/>
                  <a:pt x="363" y="10"/>
                </a:cubicBezTo>
                <a:close/>
                <a:moveTo>
                  <a:pt x="353" y="22"/>
                </a:moveTo>
                <a:cubicBezTo>
                  <a:pt x="353" y="22"/>
                  <a:pt x="354" y="23"/>
                  <a:pt x="354" y="22"/>
                </a:cubicBezTo>
                <a:cubicBezTo>
                  <a:pt x="354" y="22"/>
                  <a:pt x="353" y="22"/>
                  <a:pt x="353" y="22"/>
                </a:cubicBezTo>
                <a:close/>
                <a:moveTo>
                  <a:pt x="360" y="14"/>
                </a:moveTo>
                <a:cubicBezTo>
                  <a:pt x="359" y="14"/>
                  <a:pt x="360" y="15"/>
                  <a:pt x="360" y="14"/>
                </a:cubicBezTo>
                <a:close/>
                <a:moveTo>
                  <a:pt x="362" y="12"/>
                </a:moveTo>
                <a:cubicBezTo>
                  <a:pt x="361" y="12"/>
                  <a:pt x="362" y="13"/>
                  <a:pt x="362" y="12"/>
                </a:cubicBezTo>
                <a:close/>
                <a:moveTo>
                  <a:pt x="361" y="10"/>
                </a:moveTo>
                <a:cubicBezTo>
                  <a:pt x="362" y="10"/>
                  <a:pt x="362" y="10"/>
                  <a:pt x="362" y="11"/>
                </a:cubicBezTo>
                <a:cubicBezTo>
                  <a:pt x="362" y="11"/>
                  <a:pt x="363" y="11"/>
                  <a:pt x="363" y="10"/>
                </a:cubicBezTo>
                <a:cubicBezTo>
                  <a:pt x="363" y="10"/>
                  <a:pt x="362" y="9"/>
                  <a:pt x="361" y="10"/>
                </a:cubicBezTo>
                <a:close/>
                <a:moveTo>
                  <a:pt x="360" y="14"/>
                </a:moveTo>
                <a:cubicBezTo>
                  <a:pt x="360" y="14"/>
                  <a:pt x="359" y="14"/>
                  <a:pt x="360" y="14"/>
                </a:cubicBezTo>
                <a:close/>
                <a:moveTo>
                  <a:pt x="365" y="7"/>
                </a:moveTo>
                <a:cubicBezTo>
                  <a:pt x="364" y="6"/>
                  <a:pt x="365" y="7"/>
                  <a:pt x="365" y="7"/>
                </a:cubicBezTo>
                <a:close/>
                <a:moveTo>
                  <a:pt x="351" y="22"/>
                </a:moveTo>
                <a:cubicBezTo>
                  <a:pt x="351" y="23"/>
                  <a:pt x="352" y="23"/>
                  <a:pt x="352" y="23"/>
                </a:cubicBezTo>
                <a:cubicBezTo>
                  <a:pt x="352" y="22"/>
                  <a:pt x="351" y="22"/>
                  <a:pt x="351" y="22"/>
                </a:cubicBezTo>
                <a:close/>
                <a:moveTo>
                  <a:pt x="225" y="176"/>
                </a:moveTo>
                <a:cubicBezTo>
                  <a:pt x="225" y="176"/>
                  <a:pt x="224" y="176"/>
                  <a:pt x="224" y="176"/>
                </a:cubicBezTo>
                <a:cubicBezTo>
                  <a:pt x="224" y="176"/>
                  <a:pt x="225" y="177"/>
                  <a:pt x="225" y="176"/>
                </a:cubicBezTo>
                <a:close/>
                <a:moveTo>
                  <a:pt x="361" y="11"/>
                </a:moveTo>
                <a:cubicBezTo>
                  <a:pt x="361" y="11"/>
                  <a:pt x="361" y="11"/>
                  <a:pt x="361" y="11"/>
                </a:cubicBezTo>
                <a:close/>
                <a:moveTo>
                  <a:pt x="360" y="11"/>
                </a:moveTo>
                <a:cubicBezTo>
                  <a:pt x="360" y="11"/>
                  <a:pt x="361" y="11"/>
                  <a:pt x="361" y="11"/>
                </a:cubicBezTo>
                <a:cubicBezTo>
                  <a:pt x="360" y="11"/>
                  <a:pt x="360" y="11"/>
                  <a:pt x="360" y="11"/>
                </a:cubicBezTo>
                <a:close/>
                <a:moveTo>
                  <a:pt x="223" y="176"/>
                </a:moveTo>
                <a:cubicBezTo>
                  <a:pt x="224" y="176"/>
                  <a:pt x="224" y="177"/>
                  <a:pt x="224" y="176"/>
                </a:cubicBezTo>
                <a:cubicBezTo>
                  <a:pt x="224" y="176"/>
                  <a:pt x="223" y="176"/>
                  <a:pt x="223" y="176"/>
                </a:cubicBezTo>
                <a:close/>
                <a:moveTo>
                  <a:pt x="359" y="10"/>
                </a:moveTo>
                <a:cubicBezTo>
                  <a:pt x="359" y="10"/>
                  <a:pt x="359" y="10"/>
                  <a:pt x="359" y="10"/>
                </a:cubicBezTo>
                <a:close/>
                <a:moveTo>
                  <a:pt x="360" y="7"/>
                </a:moveTo>
                <a:cubicBezTo>
                  <a:pt x="361" y="7"/>
                  <a:pt x="361" y="7"/>
                  <a:pt x="361" y="7"/>
                </a:cubicBezTo>
                <a:cubicBezTo>
                  <a:pt x="361" y="6"/>
                  <a:pt x="361" y="6"/>
                  <a:pt x="360" y="7"/>
                </a:cubicBezTo>
                <a:close/>
                <a:moveTo>
                  <a:pt x="356" y="10"/>
                </a:moveTo>
                <a:cubicBezTo>
                  <a:pt x="357" y="10"/>
                  <a:pt x="357" y="11"/>
                  <a:pt x="358" y="11"/>
                </a:cubicBezTo>
                <a:cubicBezTo>
                  <a:pt x="357" y="10"/>
                  <a:pt x="357" y="9"/>
                  <a:pt x="356" y="10"/>
                </a:cubicBezTo>
                <a:close/>
                <a:moveTo>
                  <a:pt x="354" y="8"/>
                </a:moveTo>
                <a:cubicBezTo>
                  <a:pt x="354" y="9"/>
                  <a:pt x="354" y="9"/>
                  <a:pt x="354" y="9"/>
                </a:cubicBezTo>
                <a:cubicBezTo>
                  <a:pt x="354" y="9"/>
                  <a:pt x="354" y="9"/>
                  <a:pt x="355" y="9"/>
                </a:cubicBezTo>
                <a:cubicBezTo>
                  <a:pt x="355" y="10"/>
                  <a:pt x="354" y="10"/>
                  <a:pt x="354" y="10"/>
                </a:cubicBezTo>
                <a:cubicBezTo>
                  <a:pt x="355" y="10"/>
                  <a:pt x="355" y="11"/>
                  <a:pt x="356" y="11"/>
                </a:cubicBezTo>
                <a:cubicBezTo>
                  <a:pt x="356" y="10"/>
                  <a:pt x="356" y="10"/>
                  <a:pt x="356" y="10"/>
                </a:cubicBezTo>
                <a:cubicBezTo>
                  <a:pt x="356" y="9"/>
                  <a:pt x="355" y="9"/>
                  <a:pt x="354" y="8"/>
                </a:cubicBezTo>
                <a:close/>
                <a:moveTo>
                  <a:pt x="352" y="9"/>
                </a:moveTo>
                <a:cubicBezTo>
                  <a:pt x="352" y="10"/>
                  <a:pt x="351" y="9"/>
                  <a:pt x="351" y="10"/>
                </a:cubicBezTo>
                <a:cubicBezTo>
                  <a:pt x="352" y="11"/>
                  <a:pt x="352" y="10"/>
                  <a:pt x="353" y="10"/>
                </a:cubicBezTo>
                <a:cubicBezTo>
                  <a:pt x="353" y="10"/>
                  <a:pt x="353" y="9"/>
                  <a:pt x="352" y="9"/>
                </a:cubicBezTo>
                <a:close/>
                <a:moveTo>
                  <a:pt x="354" y="8"/>
                </a:moveTo>
                <a:cubicBezTo>
                  <a:pt x="353" y="8"/>
                  <a:pt x="354" y="9"/>
                  <a:pt x="354" y="8"/>
                </a:cubicBezTo>
                <a:close/>
                <a:moveTo>
                  <a:pt x="353" y="9"/>
                </a:moveTo>
                <a:cubicBezTo>
                  <a:pt x="352" y="8"/>
                  <a:pt x="352" y="9"/>
                  <a:pt x="353" y="9"/>
                </a:cubicBezTo>
                <a:close/>
                <a:moveTo>
                  <a:pt x="349" y="9"/>
                </a:moveTo>
                <a:cubicBezTo>
                  <a:pt x="348" y="9"/>
                  <a:pt x="349" y="10"/>
                  <a:pt x="349" y="9"/>
                </a:cubicBezTo>
                <a:close/>
                <a:moveTo>
                  <a:pt x="348" y="9"/>
                </a:moveTo>
                <a:cubicBezTo>
                  <a:pt x="348" y="9"/>
                  <a:pt x="348" y="9"/>
                  <a:pt x="348" y="9"/>
                </a:cubicBezTo>
                <a:cubicBezTo>
                  <a:pt x="348" y="10"/>
                  <a:pt x="348" y="10"/>
                  <a:pt x="348" y="10"/>
                </a:cubicBezTo>
                <a:cubicBezTo>
                  <a:pt x="348" y="10"/>
                  <a:pt x="348" y="10"/>
                  <a:pt x="348" y="9"/>
                </a:cubicBezTo>
                <a:cubicBezTo>
                  <a:pt x="348" y="9"/>
                  <a:pt x="348" y="9"/>
                  <a:pt x="348" y="9"/>
                </a:cubicBezTo>
                <a:close/>
                <a:moveTo>
                  <a:pt x="347" y="10"/>
                </a:moveTo>
                <a:cubicBezTo>
                  <a:pt x="347" y="9"/>
                  <a:pt x="346" y="9"/>
                  <a:pt x="347" y="10"/>
                </a:cubicBezTo>
                <a:close/>
                <a:moveTo>
                  <a:pt x="347" y="8"/>
                </a:moveTo>
                <a:cubicBezTo>
                  <a:pt x="347" y="8"/>
                  <a:pt x="347" y="8"/>
                  <a:pt x="347" y="8"/>
                </a:cubicBezTo>
                <a:close/>
                <a:moveTo>
                  <a:pt x="344" y="8"/>
                </a:moveTo>
                <a:cubicBezTo>
                  <a:pt x="345" y="8"/>
                  <a:pt x="345" y="8"/>
                  <a:pt x="346" y="8"/>
                </a:cubicBezTo>
                <a:cubicBezTo>
                  <a:pt x="345" y="8"/>
                  <a:pt x="345" y="7"/>
                  <a:pt x="344" y="8"/>
                </a:cubicBezTo>
                <a:close/>
                <a:moveTo>
                  <a:pt x="344" y="9"/>
                </a:moveTo>
                <a:cubicBezTo>
                  <a:pt x="344" y="10"/>
                  <a:pt x="345" y="9"/>
                  <a:pt x="345" y="9"/>
                </a:cubicBezTo>
                <a:cubicBezTo>
                  <a:pt x="345" y="8"/>
                  <a:pt x="344" y="9"/>
                  <a:pt x="344" y="9"/>
                </a:cubicBezTo>
                <a:close/>
                <a:moveTo>
                  <a:pt x="343" y="10"/>
                </a:moveTo>
                <a:cubicBezTo>
                  <a:pt x="343" y="10"/>
                  <a:pt x="343" y="10"/>
                  <a:pt x="343" y="10"/>
                </a:cubicBezTo>
                <a:cubicBezTo>
                  <a:pt x="343" y="10"/>
                  <a:pt x="343" y="11"/>
                  <a:pt x="343" y="11"/>
                </a:cubicBezTo>
                <a:cubicBezTo>
                  <a:pt x="343" y="11"/>
                  <a:pt x="343" y="10"/>
                  <a:pt x="343" y="10"/>
                </a:cubicBezTo>
                <a:cubicBezTo>
                  <a:pt x="343" y="10"/>
                  <a:pt x="343" y="10"/>
                  <a:pt x="343" y="10"/>
                </a:cubicBezTo>
                <a:close/>
                <a:moveTo>
                  <a:pt x="342" y="10"/>
                </a:moveTo>
                <a:cubicBezTo>
                  <a:pt x="342" y="10"/>
                  <a:pt x="342" y="10"/>
                  <a:pt x="342" y="10"/>
                </a:cubicBezTo>
                <a:close/>
                <a:moveTo>
                  <a:pt x="342" y="9"/>
                </a:moveTo>
                <a:cubicBezTo>
                  <a:pt x="341" y="8"/>
                  <a:pt x="341" y="9"/>
                  <a:pt x="342" y="9"/>
                </a:cubicBezTo>
                <a:close/>
                <a:moveTo>
                  <a:pt x="340" y="9"/>
                </a:moveTo>
                <a:cubicBezTo>
                  <a:pt x="340" y="9"/>
                  <a:pt x="340" y="9"/>
                  <a:pt x="340" y="9"/>
                </a:cubicBezTo>
                <a:cubicBezTo>
                  <a:pt x="340" y="9"/>
                  <a:pt x="340" y="8"/>
                  <a:pt x="340" y="9"/>
                </a:cubicBezTo>
                <a:close/>
                <a:moveTo>
                  <a:pt x="337" y="8"/>
                </a:moveTo>
                <a:cubicBezTo>
                  <a:pt x="338" y="9"/>
                  <a:pt x="338" y="9"/>
                  <a:pt x="339" y="9"/>
                </a:cubicBezTo>
                <a:cubicBezTo>
                  <a:pt x="338" y="8"/>
                  <a:pt x="338" y="8"/>
                  <a:pt x="337" y="8"/>
                </a:cubicBezTo>
                <a:close/>
                <a:moveTo>
                  <a:pt x="330" y="20"/>
                </a:moveTo>
                <a:cubicBezTo>
                  <a:pt x="329" y="19"/>
                  <a:pt x="331" y="20"/>
                  <a:pt x="330" y="20"/>
                </a:cubicBezTo>
                <a:close/>
                <a:moveTo>
                  <a:pt x="336" y="9"/>
                </a:moveTo>
                <a:cubicBezTo>
                  <a:pt x="336" y="8"/>
                  <a:pt x="336" y="9"/>
                  <a:pt x="336" y="8"/>
                </a:cubicBezTo>
                <a:cubicBezTo>
                  <a:pt x="336" y="7"/>
                  <a:pt x="334" y="8"/>
                  <a:pt x="334" y="8"/>
                </a:cubicBezTo>
                <a:cubicBezTo>
                  <a:pt x="335" y="8"/>
                  <a:pt x="335" y="11"/>
                  <a:pt x="336" y="10"/>
                </a:cubicBezTo>
                <a:cubicBezTo>
                  <a:pt x="336" y="9"/>
                  <a:pt x="335" y="9"/>
                  <a:pt x="336" y="9"/>
                </a:cubicBezTo>
                <a:close/>
                <a:moveTo>
                  <a:pt x="336" y="10"/>
                </a:moveTo>
                <a:cubicBezTo>
                  <a:pt x="336" y="10"/>
                  <a:pt x="335" y="10"/>
                  <a:pt x="336" y="10"/>
                </a:cubicBezTo>
                <a:close/>
                <a:moveTo>
                  <a:pt x="327" y="21"/>
                </a:moveTo>
                <a:cubicBezTo>
                  <a:pt x="327" y="20"/>
                  <a:pt x="327" y="20"/>
                  <a:pt x="327" y="20"/>
                </a:cubicBezTo>
                <a:cubicBezTo>
                  <a:pt x="327" y="20"/>
                  <a:pt x="327" y="20"/>
                  <a:pt x="327" y="21"/>
                </a:cubicBezTo>
                <a:close/>
                <a:moveTo>
                  <a:pt x="337" y="7"/>
                </a:moveTo>
                <a:cubicBezTo>
                  <a:pt x="337" y="7"/>
                  <a:pt x="337" y="8"/>
                  <a:pt x="338" y="7"/>
                </a:cubicBezTo>
                <a:cubicBezTo>
                  <a:pt x="337" y="7"/>
                  <a:pt x="337" y="7"/>
                  <a:pt x="337" y="7"/>
                </a:cubicBezTo>
                <a:close/>
                <a:moveTo>
                  <a:pt x="332" y="11"/>
                </a:moveTo>
                <a:cubicBezTo>
                  <a:pt x="331" y="11"/>
                  <a:pt x="332" y="12"/>
                  <a:pt x="332" y="11"/>
                </a:cubicBezTo>
                <a:close/>
                <a:moveTo>
                  <a:pt x="333" y="7"/>
                </a:moveTo>
                <a:cubicBezTo>
                  <a:pt x="333" y="7"/>
                  <a:pt x="333" y="7"/>
                  <a:pt x="333" y="7"/>
                </a:cubicBezTo>
                <a:close/>
                <a:moveTo>
                  <a:pt x="331" y="7"/>
                </a:moveTo>
                <a:cubicBezTo>
                  <a:pt x="330" y="8"/>
                  <a:pt x="331" y="8"/>
                  <a:pt x="331" y="8"/>
                </a:cubicBezTo>
                <a:cubicBezTo>
                  <a:pt x="331" y="8"/>
                  <a:pt x="331" y="8"/>
                  <a:pt x="332" y="8"/>
                </a:cubicBezTo>
                <a:cubicBezTo>
                  <a:pt x="331" y="7"/>
                  <a:pt x="331" y="8"/>
                  <a:pt x="331" y="7"/>
                </a:cubicBezTo>
                <a:close/>
                <a:moveTo>
                  <a:pt x="326" y="12"/>
                </a:moveTo>
                <a:cubicBezTo>
                  <a:pt x="326" y="12"/>
                  <a:pt x="326" y="12"/>
                  <a:pt x="327" y="12"/>
                </a:cubicBezTo>
                <a:cubicBezTo>
                  <a:pt x="327" y="12"/>
                  <a:pt x="327" y="12"/>
                  <a:pt x="326" y="12"/>
                </a:cubicBezTo>
                <a:close/>
                <a:moveTo>
                  <a:pt x="324" y="12"/>
                </a:moveTo>
                <a:cubicBezTo>
                  <a:pt x="325" y="12"/>
                  <a:pt x="324" y="12"/>
                  <a:pt x="324" y="12"/>
                </a:cubicBezTo>
                <a:close/>
                <a:moveTo>
                  <a:pt x="328" y="7"/>
                </a:moveTo>
                <a:cubicBezTo>
                  <a:pt x="328" y="6"/>
                  <a:pt x="328" y="7"/>
                  <a:pt x="328" y="7"/>
                </a:cubicBezTo>
                <a:close/>
                <a:moveTo>
                  <a:pt x="327" y="7"/>
                </a:moveTo>
                <a:cubicBezTo>
                  <a:pt x="326" y="7"/>
                  <a:pt x="326" y="7"/>
                  <a:pt x="326" y="7"/>
                </a:cubicBezTo>
                <a:cubicBezTo>
                  <a:pt x="326" y="7"/>
                  <a:pt x="327" y="8"/>
                  <a:pt x="327" y="8"/>
                </a:cubicBezTo>
                <a:cubicBezTo>
                  <a:pt x="327" y="7"/>
                  <a:pt x="327" y="7"/>
                  <a:pt x="327" y="7"/>
                </a:cubicBezTo>
                <a:close/>
                <a:moveTo>
                  <a:pt x="326" y="8"/>
                </a:moveTo>
                <a:cubicBezTo>
                  <a:pt x="327" y="8"/>
                  <a:pt x="326" y="8"/>
                  <a:pt x="326" y="8"/>
                </a:cubicBezTo>
                <a:close/>
                <a:moveTo>
                  <a:pt x="322" y="12"/>
                </a:moveTo>
                <a:cubicBezTo>
                  <a:pt x="321" y="12"/>
                  <a:pt x="322" y="13"/>
                  <a:pt x="322" y="12"/>
                </a:cubicBezTo>
                <a:cubicBezTo>
                  <a:pt x="322" y="12"/>
                  <a:pt x="322" y="12"/>
                  <a:pt x="322" y="12"/>
                </a:cubicBezTo>
                <a:close/>
                <a:moveTo>
                  <a:pt x="324" y="7"/>
                </a:moveTo>
                <a:cubicBezTo>
                  <a:pt x="323" y="7"/>
                  <a:pt x="323" y="6"/>
                  <a:pt x="322" y="6"/>
                </a:cubicBezTo>
                <a:cubicBezTo>
                  <a:pt x="322" y="7"/>
                  <a:pt x="324" y="8"/>
                  <a:pt x="325" y="8"/>
                </a:cubicBezTo>
                <a:cubicBezTo>
                  <a:pt x="325" y="8"/>
                  <a:pt x="325" y="7"/>
                  <a:pt x="325" y="7"/>
                </a:cubicBezTo>
                <a:cubicBezTo>
                  <a:pt x="325" y="7"/>
                  <a:pt x="324" y="7"/>
                  <a:pt x="324" y="7"/>
                </a:cubicBezTo>
                <a:close/>
                <a:moveTo>
                  <a:pt x="321" y="10"/>
                </a:moveTo>
                <a:cubicBezTo>
                  <a:pt x="321" y="10"/>
                  <a:pt x="322" y="11"/>
                  <a:pt x="321" y="10"/>
                </a:cubicBezTo>
                <a:close/>
                <a:moveTo>
                  <a:pt x="319" y="11"/>
                </a:moveTo>
                <a:cubicBezTo>
                  <a:pt x="319" y="11"/>
                  <a:pt x="320" y="11"/>
                  <a:pt x="320" y="12"/>
                </a:cubicBezTo>
                <a:cubicBezTo>
                  <a:pt x="320" y="11"/>
                  <a:pt x="320" y="11"/>
                  <a:pt x="320" y="11"/>
                </a:cubicBezTo>
                <a:cubicBezTo>
                  <a:pt x="320" y="11"/>
                  <a:pt x="319" y="11"/>
                  <a:pt x="319" y="11"/>
                </a:cubicBezTo>
                <a:close/>
                <a:moveTo>
                  <a:pt x="317" y="10"/>
                </a:moveTo>
                <a:cubicBezTo>
                  <a:pt x="317" y="11"/>
                  <a:pt x="318" y="11"/>
                  <a:pt x="319" y="11"/>
                </a:cubicBezTo>
                <a:cubicBezTo>
                  <a:pt x="319" y="10"/>
                  <a:pt x="318" y="10"/>
                  <a:pt x="317" y="10"/>
                </a:cubicBezTo>
                <a:close/>
                <a:moveTo>
                  <a:pt x="319" y="7"/>
                </a:moveTo>
                <a:cubicBezTo>
                  <a:pt x="320" y="8"/>
                  <a:pt x="319" y="6"/>
                  <a:pt x="319" y="7"/>
                </a:cubicBezTo>
                <a:close/>
                <a:moveTo>
                  <a:pt x="317" y="8"/>
                </a:moveTo>
                <a:cubicBezTo>
                  <a:pt x="317" y="8"/>
                  <a:pt x="318" y="8"/>
                  <a:pt x="317" y="8"/>
                </a:cubicBezTo>
                <a:close/>
                <a:moveTo>
                  <a:pt x="313" y="10"/>
                </a:moveTo>
                <a:cubicBezTo>
                  <a:pt x="312" y="11"/>
                  <a:pt x="309" y="9"/>
                  <a:pt x="308" y="10"/>
                </a:cubicBezTo>
                <a:cubicBezTo>
                  <a:pt x="308" y="11"/>
                  <a:pt x="308" y="11"/>
                  <a:pt x="308" y="11"/>
                </a:cubicBezTo>
                <a:cubicBezTo>
                  <a:pt x="309" y="11"/>
                  <a:pt x="309" y="10"/>
                  <a:pt x="310" y="10"/>
                </a:cubicBezTo>
                <a:cubicBezTo>
                  <a:pt x="310" y="11"/>
                  <a:pt x="310" y="11"/>
                  <a:pt x="310" y="12"/>
                </a:cubicBezTo>
                <a:cubicBezTo>
                  <a:pt x="311" y="10"/>
                  <a:pt x="313" y="12"/>
                  <a:pt x="314" y="11"/>
                </a:cubicBezTo>
                <a:cubicBezTo>
                  <a:pt x="314" y="11"/>
                  <a:pt x="314" y="12"/>
                  <a:pt x="315" y="11"/>
                </a:cubicBezTo>
                <a:cubicBezTo>
                  <a:pt x="315" y="11"/>
                  <a:pt x="314" y="11"/>
                  <a:pt x="313" y="10"/>
                </a:cubicBezTo>
                <a:close/>
                <a:moveTo>
                  <a:pt x="315" y="8"/>
                </a:moveTo>
                <a:cubicBezTo>
                  <a:pt x="315" y="8"/>
                  <a:pt x="315" y="8"/>
                  <a:pt x="315" y="8"/>
                </a:cubicBezTo>
                <a:cubicBezTo>
                  <a:pt x="315" y="8"/>
                  <a:pt x="315" y="8"/>
                  <a:pt x="315" y="8"/>
                </a:cubicBezTo>
                <a:cubicBezTo>
                  <a:pt x="315" y="8"/>
                  <a:pt x="315" y="8"/>
                  <a:pt x="315" y="8"/>
                </a:cubicBezTo>
                <a:cubicBezTo>
                  <a:pt x="315" y="8"/>
                  <a:pt x="315" y="8"/>
                  <a:pt x="316" y="8"/>
                </a:cubicBezTo>
                <a:cubicBezTo>
                  <a:pt x="315" y="8"/>
                  <a:pt x="315" y="8"/>
                  <a:pt x="315" y="8"/>
                </a:cubicBezTo>
                <a:close/>
                <a:moveTo>
                  <a:pt x="315" y="8"/>
                </a:moveTo>
                <a:cubicBezTo>
                  <a:pt x="314" y="8"/>
                  <a:pt x="315" y="9"/>
                  <a:pt x="315" y="8"/>
                </a:cubicBezTo>
                <a:close/>
                <a:moveTo>
                  <a:pt x="311" y="7"/>
                </a:moveTo>
                <a:cubicBezTo>
                  <a:pt x="311" y="7"/>
                  <a:pt x="311" y="7"/>
                  <a:pt x="311" y="7"/>
                </a:cubicBezTo>
                <a:close/>
                <a:moveTo>
                  <a:pt x="309" y="7"/>
                </a:moveTo>
                <a:cubicBezTo>
                  <a:pt x="309" y="8"/>
                  <a:pt x="309" y="8"/>
                  <a:pt x="310" y="7"/>
                </a:cubicBezTo>
                <a:cubicBezTo>
                  <a:pt x="309" y="7"/>
                  <a:pt x="309" y="7"/>
                  <a:pt x="309" y="7"/>
                </a:cubicBezTo>
                <a:close/>
                <a:moveTo>
                  <a:pt x="307" y="10"/>
                </a:moveTo>
                <a:cubicBezTo>
                  <a:pt x="307" y="10"/>
                  <a:pt x="307" y="10"/>
                  <a:pt x="307" y="10"/>
                </a:cubicBezTo>
                <a:close/>
                <a:moveTo>
                  <a:pt x="304" y="10"/>
                </a:moveTo>
                <a:cubicBezTo>
                  <a:pt x="305" y="11"/>
                  <a:pt x="306" y="11"/>
                  <a:pt x="307" y="10"/>
                </a:cubicBezTo>
                <a:cubicBezTo>
                  <a:pt x="306" y="9"/>
                  <a:pt x="305" y="10"/>
                  <a:pt x="304" y="10"/>
                </a:cubicBezTo>
                <a:close/>
                <a:moveTo>
                  <a:pt x="302" y="6"/>
                </a:moveTo>
                <a:cubicBezTo>
                  <a:pt x="301" y="7"/>
                  <a:pt x="302" y="8"/>
                  <a:pt x="302" y="7"/>
                </a:cubicBezTo>
                <a:cubicBezTo>
                  <a:pt x="302" y="7"/>
                  <a:pt x="302" y="7"/>
                  <a:pt x="302" y="6"/>
                </a:cubicBezTo>
                <a:close/>
                <a:moveTo>
                  <a:pt x="287" y="19"/>
                </a:moveTo>
                <a:cubicBezTo>
                  <a:pt x="287" y="19"/>
                  <a:pt x="288" y="20"/>
                  <a:pt x="288" y="19"/>
                </a:cubicBezTo>
                <a:cubicBezTo>
                  <a:pt x="288" y="19"/>
                  <a:pt x="288" y="19"/>
                  <a:pt x="287" y="19"/>
                </a:cubicBezTo>
                <a:close/>
                <a:moveTo>
                  <a:pt x="263" y="10"/>
                </a:moveTo>
                <a:cubicBezTo>
                  <a:pt x="263" y="10"/>
                  <a:pt x="262" y="10"/>
                  <a:pt x="262" y="10"/>
                </a:cubicBezTo>
                <a:cubicBezTo>
                  <a:pt x="262" y="10"/>
                  <a:pt x="263" y="10"/>
                  <a:pt x="263" y="10"/>
                </a:cubicBezTo>
                <a:close/>
                <a:moveTo>
                  <a:pt x="261" y="9"/>
                </a:moveTo>
                <a:cubicBezTo>
                  <a:pt x="261" y="10"/>
                  <a:pt x="260" y="9"/>
                  <a:pt x="260" y="10"/>
                </a:cubicBezTo>
                <a:cubicBezTo>
                  <a:pt x="260" y="10"/>
                  <a:pt x="261" y="10"/>
                  <a:pt x="262" y="10"/>
                </a:cubicBezTo>
                <a:cubicBezTo>
                  <a:pt x="262" y="10"/>
                  <a:pt x="262" y="10"/>
                  <a:pt x="262" y="10"/>
                </a:cubicBezTo>
                <a:cubicBezTo>
                  <a:pt x="262" y="10"/>
                  <a:pt x="262" y="9"/>
                  <a:pt x="261" y="9"/>
                </a:cubicBezTo>
                <a:close/>
                <a:moveTo>
                  <a:pt x="258" y="10"/>
                </a:moveTo>
                <a:cubicBezTo>
                  <a:pt x="257" y="9"/>
                  <a:pt x="259" y="10"/>
                  <a:pt x="258" y="10"/>
                </a:cubicBezTo>
                <a:close/>
                <a:moveTo>
                  <a:pt x="249" y="10"/>
                </a:moveTo>
                <a:cubicBezTo>
                  <a:pt x="249" y="10"/>
                  <a:pt x="249" y="10"/>
                  <a:pt x="249" y="10"/>
                </a:cubicBezTo>
                <a:cubicBezTo>
                  <a:pt x="249" y="10"/>
                  <a:pt x="249" y="10"/>
                  <a:pt x="249" y="10"/>
                </a:cubicBezTo>
                <a:cubicBezTo>
                  <a:pt x="249" y="10"/>
                  <a:pt x="249" y="10"/>
                  <a:pt x="249" y="10"/>
                </a:cubicBezTo>
                <a:close/>
                <a:moveTo>
                  <a:pt x="208" y="8"/>
                </a:moveTo>
                <a:cubicBezTo>
                  <a:pt x="209" y="8"/>
                  <a:pt x="208" y="9"/>
                  <a:pt x="208" y="8"/>
                </a:cubicBezTo>
                <a:close/>
                <a:moveTo>
                  <a:pt x="163" y="27"/>
                </a:moveTo>
                <a:cubicBezTo>
                  <a:pt x="162" y="27"/>
                  <a:pt x="162" y="27"/>
                  <a:pt x="162" y="28"/>
                </a:cubicBezTo>
                <a:cubicBezTo>
                  <a:pt x="162" y="28"/>
                  <a:pt x="163" y="28"/>
                  <a:pt x="164" y="28"/>
                </a:cubicBezTo>
                <a:cubicBezTo>
                  <a:pt x="163" y="28"/>
                  <a:pt x="163" y="27"/>
                  <a:pt x="163" y="27"/>
                </a:cubicBezTo>
                <a:close/>
                <a:moveTo>
                  <a:pt x="178" y="7"/>
                </a:moveTo>
                <a:cubicBezTo>
                  <a:pt x="178" y="7"/>
                  <a:pt x="179" y="8"/>
                  <a:pt x="178" y="7"/>
                </a:cubicBezTo>
                <a:close/>
                <a:moveTo>
                  <a:pt x="160" y="27"/>
                </a:moveTo>
                <a:cubicBezTo>
                  <a:pt x="160" y="27"/>
                  <a:pt x="160" y="28"/>
                  <a:pt x="161" y="28"/>
                </a:cubicBezTo>
                <a:cubicBezTo>
                  <a:pt x="161" y="28"/>
                  <a:pt x="161" y="28"/>
                  <a:pt x="161" y="27"/>
                </a:cubicBezTo>
                <a:cubicBezTo>
                  <a:pt x="161" y="27"/>
                  <a:pt x="161" y="27"/>
                  <a:pt x="160" y="27"/>
                </a:cubicBezTo>
                <a:close/>
                <a:moveTo>
                  <a:pt x="160" y="16"/>
                </a:moveTo>
                <a:cubicBezTo>
                  <a:pt x="160" y="16"/>
                  <a:pt x="160" y="16"/>
                  <a:pt x="160" y="16"/>
                </a:cubicBezTo>
                <a:cubicBezTo>
                  <a:pt x="160" y="16"/>
                  <a:pt x="160" y="16"/>
                  <a:pt x="160" y="16"/>
                </a:cubicBezTo>
                <a:close/>
                <a:moveTo>
                  <a:pt x="159" y="16"/>
                </a:moveTo>
                <a:cubicBezTo>
                  <a:pt x="159" y="16"/>
                  <a:pt x="159" y="16"/>
                  <a:pt x="159" y="15"/>
                </a:cubicBezTo>
                <a:cubicBezTo>
                  <a:pt x="159" y="16"/>
                  <a:pt x="159" y="16"/>
                  <a:pt x="159" y="16"/>
                </a:cubicBezTo>
                <a:close/>
                <a:moveTo>
                  <a:pt x="150" y="15"/>
                </a:moveTo>
                <a:cubicBezTo>
                  <a:pt x="150" y="15"/>
                  <a:pt x="149" y="15"/>
                  <a:pt x="149" y="16"/>
                </a:cubicBezTo>
                <a:cubicBezTo>
                  <a:pt x="149" y="16"/>
                  <a:pt x="149" y="16"/>
                  <a:pt x="149" y="16"/>
                </a:cubicBezTo>
                <a:cubicBezTo>
                  <a:pt x="149" y="16"/>
                  <a:pt x="150" y="16"/>
                  <a:pt x="150" y="15"/>
                </a:cubicBezTo>
                <a:close/>
                <a:moveTo>
                  <a:pt x="147" y="14"/>
                </a:moveTo>
                <a:cubicBezTo>
                  <a:pt x="148" y="15"/>
                  <a:pt x="148" y="15"/>
                  <a:pt x="148" y="15"/>
                </a:cubicBezTo>
                <a:cubicBezTo>
                  <a:pt x="148" y="15"/>
                  <a:pt x="148" y="14"/>
                  <a:pt x="147" y="14"/>
                </a:cubicBezTo>
                <a:close/>
                <a:moveTo>
                  <a:pt x="146" y="14"/>
                </a:moveTo>
                <a:cubicBezTo>
                  <a:pt x="146" y="14"/>
                  <a:pt x="146" y="15"/>
                  <a:pt x="146" y="14"/>
                </a:cubicBezTo>
                <a:cubicBezTo>
                  <a:pt x="146" y="14"/>
                  <a:pt x="146" y="14"/>
                  <a:pt x="146" y="14"/>
                </a:cubicBezTo>
                <a:close/>
                <a:moveTo>
                  <a:pt x="134" y="25"/>
                </a:moveTo>
                <a:cubicBezTo>
                  <a:pt x="134" y="25"/>
                  <a:pt x="134" y="25"/>
                  <a:pt x="134" y="25"/>
                </a:cubicBezTo>
                <a:close/>
                <a:moveTo>
                  <a:pt x="135" y="13"/>
                </a:moveTo>
                <a:cubicBezTo>
                  <a:pt x="136" y="13"/>
                  <a:pt x="135" y="13"/>
                  <a:pt x="135" y="13"/>
                </a:cubicBezTo>
                <a:close/>
                <a:moveTo>
                  <a:pt x="134" y="12"/>
                </a:moveTo>
                <a:cubicBezTo>
                  <a:pt x="133" y="12"/>
                  <a:pt x="133" y="12"/>
                  <a:pt x="133" y="12"/>
                </a:cubicBezTo>
                <a:cubicBezTo>
                  <a:pt x="133" y="13"/>
                  <a:pt x="133" y="13"/>
                  <a:pt x="134" y="12"/>
                </a:cubicBezTo>
                <a:close/>
                <a:moveTo>
                  <a:pt x="132" y="12"/>
                </a:moveTo>
                <a:cubicBezTo>
                  <a:pt x="132" y="12"/>
                  <a:pt x="133" y="13"/>
                  <a:pt x="133" y="12"/>
                </a:cubicBezTo>
                <a:cubicBezTo>
                  <a:pt x="133" y="12"/>
                  <a:pt x="132" y="12"/>
                  <a:pt x="132" y="12"/>
                </a:cubicBezTo>
                <a:close/>
                <a:moveTo>
                  <a:pt x="121" y="23"/>
                </a:moveTo>
                <a:cubicBezTo>
                  <a:pt x="120" y="23"/>
                  <a:pt x="121" y="23"/>
                  <a:pt x="121" y="23"/>
                </a:cubicBezTo>
                <a:close/>
                <a:moveTo>
                  <a:pt x="128" y="12"/>
                </a:moveTo>
                <a:cubicBezTo>
                  <a:pt x="129" y="12"/>
                  <a:pt x="129" y="12"/>
                  <a:pt x="129" y="12"/>
                </a:cubicBezTo>
                <a:cubicBezTo>
                  <a:pt x="129" y="12"/>
                  <a:pt x="129" y="12"/>
                  <a:pt x="128" y="12"/>
                </a:cubicBezTo>
                <a:close/>
                <a:moveTo>
                  <a:pt x="127" y="12"/>
                </a:moveTo>
                <a:cubicBezTo>
                  <a:pt x="127" y="12"/>
                  <a:pt x="128" y="12"/>
                  <a:pt x="128" y="12"/>
                </a:cubicBezTo>
                <a:cubicBezTo>
                  <a:pt x="128" y="11"/>
                  <a:pt x="127" y="11"/>
                  <a:pt x="127" y="12"/>
                </a:cubicBezTo>
                <a:close/>
                <a:moveTo>
                  <a:pt x="126" y="12"/>
                </a:moveTo>
                <a:cubicBezTo>
                  <a:pt x="126" y="12"/>
                  <a:pt x="126" y="12"/>
                  <a:pt x="126" y="12"/>
                </a:cubicBezTo>
                <a:close/>
                <a:moveTo>
                  <a:pt x="124" y="12"/>
                </a:moveTo>
                <a:cubicBezTo>
                  <a:pt x="124" y="12"/>
                  <a:pt x="124" y="12"/>
                  <a:pt x="124" y="12"/>
                </a:cubicBezTo>
                <a:cubicBezTo>
                  <a:pt x="124" y="12"/>
                  <a:pt x="125" y="12"/>
                  <a:pt x="125" y="11"/>
                </a:cubicBezTo>
                <a:cubicBezTo>
                  <a:pt x="124" y="12"/>
                  <a:pt x="124" y="12"/>
                  <a:pt x="124" y="12"/>
                </a:cubicBezTo>
                <a:close/>
                <a:moveTo>
                  <a:pt x="123" y="11"/>
                </a:moveTo>
                <a:cubicBezTo>
                  <a:pt x="123" y="11"/>
                  <a:pt x="122" y="11"/>
                  <a:pt x="122" y="12"/>
                </a:cubicBezTo>
                <a:cubicBezTo>
                  <a:pt x="123" y="12"/>
                  <a:pt x="123" y="11"/>
                  <a:pt x="123" y="11"/>
                </a:cubicBezTo>
                <a:close/>
                <a:moveTo>
                  <a:pt x="121" y="11"/>
                </a:moveTo>
                <a:cubicBezTo>
                  <a:pt x="121" y="12"/>
                  <a:pt x="121" y="12"/>
                  <a:pt x="121" y="11"/>
                </a:cubicBezTo>
                <a:cubicBezTo>
                  <a:pt x="121" y="11"/>
                  <a:pt x="121" y="11"/>
                  <a:pt x="121" y="11"/>
                </a:cubicBezTo>
                <a:close/>
                <a:moveTo>
                  <a:pt x="119" y="10"/>
                </a:moveTo>
                <a:cubicBezTo>
                  <a:pt x="119" y="11"/>
                  <a:pt x="118" y="11"/>
                  <a:pt x="118" y="11"/>
                </a:cubicBezTo>
                <a:cubicBezTo>
                  <a:pt x="118" y="11"/>
                  <a:pt x="119" y="11"/>
                  <a:pt x="119" y="11"/>
                </a:cubicBezTo>
                <a:cubicBezTo>
                  <a:pt x="119" y="11"/>
                  <a:pt x="119" y="11"/>
                  <a:pt x="119" y="10"/>
                </a:cubicBezTo>
                <a:close/>
                <a:moveTo>
                  <a:pt x="120" y="8"/>
                </a:moveTo>
                <a:cubicBezTo>
                  <a:pt x="119" y="8"/>
                  <a:pt x="120" y="9"/>
                  <a:pt x="120" y="9"/>
                </a:cubicBezTo>
                <a:cubicBezTo>
                  <a:pt x="120" y="9"/>
                  <a:pt x="120" y="8"/>
                  <a:pt x="120" y="8"/>
                </a:cubicBezTo>
                <a:close/>
                <a:moveTo>
                  <a:pt x="120" y="6"/>
                </a:moveTo>
                <a:cubicBezTo>
                  <a:pt x="120" y="6"/>
                  <a:pt x="120" y="7"/>
                  <a:pt x="120" y="7"/>
                </a:cubicBezTo>
                <a:cubicBezTo>
                  <a:pt x="120" y="7"/>
                  <a:pt x="120" y="7"/>
                  <a:pt x="121" y="7"/>
                </a:cubicBezTo>
                <a:cubicBezTo>
                  <a:pt x="121" y="7"/>
                  <a:pt x="121" y="7"/>
                  <a:pt x="121" y="7"/>
                </a:cubicBezTo>
                <a:cubicBezTo>
                  <a:pt x="121" y="6"/>
                  <a:pt x="120" y="6"/>
                  <a:pt x="120" y="6"/>
                </a:cubicBezTo>
                <a:close/>
                <a:moveTo>
                  <a:pt x="117" y="8"/>
                </a:moveTo>
                <a:cubicBezTo>
                  <a:pt x="116" y="8"/>
                  <a:pt x="116" y="8"/>
                  <a:pt x="115" y="8"/>
                </a:cubicBezTo>
                <a:cubicBezTo>
                  <a:pt x="115" y="7"/>
                  <a:pt x="115" y="7"/>
                  <a:pt x="114" y="7"/>
                </a:cubicBezTo>
                <a:cubicBezTo>
                  <a:pt x="114" y="7"/>
                  <a:pt x="114" y="8"/>
                  <a:pt x="114" y="8"/>
                </a:cubicBezTo>
                <a:cubicBezTo>
                  <a:pt x="116" y="10"/>
                  <a:pt x="117" y="8"/>
                  <a:pt x="119" y="9"/>
                </a:cubicBezTo>
                <a:cubicBezTo>
                  <a:pt x="119" y="8"/>
                  <a:pt x="119" y="7"/>
                  <a:pt x="118" y="8"/>
                </a:cubicBezTo>
                <a:cubicBezTo>
                  <a:pt x="118" y="8"/>
                  <a:pt x="118" y="8"/>
                  <a:pt x="118" y="8"/>
                </a:cubicBezTo>
                <a:cubicBezTo>
                  <a:pt x="117" y="9"/>
                  <a:pt x="117" y="7"/>
                  <a:pt x="117" y="8"/>
                </a:cubicBezTo>
                <a:cubicBezTo>
                  <a:pt x="117" y="8"/>
                  <a:pt x="117" y="8"/>
                  <a:pt x="117" y="8"/>
                </a:cubicBezTo>
                <a:close/>
                <a:moveTo>
                  <a:pt x="117" y="11"/>
                </a:moveTo>
                <a:cubicBezTo>
                  <a:pt x="117" y="11"/>
                  <a:pt x="117" y="11"/>
                  <a:pt x="117" y="11"/>
                </a:cubicBezTo>
                <a:close/>
                <a:moveTo>
                  <a:pt x="116" y="10"/>
                </a:moveTo>
                <a:cubicBezTo>
                  <a:pt x="115" y="11"/>
                  <a:pt x="116" y="11"/>
                  <a:pt x="116" y="11"/>
                </a:cubicBezTo>
                <a:cubicBezTo>
                  <a:pt x="116" y="11"/>
                  <a:pt x="116" y="10"/>
                  <a:pt x="116" y="10"/>
                </a:cubicBezTo>
                <a:close/>
                <a:moveTo>
                  <a:pt x="113" y="10"/>
                </a:moveTo>
                <a:cubicBezTo>
                  <a:pt x="114" y="11"/>
                  <a:pt x="114" y="11"/>
                  <a:pt x="114" y="11"/>
                </a:cubicBezTo>
                <a:cubicBezTo>
                  <a:pt x="114" y="11"/>
                  <a:pt x="113" y="10"/>
                  <a:pt x="113" y="10"/>
                </a:cubicBezTo>
                <a:close/>
                <a:moveTo>
                  <a:pt x="116" y="7"/>
                </a:moveTo>
                <a:cubicBezTo>
                  <a:pt x="116" y="8"/>
                  <a:pt x="116" y="8"/>
                  <a:pt x="117" y="8"/>
                </a:cubicBezTo>
                <a:cubicBezTo>
                  <a:pt x="116" y="7"/>
                  <a:pt x="116" y="7"/>
                  <a:pt x="116" y="7"/>
                </a:cubicBezTo>
                <a:close/>
                <a:moveTo>
                  <a:pt x="114" y="10"/>
                </a:moveTo>
                <a:cubicBezTo>
                  <a:pt x="114" y="10"/>
                  <a:pt x="114" y="10"/>
                  <a:pt x="114" y="10"/>
                </a:cubicBezTo>
                <a:cubicBezTo>
                  <a:pt x="114" y="10"/>
                  <a:pt x="114" y="10"/>
                  <a:pt x="114" y="10"/>
                </a:cubicBezTo>
                <a:close/>
                <a:moveTo>
                  <a:pt x="112" y="6"/>
                </a:moveTo>
                <a:cubicBezTo>
                  <a:pt x="112" y="7"/>
                  <a:pt x="112" y="6"/>
                  <a:pt x="112" y="6"/>
                </a:cubicBezTo>
                <a:cubicBezTo>
                  <a:pt x="111" y="7"/>
                  <a:pt x="112" y="8"/>
                  <a:pt x="111" y="8"/>
                </a:cubicBezTo>
                <a:cubicBezTo>
                  <a:pt x="112" y="8"/>
                  <a:pt x="112" y="8"/>
                  <a:pt x="113" y="8"/>
                </a:cubicBezTo>
                <a:cubicBezTo>
                  <a:pt x="113" y="7"/>
                  <a:pt x="113" y="7"/>
                  <a:pt x="112" y="6"/>
                </a:cubicBezTo>
                <a:close/>
                <a:moveTo>
                  <a:pt x="110" y="10"/>
                </a:moveTo>
                <a:cubicBezTo>
                  <a:pt x="110" y="9"/>
                  <a:pt x="111" y="10"/>
                  <a:pt x="110" y="10"/>
                </a:cubicBezTo>
                <a:close/>
                <a:moveTo>
                  <a:pt x="109" y="9"/>
                </a:moveTo>
                <a:cubicBezTo>
                  <a:pt x="109" y="10"/>
                  <a:pt x="110" y="10"/>
                  <a:pt x="110" y="10"/>
                </a:cubicBezTo>
                <a:cubicBezTo>
                  <a:pt x="109" y="9"/>
                  <a:pt x="109" y="9"/>
                  <a:pt x="109" y="9"/>
                </a:cubicBezTo>
                <a:close/>
                <a:moveTo>
                  <a:pt x="110" y="6"/>
                </a:moveTo>
                <a:cubicBezTo>
                  <a:pt x="109" y="7"/>
                  <a:pt x="110" y="8"/>
                  <a:pt x="110" y="7"/>
                </a:cubicBezTo>
                <a:cubicBezTo>
                  <a:pt x="111" y="7"/>
                  <a:pt x="110" y="6"/>
                  <a:pt x="110" y="6"/>
                </a:cubicBezTo>
                <a:close/>
                <a:moveTo>
                  <a:pt x="106" y="11"/>
                </a:moveTo>
                <a:cubicBezTo>
                  <a:pt x="106" y="11"/>
                  <a:pt x="106" y="11"/>
                  <a:pt x="105" y="11"/>
                </a:cubicBezTo>
                <a:cubicBezTo>
                  <a:pt x="106" y="11"/>
                  <a:pt x="106" y="11"/>
                  <a:pt x="106" y="11"/>
                </a:cubicBezTo>
                <a:cubicBezTo>
                  <a:pt x="106" y="11"/>
                  <a:pt x="106" y="11"/>
                  <a:pt x="106" y="11"/>
                </a:cubicBezTo>
                <a:cubicBezTo>
                  <a:pt x="106" y="11"/>
                  <a:pt x="106" y="11"/>
                  <a:pt x="106" y="11"/>
                </a:cubicBezTo>
                <a:close/>
                <a:moveTo>
                  <a:pt x="108" y="8"/>
                </a:moveTo>
                <a:cubicBezTo>
                  <a:pt x="109" y="7"/>
                  <a:pt x="109" y="7"/>
                  <a:pt x="108" y="6"/>
                </a:cubicBezTo>
                <a:cubicBezTo>
                  <a:pt x="108" y="7"/>
                  <a:pt x="108" y="6"/>
                  <a:pt x="107" y="6"/>
                </a:cubicBezTo>
                <a:cubicBezTo>
                  <a:pt x="108" y="7"/>
                  <a:pt x="108" y="8"/>
                  <a:pt x="108" y="8"/>
                </a:cubicBezTo>
                <a:close/>
                <a:moveTo>
                  <a:pt x="107" y="10"/>
                </a:moveTo>
                <a:cubicBezTo>
                  <a:pt x="106" y="9"/>
                  <a:pt x="107" y="10"/>
                  <a:pt x="107" y="10"/>
                </a:cubicBezTo>
                <a:close/>
                <a:moveTo>
                  <a:pt x="105" y="11"/>
                </a:moveTo>
                <a:cubicBezTo>
                  <a:pt x="105" y="11"/>
                  <a:pt x="105" y="11"/>
                  <a:pt x="105" y="11"/>
                </a:cubicBezTo>
                <a:cubicBezTo>
                  <a:pt x="105" y="11"/>
                  <a:pt x="105" y="11"/>
                  <a:pt x="105" y="11"/>
                </a:cubicBezTo>
                <a:cubicBezTo>
                  <a:pt x="105" y="11"/>
                  <a:pt x="105" y="11"/>
                  <a:pt x="105" y="11"/>
                </a:cubicBezTo>
                <a:close/>
                <a:moveTo>
                  <a:pt x="104" y="11"/>
                </a:moveTo>
                <a:cubicBezTo>
                  <a:pt x="104" y="11"/>
                  <a:pt x="104" y="11"/>
                  <a:pt x="105" y="11"/>
                </a:cubicBezTo>
                <a:cubicBezTo>
                  <a:pt x="104" y="11"/>
                  <a:pt x="104" y="11"/>
                  <a:pt x="104" y="11"/>
                </a:cubicBezTo>
                <a:close/>
                <a:moveTo>
                  <a:pt x="107" y="7"/>
                </a:moveTo>
                <a:cubicBezTo>
                  <a:pt x="106" y="7"/>
                  <a:pt x="106" y="7"/>
                  <a:pt x="106" y="7"/>
                </a:cubicBezTo>
                <a:cubicBezTo>
                  <a:pt x="106" y="7"/>
                  <a:pt x="106" y="8"/>
                  <a:pt x="106" y="8"/>
                </a:cubicBezTo>
                <a:cubicBezTo>
                  <a:pt x="107" y="7"/>
                  <a:pt x="107" y="7"/>
                  <a:pt x="107" y="7"/>
                </a:cubicBezTo>
                <a:close/>
                <a:moveTo>
                  <a:pt x="103" y="9"/>
                </a:moveTo>
                <a:cubicBezTo>
                  <a:pt x="103" y="8"/>
                  <a:pt x="103" y="9"/>
                  <a:pt x="103" y="9"/>
                </a:cubicBezTo>
                <a:close/>
                <a:moveTo>
                  <a:pt x="101" y="10"/>
                </a:moveTo>
                <a:cubicBezTo>
                  <a:pt x="101" y="10"/>
                  <a:pt x="102" y="11"/>
                  <a:pt x="102" y="11"/>
                </a:cubicBezTo>
                <a:cubicBezTo>
                  <a:pt x="102" y="10"/>
                  <a:pt x="102" y="10"/>
                  <a:pt x="101" y="10"/>
                </a:cubicBezTo>
                <a:close/>
                <a:moveTo>
                  <a:pt x="102" y="9"/>
                </a:moveTo>
                <a:cubicBezTo>
                  <a:pt x="102" y="9"/>
                  <a:pt x="101" y="9"/>
                  <a:pt x="101" y="9"/>
                </a:cubicBezTo>
                <a:cubicBezTo>
                  <a:pt x="101" y="9"/>
                  <a:pt x="102" y="9"/>
                  <a:pt x="102" y="9"/>
                </a:cubicBezTo>
                <a:cubicBezTo>
                  <a:pt x="102" y="9"/>
                  <a:pt x="102" y="9"/>
                  <a:pt x="102" y="9"/>
                </a:cubicBezTo>
                <a:cubicBezTo>
                  <a:pt x="102" y="9"/>
                  <a:pt x="102" y="9"/>
                  <a:pt x="102" y="9"/>
                </a:cubicBezTo>
                <a:close/>
                <a:moveTo>
                  <a:pt x="88" y="17"/>
                </a:moveTo>
                <a:cubicBezTo>
                  <a:pt x="88" y="17"/>
                  <a:pt x="88" y="17"/>
                  <a:pt x="89" y="17"/>
                </a:cubicBezTo>
                <a:cubicBezTo>
                  <a:pt x="89" y="17"/>
                  <a:pt x="88" y="16"/>
                  <a:pt x="88" y="17"/>
                </a:cubicBezTo>
                <a:close/>
                <a:moveTo>
                  <a:pt x="81" y="17"/>
                </a:moveTo>
                <a:cubicBezTo>
                  <a:pt x="82" y="18"/>
                  <a:pt x="85" y="19"/>
                  <a:pt x="87" y="18"/>
                </a:cubicBezTo>
                <a:cubicBezTo>
                  <a:pt x="85" y="16"/>
                  <a:pt x="83" y="17"/>
                  <a:pt x="81" y="17"/>
                </a:cubicBezTo>
                <a:close/>
                <a:moveTo>
                  <a:pt x="85" y="16"/>
                </a:moveTo>
                <a:cubicBezTo>
                  <a:pt x="85" y="16"/>
                  <a:pt x="86" y="17"/>
                  <a:pt x="86" y="16"/>
                </a:cubicBezTo>
                <a:cubicBezTo>
                  <a:pt x="86" y="16"/>
                  <a:pt x="85" y="16"/>
                  <a:pt x="85" y="16"/>
                </a:cubicBezTo>
                <a:close/>
                <a:moveTo>
                  <a:pt x="93" y="7"/>
                </a:moveTo>
                <a:cubicBezTo>
                  <a:pt x="92" y="6"/>
                  <a:pt x="93" y="7"/>
                  <a:pt x="93" y="7"/>
                </a:cubicBezTo>
                <a:close/>
              </a:path>
            </a:pathLst>
          </a:custGeom>
          <a:blipFill dpi="0" rotWithShape="1">
            <a:blip r:embed="rId2"/>
            <a:srcRect/>
            <a:tile tx="793750" ty="-2070100" sx="100000" sy="100000" flip="none" algn="tl"/>
          </a:blip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7BB993ED-6949-4D9B-8090-07EA4DCEE71F}"/>
              </a:ext>
            </a:extLst>
          </p:cNvPr>
          <p:cNvSpPr txBox="1"/>
          <p:nvPr/>
        </p:nvSpPr>
        <p:spPr>
          <a:xfrm rot="1254521">
            <a:off x="5865386" y="1683049"/>
            <a:ext cx="875265" cy="3416320"/>
          </a:xfrm>
          <a:prstGeom prst="rect">
            <a:avLst/>
          </a:prstGeom>
          <a:noFill/>
          <a:ln w="28575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zh-CN" altLang="en-US" sz="5400" dirty="0">
                <a:solidFill>
                  <a:schemeClr val="bg1"/>
                </a:solidFill>
                <a:latin typeface="方正悬针篆变" panose="02000000000000000000" pitchFamily="2" charset="-122"/>
                <a:ea typeface="方正悬针篆变" panose="02000000000000000000" pitchFamily="2" charset="-122"/>
                <a:cs typeface="+mn-ea"/>
                <a:sym typeface="+mn-lt"/>
              </a:rPr>
              <a:t>四个方面</a:t>
            </a:r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2880164B-C930-49F7-A9DE-03E6A2052CA4}"/>
              </a:ext>
            </a:extLst>
          </p:cNvPr>
          <p:cNvSpPr/>
          <p:nvPr/>
        </p:nvSpPr>
        <p:spPr>
          <a:xfrm>
            <a:off x="837828" y="1052736"/>
            <a:ext cx="720000" cy="720000"/>
          </a:xfrm>
          <a:prstGeom prst="ellipse">
            <a:avLst/>
          </a:prstGeom>
          <a:blipFill>
            <a:blip r:embed="rId2"/>
            <a:tile tx="793750" ty="-207010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dirty="0">
                <a:cs typeface="+mn-ea"/>
                <a:sym typeface="+mn-lt"/>
              </a:rPr>
              <a:t>1</a:t>
            </a:r>
            <a:endParaRPr lang="zh-CN" altLang="en-US" sz="3600" b="1" dirty="0">
              <a:cs typeface="+mn-ea"/>
              <a:sym typeface="+mn-lt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FF3BBFDC-DAB7-4725-8C3A-4FD5AECD57EA}"/>
              </a:ext>
            </a:extLst>
          </p:cNvPr>
          <p:cNvSpPr txBox="1"/>
          <p:nvPr/>
        </p:nvSpPr>
        <p:spPr>
          <a:xfrm>
            <a:off x="1677923" y="841998"/>
            <a:ext cx="25635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spc="-150" dirty="0">
                <a:latin typeface="方正悬针篆变" panose="02000000000000000000" pitchFamily="2" charset="-122"/>
                <a:ea typeface="方正悬针篆变" panose="02000000000000000000" pitchFamily="2" charset="-122"/>
                <a:cs typeface="+mn-ea"/>
                <a:sym typeface="+mn-lt"/>
              </a:rPr>
              <a:t>实现功能及结果</a:t>
            </a:r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77FC4942-D3F6-4538-BA9D-491D29CCFBD9}"/>
              </a:ext>
            </a:extLst>
          </p:cNvPr>
          <p:cNvSpPr/>
          <p:nvPr/>
        </p:nvSpPr>
        <p:spPr>
          <a:xfrm>
            <a:off x="8182643" y="2060847"/>
            <a:ext cx="720000" cy="720000"/>
          </a:xfrm>
          <a:prstGeom prst="ellipse">
            <a:avLst/>
          </a:prstGeom>
          <a:blipFill>
            <a:blip r:embed="rId2"/>
            <a:tile tx="793750" ty="-207010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dirty="0">
                <a:cs typeface="+mn-ea"/>
                <a:sym typeface="+mn-lt"/>
              </a:rPr>
              <a:t>2</a:t>
            </a:r>
            <a:endParaRPr lang="zh-CN" altLang="en-US" sz="3600" b="1" dirty="0">
              <a:cs typeface="+mn-ea"/>
              <a:sym typeface="+mn-lt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8AFF8DCE-BC1B-459D-9FE0-9D7EE8138D7E}"/>
              </a:ext>
            </a:extLst>
          </p:cNvPr>
          <p:cNvSpPr txBox="1"/>
          <p:nvPr/>
        </p:nvSpPr>
        <p:spPr>
          <a:xfrm>
            <a:off x="8548358" y="1887240"/>
            <a:ext cx="38443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spc="-150" dirty="0">
                <a:latin typeface="方正悬针篆变" panose="02000000000000000000" pitchFamily="2" charset="-122"/>
                <a:ea typeface="方正悬针篆变" panose="02000000000000000000" pitchFamily="2" charset="-122"/>
                <a:cs typeface="+mn-ea"/>
                <a:sym typeface="+mn-lt"/>
              </a:rPr>
              <a:t>   模块化与函数调用关系</a:t>
            </a:r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9C7E0AD3-3D10-4A6F-A90F-0A44401736FC}"/>
              </a:ext>
            </a:extLst>
          </p:cNvPr>
          <p:cNvSpPr/>
          <p:nvPr/>
        </p:nvSpPr>
        <p:spPr>
          <a:xfrm>
            <a:off x="934277" y="3453441"/>
            <a:ext cx="720000" cy="720000"/>
          </a:xfrm>
          <a:prstGeom prst="ellipse">
            <a:avLst/>
          </a:prstGeom>
          <a:blipFill>
            <a:blip r:embed="rId2"/>
            <a:tile tx="793750" ty="-207010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dirty="0">
                <a:cs typeface="+mn-ea"/>
                <a:sym typeface="+mn-lt"/>
              </a:rPr>
              <a:t>3</a:t>
            </a:r>
            <a:endParaRPr lang="zh-CN" altLang="en-US" sz="3600" b="1" dirty="0">
              <a:cs typeface="+mn-ea"/>
              <a:sym typeface="+mn-lt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57B3711F-2556-4399-9719-F0AC84748761}"/>
              </a:ext>
            </a:extLst>
          </p:cNvPr>
          <p:cNvSpPr txBox="1"/>
          <p:nvPr/>
        </p:nvSpPr>
        <p:spPr>
          <a:xfrm>
            <a:off x="1845068" y="3303274"/>
            <a:ext cx="15440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spc="-150" dirty="0">
                <a:latin typeface="方正悬针篆变" panose="02000000000000000000" pitchFamily="2" charset="-122"/>
                <a:ea typeface="方正悬针篆变" panose="02000000000000000000" pitchFamily="2" charset="-122"/>
                <a:cs typeface="+mn-ea"/>
                <a:sym typeface="+mn-lt"/>
              </a:rPr>
              <a:t>排序算法</a:t>
            </a:r>
          </a:p>
        </p:txBody>
      </p:sp>
      <p:sp>
        <p:nvSpPr>
          <p:cNvPr id="30" name="椭圆 29">
            <a:extLst>
              <a:ext uri="{FF2B5EF4-FFF2-40B4-BE49-F238E27FC236}">
                <a16:creationId xmlns:a16="http://schemas.microsoft.com/office/drawing/2014/main" id="{9E871FA7-0C87-410A-9CCF-47FB8B57E29F}"/>
              </a:ext>
            </a:extLst>
          </p:cNvPr>
          <p:cNvSpPr/>
          <p:nvPr/>
        </p:nvSpPr>
        <p:spPr>
          <a:xfrm>
            <a:off x="7678588" y="4571114"/>
            <a:ext cx="720000" cy="720000"/>
          </a:xfrm>
          <a:prstGeom prst="ellipse">
            <a:avLst/>
          </a:prstGeom>
          <a:blipFill>
            <a:blip r:embed="rId2"/>
            <a:tile tx="793750" ty="-207010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dirty="0">
                <a:cs typeface="+mn-ea"/>
                <a:sym typeface="+mn-lt"/>
              </a:rPr>
              <a:t>4</a:t>
            </a:r>
            <a:endParaRPr lang="zh-CN" altLang="en-US" sz="3600" b="1" dirty="0">
              <a:cs typeface="+mn-ea"/>
              <a:sym typeface="+mn-lt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AA6177B6-7AE9-4CB2-A969-7F19CA956EF0}"/>
              </a:ext>
            </a:extLst>
          </p:cNvPr>
          <p:cNvSpPr txBox="1"/>
          <p:nvPr/>
        </p:nvSpPr>
        <p:spPr>
          <a:xfrm>
            <a:off x="8653805" y="4392221"/>
            <a:ext cx="25635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spc="-150" dirty="0">
                <a:latin typeface="方正悬针篆变" panose="02000000000000000000" pitchFamily="2" charset="-122"/>
                <a:ea typeface="方正悬针篆变" panose="02000000000000000000" pitchFamily="2" charset="-122"/>
                <a:cs typeface="+mn-ea"/>
                <a:sym typeface="+mn-lt"/>
              </a:rPr>
              <a:t>时间复杂度分析</a:t>
            </a: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178E36EE-A664-4B3D-8ED6-7D5D62AFFE48}"/>
              </a:ext>
            </a:extLst>
          </p:cNvPr>
          <p:cNvCxnSpPr>
            <a:cxnSpLocks/>
          </p:cNvCxnSpPr>
          <p:nvPr/>
        </p:nvCxnSpPr>
        <p:spPr>
          <a:xfrm>
            <a:off x="1773932" y="1314346"/>
            <a:ext cx="3312368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9546CD46-B71A-490D-B314-9A0926CE4961}"/>
              </a:ext>
            </a:extLst>
          </p:cNvPr>
          <p:cNvCxnSpPr>
            <a:cxnSpLocks/>
          </p:cNvCxnSpPr>
          <p:nvPr/>
        </p:nvCxnSpPr>
        <p:spPr>
          <a:xfrm>
            <a:off x="1845940" y="3790752"/>
            <a:ext cx="1944216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61960F89-DD49-44B6-87B3-F0C5A16AC8C6}"/>
              </a:ext>
            </a:extLst>
          </p:cNvPr>
          <p:cNvCxnSpPr>
            <a:cxnSpLocks/>
          </p:cNvCxnSpPr>
          <p:nvPr/>
        </p:nvCxnSpPr>
        <p:spPr>
          <a:xfrm>
            <a:off x="9118748" y="2388689"/>
            <a:ext cx="2639718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FEFBAE42-FC96-477F-BFE3-CF7B1774490E}"/>
              </a:ext>
            </a:extLst>
          </p:cNvPr>
          <p:cNvCxnSpPr>
            <a:cxnSpLocks/>
          </p:cNvCxnSpPr>
          <p:nvPr/>
        </p:nvCxnSpPr>
        <p:spPr>
          <a:xfrm>
            <a:off x="8542643" y="4832724"/>
            <a:ext cx="3456425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6982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500"/>
                            </p:stCondLst>
                            <p:childTnLst>
                              <p:par>
                                <p:cTn id="52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8" grpId="0" animBg="1"/>
      <p:bldP spid="20" grpId="0" animBg="1"/>
      <p:bldP spid="22" grpId="0"/>
      <p:bldP spid="24" grpId="0" animBg="1"/>
      <p:bldP spid="25" grpId="0"/>
      <p:bldP spid="27" grpId="0" animBg="1"/>
      <p:bldP spid="28" grpId="0"/>
      <p:bldP spid="30" grpId="0" animBg="1"/>
      <p:bldP spid="3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9" descr="e7d195523061f1c0c989bbdf341b111e769f2ee359bd8df638E53E9931A62DC22263A6E1A75FFBC630BB5D77BA969D9175F253EB94D93A1189E24A7D909BAD0376573965191318DE1FD009565C070D0758BE63ED47B2EDEACC9DDA8B42E936ECE29EDFDA81561272DB585C1D388AC69375A15CCDB3BFD0D7CC0E05F9CB208AB1AC036AD4A87015E98F8F7194A9B2E73A">
            <a:extLst>
              <a:ext uri="{FF2B5EF4-FFF2-40B4-BE49-F238E27FC236}">
                <a16:creationId xmlns:a16="http://schemas.microsoft.com/office/drawing/2014/main" id="{B4F699B0-5D8A-463F-846C-1A7803C7A2FD}"/>
              </a:ext>
            </a:extLst>
          </p:cNvPr>
          <p:cNvSpPr>
            <a:spLocks noEditPoints="1"/>
          </p:cNvSpPr>
          <p:nvPr/>
        </p:nvSpPr>
        <p:spPr bwMode="auto">
          <a:xfrm rot="10800000" flipV="1">
            <a:off x="-2618556" y="1124744"/>
            <a:ext cx="18753731" cy="4819925"/>
          </a:xfrm>
          <a:custGeom>
            <a:avLst/>
            <a:gdLst>
              <a:gd name="T0" fmla="*/ 164 w 626"/>
              <a:gd name="T1" fmla="*/ 164 h 204"/>
              <a:gd name="T2" fmla="*/ 39 w 626"/>
              <a:gd name="T3" fmla="*/ 74 h 204"/>
              <a:gd name="T4" fmla="*/ 122 w 626"/>
              <a:gd name="T5" fmla="*/ 31 h 204"/>
              <a:gd name="T6" fmla="*/ 97 w 626"/>
              <a:gd name="T7" fmla="*/ 19 h 204"/>
              <a:gd name="T8" fmla="*/ 112 w 626"/>
              <a:gd name="T9" fmla="*/ 14 h 204"/>
              <a:gd name="T10" fmla="*/ 121 w 626"/>
              <a:gd name="T11" fmla="*/ 9 h 204"/>
              <a:gd name="T12" fmla="*/ 235 w 626"/>
              <a:gd name="T13" fmla="*/ 11 h 204"/>
              <a:gd name="T14" fmla="*/ 361 w 626"/>
              <a:gd name="T15" fmla="*/ 12 h 204"/>
              <a:gd name="T16" fmla="*/ 497 w 626"/>
              <a:gd name="T17" fmla="*/ 27 h 204"/>
              <a:gd name="T18" fmla="*/ 415 w 626"/>
              <a:gd name="T19" fmla="*/ 24 h 204"/>
              <a:gd name="T20" fmla="*/ 416 w 626"/>
              <a:gd name="T21" fmla="*/ 31 h 204"/>
              <a:gd name="T22" fmla="*/ 507 w 626"/>
              <a:gd name="T23" fmla="*/ 36 h 204"/>
              <a:gd name="T24" fmla="*/ 575 w 626"/>
              <a:gd name="T25" fmla="*/ 45 h 204"/>
              <a:gd name="T26" fmla="*/ 593 w 626"/>
              <a:gd name="T27" fmla="*/ 125 h 204"/>
              <a:gd name="T28" fmla="*/ 576 w 626"/>
              <a:gd name="T29" fmla="*/ 160 h 204"/>
              <a:gd name="T30" fmla="*/ 565 w 626"/>
              <a:gd name="T31" fmla="*/ 169 h 204"/>
              <a:gd name="T32" fmla="*/ 359 w 626"/>
              <a:gd name="T33" fmla="*/ 168 h 204"/>
              <a:gd name="T34" fmla="*/ 401 w 626"/>
              <a:gd name="T35" fmla="*/ 32 h 204"/>
              <a:gd name="T36" fmla="*/ 353 w 626"/>
              <a:gd name="T37" fmla="*/ 28 h 204"/>
              <a:gd name="T38" fmla="*/ 350 w 626"/>
              <a:gd name="T39" fmla="*/ 23 h 204"/>
              <a:gd name="T40" fmla="*/ 341 w 626"/>
              <a:gd name="T41" fmla="*/ 21 h 204"/>
              <a:gd name="T42" fmla="*/ 315 w 626"/>
              <a:gd name="T43" fmla="*/ 22 h 204"/>
              <a:gd name="T44" fmla="*/ 270 w 626"/>
              <a:gd name="T45" fmla="*/ 18 h 204"/>
              <a:gd name="T46" fmla="*/ 171 w 626"/>
              <a:gd name="T47" fmla="*/ 16 h 204"/>
              <a:gd name="T48" fmla="*/ 379 w 626"/>
              <a:gd name="T49" fmla="*/ 187 h 204"/>
              <a:gd name="T50" fmla="*/ 235 w 626"/>
              <a:gd name="T51" fmla="*/ 182 h 204"/>
              <a:gd name="T52" fmla="*/ 477 w 626"/>
              <a:gd name="T53" fmla="*/ 184 h 204"/>
              <a:gd name="T54" fmla="*/ 553 w 626"/>
              <a:gd name="T55" fmla="*/ 100 h 204"/>
              <a:gd name="T56" fmla="*/ 452 w 626"/>
              <a:gd name="T57" fmla="*/ 186 h 204"/>
              <a:gd name="T58" fmla="*/ 568 w 626"/>
              <a:gd name="T59" fmla="*/ 35 h 204"/>
              <a:gd name="T60" fmla="*/ 546 w 626"/>
              <a:gd name="T61" fmla="*/ 37 h 204"/>
              <a:gd name="T62" fmla="*/ 536 w 626"/>
              <a:gd name="T63" fmla="*/ 15 h 204"/>
              <a:gd name="T64" fmla="*/ 512 w 626"/>
              <a:gd name="T65" fmla="*/ 28 h 204"/>
              <a:gd name="T66" fmla="*/ 514 w 626"/>
              <a:gd name="T67" fmla="*/ 10 h 204"/>
              <a:gd name="T68" fmla="*/ 368 w 626"/>
              <a:gd name="T69" fmla="*/ 183 h 204"/>
              <a:gd name="T70" fmla="*/ 487 w 626"/>
              <a:gd name="T71" fmla="*/ 29 h 204"/>
              <a:gd name="T72" fmla="*/ 354 w 626"/>
              <a:gd name="T73" fmla="*/ 184 h 204"/>
              <a:gd name="T74" fmla="*/ 487 w 626"/>
              <a:gd name="T75" fmla="*/ 14 h 204"/>
              <a:gd name="T76" fmla="*/ 482 w 626"/>
              <a:gd name="T77" fmla="*/ 13 h 204"/>
              <a:gd name="T78" fmla="*/ 463 w 626"/>
              <a:gd name="T79" fmla="*/ 28 h 204"/>
              <a:gd name="T80" fmla="*/ 463 w 626"/>
              <a:gd name="T81" fmla="*/ 19 h 204"/>
              <a:gd name="T82" fmla="*/ 437 w 626"/>
              <a:gd name="T83" fmla="*/ 32 h 204"/>
              <a:gd name="T84" fmla="*/ 445 w 626"/>
              <a:gd name="T85" fmla="*/ 26 h 204"/>
              <a:gd name="T86" fmla="*/ 453 w 626"/>
              <a:gd name="T87" fmla="*/ 9 h 204"/>
              <a:gd name="T88" fmla="*/ 443 w 626"/>
              <a:gd name="T89" fmla="*/ 11 h 204"/>
              <a:gd name="T90" fmla="*/ 440 w 626"/>
              <a:gd name="T91" fmla="*/ 10 h 204"/>
              <a:gd name="T92" fmla="*/ 428 w 626"/>
              <a:gd name="T93" fmla="*/ 17 h 204"/>
              <a:gd name="T94" fmla="*/ 422 w 626"/>
              <a:gd name="T95" fmla="*/ 16 h 204"/>
              <a:gd name="T96" fmla="*/ 417 w 626"/>
              <a:gd name="T97" fmla="*/ 11 h 204"/>
              <a:gd name="T98" fmla="*/ 409 w 626"/>
              <a:gd name="T99" fmla="*/ 9 h 204"/>
              <a:gd name="T100" fmla="*/ 240 w 626"/>
              <a:gd name="T101" fmla="*/ 203 h 204"/>
              <a:gd name="T102" fmla="*/ 373 w 626"/>
              <a:gd name="T103" fmla="*/ 29 h 204"/>
              <a:gd name="T104" fmla="*/ 367 w 626"/>
              <a:gd name="T105" fmla="*/ 28 h 204"/>
              <a:gd name="T106" fmla="*/ 354 w 626"/>
              <a:gd name="T107" fmla="*/ 6 h 204"/>
              <a:gd name="T108" fmla="*/ 366 w 626"/>
              <a:gd name="T109" fmla="*/ 4 h 204"/>
              <a:gd name="T110" fmla="*/ 370 w 626"/>
              <a:gd name="T111" fmla="*/ 12 h 204"/>
              <a:gd name="T112" fmla="*/ 365 w 626"/>
              <a:gd name="T113" fmla="*/ 7 h 204"/>
              <a:gd name="T114" fmla="*/ 344 w 626"/>
              <a:gd name="T115" fmla="*/ 9 h 204"/>
              <a:gd name="T116" fmla="*/ 324 w 626"/>
              <a:gd name="T117" fmla="*/ 7 h 204"/>
              <a:gd name="T118" fmla="*/ 262 w 626"/>
              <a:gd name="T119" fmla="*/ 10 h 204"/>
              <a:gd name="T120" fmla="*/ 126 w 626"/>
              <a:gd name="T121" fmla="*/ 12 h 204"/>
              <a:gd name="T122" fmla="*/ 110 w 626"/>
              <a:gd name="T123" fmla="*/ 10 h 2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626" h="204">
                <a:moveTo>
                  <a:pt x="315" y="172"/>
                </a:moveTo>
                <a:cubicBezTo>
                  <a:pt x="315" y="173"/>
                  <a:pt x="317" y="172"/>
                  <a:pt x="318" y="173"/>
                </a:cubicBezTo>
                <a:cubicBezTo>
                  <a:pt x="320" y="172"/>
                  <a:pt x="322" y="173"/>
                  <a:pt x="324" y="172"/>
                </a:cubicBezTo>
                <a:cubicBezTo>
                  <a:pt x="326" y="173"/>
                  <a:pt x="329" y="172"/>
                  <a:pt x="331" y="173"/>
                </a:cubicBezTo>
                <a:cubicBezTo>
                  <a:pt x="331" y="173"/>
                  <a:pt x="331" y="173"/>
                  <a:pt x="331" y="173"/>
                </a:cubicBezTo>
                <a:cubicBezTo>
                  <a:pt x="334" y="173"/>
                  <a:pt x="336" y="173"/>
                  <a:pt x="339" y="173"/>
                </a:cubicBezTo>
                <a:cubicBezTo>
                  <a:pt x="339" y="173"/>
                  <a:pt x="339" y="174"/>
                  <a:pt x="340" y="174"/>
                </a:cubicBezTo>
                <a:cubicBezTo>
                  <a:pt x="340" y="174"/>
                  <a:pt x="341" y="173"/>
                  <a:pt x="341" y="174"/>
                </a:cubicBezTo>
                <a:cubicBezTo>
                  <a:pt x="338" y="176"/>
                  <a:pt x="335" y="174"/>
                  <a:pt x="332" y="175"/>
                </a:cubicBezTo>
                <a:cubicBezTo>
                  <a:pt x="332" y="175"/>
                  <a:pt x="331" y="174"/>
                  <a:pt x="331" y="174"/>
                </a:cubicBezTo>
                <a:cubicBezTo>
                  <a:pt x="331" y="174"/>
                  <a:pt x="330" y="175"/>
                  <a:pt x="330" y="175"/>
                </a:cubicBezTo>
                <a:cubicBezTo>
                  <a:pt x="328" y="174"/>
                  <a:pt x="326" y="175"/>
                  <a:pt x="324" y="174"/>
                </a:cubicBezTo>
                <a:cubicBezTo>
                  <a:pt x="324" y="174"/>
                  <a:pt x="323" y="175"/>
                  <a:pt x="323" y="175"/>
                </a:cubicBezTo>
                <a:cubicBezTo>
                  <a:pt x="321" y="173"/>
                  <a:pt x="320" y="175"/>
                  <a:pt x="318" y="174"/>
                </a:cubicBezTo>
                <a:cubicBezTo>
                  <a:pt x="318" y="174"/>
                  <a:pt x="317" y="174"/>
                  <a:pt x="317" y="174"/>
                </a:cubicBezTo>
                <a:cubicBezTo>
                  <a:pt x="315" y="173"/>
                  <a:pt x="313" y="175"/>
                  <a:pt x="311" y="173"/>
                </a:cubicBezTo>
                <a:cubicBezTo>
                  <a:pt x="309" y="174"/>
                  <a:pt x="307" y="174"/>
                  <a:pt x="305" y="173"/>
                </a:cubicBezTo>
                <a:cubicBezTo>
                  <a:pt x="302" y="174"/>
                  <a:pt x="299" y="173"/>
                  <a:pt x="296" y="173"/>
                </a:cubicBezTo>
                <a:cubicBezTo>
                  <a:pt x="295" y="173"/>
                  <a:pt x="293" y="173"/>
                  <a:pt x="292" y="172"/>
                </a:cubicBezTo>
                <a:cubicBezTo>
                  <a:pt x="292" y="172"/>
                  <a:pt x="291" y="173"/>
                  <a:pt x="291" y="173"/>
                </a:cubicBezTo>
                <a:cubicBezTo>
                  <a:pt x="291" y="172"/>
                  <a:pt x="291" y="172"/>
                  <a:pt x="290" y="172"/>
                </a:cubicBezTo>
                <a:cubicBezTo>
                  <a:pt x="288" y="173"/>
                  <a:pt x="285" y="171"/>
                  <a:pt x="282" y="172"/>
                </a:cubicBezTo>
                <a:cubicBezTo>
                  <a:pt x="282" y="172"/>
                  <a:pt x="281" y="172"/>
                  <a:pt x="281" y="172"/>
                </a:cubicBezTo>
                <a:cubicBezTo>
                  <a:pt x="277" y="172"/>
                  <a:pt x="272" y="171"/>
                  <a:pt x="268" y="171"/>
                </a:cubicBezTo>
                <a:cubicBezTo>
                  <a:pt x="265" y="171"/>
                  <a:pt x="263" y="171"/>
                  <a:pt x="260" y="170"/>
                </a:cubicBezTo>
                <a:cubicBezTo>
                  <a:pt x="257" y="171"/>
                  <a:pt x="253" y="169"/>
                  <a:pt x="250" y="170"/>
                </a:cubicBezTo>
                <a:cubicBezTo>
                  <a:pt x="250" y="169"/>
                  <a:pt x="250" y="169"/>
                  <a:pt x="250" y="169"/>
                </a:cubicBezTo>
                <a:cubicBezTo>
                  <a:pt x="247" y="171"/>
                  <a:pt x="244" y="172"/>
                  <a:pt x="241" y="172"/>
                </a:cubicBezTo>
                <a:cubicBezTo>
                  <a:pt x="241" y="172"/>
                  <a:pt x="241" y="172"/>
                  <a:pt x="241" y="173"/>
                </a:cubicBezTo>
                <a:cubicBezTo>
                  <a:pt x="238" y="172"/>
                  <a:pt x="237" y="174"/>
                  <a:pt x="234" y="172"/>
                </a:cubicBezTo>
                <a:cubicBezTo>
                  <a:pt x="234" y="174"/>
                  <a:pt x="232" y="174"/>
                  <a:pt x="231" y="174"/>
                </a:cubicBezTo>
                <a:cubicBezTo>
                  <a:pt x="230" y="174"/>
                  <a:pt x="231" y="174"/>
                  <a:pt x="231" y="175"/>
                </a:cubicBezTo>
                <a:cubicBezTo>
                  <a:pt x="231" y="175"/>
                  <a:pt x="231" y="176"/>
                  <a:pt x="230" y="176"/>
                </a:cubicBezTo>
                <a:cubicBezTo>
                  <a:pt x="230" y="176"/>
                  <a:pt x="229" y="176"/>
                  <a:pt x="228" y="176"/>
                </a:cubicBezTo>
                <a:cubicBezTo>
                  <a:pt x="228" y="176"/>
                  <a:pt x="228" y="176"/>
                  <a:pt x="228" y="176"/>
                </a:cubicBezTo>
                <a:cubicBezTo>
                  <a:pt x="228" y="176"/>
                  <a:pt x="227" y="175"/>
                  <a:pt x="227" y="176"/>
                </a:cubicBezTo>
                <a:cubicBezTo>
                  <a:pt x="227" y="175"/>
                  <a:pt x="226" y="175"/>
                  <a:pt x="226" y="175"/>
                </a:cubicBezTo>
                <a:cubicBezTo>
                  <a:pt x="227" y="175"/>
                  <a:pt x="228" y="174"/>
                  <a:pt x="229" y="174"/>
                </a:cubicBezTo>
                <a:cubicBezTo>
                  <a:pt x="230" y="175"/>
                  <a:pt x="229" y="175"/>
                  <a:pt x="229" y="176"/>
                </a:cubicBezTo>
                <a:cubicBezTo>
                  <a:pt x="230" y="176"/>
                  <a:pt x="230" y="175"/>
                  <a:pt x="230" y="176"/>
                </a:cubicBezTo>
                <a:cubicBezTo>
                  <a:pt x="230" y="175"/>
                  <a:pt x="230" y="175"/>
                  <a:pt x="230" y="174"/>
                </a:cubicBezTo>
                <a:cubicBezTo>
                  <a:pt x="227" y="173"/>
                  <a:pt x="225" y="175"/>
                  <a:pt x="222" y="174"/>
                </a:cubicBezTo>
                <a:cubicBezTo>
                  <a:pt x="221" y="174"/>
                  <a:pt x="221" y="174"/>
                  <a:pt x="221" y="174"/>
                </a:cubicBezTo>
                <a:cubicBezTo>
                  <a:pt x="220" y="174"/>
                  <a:pt x="220" y="173"/>
                  <a:pt x="219" y="173"/>
                </a:cubicBezTo>
                <a:cubicBezTo>
                  <a:pt x="218" y="174"/>
                  <a:pt x="215" y="173"/>
                  <a:pt x="214" y="174"/>
                </a:cubicBezTo>
                <a:cubicBezTo>
                  <a:pt x="213" y="174"/>
                  <a:pt x="214" y="173"/>
                  <a:pt x="213" y="173"/>
                </a:cubicBezTo>
                <a:cubicBezTo>
                  <a:pt x="211" y="172"/>
                  <a:pt x="208" y="174"/>
                  <a:pt x="206" y="171"/>
                </a:cubicBezTo>
                <a:cubicBezTo>
                  <a:pt x="206" y="171"/>
                  <a:pt x="206" y="171"/>
                  <a:pt x="207" y="171"/>
                </a:cubicBezTo>
                <a:cubicBezTo>
                  <a:pt x="206" y="170"/>
                  <a:pt x="204" y="170"/>
                  <a:pt x="203" y="169"/>
                </a:cubicBezTo>
                <a:cubicBezTo>
                  <a:pt x="204" y="168"/>
                  <a:pt x="204" y="168"/>
                  <a:pt x="205" y="167"/>
                </a:cubicBezTo>
                <a:cubicBezTo>
                  <a:pt x="204" y="166"/>
                  <a:pt x="201" y="167"/>
                  <a:pt x="200" y="166"/>
                </a:cubicBezTo>
                <a:cubicBezTo>
                  <a:pt x="200" y="166"/>
                  <a:pt x="199" y="166"/>
                  <a:pt x="199" y="167"/>
                </a:cubicBezTo>
                <a:cubicBezTo>
                  <a:pt x="199" y="166"/>
                  <a:pt x="198" y="167"/>
                  <a:pt x="198" y="166"/>
                </a:cubicBezTo>
                <a:cubicBezTo>
                  <a:pt x="197" y="166"/>
                  <a:pt x="197" y="166"/>
                  <a:pt x="196" y="166"/>
                </a:cubicBezTo>
                <a:cubicBezTo>
                  <a:pt x="185" y="165"/>
                  <a:pt x="175" y="165"/>
                  <a:pt x="164" y="164"/>
                </a:cubicBezTo>
                <a:cubicBezTo>
                  <a:pt x="158" y="163"/>
                  <a:pt x="152" y="163"/>
                  <a:pt x="146" y="163"/>
                </a:cubicBezTo>
                <a:cubicBezTo>
                  <a:pt x="142" y="163"/>
                  <a:pt x="137" y="163"/>
                  <a:pt x="132" y="162"/>
                </a:cubicBezTo>
                <a:cubicBezTo>
                  <a:pt x="131" y="162"/>
                  <a:pt x="128" y="162"/>
                  <a:pt x="126" y="161"/>
                </a:cubicBezTo>
                <a:cubicBezTo>
                  <a:pt x="125" y="162"/>
                  <a:pt x="125" y="161"/>
                  <a:pt x="124" y="162"/>
                </a:cubicBezTo>
                <a:cubicBezTo>
                  <a:pt x="124" y="162"/>
                  <a:pt x="124" y="161"/>
                  <a:pt x="124" y="161"/>
                </a:cubicBezTo>
                <a:cubicBezTo>
                  <a:pt x="117" y="161"/>
                  <a:pt x="109" y="160"/>
                  <a:pt x="102" y="160"/>
                </a:cubicBezTo>
                <a:cubicBezTo>
                  <a:pt x="102" y="160"/>
                  <a:pt x="101" y="160"/>
                  <a:pt x="101" y="159"/>
                </a:cubicBezTo>
                <a:cubicBezTo>
                  <a:pt x="104" y="158"/>
                  <a:pt x="102" y="156"/>
                  <a:pt x="104" y="154"/>
                </a:cubicBezTo>
                <a:cubicBezTo>
                  <a:pt x="103" y="154"/>
                  <a:pt x="103" y="154"/>
                  <a:pt x="103" y="153"/>
                </a:cubicBezTo>
                <a:cubicBezTo>
                  <a:pt x="102" y="153"/>
                  <a:pt x="100" y="153"/>
                  <a:pt x="99" y="153"/>
                </a:cubicBezTo>
                <a:cubicBezTo>
                  <a:pt x="97" y="154"/>
                  <a:pt x="96" y="154"/>
                  <a:pt x="95" y="152"/>
                </a:cubicBezTo>
                <a:cubicBezTo>
                  <a:pt x="94" y="152"/>
                  <a:pt x="94" y="151"/>
                  <a:pt x="93" y="151"/>
                </a:cubicBezTo>
                <a:cubicBezTo>
                  <a:pt x="93" y="150"/>
                  <a:pt x="92" y="150"/>
                  <a:pt x="91" y="150"/>
                </a:cubicBezTo>
                <a:cubicBezTo>
                  <a:pt x="90" y="149"/>
                  <a:pt x="88" y="149"/>
                  <a:pt x="87" y="147"/>
                </a:cubicBezTo>
                <a:cubicBezTo>
                  <a:pt x="87" y="147"/>
                  <a:pt x="88" y="147"/>
                  <a:pt x="88" y="146"/>
                </a:cubicBezTo>
                <a:cubicBezTo>
                  <a:pt x="85" y="145"/>
                  <a:pt x="77" y="143"/>
                  <a:pt x="80" y="139"/>
                </a:cubicBezTo>
                <a:cubicBezTo>
                  <a:pt x="79" y="138"/>
                  <a:pt x="79" y="138"/>
                  <a:pt x="79" y="137"/>
                </a:cubicBezTo>
                <a:cubicBezTo>
                  <a:pt x="81" y="135"/>
                  <a:pt x="83" y="134"/>
                  <a:pt x="85" y="134"/>
                </a:cubicBezTo>
                <a:cubicBezTo>
                  <a:pt x="86" y="133"/>
                  <a:pt x="87" y="132"/>
                  <a:pt x="88" y="133"/>
                </a:cubicBezTo>
                <a:cubicBezTo>
                  <a:pt x="89" y="132"/>
                  <a:pt x="89" y="132"/>
                  <a:pt x="90" y="132"/>
                </a:cubicBezTo>
                <a:cubicBezTo>
                  <a:pt x="90" y="133"/>
                  <a:pt x="91" y="133"/>
                  <a:pt x="91" y="133"/>
                </a:cubicBezTo>
                <a:cubicBezTo>
                  <a:pt x="91" y="132"/>
                  <a:pt x="91" y="132"/>
                  <a:pt x="91" y="132"/>
                </a:cubicBezTo>
                <a:cubicBezTo>
                  <a:pt x="90" y="131"/>
                  <a:pt x="89" y="131"/>
                  <a:pt x="88" y="131"/>
                </a:cubicBezTo>
                <a:cubicBezTo>
                  <a:pt x="86" y="130"/>
                  <a:pt x="90" y="127"/>
                  <a:pt x="89" y="125"/>
                </a:cubicBezTo>
                <a:cubicBezTo>
                  <a:pt x="89" y="125"/>
                  <a:pt x="88" y="125"/>
                  <a:pt x="88" y="124"/>
                </a:cubicBezTo>
                <a:cubicBezTo>
                  <a:pt x="88" y="123"/>
                  <a:pt x="88" y="122"/>
                  <a:pt x="88" y="121"/>
                </a:cubicBezTo>
                <a:cubicBezTo>
                  <a:pt x="86" y="119"/>
                  <a:pt x="83" y="119"/>
                  <a:pt x="83" y="117"/>
                </a:cubicBezTo>
                <a:cubicBezTo>
                  <a:pt x="80" y="116"/>
                  <a:pt x="78" y="114"/>
                  <a:pt x="77" y="112"/>
                </a:cubicBezTo>
                <a:cubicBezTo>
                  <a:pt x="78" y="111"/>
                  <a:pt x="81" y="111"/>
                  <a:pt x="83" y="112"/>
                </a:cubicBezTo>
                <a:cubicBezTo>
                  <a:pt x="86" y="110"/>
                  <a:pt x="93" y="113"/>
                  <a:pt x="93" y="109"/>
                </a:cubicBezTo>
                <a:cubicBezTo>
                  <a:pt x="92" y="109"/>
                  <a:pt x="92" y="110"/>
                  <a:pt x="91" y="110"/>
                </a:cubicBezTo>
                <a:cubicBezTo>
                  <a:pt x="91" y="110"/>
                  <a:pt x="90" y="109"/>
                  <a:pt x="90" y="109"/>
                </a:cubicBezTo>
                <a:cubicBezTo>
                  <a:pt x="85" y="109"/>
                  <a:pt x="80" y="108"/>
                  <a:pt x="75" y="106"/>
                </a:cubicBezTo>
                <a:cubicBezTo>
                  <a:pt x="76" y="105"/>
                  <a:pt x="77" y="106"/>
                  <a:pt x="78" y="106"/>
                </a:cubicBezTo>
                <a:cubicBezTo>
                  <a:pt x="78" y="106"/>
                  <a:pt x="78" y="105"/>
                  <a:pt x="78" y="105"/>
                </a:cubicBezTo>
                <a:cubicBezTo>
                  <a:pt x="75" y="104"/>
                  <a:pt x="72" y="104"/>
                  <a:pt x="70" y="102"/>
                </a:cubicBezTo>
                <a:cubicBezTo>
                  <a:pt x="69" y="102"/>
                  <a:pt x="67" y="102"/>
                  <a:pt x="66" y="101"/>
                </a:cubicBezTo>
                <a:cubicBezTo>
                  <a:pt x="64" y="100"/>
                  <a:pt x="62" y="99"/>
                  <a:pt x="60" y="98"/>
                </a:cubicBezTo>
                <a:cubicBezTo>
                  <a:pt x="61" y="98"/>
                  <a:pt x="61" y="98"/>
                  <a:pt x="61" y="97"/>
                </a:cubicBezTo>
                <a:cubicBezTo>
                  <a:pt x="59" y="95"/>
                  <a:pt x="56" y="96"/>
                  <a:pt x="53" y="94"/>
                </a:cubicBezTo>
                <a:cubicBezTo>
                  <a:pt x="53" y="93"/>
                  <a:pt x="56" y="92"/>
                  <a:pt x="56" y="91"/>
                </a:cubicBezTo>
                <a:cubicBezTo>
                  <a:pt x="54" y="90"/>
                  <a:pt x="52" y="90"/>
                  <a:pt x="50" y="89"/>
                </a:cubicBezTo>
                <a:cubicBezTo>
                  <a:pt x="51" y="89"/>
                  <a:pt x="51" y="89"/>
                  <a:pt x="52" y="89"/>
                </a:cubicBezTo>
                <a:cubicBezTo>
                  <a:pt x="52" y="89"/>
                  <a:pt x="52" y="89"/>
                  <a:pt x="52" y="89"/>
                </a:cubicBezTo>
                <a:cubicBezTo>
                  <a:pt x="56" y="88"/>
                  <a:pt x="59" y="91"/>
                  <a:pt x="63" y="91"/>
                </a:cubicBezTo>
                <a:cubicBezTo>
                  <a:pt x="63" y="90"/>
                  <a:pt x="64" y="90"/>
                  <a:pt x="64" y="89"/>
                </a:cubicBezTo>
                <a:cubicBezTo>
                  <a:pt x="59" y="88"/>
                  <a:pt x="55" y="87"/>
                  <a:pt x="51" y="83"/>
                </a:cubicBezTo>
                <a:cubicBezTo>
                  <a:pt x="50" y="83"/>
                  <a:pt x="50" y="84"/>
                  <a:pt x="49" y="84"/>
                </a:cubicBezTo>
                <a:cubicBezTo>
                  <a:pt x="49" y="83"/>
                  <a:pt x="48" y="82"/>
                  <a:pt x="48" y="82"/>
                </a:cubicBezTo>
                <a:cubicBezTo>
                  <a:pt x="48" y="81"/>
                  <a:pt x="49" y="81"/>
                  <a:pt x="49" y="80"/>
                </a:cubicBezTo>
                <a:cubicBezTo>
                  <a:pt x="49" y="80"/>
                  <a:pt x="48" y="80"/>
                  <a:pt x="47" y="79"/>
                </a:cubicBezTo>
                <a:cubicBezTo>
                  <a:pt x="48" y="78"/>
                  <a:pt x="48" y="78"/>
                  <a:pt x="48" y="78"/>
                </a:cubicBezTo>
                <a:cubicBezTo>
                  <a:pt x="46" y="77"/>
                  <a:pt x="44" y="76"/>
                  <a:pt x="42" y="75"/>
                </a:cubicBezTo>
                <a:cubicBezTo>
                  <a:pt x="42" y="74"/>
                  <a:pt x="41" y="74"/>
                  <a:pt x="40" y="73"/>
                </a:cubicBezTo>
                <a:cubicBezTo>
                  <a:pt x="40" y="73"/>
                  <a:pt x="40" y="74"/>
                  <a:pt x="39" y="74"/>
                </a:cubicBezTo>
                <a:cubicBezTo>
                  <a:pt x="39" y="73"/>
                  <a:pt x="39" y="73"/>
                  <a:pt x="38" y="72"/>
                </a:cubicBezTo>
                <a:cubicBezTo>
                  <a:pt x="38" y="72"/>
                  <a:pt x="39" y="72"/>
                  <a:pt x="39" y="72"/>
                </a:cubicBezTo>
                <a:cubicBezTo>
                  <a:pt x="39" y="71"/>
                  <a:pt x="38" y="72"/>
                  <a:pt x="37" y="71"/>
                </a:cubicBezTo>
                <a:cubicBezTo>
                  <a:pt x="37" y="68"/>
                  <a:pt x="32" y="67"/>
                  <a:pt x="30" y="65"/>
                </a:cubicBezTo>
                <a:cubicBezTo>
                  <a:pt x="34" y="62"/>
                  <a:pt x="28" y="62"/>
                  <a:pt x="28" y="60"/>
                </a:cubicBezTo>
                <a:cubicBezTo>
                  <a:pt x="24" y="60"/>
                  <a:pt x="23" y="53"/>
                  <a:pt x="19" y="52"/>
                </a:cubicBezTo>
                <a:cubicBezTo>
                  <a:pt x="18" y="49"/>
                  <a:pt x="14" y="46"/>
                  <a:pt x="13" y="42"/>
                </a:cubicBezTo>
                <a:cubicBezTo>
                  <a:pt x="12" y="42"/>
                  <a:pt x="11" y="40"/>
                  <a:pt x="9" y="39"/>
                </a:cubicBezTo>
                <a:cubicBezTo>
                  <a:pt x="9" y="39"/>
                  <a:pt x="9" y="38"/>
                  <a:pt x="10" y="37"/>
                </a:cubicBezTo>
                <a:cubicBezTo>
                  <a:pt x="7" y="34"/>
                  <a:pt x="8" y="31"/>
                  <a:pt x="6" y="28"/>
                </a:cubicBezTo>
                <a:cubicBezTo>
                  <a:pt x="7" y="27"/>
                  <a:pt x="4" y="25"/>
                  <a:pt x="4" y="24"/>
                </a:cubicBezTo>
                <a:cubicBezTo>
                  <a:pt x="2" y="22"/>
                  <a:pt x="3" y="21"/>
                  <a:pt x="2" y="19"/>
                </a:cubicBezTo>
                <a:cubicBezTo>
                  <a:pt x="2" y="18"/>
                  <a:pt x="2" y="18"/>
                  <a:pt x="2" y="17"/>
                </a:cubicBezTo>
                <a:cubicBezTo>
                  <a:pt x="1" y="16"/>
                  <a:pt x="1" y="15"/>
                  <a:pt x="1" y="13"/>
                </a:cubicBezTo>
                <a:cubicBezTo>
                  <a:pt x="0" y="12"/>
                  <a:pt x="2" y="10"/>
                  <a:pt x="2" y="8"/>
                </a:cubicBezTo>
                <a:cubicBezTo>
                  <a:pt x="3" y="7"/>
                  <a:pt x="5" y="8"/>
                  <a:pt x="7" y="7"/>
                </a:cubicBezTo>
                <a:cubicBezTo>
                  <a:pt x="7" y="8"/>
                  <a:pt x="7" y="8"/>
                  <a:pt x="8" y="9"/>
                </a:cubicBezTo>
                <a:cubicBezTo>
                  <a:pt x="8" y="8"/>
                  <a:pt x="9" y="9"/>
                  <a:pt x="10" y="8"/>
                </a:cubicBezTo>
                <a:cubicBezTo>
                  <a:pt x="10" y="8"/>
                  <a:pt x="11" y="9"/>
                  <a:pt x="11" y="9"/>
                </a:cubicBezTo>
                <a:cubicBezTo>
                  <a:pt x="12" y="9"/>
                  <a:pt x="14" y="11"/>
                  <a:pt x="16" y="11"/>
                </a:cubicBezTo>
                <a:cubicBezTo>
                  <a:pt x="17" y="13"/>
                  <a:pt x="21" y="14"/>
                  <a:pt x="24" y="15"/>
                </a:cubicBezTo>
                <a:cubicBezTo>
                  <a:pt x="24" y="15"/>
                  <a:pt x="24" y="14"/>
                  <a:pt x="25" y="14"/>
                </a:cubicBezTo>
                <a:cubicBezTo>
                  <a:pt x="28" y="16"/>
                  <a:pt x="33" y="17"/>
                  <a:pt x="36" y="19"/>
                </a:cubicBezTo>
                <a:cubicBezTo>
                  <a:pt x="37" y="19"/>
                  <a:pt x="38" y="19"/>
                  <a:pt x="39" y="20"/>
                </a:cubicBezTo>
                <a:cubicBezTo>
                  <a:pt x="41" y="20"/>
                  <a:pt x="43" y="21"/>
                  <a:pt x="44" y="22"/>
                </a:cubicBezTo>
                <a:cubicBezTo>
                  <a:pt x="46" y="22"/>
                  <a:pt x="47" y="22"/>
                  <a:pt x="48" y="22"/>
                </a:cubicBezTo>
                <a:cubicBezTo>
                  <a:pt x="49" y="23"/>
                  <a:pt x="50" y="23"/>
                  <a:pt x="51" y="23"/>
                </a:cubicBezTo>
                <a:cubicBezTo>
                  <a:pt x="52" y="23"/>
                  <a:pt x="52" y="24"/>
                  <a:pt x="52" y="24"/>
                </a:cubicBezTo>
                <a:cubicBezTo>
                  <a:pt x="55" y="25"/>
                  <a:pt x="57" y="25"/>
                  <a:pt x="59" y="26"/>
                </a:cubicBezTo>
                <a:cubicBezTo>
                  <a:pt x="62" y="26"/>
                  <a:pt x="64" y="27"/>
                  <a:pt x="66" y="28"/>
                </a:cubicBezTo>
                <a:cubicBezTo>
                  <a:pt x="67" y="27"/>
                  <a:pt x="68" y="28"/>
                  <a:pt x="69" y="28"/>
                </a:cubicBezTo>
                <a:cubicBezTo>
                  <a:pt x="70" y="28"/>
                  <a:pt x="70" y="28"/>
                  <a:pt x="70" y="29"/>
                </a:cubicBezTo>
                <a:cubicBezTo>
                  <a:pt x="71" y="26"/>
                  <a:pt x="67" y="26"/>
                  <a:pt x="66" y="24"/>
                </a:cubicBezTo>
                <a:cubicBezTo>
                  <a:pt x="67" y="25"/>
                  <a:pt x="69" y="25"/>
                  <a:pt x="69" y="26"/>
                </a:cubicBezTo>
                <a:cubicBezTo>
                  <a:pt x="70" y="26"/>
                  <a:pt x="71" y="26"/>
                  <a:pt x="71" y="25"/>
                </a:cubicBezTo>
                <a:cubicBezTo>
                  <a:pt x="73" y="26"/>
                  <a:pt x="74" y="26"/>
                  <a:pt x="76" y="27"/>
                </a:cubicBezTo>
                <a:cubicBezTo>
                  <a:pt x="76" y="26"/>
                  <a:pt x="76" y="26"/>
                  <a:pt x="76" y="26"/>
                </a:cubicBezTo>
                <a:cubicBezTo>
                  <a:pt x="78" y="27"/>
                  <a:pt x="80" y="27"/>
                  <a:pt x="82" y="27"/>
                </a:cubicBezTo>
                <a:cubicBezTo>
                  <a:pt x="80" y="25"/>
                  <a:pt x="76" y="26"/>
                  <a:pt x="73" y="24"/>
                </a:cubicBezTo>
                <a:cubicBezTo>
                  <a:pt x="75" y="23"/>
                  <a:pt x="76" y="24"/>
                  <a:pt x="77" y="25"/>
                </a:cubicBezTo>
                <a:cubicBezTo>
                  <a:pt x="78" y="25"/>
                  <a:pt x="78" y="24"/>
                  <a:pt x="79" y="25"/>
                </a:cubicBezTo>
                <a:cubicBezTo>
                  <a:pt x="79" y="25"/>
                  <a:pt x="80" y="25"/>
                  <a:pt x="80" y="25"/>
                </a:cubicBezTo>
                <a:cubicBezTo>
                  <a:pt x="81" y="25"/>
                  <a:pt x="81" y="25"/>
                  <a:pt x="81" y="25"/>
                </a:cubicBezTo>
                <a:cubicBezTo>
                  <a:pt x="83" y="25"/>
                  <a:pt x="84" y="26"/>
                  <a:pt x="86" y="26"/>
                </a:cubicBezTo>
                <a:cubicBezTo>
                  <a:pt x="88" y="27"/>
                  <a:pt x="89" y="26"/>
                  <a:pt x="91" y="27"/>
                </a:cubicBezTo>
                <a:cubicBezTo>
                  <a:pt x="92" y="27"/>
                  <a:pt x="93" y="27"/>
                  <a:pt x="94" y="27"/>
                </a:cubicBezTo>
                <a:cubicBezTo>
                  <a:pt x="94" y="27"/>
                  <a:pt x="94" y="28"/>
                  <a:pt x="94" y="28"/>
                </a:cubicBezTo>
                <a:cubicBezTo>
                  <a:pt x="95" y="28"/>
                  <a:pt x="96" y="28"/>
                  <a:pt x="97" y="28"/>
                </a:cubicBezTo>
                <a:cubicBezTo>
                  <a:pt x="100" y="28"/>
                  <a:pt x="102" y="29"/>
                  <a:pt x="104" y="29"/>
                </a:cubicBezTo>
                <a:cubicBezTo>
                  <a:pt x="104" y="29"/>
                  <a:pt x="104" y="28"/>
                  <a:pt x="105" y="28"/>
                </a:cubicBezTo>
                <a:cubicBezTo>
                  <a:pt x="105" y="29"/>
                  <a:pt x="106" y="29"/>
                  <a:pt x="106" y="29"/>
                </a:cubicBezTo>
                <a:cubicBezTo>
                  <a:pt x="106" y="29"/>
                  <a:pt x="106" y="29"/>
                  <a:pt x="106" y="29"/>
                </a:cubicBezTo>
                <a:cubicBezTo>
                  <a:pt x="111" y="30"/>
                  <a:pt x="116" y="31"/>
                  <a:pt x="121" y="31"/>
                </a:cubicBezTo>
                <a:cubicBezTo>
                  <a:pt x="121" y="31"/>
                  <a:pt x="121" y="31"/>
                  <a:pt x="121" y="31"/>
                </a:cubicBezTo>
                <a:cubicBezTo>
                  <a:pt x="121" y="31"/>
                  <a:pt x="122" y="31"/>
                  <a:pt x="122" y="31"/>
                </a:cubicBezTo>
                <a:cubicBezTo>
                  <a:pt x="123" y="32"/>
                  <a:pt x="124" y="31"/>
                  <a:pt x="125" y="31"/>
                </a:cubicBezTo>
                <a:cubicBezTo>
                  <a:pt x="127" y="31"/>
                  <a:pt x="127" y="32"/>
                  <a:pt x="128" y="31"/>
                </a:cubicBezTo>
                <a:cubicBezTo>
                  <a:pt x="129" y="33"/>
                  <a:pt x="131" y="31"/>
                  <a:pt x="132" y="33"/>
                </a:cubicBezTo>
                <a:cubicBezTo>
                  <a:pt x="135" y="32"/>
                  <a:pt x="139" y="34"/>
                  <a:pt x="142" y="33"/>
                </a:cubicBezTo>
                <a:cubicBezTo>
                  <a:pt x="138" y="31"/>
                  <a:pt x="133" y="31"/>
                  <a:pt x="128" y="31"/>
                </a:cubicBezTo>
                <a:cubicBezTo>
                  <a:pt x="128" y="30"/>
                  <a:pt x="128" y="30"/>
                  <a:pt x="127" y="30"/>
                </a:cubicBezTo>
                <a:cubicBezTo>
                  <a:pt x="126" y="30"/>
                  <a:pt x="125" y="30"/>
                  <a:pt x="123" y="30"/>
                </a:cubicBezTo>
                <a:cubicBezTo>
                  <a:pt x="121" y="30"/>
                  <a:pt x="120" y="29"/>
                  <a:pt x="119" y="29"/>
                </a:cubicBezTo>
                <a:cubicBezTo>
                  <a:pt x="119" y="28"/>
                  <a:pt x="119" y="29"/>
                  <a:pt x="120" y="28"/>
                </a:cubicBezTo>
                <a:cubicBezTo>
                  <a:pt x="121" y="29"/>
                  <a:pt x="123" y="27"/>
                  <a:pt x="124" y="28"/>
                </a:cubicBezTo>
                <a:cubicBezTo>
                  <a:pt x="126" y="28"/>
                  <a:pt x="127" y="29"/>
                  <a:pt x="129" y="29"/>
                </a:cubicBezTo>
                <a:cubicBezTo>
                  <a:pt x="129" y="29"/>
                  <a:pt x="130" y="29"/>
                  <a:pt x="130" y="28"/>
                </a:cubicBezTo>
                <a:cubicBezTo>
                  <a:pt x="131" y="29"/>
                  <a:pt x="132" y="29"/>
                  <a:pt x="132" y="29"/>
                </a:cubicBezTo>
                <a:cubicBezTo>
                  <a:pt x="135" y="28"/>
                  <a:pt x="139" y="30"/>
                  <a:pt x="142" y="29"/>
                </a:cubicBezTo>
                <a:cubicBezTo>
                  <a:pt x="144" y="30"/>
                  <a:pt x="145" y="29"/>
                  <a:pt x="146" y="29"/>
                </a:cubicBezTo>
                <a:cubicBezTo>
                  <a:pt x="146" y="30"/>
                  <a:pt x="146" y="30"/>
                  <a:pt x="146" y="30"/>
                </a:cubicBezTo>
                <a:cubicBezTo>
                  <a:pt x="149" y="28"/>
                  <a:pt x="151" y="31"/>
                  <a:pt x="154" y="30"/>
                </a:cubicBezTo>
                <a:cubicBezTo>
                  <a:pt x="155" y="31"/>
                  <a:pt x="156" y="31"/>
                  <a:pt x="157" y="30"/>
                </a:cubicBezTo>
                <a:cubicBezTo>
                  <a:pt x="158" y="30"/>
                  <a:pt x="159" y="31"/>
                  <a:pt x="160" y="30"/>
                </a:cubicBezTo>
                <a:cubicBezTo>
                  <a:pt x="161" y="31"/>
                  <a:pt x="163" y="31"/>
                  <a:pt x="164" y="29"/>
                </a:cubicBezTo>
                <a:cubicBezTo>
                  <a:pt x="165" y="30"/>
                  <a:pt x="164" y="30"/>
                  <a:pt x="165" y="30"/>
                </a:cubicBezTo>
                <a:cubicBezTo>
                  <a:pt x="165" y="30"/>
                  <a:pt x="165" y="30"/>
                  <a:pt x="165" y="29"/>
                </a:cubicBezTo>
                <a:cubicBezTo>
                  <a:pt x="166" y="29"/>
                  <a:pt x="167" y="30"/>
                  <a:pt x="168" y="29"/>
                </a:cubicBezTo>
                <a:cubicBezTo>
                  <a:pt x="167" y="29"/>
                  <a:pt x="165" y="28"/>
                  <a:pt x="165" y="29"/>
                </a:cubicBezTo>
                <a:cubicBezTo>
                  <a:pt x="164" y="28"/>
                  <a:pt x="164" y="28"/>
                  <a:pt x="164" y="28"/>
                </a:cubicBezTo>
                <a:cubicBezTo>
                  <a:pt x="164" y="28"/>
                  <a:pt x="164" y="28"/>
                  <a:pt x="164" y="27"/>
                </a:cubicBezTo>
                <a:cubicBezTo>
                  <a:pt x="168" y="27"/>
                  <a:pt x="172" y="28"/>
                  <a:pt x="177" y="27"/>
                </a:cubicBezTo>
                <a:cubicBezTo>
                  <a:pt x="175" y="26"/>
                  <a:pt x="173" y="27"/>
                  <a:pt x="171" y="26"/>
                </a:cubicBezTo>
                <a:cubicBezTo>
                  <a:pt x="170" y="27"/>
                  <a:pt x="169" y="27"/>
                  <a:pt x="167" y="26"/>
                </a:cubicBezTo>
                <a:cubicBezTo>
                  <a:pt x="166" y="27"/>
                  <a:pt x="165" y="26"/>
                  <a:pt x="163" y="26"/>
                </a:cubicBezTo>
                <a:cubicBezTo>
                  <a:pt x="163" y="26"/>
                  <a:pt x="163" y="26"/>
                  <a:pt x="163" y="27"/>
                </a:cubicBezTo>
                <a:cubicBezTo>
                  <a:pt x="154" y="26"/>
                  <a:pt x="145" y="25"/>
                  <a:pt x="136" y="25"/>
                </a:cubicBezTo>
                <a:cubicBezTo>
                  <a:pt x="136" y="25"/>
                  <a:pt x="135" y="25"/>
                  <a:pt x="135" y="24"/>
                </a:cubicBezTo>
                <a:cubicBezTo>
                  <a:pt x="133" y="24"/>
                  <a:pt x="131" y="24"/>
                  <a:pt x="130" y="24"/>
                </a:cubicBezTo>
                <a:cubicBezTo>
                  <a:pt x="129" y="24"/>
                  <a:pt x="129" y="24"/>
                  <a:pt x="129" y="24"/>
                </a:cubicBezTo>
                <a:cubicBezTo>
                  <a:pt x="127" y="24"/>
                  <a:pt x="126" y="24"/>
                  <a:pt x="125" y="23"/>
                </a:cubicBezTo>
                <a:cubicBezTo>
                  <a:pt x="123" y="24"/>
                  <a:pt x="121" y="22"/>
                  <a:pt x="121" y="23"/>
                </a:cubicBezTo>
                <a:cubicBezTo>
                  <a:pt x="119" y="23"/>
                  <a:pt x="118" y="23"/>
                  <a:pt x="116" y="22"/>
                </a:cubicBezTo>
                <a:cubicBezTo>
                  <a:pt x="116" y="23"/>
                  <a:pt x="115" y="23"/>
                  <a:pt x="115" y="23"/>
                </a:cubicBezTo>
                <a:cubicBezTo>
                  <a:pt x="114" y="22"/>
                  <a:pt x="113" y="22"/>
                  <a:pt x="112" y="22"/>
                </a:cubicBezTo>
                <a:cubicBezTo>
                  <a:pt x="112" y="22"/>
                  <a:pt x="111" y="22"/>
                  <a:pt x="111" y="23"/>
                </a:cubicBezTo>
                <a:cubicBezTo>
                  <a:pt x="107" y="21"/>
                  <a:pt x="104" y="21"/>
                  <a:pt x="100" y="21"/>
                </a:cubicBezTo>
                <a:cubicBezTo>
                  <a:pt x="99" y="20"/>
                  <a:pt x="100" y="20"/>
                  <a:pt x="99" y="20"/>
                </a:cubicBezTo>
                <a:cubicBezTo>
                  <a:pt x="97" y="20"/>
                  <a:pt x="94" y="20"/>
                  <a:pt x="93" y="19"/>
                </a:cubicBezTo>
                <a:cubicBezTo>
                  <a:pt x="92" y="19"/>
                  <a:pt x="93" y="20"/>
                  <a:pt x="92" y="20"/>
                </a:cubicBezTo>
                <a:cubicBezTo>
                  <a:pt x="90" y="18"/>
                  <a:pt x="89" y="20"/>
                  <a:pt x="87" y="18"/>
                </a:cubicBezTo>
                <a:cubicBezTo>
                  <a:pt x="88" y="18"/>
                  <a:pt x="89" y="18"/>
                  <a:pt x="89" y="18"/>
                </a:cubicBezTo>
                <a:cubicBezTo>
                  <a:pt x="89" y="17"/>
                  <a:pt x="90" y="17"/>
                  <a:pt x="91" y="17"/>
                </a:cubicBezTo>
                <a:cubicBezTo>
                  <a:pt x="92" y="17"/>
                  <a:pt x="92" y="18"/>
                  <a:pt x="93" y="18"/>
                </a:cubicBezTo>
                <a:cubicBezTo>
                  <a:pt x="94" y="18"/>
                  <a:pt x="93" y="18"/>
                  <a:pt x="93" y="17"/>
                </a:cubicBezTo>
                <a:cubicBezTo>
                  <a:pt x="93" y="17"/>
                  <a:pt x="94" y="18"/>
                  <a:pt x="95" y="18"/>
                </a:cubicBezTo>
                <a:cubicBezTo>
                  <a:pt x="95" y="18"/>
                  <a:pt x="95" y="19"/>
                  <a:pt x="96" y="19"/>
                </a:cubicBezTo>
                <a:cubicBezTo>
                  <a:pt x="96" y="19"/>
                  <a:pt x="96" y="17"/>
                  <a:pt x="97" y="18"/>
                </a:cubicBezTo>
                <a:cubicBezTo>
                  <a:pt x="97" y="18"/>
                  <a:pt x="96" y="18"/>
                  <a:pt x="96" y="18"/>
                </a:cubicBezTo>
                <a:cubicBezTo>
                  <a:pt x="97" y="19"/>
                  <a:pt x="97" y="19"/>
                  <a:pt x="97" y="19"/>
                </a:cubicBezTo>
                <a:cubicBezTo>
                  <a:pt x="98" y="18"/>
                  <a:pt x="99" y="18"/>
                  <a:pt x="100" y="18"/>
                </a:cubicBezTo>
                <a:cubicBezTo>
                  <a:pt x="100" y="18"/>
                  <a:pt x="100" y="19"/>
                  <a:pt x="100" y="19"/>
                </a:cubicBezTo>
                <a:cubicBezTo>
                  <a:pt x="100" y="20"/>
                  <a:pt x="101" y="19"/>
                  <a:pt x="101" y="19"/>
                </a:cubicBezTo>
                <a:cubicBezTo>
                  <a:pt x="101" y="19"/>
                  <a:pt x="101" y="19"/>
                  <a:pt x="101" y="19"/>
                </a:cubicBezTo>
                <a:cubicBezTo>
                  <a:pt x="101" y="18"/>
                  <a:pt x="102" y="18"/>
                  <a:pt x="102" y="17"/>
                </a:cubicBezTo>
                <a:cubicBezTo>
                  <a:pt x="103" y="18"/>
                  <a:pt x="104" y="18"/>
                  <a:pt x="105" y="17"/>
                </a:cubicBezTo>
                <a:cubicBezTo>
                  <a:pt x="105" y="18"/>
                  <a:pt x="105" y="19"/>
                  <a:pt x="106" y="18"/>
                </a:cubicBezTo>
                <a:cubicBezTo>
                  <a:pt x="106" y="19"/>
                  <a:pt x="106" y="19"/>
                  <a:pt x="107" y="19"/>
                </a:cubicBezTo>
                <a:cubicBezTo>
                  <a:pt x="107" y="19"/>
                  <a:pt x="107" y="19"/>
                  <a:pt x="107" y="18"/>
                </a:cubicBezTo>
                <a:cubicBezTo>
                  <a:pt x="108" y="18"/>
                  <a:pt x="108" y="18"/>
                  <a:pt x="109" y="19"/>
                </a:cubicBezTo>
                <a:cubicBezTo>
                  <a:pt x="110" y="19"/>
                  <a:pt x="109" y="18"/>
                  <a:pt x="110" y="19"/>
                </a:cubicBezTo>
                <a:cubicBezTo>
                  <a:pt x="110" y="19"/>
                  <a:pt x="110" y="18"/>
                  <a:pt x="110" y="18"/>
                </a:cubicBezTo>
                <a:cubicBezTo>
                  <a:pt x="109" y="17"/>
                  <a:pt x="107" y="18"/>
                  <a:pt x="106" y="17"/>
                </a:cubicBezTo>
                <a:cubicBezTo>
                  <a:pt x="105" y="17"/>
                  <a:pt x="106" y="17"/>
                  <a:pt x="105" y="17"/>
                </a:cubicBezTo>
                <a:cubicBezTo>
                  <a:pt x="104" y="17"/>
                  <a:pt x="103" y="16"/>
                  <a:pt x="103" y="17"/>
                </a:cubicBezTo>
                <a:cubicBezTo>
                  <a:pt x="102" y="16"/>
                  <a:pt x="101" y="16"/>
                  <a:pt x="100" y="16"/>
                </a:cubicBezTo>
                <a:cubicBezTo>
                  <a:pt x="99" y="16"/>
                  <a:pt x="100" y="16"/>
                  <a:pt x="100" y="15"/>
                </a:cubicBezTo>
                <a:cubicBezTo>
                  <a:pt x="99" y="15"/>
                  <a:pt x="99" y="16"/>
                  <a:pt x="98" y="16"/>
                </a:cubicBezTo>
                <a:cubicBezTo>
                  <a:pt x="97" y="16"/>
                  <a:pt x="95" y="16"/>
                  <a:pt x="93" y="15"/>
                </a:cubicBezTo>
                <a:cubicBezTo>
                  <a:pt x="93" y="15"/>
                  <a:pt x="93" y="15"/>
                  <a:pt x="92" y="15"/>
                </a:cubicBezTo>
                <a:cubicBezTo>
                  <a:pt x="92" y="15"/>
                  <a:pt x="92" y="15"/>
                  <a:pt x="91" y="15"/>
                </a:cubicBezTo>
                <a:cubicBezTo>
                  <a:pt x="89" y="15"/>
                  <a:pt x="86" y="13"/>
                  <a:pt x="83" y="13"/>
                </a:cubicBezTo>
                <a:cubicBezTo>
                  <a:pt x="83" y="13"/>
                  <a:pt x="83" y="12"/>
                  <a:pt x="82" y="12"/>
                </a:cubicBezTo>
                <a:cubicBezTo>
                  <a:pt x="83" y="11"/>
                  <a:pt x="85" y="13"/>
                  <a:pt x="87" y="12"/>
                </a:cubicBezTo>
                <a:cubicBezTo>
                  <a:pt x="88" y="13"/>
                  <a:pt x="89" y="13"/>
                  <a:pt x="90" y="12"/>
                </a:cubicBezTo>
                <a:cubicBezTo>
                  <a:pt x="90" y="13"/>
                  <a:pt x="90" y="13"/>
                  <a:pt x="90" y="13"/>
                </a:cubicBezTo>
                <a:cubicBezTo>
                  <a:pt x="91" y="13"/>
                  <a:pt x="91" y="13"/>
                  <a:pt x="91" y="13"/>
                </a:cubicBezTo>
                <a:cubicBezTo>
                  <a:pt x="93" y="14"/>
                  <a:pt x="95" y="13"/>
                  <a:pt x="97" y="14"/>
                </a:cubicBezTo>
                <a:cubicBezTo>
                  <a:pt x="97" y="13"/>
                  <a:pt x="95" y="12"/>
                  <a:pt x="95" y="13"/>
                </a:cubicBezTo>
                <a:cubicBezTo>
                  <a:pt x="94" y="12"/>
                  <a:pt x="95" y="12"/>
                  <a:pt x="95" y="12"/>
                </a:cubicBezTo>
                <a:cubicBezTo>
                  <a:pt x="94" y="11"/>
                  <a:pt x="93" y="11"/>
                  <a:pt x="93" y="11"/>
                </a:cubicBezTo>
                <a:cubicBezTo>
                  <a:pt x="93" y="12"/>
                  <a:pt x="93" y="12"/>
                  <a:pt x="93" y="12"/>
                </a:cubicBezTo>
                <a:cubicBezTo>
                  <a:pt x="92" y="13"/>
                  <a:pt x="91" y="12"/>
                  <a:pt x="90" y="12"/>
                </a:cubicBezTo>
                <a:cubicBezTo>
                  <a:pt x="89" y="11"/>
                  <a:pt x="88" y="12"/>
                  <a:pt x="87" y="10"/>
                </a:cubicBezTo>
                <a:cubicBezTo>
                  <a:pt x="87" y="10"/>
                  <a:pt x="87" y="11"/>
                  <a:pt x="86" y="11"/>
                </a:cubicBezTo>
                <a:cubicBezTo>
                  <a:pt x="85" y="10"/>
                  <a:pt x="83" y="10"/>
                  <a:pt x="81" y="11"/>
                </a:cubicBezTo>
                <a:cubicBezTo>
                  <a:pt x="80" y="10"/>
                  <a:pt x="79" y="9"/>
                  <a:pt x="79" y="10"/>
                </a:cubicBezTo>
                <a:cubicBezTo>
                  <a:pt x="78" y="10"/>
                  <a:pt x="78" y="10"/>
                  <a:pt x="77" y="9"/>
                </a:cubicBezTo>
                <a:cubicBezTo>
                  <a:pt x="76" y="10"/>
                  <a:pt x="74" y="9"/>
                  <a:pt x="73" y="8"/>
                </a:cubicBezTo>
                <a:cubicBezTo>
                  <a:pt x="73" y="8"/>
                  <a:pt x="74" y="9"/>
                  <a:pt x="75" y="8"/>
                </a:cubicBezTo>
                <a:cubicBezTo>
                  <a:pt x="74" y="7"/>
                  <a:pt x="72" y="8"/>
                  <a:pt x="71" y="7"/>
                </a:cubicBezTo>
                <a:cubicBezTo>
                  <a:pt x="72" y="6"/>
                  <a:pt x="74" y="7"/>
                  <a:pt x="75" y="7"/>
                </a:cubicBezTo>
                <a:cubicBezTo>
                  <a:pt x="78" y="8"/>
                  <a:pt x="81" y="8"/>
                  <a:pt x="83" y="9"/>
                </a:cubicBezTo>
                <a:cubicBezTo>
                  <a:pt x="84" y="9"/>
                  <a:pt x="85" y="9"/>
                  <a:pt x="85" y="10"/>
                </a:cubicBezTo>
                <a:cubicBezTo>
                  <a:pt x="85" y="10"/>
                  <a:pt x="86" y="9"/>
                  <a:pt x="86" y="9"/>
                </a:cubicBezTo>
                <a:cubicBezTo>
                  <a:pt x="87" y="10"/>
                  <a:pt x="87" y="10"/>
                  <a:pt x="88" y="10"/>
                </a:cubicBezTo>
                <a:cubicBezTo>
                  <a:pt x="89" y="9"/>
                  <a:pt x="91" y="11"/>
                  <a:pt x="92" y="10"/>
                </a:cubicBezTo>
                <a:cubicBezTo>
                  <a:pt x="93" y="11"/>
                  <a:pt x="95" y="10"/>
                  <a:pt x="96" y="11"/>
                </a:cubicBezTo>
                <a:cubicBezTo>
                  <a:pt x="97" y="10"/>
                  <a:pt x="99" y="12"/>
                  <a:pt x="99" y="11"/>
                </a:cubicBezTo>
                <a:cubicBezTo>
                  <a:pt x="102" y="12"/>
                  <a:pt x="103" y="11"/>
                  <a:pt x="105" y="13"/>
                </a:cubicBezTo>
                <a:cubicBezTo>
                  <a:pt x="106" y="13"/>
                  <a:pt x="106" y="12"/>
                  <a:pt x="106" y="12"/>
                </a:cubicBezTo>
                <a:cubicBezTo>
                  <a:pt x="107" y="13"/>
                  <a:pt x="107" y="13"/>
                  <a:pt x="108" y="14"/>
                </a:cubicBezTo>
                <a:cubicBezTo>
                  <a:pt x="109" y="13"/>
                  <a:pt x="109" y="12"/>
                  <a:pt x="108" y="12"/>
                </a:cubicBezTo>
                <a:cubicBezTo>
                  <a:pt x="109" y="12"/>
                  <a:pt x="109" y="12"/>
                  <a:pt x="110" y="12"/>
                </a:cubicBezTo>
                <a:cubicBezTo>
                  <a:pt x="110" y="14"/>
                  <a:pt x="111" y="13"/>
                  <a:pt x="112" y="14"/>
                </a:cubicBezTo>
                <a:cubicBezTo>
                  <a:pt x="112" y="13"/>
                  <a:pt x="114" y="13"/>
                  <a:pt x="114" y="13"/>
                </a:cubicBezTo>
                <a:cubicBezTo>
                  <a:pt x="117" y="12"/>
                  <a:pt x="120" y="12"/>
                  <a:pt x="124" y="13"/>
                </a:cubicBezTo>
                <a:cubicBezTo>
                  <a:pt x="124" y="14"/>
                  <a:pt x="123" y="15"/>
                  <a:pt x="124" y="16"/>
                </a:cubicBezTo>
                <a:cubicBezTo>
                  <a:pt x="125" y="15"/>
                  <a:pt x="126" y="15"/>
                  <a:pt x="126" y="15"/>
                </a:cubicBezTo>
                <a:cubicBezTo>
                  <a:pt x="127" y="14"/>
                  <a:pt x="126" y="14"/>
                  <a:pt x="126" y="14"/>
                </a:cubicBezTo>
                <a:cubicBezTo>
                  <a:pt x="127" y="13"/>
                  <a:pt x="127" y="13"/>
                  <a:pt x="128" y="13"/>
                </a:cubicBezTo>
                <a:cubicBezTo>
                  <a:pt x="128" y="13"/>
                  <a:pt x="128" y="14"/>
                  <a:pt x="128" y="14"/>
                </a:cubicBezTo>
                <a:cubicBezTo>
                  <a:pt x="128" y="14"/>
                  <a:pt x="127" y="14"/>
                  <a:pt x="127" y="15"/>
                </a:cubicBezTo>
                <a:cubicBezTo>
                  <a:pt x="128" y="15"/>
                  <a:pt x="128" y="14"/>
                  <a:pt x="129" y="14"/>
                </a:cubicBezTo>
                <a:cubicBezTo>
                  <a:pt x="129" y="14"/>
                  <a:pt x="130" y="14"/>
                  <a:pt x="130" y="14"/>
                </a:cubicBezTo>
                <a:cubicBezTo>
                  <a:pt x="131" y="12"/>
                  <a:pt x="134" y="14"/>
                  <a:pt x="136" y="14"/>
                </a:cubicBezTo>
                <a:cubicBezTo>
                  <a:pt x="137" y="14"/>
                  <a:pt x="136" y="15"/>
                  <a:pt x="137" y="15"/>
                </a:cubicBezTo>
                <a:cubicBezTo>
                  <a:pt x="137" y="15"/>
                  <a:pt x="137" y="14"/>
                  <a:pt x="138" y="14"/>
                </a:cubicBezTo>
                <a:cubicBezTo>
                  <a:pt x="138" y="15"/>
                  <a:pt x="139" y="16"/>
                  <a:pt x="139" y="15"/>
                </a:cubicBezTo>
                <a:cubicBezTo>
                  <a:pt x="140" y="15"/>
                  <a:pt x="140" y="15"/>
                  <a:pt x="140" y="15"/>
                </a:cubicBezTo>
                <a:cubicBezTo>
                  <a:pt x="142" y="15"/>
                  <a:pt x="143" y="16"/>
                  <a:pt x="144" y="15"/>
                </a:cubicBezTo>
                <a:cubicBezTo>
                  <a:pt x="145" y="15"/>
                  <a:pt x="144" y="14"/>
                  <a:pt x="143" y="14"/>
                </a:cubicBezTo>
                <a:cubicBezTo>
                  <a:pt x="144" y="14"/>
                  <a:pt x="144" y="14"/>
                  <a:pt x="145" y="14"/>
                </a:cubicBezTo>
                <a:cubicBezTo>
                  <a:pt x="145" y="15"/>
                  <a:pt x="145" y="15"/>
                  <a:pt x="145" y="15"/>
                </a:cubicBezTo>
                <a:cubicBezTo>
                  <a:pt x="146" y="15"/>
                  <a:pt x="148" y="17"/>
                  <a:pt x="149" y="16"/>
                </a:cubicBezTo>
                <a:cubicBezTo>
                  <a:pt x="150" y="17"/>
                  <a:pt x="152" y="17"/>
                  <a:pt x="153" y="17"/>
                </a:cubicBezTo>
                <a:cubicBezTo>
                  <a:pt x="153" y="17"/>
                  <a:pt x="154" y="17"/>
                  <a:pt x="154" y="17"/>
                </a:cubicBezTo>
                <a:cubicBezTo>
                  <a:pt x="153" y="17"/>
                  <a:pt x="152" y="16"/>
                  <a:pt x="151" y="16"/>
                </a:cubicBezTo>
                <a:cubicBezTo>
                  <a:pt x="151" y="16"/>
                  <a:pt x="152" y="15"/>
                  <a:pt x="151" y="15"/>
                </a:cubicBezTo>
                <a:cubicBezTo>
                  <a:pt x="151" y="14"/>
                  <a:pt x="152" y="16"/>
                  <a:pt x="153" y="15"/>
                </a:cubicBezTo>
                <a:cubicBezTo>
                  <a:pt x="153" y="15"/>
                  <a:pt x="153" y="15"/>
                  <a:pt x="153" y="16"/>
                </a:cubicBezTo>
                <a:cubicBezTo>
                  <a:pt x="154" y="15"/>
                  <a:pt x="154" y="15"/>
                  <a:pt x="154" y="14"/>
                </a:cubicBezTo>
                <a:cubicBezTo>
                  <a:pt x="156" y="15"/>
                  <a:pt x="157" y="14"/>
                  <a:pt x="158" y="15"/>
                </a:cubicBezTo>
                <a:cubicBezTo>
                  <a:pt x="157" y="15"/>
                  <a:pt x="157" y="15"/>
                  <a:pt x="158" y="16"/>
                </a:cubicBezTo>
                <a:cubicBezTo>
                  <a:pt x="157" y="16"/>
                  <a:pt x="157" y="15"/>
                  <a:pt x="156" y="16"/>
                </a:cubicBezTo>
                <a:cubicBezTo>
                  <a:pt x="156" y="17"/>
                  <a:pt x="157" y="18"/>
                  <a:pt x="158" y="17"/>
                </a:cubicBezTo>
                <a:cubicBezTo>
                  <a:pt x="159" y="18"/>
                  <a:pt x="160" y="18"/>
                  <a:pt x="161" y="17"/>
                </a:cubicBezTo>
                <a:cubicBezTo>
                  <a:pt x="162" y="19"/>
                  <a:pt x="163" y="17"/>
                  <a:pt x="164" y="18"/>
                </a:cubicBezTo>
                <a:cubicBezTo>
                  <a:pt x="165" y="17"/>
                  <a:pt x="164" y="17"/>
                  <a:pt x="164" y="16"/>
                </a:cubicBezTo>
                <a:cubicBezTo>
                  <a:pt x="165" y="16"/>
                  <a:pt x="166" y="16"/>
                  <a:pt x="166" y="16"/>
                </a:cubicBezTo>
                <a:cubicBezTo>
                  <a:pt x="167" y="17"/>
                  <a:pt x="166" y="16"/>
                  <a:pt x="165" y="17"/>
                </a:cubicBezTo>
                <a:cubicBezTo>
                  <a:pt x="165" y="17"/>
                  <a:pt x="166" y="17"/>
                  <a:pt x="166" y="17"/>
                </a:cubicBezTo>
                <a:cubicBezTo>
                  <a:pt x="167" y="17"/>
                  <a:pt x="167" y="17"/>
                  <a:pt x="167" y="16"/>
                </a:cubicBezTo>
                <a:cubicBezTo>
                  <a:pt x="167" y="16"/>
                  <a:pt x="167" y="15"/>
                  <a:pt x="167" y="15"/>
                </a:cubicBezTo>
                <a:cubicBezTo>
                  <a:pt x="166" y="14"/>
                  <a:pt x="165" y="14"/>
                  <a:pt x="164" y="14"/>
                </a:cubicBezTo>
                <a:cubicBezTo>
                  <a:pt x="163" y="15"/>
                  <a:pt x="163" y="14"/>
                  <a:pt x="162" y="15"/>
                </a:cubicBezTo>
                <a:cubicBezTo>
                  <a:pt x="162" y="15"/>
                  <a:pt x="163" y="15"/>
                  <a:pt x="163" y="15"/>
                </a:cubicBezTo>
                <a:cubicBezTo>
                  <a:pt x="163" y="16"/>
                  <a:pt x="162" y="15"/>
                  <a:pt x="162" y="15"/>
                </a:cubicBezTo>
                <a:cubicBezTo>
                  <a:pt x="161" y="15"/>
                  <a:pt x="162" y="15"/>
                  <a:pt x="162" y="14"/>
                </a:cubicBezTo>
                <a:cubicBezTo>
                  <a:pt x="161" y="13"/>
                  <a:pt x="160" y="14"/>
                  <a:pt x="159" y="14"/>
                </a:cubicBezTo>
                <a:cubicBezTo>
                  <a:pt x="159" y="14"/>
                  <a:pt x="160" y="14"/>
                  <a:pt x="159" y="15"/>
                </a:cubicBezTo>
                <a:cubicBezTo>
                  <a:pt x="159" y="15"/>
                  <a:pt x="159" y="15"/>
                  <a:pt x="158" y="15"/>
                </a:cubicBezTo>
                <a:cubicBezTo>
                  <a:pt x="158" y="14"/>
                  <a:pt x="158" y="15"/>
                  <a:pt x="159" y="14"/>
                </a:cubicBezTo>
                <a:cubicBezTo>
                  <a:pt x="154" y="13"/>
                  <a:pt x="149" y="14"/>
                  <a:pt x="144" y="12"/>
                </a:cubicBezTo>
                <a:cubicBezTo>
                  <a:pt x="141" y="13"/>
                  <a:pt x="139" y="10"/>
                  <a:pt x="137" y="12"/>
                </a:cubicBezTo>
                <a:cubicBezTo>
                  <a:pt x="135" y="11"/>
                  <a:pt x="133" y="10"/>
                  <a:pt x="131" y="9"/>
                </a:cubicBezTo>
                <a:cubicBezTo>
                  <a:pt x="131" y="9"/>
                  <a:pt x="131" y="9"/>
                  <a:pt x="131" y="10"/>
                </a:cubicBezTo>
                <a:cubicBezTo>
                  <a:pt x="129" y="10"/>
                  <a:pt x="127" y="8"/>
                  <a:pt x="125" y="10"/>
                </a:cubicBezTo>
                <a:cubicBezTo>
                  <a:pt x="125" y="9"/>
                  <a:pt x="125" y="9"/>
                  <a:pt x="125" y="9"/>
                </a:cubicBezTo>
                <a:cubicBezTo>
                  <a:pt x="124" y="10"/>
                  <a:pt x="122" y="8"/>
                  <a:pt x="121" y="9"/>
                </a:cubicBezTo>
                <a:cubicBezTo>
                  <a:pt x="121" y="9"/>
                  <a:pt x="121" y="8"/>
                  <a:pt x="121" y="7"/>
                </a:cubicBezTo>
                <a:cubicBezTo>
                  <a:pt x="122" y="6"/>
                  <a:pt x="124" y="7"/>
                  <a:pt x="125" y="6"/>
                </a:cubicBezTo>
                <a:cubicBezTo>
                  <a:pt x="126" y="7"/>
                  <a:pt x="126" y="7"/>
                  <a:pt x="127" y="7"/>
                </a:cubicBezTo>
                <a:cubicBezTo>
                  <a:pt x="127" y="6"/>
                  <a:pt x="126" y="5"/>
                  <a:pt x="126" y="6"/>
                </a:cubicBezTo>
                <a:cubicBezTo>
                  <a:pt x="125" y="6"/>
                  <a:pt x="126" y="5"/>
                  <a:pt x="126" y="5"/>
                </a:cubicBezTo>
                <a:cubicBezTo>
                  <a:pt x="127" y="5"/>
                  <a:pt x="127" y="5"/>
                  <a:pt x="127" y="6"/>
                </a:cubicBezTo>
                <a:cubicBezTo>
                  <a:pt x="128" y="6"/>
                  <a:pt x="127" y="5"/>
                  <a:pt x="128" y="5"/>
                </a:cubicBezTo>
                <a:cubicBezTo>
                  <a:pt x="129" y="6"/>
                  <a:pt x="130" y="5"/>
                  <a:pt x="130" y="5"/>
                </a:cubicBezTo>
                <a:cubicBezTo>
                  <a:pt x="131" y="5"/>
                  <a:pt x="131" y="5"/>
                  <a:pt x="132" y="5"/>
                </a:cubicBezTo>
                <a:cubicBezTo>
                  <a:pt x="133" y="6"/>
                  <a:pt x="134" y="5"/>
                  <a:pt x="135" y="6"/>
                </a:cubicBezTo>
                <a:cubicBezTo>
                  <a:pt x="138" y="5"/>
                  <a:pt x="142" y="5"/>
                  <a:pt x="146" y="6"/>
                </a:cubicBezTo>
                <a:cubicBezTo>
                  <a:pt x="146" y="6"/>
                  <a:pt x="146" y="6"/>
                  <a:pt x="146" y="5"/>
                </a:cubicBezTo>
                <a:cubicBezTo>
                  <a:pt x="148" y="7"/>
                  <a:pt x="150" y="6"/>
                  <a:pt x="152" y="6"/>
                </a:cubicBezTo>
                <a:cubicBezTo>
                  <a:pt x="152" y="6"/>
                  <a:pt x="153" y="7"/>
                  <a:pt x="154" y="7"/>
                </a:cubicBezTo>
                <a:cubicBezTo>
                  <a:pt x="155" y="7"/>
                  <a:pt x="157" y="6"/>
                  <a:pt x="158" y="6"/>
                </a:cubicBezTo>
                <a:cubicBezTo>
                  <a:pt x="159" y="6"/>
                  <a:pt x="159" y="7"/>
                  <a:pt x="160" y="7"/>
                </a:cubicBezTo>
                <a:cubicBezTo>
                  <a:pt x="163" y="6"/>
                  <a:pt x="166" y="7"/>
                  <a:pt x="169" y="7"/>
                </a:cubicBezTo>
                <a:cubicBezTo>
                  <a:pt x="168" y="7"/>
                  <a:pt x="167" y="7"/>
                  <a:pt x="167" y="7"/>
                </a:cubicBezTo>
                <a:cubicBezTo>
                  <a:pt x="167" y="8"/>
                  <a:pt x="167" y="8"/>
                  <a:pt x="168" y="8"/>
                </a:cubicBezTo>
                <a:cubicBezTo>
                  <a:pt x="169" y="7"/>
                  <a:pt x="170" y="9"/>
                  <a:pt x="171" y="7"/>
                </a:cubicBezTo>
                <a:cubicBezTo>
                  <a:pt x="171" y="7"/>
                  <a:pt x="171" y="7"/>
                  <a:pt x="172" y="8"/>
                </a:cubicBezTo>
                <a:cubicBezTo>
                  <a:pt x="173" y="6"/>
                  <a:pt x="176" y="6"/>
                  <a:pt x="177" y="7"/>
                </a:cubicBezTo>
                <a:cubicBezTo>
                  <a:pt x="177" y="8"/>
                  <a:pt x="176" y="8"/>
                  <a:pt x="176" y="8"/>
                </a:cubicBezTo>
                <a:cubicBezTo>
                  <a:pt x="176" y="9"/>
                  <a:pt x="177" y="8"/>
                  <a:pt x="178" y="8"/>
                </a:cubicBezTo>
                <a:cubicBezTo>
                  <a:pt x="178" y="8"/>
                  <a:pt x="178" y="9"/>
                  <a:pt x="179" y="9"/>
                </a:cubicBezTo>
                <a:cubicBezTo>
                  <a:pt x="179" y="8"/>
                  <a:pt x="179" y="8"/>
                  <a:pt x="180" y="7"/>
                </a:cubicBezTo>
                <a:cubicBezTo>
                  <a:pt x="180" y="8"/>
                  <a:pt x="180" y="8"/>
                  <a:pt x="179" y="8"/>
                </a:cubicBezTo>
                <a:cubicBezTo>
                  <a:pt x="180" y="9"/>
                  <a:pt x="180" y="9"/>
                  <a:pt x="180" y="9"/>
                </a:cubicBezTo>
                <a:cubicBezTo>
                  <a:pt x="181" y="9"/>
                  <a:pt x="181" y="8"/>
                  <a:pt x="181" y="7"/>
                </a:cubicBezTo>
                <a:cubicBezTo>
                  <a:pt x="183" y="7"/>
                  <a:pt x="184" y="7"/>
                  <a:pt x="186" y="7"/>
                </a:cubicBezTo>
                <a:cubicBezTo>
                  <a:pt x="186" y="8"/>
                  <a:pt x="186" y="8"/>
                  <a:pt x="186" y="8"/>
                </a:cubicBezTo>
                <a:cubicBezTo>
                  <a:pt x="187" y="9"/>
                  <a:pt x="187" y="8"/>
                  <a:pt x="188" y="8"/>
                </a:cubicBezTo>
                <a:cubicBezTo>
                  <a:pt x="188" y="8"/>
                  <a:pt x="188" y="8"/>
                  <a:pt x="188" y="8"/>
                </a:cubicBezTo>
                <a:cubicBezTo>
                  <a:pt x="189" y="8"/>
                  <a:pt x="190" y="8"/>
                  <a:pt x="191" y="7"/>
                </a:cubicBezTo>
                <a:cubicBezTo>
                  <a:pt x="194" y="8"/>
                  <a:pt x="196" y="8"/>
                  <a:pt x="198" y="8"/>
                </a:cubicBezTo>
                <a:cubicBezTo>
                  <a:pt x="199" y="8"/>
                  <a:pt x="200" y="8"/>
                  <a:pt x="201" y="8"/>
                </a:cubicBezTo>
                <a:cubicBezTo>
                  <a:pt x="201" y="9"/>
                  <a:pt x="200" y="9"/>
                  <a:pt x="201" y="9"/>
                </a:cubicBezTo>
                <a:cubicBezTo>
                  <a:pt x="201" y="9"/>
                  <a:pt x="202" y="9"/>
                  <a:pt x="202" y="8"/>
                </a:cubicBezTo>
                <a:cubicBezTo>
                  <a:pt x="203" y="8"/>
                  <a:pt x="203" y="9"/>
                  <a:pt x="203" y="9"/>
                </a:cubicBezTo>
                <a:cubicBezTo>
                  <a:pt x="203" y="9"/>
                  <a:pt x="203" y="8"/>
                  <a:pt x="204" y="8"/>
                </a:cubicBezTo>
                <a:cubicBezTo>
                  <a:pt x="205" y="8"/>
                  <a:pt x="205" y="8"/>
                  <a:pt x="206" y="9"/>
                </a:cubicBezTo>
                <a:cubicBezTo>
                  <a:pt x="207" y="9"/>
                  <a:pt x="206" y="8"/>
                  <a:pt x="207" y="8"/>
                </a:cubicBezTo>
                <a:cubicBezTo>
                  <a:pt x="208" y="8"/>
                  <a:pt x="207" y="9"/>
                  <a:pt x="208" y="9"/>
                </a:cubicBezTo>
                <a:cubicBezTo>
                  <a:pt x="208" y="10"/>
                  <a:pt x="209" y="9"/>
                  <a:pt x="209" y="8"/>
                </a:cubicBezTo>
                <a:cubicBezTo>
                  <a:pt x="211" y="9"/>
                  <a:pt x="213" y="8"/>
                  <a:pt x="215" y="8"/>
                </a:cubicBezTo>
                <a:cubicBezTo>
                  <a:pt x="215" y="9"/>
                  <a:pt x="214" y="9"/>
                  <a:pt x="214" y="10"/>
                </a:cubicBezTo>
                <a:cubicBezTo>
                  <a:pt x="215" y="10"/>
                  <a:pt x="216" y="10"/>
                  <a:pt x="217" y="9"/>
                </a:cubicBezTo>
                <a:cubicBezTo>
                  <a:pt x="217" y="9"/>
                  <a:pt x="217" y="9"/>
                  <a:pt x="217" y="9"/>
                </a:cubicBezTo>
                <a:cubicBezTo>
                  <a:pt x="216" y="9"/>
                  <a:pt x="216" y="9"/>
                  <a:pt x="216" y="9"/>
                </a:cubicBezTo>
                <a:cubicBezTo>
                  <a:pt x="220" y="9"/>
                  <a:pt x="223" y="10"/>
                  <a:pt x="227" y="9"/>
                </a:cubicBezTo>
                <a:cubicBezTo>
                  <a:pt x="227" y="9"/>
                  <a:pt x="227" y="9"/>
                  <a:pt x="227" y="9"/>
                </a:cubicBezTo>
                <a:cubicBezTo>
                  <a:pt x="229" y="9"/>
                  <a:pt x="232" y="8"/>
                  <a:pt x="233" y="11"/>
                </a:cubicBezTo>
                <a:cubicBezTo>
                  <a:pt x="233" y="11"/>
                  <a:pt x="234" y="11"/>
                  <a:pt x="234" y="11"/>
                </a:cubicBezTo>
                <a:cubicBezTo>
                  <a:pt x="234" y="10"/>
                  <a:pt x="234" y="10"/>
                  <a:pt x="234" y="10"/>
                </a:cubicBezTo>
                <a:cubicBezTo>
                  <a:pt x="234" y="10"/>
                  <a:pt x="235" y="10"/>
                  <a:pt x="235" y="11"/>
                </a:cubicBezTo>
                <a:cubicBezTo>
                  <a:pt x="236" y="9"/>
                  <a:pt x="239" y="10"/>
                  <a:pt x="241" y="10"/>
                </a:cubicBezTo>
                <a:cubicBezTo>
                  <a:pt x="241" y="9"/>
                  <a:pt x="241" y="9"/>
                  <a:pt x="241" y="9"/>
                </a:cubicBezTo>
                <a:cubicBezTo>
                  <a:pt x="243" y="10"/>
                  <a:pt x="245" y="10"/>
                  <a:pt x="246" y="9"/>
                </a:cubicBezTo>
                <a:cubicBezTo>
                  <a:pt x="248" y="11"/>
                  <a:pt x="251" y="11"/>
                  <a:pt x="251" y="10"/>
                </a:cubicBezTo>
                <a:cubicBezTo>
                  <a:pt x="251" y="10"/>
                  <a:pt x="252" y="10"/>
                  <a:pt x="252" y="10"/>
                </a:cubicBezTo>
                <a:cubicBezTo>
                  <a:pt x="253" y="9"/>
                  <a:pt x="255" y="10"/>
                  <a:pt x="257" y="9"/>
                </a:cubicBezTo>
                <a:cubicBezTo>
                  <a:pt x="256" y="10"/>
                  <a:pt x="256" y="10"/>
                  <a:pt x="255" y="10"/>
                </a:cubicBezTo>
                <a:cubicBezTo>
                  <a:pt x="255" y="11"/>
                  <a:pt x="256" y="11"/>
                  <a:pt x="256" y="12"/>
                </a:cubicBezTo>
                <a:cubicBezTo>
                  <a:pt x="257" y="12"/>
                  <a:pt x="257" y="11"/>
                  <a:pt x="258" y="11"/>
                </a:cubicBezTo>
                <a:cubicBezTo>
                  <a:pt x="258" y="11"/>
                  <a:pt x="259" y="11"/>
                  <a:pt x="259" y="11"/>
                </a:cubicBezTo>
                <a:cubicBezTo>
                  <a:pt x="260" y="11"/>
                  <a:pt x="258" y="10"/>
                  <a:pt x="259" y="10"/>
                </a:cubicBezTo>
                <a:cubicBezTo>
                  <a:pt x="260" y="11"/>
                  <a:pt x="263" y="12"/>
                  <a:pt x="264" y="11"/>
                </a:cubicBezTo>
                <a:cubicBezTo>
                  <a:pt x="265" y="11"/>
                  <a:pt x="265" y="11"/>
                  <a:pt x="266" y="11"/>
                </a:cubicBezTo>
                <a:cubicBezTo>
                  <a:pt x="265" y="11"/>
                  <a:pt x="264" y="10"/>
                  <a:pt x="263" y="10"/>
                </a:cubicBezTo>
                <a:cubicBezTo>
                  <a:pt x="264" y="9"/>
                  <a:pt x="266" y="10"/>
                  <a:pt x="268" y="9"/>
                </a:cubicBezTo>
                <a:cubicBezTo>
                  <a:pt x="270" y="9"/>
                  <a:pt x="272" y="8"/>
                  <a:pt x="275" y="10"/>
                </a:cubicBezTo>
                <a:cubicBezTo>
                  <a:pt x="277" y="9"/>
                  <a:pt x="280" y="9"/>
                  <a:pt x="283" y="9"/>
                </a:cubicBezTo>
                <a:cubicBezTo>
                  <a:pt x="284" y="10"/>
                  <a:pt x="285" y="10"/>
                  <a:pt x="286" y="9"/>
                </a:cubicBezTo>
                <a:cubicBezTo>
                  <a:pt x="287" y="10"/>
                  <a:pt x="288" y="10"/>
                  <a:pt x="290" y="10"/>
                </a:cubicBezTo>
                <a:cubicBezTo>
                  <a:pt x="291" y="12"/>
                  <a:pt x="292" y="10"/>
                  <a:pt x="294" y="9"/>
                </a:cubicBezTo>
                <a:cubicBezTo>
                  <a:pt x="295" y="10"/>
                  <a:pt x="296" y="10"/>
                  <a:pt x="297" y="9"/>
                </a:cubicBezTo>
                <a:cubicBezTo>
                  <a:pt x="298" y="9"/>
                  <a:pt x="299" y="10"/>
                  <a:pt x="299" y="11"/>
                </a:cubicBezTo>
                <a:cubicBezTo>
                  <a:pt x="301" y="11"/>
                  <a:pt x="302" y="10"/>
                  <a:pt x="304" y="10"/>
                </a:cubicBezTo>
                <a:cubicBezTo>
                  <a:pt x="304" y="10"/>
                  <a:pt x="304" y="11"/>
                  <a:pt x="303" y="11"/>
                </a:cubicBezTo>
                <a:cubicBezTo>
                  <a:pt x="305" y="12"/>
                  <a:pt x="307" y="12"/>
                  <a:pt x="308" y="11"/>
                </a:cubicBezTo>
                <a:cubicBezTo>
                  <a:pt x="308" y="11"/>
                  <a:pt x="308" y="12"/>
                  <a:pt x="308" y="13"/>
                </a:cubicBezTo>
                <a:cubicBezTo>
                  <a:pt x="310" y="13"/>
                  <a:pt x="312" y="12"/>
                  <a:pt x="313" y="13"/>
                </a:cubicBezTo>
                <a:cubicBezTo>
                  <a:pt x="314" y="13"/>
                  <a:pt x="315" y="12"/>
                  <a:pt x="317" y="13"/>
                </a:cubicBezTo>
                <a:cubicBezTo>
                  <a:pt x="317" y="13"/>
                  <a:pt x="317" y="12"/>
                  <a:pt x="318" y="13"/>
                </a:cubicBezTo>
                <a:cubicBezTo>
                  <a:pt x="318" y="13"/>
                  <a:pt x="318" y="13"/>
                  <a:pt x="318" y="13"/>
                </a:cubicBezTo>
                <a:cubicBezTo>
                  <a:pt x="318" y="12"/>
                  <a:pt x="318" y="12"/>
                  <a:pt x="318" y="13"/>
                </a:cubicBezTo>
                <a:cubicBezTo>
                  <a:pt x="316" y="11"/>
                  <a:pt x="316" y="12"/>
                  <a:pt x="315" y="11"/>
                </a:cubicBezTo>
                <a:cubicBezTo>
                  <a:pt x="315" y="11"/>
                  <a:pt x="316" y="11"/>
                  <a:pt x="316" y="11"/>
                </a:cubicBezTo>
                <a:cubicBezTo>
                  <a:pt x="317" y="12"/>
                  <a:pt x="318" y="12"/>
                  <a:pt x="319" y="12"/>
                </a:cubicBezTo>
                <a:cubicBezTo>
                  <a:pt x="320" y="12"/>
                  <a:pt x="319" y="12"/>
                  <a:pt x="319" y="13"/>
                </a:cubicBezTo>
                <a:cubicBezTo>
                  <a:pt x="322" y="14"/>
                  <a:pt x="324" y="13"/>
                  <a:pt x="327" y="14"/>
                </a:cubicBezTo>
                <a:cubicBezTo>
                  <a:pt x="327" y="13"/>
                  <a:pt x="328" y="13"/>
                  <a:pt x="329" y="13"/>
                </a:cubicBezTo>
                <a:cubicBezTo>
                  <a:pt x="329" y="12"/>
                  <a:pt x="330" y="12"/>
                  <a:pt x="331" y="12"/>
                </a:cubicBezTo>
                <a:cubicBezTo>
                  <a:pt x="332" y="13"/>
                  <a:pt x="333" y="12"/>
                  <a:pt x="334" y="12"/>
                </a:cubicBezTo>
                <a:cubicBezTo>
                  <a:pt x="334" y="12"/>
                  <a:pt x="334" y="11"/>
                  <a:pt x="334" y="11"/>
                </a:cubicBezTo>
                <a:cubicBezTo>
                  <a:pt x="335" y="10"/>
                  <a:pt x="336" y="12"/>
                  <a:pt x="337" y="11"/>
                </a:cubicBezTo>
                <a:cubicBezTo>
                  <a:pt x="337" y="11"/>
                  <a:pt x="337" y="11"/>
                  <a:pt x="338" y="10"/>
                </a:cubicBezTo>
                <a:cubicBezTo>
                  <a:pt x="338" y="10"/>
                  <a:pt x="338" y="10"/>
                  <a:pt x="338" y="10"/>
                </a:cubicBezTo>
                <a:cubicBezTo>
                  <a:pt x="339" y="11"/>
                  <a:pt x="338" y="10"/>
                  <a:pt x="338" y="11"/>
                </a:cubicBezTo>
                <a:cubicBezTo>
                  <a:pt x="338" y="11"/>
                  <a:pt x="339" y="11"/>
                  <a:pt x="339" y="11"/>
                </a:cubicBezTo>
                <a:cubicBezTo>
                  <a:pt x="340" y="11"/>
                  <a:pt x="340" y="11"/>
                  <a:pt x="340" y="10"/>
                </a:cubicBezTo>
                <a:cubicBezTo>
                  <a:pt x="341" y="13"/>
                  <a:pt x="344" y="11"/>
                  <a:pt x="346" y="12"/>
                </a:cubicBezTo>
                <a:cubicBezTo>
                  <a:pt x="346" y="12"/>
                  <a:pt x="346" y="12"/>
                  <a:pt x="346" y="12"/>
                </a:cubicBezTo>
                <a:cubicBezTo>
                  <a:pt x="347" y="12"/>
                  <a:pt x="348" y="12"/>
                  <a:pt x="349" y="13"/>
                </a:cubicBezTo>
                <a:cubicBezTo>
                  <a:pt x="350" y="12"/>
                  <a:pt x="350" y="11"/>
                  <a:pt x="351" y="10"/>
                </a:cubicBezTo>
                <a:cubicBezTo>
                  <a:pt x="351" y="11"/>
                  <a:pt x="351" y="11"/>
                  <a:pt x="351" y="12"/>
                </a:cubicBezTo>
                <a:cubicBezTo>
                  <a:pt x="353" y="11"/>
                  <a:pt x="356" y="11"/>
                  <a:pt x="358" y="11"/>
                </a:cubicBezTo>
                <a:cubicBezTo>
                  <a:pt x="358" y="12"/>
                  <a:pt x="358" y="12"/>
                  <a:pt x="358" y="12"/>
                </a:cubicBezTo>
                <a:cubicBezTo>
                  <a:pt x="359" y="12"/>
                  <a:pt x="360" y="12"/>
                  <a:pt x="360" y="12"/>
                </a:cubicBezTo>
                <a:cubicBezTo>
                  <a:pt x="360" y="12"/>
                  <a:pt x="361" y="12"/>
                  <a:pt x="361" y="12"/>
                </a:cubicBezTo>
                <a:cubicBezTo>
                  <a:pt x="361" y="13"/>
                  <a:pt x="360" y="12"/>
                  <a:pt x="360" y="13"/>
                </a:cubicBezTo>
                <a:cubicBezTo>
                  <a:pt x="358" y="13"/>
                  <a:pt x="356" y="14"/>
                  <a:pt x="354" y="13"/>
                </a:cubicBezTo>
                <a:cubicBezTo>
                  <a:pt x="353" y="13"/>
                  <a:pt x="353" y="14"/>
                  <a:pt x="352" y="14"/>
                </a:cubicBezTo>
                <a:cubicBezTo>
                  <a:pt x="352" y="13"/>
                  <a:pt x="352" y="13"/>
                  <a:pt x="351" y="13"/>
                </a:cubicBezTo>
                <a:cubicBezTo>
                  <a:pt x="351" y="13"/>
                  <a:pt x="350" y="13"/>
                  <a:pt x="350" y="14"/>
                </a:cubicBezTo>
                <a:cubicBezTo>
                  <a:pt x="347" y="13"/>
                  <a:pt x="344" y="13"/>
                  <a:pt x="341" y="14"/>
                </a:cubicBezTo>
                <a:cubicBezTo>
                  <a:pt x="340" y="13"/>
                  <a:pt x="339" y="13"/>
                  <a:pt x="339" y="13"/>
                </a:cubicBezTo>
                <a:cubicBezTo>
                  <a:pt x="340" y="15"/>
                  <a:pt x="342" y="14"/>
                  <a:pt x="343" y="15"/>
                </a:cubicBezTo>
                <a:cubicBezTo>
                  <a:pt x="343" y="15"/>
                  <a:pt x="343" y="14"/>
                  <a:pt x="344" y="14"/>
                </a:cubicBezTo>
                <a:cubicBezTo>
                  <a:pt x="345" y="15"/>
                  <a:pt x="346" y="14"/>
                  <a:pt x="347" y="15"/>
                </a:cubicBezTo>
                <a:cubicBezTo>
                  <a:pt x="347" y="15"/>
                  <a:pt x="348" y="14"/>
                  <a:pt x="349" y="15"/>
                </a:cubicBezTo>
                <a:cubicBezTo>
                  <a:pt x="352" y="14"/>
                  <a:pt x="354" y="15"/>
                  <a:pt x="357" y="15"/>
                </a:cubicBezTo>
                <a:cubicBezTo>
                  <a:pt x="358" y="16"/>
                  <a:pt x="359" y="16"/>
                  <a:pt x="360" y="15"/>
                </a:cubicBezTo>
                <a:cubicBezTo>
                  <a:pt x="361" y="16"/>
                  <a:pt x="362" y="16"/>
                  <a:pt x="363" y="16"/>
                </a:cubicBezTo>
                <a:cubicBezTo>
                  <a:pt x="364" y="16"/>
                  <a:pt x="364" y="16"/>
                  <a:pt x="364" y="16"/>
                </a:cubicBezTo>
                <a:cubicBezTo>
                  <a:pt x="366" y="15"/>
                  <a:pt x="369" y="17"/>
                  <a:pt x="370" y="15"/>
                </a:cubicBezTo>
                <a:cubicBezTo>
                  <a:pt x="372" y="17"/>
                  <a:pt x="373" y="16"/>
                  <a:pt x="375" y="17"/>
                </a:cubicBezTo>
                <a:cubicBezTo>
                  <a:pt x="376" y="16"/>
                  <a:pt x="378" y="16"/>
                  <a:pt x="379" y="17"/>
                </a:cubicBezTo>
                <a:cubicBezTo>
                  <a:pt x="379" y="17"/>
                  <a:pt x="380" y="16"/>
                  <a:pt x="380" y="16"/>
                </a:cubicBezTo>
                <a:cubicBezTo>
                  <a:pt x="385" y="18"/>
                  <a:pt x="389" y="16"/>
                  <a:pt x="394" y="18"/>
                </a:cubicBezTo>
                <a:cubicBezTo>
                  <a:pt x="395" y="18"/>
                  <a:pt x="395" y="18"/>
                  <a:pt x="396" y="18"/>
                </a:cubicBezTo>
                <a:cubicBezTo>
                  <a:pt x="396" y="18"/>
                  <a:pt x="397" y="17"/>
                  <a:pt x="397" y="18"/>
                </a:cubicBezTo>
                <a:cubicBezTo>
                  <a:pt x="397" y="19"/>
                  <a:pt x="398" y="17"/>
                  <a:pt x="399" y="19"/>
                </a:cubicBezTo>
                <a:cubicBezTo>
                  <a:pt x="402" y="18"/>
                  <a:pt x="405" y="18"/>
                  <a:pt x="408" y="19"/>
                </a:cubicBezTo>
                <a:cubicBezTo>
                  <a:pt x="408" y="19"/>
                  <a:pt x="408" y="19"/>
                  <a:pt x="409" y="18"/>
                </a:cubicBezTo>
                <a:cubicBezTo>
                  <a:pt x="409" y="18"/>
                  <a:pt x="409" y="19"/>
                  <a:pt x="409" y="19"/>
                </a:cubicBezTo>
                <a:cubicBezTo>
                  <a:pt x="413" y="19"/>
                  <a:pt x="416" y="19"/>
                  <a:pt x="420" y="20"/>
                </a:cubicBezTo>
                <a:cubicBezTo>
                  <a:pt x="421" y="19"/>
                  <a:pt x="423" y="21"/>
                  <a:pt x="425" y="20"/>
                </a:cubicBezTo>
                <a:cubicBezTo>
                  <a:pt x="425" y="20"/>
                  <a:pt x="426" y="20"/>
                  <a:pt x="426" y="21"/>
                </a:cubicBezTo>
                <a:cubicBezTo>
                  <a:pt x="426" y="20"/>
                  <a:pt x="428" y="20"/>
                  <a:pt x="428" y="21"/>
                </a:cubicBezTo>
                <a:cubicBezTo>
                  <a:pt x="429" y="20"/>
                  <a:pt x="430" y="21"/>
                  <a:pt x="431" y="20"/>
                </a:cubicBezTo>
                <a:cubicBezTo>
                  <a:pt x="431" y="21"/>
                  <a:pt x="432" y="20"/>
                  <a:pt x="432" y="21"/>
                </a:cubicBezTo>
                <a:cubicBezTo>
                  <a:pt x="433" y="21"/>
                  <a:pt x="433" y="21"/>
                  <a:pt x="434" y="21"/>
                </a:cubicBezTo>
                <a:cubicBezTo>
                  <a:pt x="435" y="21"/>
                  <a:pt x="438" y="20"/>
                  <a:pt x="439" y="22"/>
                </a:cubicBezTo>
                <a:cubicBezTo>
                  <a:pt x="440" y="22"/>
                  <a:pt x="441" y="22"/>
                  <a:pt x="442" y="21"/>
                </a:cubicBezTo>
                <a:cubicBezTo>
                  <a:pt x="443" y="22"/>
                  <a:pt x="445" y="22"/>
                  <a:pt x="446" y="22"/>
                </a:cubicBezTo>
                <a:cubicBezTo>
                  <a:pt x="447" y="22"/>
                  <a:pt x="446" y="22"/>
                  <a:pt x="447" y="23"/>
                </a:cubicBezTo>
                <a:cubicBezTo>
                  <a:pt x="448" y="22"/>
                  <a:pt x="449" y="22"/>
                  <a:pt x="449" y="22"/>
                </a:cubicBezTo>
                <a:cubicBezTo>
                  <a:pt x="451" y="23"/>
                  <a:pt x="453" y="22"/>
                  <a:pt x="454" y="23"/>
                </a:cubicBezTo>
                <a:cubicBezTo>
                  <a:pt x="458" y="22"/>
                  <a:pt x="463" y="24"/>
                  <a:pt x="467" y="23"/>
                </a:cubicBezTo>
                <a:cubicBezTo>
                  <a:pt x="468" y="24"/>
                  <a:pt x="468" y="24"/>
                  <a:pt x="468" y="24"/>
                </a:cubicBezTo>
                <a:cubicBezTo>
                  <a:pt x="469" y="24"/>
                  <a:pt x="468" y="24"/>
                  <a:pt x="469" y="24"/>
                </a:cubicBezTo>
                <a:cubicBezTo>
                  <a:pt x="469" y="25"/>
                  <a:pt x="470" y="24"/>
                  <a:pt x="470" y="25"/>
                </a:cubicBezTo>
                <a:cubicBezTo>
                  <a:pt x="471" y="24"/>
                  <a:pt x="473" y="25"/>
                  <a:pt x="475" y="24"/>
                </a:cubicBezTo>
                <a:cubicBezTo>
                  <a:pt x="475" y="26"/>
                  <a:pt x="477" y="25"/>
                  <a:pt x="477" y="24"/>
                </a:cubicBezTo>
                <a:cubicBezTo>
                  <a:pt x="478" y="24"/>
                  <a:pt x="478" y="25"/>
                  <a:pt x="478" y="25"/>
                </a:cubicBezTo>
                <a:cubicBezTo>
                  <a:pt x="479" y="25"/>
                  <a:pt x="480" y="24"/>
                  <a:pt x="481" y="25"/>
                </a:cubicBezTo>
                <a:cubicBezTo>
                  <a:pt x="482" y="25"/>
                  <a:pt x="481" y="24"/>
                  <a:pt x="482" y="24"/>
                </a:cubicBezTo>
                <a:cubicBezTo>
                  <a:pt x="482" y="24"/>
                  <a:pt x="482" y="26"/>
                  <a:pt x="483" y="26"/>
                </a:cubicBezTo>
                <a:cubicBezTo>
                  <a:pt x="484" y="25"/>
                  <a:pt x="483" y="25"/>
                  <a:pt x="483" y="25"/>
                </a:cubicBezTo>
                <a:cubicBezTo>
                  <a:pt x="485" y="25"/>
                  <a:pt x="487" y="25"/>
                  <a:pt x="489" y="26"/>
                </a:cubicBezTo>
                <a:cubicBezTo>
                  <a:pt x="489" y="26"/>
                  <a:pt x="489" y="26"/>
                  <a:pt x="490" y="25"/>
                </a:cubicBezTo>
                <a:cubicBezTo>
                  <a:pt x="490" y="26"/>
                  <a:pt x="490" y="26"/>
                  <a:pt x="491" y="26"/>
                </a:cubicBezTo>
                <a:cubicBezTo>
                  <a:pt x="492" y="27"/>
                  <a:pt x="493" y="25"/>
                  <a:pt x="494" y="26"/>
                </a:cubicBezTo>
                <a:cubicBezTo>
                  <a:pt x="495" y="26"/>
                  <a:pt x="496" y="26"/>
                  <a:pt x="497" y="27"/>
                </a:cubicBezTo>
                <a:cubicBezTo>
                  <a:pt x="496" y="27"/>
                  <a:pt x="495" y="28"/>
                  <a:pt x="495" y="28"/>
                </a:cubicBezTo>
                <a:cubicBezTo>
                  <a:pt x="494" y="28"/>
                  <a:pt x="495" y="28"/>
                  <a:pt x="495" y="29"/>
                </a:cubicBezTo>
                <a:cubicBezTo>
                  <a:pt x="494" y="29"/>
                  <a:pt x="494" y="29"/>
                  <a:pt x="493" y="29"/>
                </a:cubicBezTo>
                <a:cubicBezTo>
                  <a:pt x="493" y="29"/>
                  <a:pt x="492" y="28"/>
                  <a:pt x="492" y="28"/>
                </a:cubicBezTo>
                <a:cubicBezTo>
                  <a:pt x="492" y="28"/>
                  <a:pt x="492" y="27"/>
                  <a:pt x="492" y="27"/>
                </a:cubicBezTo>
                <a:cubicBezTo>
                  <a:pt x="490" y="27"/>
                  <a:pt x="489" y="28"/>
                  <a:pt x="487" y="28"/>
                </a:cubicBezTo>
                <a:cubicBezTo>
                  <a:pt x="486" y="27"/>
                  <a:pt x="485" y="28"/>
                  <a:pt x="485" y="28"/>
                </a:cubicBezTo>
                <a:cubicBezTo>
                  <a:pt x="484" y="28"/>
                  <a:pt x="483" y="28"/>
                  <a:pt x="482" y="27"/>
                </a:cubicBezTo>
                <a:cubicBezTo>
                  <a:pt x="482" y="27"/>
                  <a:pt x="482" y="28"/>
                  <a:pt x="482" y="28"/>
                </a:cubicBezTo>
                <a:cubicBezTo>
                  <a:pt x="480" y="27"/>
                  <a:pt x="479" y="28"/>
                  <a:pt x="478" y="27"/>
                </a:cubicBezTo>
                <a:cubicBezTo>
                  <a:pt x="477" y="27"/>
                  <a:pt x="476" y="27"/>
                  <a:pt x="476" y="29"/>
                </a:cubicBezTo>
                <a:cubicBezTo>
                  <a:pt x="475" y="28"/>
                  <a:pt x="476" y="28"/>
                  <a:pt x="476" y="27"/>
                </a:cubicBezTo>
                <a:cubicBezTo>
                  <a:pt x="475" y="27"/>
                  <a:pt x="473" y="26"/>
                  <a:pt x="472" y="27"/>
                </a:cubicBezTo>
                <a:cubicBezTo>
                  <a:pt x="471" y="27"/>
                  <a:pt x="472" y="27"/>
                  <a:pt x="472" y="27"/>
                </a:cubicBezTo>
                <a:cubicBezTo>
                  <a:pt x="471" y="26"/>
                  <a:pt x="471" y="27"/>
                  <a:pt x="470" y="27"/>
                </a:cubicBezTo>
                <a:cubicBezTo>
                  <a:pt x="469" y="27"/>
                  <a:pt x="469" y="27"/>
                  <a:pt x="469" y="26"/>
                </a:cubicBezTo>
                <a:cubicBezTo>
                  <a:pt x="468" y="26"/>
                  <a:pt x="468" y="26"/>
                  <a:pt x="467" y="26"/>
                </a:cubicBezTo>
                <a:cubicBezTo>
                  <a:pt x="467" y="27"/>
                  <a:pt x="467" y="26"/>
                  <a:pt x="467" y="27"/>
                </a:cubicBezTo>
                <a:cubicBezTo>
                  <a:pt x="466" y="27"/>
                  <a:pt x="466" y="26"/>
                  <a:pt x="466" y="26"/>
                </a:cubicBezTo>
                <a:cubicBezTo>
                  <a:pt x="464" y="27"/>
                  <a:pt x="461" y="27"/>
                  <a:pt x="459" y="26"/>
                </a:cubicBezTo>
                <a:cubicBezTo>
                  <a:pt x="458" y="26"/>
                  <a:pt x="457" y="26"/>
                  <a:pt x="457" y="26"/>
                </a:cubicBezTo>
                <a:cubicBezTo>
                  <a:pt x="457" y="26"/>
                  <a:pt x="456" y="26"/>
                  <a:pt x="456" y="25"/>
                </a:cubicBezTo>
                <a:cubicBezTo>
                  <a:pt x="456" y="26"/>
                  <a:pt x="455" y="26"/>
                  <a:pt x="456" y="27"/>
                </a:cubicBezTo>
                <a:cubicBezTo>
                  <a:pt x="455" y="27"/>
                  <a:pt x="454" y="27"/>
                  <a:pt x="455" y="27"/>
                </a:cubicBezTo>
                <a:cubicBezTo>
                  <a:pt x="455" y="28"/>
                  <a:pt x="454" y="27"/>
                  <a:pt x="454" y="27"/>
                </a:cubicBezTo>
                <a:cubicBezTo>
                  <a:pt x="454" y="26"/>
                  <a:pt x="453" y="27"/>
                  <a:pt x="453" y="27"/>
                </a:cubicBezTo>
                <a:cubicBezTo>
                  <a:pt x="452" y="26"/>
                  <a:pt x="453" y="26"/>
                  <a:pt x="454" y="26"/>
                </a:cubicBezTo>
                <a:cubicBezTo>
                  <a:pt x="454" y="25"/>
                  <a:pt x="453" y="25"/>
                  <a:pt x="453" y="25"/>
                </a:cubicBezTo>
                <a:cubicBezTo>
                  <a:pt x="452" y="26"/>
                  <a:pt x="452" y="25"/>
                  <a:pt x="451" y="26"/>
                </a:cubicBezTo>
                <a:cubicBezTo>
                  <a:pt x="450" y="25"/>
                  <a:pt x="448" y="25"/>
                  <a:pt x="447" y="25"/>
                </a:cubicBezTo>
                <a:cubicBezTo>
                  <a:pt x="446" y="25"/>
                  <a:pt x="446" y="25"/>
                  <a:pt x="446" y="25"/>
                </a:cubicBezTo>
                <a:cubicBezTo>
                  <a:pt x="446" y="25"/>
                  <a:pt x="445" y="25"/>
                  <a:pt x="445" y="25"/>
                </a:cubicBezTo>
                <a:cubicBezTo>
                  <a:pt x="443" y="24"/>
                  <a:pt x="442" y="25"/>
                  <a:pt x="440" y="24"/>
                </a:cubicBezTo>
                <a:cubicBezTo>
                  <a:pt x="440" y="24"/>
                  <a:pt x="439" y="24"/>
                  <a:pt x="439" y="25"/>
                </a:cubicBezTo>
                <a:cubicBezTo>
                  <a:pt x="438" y="24"/>
                  <a:pt x="438" y="25"/>
                  <a:pt x="437" y="25"/>
                </a:cubicBezTo>
                <a:cubicBezTo>
                  <a:pt x="436" y="25"/>
                  <a:pt x="437" y="25"/>
                  <a:pt x="437" y="26"/>
                </a:cubicBezTo>
                <a:cubicBezTo>
                  <a:pt x="436" y="25"/>
                  <a:pt x="435" y="24"/>
                  <a:pt x="435" y="24"/>
                </a:cubicBezTo>
                <a:cubicBezTo>
                  <a:pt x="434" y="24"/>
                  <a:pt x="433" y="25"/>
                  <a:pt x="432" y="26"/>
                </a:cubicBezTo>
                <a:cubicBezTo>
                  <a:pt x="431" y="26"/>
                  <a:pt x="433" y="25"/>
                  <a:pt x="434" y="24"/>
                </a:cubicBezTo>
                <a:cubicBezTo>
                  <a:pt x="434" y="24"/>
                  <a:pt x="433" y="24"/>
                  <a:pt x="433" y="24"/>
                </a:cubicBezTo>
                <a:cubicBezTo>
                  <a:pt x="433" y="23"/>
                  <a:pt x="432" y="24"/>
                  <a:pt x="432" y="23"/>
                </a:cubicBezTo>
                <a:cubicBezTo>
                  <a:pt x="431" y="24"/>
                  <a:pt x="430" y="24"/>
                  <a:pt x="430" y="25"/>
                </a:cubicBezTo>
                <a:cubicBezTo>
                  <a:pt x="429" y="24"/>
                  <a:pt x="428" y="25"/>
                  <a:pt x="427" y="24"/>
                </a:cubicBezTo>
                <a:cubicBezTo>
                  <a:pt x="427" y="24"/>
                  <a:pt x="426" y="24"/>
                  <a:pt x="426" y="25"/>
                </a:cubicBezTo>
                <a:cubicBezTo>
                  <a:pt x="426" y="25"/>
                  <a:pt x="425" y="24"/>
                  <a:pt x="425" y="24"/>
                </a:cubicBezTo>
                <a:cubicBezTo>
                  <a:pt x="425" y="24"/>
                  <a:pt x="424" y="25"/>
                  <a:pt x="424" y="24"/>
                </a:cubicBezTo>
                <a:cubicBezTo>
                  <a:pt x="423" y="25"/>
                  <a:pt x="422" y="27"/>
                  <a:pt x="421" y="26"/>
                </a:cubicBezTo>
                <a:cubicBezTo>
                  <a:pt x="421" y="26"/>
                  <a:pt x="421" y="26"/>
                  <a:pt x="421" y="26"/>
                </a:cubicBezTo>
                <a:cubicBezTo>
                  <a:pt x="421" y="26"/>
                  <a:pt x="422" y="25"/>
                  <a:pt x="422" y="25"/>
                </a:cubicBezTo>
                <a:cubicBezTo>
                  <a:pt x="421" y="23"/>
                  <a:pt x="419" y="25"/>
                  <a:pt x="418" y="25"/>
                </a:cubicBezTo>
                <a:cubicBezTo>
                  <a:pt x="417" y="24"/>
                  <a:pt x="417" y="24"/>
                  <a:pt x="417" y="23"/>
                </a:cubicBezTo>
                <a:cubicBezTo>
                  <a:pt x="417" y="23"/>
                  <a:pt x="417" y="23"/>
                  <a:pt x="417" y="23"/>
                </a:cubicBezTo>
                <a:cubicBezTo>
                  <a:pt x="416" y="24"/>
                  <a:pt x="415" y="25"/>
                  <a:pt x="414" y="25"/>
                </a:cubicBezTo>
                <a:cubicBezTo>
                  <a:pt x="413" y="25"/>
                  <a:pt x="413" y="24"/>
                  <a:pt x="413" y="24"/>
                </a:cubicBezTo>
                <a:cubicBezTo>
                  <a:pt x="414" y="24"/>
                  <a:pt x="415" y="24"/>
                  <a:pt x="415" y="24"/>
                </a:cubicBezTo>
                <a:cubicBezTo>
                  <a:pt x="415" y="23"/>
                  <a:pt x="414" y="23"/>
                  <a:pt x="414" y="23"/>
                </a:cubicBezTo>
                <a:cubicBezTo>
                  <a:pt x="413" y="23"/>
                  <a:pt x="414" y="23"/>
                  <a:pt x="413" y="24"/>
                </a:cubicBezTo>
                <a:cubicBezTo>
                  <a:pt x="413" y="23"/>
                  <a:pt x="412" y="24"/>
                  <a:pt x="412" y="24"/>
                </a:cubicBezTo>
                <a:cubicBezTo>
                  <a:pt x="411" y="24"/>
                  <a:pt x="412" y="24"/>
                  <a:pt x="411" y="24"/>
                </a:cubicBezTo>
                <a:cubicBezTo>
                  <a:pt x="411" y="25"/>
                  <a:pt x="410" y="24"/>
                  <a:pt x="409" y="25"/>
                </a:cubicBezTo>
                <a:cubicBezTo>
                  <a:pt x="409" y="24"/>
                  <a:pt x="410" y="24"/>
                  <a:pt x="409" y="23"/>
                </a:cubicBezTo>
                <a:cubicBezTo>
                  <a:pt x="408" y="23"/>
                  <a:pt x="408" y="23"/>
                  <a:pt x="408" y="24"/>
                </a:cubicBezTo>
                <a:cubicBezTo>
                  <a:pt x="407" y="24"/>
                  <a:pt x="407" y="24"/>
                  <a:pt x="406" y="24"/>
                </a:cubicBezTo>
                <a:cubicBezTo>
                  <a:pt x="406" y="25"/>
                  <a:pt x="406" y="26"/>
                  <a:pt x="405" y="26"/>
                </a:cubicBezTo>
                <a:cubicBezTo>
                  <a:pt x="405" y="26"/>
                  <a:pt x="405" y="25"/>
                  <a:pt x="405" y="24"/>
                </a:cubicBezTo>
                <a:cubicBezTo>
                  <a:pt x="404" y="24"/>
                  <a:pt x="403" y="25"/>
                  <a:pt x="402" y="25"/>
                </a:cubicBezTo>
                <a:cubicBezTo>
                  <a:pt x="402" y="24"/>
                  <a:pt x="401" y="25"/>
                  <a:pt x="401" y="24"/>
                </a:cubicBezTo>
                <a:cubicBezTo>
                  <a:pt x="401" y="24"/>
                  <a:pt x="402" y="24"/>
                  <a:pt x="402" y="23"/>
                </a:cubicBezTo>
                <a:cubicBezTo>
                  <a:pt x="401" y="22"/>
                  <a:pt x="398" y="23"/>
                  <a:pt x="399" y="24"/>
                </a:cubicBezTo>
                <a:cubicBezTo>
                  <a:pt x="399" y="25"/>
                  <a:pt x="398" y="25"/>
                  <a:pt x="398" y="25"/>
                </a:cubicBezTo>
                <a:cubicBezTo>
                  <a:pt x="398" y="24"/>
                  <a:pt x="398" y="24"/>
                  <a:pt x="398" y="23"/>
                </a:cubicBezTo>
                <a:cubicBezTo>
                  <a:pt x="396" y="22"/>
                  <a:pt x="395" y="25"/>
                  <a:pt x="392" y="24"/>
                </a:cubicBezTo>
                <a:cubicBezTo>
                  <a:pt x="391" y="25"/>
                  <a:pt x="389" y="23"/>
                  <a:pt x="387" y="24"/>
                </a:cubicBezTo>
                <a:cubicBezTo>
                  <a:pt x="387" y="24"/>
                  <a:pt x="388" y="24"/>
                  <a:pt x="387" y="25"/>
                </a:cubicBezTo>
                <a:cubicBezTo>
                  <a:pt x="388" y="25"/>
                  <a:pt x="389" y="25"/>
                  <a:pt x="389" y="25"/>
                </a:cubicBezTo>
                <a:cubicBezTo>
                  <a:pt x="390" y="25"/>
                  <a:pt x="390" y="25"/>
                  <a:pt x="390" y="26"/>
                </a:cubicBezTo>
                <a:cubicBezTo>
                  <a:pt x="391" y="26"/>
                  <a:pt x="391" y="26"/>
                  <a:pt x="392" y="25"/>
                </a:cubicBezTo>
                <a:cubicBezTo>
                  <a:pt x="394" y="25"/>
                  <a:pt x="396" y="26"/>
                  <a:pt x="398" y="25"/>
                </a:cubicBezTo>
                <a:cubicBezTo>
                  <a:pt x="398" y="26"/>
                  <a:pt x="398" y="25"/>
                  <a:pt x="399" y="26"/>
                </a:cubicBezTo>
                <a:cubicBezTo>
                  <a:pt x="401" y="25"/>
                  <a:pt x="403" y="27"/>
                  <a:pt x="405" y="26"/>
                </a:cubicBezTo>
                <a:cubicBezTo>
                  <a:pt x="405" y="26"/>
                  <a:pt x="405" y="26"/>
                  <a:pt x="405" y="26"/>
                </a:cubicBezTo>
                <a:cubicBezTo>
                  <a:pt x="406" y="26"/>
                  <a:pt x="406" y="26"/>
                  <a:pt x="407" y="27"/>
                </a:cubicBezTo>
                <a:cubicBezTo>
                  <a:pt x="409" y="26"/>
                  <a:pt x="410" y="25"/>
                  <a:pt x="411" y="24"/>
                </a:cubicBezTo>
                <a:cubicBezTo>
                  <a:pt x="411" y="24"/>
                  <a:pt x="412" y="24"/>
                  <a:pt x="412" y="24"/>
                </a:cubicBezTo>
                <a:cubicBezTo>
                  <a:pt x="412" y="26"/>
                  <a:pt x="410" y="26"/>
                  <a:pt x="410" y="27"/>
                </a:cubicBezTo>
                <a:cubicBezTo>
                  <a:pt x="410" y="28"/>
                  <a:pt x="412" y="28"/>
                  <a:pt x="413" y="27"/>
                </a:cubicBezTo>
                <a:cubicBezTo>
                  <a:pt x="414" y="27"/>
                  <a:pt x="415" y="28"/>
                  <a:pt x="416" y="27"/>
                </a:cubicBezTo>
                <a:cubicBezTo>
                  <a:pt x="416" y="27"/>
                  <a:pt x="416" y="28"/>
                  <a:pt x="416" y="28"/>
                </a:cubicBezTo>
                <a:cubicBezTo>
                  <a:pt x="418" y="27"/>
                  <a:pt x="419" y="28"/>
                  <a:pt x="420" y="27"/>
                </a:cubicBezTo>
                <a:cubicBezTo>
                  <a:pt x="421" y="28"/>
                  <a:pt x="421" y="28"/>
                  <a:pt x="422" y="29"/>
                </a:cubicBezTo>
                <a:cubicBezTo>
                  <a:pt x="422" y="28"/>
                  <a:pt x="421" y="28"/>
                  <a:pt x="422" y="27"/>
                </a:cubicBezTo>
                <a:cubicBezTo>
                  <a:pt x="422" y="28"/>
                  <a:pt x="422" y="28"/>
                  <a:pt x="423" y="27"/>
                </a:cubicBezTo>
                <a:cubicBezTo>
                  <a:pt x="423" y="28"/>
                  <a:pt x="425" y="29"/>
                  <a:pt x="425" y="28"/>
                </a:cubicBezTo>
                <a:cubicBezTo>
                  <a:pt x="427" y="30"/>
                  <a:pt x="429" y="27"/>
                  <a:pt x="431" y="28"/>
                </a:cubicBezTo>
                <a:cubicBezTo>
                  <a:pt x="430" y="29"/>
                  <a:pt x="430" y="29"/>
                  <a:pt x="430" y="29"/>
                </a:cubicBezTo>
                <a:cubicBezTo>
                  <a:pt x="430" y="30"/>
                  <a:pt x="430" y="29"/>
                  <a:pt x="429" y="30"/>
                </a:cubicBezTo>
                <a:cubicBezTo>
                  <a:pt x="429" y="31"/>
                  <a:pt x="431" y="31"/>
                  <a:pt x="430" y="32"/>
                </a:cubicBezTo>
                <a:cubicBezTo>
                  <a:pt x="430" y="31"/>
                  <a:pt x="429" y="31"/>
                  <a:pt x="429" y="31"/>
                </a:cubicBezTo>
                <a:cubicBezTo>
                  <a:pt x="429" y="30"/>
                  <a:pt x="429" y="30"/>
                  <a:pt x="429" y="30"/>
                </a:cubicBezTo>
                <a:cubicBezTo>
                  <a:pt x="428" y="29"/>
                  <a:pt x="426" y="30"/>
                  <a:pt x="426" y="29"/>
                </a:cubicBezTo>
                <a:cubicBezTo>
                  <a:pt x="424" y="28"/>
                  <a:pt x="424" y="31"/>
                  <a:pt x="422" y="30"/>
                </a:cubicBezTo>
                <a:cubicBezTo>
                  <a:pt x="422" y="30"/>
                  <a:pt x="423" y="30"/>
                  <a:pt x="423" y="29"/>
                </a:cubicBezTo>
                <a:cubicBezTo>
                  <a:pt x="422" y="29"/>
                  <a:pt x="422" y="29"/>
                  <a:pt x="421" y="29"/>
                </a:cubicBezTo>
                <a:cubicBezTo>
                  <a:pt x="422" y="30"/>
                  <a:pt x="420" y="31"/>
                  <a:pt x="421" y="32"/>
                </a:cubicBezTo>
                <a:cubicBezTo>
                  <a:pt x="420" y="32"/>
                  <a:pt x="419" y="32"/>
                  <a:pt x="419" y="33"/>
                </a:cubicBezTo>
                <a:cubicBezTo>
                  <a:pt x="418" y="32"/>
                  <a:pt x="419" y="32"/>
                  <a:pt x="420" y="32"/>
                </a:cubicBezTo>
                <a:cubicBezTo>
                  <a:pt x="420" y="31"/>
                  <a:pt x="420" y="29"/>
                  <a:pt x="421" y="29"/>
                </a:cubicBezTo>
                <a:cubicBezTo>
                  <a:pt x="421" y="29"/>
                  <a:pt x="421" y="29"/>
                  <a:pt x="421" y="29"/>
                </a:cubicBezTo>
                <a:cubicBezTo>
                  <a:pt x="420" y="29"/>
                  <a:pt x="418" y="30"/>
                  <a:pt x="417" y="29"/>
                </a:cubicBezTo>
                <a:cubicBezTo>
                  <a:pt x="417" y="30"/>
                  <a:pt x="416" y="30"/>
                  <a:pt x="416" y="31"/>
                </a:cubicBezTo>
                <a:cubicBezTo>
                  <a:pt x="415" y="28"/>
                  <a:pt x="414" y="30"/>
                  <a:pt x="412" y="30"/>
                </a:cubicBezTo>
                <a:cubicBezTo>
                  <a:pt x="412" y="29"/>
                  <a:pt x="412" y="29"/>
                  <a:pt x="412" y="29"/>
                </a:cubicBezTo>
                <a:cubicBezTo>
                  <a:pt x="411" y="28"/>
                  <a:pt x="411" y="29"/>
                  <a:pt x="411" y="30"/>
                </a:cubicBezTo>
                <a:cubicBezTo>
                  <a:pt x="410" y="29"/>
                  <a:pt x="410" y="29"/>
                  <a:pt x="409" y="29"/>
                </a:cubicBezTo>
                <a:cubicBezTo>
                  <a:pt x="408" y="29"/>
                  <a:pt x="407" y="30"/>
                  <a:pt x="406" y="30"/>
                </a:cubicBezTo>
                <a:cubicBezTo>
                  <a:pt x="407" y="31"/>
                  <a:pt x="406" y="32"/>
                  <a:pt x="406" y="32"/>
                </a:cubicBezTo>
                <a:cubicBezTo>
                  <a:pt x="407" y="33"/>
                  <a:pt x="407" y="33"/>
                  <a:pt x="408" y="33"/>
                </a:cubicBezTo>
                <a:cubicBezTo>
                  <a:pt x="408" y="33"/>
                  <a:pt x="408" y="32"/>
                  <a:pt x="408" y="32"/>
                </a:cubicBezTo>
                <a:cubicBezTo>
                  <a:pt x="409" y="32"/>
                  <a:pt x="409" y="32"/>
                  <a:pt x="410" y="32"/>
                </a:cubicBezTo>
                <a:cubicBezTo>
                  <a:pt x="410" y="32"/>
                  <a:pt x="410" y="33"/>
                  <a:pt x="410" y="33"/>
                </a:cubicBezTo>
                <a:cubicBezTo>
                  <a:pt x="411" y="33"/>
                  <a:pt x="410" y="31"/>
                  <a:pt x="411" y="31"/>
                </a:cubicBezTo>
                <a:cubicBezTo>
                  <a:pt x="412" y="32"/>
                  <a:pt x="410" y="34"/>
                  <a:pt x="412" y="34"/>
                </a:cubicBezTo>
                <a:cubicBezTo>
                  <a:pt x="413" y="34"/>
                  <a:pt x="415" y="34"/>
                  <a:pt x="417" y="34"/>
                </a:cubicBezTo>
                <a:cubicBezTo>
                  <a:pt x="417" y="34"/>
                  <a:pt x="417" y="34"/>
                  <a:pt x="417" y="34"/>
                </a:cubicBezTo>
                <a:cubicBezTo>
                  <a:pt x="417" y="33"/>
                  <a:pt x="418" y="34"/>
                  <a:pt x="418" y="33"/>
                </a:cubicBezTo>
                <a:cubicBezTo>
                  <a:pt x="420" y="35"/>
                  <a:pt x="421" y="33"/>
                  <a:pt x="422" y="32"/>
                </a:cubicBezTo>
                <a:cubicBezTo>
                  <a:pt x="423" y="32"/>
                  <a:pt x="421" y="33"/>
                  <a:pt x="422" y="33"/>
                </a:cubicBezTo>
                <a:cubicBezTo>
                  <a:pt x="422" y="34"/>
                  <a:pt x="422" y="34"/>
                  <a:pt x="423" y="35"/>
                </a:cubicBezTo>
                <a:cubicBezTo>
                  <a:pt x="424" y="34"/>
                  <a:pt x="425" y="34"/>
                  <a:pt x="426" y="34"/>
                </a:cubicBezTo>
                <a:cubicBezTo>
                  <a:pt x="427" y="36"/>
                  <a:pt x="429" y="34"/>
                  <a:pt x="430" y="36"/>
                </a:cubicBezTo>
                <a:cubicBezTo>
                  <a:pt x="430" y="35"/>
                  <a:pt x="430" y="35"/>
                  <a:pt x="430" y="35"/>
                </a:cubicBezTo>
                <a:cubicBezTo>
                  <a:pt x="431" y="35"/>
                  <a:pt x="432" y="34"/>
                  <a:pt x="433" y="35"/>
                </a:cubicBezTo>
                <a:cubicBezTo>
                  <a:pt x="434" y="34"/>
                  <a:pt x="435" y="35"/>
                  <a:pt x="437" y="35"/>
                </a:cubicBezTo>
                <a:cubicBezTo>
                  <a:pt x="437" y="34"/>
                  <a:pt x="436" y="34"/>
                  <a:pt x="437" y="34"/>
                </a:cubicBezTo>
                <a:cubicBezTo>
                  <a:pt x="438" y="36"/>
                  <a:pt x="440" y="34"/>
                  <a:pt x="442" y="36"/>
                </a:cubicBezTo>
                <a:cubicBezTo>
                  <a:pt x="443" y="35"/>
                  <a:pt x="443" y="35"/>
                  <a:pt x="443" y="35"/>
                </a:cubicBezTo>
                <a:cubicBezTo>
                  <a:pt x="443" y="35"/>
                  <a:pt x="443" y="35"/>
                  <a:pt x="443" y="35"/>
                </a:cubicBezTo>
                <a:cubicBezTo>
                  <a:pt x="444" y="36"/>
                  <a:pt x="444" y="35"/>
                  <a:pt x="444" y="35"/>
                </a:cubicBezTo>
                <a:cubicBezTo>
                  <a:pt x="445" y="35"/>
                  <a:pt x="445" y="35"/>
                  <a:pt x="445" y="35"/>
                </a:cubicBezTo>
                <a:cubicBezTo>
                  <a:pt x="446" y="35"/>
                  <a:pt x="446" y="35"/>
                  <a:pt x="447" y="35"/>
                </a:cubicBezTo>
                <a:cubicBezTo>
                  <a:pt x="447" y="35"/>
                  <a:pt x="448" y="36"/>
                  <a:pt x="448" y="36"/>
                </a:cubicBezTo>
                <a:cubicBezTo>
                  <a:pt x="449" y="35"/>
                  <a:pt x="448" y="35"/>
                  <a:pt x="448" y="35"/>
                </a:cubicBezTo>
                <a:cubicBezTo>
                  <a:pt x="448" y="35"/>
                  <a:pt x="449" y="36"/>
                  <a:pt x="449" y="36"/>
                </a:cubicBezTo>
                <a:cubicBezTo>
                  <a:pt x="450" y="36"/>
                  <a:pt x="450" y="36"/>
                  <a:pt x="451" y="36"/>
                </a:cubicBezTo>
                <a:cubicBezTo>
                  <a:pt x="452" y="35"/>
                  <a:pt x="455" y="36"/>
                  <a:pt x="456" y="36"/>
                </a:cubicBezTo>
                <a:cubicBezTo>
                  <a:pt x="458" y="35"/>
                  <a:pt x="459" y="36"/>
                  <a:pt x="461" y="35"/>
                </a:cubicBezTo>
                <a:cubicBezTo>
                  <a:pt x="462" y="36"/>
                  <a:pt x="462" y="35"/>
                  <a:pt x="463" y="36"/>
                </a:cubicBezTo>
                <a:cubicBezTo>
                  <a:pt x="464" y="36"/>
                  <a:pt x="464" y="36"/>
                  <a:pt x="465" y="36"/>
                </a:cubicBezTo>
                <a:cubicBezTo>
                  <a:pt x="467" y="34"/>
                  <a:pt x="470" y="38"/>
                  <a:pt x="472" y="36"/>
                </a:cubicBezTo>
                <a:cubicBezTo>
                  <a:pt x="472" y="36"/>
                  <a:pt x="473" y="36"/>
                  <a:pt x="473" y="36"/>
                </a:cubicBezTo>
                <a:cubicBezTo>
                  <a:pt x="474" y="36"/>
                  <a:pt x="473" y="36"/>
                  <a:pt x="473" y="37"/>
                </a:cubicBezTo>
                <a:cubicBezTo>
                  <a:pt x="474" y="37"/>
                  <a:pt x="474" y="36"/>
                  <a:pt x="474" y="36"/>
                </a:cubicBezTo>
                <a:cubicBezTo>
                  <a:pt x="475" y="36"/>
                  <a:pt x="477" y="35"/>
                  <a:pt x="477" y="37"/>
                </a:cubicBezTo>
                <a:cubicBezTo>
                  <a:pt x="479" y="37"/>
                  <a:pt x="479" y="36"/>
                  <a:pt x="481" y="37"/>
                </a:cubicBezTo>
                <a:cubicBezTo>
                  <a:pt x="481" y="36"/>
                  <a:pt x="481" y="36"/>
                  <a:pt x="481" y="36"/>
                </a:cubicBezTo>
                <a:cubicBezTo>
                  <a:pt x="482" y="35"/>
                  <a:pt x="485" y="35"/>
                  <a:pt x="486" y="36"/>
                </a:cubicBezTo>
                <a:cubicBezTo>
                  <a:pt x="487" y="36"/>
                  <a:pt x="487" y="35"/>
                  <a:pt x="487" y="36"/>
                </a:cubicBezTo>
                <a:cubicBezTo>
                  <a:pt x="488" y="37"/>
                  <a:pt x="489" y="36"/>
                  <a:pt x="491" y="37"/>
                </a:cubicBezTo>
                <a:cubicBezTo>
                  <a:pt x="491" y="36"/>
                  <a:pt x="491" y="36"/>
                  <a:pt x="491" y="36"/>
                </a:cubicBezTo>
                <a:cubicBezTo>
                  <a:pt x="492" y="36"/>
                  <a:pt x="493" y="37"/>
                  <a:pt x="493" y="36"/>
                </a:cubicBezTo>
                <a:cubicBezTo>
                  <a:pt x="496" y="36"/>
                  <a:pt x="498" y="36"/>
                  <a:pt x="500" y="37"/>
                </a:cubicBezTo>
                <a:cubicBezTo>
                  <a:pt x="501" y="36"/>
                  <a:pt x="503" y="36"/>
                  <a:pt x="505" y="36"/>
                </a:cubicBezTo>
                <a:cubicBezTo>
                  <a:pt x="506" y="36"/>
                  <a:pt x="505" y="36"/>
                  <a:pt x="505" y="36"/>
                </a:cubicBezTo>
                <a:cubicBezTo>
                  <a:pt x="506" y="36"/>
                  <a:pt x="506" y="36"/>
                  <a:pt x="506" y="35"/>
                </a:cubicBezTo>
                <a:cubicBezTo>
                  <a:pt x="507" y="36"/>
                  <a:pt x="507" y="36"/>
                  <a:pt x="507" y="36"/>
                </a:cubicBezTo>
                <a:cubicBezTo>
                  <a:pt x="507" y="36"/>
                  <a:pt x="507" y="36"/>
                  <a:pt x="508" y="36"/>
                </a:cubicBezTo>
                <a:cubicBezTo>
                  <a:pt x="508" y="36"/>
                  <a:pt x="508" y="36"/>
                  <a:pt x="508" y="37"/>
                </a:cubicBezTo>
                <a:cubicBezTo>
                  <a:pt x="509" y="36"/>
                  <a:pt x="508" y="36"/>
                  <a:pt x="509" y="36"/>
                </a:cubicBezTo>
                <a:cubicBezTo>
                  <a:pt x="509" y="35"/>
                  <a:pt x="508" y="36"/>
                  <a:pt x="508" y="36"/>
                </a:cubicBezTo>
                <a:cubicBezTo>
                  <a:pt x="509" y="35"/>
                  <a:pt x="510" y="36"/>
                  <a:pt x="510" y="36"/>
                </a:cubicBezTo>
                <a:cubicBezTo>
                  <a:pt x="511" y="37"/>
                  <a:pt x="512" y="36"/>
                  <a:pt x="513" y="36"/>
                </a:cubicBezTo>
                <a:cubicBezTo>
                  <a:pt x="513" y="36"/>
                  <a:pt x="513" y="36"/>
                  <a:pt x="514" y="36"/>
                </a:cubicBezTo>
                <a:cubicBezTo>
                  <a:pt x="514" y="36"/>
                  <a:pt x="514" y="36"/>
                  <a:pt x="515" y="36"/>
                </a:cubicBezTo>
                <a:cubicBezTo>
                  <a:pt x="515" y="36"/>
                  <a:pt x="515" y="36"/>
                  <a:pt x="516" y="36"/>
                </a:cubicBezTo>
                <a:cubicBezTo>
                  <a:pt x="516" y="36"/>
                  <a:pt x="516" y="35"/>
                  <a:pt x="516" y="35"/>
                </a:cubicBezTo>
                <a:cubicBezTo>
                  <a:pt x="517" y="35"/>
                  <a:pt x="516" y="35"/>
                  <a:pt x="516" y="36"/>
                </a:cubicBezTo>
                <a:cubicBezTo>
                  <a:pt x="518" y="35"/>
                  <a:pt x="519" y="35"/>
                  <a:pt x="520" y="36"/>
                </a:cubicBezTo>
                <a:cubicBezTo>
                  <a:pt x="521" y="36"/>
                  <a:pt x="521" y="36"/>
                  <a:pt x="521" y="35"/>
                </a:cubicBezTo>
                <a:cubicBezTo>
                  <a:pt x="522" y="35"/>
                  <a:pt x="522" y="35"/>
                  <a:pt x="523" y="36"/>
                </a:cubicBezTo>
                <a:cubicBezTo>
                  <a:pt x="524" y="35"/>
                  <a:pt x="526" y="37"/>
                  <a:pt x="527" y="35"/>
                </a:cubicBezTo>
                <a:cubicBezTo>
                  <a:pt x="528" y="36"/>
                  <a:pt x="529" y="35"/>
                  <a:pt x="530" y="35"/>
                </a:cubicBezTo>
                <a:cubicBezTo>
                  <a:pt x="531" y="36"/>
                  <a:pt x="530" y="36"/>
                  <a:pt x="530" y="37"/>
                </a:cubicBezTo>
                <a:cubicBezTo>
                  <a:pt x="531" y="37"/>
                  <a:pt x="531" y="37"/>
                  <a:pt x="531" y="37"/>
                </a:cubicBezTo>
                <a:cubicBezTo>
                  <a:pt x="531" y="36"/>
                  <a:pt x="531" y="36"/>
                  <a:pt x="531" y="35"/>
                </a:cubicBezTo>
                <a:cubicBezTo>
                  <a:pt x="533" y="36"/>
                  <a:pt x="534" y="35"/>
                  <a:pt x="536" y="35"/>
                </a:cubicBezTo>
                <a:cubicBezTo>
                  <a:pt x="536" y="35"/>
                  <a:pt x="536" y="36"/>
                  <a:pt x="536" y="36"/>
                </a:cubicBezTo>
                <a:cubicBezTo>
                  <a:pt x="538" y="37"/>
                  <a:pt x="539" y="35"/>
                  <a:pt x="540" y="35"/>
                </a:cubicBezTo>
                <a:cubicBezTo>
                  <a:pt x="540" y="35"/>
                  <a:pt x="540" y="35"/>
                  <a:pt x="540" y="36"/>
                </a:cubicBezTo>
                <a:cubicBezTo>
                  <a:pt x="541" y="36"/>
                  <a:pt x="541" y="35"/>
                  <a:pt x="541" y="35"/>
                </a:cubicBezTo>
                <a:cubicBezTo>
                  <a:pt x="542" y="36"/>
                  <a:pt x="543" y="35"/>
                  <a:pt x="544" y="34"/>
                </a:cubicBezTo>
                <a:cubicBezTo>
                  <a:pt x="545" y="35"/>
                  <a:pt x="544" y="35"/>
                  <a:pt x="544" y="36"/>
                </a:cubicBezTo>
                <a:cubicBezTo>
                  <a:pt x="545" y="36"/>
                  <a:pt x="545" y="37"/>
                  <a:pt x="545" y="38"/>
                </a:cubicBezTo>
                <a:cubicBezTo>
                  <a:pt x="546" y="39"/>
                  <a:pt x="547" y="39"/>
                  <a:pt x="548" y="39"/>
                </a:cubicBezTo>
                <a:cubicBezTo>
                  <a:pt x="548" y="38"/>
                  <a:pt x="548" y="38"/>
                  <a:pt x="549" y="37"/>
                </a:cubicBezTo>
                <a:cubicBezTo>
                  <a:pt x="549" y="37"/>
                  <a:pt x="549" y="36"/>
                  <a:pt x="548" y="36"/>
                </a:cubicBezTo>
                <a:cubicBezTo>
                  <a:pt x="549" y="36"/>
                  <a:pt x="550" y="36"/>
                  <a:pt x="551" y="36"/>
                </a:cubicBezTo>
                <a:cubicBezTo>
                  <a:pt x="550" y="37"/>
                  <a:pt x="551" y="37"/>
                  <a:pt x="551" y="38"/>
                </a:cubicBezTo>
                <a:cubicBezTo>
                  <a:pt x="553" y="39"/>
                  <a:pt x="554" y="39"/>
                  <a:pt x="556" y="39"/>
                </a:cubicBezTo>
                <a:cubicBezTo>
                  <a:pt x="556" y="38"/>
                  <a:pt x="556" y="38"/>
                  <a:pt x="556" y="38"/>
                </a:cubicBezTo>
                <a:cubicBezTo>
                  <a:pt x="556" y="38"/>
                  <a:pt x="557" y="38"/>
                  <a:pt x="557" y="38"/>
                </a:cubicBezTo>
                <a:cubicBezTo>
                  <a:pt x="558" y="39"/>
                  <a:pt x="559" y="39"/>
                  <a:pt x="560" y="39"/>
                </a:cubicBezTo>
                <a:cubicBezTo>
                  <a:pt x="560" y="38"/>
                  <a:pt x="561" y="38"/>
                  <a:pt x="561" y="38"/>
                </a:cubicBezTo>
                <a:cubicBezTo>
                  <a:pt x="562" y="40"/>
                  <a:pt x="564" y="39"/>
                  <a:pt x="566" y="39"/>
                </a:cubicBezTo>
                <a:cubicBezTo>
                  <a:pt x="566" y="39"/>
                  <a:pt x="566" y="39"/>
                  <a:pt x="566" y="38"/>
                </a:cubicBezTo>
                <a:cubicBezTo>
                  <a:pt x="567" y="38"/>
                  <a:pt x="569" y="39"/>
                  <a:pt x="570" y="38"/>
                </a:cubicBezTo>
                <a:cubicBezTo>
                  <a:pt x="570" y="39"/>
                  <a:pt x="571" y="39"/>
                  <a:pt x="572" y="40"/>
                </a:cubicBezTo>
                <a:cubicBezTo>
                  <a:pt x="572" y="39"/>
                  <a:pt x="572" y="39"/>
                  <a:pt x="572" y="39"/>
                </a:cubicBezTo>
                <a:cubicBezTo>
                  <a:pt x="574" y="39"/>
                  <a:pt x="575" y="40"/>
                  <a:pt x="576" y="38"/>
                </a:cubicBezTo>
                <a:cubicBezTo>
                  <a:pt x="578" y="39"/>
                  <a:pt x="580" y="38"/>
                  <a:pt x="582" y="39"/>
                </a:cubicBezTo>
                <a:cubicBezTo>
                  <a:pt x="582" y="39"/>
                  <a:pt x="582" y="38"/>
                  <a:pt x="583" y="38"/>
                </a:cubicBezTo>
                <a:cubicBezTo>
                  <a:pt x="584" y="39"/>
                  <a:pt x="584" y="39"/>
                  <a:pt x="585" y="38"/>
                </a:cubicBezTo>
                <a:cubicBezTo>
                  <a:pt x="586" y="38"/>
                  <a:pt x="587" y="38"/>
                  <a:pt x="588" y="38"/>
                </a:cubicBezTo>
                <a:cubicBezTo>
                  <a:pt x="588" y="38"/>
                  <a:pt x="588" y="39"/>
                  <a:pt x="588" y="40"/>
                </a:cubicBezTo>
                <a:cubicBezTo>
                  <a:pt x="589" y="40"/>
                  <a:pt x="589" y="40"/>
                  <a:pt x="590" y="40"/>
                </a:cubicBezTo>
                <a:cubicBezTo>
                  <a:pt x="589" y="40"/>
                  <a:pt x="588" y="41"/>
                  <a:pt x="588" y="43"/>
                </a:cubicBezTo>
                <a:cubicBezTo>
                  <a:pt x="585" y="44"/>
                  <a:pt x="582" y="44"/>
                  <a:pt x="579" y="44"/>
                </a:cubicBezTo>
                <a:cubicBezTo>
                  <a:pt x="579" y="45"/>
                  <a:pt x="579" y="45"/>
                  <a:pt x="578" y="45"/>
                </a:cubicBezTo>
                <a:cubicBezTo>
                  <a:pt x="578" y="45"/>
                  <a:pt x="578" y="45"/>
                  <a:pt x="577" y="45"/>
                </a:cubicBezTo>
                <a:cubicBezTo>
                  <a:pt x="577" y="45"/>
                  <a:pt x="577" y="45"/>
                  <a:pt x="577" y="45"/>
                </a:cubicBezTo>
                <a:cubicBezTo>
                  <a:pt x="576" y="45"/>
                  <a:pt x="576" y="46"/>
                  <a:pt x="575" y="45"/>
                </a:cubicBezTo>
                <a:cubicBezTo>
                  <a:pt x="574" y="45"/>
                  <a:pt x="573" y="45"/>
                  <a:pt x="573" y="45"/>
                </a:cubicBezTo>
                <a:cubicBezTo>
                  <a:pt x="571" y="44"/>
                  <a:pt x="569" y="46"/>
                  <a:pt x="567" y="46"/>
                </a:cubicBezTo>
                <a:cubicBezTo>
                  <a:pt x="567" y="46"/>
                  <a:pt x="567" y="47"/>
                  <a:pt x="567" y="47"/>
                </a:cubicBezTo>
                <a:cubicBezTo>
                  <a:pt x="568" y="47"/>
                  <a:pt x="569" y="47"/>
                  <a:pt x="569" y="47"/>
                </a:cubicBezTo>
                <a:cubicBezTo>
                  <a:pt x="570" y="48"/>
                  <a:pt x="572" y="47"/>
                  <a:pt x="573" y="48"/>
                </a:cubicBezTo>
                <a:cubicBezTo>
                  <a:pt x="574" y="48"/>
                  <a:pt x="573" y="48"/>
                  <a:pt x="574" y="47"/>
                </a:cubicBezTo>
                <a:cubicBezTo>
                  <a:pt x="574" y="48"/>
                  <a:pt x="575" y="48"/>
                  <a:pt x="575" y="47"/>
                </a:cubicBezTo>
                <a:cubicBezTo>
                  <a:pt x="576" y="48"/>
                  <a:pt x="577" y="47"/>
                  <a:pt x="578" y="47"/>
                </a:cubicBezTo>
                <a:cubicBezTo>
                  <a:pt x="577" y="49"/>
                  <a:pt x="577" y="50"/>
                  <a:pt x="577" y="52"/>
                </a:cubicBezTo>
                <a:cubicBezTo>
                  <a:pt x="577" y="52"/>
                  <a:pt x="577" y="52"/>
                  <a:pt x="578" y="53"/>
                </a:cubicBezTo>
                <a:cubicBezTo>
                  <a:pt x="577" y="53"/>
                  <a:pt x="577" y="53"/>
                  <a:pt x="577" y="54"/>
                </a:cubicBezTo>
                <a:cubicBezTo>
                  <a:pt x="578" y="55"/>
                  <a:pt x="578" y="56"/>
                  <a:pt x="578" y="57"/>
                </a:cubicBezTo>
                <a:cubicBezTo>
                  <a:pt x="580" y="58"/>
                  <a:pt x="582" y="59"/>
                  <a:pt x="584" y="60"/>
                </a:cubicBezTo>
                <a:cubicBezTo>
                  <a:pt x="586" y="58"/>
                  <a:pt x="589" y="59"/>
                  <a:pt x="591" y="58"/>
                </a:cubicBezTo>
                <a:cubicBezTo>
                  <a:pt x="591" y="58"/>
                  <a:pt x="592" y="58"/>
                  <a:pt x="592" y="59"/>
                </a:cubicBezTo>
                <a:cubicBezTo>
                  <a:pt x="593" y="58"/>
                  <a:pt x="594" y="58"/>
                  <a:pt x="595" y="58"/>
                </a:cubicBezTo>
                <a:cubicBezTo>
                  <a:pt x="595" y="58"/>
                  <a:pt x="595" y="59"/>
                  <a:pt x="595" y="59"/>
                </a:cubicBezTo>
                <a:cubicBezTo>
                  <a:pt x="592" y="60"/>
                  <a:pt x="590" y="59"/>
                  <a:pt x="587" y="60"/>
                </a:cubicBezTo>
                <a:cubicBezTo>
                  <a:pt x="586" y="59"/>
                  <a:pt x="584" y="61"/>
                  <a:pt x="583" y="62"/>
                </a:cubicBezTo>
                <a:cubicBezTo>
                  <a:pt x="583" y="62"/>
                  <a:pt x="584" y="63"/>
                  <a:pt x="585" y="63"/>
                </a:cubicBezTo>
                <a:cubicBezTo>
                  <a:pt x="589" y="63"/>
                  <a:pt x="594" y="61"/>
                  <a:pt x="598" y="62"/>
                </a:cubicBezTo>
                <a:cubicBezTo>
                  <a:pt x="598" y="62"/>
                  <a:pt x="599" y="62"/>
                  <a:pt x="599" y="62"/>
                </a:cubicBezTo>
                <a:cubicBezTo>
                  <a:pt x="599" y="63"/>
                  <a:pt x="600" y="63"/>
                  <a:pt x="601" y="63"/>
                </a:cubicBezTo>
                <a:cubicBezTo>
                  <a:pt x="601" y="63"/>
                  <a:pt x="601" y="63"/>
                  <a:pt x="601" y="64"/>
                </a:cubicBezTo>
                <a:cubicBezTo>
                  <a:pt x="601" y="63"/>
                  <a:pt x="600" y="63"/>
                  <a:pt x="600" y="64"/>
                </a:cubicBezTo>
                <a:cubicBezTo>
                  <a:pt x="598" y="63"/>
                  <a:pt x="597" y="64"/>
                  <a:pt x="596" y="65"/>
                </a:cubicBezTo>
                <a:cubicBezTo>
                  <a:pt x="594" y="63"/>
                  <a:pt x="593" y="68"/>
                  <a:pt x="591" y="66"/>
                </a:cubicBezTo>
                <a:cubicBezTo>
                  <a:pt x="590" y="67"/>
                  <a:pt x="589" y="67"/>
                  <a:pt x="588" y="68"/>
                </a:cubicBezTo>
                <a:cubicBezTo>
                  <a:pt x="587" y="67"/>
                  <a:pt x="586" y="67"/>
                  <a:pt x="585" y="67"/>
                </a:cubicBezTo>
                <a:cubicBezTo>
                  <a:pt x="585" y="67"/>
                  <a:pt x="584" y="68"/>
                  <a:pt x="584" y="69"/>
                </a:cubicBezTo>
                <a:cubicBezTo>
                  <a:pt x="583" y="68"/>
                  <a:pt x="583" y="68"/>
                  <a:pt x="583" y="68"/>
                </a:cubicBezTo>
                <a:cubicBezTo>
                  <a:pt x="582" y="68"/>
                  <a:pt x="581" y="70"/>
                  <a:pt x="579" y="68"/>
                </a:cubicBezTo>
                <a:cubicBezTo>
                  <a:pt x="579" y="68"/>
                  <a:pt x="579" y="69"/>
                  <a:pt x="579" y="69"/>
                </a:cubicBezTo>
                <a:cubicBezTo>
                  <a:pt x="578" y="69"/>
                  <a:pt x="578" y="69"/>
                  <a:pt x="578" y="69"/>
                </a:cubicBezTo>
                <a:cubicBezTo>
                  <a:pt x="575" y="70"/>
                  <a:pt x="573" y="70"/>
                  <a:pt x="570" y="70"/>
                </a:cubicBezTo>
                <a:cubicBezTo>
                  <a:pt x="570" y="70"/>
                  <a:pt x="570" y="69"/>
                  <a:pt x="570" y="69"/>
                </a:cubicBezTo>
                <a:cubicBezTo>
                  <a:pt x="570" y="69"/>
                  <a:pt x="570" y="69"/>
                  <a:pt x="569" y="69"/>
                </a:cubicBezTo>
                <a:cubicBezTo>
                  <a:pt x="569" y="69"/>
                  <a:pt x="569" y="70"/>
                  <a:pt x="569" y="70"/>
                </a:cubicBezTo>
                <a:cubicBezTo>
                  <a:pt x="568" y="70"/>
                  <a:pt x="567" y="71"/>
                  <a:pt x="566" y="70"/>
                </a:cubicBezTo>
                <a:cubicBezTo>
                  <a:pt x="566" y="70"/>
                  <a:pt x="565" y="71"/>
                  <a:pt x="565" y="71"/>
                </a:cubicBezTo>
                <a:cubicBezTo>
                  <a:pt x="565" y="71"/>
                  <a:pt x="565" y="72"/>
                  <a:pt x="565" y="73"/>
                </a:cubicBezTo>
                <a:cubicBezTo>
                  <a:pt x="563" y="73"/>
                  <a:pt x="560" y="74"/>
                  <a:pt x="560" y="76"/>
                </a:cubicBezTo>
                <a:cubicBezTo>
                  <a:pt x="561" y="77"/>
                  <a:pt x="561" y="77"/>
                  <a:pt x="562" y="77"/>
                </a:cubicBezTo>
                <a:cubicBezTo>
                  <a:pt x="560" y="77"/>
                  <a:pt x="559" y="78"/>
                  <a:pt x="557" y="78"/>
                </a:cubicBezTo>
                <a:cubicBezTo>
                  <a:pt x="552" y="81"/>
                  <a:pt x="555" y="87"/>
                  <a:pt x="558" y="91"/>
                </a:cubicBezTo>
                <a:cubicBezTo>
                  <a:pt x="557" y="92"/>
                  <a:pt x="557" y="93"/>
                  <a:pt x="558" y="95"/>
                </a:cubicBezTo>
                <a:cubicBezTo>
                  <a:pt x="557" y="97"/>
                  <a:pt x="555" y="98"/>
                  <a:pt x="553" y="99"/>
                </a:cubicBezTo>
                <a:cubicBezTo>
                  <a:pt x="553" y="100"/>
                  <a:pt x="553" y="101"/>
                  <a:pt x="553" y="102"/>
                </a:cubicBezTo>
                <a:cubicBezTo>
                  <a:pt x="556" y="106"/>
                  <a:pt x="561" y="108"/>
                  <a:pt x="564" y="112"/>
                </a:cubicBezTo>
                <a:cubicBezTo>
                  <a:pt x="565" y="112"/>
                  <a:pt x="565" y="112"/>
                  <a:pt x="565" y="112"/>
                </a:cubicBezTo>
                <a:cubicBezTo>
                  <a:pt x="566" y="114"/>
                  <a:pt x="568" y="113"/>
                  <a:pt x="569" y="114"/>
                </a:cubicBezTo>
                <a:cubicBezTo>
                  <a:pt x="570" y="115"/>
                  <a:pt x="570" y="115"/>
                  <a:pt x="571" y="116"/>
                </a:cubicBezTo>
                <a:cubicBezTo>
                  <a:pt x="573" y="118"/>
                  <a:pt x="577" y="120"/>
                  <a:pt x="579" y="122"/>
                </a:cubicBezTo>
                <a:cubicBezTo>
                  <a:pt x="582" y="124"/>
                  <a:pt x="586" y="124"/>
                  <a:pt x="589" y="125"/>
                </a:cubicBezTo>
                <a:cubicBezTo>
                  <a:pt x="590" y="125"/>
                  <a:pt x="592" y="124"/>
                  <a:pt x="593" y="125"/>
                </a:cubicBezTo>
                <a:cubicBezTo>
                  <a:pt x="594" y="125"/>
                  <a:pt x="594" y="125"/>
                  <a:pt x="594" y="125"/>
                </a:cubicBezTo>
                <a:cubicBezTo>
                  <a:pt x="595" y="127"/>
                  <a:pt x="599" y="126"/>
                  <a:pt x="601" y="127"/>
                </a:cubicBezTo>
                <a:cubicBezTo>
                  <a:pt x="604" y="128"/>
                  <a:pt x="606" y="127"/>
                  <a:pt x="609" y="130"/>
                </a:cubicBezTo>
                <a:cubicBezTo>
                  <a:pt x="609" y="130"/>
                  <a:pt x="609" y="130"/>
                  <a:pt x="609" y="130"/>
                </a:cubicBezTo>
                <a:cubicBezTo>
                  <a:pt x="610" y="131"/>
                  <a:pt x="610" y="132"/>
                  <a:pt x="611" y="131"/>
                </a:cubicBezTo>
                <a:cubicBezTo>
                  <a:pt x="614" y="133"/>
                  <a:pt x="616" y="131"/>
                  <a:pt x="619" y="134"/>
                </a:cubicBezTo>
                <a:cubicBezTo>
                  <a:pt x="620" y="134"/>
                  <a:pt x="621" y="134"/>
                  <a:pt x="623" y="135"/>
                </a:cubicBezTo>
                <a:cubicBezTo>
                  <a:pt x="622" y="137"/>
                  <a:pt x="621" y="136"/>
                  <a:pt x="619" y="136"/>
                </a:cubicBezTo>
                <a:cubicBezTo>
                  <a:pt x="618" y="136"/>
                  <a:pt x="617" y="137"/>
                  <a:pt x="616" y="137"/>
                </a:cubicBezTo>
                <a:cubicBezTo>
                  <a:pt x="616" y="137"/>
                  <a:pt x="616" y="138"/>
                  <a:pt x="616" y="138"/>
                </a:cubicBezTo>
                <a:cubicBezTo>
                  <a:pt x="615" y="138"/>
                  <a:pt x="613" y="139"/>
                  <a:pt x="611" y="139"/>
                </a:cubicBezTo>
                <a:cubicBezTo>
                  <a:pt x="610" y="140"/>
                  <a:pt x="608" y="138"/>
                  <a:pt x="607" y="139"/>
                </a:cubicBezTo>
                <a:cubicBezTo>
                  <a:pt x="606" y="139"/>
                  <a:pt x="607" y="139"/>
                  <a:pt x="606" y="138"/>
                </a:cubicBezTo>
                <a:cubicBezTo>
                  <a:pt x="606" y="139"/>
                  <a:pt x="605" y="140"/>
                  <a:pt x="604" y="139"/>
                </a:cubicBezTo>
                <a:cubicBezTo>
                  <a:pt x="604" y="139"/>
                  <a:pt x="604" y="139"/>
                  <a:pt x="603" y="139"/>
                </a:cubicBezTo>
                <a:cubicBezTo>
                  <a:pt x="603" y="139"/>
                  <a:pt x="603" y="139"/>
                  <a:pt x="603" y="139"/>
                </a:cubicBezTo>
                <a:cubicBezTo>
                  <a:pt x="601" y="139"/>
                  <a:pt x="600" y="139"/>
                  <a:pt x="599" y="140"/>
                </a:cubicBezTo>
                <a:cubicBezTo>
                  <a:pt x="598" y="138"/>
                  <a:pt x="597" y="139"/>
                  <a:pt x="596" y="139"/>
                </a:cubicBezTo>
                <a:cubicBezTo>
                  <a:pt x="593" y="138"/>
                  <a:pt x="590" y="138"/>
                  <a:pt x="587" y="139"/>
                </a:cubicBezTo>
                <a:cubicBezTo>
                  <a:pt x="586" y="138"/>
                  <a:pt x="586" y="138"/>
                  <a:pt x="586" y="138"/>
                </a:cubicBezTo>
                <a:cubicBezTo>
                  <a:pt x="584" y="138"/>
                  <a:pt x="582" y="139"/>
                  <a:pt x="580" y="138"/>
                </a:cubicBezTo>
                <a:cubicBezTo>
                  <a:pt x="579" y="138"/>
                  <a:pt x="579" y="139"/>
                  <a:pt x="578" y="139"/>
                </a:cubicBezTo>
                <a:cubicBezTo>
                  <a:pt x="578" y="138"/>
                  <a:pt x="578" y="138"/>
                  <a:pt x="577" y="138"/>
                </a:cubicBezTo>
                <a:cubicBezTo>
                  <a:pt x="577" y="139"/>
                  <a:pt x="575" y="138"/>
                  <a:pt x="574" y="139"/>
                </a:cubicBezTo>
                <a:cubicBezTo>
                  <a:pt x="573" y="139"/>
                  <a:pt x="573" y="139"/>
                  <a:pt x="573" y="138"/>
                </a:cubicBezTo>
                <a:cubicBezTo>
                  <a:pt x="572" y="140"/>
                  <a:pt x="575" y="141"/>
                  <a:pt x="574" y="143"/>
                </a:cubicBezTo>
                <a:cubicBezTo>
                  <a:pt x="575" y="143"/>
                  <a:pt x="575" y="143"/>
                  <a:pt x="576" y="143"/>
                </a:cubicBezTo>
                <a:cubicBezTo>
                  <a:pt x="577" y="145"/>
                  <a:pt x="580" y="145"/>
                  <a:pt x="582" y="146"/>
                </a:cubicBezTo>
                <a:cubicBezTo>
                  <a:pt x="584" y="145"/>
                  <a:pt x="587" y="147"/>
                  <a:pt x="589" y="147"/>
                </a:cubicBezTo>
                <a:cubicBezTo>
                  <a:pt x="592" y="148"/>
                  <a:pt x="594" y="149"/>
                  <a:pt x="596" y="149"/>
                </a:cubicBezTo>
                <a:cubicBezTo>
                  <a:pt x="597" y="150"/>
                  <a:pt x="597" y="150"/>
                  <a:pt x="598" y="150"/>
                </a:cubicBezTo>
                <a:cubicBezTo>
                  <a:pt x="598" y="150"/>
                  <a:pt x="598" y="150"/>
                  <a:pt x="597" y="150"/>
                </a:cubicBezTo>
                <a:cubicBezTo>
                  <a:pt x="598" y="150"/>
                  <a:pt x="598" y="150"/>
                  <a:pt x="599" y="150"/>
                </a:cubicBezTo>
                <a:cubicBezTo>
                  <a:pt x="598" y="150"/>
                  <a:pt x="598" y="150"/>
                  <a:pt x="598" y="151"/>
                </a:cubicBezTo>
                <a:cubicBezTo>
                  <a:pt x="599" y="153"/>
                  <a:pt x="600" y="152"/>
                  <a:pt x="602" y="151"/>
                </a:cubicBezTo>
                <a:cubicBezTo>
                  <a:pt x="603" y="151"/>
                  <a:pt x="604" y="153"/>
                  <a:pt x="606" y="152"/>
                </a:cubicBezTo>
                <a:cubicBezTo>
                  <a:pt x="606" y="153"/>
                  <a:pt x="606" y="153"/>
                  <a:pt x="607" y="153"/>
                </a:cubicBezTo>
                <a:cubicBezTo>
                  <a:pt x="606" y="154"/>
                  <a:pt x="606" y="153"/>
                  <a:pt x="605" y="154"/>
                </a:cubicBezTo>
                <a:cubicBezTo>
                  <a:pt x="605" y="155"/>
                  <a:pt x="605" y="155"/>
                  <a:pt x="606" y="155"/>
                </a:cubicBezTo>
                <a:cubicBezTo>
                  <a:pt x="605" y="156"/>
                  <a:pt x="605" y="157"/>
                  <a:pt x="605" y="157"/>
                </a:cubicBezTo>
                <a:cubicBezTo>
                  <a:pt x="605" y="158"/>
                  <a:pt x="604" y="157"/>
                  <a:pt x="603" y="159"/>
                </a:cubicBezTo>
                <a:cubicBezTo>
                  <a:pt x="603" y="159"/>
                  <a:pt x="602" y="158"/>
                  <a:pt x="601" y="159"/>
                </a:cubicBezTo>
                <a:cubicBezTo>
                  <a:pt x="599" y="158"/>
                  <a:pt x="597" y="159"/>
                  <a:pt x="595" y="159"/>
                </a:cubicBezTo>
                <a:cubicBezTo>
                  <a:pt x="595" y="159"/>
                  <a:pt x="596" y="159"/>
                  <a:pt x="596" y="160"/>
                </a:cubicBezTo>
                <a:cubicBezTo>
                  <a:pt x="596" y="160"/>
                  <a:pt x="597" y="159"/>
                  <a:pt x="598" y="160"/>
                </a:cubicBezTo>
                <a:cubicBezTo>
                  <a:pt x="598" y="160"/>
                  <a:pt x="598" y="160"/>
                  <a:pt x="598" y="160"/>
                </a:cubicBezTo>
                <a:cubicBezTo>
                  <a:pt x="595" y="161"/>
                  <a:pt x="592" y="159"/>
                  <a:pt x="589" y="161"/>
                </a:cubicBezTo>
                <a:cubicBezTo>
                  <a:pt x="588" y="160"/>
                  <a:pt x="589" y="160"/>
                  <a:pt x="589" y="160"/>
                </a:cubicBezTo>
                <a:cubicBezTo>
                  <a:pt x="588" y="159"/>
                  <a:pt x="588" y="160"/>
                  <a:pt x="588" y="161"/>
                </a:cubicBezTo>
                <a:cubicBezTo>
                  <a:pt x="587" y="160"/>
                  <a:pt x="586" y="160"/>
                  <a:pt x="586" y="161"/>
                </a:cubicBezTo>
                <a:cubicBezTo>
                  <a:pt x="585" y="161"/>
                  <a:pt x="586" y="160"/>
                  <a:pt x="586" y="160"/>
                </a:cubicBezTo>
                <a:cubicBezTo>
                  <a:pt x="585" y="160"/>
                  <a:pt x="584" y="162"/>
                  <a:pt x="583" y="161"/>
                </a:cubicBezTo>
                <a:cubicBezTo>
                  <a:pt x="582" y="161"/>
                  <a:pt x="582" y="161"/>
                  <a:pt x="581" y="161"/>
                </a:cubicBezTo>
                <a:cubicBezTo>
                  <a:pt x="581" y="160"/>
                  <a:pt x="580" y="161"/>
                  <a:pt x="579" y="161"/>
                </a:cubicBezTo>
                <a:cubicBezTo>
                  <a:pt x="578" y="161"/>
                  <a:pt x="577" y="160"/>
                  <a:pt x="576" y="160"/>
                </a:cubicBezTo>
                <a:cubicBezTo>
                  <a:pt x="576" y="160"/>
                  <a:pt x="575" y="161"/>
                  <a:pt x="575" y="161"/>
                </a:cubicBezTo>
                <a:cubicBezTo>
                  <a:pt x="574" y="161"/>
                  <a:pt x="573" y="161"/>
                  <a:pt x="572" y="161"/>
                </a:cubicBezTo>
                <a:cubicBezTo>
                  <a:pt x="571" y="161"/>
                  <a:pt x="570" y="161"/>
                  <a:pt x="569" y="161"/>
                </a:cubicBezTo>
                <a:cubicBezTo>
                  <a:pt x="568" y="161"/>
                  <a:pt x="568" y="160"/>
                  <a:pt x="567" y="161"/>
                </a:cubicBezTo>
                <a:cubicBezTo>
                  <a:pt x="563" y="160"/>
                  <a:pt x="559" y="161"/>
                  <a:pt x="554" y="162"/>
                </a:cubicBezTo>
                <a:cubicBezTo>
                  <a:pt x="555" y="162"/>
                  <a:pt x="556" y="162"/>
                  <a:pt x="556" y="163"/>
                </a:cubicBezTo>
                <a:cubicBezTo>
                  <a:pt x="557" y="164"/>
                  <a:pt x="558" y="163"/>
                  <a:pt x="559" y="163"/>
                </a:cubicBezTo>
                <a:cubicBezTo>
                  <a:pt x="559" y="163"/>
                  <a:pt x="558" y="164"/>
                  <a:pt x="559" y="164"/>
                </a:cubicBezTo>
                <a:cubicBezTo>
                  <a:pt x="561" y="165"/>
                  <a:pt x="560" y="163"/>
                  <a:pt x="561" y="163"/>
                </a:cubicBezTo>
                <a:cubicBezTo>
                  <a:pt x="562" y="163"/>
                  <a:pt x="562" y="163"/>
                  <a:pt x="562" y="164"/>
                </a:cubicBezTo>
                <a:cubicBezTo>
                  <a:pt x="562" y="164"/>
                  <a:pt x="563" y="163"/>
                  <a:pt x="564" y="163"/>
                </a:cubicBezTo>
                <a:cubicBezTo>
                  <a:pt x="564" y="163"/>
                  <a:pt x="564" y="164"/>
                  <a:pt x="565" y="163"/>
                </a:cubicBezTo>
                <a:cubicBezTo>
                  <a:pt x="566" y="165"/>
                  <a:pt x="567" y="164"/>
                  <a:pt x="568" y="165"/>
                </a:cubicBezTo>
                <a:cubicBezTo>
                  <a:pt x="568" y="165"/>
                  <a:pt x="568" y="164"/>
                  <a:pt x="568" y="164"/>
                </a:cubicBezTo>
                <a:cubicBezTo>
                  <a:pt x="569" y="163"/>
                  <a:pt x="570" y="163"/>
                  <a:pt x="571" y="163"/>
                </a:cubicBezTo>
                <a:cubicBezTo>
                  <a:pt x="571" y="164"/>
                  <a:pt x="570" y="164"/>
                  <a:pt x="570" y="165"/>
                </a:cubicBezTo>
                <a:cubicBezTo>
                  <a:pt x="571" y="166"/>
                  <a:pt x="571" y="164"/>
                  <a:pt x="572" y="165"/>
                </a:cubicBezTo>
                <a:cubicBezTo>
                  <a:pt x="572" y="165"/>
                  <a:pt x="572" y="165"/>
                  <a:pt x="572" y="166"/>
                </a:cubicBezTo>
                <a:cubicBezTo>
                  <a:pt x="573" y="165"/>
                  <a:pt x="573" y="165"/>
                  <a:pt x="572" y="165"/>
                </a:cubicBezTo>
                <a:cubicBezTo>
                  <a:pt x="573" y="165"/>
                  <a:pt x="574" y="164"/>
                  <a:pt x="575" y="164"/>
                </a:cubicBezTo>
                <a:cubicBezTo>
                  <a:pt x="575" y="164"/>
                  <a:pt x="575" y="165"/>
                  <a:pt x="575" y="165"/>
                </a:cubicBezTo>
                <a:cubicBezTo>
                  <a:pt x="577" y="164"/>
                  <a:pt x="578" y="165"/>
                  <a:pt x="579" y="165"/>
                </a:cubicBezTo>
                <a:cubicBezTo>
                  <a:pt x="580" y="164"/>
                  <a:pt x="579" y="165"/>
                  <a:pt x="578" y="164"/>
                </a:cubicBezTo>
                <a:cubicBezTo>
                  <a:pt x="579" y="164"/>
                  <a:pt x="579" y="164"/>
                  <a:pt x="579" y="164"/>
                </a:cubicBezTo>
                <a:cubicBezTo>
                  <a:pt x="580" y="164"/>
                  <a:pt x="580" y="164"/>
                  <a:pt x="580" y="165"/>
                </a:cubicBezTo>
                <a:cubicBezTo>
                  <a:pt x="581" y="165"/>
                  <a:pt x="583" y="166"/>
                  <a:pt x="584" y="165"/>
                </a:cubicBezTo>
                <a:cubicBezTo>
                  <a:pt x="585" y="166"/>
                  <a:pt x="586" y="166"/>
                  <a:pt x="586" y="165"/>
                </a:cubicBezTo>
                <a:cubicBezTo>
                  <a:pt x="587" y="166"/>
                  <a:pt x="589" y="165"/>
                  <a:pt x="590" y="166"/>
                </a:cubicBezTo>
                <a:cubicBezTo>
                  <a:pt x="591" y="166"/>
                  <a:pt x="590" y="165"/>
                  <a:pt x="590" y="165"/>
                </a:cubicBezTo>
                <a:cubicBezTo>
                  <a:pt x="591" y="166"/>
                  <a:pt x="593" y="165"/>
                  <a:pt x="594" y="166"/>
                </a:cubicBezTo>
                <a:cubicBezTo>
                  <a:pt x="594" y="166"/>
                  <a:pt x="596" y="167"/>
                  <a:pt x="597" y="166"/>
                </a:cubicBezTo>
                <a:cubicBezTo>
                  <a:pt x="598" y="166"/>
                  <a:pt x="597" y="166"/>
                  <a:pt x="598" y="165"/>
                </a:cubicBezTo>
                <a:cubicBezTo>
                  <a:pt x="599" y="165"/>
                  <a:pt x="601" y="166"/>
                  <a:pt x="603" y="165"/>
                </a:cubicBezTo>
                <a:cubicBezTo>
                  <a:pt x="605" y="168"/>
                  <a:pt x="607" y="166"/>
                  <a:pt x="608" y="167"/>
                </a:cubicBezTo>
                <a:cubicBezTo>
                  <a:pt x="609" y="167"/>
                  <a:pt x="609" y="167"/>
                  <a:pt x="609" y="166"/>
                </a:cubicBezTo>
                <a:cubicBezTo>
                  <a:pt x="610" y="167"/>
                  <a:pt x="611" y="167"/>
                  <a:pt x="612" y="166"/>
                </a:cubicBezTo>
                <a:cubicBezTo>
                  <a:pt x="613" y="167"/>
                  <a:pt x="613" y="167"/>
                  <a:pt x="614" y="166"/>
                </a:cubicBezTo>
                <a:cubicBezTo>
                  <a:pt x="615" y="167"/>
                  <a:pt x="615" y="167"/>
                  <a:pt x="615" y="167"/>
                </a:cubicBezTo>
                <a:cubicBezTo>
                  <a:pt x="619" y="166"/>
                  <a:pt x="622" y="166"/>
                  <a:pt x="626" y="168"/>
                </a:cubicBezTo>
                <a:cubicBezTo>
                  <a:pt x="624" y="168"/>
                  <a:pt x="621" y="167"/>
                  <a:pt x="619" y="168"/>
                </a:cubicBezTo>
                <a:cubicBezTo>
                  <a:pt x="619" y="168"/>
                  <a:pt x="619" y="168"/>
                  <a:pt x="618" y="168"/>
                </a:cubicBezTo>
                <a:cubicBezTo>
                  <a:pt x="618" y="168"/>
                  <a:pt x="618" y="168"/>
                  <a:pt x="618" y="168"/>
                </a:cubicBezTo>
                <a:cubicBezTo>
                  <a:pt x="617" y="167"/>
                  <a:pt x="616" y="169"/>
                  <a:pt x="614" y="167"/>
                </a:cubicBezTo>
                <a:cubicBezTo>
                  <a:pt x="614" y="168"/>
                  <a:pt x="614" y="168"/>
                  <a:pt x="614" y="168"/>
                </a:cubicBezTo>
                <a:cubicBezTo>
                  <a:pt x="612" y="167"/>
                  <a:pt x="609" y="168"/>
                  <a:pt x="607" y="168"/>
                </a:cubicBezTo>
                <a:cubicBezTo>
                  <a:pt x="607" y="168"/>
                  <a:pt x="607" y="168"/>
                  <a:pt x="606" y="168"/>
                </a:cubicBezTo>
                <a:cubicBezTo>
                  <a:pt x="606" y="168"/>
                  <a:pt x="606" y="168"/>
                  <a:pt x="606" y="167"/>
                </a:cubicBezTo>
                <a:cubicBezTo>
                  <a:pt x="603" y="168"/>
                  <a:pt x="600" y="169"/>
                  <a:pt x="597" y="168"/>
                </a:cubicBezTo>
                <a:cubicBezTo>
                  <a:pt x="596" y="169"/>
                  <a:pt x="594" y="169"/>
                  <a:pt x="593" y="168"/>
                </a:cubicBezTo>
                <a:cubicBezTo>
                  <a:pt x="592" y="168"/>
                  <a:pt x="591" y="169"/>
                  <a:pt x="590" y="168"/>
                </a:cubicBezTo>
                <a:cubicBezTo>
                  <a:pt x="589" y="169"/>
                  <a:pt x="588" y="169"/>
                  <a:pt x="587" y="168"/>
                </a:cubicBezTo>
                <a:cubicBezTo>
                  <a:pt x="587" y="168"/>
                  <a:pt x="587" y="168"/>
                  <a:pt x="587" y="168"/>
                </a:cubicBezTo>
                <a:cubicBezTo>
                  <a:pt x="582" y="168"/>
                  <a:pt x="577" y="169"/>
                  <a:pt x="573" y="168"/>
                </a:cubicBezTo>
                <a:cubicBezTo>
                  <a:pt x="572" y="169"/>
                  <a:pt x="571" y="169"/>
                  <a:pt x="570" y="169"/>
                </a:cubicBezTo>
                <a:cubicBezTo>
                  <a:pt x="568" y="168"/>
                  <a:pt x="567" y="169"/>
                  <a:pt x="565" y="169"/>
                </a:cubicBezTo>
                <a:cubicBezTo>
                  <a:pt x="563" y="168"/>
                  <a:pt x="560" y="168"/>
                  <a:pt x="558" y="169"/>
                </a:cubicBezTo>
                <a:cubicBezTo>
                  <a:pt x="558" y="169"/>
                  <a:pt x="558" y="169"/>
                  <a:pt x="557" y="168"/>
                </a:cubicBezTo>
                <a:cubicBezTo>
                  <a:pt x="557" y="168"/>
                  <a:pt x="557" y="168"/>
                  <a:pt x="556" y="169"/>
                </a:cubicBezTo>
                <a:cubicBezTo>
                  <a:pt x="555" y="168"/>
                  <a:pt x="552" y="169"/>
                  <a:pt x="551" y="169"/>
                </a:cubicBezTo>
                <a:cubicBezTo>
                  <a:pt x="550" y="169"/>
                  <a:pt x="548" y="168"/>
                  <a:pt x="547" y="168"/>
                </a:cubicBezTo>
                <a:cubicBezTo>
                  <a:pt x="546" y="168"/>
                  <a:pt x="546" y="168"/>
                  <a:pt x="545" y="168"/>
                </a:cubicBezTo>
                <a:cubicBezTo>
                  <a:pt x="545" y="168"/>
                  <a:pt x="545" y="168"/>
                  <a:pt x="544" y="168"/>
                </a:cubicBezTo>
                <a:cubicBezTo>
                  <a:pt x="540" y="169"/>
                  <a:pt x="535" y="169"/>
                  <a:pt x="531" y="168"/>
                </a:cubicBezTo>
                <a:cubicBezTo>
                  <a:pt x="530" y="168"/>
                  <a:pt x="529" y="169"/>
                  <a:pt x="528" y="168"/>
                </a:cubicBezTo>
                <a:cubicBezTo>
                  <a:pt x="527" y="167"/>
                  <a:pt x="528" y="168"/>
                  <a:pt x="527" y="168"/>
                </a:cubicBezTo>
                <a:cubicBezTo>
                  <a:pt x="522" y="168"/>
                  <a:pt x="516" y="169"/>
                  <a:pt x="510" y="168"/>
                </a:cubicBezTo>
                <a:cubicBezTo>
                  <a:pt x="510" y="169"/>
                  <a:pt x="508" y="169"/>
                  <a:pt x="508" y="168"/>
                </a:cubicBezTo>
                <a:cubicBezTo>
                  <a:pt x="507" y="169"/>
                  <a:pt x="506" y="169"/>
                  <a:pt x="504" y="168"/>
                </a:cubicBezTo>
                <a:cubicBezTo>
                  <a:pt x="503" y="168"/>
                  <a:pt x="502" y="169"/>
                  <a:pt x="502" y="168"/>
                </a:cubicBezTo>
                <a:cubicBezTo>
                  <a:pt x="501" y="168"/>
                  <a:pt x="501" y="169"/>
                  <a:pt x="501" y="169"/>
                </a:cubicBezTo>
                <a:cubicBezTo>
                  <a:pt x="496" y="168"/>
                  <a:pt x="492" y="170"/>
                  <a:pt x="488" y="169"/>
                </a:cubicBezTo>
                <a:cubicBezTo>
                  <a:pt x="488" y="168"/>
                  <a:pt x="487" y="169"/>
                  <a:pt x="487" y="169"/>
                </a:cubicBezTo>
                <a:cubicBezTo>
                  <a:pt x="482" y="168"/>
                  <a:pt x="478" y="170"/>
                  <a:pt x="473" y="169"/>
                </a:cubicBezTo>
                <a:cubicBezTo>
                  <a:pt x="470" y="170"/>
                  <a:pt x="467" y="169"/>
                  <a:pt x="464" y="169"/>
                </a:cubicBezTo>
                <a:cubicBezTo>
                  <a:pt x="463" y="169"/>
                  <a:pt x="463" y="169"/>
                  <a:pt x="463" y="169"/>
                </a:cubicBezTo>
                <a:cubicBezTo>
                  <a:pt x="460" y="169"/>
                  <a:pt x="457" y="169"/>
                  <a:pt x="454" y="169"/>
                </a:cubicBezTo>
                <a:cubicBezTo>
                  <a:pt x="453" y="169"/>
                  <a:pt x="451" y="168"/>
                  <a:pt x="450" y="169"/>
                </a:cubicBezTo>
                <a:cubicBezTo>
                  <a:pt x="447" y="169"/>
                  <a:pt x="445" y="168"/>
                  <a:pt x="443" y="169"/>
                </a:cubicBezTo>
                <a:cubicBezTo>
                  <a:pt x="441" y="168"/>
                  <a:pt x="439" y="170"/>
                  <a:pt x="437" y="169"/>
                </a:cubicBezTo>
                <a:cubicBezTo>
                  <a:pt x="436" y="170"/>
                  <a:pt x="433" y="168"/>
                  <a:pt x="431" y="169"/>
                </a:cubicBezTo>
                <a:cubicBezTo>
                  <a:pt x="431" y="168"/>
                  <a:pt x="430" y="168"/>
                  <a:pt x="430" y="168"/>
                </a:cubicBezTo>
                <a:cubicBezTo>
                  <a:pt x="429" y="168"/>
                  <a:pt x="430" y="169"/>
                  <a:pt x="429" y="169"/>
                </a:cubicBezTo>
                <a:cubicBezTo>
                  <a:pt x="429" y="169"/>
                  <a:pt x="428" y="169"/>
                  <a:pt x="427" y="168"/>
                </a:cubicBezTo>
                <a:cubicBezTo>
                  <a:pt x="426" y="168"/>
                  <a:pt x="425" y="170"/>
                  <a:pt x="423" y="168"/>
                </a:cubicBezTo>
                <a:cubicBezTo>
                  <a:pt x="419" y="169"/>
                  <a:pt x="415" y="169"/>
                  <a:pt x="411" y="168"/>
                </a:cubicBezTo>
                <a:cubicBezTo>
                  <a:pt x="410" y="169"/>
                  <a:pt x="410" y="169"/>
                  <a:pt x="409" y="168"/>
                </a:cubicBezTo>
                <a:cubicBezTo>
                  <a:pt x="408" y="169"/>
                  <a:pt x="406" y="169"/>
                  <a:pt x="405" y="168"/>
                </a:cubicBezTo>
                <a:cubicBezTo>
                  <a:pt x="404" y="168"/>
                  <a:pt x="405" y="168"/>
                  <a:pt x="404" y="169"/>
                </a:cubicBezTo>
                <a:cubicBezTo>
                  <a:pt x="402" y="168"/>
                  <a:pt x="399" y="170"/>
                  <a:pt x="396" y="168"/>
                </a:cubicBezTo>
                <a:cubicBezTo>
                  <a:pt x="396" y="168"/>
                  <a:pt x="396" y="168"/>
                  <a:pt x="395" y="168"/>
                </a:cubicBezTo>
                <a:cubicBezTo>
                  <a:pt x="395" y="168"/>
                  <a:pt x="395" y="168"/>
                  <a:pt x="395" y="168"/>
                </a:cubicBezTo>
                <a:cubicBezTo>
                  <a:pt x="394" y="168"/>
                  <a:pt x="393" y="169"/>
                  <a:pt x="392" y="168"/>
                </a:cubicBezTo>
                <a:cubicBezTo>
                  <a:pt x="391" y="169"/>
                  <a:pt x="389" y="169"/>
                  <a:pt x="388" y="168"/>
                </a:cubicBezTo>
                <a:cubicBezTo>
                  <a:pt x="388" y="168"/>
                  <a:pt x="389" y="168"/>
                  <a:pt x="389" y="168"/>
                </a:cubicBezTo>
                <a:cubicBezTo>
                  <a:pt x="388" y="167"/>
                  <a:pt x="386" y="167"/>
                  <a:pt x="386" y="168"/>
                </a:cubicBezTo>
                <a:cubicBezTo>
                  <a:pt x="384" y="167"/>
                  <a:pt x="383" y="168"/>
                  <a:pt x="382" y="168"/>
                </a:cubicBezTo>
                <a:cubicBezTo>
                  <a:pt x="382" y="168"/>
                  <a:pt x="382" y="168"/>
                  <a:pt x="382" y="169"/>
                </a:cubicBezTo>
                <a:cubicBezTo>
                  <a:pt x="381" y="169"/>
                  <a:pt x="381" y="168"/>
                  <a:pt x="381" y="168"/>
                </a:cubicBezTo>
                <a:cubicBezTo>
                  <a:pt x="381" y="168"/>
                  <a:pt x="381" y="168"/>
                  <a:pt x="381" y="168"/>
                </a:cubicBezTo>
                <a:cubicBezTo>
                  <a:pt x="381" y="167"/>
                  <a:pt x="380" y="167"/>
                  <a:pt x="379" y="167"/>
                </a:cubicBezTo>
                <a:cubicBezTo>
                  <a:pt x="379" y="167"/>
                  <a:pt x="378" y="168"/>
                  <a:pt x="378" y="168"/>
                </a:cubicBezTo>
                <a:cubicBezTo>
                  <a:pt x="378" y="168"/>
                  <a:pt x="377" y="167"/>
                  <a:pt x="376" y="167"/>
                </a:cubicBezTo>
                <a:cubicBezTo>
                  <a:pt x="374" y="167"/>
                  <a:pt x="373" y="168"/>
                  <a:pt x="371" y="167"/>
                </a:cubicBezTo>
                <a:cubicBezTo>
                  <a:pt x="371" y="168"/>
                  <a:pt x="370" y="168"/>
                  <a:pt x="370" y="168"/>
                </a:cubicBezTo>
                <a:cubicBezTo>
                  <a:pt x="369" y="167"/>
                  <a:pt x="369" y="168"/>
                  <a:pt x="369" y="167"/>
                </a:cubicBezTo>
                <a:cubicBezTo>
                  <a:pt x="368" y="168"/>
                  <a:pt x="367" y="168"/>
                  <a:pt x="366" y="167"/>
                </a:cubicBezTo>
                <a:cubicBezTo>
                  <a:pt x="366" y="168"/>
                  <a:pt x="365" y="168"/>
                  <a:pt x="364" y="167"/>
                </a:cubicBezTo>
                <a:cubicBezTo>
                  <a:pt x="363" y="167"/>
                  <a:pt x="364" y="168"/>
                  <a:pt x="363" y="168"/>
                </a:cubicBezTo>
                <a:cubicBezTo>
                  <a:pt x="362" y="167"/>
                  <a:pt x="360" y="168"/>
                  <a:pt x="359" y="166"/>
                </a:cubicBezTo>
                <a:cubicBezTo>
                  <a:pt x="358" y="167"/>
                  <a:pt x="359" y="167"/>
                  <a:pt x="359" y="168"/>
                </a:cubicBezTo>
                <a:cubicBezTo>
                  <a:pt x="358" y="167"/>
                  <a:pt x="357" y="168"/>
                  <a:pt x="357" y="167"/>
                </a:cubicBezTo>
                <a:cubicBezTo>
                  <a:pt x="356" y="167"/>
                  <a:pt x="356" y="168"/>
                  <a:pt x="356" y="168"/>
                </a:cubicBezTo>
                <a:cubicBezTo>
                  <a:pt x="355" y="168"/>
                  <a:pt x="354" y="167"/>
                  <a:pt x="353" y="168"/>
                </a:cubicBezTo>
                <a:cubicBezTo>
                  <a:pt x="352" y="167"/>
                  <a:pt x="351" y="169"/>
                  <a:pt x="349" y="167"/>
                </a:cubicBezTo>
                <a:cubicBezTo>
                  <a:pt x="348" y="168"/>
                  <a:pt x="347" y="168"/>
                  <a:pt x="346" y="168"/>
                </a:cubicBezTo>
                <a:cubicBezTo>
                  <a:pt x="344" y="167"/>
                  <a:pt x="341" y="169"/>
                  <a:pt x="340" y="168"/>
                </a:cubicBezTo>
                <a:cubicBezTo>
                  <a:pt x="339" y="168"/>
                  <a:pt x="338" y="167"/>
                  <a:pt x="338" y="168"/>
                </a:cubicBezTo>
                <a:cubicBezTo>
                  <a:pt x="336" y="167"/>
                  <a:pt x="334" y="168"/>
                  <a:pt x="332" y="168"/>
                </a:cubicBezTo>
                <a:cubicBezTo>
                  <a:pt x="331" y="168"/>
                  <a:pt x="330" y="169"/>
                  <a:pt x="328" y="168"/>
                </a:cubicBezTo>
                <a:cubicBezTo>
                  <a:pt x="327" y="168"/>
                  <a:pt x="325" y="168"/>
                  <a:pt x="323" y="168"/>
                </a:cubicBezTo>
                <a:cubicBezTo>
                  <a:pt x="323" y="168"/>
                  <a:pt x="323" y="168"/>
                  <a:pt x="323" y="168"/>
                </a:cubicBezTo>
                <a:cubicBezTo>
                  <a:pt x="322" y="167"/>
                  <a:pt x="321" y="169"/>
                  <a:pt x="321" y="168"/>
                </a:cubicBezTo>
                <a:cubicBezTo>
                  <a:pt x="318" y="168"/>
                  <a:pt x="316" y="169"/>
                  <a:pt x="313" y="168"/>
                </a:cubicBezTo>
                <a:cubicBezTo>
                  <a:pt x="311" y="168"/>
                  <a:pt x="310" y="169"/>
                  <a:pt x="308" y="167"/>
                </a:cubicBezTo>
                <a:cubicBezTo>
                  <a:pt x="307" y="169"/>
                  <a:pt x="306" y="168"/>
                  <a:pt x="305" y="169"/>
                </a:cubicBezTo>
                <a:cubicBezTo>
                  <a:pt x="306" y="169"/>
                  <a:pt x="307" y="169"/>
                  <a:pt x="307" y="169"/>
                </a:cubicBezTo>
                <a:cubicBezTo>
                  <a:pt x="309" y="172"/>
                  <a:pt x="313" y="171"/>
                  <a:pt x="315" y="172"/>
                </a:cubicBezTo>
                <a:close/>
                <a:moveTo>
                  <a:pt x="527" y="58"/>
                </a:moveTo>
                <a:cubicBezTo>
                  <a:pt x="527" y="57"/>
                  <a:pt x="527" y="58"/>
                  <a:pt x="527" y="58"/>
                </a:cubicBezTo>
                <a:close/>
                <a:moveTo>
                  <a:pt x="391" y="168"/>
                </a:moveTo>
                <a:cubicBezTo>
                  <a:pt x="391" y="167"/>
                  <a:pt x="392" y="168"/>
                  <a:pt x="391" y="168"/>
                </a:cubicBezTo>
                <a:close/>
                <a:moveTo>
                  <a:pt x="494" y="43"/>
                </a:moveTo>
                <a:cubicBezTo>
                  <a:pt x="494" y="43"/>
                  <a:pt x="494" y="43"/>
                  <a:pt x="494" y="43"/>
                </a:cubicBezTo>
                <a:close/>
                <a:moveTo>
                  <a:pt x="454" y="25"/>
                </a:moveTo>
                <a:cubicBezTo>
                  <a:pt x="454" y="26"/>
                  <a:pt x="454" y="26"/>
                  <a:pt x="454" y="26"/>
                </a:cubicBezTo>
                <a:cubicBezTo>
                  <a:pt x="454" y="26"/>
                  <a:pt x="455" y="26"/>
                  <a:pt x="454" y="25"/>
                </a:cubicBezTo>
                <a:close/>
                <a:moveTo>
                  <a:pt x="421" y="33"/>
                </a:moveTo>
                <a:cubicBezTo>
                  <a:pt x="421" y="33"/>
                  <a:pt x="421" y="33"/>
                  <a:pt x="421" y="34"/>
                </a:cubicBezTo>
                <a:cubicBezTo>
                  <a:pt x="421" y="34"/>
                  <a:pt x="421" y="34"/>
                  <a:pt x="421" y="34"/>
                </a:cubicBezTo>
                <a:cubicBezTo>
                  <a:pt x="421" y="34"/>
                  <a:pt x="421" y="34"/>
                  <a:pt x="422" y="34"/>
                </a:cubicBezTo>
                <a:cubicBezTo>
                  <a:pt x="421" y="33"/>
                  <a:pt x="421" y="33"/>
                  <a:pt x="421" y="33"/>
                </a:cubicBezTo>
                <a:close/>
                <a:moveTo>
                  <a:pt x="423" y="30"/>
                </a:moveTo>
                <a:cubicBezTo>
                  <a:pt x="423" y="30"/>
                  <a:pt x="423" y="30"/>
                  <a:pt x="423" y="30"/>
                </a:cubicBezTo>
                <a:close/>
                <a:moveTo>
                  <a:pt x="428" y="21"/>
                </a:moveTo>
                <a:cubicBezTo>
                  <a:pt x="427" y="21"/>
                  <a:pt x="429" y="22"/>
                  <a:pt x="428" y="21"/>
                </a:cubicBezTo>
                <a:close/>
                <a:moveTo>
                  <a:pt x="304" y="168"/>
                </a:moveTo>
                <a:cubicBezTo>
                  <a:pt x="304" y="168"/>
                  <a:pt x="304" y="168"/>
                  <a:pt x="304" y="169"/>
                </a:cubicBezTo>
                <a:cubicBezTo>
                  <a:pt x="305" y="169"/>
                  <a:pt x="305" y="168"/>
                  <a:pt x="304" y="168"/>
                </a:cubicBezTo>
                <a:close/>
                <a:moveTo>
                  <a:pt x="293" y="169"/>
                </a:moveTo>
                <a:cubicBezTo>
                  <a:pt x="293" y="169"/>
                  <a:pt x="292" y="169"/>
                  <a:pt x="292" y="169"/>
                </a:cubicBezTo>
                <a:cubicBezTo>
                  <a:pt x="292" y="170"/>
                  <a:pt x="293" y="170"/>
                  <a:pt x="294" y="170"/>
                </a:cubicBezTo>
                <a:cubicBezTo>
                  <a:pt x="294" y="169"/>
                  <a:pt x="293" y="169"/>
                  <a:pt x="293" y="169"/>
                </a:cubicBezTo>
                <a:close/>
                <a:moveTo>
                  <a:pt x="406" y="31"/>
                </a:moveTo>
                <a:cubicBezTo>
                  <a:pt x="405" y="31"/>
                  <a:pt x="405" y="31"/>
                  <a:pt x="405" y="31"/>
                </a:cubicBezTo>
                <a:cubicBezTo>
                  <a:pt x="405" y="32"/>
                  <a:pt x="404" y="32"/>
                  <a:pt x="404" y="33"/>
                </a:cubicBezTo>
                <a:cubicBezTo>
                  <a:pt x="405" y="33"/>
                  <a:pt x="405" y="32"/>
                  <a:pt x="406" y="31"/>
                </a:cubicBezTo>
                <a:close/>
                <a:moveTo>
                  <a:pt x="289" y="170"/>
                </a:moveTo>
                <a:cubicBezTo>
                  <a:pt x="290" y="170"/>
                  <a:pt x="290" y="170"/>
                  <a:pt x="291" y="170"/>
                </a:cubicBezTo>
                <a:cubicBezTo>
                  <a:pt x="290" y="170"/>
                  <a:pt x="290" y="169"/>
                  <a:pt x="289" y="170"/>
                </a:cubicBezTo>
                <a:close/>
                <a:moveTo>
                  <a:pt x="406" y="29"/>
                </a:moveTo>
                <a:cubicBezTo>
                  <a:pt x="406" y="29"/>
                  <a:pt x="406" y="29"/>
                  <a:pt x="406" y="29"/>
                </a:cubicBezTo>
                <a:close/>
                <a:moveTo>
                  <a:pt x="403" y="30"/>
                </a:moveTo>
                <a:cubicBezTo>
                  <a:pt x="403" y="30"/>
                  <a:pt x="404" y="30"/>
                  <a:pt x="404" y="29"/>
                </a:cubicBezTo>
                <a:cubicBezTo>
                  <a:pt x="403" y="29"/>
                  <a:pt x="402" y="29"/>
                  <a:pt x="402" y="29"/>
                </a:cubicBezTo>
                <a:cubicBezTo>
                  <a:pt x="402" y="30"/>
                  <a:pt x="401" y="31"/>
                  <a:pt x="401" y="32"/>
                </a:cubicBezTo>
                <a:cubicBezTo>
                  <a:pt x="402" y="32"/>
                  <a:pt x="402" y="32"/>
                  <a:pt x="403" y="32"/>
                </a:cubicBezTo>
                <a:cubicBezTo>
                  <a:pt x="402" y="31"/>
                  <a:pt x="403" y="31"/>
                  <a:pt x="403" y="30"/>
                </a:cubicBezTo>
                <a:close/>
                <a:moveTo>
                  <a:pt x="405" y="27"/>
                </a:moveTo>
                <a:cubicBezTo>
                  <a:pt x="404" y="26"/>
                  <a:pt x="405" y="27"/>
                  <a:pt x="405" y="27"/>
                </a:cubicBezTo>
                <a:close/>
                <a:moveTo>
                  <a:pt x="401" y="29"/>
                </a:moveTo>
                <a:cubicBezTo>
                  <a:pt x="400" y="29"/>
                  <a:pt x="400" y="29"/>
                  <a:pt x="400" y="29"/>
                </a:cubicBezTo>
                <a:cubicBezTo>
                  <a:pt x="400" y="29"/>
                  <a:pt x="399" y="30"/>
                  <a:pt x="399" y="30"/>
                </a:cubicBezTo>
                <a:cubicBezTo>
                  <a:pt x="399" y="29"/>
                  <a:pt x="399" y="29"/>
                  <a:pt x="399" y="29"/>
                </a:cubicBezTo>
                <a:cubicBezTo>
                  <a:pt x="398" y="28"/>
                  <a:pt x="397" y="30"/>
                  <a:pt x="396" y="30"/>
                </a:cubicBezTo>
                <a:cubicBezTo>
                  <a:pt x="397" y="31"/>
                  <a:pt x="399" y="30"/>
                  <a:pt x="400" y="32"/>
                </a:cubicBezTo>
                <a:cubicBezTo>
                  <a:pt x="401" y="31"/>
                  <a:pt x="401" y="30"/>
                  <a:pt x="401" y="29"/>
                </a:cubicBezTo>
                <a:close/>
                <a:moveTo>
                  <a:pt x="402" y="21"/>
                </a:moveTo>
                <a:cubicBezTo>
                  <a:pt x="402" y="21"/>
                  <a:pt x="402" y="21"/>
                  <a:pt x="402" y="21"/>
                </a:cubicBezTo>
                <a:cubicBezTo>
                  <a:pt x="402" y="21"/>
                  <a:pt x="402" y="22"/>
                  <a:pt x="402" y="22"/>
                </a:cubicBezTo>
                <a:cubicBezTo>
                  <a:pt x="402" y="21"/>
                  <a:pt x="402" y="21"/>
                  <a:pt x="402" y="21"/>
                </a:cubicBezTo>
                <a:cubicBezTo>
                  <a:pt x="402" y="21"/>
                  <a:pt x="402" y="21"/>
                  <a:pt x="402" y="21"/>
                </a:cubicBezTo>
                <a:close/>
                <a:moveTo>
                  <a:pt x="396" y="29"/>
                </a:moveTo>
                <a:cubicBezTo>
                  <a:pt x="395" y="29"/>
                  <a:pt x="396" y="29"/>
                  <a:pt x="396" y="29"/>
                </a:cubicBezTo>
                <a:close/>
                <a:moveTo>
                  <a:pt x="393" y="29"/>
                </a:moveTo>
                <a:cubicBezTo>
                  <a:pt x="393" y="29"/>
                  <a:pt x="394" y="30"/>
                  <a:pt x="394" y="30"/>
                </a:cubicBezTo>
                <a:cubicBezTo>
                  <a:pt x="394" y="30"/>
                  <a:pt x="395" y="30"/>
                  <a:pt x="395" y="30"/>
                </a:cubicBezTo>
                <a:cubicBezTo>
                  <a:pt x="394" y="29"/>
                  <a:pt x="394" y="28"/>
                  <a:pt x="393" y="29"/>
                </a:cubicBezTo>
                <a:close/>
                <a:moveTo>
                  <a:pt x="391" y="30"/>
                </a:moveTo>
                <a:cubicBezTo>
                  <a:pt x="390" y="29"/>
                  <a:pt x="390" y="30"/>
                  <a:pt x="391" y="30"/>
                </a:cubicBezTo>
                <a:cubicBezTo>
                  <a:pt x="390" y="30"/>
                  <a:pt x="391" y="30"/>
                  <a:pt x="391" y="30"/>
                </a:cubicBezTo>
                <a:cubicBezTo>
                  <a:pt x="391" y="30"/>
                  <a:pt x="392" y="29"/>
                  <a:pt x="392" y="30"/>
                </a:cubicBezTo>
                <a:cubicBezTo>
                  <a:pt x="392" y="28"/>
                  <a:pt x="391" y="28"/>
                  <a:pt x="390" y="29"/>
                </a:cubicBezTo>
                <a:cubicBezTo>
                  <a:pt x="390" y="29"/>
                  <a:pt x="391" y="29"/>
                  <a:pt x="391" y="30"/>
                </a:cubicBezTo>
                <a:close/>
                <a:moveTo>
                  <a:pt x="389" y="29"/>
                </a:moveTo>
                <a:cubicBezTo>
                  <a:pt x="389" y="29"/>
                  <a:pt x="389" y="29"/>
                  <a:pt x="389" y="29"/>
                </a:cubicBezTo>
                <a:cubicBezTo>
                  <a:pt x="389" y="28"/>
                  <a:pt x="389" y="28"/>
                  <a:pt x="388" y="27"/>
                </a:cubicBezTo>
                <a:cubicBezTo>
                  <a:pt x="388" y="28"/>
                  <a:pt x="388" y="28"/>
                  <a:pt x="388" y="29"/>
                </a:cubicBezTo>
                <a:cubicBezTo>
                  <a:pt x="388" y="29"/>
                  <a:pt x="388" y="28"/>
                  <a:pt x="387" y="28"/>
                </a:cubicBezTo>
                <a:cubicBezTo>
                  <a:pt x="386" y="29"/>
                  <a:pt x="384" y="27"/>
                  <a:pt x="382" y="28"/>
                </a:cubicBezTo>
                <a:cubicBezTo>
                  <a:pt x="382" y="29"/>
                  <a:pt x="381" y="29"/>
                  <a:pt x="381" y="30"/>
                </a:cubicBezTo>
                <a:cubicBezTo>
                  <a:pt x="380" y="29"/>
                  <a:pt x="379" y="29"/>
                  <a:pt x="379" y="29"/>
                </a:cubicBezTo>
                <a:cubicBezTo>
                  <a:pt x="380" y="28"/>
                  <a:pt x="381" y="28"/>
                  <a:pt x="382" y="28"/>
                </a:cubicBezTo>
                <a:cubicBezTo>
                  <a:pt x="382" y="27"/>
                  <a:pt x="382" y="27"/>
                  <a:pt x="381" y="27"/>
                </a:cubicBezTo>
                <a:cubicBezTo>
                  <a:pt x="381" y="27"/>
                  <a:pt x="380" y="27"/>
                  <a:pt x="379" y="27"/>
                </a:cubicBezTo>
                <a:cubicBezTo>
                  <a:pt x="379" y="27"/>
                  <a:pt x="378" y="28"/>
                  <a:pt x="378" y="28"/>
                </a:cubicBezTo>
                <a:cubicBezTo>
                  <a:pt x="378" y="28"/>
                  <a:pt x="378" y="27"/>
                  <a:pt x="377" y="27"/>
                </a:cubicBezTo>
                <a:cubicBezTo>
                  <a:pt x="377" y="27"/>
                  <a:pt x="376" y="28"/>
                  <a:pt x="376" y="28"/>
                </a:cubicBezTo>
                <a:cubicBezTo>
                  <a:pt x="374" y="27"/>
                  <a:pt x="372" y="26"/>
                  <a:pt x="371" y="27"/>
                </a:cubicBezTo>
                <a:cubicBezTo>
                  <a:pt x="371" y="27"/>
                  <a:pt x="371" y="27"/>
                  <a:pt x="371" y="28"/>
                </a:cubicBezTo>
                <a:cubicBezTo>
                  <a:pt x="371" y="28"/>
                  <a:pt x="370" y="29"/>
                  <a:pt x="370" y="28"/>
                </a:cubicBezTo>
                <a:cubicBezTo>
                  <a:pt x="370" y="28"/>
                  <a:pt x="370" y="28"/>
                  <a:pt x="371" y="28"/>
                </a:cubicBezTo>
                <a:cubicBezTo>
                  <a:pt x="370" y="27"/>
                  <a:pt x="369" y="27"/>
                  <a:pt x="369" y="26"/>
                </a:cubicBezTo>
                <a:cubicBezTo>
                  <a:pt x="368" y="27"/>
                  <a:pt x="367" y="27"/>
                  <a:pt x="366" y="26"/>
                </a:cubicBezTo>
                <a:cubicBezTo>
                  <a:pt x="364" y="26"/>
                  <a:pt x="361" y="27"/>
                  <a:pt x="359" y="25"/>
                </a:cubicBezTo>
                <a:cubicBezTo>
                  <a:pt x="359" y="25"/>
                  <a:pt x="359" y="26"/>
                  <a:pt x="358" y="26"/>
                </a:cubicBezTo>
                <a:cubicBezTo>
                  <a:pt x="357" y="25"/>
                  <a:pt x="356" y="26"/>
                  <a:pt x="355" y="26"/>
                </a:cubicBezTo>
                <a:cubicBezTo>
                  <a:pt x="353" y="25"/>
                  <a:pt x="352" y="26"/>
                  <a:pt x="350" y="25"/>
                </a:cubicBezTo>
                <a:cubicBezTo>
                  <a:pt x="350" y="26"/>
                  <a:pt x="350" y="26"/>
                  <a:pt x="351" y="27"/>
                </a:cubicBezTo>
                <a:cubicBezTo>
                  <a:pt x="351" y="27"/>
                  <a:pt x="351" y="26"/>
                  <a:pt x="352" y="26"/>
                </a:cubicBezTo>
                <a:cubicBezTo>
                  <a:pt x="352" y="27"/>
                  <a:pt x="352" y="27"/>
                  <a:pt x="353" y="28"/>
                </a:cubicBezTo>
                <a:cubicBezTo>
                  <a:pt x="353" y="27"/>
                  <a:pt x="353" y="27"/>
                  <a:pt x="354" y="28"/>
                </a:cubicBezTo>
                <a:cubicBezTo>
                  <a:pt x="354" y="28"/>
                  <a:pt x="354" y="28"/>
                  <a:pt x="354" y="29"/>
                </a:cubicBezTo>
                <a:cubicBezTo>
                  <a:pt x="356" y="29"/>
                  <a:pt x="357" y="29"/>
                  <a:pt x="358" y="29"/>
                </a:cubicBezTo>
                <a:cubicBezTo>
                  <a:pt x="360" y="30"/>
                  <a:pt x="361" y="30"/>
                  <a:pt x="362" y="29"/>
                </a:cubicBezTo>
                <a:cubicBezTo>
                  <a:pt x="362" y="29"/>
                  <a:pt x="361" y="29"/>
                  <a:pt x="361" y="28"/>
                </a:cubicBezTo>
                <a:cubicBezTo>
                  <a:pt x="363" y="30"/>
                  <a:pt x="363" y="26"/>
                  <a:pt x="365" y="28"/>
                </a:cubicBezTo>
                <a:cubicBezTo>
                  <a:pt x="365" y="28"/>
                  <a:pt x="365" y="29"/>
                  <a:pt x="365" y="29"/>
                </a:cubicBezTo>
                <a:cubicBezTo>
                  <a:pt x="365" y="30"/>
                  <a:pt x="366" y="30"/>
                  <a:pt x="367" y="31"/>
                </a:cubicBezTo>
                <a:cubicBezTo>
                  <a:pt x="368" y="29"/>
                  <a:pt x="370" y="30"/>
                  <a:pt x="372" y="31"/>
                </a:cubicBezTo>
                <a:cubicBezTo>
                  <a:pt x="372" y="31"/>
                  <a:pt x="372" y="31"/>
                  <a:pt x="372" y="30"/>
                </a:cubicBezTo>
                <a:cubicBezTo>
                  <a:pt x="373" y="30"/>
                  <a:pt x="374" y="31"/>
                  <a:pt x="374" y="31"/>
                </a:cubicBezTo>
                <a:cubicBezTo>
                  <a:pt x="374" y="31"/>
                  <a:pt x="374" y="31"/>
                  <a:pt x="374" y="30"/>
                </a:cubicBezTo>
                <a:cubicBezTo>
                  <a:pt x="375" y="30"/>
                  <a:pt x="376" y="30"/>
                  <a:pt x="377" y="30"/>
                </a:cubicBezTo>
                <a:cubicBezTo>
                  <a:pt x="377" y="30"/>
                  <a:pt x="376" y="30"/>
                  <a:pt x="376" y="29"/>
                </a:cubicBezTo>
                <a:cubicBezTo>
                  <a:pt x="377" y="29"/>
                  <a:pt x="378" y="29"/>
                  <a:pt x="379" y="29"/>
                </a:cubicBezTo>
                <a:cubicBezTo>
                  <a:pt x="379" y="30"/>
                  <a:pt x="379" y="30"/>
                  <a:pt x="379" y="30"/>
                </a:cubicBezTo>
                <a:cubicBezTo>
                  <a:pt x="381" y="31"/>
                  <a:pt x="383" y="31"/>
                  <a:pt x="385" y="31"/>
                </a:cubicBezTo>
                <a:cubicBezTo>
                  <a:pt x="386" y="31"/>
                  <a:pt x="387" y="31"/>
                  <a:pt x="387" y="30"/>
                </a:cubicBezTo>
                <a:cubicBezTo>
                  <a:pt x="388" y="31"/>
                  <a:pt x="390" y="30"/>
                  <a:pt x="389" y="29"/>
                </a:cubicBezTo>
                <a:close/>
                <a:moveTo>
                  <a:pt x="387" y="24"/>
                </a:moveTo>
                <a:cubicBezTo>
                  <a:pt x="386" y="23"/>
                  <a:pt x="385" y="23"/>
                  <a:pt x="384" y="24"/>
                </a:cubicBezTo>
                <a:cubicBezTo>
                  <a:pt x="384" y="23"/>
                  <a:pt x="383" y="23"/>
                  <a:pt x="383" y="23"/>
                </a:cubicBezTo>
                <a:cubicBezTo>
                  <a:pt x="383" y="23"/>
                  <a:pt x="383" y="23"/>
                  <a:pt x="383" y="23"/>
                </a:cubicBezTo>
                <a:cubicBezTo>
                  <a:pt x="382" y="23"/>
                  <a:pt x="382" y="23"/>
                  <a:pt x="381" y="24"/>
                </a:cubicBezTo>
                <a:cubicBezTo>
                  <a:pt x="381" y="25"/>
                  <a:pt x="382" y="25"/>
                  <a:pt x="383" y="25"/>
                </a:cubicBezTo>
                <a:cubicBezTo>
                  <a:pt x="383" y="25"/>
                  <a:pt x="383" y="24"/>
                  <a:pt x="383" y="24"/>
                </a:cubicBezTo>
                <a:cubicBezTo>
                  <a:pt x="384" y="25"/>
                  <a:pt x="383" y="25"/>
                  <a:pt x="384" y="25"/>
                </a:cubicBezTo>
                <a:cubicBezTo>
                  <a:pt x="385" y="24"/>
                  <a:pt x="386" y="26"/>
                  <a:pt x="387" y="25"/>
                </a:cubicBezTo>
                <a:cubicBezTo>
                  <a:pt x="386" y="24"/>
                  <a:pt x="387" y="24"/>
                  <a:pt x="387" y="24"/>
                </a:cubicBezTo>
                <a:close/>
                <a:moveTo>
                  <a:pt x="382" y="28"/>
                </a:moveTo>
                <a:cubicBezTo>
                  <a:pt x="382" y="28"/>
                  <a:pt x="382" y="28"/>
                  <a:pt x="382" y="28"/>
                </a:cubicBezTo>
                <a:close/>
                <a:moveTo>
                  <a:pt x="378" y="30"/>
                </a:moveTo>
                <a:cubicBezTo>
                  <a:pt x="379" y="31"/>
                  <a:pt x="378" y="29"/>
                  <a:pt x="378" y="30"/>
                </a:cubicBezTo>
                <a:close/>
                <a:moveTo>
                  <a:pt x="380" y="22"/>
                </a:moveTo>
                <a:cubicBezTo>
                  <a:pt x="379" y="23"/>
                  <a:pt x="379" y="23"/>
                  <a:pt x="379" y="23"/>
                </a:cubicBezTo>
                <a:cubicBezTo>
                  <a:pt x="378" y="23"/>
                  <a:pt x="379" y="23"/>
                  <a:pt x="378" y="22"/>
                </a:cubicBezTo>
                <a:cubicBezTo>
                  <a:pt x="378" y="23"/>
                  <a:pt x="378" y="23"/>
                  <a:pt x="378" y="23"/>
                </a:cubicBezTo>
                <a:cubicBezTo>
                  <a:pt x="377" y="22"/>
                  <a:pt x="376" y="24"/>
                  <a:pt x="375" y="23"/>
                </a:cubicBezTo>
                <a:cubicBezTo>
                  <a:pt x="374" y="22"/>
                  <a:pt x="372" y="22"/>
                  <a:pt x="370" y="23"/>
                </a:cubicBezTo>
                <a:cubicBezTo>
                  <a:pt x="369" y="22"/>
                  <a:pt x="369" y="22"/>
                  <a:pt x="369" y="21"/>
                </a:cubicBezTo>
                <a:cubicBezTo>
                  <a:pt x="368" y="23"/>
                  <a:pt x="366" y="22"/>
                  <a:pt x="365" y="22"/>
                </a:cubicBezTo>
                <a:cubicBezTo>
                  <a:pt x="364" y="21"/>
                  <a:pt x="364" y="22"/>
                  <a:pt x="363" y="21"/>
                </a:cubicBezTo>
                <a:cubicBezTo>
                  <a:pt x="362" y="22"/>
                  <a:pt x="363" y="22"/>
                  <a:pt x="363" y="22"/>
                </a:cubicBezTo>
                <a:cubicBezTo>
                  <a:pt x="361" y="22"/>
                  <a:pt x="359" y="21"/>
                  <a:pt x="357" y="20"/>
                </a:cubicBezTo>
                <a:cubicBezTo>
                  <a:pt x="356" y="21"/>
                  <a:pt x="356" y="21"/>
                  <a:pt x="356" y="21"/>
                </a:cubicBezTo>
                <a:cubicBezTo>
                  <a:pt x="354" y="21"/>
                  <a:pt x="353" y="22"/>
                  <a:pt x="351" y="21"/>
                </a:cubicBezTo>
                <a:cubicBezTo>
                  <a:pt x="350" y="21"/>
                  <a:pt x="351" y="21"/>
                  <a:pt x="350" y="21"/>
                </a:cubicBezTo>
                <a:cubicBezTo>
                  <a:pt x="349" y="20"/>
                  <a:pt x="347" y="22"/>
                  <a:pt x="346" y="20"/>
                </a:cubicBezTo>
                <a:cubicBezTo>
                  <a:pt x="345" y="21"/>
                  <a:pt x="344" y="21"/>
                  <a:pt x="343" y="22"/>
                </a:cubicBezTo>
                <a:cubicBezTo>
                  <a:pt x="343" y="22"/>
                  <a:pt x="344" y="22"/>
                  <a:pt x="344" y="23"/>
                </a:cubicBezTo>
                <a:cubicBezTo>
                  <a:pt x="345" y="22"/>
                  <a:pt x="345" y="22"/>
                  <a:pt x="346" y="22"/>
                </a:cubicBezTo>
                <a:cubicBezTo>
                  <a:pt x="346" y="23"/>
                  <a:pt x="346" y="21"/>
                  <a:pt x="347" y="22"/>
                </a:cubicBezTo>
                <a:cubicBezTo>
                  <a:pt x="347" y="22"/>
                  <a:pt x="347" y="22"/>
                  <a:pt x="348" y="23"/>
                </a:cubicBezTo>
                <a:cubicBezTo>
                  <a:pt x="348" y="22"/>
                  <a:pt x="349" y="22"/>
                  <a:pt x="350" y="22"/>
                </a:cubicBezTo>
                <a:cubicBezTo>
                  <a:pt x="350" y="23"/>
                  <a:pt x="350" y="23"/>
                  <a:pt x="350" y="23"/>
                </a:cubicBezTo>
                <a:cubicBezTo>
                  <a:pt x="351" y="23"/>
                  <a:pt x="351" y="23"/>
                  <a:pt x="351" y="23"/>
                </a:cubicBezTo>
                <a:cubicBezTo>
                  <a:pt x="353" y="23"/>
                  <a:pt x="355" y="23"/>
                  <a:pt x="357" y="23"/>
                </a:cubicBezTo>
                <a:cubicBezTo>
                  <a:pt x="356" y="24"/>
                  <a:pt x="358" y="24"/>
                  <a:pt x="358" y="24"/>
                </a:cubicBezTo>
                <a:cubicBezTo>
                  <a:pt x="359" y="24"/>
                  <a:pt x="358" y="23"/>
                  <a:pt x="359" y="23"/>
                </a:cubicBezTo>
                <a:cubicBezTo>
                  <a:pt x="359" y="23"/>
                  <a:pt x="359" y="23"/>
                  <a:pt x="360" y="24"/>
                </a:cubicBezTo>
                <a:cubicBezTo>
                  <a:pt x="360" y="24"/>
                  <a:pt x="361" y="23"/>
                  <a:pt x="361" y="24"/>
                </a:cubicBezTo>
                <a:cubicBezTo>
                  <a:pt x="362" y="23"/>
                  <a:pt x="362" y="23"/>
                  <a:pt x="362" y="23"/>
                </a:cubicBezTo>
                <a:cubicBezTo>
                  <a:pt x="363" y="23"/>
                  <a:pt x="363" y="23"/>
                  <a:pt x="364" y="23"/>
                </a:cubicBezTo>
                <a:cubicBezTo>
                  <a:pt x="364" y="23"/>
                  <a:pt x="364" y="23"/>
                  <a:pt x="364" y="24"/>
                </a:cubicBezTo>
                <a:cubicBezTo>
                  <a:pt x="365" y="23"/>
                  <a:pt x="366" y="23"/>
                  <a:pt x="366" y="24"/>
                </a:cubicBezTo>
                <a:cubicBezTo>
                  <a:pt x="367" y="23"/>
                  <a:pt x="368" y="24"/>
                  <a:pt x="369" y="23"/>
                </a:cubicBezTo>
                <a:cubicBezTo>
                  <a:pt x="369" y="24"/>
                  <a:pt x="369" y="24"/>
                  <a:pt x="369" y="24"/>
                </a:cubicBezTo>
                <a:cubicBezTo>
                  <a:pt x="370" y="24"/>
                  <a:pt x="372" y="24"/>
                  <a:pt x="373" y="25"/>
                </a:cubicBezTo>
                <a:cubicBezTo>
                  <a:pt x="374" y="24"/>
                  <a:pt x="375" y="24"/>
                  <a:pt x="375" y="24"/>
                </a:cubicBezTo>
                <a:cubicBezTo>
                  <a:pt x="376" y="25"/>
                  <a:pt x="378" y="24"/>
                  <a:pt x="379" y="25"/>
                </a:cubicBezTo>
                <a:cubicBezTo>
                  <a:pt x="380" y="24"/>
                  <a:pt x="381" y="23"/>
                  <a:pt x="380" y="22"/>
                </a:cubicBezTo>
                <a:close/>
                <a:moveTo>
                  <a:pt x="350" y="26"/>
                </a:moveTo>
                <a:cubicBezTo>
                  <a:pt x="350" y="26"/>
                  <a:pt x="351" y="27"/>
                  <a:pt x="350" y="26"/>
                </a:cubicBezTo>
                <a:close/>
                <a:moveTo>
                  <a:pt x="350" y="25"/>
                </a:moveTo>
                <a:cubicBezTo>
                  <a:pt x="350" y="25"/>
                  <a:pt x="349" y="25"/>
                  <a:pt x="349" y="25"/>
                </a:cubicBezTo>
                <a:cubicBezTo>
                  <a:pt x="349" y="25"/>
                  <a:pt x="349" y="25"/>
                  <a:pt x="349" y="26"/>
                </a:cubicBezTo>
                <a:cubicBezTo>
                  <a:pt x="348" y="24"/>
                  <a:pt x="347" y="26"/>
                  <a:pt x="347" y="25"/>
                </a:cubicBezTo>
                <a:cubicBezTo>
                  <a:pt x="346" y="26"/>
                  <a:pt x="348" y="26"/>
                  <a:pt x="349" y="26"/>
                </a:cubicBezTo>
                <a:cubicBezTo>
                  <a:pt x="349" y="26"/>
                  <a:pt x="349" y="27"/>
                  <a:pt x="349" y="27"/>
                </a:cubicBezTo>
                <a:cubicBezTo>
                  <a:pt x="349" y="27"/>
                  <a:pt x="350" y="27"/>
                  <a:pt x="350" y="27"/>
                </a:cubicBezTo>
                <a:cubicBezTo>
                  <a:pt x="349" y="26"/>
                  <a:pt x="350" y="26"/>
                  <a:pt x="350" y="25"/>
                </a:cubicBezTo>
                <a:close/>
                <a:moveTo>
                  <a:pt x="343" y="25"/>
                </a:moveTo>
                <a:cubicBezTo>
                  <a:pt x="343" y="25"/>
                  <a:pt x="343" y="25"/>
                  <a:pt x="343" y="26"/>
                </a:cubicBezTo>
                <a:cubicBezTo>
                  <a:pt x="343" y="25"/>
                  <a:pt x="344" y="25"/>
                  <a:pt x="344" y="25"/>
                </a:cubicBezTo>
                <a:cubicBezTo>
                  <a:pt x="344" y="25"/>
                  <a:pt x="344" y="25"/>
                  <a:pt x="343" y="25"/>
                </a:cubicBezTo>
                <a:close/>
                <a:moveTo>
                  <a:pt x="342" y="25"/>
                </a:moveTo>
                <a:cubicBezTo>
                  <a:pt x="342" y="25"/>
                  <a:pt x="342" y="25"/>
                  <a:pt x="342" y="25"/>
                </a:cubicBezTo>
                <a:cubicBezTo>
                  <a:pt x="342" y="25"/>
                  <a:pt x="342" y="24"/>
                  <a:pt x="342" y="25"/>
                </a:cubicBezTo>
                <a:close/>
                <a:moveTo>
                  <a:pt x="349" y="15"/>
                </a:moveTo>
                <a:cubicBezTo>
                  <a:pt x="349" y="15"/>
                  <a:pt x="349" y="15"/>
                  <a:pt x="349" y="15"/>
                </a:cubicBezTo>
                <a:close/>
                <a:moveTo>
                  <a:pt x="325" y="19"/>
                </a:moveTo>
                <a:cubicBezTo>
                  <a:pt x="326" y="18"/>
                  <a:pt x="325" y="19"/>
                  <a:pt x="325" y="19"/>
                </a:cubicBezTo>
                <a:cubicBezTo>
                  <a:pt x="325" y="19"/>
                  <a:pt x="325" y="19"/>
                  <a:pt x="325" y="20"/>
                </a:cubicBezTo>
                <a:cubicBezTo>
                  <a:pt x="324" y="19"/>
                  <a:pt x="322" y="20"/>
                  <a:pt x="322" y="21"/>
                </a:cubicBezTo>
                <a:cubicBezTo>
                  <a:pt x="324" y="21"/>
                  <a:pt x="325" y="20"/>
                  <a:pt x="327" y="21"/>
                </a:cubicBezTo>
                <a:cubicBezTo>
                  <a:pt x="326" y="21"/>
                  <a:pt x="327" y="22"/>
                  <a:pt x="327" y="22"/>
                </a:cubicBezTo>
                <a:cubicBezTo>
                  <a:pt x="328" y="23"/>
                  <a:pt x="329" y="21"/>
                  <a:pt x="330" y="20"/>
                </a:cubicBezTo>
                <a:cubicBezTo>
                  <a:pt x="330" y="21"/>
                  <a:pt x="331" y="22"/>
                  <a:pt x="331" y="21"/>
                </a:cubicBezTo>
                <a:cubicBezTo>
                  <a:pt x="331" y="21"/>
                  <a:pt x="331" y="20"/>
                  <a:pt x="331" y="20"/>
                </a:cubicBezTo>
                <a:cubicBezTo>
                  <a:pt x="331" y="21"/>
                  <a:pt x="332" y="20"/>
                  <a:pt x="332" y="20"/>
                </a:cubicBezTo>
                <a:cubicBezTo>
                  <a:pt x="333" y="21"/>
                  <a:pt x="332" y="21"/>
                  <a:pt x="333" y="22"/>
                </a:cubicBezTo>
                <a:cubicBezTo>
                  <a:pt x="334" y="21"/>
                  <a:pt x="334" y="21"/>
                  <a:pt x="335" y="20"/>
                </a:cubicBezTo>
                <a:cubicBezTo>
                  <a:pt x="335" y="21"/>
                  <a:pt x="337" y="21"/>
                  <a:pt x="337" y="22"/>
                </a:cubicBezTo>
                <a:cubicBezTo>
                  <a:pt x="336" y="22"/>
                  <a:pt x="335" y="23"/>
                  <a:pt x="336" y="23"/>
                </a:cubicBezTo>
                <a:cubicBezTo>
                  <a:pt x="336" y="22"/>
                  <a:pt x="337" y="22"/>
                  <a:pt x="338" y="22"/>
                </a:cubicBezTo>
                <a:cubicBezTo>
                  <a:pt x="338" y="22"/>
                  <a:pt x="337" y="21"/>
                  <a:pt x="338" y="21"/>
                </a:cubicBezTo>
                <a:cubicBezTo>
                  <a:pt x="338" y="21"/>
                  <a:pt x="338" y="22"/>
                  <a:pt x="339" y="22"/>
                </a:cubicBezTo>
                <a:cubicBezTo>
                  <a:pt x="339" y="22"/>
                  <a:pt x="339" y="22"/>
                  <a:pt x="340" y="21"/>
                </a:cubicBezTo>
                <a:cubicBezTo>
                  <a:pt x="340" y="21"/>
                  <a:pt x="340" y="22"/>
                  <a:pt x="341" y="22"/>
                </a:cubicBezTo>
                <a:cubicBezTo>
                  <a:pt x="341" y="21"/>
                  <a:pt x="342" y="21"/>
                  <a:pt x="341" y="21"/>
                </a:cubicBezTo>
                <a:cubicBezTo>
                  <a:pt x="341" y="20"/>
                  <a:pt x="340" y="20"/>
                  <a:pt x="340" y="20"/>
                </a:cubicBezTo>
                <a:cubicBezTo>
                  <a:pt x="338" y="20"/>
                  <a:pt x="337" y="20"/>
                  <a:pt x="336" y="19"/>
                </a:cubicBezTo>
                <a:cubicBezTo>
                  <a:pt x="335" y="19"/>
                  <a:pt x="336" y="20"/>
                  <a:pt x="335" y="20"/>
                </a:cubicBezTo>
                <a:cubicBezTo>
                  <a:pt x="334" y="19"/>
                  <a:pt x="332" y="20"/>
                  <a:pt x="331" y="19"/>
                </a:cubicBezTo>
                <a:cubicBezTo>
                  <a:pt x="330" y="19"/>
                  <a:pt x="328" y="19"/>
                  <a:pt x="328" y="20"/>
                </a:cubicBezTo>
                <a:cubicBezTo>
                  <a:pt x="328" y="18"/>
                  <a:pt x="326" y="20"/>
                  <a:pt x="325" y="19"/>
                </a:cubicBezTo>
                <a:close/>
                <a:moveTo>
                  <a:pt x="335" y="12"/>
                </a:moveTo>
                <a:cubicBezTo>
                  <a:pt x="335" y="13"/>
                  <a:pt x="335" y="13"/>
                  <a:pt x="335" y="13"/>
                </a:cubicBezTo>
                <a:cubicBezTo>
                  <a:pt x="336" y="13"/>
                  <a:pt x="336" y="14"/>
                  <a:pt x="336" y="14"/>
                </a:cubicBezTo>
                <a:cubicBezTo>
                  <a:pt x="337" y="14"/>
                  <a:pt x="338" y="14"/>
                  <a:pt x="338" y="14"/>
                </a:cubicBezTo>
                <a:cubicBezTo>
                  <a:pt x="337" y="13"/>
                  <a:pt x="336" y="13"/>
                  <a:pt x="335" y="12"/>
                </a:cubicBezTo>
                <a:close/>
                <a:moveTo>
                  <a:pt x="268" y="97"/>
                </a:moveTo>
                <a:cubicBezTo>
                  <a:pt x="268" y="97"/>
                  <a:pt x="268" y="97"/>
                  <a:pt x="268" y="97"/>
                </a:cubicBezTo>
                <a:close/>
                <a:moveTo>
                  <a:pt x="332" y="13"/>
                </a:moveTo>
                <a:cubicBezTo>
                  <a:pt x="332" y="14"/>
                  <a:pt x="333" y="14"/>
                  <a:pt x="334" y="13"/>
                </a:cubicBezTo>
                <a:cubicBezTo>
                  <a:pt x="334" y="12"/>
                  <a:pt x="332" y="12"/>
                  <a:pt x="332" y="13"/>
                </a:cubicBezTo>
                <a:close/>
                <a:moveTo>
                  <a:pt x="333" y="14"/>
                </a:moveTo>
                <a:cubicBezTo>
                  <a:pt x="333" y="14"/>
                  <a:pt x="333" y="14"/>
                  <a:pt x="333" y="14"/>
                </a:cubicBezTo>
                <a:close/>
                <a:moveTo>
                  <a:pt x="330" y="13"/>
                </a:moveTo>
                <a:cubicBezTo>
                  <a:pt x="331" y="13"/>
                  <a:pt x="330" y="13"/>
                  <a:pt x="331" y="14"/>
                </a:cubicBezTo>
                <a:cubicBezTo>
                  <a:pt x="331" y="13"/>
                  <a:pt x="331" y="13"/>
                  <a:pt x="331" y="13"/>
                </a:cubicBezTo>
                <a:cubicBezTo>
                  <a:pt x="331" y="13"/>
                  <a:pt x="331" y="13"/>
                  <a:pt x="330" y="13"/>
                </a:cubicBezTo>
                <a:close/>
                <a:moveTo>
                  <a:pt x="295" y="18"/>
                </a:moveTo>
                <a:cubicBezTo>
                  <a:pt x="295" y="18"/>
                  <a:pt x="295" y="18"/>
                  <a:pt x="296" y="18"/>
                </a:cubicBezTo>
                <a:cubicBezTo>
                  <a:pt x="296" y="18"/>
                  <a:pt x="296" y="18"/>
                  <a:pt x="295" y="18"/>
                </a:cubicBezTo>
                <a:cubicBezTo>
                  <a:pt x="295" y="18"/>
                  <a:pt x="295" y="18"/>
                  <a:pt x="295" y="18"/>
                </a:cubicBezTo>
                <a:cubicBezTo>
                  <a:pt x="293" y="20"/>
                  <a:pt x="290" y="18"/>
                  <a:pt x="288" y="19"/>
                </a:cubicBezTo>
                <a:cubicBezTo>
                  <a:pt x="288" y="19"/>
                  <a:pt x="288" y="19"/>
                  <a:pt x="287" y="18"/>
                </a:cubicBezTo>
                <a:cubicBezTo>
                  <a:pt x="286" y="19"/>
                  <a:pt x="285" y="18"/>
                  <a:pt x="284" y="18"/>
                </a:cubicBezTo>
                <a:cubicBezTo>
                  <a:pt x="284" y="18"/>
                  <a:pt x="284" y="19"/>
                  <a:pt x="284" y="19"/>
                </a:cubicBezTo>
                <a:cubicBezTo>
                  <a:pt x="283" y="17"/>
                  <a:pt x="281" y="18"/>
                  <a:pt x="281" y="19"/>
                </a:cubicBezTo>
                <a:cubicBezTo>
                  <a:pt x="281" y="19"/>
                  <a:pt x="281" y="20"/>
                  <a:pt x="282" y="20"/>
                </a:cubicBezTo>
                <a:cubicBezTo>
                  <a:pt x="282" y="19"/>
                  <a:pt x="283" y="19"/>
                  <a:pt x="284" y="20"/>
                </a:cubicBezTo>
                <a:cubicBezTo>
                  <a:pt x="284" y="19"/>
                  <a:pt x="285" y="19"/>
                  <a:pt x="285" y="19"/>
                </a:cubicBezTo>
                <a:cubicBezTo>
                  <a:pt x="285" y="20"/>
                  <a:pt x="285" y="20"/>
                  <a:pt x="286" y="20"/>
                </a:cubicBezTo>
                <a:cubicBezTo>
                  <a:pt x="287" y="19"/>
                  <a:pt x="288" y="20"/>
                  <a:pt x="289" y="21"/>
                </a:cubicBezTo>
                <a:cubicBezTo>
                  <a:pt x="290" y="20"/>
                  <a:pt x="289" y="20"/>
                  <a:pt x="289" y="20"/>
                </a:cubicBezTo>
                <a:cubicBezTo>
                  <a:pt x="290" y="20"/>
                  <a:pt x="290" y="20"/>
                  <a:pt x="290" y="20"/>
                </a:cubicBezTo>
                <a:cubicBezTo>
                  <a:pt x="291" y="20"/>
                  <a:pt x="291" y="20"/>
                  <a:pt x="292" y="21"/>
                </a:cubicBezTo>
                <a:cubicBezTo>
                  <a:pt x="292" y="20"/>
                  <a:pt x="292" y="20"/>
                  <a:pt x="293" y="19"/>
                </a:cubicBezTo>
                <a:cubicBezTo>
                  <a:pt x="293" y="20"/>
                  <a:pt x="294" y="20"/>
                  <a:pt x="294" y="20"/>
                </a:cubicBezTo>
                <a:cubicBezTo>
                  <a:pt x="294" y="20"/>
                  <a:pt x="294" y="21"/>
                  <a:pt x="294" y="21"/>
                </a:cubicBezTo>
                <a:cubicBezTo>
                  <a:pt x="294" y="21"/>
                  <a:pt x="295" y="21"/>
                  <a:pt x="294" y="21"/>
                </a:cubicBezTo>
                <a:cubicBezTo>
                  <a:pt x="295" y="21"/>
                  <a:pt x="294" y="20"/>
                  <a:pt x="294" y="20"/>
                </a:cubicBezTo>
                <a:cubicBezTo>
                  <a:pt x="295" y="20"/>
                  <a:pt x="295" y="20"/>
                  <a:pt x="295" y="21"/>
                </a:cubicBezTo>
                <a:cubicBezTo>
                  <a:pt x="296" y="20"/>
                  <a:pt x="297" y="20"/>
                  <a:pt x="298" y="21"/>
                </a:cubicBezTo>
                <a:cubicBezTo>
                  <a:pt x="299" y="20"/>
                  <a:pt x="300" y="20"/>
                  <a:pt x="301" y="21"/>
                </a:cubicBezTo>
                <a:cubicBezTo>
                  <a:pt x="302" y="20"/>
                  <a:pt x="304" y="20"/>
                  <a:pt x="305" y="20"/>
                </a:cubicBezTo>
                <a:cubicBezTo>
                  <a:pt x="305" y="20"/>
                  <a:pt x="305" y="21"/>
                  <a:pt x="306" y="21"/>
                </a:cubicBezTo>
                <a:cubicBezTo>
                  <a:pt x="306" y="21"/>
                  <a:pt x="307" y="20"/>
                  <a:pt x="308" y="21"/>
                </a:cubicBezTo>
                <a:cubicBezTo>
                  <a:pt x="309" y="21"/>
                  <a:pt x="309" y="21"/>
                  <a:pt x="309" y="21"/>
                </a:cubicBezTo>
                <a:cubicBezTo>
                  <a:pt x="310" y="21"/>
                  <a:pt x="310" y="21"/>
                  <a:pt x="310" y="21"/>
                </a:cubicBezTo>
                <a:cubicBezTo>
                  <a:pt x="311" y="20"/>
                  <a:pt x="312" y="21"/>
                  <a:pt x="313" y="22"/>
                </a:cubicBezTo>
                <a:cubicBezTo>
                  <a:pt x="314" y="21"/>
                  <a:pt x="314" y="21"/>
                  <a:pt x="314" y="21"/>
                </a:cubicBezTo>
                <a:cubicBezTo>
                  <a:pt x="315" y="21"/>
                  <a:pt x="315" y="21"/>
                  <a:pt x="315" y="22"/>
                </a:cubicBezTo>
                <a:cubicBezTo>
                  <a:pt x="316" y="21"/>
                  <a:pt x="316" y="21"/>
                  <a:pt x="316" y="21"/>
                </a:cubicBezTo>
                <a:cubicBezTo>
                  <a:pt x="318" y="22"/>
                  <a:pt x="319" y="21"/>
                  <a:pt x="321" y="20"/>
                </a:cubicBezTo>
                <a:cubicBezTo>
                  <a:pt x="320" y="19"/>
                  <a:pt x="319" y="20"/>
                  <a:pt x="319" y="19"/>
                </a:cubicBezTo>
                <a:cubicBezTo>
                  <a:pt x="318" y="20"/>
                  <a:pt x="318" y="20"/>
                  <a:pt x="317" y="20"/>
                </a:cubicBezTo>
                <a:cubicBezTo>
                  <a:pt x="316" y="20"/>
                  <a:pt x="315" y="19"/>
                  <a:pt x="314" y="20"/>
                </a:cubicBezTo>
                <a:cubicBezTo>
                  <a:pt x="314" y="20"/>
                  <a:pt x="314" y="20"/>
                  <a:pt x="314" y="21"/>
                </a:cubicBezTo>
                <a:cubicBezTo>
                  <a:pt x="314" y="20"/>
                  <a:pt x="313" y="21"/>
                  <a:pt x="313" y="20"/>
                </a:cubicBezTo>
                <a:cubicBezTo>
                  <a:pt x="313" y="20"/>
                  <a:pt x="314" y="19"/>
                  <a:pt x="313" y="18"/>
                </a:cubicBezTo>
                <a:cubicBezTo>
                  <a:pt x="313" y="18"/>
                  <a:pt x="313" y="18"/>
                  <a:pt x="313" y="18"/>
                </a:cubicBezTo>
                <a:cubicBezTo>
                  <a:pt x="312" y="19"/>
                  <a:pt x="312" y="19"/>
                  <a:pt x="312" y="20"/>
                </a:cubicBezTo>
                <a:cubicBezTo>
                  <a:pt x="311" y="19"/>
                  <a:pt x="310" y="19"/>
                  <a:pt x="309" y="18"/>
                </a:cubicBezTo>
                <a:cubicBezTo>
                  <a:pt x="307" y="20"/>
                  <a:pt x="305" y="19"/>
                  <a:pt x="303" y="18"/>
                </a:cubicBezTo>
                <a:cubicBezTo>
                  <a:pt x="303" y="19"/>
                  <a:pt x="304" y="19"/>
                  <a:pt x="303" y="20"/>
                </a:cubicBezTo>
                <a:cubicBezTo>
                  <a:pt x="302" y="20"/>
                  <a:pt x="301" y="18"/>
                  <a:pt x="300" y="18"/>
                </a:cubicBezTo>
                <a:cubicBezTo>
                  <a:pt x="300" y="20"/>
                  <a:pt x="298" y="19"/>
                  <a:pt x="297" y="19"/>
                </a:cubicBezTo>
                <a:cubicBezTo>
                  <a:pt x="296" y="19"/>
                  <a:pt x="297" y="19"/>
                  <a:pt x="296" y="19"/>
                </a:cubicBezTo>
                <a:cubicBezTo>
                  <a:pt x="296" y="19"/>
                  <a:pt x="295" y="19"/>
                  <a:pt x="295" y="18"/>
                </a:cubicBezTo>
                <a:close/>
                <a:moveTo>
                  <a:pt x="275" y="73"/>
                </a:moveTo>
                <a:cubicBezTo>
                  <a:pt x="275" y="73"/>
                  <a:pt x="276" y="73"/>
                  <a:pt x="275" y="73"/>
                </a:cubicBezTo>
                <a:close/>
                <a:moveTo>
                  <a:pt x="302" y="18"/>
                </a:moveTo>
                <a:cubicBezTo>
                  <a:pt x="302" y="18"/>
                  <a:pt x="303" y="19"/>
                  <a:pt x="303" y="18"/>
                </a:cubicBezTo>
                <a:cubicBezTo>
                  <a:pt x="303" y="18"/>
                  <a:pt x="302" y="18"/>
                  <a:pt x="302" y="18"/>
                </a:cubicBezTo>
                <a:close/>
                <a:moveTo>
                  <a:pt x="302" y="18"/>
                </a:moveTo>
                <a:cubicBezTo>
                  <a:pt x="302" y="18"/>
                  <a:pt x="302" y="18"/>
                  <a:pt x="302" y="18"/>
                </a:cubicBezTo>
                <a:cubicBezTo>
                  <a:pt x="302" y="19"/>
                  <a:pt x="302" y="19"/>
                  <a:pt x="302" y="18"/>
                </a:cubicBezTo>
                <a:close/>
                <a:moveTo>
                  <a:pt x="297" y="11"/>
                </a:moveTo>
                <a:cubicBezTo>
                  <a:pt x="297" y="11"/>
                  <a:pt x="297" y="11"/>
                  <a:pt x="297" y="11"/>
                </a:cubicBezTo>
                <a:cubicBezTo>
                  <a:pt x="296" y="10"/>
                  <a:pt x="295" y="11"/>
                  <a:pt x="294" y="11"/>
                </a:cubicBezTo>
                <a:cubicBezTo>
                  <a:pt x="294" y="12"/>
                  <a:pt x="296" y="11"/>
                  <a:pt x="297" y="11"/>
                </a:cubicBezTo>
                <a:close/>
                <a:moveTo>
                  <a:pt x="277" y="19"/>
                </a:moveTo>
                <a:cubicBezTo>
                  <a:pt x="278" y="20"/>
                  <a:pt x="279" y="20"/>
                  <a:pt x="280" y="19"/>
                </a:cubicBezTo>
                <a:cubicBezTo>
                  <a:pt x="279" y="18"/>
                  <a:pt x="278" y="19"/>
                  <a:pt x="277" y="19"/>
                </a:cubicBezTo>
                <a:close/>
                <a:moveTo>
                  <a:pt x="285" y="11"/>
                </a:moveTo>
                <a:cubicBezTo>
                  <a:pt x="285" y="10"/>
                  <a:pt x="285" y="11"/>
                  <a:pt x="285" y="11"/>
                </a:cubicBezTo>
                <a:cubicBezTo>
                  <a:pt x="285" y="11"/>
                  <a:pt x="286" y="11"/>
                  <a:pt x="285" y="11"/>
                </a:cubicBezTo>
                <a:close/>
                <a:moveTo>
                  <a:pt x="276" y="19"/>
                </a:moveTo>
                <a:cubicBezTo>
                  <a:pt x="276" y="19"/>
                  <a:pt x="276" y="19"/>
                  <a:pt x="276" y="19"/>
                </a:cubicBezTo>
                <a:cubicBezTo>
                  <a:pt x="276" y="19"/>
                  <a:pt x="277" y="19"/>
                  <a:pt x="277" y="19"/>
                </a:cubicBezTo>
                <a:cubicBezTo>
                  <a:pt x="276" y="19"/>
                  <a:pt x="276" y="19"/>
                  <a:pt x="276" y="19"/>
                </a:cubicBezTo>
                <a:close/>
                <a:moveTo>
                  <a:pt x="272" y="19"/>
                </a:moveTo>
                <a:cubicBezTo>
                  <a:pt x="273" y="19"/>
                  <a:pt x="273" y="19"/>
                  <a:pt x="274" y="19"/>
                </a:cubicBezTo>
                <a:cubicBezTo>
                  <a:pt x="274" y="18"/>
                  <a:pt x="275" y="20"/>
                  <a:pt x="275" y="19"/>
                </a:cubicBezTo>
                <a:cubicBezTo>
                  <a:pt x="274" y="19"/>
                  <a:pt x="273" y="18"/>
                  <a:pt x="272" y="19"/>
                </a:cubicBezTo>
                <a:close/>
                <a:moveTo>
                  <a:pt x="270" y="18"/>
                </a:moveTo>
                <a:cubicBezTo>
                  <a:pt x="270" y="18"/>
                  <a:pt x="269" y="18"/>
                  <a:pt x="269" y="17"/>
                </a:cubicBezTo>
                <a:cubicBezTo>
                  <a:pt x="270" y="18"/>
                  <a:pt x="270" y="17"/>
                  <a:pt x="270" y="17"/>
                </a:cubicBezTo>
                <a:cubicBezTo>
                  <a:pt x="270" y="17"/>
                  <a:pt x="269" y="16"/>
                  <a:pt x="269" y="16"/>
                </a:cubicBezTo>
                <a:cubicBezTo>
                  <a:pt x="268" y="16"/>
                  <a:pt x="268" y="16"/>
                  <a:pt x="268" y="17"/>
                </a:cubicBezTo>
                <a:cubicBezTo>
                  <a:pt x="267" y="16"/>
                  <a:pt x="266" y="17"/>
                  <a:pt x="265" y="17"/>
                </a:cubicBezTo>
                <a:cubicBezTo>
                  <a:pt x="264" y="17"/>
                  <a:pt x="265" y="18"/>
                  <a:pt x="264" y="19"/>
                </a:cubicBezTo>
                <a:cubicBezTo>
                  <a:pt x="265" y="19"/>
                  <a:pt x="266" y="19"/>
                  <a:pt x="267" y="20"/>
                </a:cubicBezTo>
                <a:cubicBezTo>
                  <a:pt x="267" y="19"/>
                  <a:pt x="269" y="20"/>
                  <a:pt x="270" y="19"/>
                </a:cubicBezTo>
                <a:cubicBezTo>
                  <a:pt x="270" y="19"/>
                  <a:pt x="270" y="19"/>
                  <a:pt x="270" y="18"/>
                </a:cubicBezTo>
                <a:cubicBezTo>
                  <a:pt x="270" y="19"/>
                  <a:pt x="271" y="19"/>
                  <a:pt x="271" y="18"/>
                </a:cubicBezTo>
                <a:cubicBezTo>
                  <a:pt x="271" y="19"/>
                  <a:pt x="270" y="18"/>
                  <a:pt x="270" y="18"/>
                </a:cubicBezTo>
                <a:close/>
                <a:moveTo>
                  <a:pt x="269" y="11"/>
                </a:moveTo>
                <a:cubicBezTo>
                  <a:pt x="269" y="11"/>
                  <a:pt x="269" y="11"/>
                  <a:pt x="269" y="11"/>
                </a:cubicBezTo>
                <a:cubicBezTo>
                  <a:pt x="269" y="11"/>
                  <a:pt x="270" y="11"/>
                  <a:pt x="270" y="11"/>
                </a:cubicBezTo>
                <a:cubicBezTo>
                  <a:pt x="270" y="11"/>
                  <a:pt x="269" y="10"/>
                  <a:pt x="269" y="11"/>
                </a:cubicBezTo>
                <a:close/>
                <a:moveTo>
                  <a:pt x="262" y="19"/>
                </a:moveTo>
                <a:cubicBezTo>
                  <a:pt x="263" y="19"/>
                  <a:pt x="263" y="19"/>
                  <a:pt x="263" y="19"/>
                </a:cubicBezTo>
                <a:cubicBezTo>
                  <a:pt x="263" y="19"/>
                  <a:pt x="263" y="19"/>
                  <a:pt x="262" y="19"/>
                </a:cubicBezTo>
                <a:close/>
                <a:moveTo>
                  <a:pt x="261" y="20"/>
                </a:moveTo>
                <a:cubicBezTo>
                  <a:pt x="260" y="19"/>
                  <a:pt x="262" y="20"/>
                  <a:pt x="261" y="20"/>
                </a:cubicBezTo>
                <a:close/>
                <a:moveTo>
                  <a:pt x="259" y="18"/>
                </a:moveTo>
                <a:cubicBezTo>
                  <a:pt x="259" y="18"/>
                  <a:pt x="259" y="19"/>
                  <a:pt x="259" y="19"/>
                </a:cubicBezTo>
                <a:cubicBezTo>
                  <a:pt x="259" y="19"/>
                  <a:pt x="260" y="19"/>
                  <a:pt x="260" y="19"/>
                </a:cubicBezTo>
                <a:cubicBezTo>
                  <a:pt x="260" y="18"/>
                  <a:pt x="259" y="18"/>
                  <a:pt x="259" y="18"/>
                </a:cubicBezTo>
                <a:close/>
                <a:moveTo>
                  <a:pt x="256" y="18"/>
                </a:moveTo>
                <a:cubicBezTo>
                  <a:pt x="255" y="19"/>
                  <a:pt x="257" y="20"/>
                  <a:pt x="257" y="19"/>
                </a:cubicBezTo>
                <a:cubicBezTo>
                  <a:pt x="257" y="18"/>
                  <a:pt x="257" y="18"/>
                  <a:pt x="256" y="18"/>
                </a:cubicBezTo>
                <a:close/>
                <a:moveTo>
                  <a:pt x="255" y="19"/>
                </a:moveTo>
                <a:cubicBezTo>
                  <a:pt x="255" y="19"/>
                  <a:pt x="255" y="20"/>
                  <a:pt x="255" y="20"/>
                </a:cubicBezTo>
                <a:cubicBezTo>
                  <a:pt x="255" y="20"/>
                  <a:pt x="255" y="20"/>
                  <a:pt x="256" y="20"/>
                </a:cubicBezTo>
                <a:cubicBezTo>
                  <a:pt x="256" y="20"/>
                  <a:pt x="256" y="20"/>
                  <a:pt x="256" y="20"/>
                </a:cubicBezTo>
                <a:cubicBezTo>
                  <a:pt x="256" y="20"/>
                  <a:pt x="256" y="19"/>
                  <a:pt x="255" y="19"/>
                </a:cubicBezTo>
                <a:close/>
                <a:moveTo>
                  <a:pt x="253" y="10"/>
                </a:moveTo>
                <a:cubicBezTo>
                  <a:pt x="253" y="11"/>
                  <a:pt x="253" y="11"/>
                  <a:pt x="253" y="11"/>
                </a:cubicBezTo>
                <a:cubicBezTo>
                  <a:pt x="253" y="11"/>
                  <a:pt x="253" y="11"/>
                  <a:pt x="254" y="10"/>
                </a:cubicBezTo>
                <a:cubicBezTo>
                  <a:pt x="253" y="10"/>
                  <a:pt x="253" y="10"/>
                  <a:pt x="253" y="10"/>
                </a:cubicBezTo>
                <a:close/>
                <a:moveTo>
                  <a:pt x="244" y="20"/>
                </a:moveTo>
                <a:cubicBezTo>
                  <a:pt x="244" y="19"/>
                  <a:pt x="245" y="20"/>
                  <a:pt x="244" y="20"/>
                </a:cubicBezTo>
                <a:close/>
                <a:moveTo>
                  <a:pt x="237" y="18"/>
                </a:moveTo>
                <a:cubicBezTo>
                  <a:pt x="236" y="18"/>
                  <a:pt x="235" y="18"/>
                  <a:pt x="236" y="19"/>
                </a:cubicBezTo>
                <a:cubicBezTo>
                  <a:pt x="236" y="18"/>
                  <a:pt x="237" y="18"/>
                  <a:pt x="238" y="18"/>
                </a:cubicBezTo>
                <a:cubicBezTo>
                  <a:pt x="237" y="18"/>
                  <a:pt x="237" y="18"/>
                  <a:pt x="237" y="18"/>
                </a:cubicBezTo>
                <a:close/>
                <a:moveTo>
                  <a:pt x="208" y="18"/>
                </a:moveTo>
                <a:cubicBezTo>
                  <a:pt x="208" y="18"/>
                  <a:pt x="208" y="18"/>
                  <a:pt x="207" y="19"/>
                </a:cubicBezTo>
                <a:cubicBezTo>
                  <a:pt x="208" y="19"/>
                  <a:pt x="208" y="19"/>
                  <a:pt x="208" y="19"/>
                </a:cubicBezTo>
                <a:cubicBezTo>
                  <a:pt x="208" y="19"/>
                  <a:pt x="209" y="18"/>
                  <a:pt x="208" y="18"/>
                </a:cubicBezTo>
                <a:close/>
                <a:moveTo>
                  <a:pt x="186" y="18"/>
                </a:moveTo>
                <a:cubicBezTo>
                  <a:pt x="185" y="18"/>
                  <a:pt x="186" y="19"/>
                  <a:pt x="186" y="19"/>
                </a:cubicBezTo>
                <a:cubicBezTo>
                  <a:pt x="186" y="18"/>
                  <a:pt x="186" y="19"/>
                  <a:pt x="187" y="18"/>
                </a:cubicBezTo>
                <a:cubicBezTo>
                  <a:pt x="186" y="18"/>
                  <a:pt x="186" y="18"/>
                  <a:pt x="186" y="18"/>
                </a:cubicBezTo>
                <a:close/>
                <a:moveTo>
                  <a:pt x="184" y="16"/>
                </a:moveTo>
                <a:cubicBezTo>
                  <a:pt x="183" y="16"/>
                  <a:pt x="184" y="17"/>
                  <a:pt x="185" y="17"/>
                </a:cubicBezTo>
                <a:cubicBezTo>
                  <a:pt x="185" y="17"/>
                  <a:pt x="185" y="16"/>
                  <a:pt x="184" y="16"/>
                </a:cubicBezTo>
                <a:close/>
                <a:moveTo>
                  <a:pt x="182" y="16"/>
                </a:moveTo>
                <a:cubicBezTo>
                  <a:pt x="182" y="16"/>
                  <a:pt x="183" y="16"/>
                  <a:pt x="183" y="16"/>
                </a:cubicBezTo>
                <a:cubicBezTo>
                  <a:pt x="183" y="15"/>
                  <a:pt x="182" y="16"/>
                  <a:pt x="182" y="16"/>
                </a:cubicBezTo>
                <a:close/>
                <a:moveTo>
                  <a:pt x="168" y="23"/>
                </a:moveTo>
                <a:cubicBezTo>
                  <a:pt x="168" y="24"/>
                  <a:pt x="168" y="24"/>
                  <a:pt x="168" y="25"/>
                </a:cubicBezTo>
                <a:cubicBezTo>
                  <a:pt x="169" y="25"/>
                  <a:pt x="169" y="24"/>
                  <a:pt x="170" y="24"/>
                </a:cubicBezTo>
                <a:cubicBezTo>
                  <a:pt x="169" y="23"/>
                  <a:pt x="169" y="23"/>
                  <a:pt x="168" y="23"/>
                </a:cubicBezTo>
                <a:close/>
                <a:moveTo>
                  <a:pt x="124" y="76"/>
                </a:moveTo>
                <a:cubicBezTo>
                  <a:pt x="123" y="75"/>
                  <a:pt x="124" y="76"/>
                  <a:pt x="124" y="76"/>
                </a:cubicBezTo>
                <a:close/>
                <a:moveTo>
                  <a:pt x="171" y="16"/>
                </a:moveTo>
                <a:cubicBezTo>
                  <a:pt x="171" y="16"/>
                  <a:pt x="171" y="16"/>
                  <a:pt x="170" y="16"/>
                </a:cubicBezTo>
                <a:cubicBezTo>
                  <a:pt x="171" y="16"/>
                  <a:pt x="171" y="16"/>
                  <a:pt x="171" y="16"/>
                </a:cubicBezTo>
                <a:cubicBezTo>
                  <a:pt x="171" y="16"/>
                  <a:pt x="171" y="16"/>
                  <a:pt x="171" y="16"/>
                </a:cubicBezTo>
                <a:close/>
                <a:moveTo>
                  <a:pt x="169" y="16"/>
                </a:moveTo>
                <a:cubicBezTo>
                  <a:pt x="169" y="16"/>
                  <a:pt x="170" y="16"/>
                  <a:pt x="169" y="16"/>
                </a:cubicBezTo>
                <a:close/>
                <a:moveTo>
                  <a:pt x="169" y="15"/>
                </a:moveTo>
                <a:cubicBezTo>
                  <a:pt x="168" y="14"/>
                  <a:pt x="169" y="15"/>
                  <a:pt x="169" y="15"/>
                </a:cubicBezTo>
                <a:close/>
                <a:moveTo>
                  <a:pt x="167" y="15"/>
                </a:moveTo>
                <a:cubicBezTo>
                  <a:pt x="168" y="15"/>
                  <a:pt x="168" y="15"/>
                  <a:pt x="168" y="15"/>
                </a:cubicBezTo>
                <a:cubicBezTo>
                  <a:pt x="168" y="15"/>
                  <a:pt x="168" y="14"/>
                  <a:pt x="167" y="15"/>
                </a:cubicBezTo>
                <a:close/>
                <a:moveTo>
                  <a:pt x="155" y="16"/>
                </a:moveTo>
                <a:cubicBezTo>
                  <a:pt x="155" y="17"/>
                  <a:pt x="155" y="17"/>
                  <a:pt x="154" y="17"/>
                </a:cubicBezTo>
                <a:cubicBezTo>
                  <a:pt x="155" y="17"/>
                  <a:pt x="156" y="17"/>
                  <a:pt x="155" y="16"/>
                </a:cubicBezTo>
                <a:close/>
                <a:moveTo>
                  <a:pt x="135" y="6"/>
                </a:moveTo>
                <a:cubicBezTo>
                  <a:pt x="135" y="6"/>
                  <a:pt x="134" y="7"/>
                  <a:pt x="134" y="7"/>
                </a:cubicBezTo>
                <a:cubicBezTo>
                  <a:pt x="135" y="7"/>
                  <a:pt x="135" y="7"/>
                  <a:pt x="135" y="7"/>
                </a:cubicBezTo>
                <a:cubicBezTo>
                  <a:pt x="135" y="7"/>
                  <a:pt x="135" y="7"/>
                  <a:pt x="135" y="6"/>
                </a:cubicBezTo>
                <a:close/>
                <a:moveTo>
                  <a:pt x="125" y="18"/>
                </a:moveTo>
                <a:cubicBezTo>
                  <a:pt x="124" y="18"/>
                  <a:pt x="125" y="18"/>
                  <a:pt x="125" y="18"/>
                </a:cubicBezTo>
                <a:close/>
                <a:moveTo>
                  <a:pt x="133" y="6"/>
                </a:moveTo>
                <a:cubicBezTo>
                  <a:pt x="133" y="6"/>
                  <a:pt x="132" y="6"/>
                  <a:pt x="132" y="7"/>
                </a:cubicBezTo>
                <a:cubicBezTo>
                  <a:pt x="132" y="7"/>
                  <a:pt x="132" y="7"/>
                  <a:pt x="132" y="7"/>
                </a:cubicBezTo>
                <a:cubicBezTo>
                  <a:pt x="133" y="7"/>
                  <a:pt x="133" y="6"/>
                  <a:pt x="133" y="6"/>
                </a:cubicBezTo>
                <a:cubicBezTo>
                  <a:pt x="133" y="6"/>
                  <a:pt x="133" y="6"/>
                  <a:pt x="133" y="6"/>
                </a:cubicBezTo>
                <a:close/>
                <a:moveTo>
                  <a:pt x="131" y="6"/>
                </a:moveTo>
                <a:cubicBezTo>
                  <a:pt x="130" y="7"/>
                  <a:pt x="131" y="7"/>
                  <a:pt x="131" y="7"/>
                </a:cubicBezTo>
                <a:cubicBezTo>
                  <a:pt x="131" y="6"/>
                  <a:pt x="131" y="6"/>
                  <a:pt x="131" y="6"/>
                </a:cubicBezTo>
                <a:close/>
                <a:moveTo>
                  <a:pt x="123" y="7"/>
                </a:moveTo>
                <a:cubicBezTo>
                  <a:pt x="123" y="7"/>
                  <a:pt x="122" y="7"/>
                  <a:pt x="123" y="7"/>
                </a:cubicBezTo>
                <a:cubicBezTo>
                  <a:pt x="122" y="8"/>
                  <a:pt x="123" y="8"/>
                  <a:pt x="123" y="7"/>
                </a:cubicBezTo>
                <a:close/>
                <a:moveTo>
                  <a:pt x="102" y="19"/>
                </a:moveTo>
                <a:cubicBezTo>
                  <a:pt x="102" y="19"/>
                  <a:pt x="102" y="19"/>
                  <a:pt x="102" y="20"/>
                </a:cubicBezTo>
                <a:cubicBezTo>
                  <a:pt x="103" y="20"/>
                  <a:pt x="103" y="20"/>
                  <a:pt x="103" y="19"/>
                </a:cubicBezTo>
                <a:cubicBezTo>
                  <a:pt x="102" y="19"/>
                  <a:pt x="103" y="19"/>
                  <a:pt x="102" y="19"/>
                </a:cubicBezTo>
                <a:close/>
                <a:moveTo>
                  <a:pt x="100" y="12"/>
                </a:moveTo>
                <a:cubicBezTo>
                  <a:pt x="100" y="13"/>
                  <a:pt x="101" y="13"/>
                  <a:pt x="101" y="13"/>
                </a:cubicBezTo>
                <a:cubicBezTo>
                  <a:pt x="101" y="12"/>
                  <a:pt x="100" y="12"/>
                  <a:pt x="100" y="12"/>
                </a:cubicBezTo>
                <a:close/>
                <a:moveTo>
                  <a:pt x="98" y="14"/>
                </a:moveTo>
                <a:cubicBezTo>
                  <a:pt x="98" y="14"/>
                  <a:pt x="99" y="14"/>
                  <a:pt x="99" y="14"/>
                </a:cubicBezTo>
                <a:cubicBezTo>
                  <a:pt x="99" y="14"/>
                  <a:pt x="98" y="13"/>
                  <a:pt x="98" y="14"/>
                </a:cubicBezTo>
                <a:close/>
                <a:moveTo>
                  <a:pt x="101" y="12"/>
                </a:moveTo>
                <a:cubicBezTo>
                  <a:pt x="100" y="12"/>
                  <a:pt x="101" y="12"/>
                  <a:pt x="101" y="12"/>
                </a:cubicBezTo>
                <a:close/>
                <a:moveTo>
                  <a:pt x="420" y="188"/>
                </a:moveTo>
                <a:cubicBezTo>
                  <a:pt x="418" y="186"/>
                  <a:pt x="416" y="188"/>
                  <a:pt x="414" y="187"/>
                </a:cubicBezTo>
                <a:cubicBezTo>
                  <a:pt x="414" y="187"/>
                  <a:pt x="414" y="188"/>
                  <a:pt x="414" y="188"/>
                </a:cubicBezTo>
                <a:cubicBezTo>
                  <a:pt x="413" y="189"/>
                  <a:pt x="412" y="188"/>
                  <a:pt x="411" y="188"/>
                </a:cubicBezTo>
                <a:cubicBezTo>
                  <a:pt x="411" y="188"/>
                  <a:pt x="412" y="188"/>
                  <a:pt x="412" y="187"/>
                </a:cubicBezTo>
                <a:cubicBezTo>
                  <a:pt x="411" y="187"/>
                  <a:pt x="410" y="187"/>
                  <a:pt x="410" y="188"/>
                </a:cubicBezTo>
                <a:cubicBezTo>
                  <a:pt x="409" y="188"/>
                  <a:pt x="408" y="188"/>
                  <a:pt x="408" y="188"/>
                </a:cubicBezTo>
                <a:cubicBezTo>
                  <a:pt x="407" y="188"/>
                  <a:pt x="408" y="188"/>
                  <a:pt x="408" y="187"/>
                </a:cubicBezTo>
                <a:cubicBezTo>
                  <a:pt x="405" y="187"/>
                  <a:pt x="402" y="185"/>
                  <a:pt x="400" y="187"/>
                </a:cubicBezTo>
                <a:cubicBezTo>
                  <a:pt x="400" y="187"/>
                  <a:pt x="399" y="187"/>
                  <a:pt x="399" y="186"/>
                </a:cubicBezTo>
                <a:cubicBezTo>
                  <a:pt x="399" y="186"/>
                  <a:pt x="399" y="187"/>
                  <a:pt x="398" y="187"/>
                </a:cubicBezTo>
                <a:cubicBezTo>
                  <a:pt x="398" y="187"/>
                  <a:pt x="397" y="187"/>
                  <a:pt x="397" y="186"/>
                </a:cubicBezTo>
                <a:cubicBezTo>
                  <a:pt x="394" y="187"/>
                  <a:pt x="392" y="186"/>
                  <a:pt x="389" y="187"/>
                </a:cubicBezTo>
                <a:cubicBezTo>
                  <a:pt x="389" y="187"/>
                  <a:pt x="388" y="187"/>
                  <a:pt x="388" y="186"/>
                </a:cubicBezTo>
                <a:cubicBezTo>
                  <a:pt x="386" y="186"/>
                  <a:pt x="384" y="186"/>
                  <a:pt x="382" y="186"/>
                </a:cubicBezTo>
                <a:cubicBezTo>
                  <a:pt x="381" y="185"/>
                  <a:pt x="380" y="186"/>
                  <a:pt x="379" y="187"/>
                </a:cubicBezTo>
                <a:cubicBezTo>
                  <a:pt x="378" y="186"/>
                  <a:pt x="377" y="186"/>
                  <a:pt x="377" y="187"/>
                </a:cubicBezTo>
                <a:cubicBezTo>
                  <a:pt x="376" y="186"/>
                  <a:pt x="375" y="187"/>
                  <a:pt x="374" y="186"/>
                </a:cubicBezTo>
                <a:cubicBezTo>
                  <a:pt x="373" y="186"/>
                  <a:pt x="372" y="187"/>
                  <a:pt x="372" y="186"/>
                </a:cubicBezTo>
                <a:cubicBezTo>
                  <a:pt x="373" y="186"/>
                  <a:pt x="374" y="185"/>
                  <a:pt x="376" y="186"/>
                </a:cubicBezTo>
                <a:cubicBezTo>
                  <a:pt x="378" y="185"/>
                  <a:pt x="380" y="185"/>
                  <a:pt x="382" y="186"/>
                </a:cubicBezTo>
                <a:cubicBezTo>
                  <a:pt x="382" y="185"/>
                  <a:pt x="383" y="185"/>
                  <a:pt x="384" y="185"/>
                </a:cubicBezTo>
                <a:cubicBezTo>
                  <a:pt x="384" y="185"/>
                  <a:pt x="384" y="185"/>
                  <a:pt x="383" y="184"/>
                </a:cubicBezTo>
                <a:cubicBezTo>
                  <a:pt x="384" y="184"/>
                  <a:pt x="384" y="184"/>
                  <a:pt x="385" y="184"/>
                </a:cubicBezTo>
                <a:cubicBezTo>
                  <a:pt x="385" y="184"/>
                  <a:pt x="386" y="185"/>
                  <a:pt x="386" y="185"/>
                </a:cubicBezTo>
                <a:cubicBezTo>
                  <a:pt x="388" y="183"/>
                  <a:pt x="389" y="182"/>
                  <a:pt x="391" y="183"/>
                </a:cubicBezTo>
                <a:cubicBezTo>
                  <a:pt x="391" y="183"/>
                  <a:pt x="390" y="183"/>
                  <a:pt x="391" y="184"/>
                </a:cubicBezTo>
                <a:cubicBezTo>
                  <a:pt x="391" y="184"/>
                  <a:pt x="392" y="184"/>
                  <a:pt x="392" y="184"/>
                </a:cubicBezTo>
                <a:cubicBezTo>
                  <a:pt x="393" y="185"/>
                  <a:pt x="395" y="185"/>
                  <a:pt x="397" y="185"/>
                </a:cubicBezTo>
                <a:cubicBezTo>
                  <a:pt x="397" y="184"/>
                  <a:pt x="395" y="185"/>
                  <a:pt x="396" y="184"/>
                </a:cubicBezTo>
                <a:cubicBezTo>
                  <a:pt x="398" y="185"/>
                  <a:pt x="399" y="182"/>
                  <a:pt x="402" y="184"/>
                </a:cubicBezTo>
                <a:cubicBezTo>
                  <a:pt x="402" y="184"/>
                  <a:pt x="402" y="183"/>
                  <a:pt x="402" y="183"/>
                </a:cubicBezTo>
                <a:cubicBezTo>
                  <a:pt x="404" y="184"/>
                  <a:pt x="405" y="184"/>
                  <a:pt x="407" y="183"/>
                </a:cubicBezTo>
                <a:cubicBezTo>
                  <a:pt x="406" y="182"/>
                  <a:pt x="404" y="183"/>
                  <a:pt x="403" y="182"/>
                </a:cubicBezTo>
                <a:cubicBezTo>
                  <a:pt x="401" y="183"/>
                  <a:pt x="399" y="182"/>
                  <a:pt x="398" y="183"/>
                </a:cubicBezTo>
                <a:cubicBezTo>
                  <a:pt x="396" y="181"/>
                  <a:pt x="394" y="184"/>
                  <a:pt x="392" y="182"/>
                </a:cubicBezTo>
                <a:cubicBezTo>
                  <a:pt x="392" y="182"/>
                  <a:pt x="392" y="183"/>
                  <a:pt x="392" y="183"/>
                </a:cubicBezTo>
                <a:cubicBezTo>
                  <a:pt x="390" y="181"/>
                  <a:pt x="389" y="183"/>
                  <a:pt x="386" y="182"/>
                </a:cubicBezTo>
                <a:cubicBezTo>
                  <a:pt x="386" y="182"/>
                  <a:pt x="385" y="182"/>
                  <a:pt x="384" y="183"/>
                </a:cubicBezTo>
                <a:cubicBezTo>
                  <a:pt x="383" y="182"/>
                  <a:pt x="382" y="183"/>
                  <a:pt x="382" y="182"/>
                </a:cubicBezTo>
                <a:cubicBezTo>
                  <a:pt x="381" y="181"/>
                  <a:pt x="381" y="183"/>
                  <a:pt x="381" y="182"/>
                </a:cubicBezTo>
                <a:cubicBezTo>
                  <a:pt x="381" y="182"/>
                  <a:pt x="380" y="182"/>
                  <a:pt x="380" y="182"/>
                </a:cubicBezTo>
                <a:cubicBezTo>
                  <a:pt x="380" y="182"/>
                  <a:pt x="378" y="182"/>
                  <a:pt x="378" y="183"/>
                </a:cubicBezTo>
                <a:cubicBezTo>
                  <a:pt x="376" y="182"/>
                  <a:pt x="374" y="182"/>
                  <a:pt x="371" y="182"/>
                </a:cubicBezTo>
                <a:cubicBezTo>
                  <a:pt x="371" y="182"/>
                  <a:pt x="372" y="183"/>
                  <a:pt x="372" y="183"/>
                </a:cubicBezTo>
                <a:cubicBezTo>
                  <a:pt x="371" y="183"/>
                  <a:pt x="371" y="182"/>
                  <a:pt x="370" y="182"/>
                </a:cubicBezTo>
                <a:cubicBezTo>
                  <a:pt x="369" y="182"/>
                  <a:pt x="369" y="182"/>
                  <a:pt x="368" y="183"/>
                </a:cubicBezTo>
                <a:cubicBezTo>
                  <a:pt x="367" y="181"/>
                  <a:pt x="366" y="182"/>
                  <a:pt x="364" y="183"/>
                </a:cubicBezTo>
                <a:cubicBezTo>
                  <a:pt x="362" y="181"/>
                  <a:pt x="360" y="183"/>
                  <a:pt x="357" y="182"/>
                </a:cubicBezTo>
                <a:cubicBezTo>
                  <a:pt x="355" y="182"/>
                  <a:pt x="353" y="182"/>
                  <a:pt x="351" y="182"/>
                </a:cubicBezTo>
                <a:cubicBezTo>
                  <a:pt x="350" y="182"/>
                  <a:pt x="349" y="183"/>
                  <a:pt x="349" y="182"/>
                </a:cubicBezTo>
                <a:cubicBezTo>
                  <a:pt x="348" y="182"/>
                  <a:pt x="348" y="183"/>
                  <a:pt x="347" y="183"/>
                </a:cubicBezTo>
                <a:cubicBezTo>
                  <a:pt x="347" y="183"/>
                  <a:pt x="346" y="182"/>
                  <a:pt x="346" y="182"/>
                </a:cubicBezTo>
                <a:cubicBezTo>
                  <a:pt x="346" y="182"/>
                  <a:pt x="345" y="183"/>
                  <a:pt x="345" y="182"/>
                </a:cubicBezTo>
                <a:cubicBezTo>
                  <a:pt x="345" y="182"/>
                  <a:pt x="344" y="182"/>
                  <a:pt x="344" y="182"/>
                </a:cubicBezTo>
                <a:cubicBezTo>
                  <a:pt x="341" y="183"/>
                  <a:pt x="339" y="182"/>
                  <a:pt x="336" y="182"/>
                </a:cubicBezTo>
                <a:cubicBezTo>
                  <a:pt x="336" y="182"/>
                  <a:pt x="336" y="183"/>
                  <a:pt x="336" y="182"/>
                </a:cubicBezTo>
                <a:cubicBezTo>
                  <a:pt x="331" y="181"/>
                  <a:pt x="326" y="183"/>
                  <a:pt x="321" y="182"/>
                </a:cubicBezTo>
                <a:cubicBezTo>
                  <a:pt x="318" y="183"/>
                  <a:pt x="314" y="182"/>
                  <a:pt x="311" y="182"/>
                </a:cubicBezTo>
                <a:cubicBezTo>
                  <a:pt x="310" y="183"/>
                  <a:pt x="310" y="182"/>
                  <a:pt x="309" y="183"/>
                </a:cubicBezTo>
                <a:cubicBezTo>
                  <a:pt x="308" y="182"/>
                  <a:pt x="307" y="182"/>
                  <a:pt x="307" y="183"/>
                </a:cubicBezTo>
                <a:cubicBezTo>
                  <a:pt x="299" y="183"/>
                  <a:pt x="292" y="183"/>
                  <a:pt x="284" y="183"/>
                </a:cubicBezTo>
                <a:cubicBezTo>
                  <a:pt x="279" y="184"/>
                  <a:pt x="274" y="182"/>
                  <a:pt x="269" y="183"/>
                </a:cubicBezTo>
                <a:cubicBezTo>
                  <a:pt x="268" y="182"/>
                  <a:pt x="267" y="183"/>
                  <a:pt x="266" y="183"/>
                </a:cubicBezTo>
                <a:cubicBezTo>
                  <a:pt x="266" y="183"/>
                  <a:pt x="266" y="183"/>
                  <a:pt x="266" y="183"/>
                </a:cubicBezTo>
                <a:cubicBezTo>
                  <a:pt x="261" y="182"/>
                  <a:pt x="256" y="183"/>
                  <a:pt x="251" y="182"/>
                </a:cubicBezTo>
                <a:cubicBezTo>
                  <a:pt x="251" y="182"/>
                  <a:pt x="250" y="182"/>
                  <a:pt x="250" y="183"/>
                </a:cubicBezTo>
                <a:cubicBezTo>
                  <a:pt x="248" y="182"/>
                  <a:pt x="245" y="182"/>
                  <a:pt x="243" y="183"/>
                </a:cubicBezTo>
                <a:cubicBezTo>
                  <a:pt x="242" y="182"/>
                  <a:pt x="241" y="182"/>
                  <a:pt x="240" y="182"/>
                </a:cubicBezTo>
                <a:cubicBezTo>
                  <a:pt x="239" y="182"/>
                  <a:pt x="237" y="182"/>
                  <a:pt x="236" y="182"/>
                </a:cubicBezTo>
                <a:cubicBezTo>
                  <a:pt x="236" y="182"/>
                  <a:pt x="236" y="182"/>
                  <a:pt x="235" y="182"/>
                </a:cubicBezTo>
                <a:cubicBezTo>
                  <a:pt x="234" y="182"/>
                  <a:pt x="233" y="181"/>
                  <a:pt x="232" y="181"/>
                </a:cubicBezTo>
                <a:cubicBezTo>
                  <a:pt x="233" y="180"/>
                  <a:pt x="235" y="181"/>
                  <a:pt x="236" y="180"/>
                </a:cubicBezTo>
                <a:cubicBezTo>
                  <a:pt x="237" y="181"/>
                  <a:pt x="237" y="181"/>
                  <a:pt x="237" y="181"/>
                </a:cubicBezTo>
                <a:cubicBezTo>
                  <a:pt x="238" y="181"/>
                  <a:pt x="239" y="181"/>
                  <a:pt x="240" y="181"/>
                </a:cubicBezTo>
                <a:cubicBezTo>
                  <a:pt x="240" y="181"/>
                  <a:pt x="240" y="180"/>
                  <a:pt x="240" y="180"/>
                </a:cubicBezTo>
                <a:cubicBezTo>
                  <a:pt x="241" y="180"/>
                  <a:pt x="242" y="180"/>
                  <a:pt x="242" y="181"/>
                </a:cubicBezTo>
                <a:cubicBezTo>
                  <a:pt x="249" y="181"/>
                  <a:pt x="255" y="181"/>
                  <a:pt x="262" y="182"/>
                </a:cubicBezTo>
                <a:cubicBezTo>
                  <a:pt x="264" y="181"/>
                  <a:pt x="267" y="182"/>
                  <a:pt x="269" y="181"/>
                </a:cubicBezTo>
                <a:cubicBezTo>
                  <a:pt x="269" y="181"/>
                  <a:pt x="270" y="181"/>
                  <a:pt x="270" y="181"/>
                </a:cubicBezTo>
                <a:cubicBezTo>
                  <a:pt x="273" y="181"/>
                  <a:pt x="277" y="181"/>
                  <a:pt x="280" y="181"/>
                </a:cubicBezTo>
                <a:cubicBezTo>
                  <a:pt x="282" y="182"/>
                  <a:pt x="284" y="181"/>
                  <a:pt x="286" y="181"/>
                </a:cubicBezTo>
                <a:cubicBezTo>
                  <a:pt x="285" y="180"/>
                  <a:pt x="283" y="181"/>
                  <a:pt x="281" y="180"/>
                </a:cubicBezTo>
                <a:cubicBezTo>
                  <a:pt x="283" y="179"/>
                  <a:pt x="285" y="180"/>
                  <a:pt x="287" y="179"/>
                </a:cubicBezTo>
                <a:cubicBezTo>
                  <a:pt x="286" y="179"/>
                  <a:pt x="285" y="179"/>
                  <a:pt x="284" y="179"/>
                </a:cubicBezTo>
                <a:cubicBezTo>
                  <a:pt x="284" y="178"/>
                  <a:pt x="284" y="178"/>
                  <a:pt x="284" y="178"/>
                </a:cubicBezTo>
                <a:cubicBezTo>
                  <a:pt x="285" y="177"/>
                  <a:pt x="287" y="177"/>
                  <a:pt x="288" y="178"/>
                </a:cubicBezTo>
                <a:cubicBezTo>
                  <a:pt x="288" y="178"/>
                  <a:pt x="288" y="177"/>
                  <a:pt x="288" y="177"/>
                </a:cubicBezTo>
                <a:cubicBezTo>
                  <a:pt x="291" y="178"/>
                  <a:pt x="293" y="177"/>
                  <a:pt x="296" y="178"/>
                </a:cubicBezTo>
                <a:cubicBezTo>
                  <a:pt x="296" y="177"/>
                  <a:pt x="296" y="177"/>
                  <a:pt x="296" y="177"/>
                </a:cubicBezTo>
                <a:cubicBezTo>
                  <a:pt x="297" y="177"/>
                  <a:pt x="297" y="177"/>
                  <a:pt x="297" y="177"/>
                </a:cubicBezTo>
                <a:cubicBezTo>
                  <a:pt x="298" y="177"/>
                  <a:pt x="297" y="177"/>
                  <a:pt x="297" y="177"/>
                </a:cubicBezTo>
                <a:cubicBezTo>
                  <a:pt x="297" y="178"/>
                  <a:pt x="298" y="177"/>
                  <a:pt x="298" y="178"/>
                </a:cubicBezTo>
                <a:cubicBezTo>
                  <a:pt x="298" y="177"/>
                  <a:pt x="298" y="177"/>
                  <a:pt x="298" y="177"/>
                </a:cubicBezTo>
                <a:cubicBezTo>
                  <a:pt x="299" y="177"/>
                  <a:pt x="300" y="177"/>
                  <a:pt x="301" y="177"/>
                </a:cubicBezTo>
                <a:cubicBezTo>
                  <a:pt x="302" y="177"/>
                  <a:pt x="301" y="177"/>
                  <a:pt x="301" y="177"/>
                </a:cubicBezTo>
                <a:cubicBezTo>
                  <a:pt x="303" y="179"/>
                  <a:pt x="305" y="177"/>
                  <a:pt x="308" y="178"/>
                </a:cubicBezTo>
                <a:cubicBezTo>
                  <a:pt x="312" y="178"/>
                  <a:pt x="316" y="178"/>
                  <a:pt x="320" y="178"/>
                </a:cubicBezTo>
                <a:cubicBezTo>
                  <a:pt x="321" y="178"/>
                  <a:pt x="321" y="178"/>
                  <a:pt x="321" y="178"/>
                </a:cubicBezTo>
                <a:cubicBezTo>
                  <a:pt x="325" y="178"/>
                  <a:pt x="329" y="177"/>
                  <a:pt x="333" y="178"/>
                </a:cubicBezTo>
                <a:cubicBezTo>
                  <a:pt x="336" y="177"/>
                  <a:pt x="340" y="178"/>
                  <a:pt x="343" y="177"/>
                </a:cubicBezTo>
                <a:cubicBezTo>
                  <a:pt x="343" y="177"/>
                  <a:pt x="344" y="177"/>
                  <a:pt x="344" y="178"/>
                </a:cubicBezTo>
                <a:cubicBezTo>
                  <a:pt x="345" y="178"/>
                  <a:pt x="345" y="177"/>
                  <a:pt x="345" y="177"/>
                </a:cubicBezTo>
                <a:cubicBezTo>
                  <a:pt x="352" y="177"/>
                  <a:pt x="358" y="177"/>
                  <a:pt x="364" y="177"/>
                </a:cubicBezTo>
                <a:cubicBezTo>
                  <a:pt x="365" y="177"/>
                  <a:pt x="367" y="177"/>
                  <a:pt x="368" y="177"/>
                </a:cubicBezTo>
                <a:cubicBezTo>
                  <a:pt x="369" y="177"/>
                  <a:pt x="370" y="177"/>
                  <a:pt x="371" y="178"/>
                </a:cubicBezTo>
                <a:cubicBezTo>
                  <a:pt x="373" y="177"/>
                  <a:pt x="375" y="177"/>
                  <a:pt x="377" y="178"/>
                </a:cubicBezTo>
                <a:cubicBezTo>
                  <a:pt x="377" y="178"/>
                  <a:pt x="377" y="177"/>
                  <a:pt x="377" y="177"/>
                </a:cubicBezTo>
                <a:cubicBezTo>
                  <a:pt x="377" y="178"/>
                  <a:pt x="378" y="177"/>
                  <a:pt x="378" y="177"/>
                </a:cubicBezTo>
                <a:cubicBezTo>
                  <a:pt x="390" y="177"/>
                  <a:pt x="402" y="177"/>
                  <a:pt x="414" y="178"/>
                </a:cubicBezTo>
                <a:cubicBezTo>
                  <a:pt x="419" y="177"/>
                  <a:pt x="423" y="178"/>
                  <a:pt x="428" y="177"/>
                </a:cubicBezTo>
                <a:cubicBezTo>
                  <a:pt x="428" y="178"/>
                  <a:pt x="428" y="178"/>
                  <a:pt x="428" y="178"/>
                </a:cubicBezTo>
                <a:cubicBezTo>
                  <a:pt x="433" y="178"/>
                  <a:pt x="438" y="178"/>
                  <a:pt x="443" y="178"/>
                </a:cubicBezTo>
                <a:cubicBezTo>
                  <a:pt x="446" y="178"/>
                  <a:pt x="448" y="178"/>
                  <a:pt x="451" y="179"/>
                </a:cubicBezTo>
                <a:cubicBezTo>
                  <a:pt x="455" y="178"/>
                  <a:pt x="459" y="179"/>
                  <a:pt x="463" y="179"/>
                </a:cubicBezTo>
                <a:cubicBezTo>
                  <a:pt x="473" y="179"/>
                  <a:pt x="483" y="180"/>
                  <a:pt x="492" y="180"/>
                </a:cubicBezTo>
                <a:cubicBezTo>
                  <a:pt x="493" y="181"/>
                  <a:pt x="493" y="181"/>
                  <a:pt x="494" y="181"/>
                </a:cubicBezTo>
                <a:cubicBezTo>
                  <a:pt x="496" y="181"/>
                  <a:pt x="498" y="181"/>
                  <a:pt x="500" y="181"/>
                </a:cubicBezTo>
                <a:cubicBezTo>
                  <a:pt x="501" y="181"/>
                  <a:pt x="501" y="182"/>
                  <a:pt x="501" y="182"/>
                </a:cubicBezTo>
                <a:cubicBezTo>
                  <a:pt x="503" y="181"/>
                  <a:pt x="505" y="182"/>
                  <a:pt x="507" y="182"/>
                </a:cubicBezTo>
                <a:cubicBezTo>
                  <a:pt x="509" y="183"/>
                  <a:pt x="510" y="182"/>
                  <a:pt x="511" y="183"/>
                </a:cubicBezTo>
                <a:cubicBezTo>
                  <a:pt x="509" y="184"/>
                  <a:pt x="506" y="185"/>
                  <a:pt x="503" y="184"/>
                </a:cubicBezTo>
                <a:cubicBezTo>
                  <a:pt x="502" y="184"/>
                  <a:pt x="501" y="185"/>
                  <a:pt x="500" y="184"/>
                </a:cubicBezTo>
                <a:cubicBezTo>
                  <a:pt x="494" y="185"/>
                  <a:pt x="488" y="184"/>
                  <a:pt x="482" y="184"/>
                </a:cubicBezTo>
                <a:cubicBezTo>
                  <a:pt x="481" y="185"/>
                  <a:pt x="480" y="184"/>
                  <a:pt x="480" y="185"/>
                </a:cubicBezTo>
                <a:cubicBezTo>
                  <a:pt x="479" y="184"/>
                  <a:pt x="478" y="185"/>
                  <a:pt x="477" y="184"/>
                </a:cubicBezTo>
                <a:cubicBezTo>
                  <a:pt x="474" y="185"/>
                  <a:pt x="470" y="183"/>
                  <a:pt x="466" y="184"/>
                </a:cubicBezTo>
                <a:cubicBezTo>
                  <a:pt x="466" y="184"/>
                  <a:pt x="466" y="183"/>
                  <a:pt x="466" y="183"/>
                </a:cubicBezTo>
                <a:cubicBezTo>
                  <a:pt x="465" y="183"/>
                  <a:pt x="465" y="184"/>
                  <a:pt x="464" y="184"/>
                </a:cubicBezTo>
                <a:cubicBezTo>
                  <a:pt x="462" y="183"/>
                  <a:pt x="459" y="184"/>
                  <a:pt x="457" y="183"/>
                </a:cubicBezTo>
                <a:cubicBezTo>
                  <a:pt x="456" y="184"/>
                  <a:pt x="455" y="184"/>
                  <a:pt x="453" y="183"/>
                </a:cubicBezTo>
                <a:cubicBezTo>
                  <a:pt x="452" y="183"/>
                  <a:pt x="451" y="184"/>
                  <a:pt x="450" y="183"/>
                </a:cubicBezTo>
                <a:cubicBezTo>
                  <a:pt x="450" y="183"/>
                  <a:pt x="449" y="183"/>
                  <a:pt x="449" y="184"/>
                </a:cubicBezTo>
                <a:cubicBezTo>
                  <a:pt x="446" y="183"/>
                  <a:pt x="444" y="183"/>
                  <a:pt x="442" y="183"/>
                </a:cubicBezTo>
                <a:cubicBezTo>
                  <a:pt x="441" y="184"/>
                  <a:pt x="440" y="185"/>
                  <a:pt x="440" y="185"/>
                </a:cubicBezTo>
                <a:cubicBezTo>
                  <a:pt x="440" y="185"/>
                  <a:pt x="440" y="186"/>
                  <a:pt x="440" y="186"/>
                </a:cubicBezTo>
                <a:cubicBezTo>
                  <a:pt x="438" y="187"/>
                  <a:pt x="435" y="186"/>
                  <a:pt x="433" y="187"/>
                </a:cubicBezTo>
                <a:cubicBezTo>
                  <a:pt x="430" y="186"/>
                  <a:pt x="427" y="188"/>
                  <a:pt x="424" y="187"/>
                </a:cubicBezTo>
                <a:cubicBezTo>
                  <a:pt x="424" y="188"/>
                  <a:pt x="423" y="187"/>
                  <a:pt x="423" y="188"/>
                </a:cubicBezTo>
                <a:cubicBezTo>
                  <a:pt x="422" y="187"/>
                  <a:pt x="421" y="187"/>
                  <a:pt x="420" y="188"/>
                </a:cubicBezTo>
                <a:close/>
                <a:moveTo>
                  <a:pt x="420" y="183"/>
                </a:moveTo>
                <a:cubicBezTo>
                  <a:pt x="420" y="183"/>
                  <a:pt x="420" y="183"/>
                  <a:pt x="419" y="183"/>
                </a:cubicBezTo>
                <a:cubicBezTo>
                  <a:pt x="420" y="184"/>
                  <a:pt x="420" y="183"/>
                  <a:pt x="420" y="183"/>
                </a:cubicBezTo>
                <a:cubicBezTo>
                  <a:pt x="421" y="184"/>
                  <a:pt x="421" y="184"/>
                  <a:pt x="421" y="184"/>
                </a:cubicBezTo>
                <a:cubicBezTo>
                  <a:pt x="421" y="183"/>
                  <a:pt x="420" y="183"/>
                  <a:pt x="420" y="183"/>
                </a:cubicBezTo>
                <a:close/>
                <a:moveTo>
                  <a:pt x="418" y="183"/>
                </a:moveTo>
                <a:cubicBezTo>
                  <a:pt x="418" y="183"/>
                  <a:pt x="419" y="184"/>
                  <a:pt x="418" y="183"/>
                </a:cubicBezTo>
                <a:close/>
                <a:moveTo>
                  <a:pt x="414" y="183"/>
                </a:moveTo>
                <a:cubicBezTo>
                  <a:pt x="415" y="184"/>
                  <a:pt x="416" y="183"/>
                  <a:pt x="417" y="183"/>
                </a:cubicBezTo>
                <a:cubicBezTo>
                  <a:pt x="416" y="183"/>
                  <a:pt x="415" y="183"/>
                  <a:pt x="414" y="183"/>
                </a:cubicBezTo>
                <a:close/>
                <a:moveTo>
                  <a:pt x="414" y="183"/>
                </a:moveTo>
                <a:cubicBezTo>
                  <a:pt x="414" y="183"/>
                  <a:pt x="414" y="183"/>
                  <a:pt x="414" y="183"/>
                </a:cubicBezTo>
                <a:cubicBezTo>
                  <a:pt x="414" y="184"/>
                  <a:pt x="414" y="183"/>
                  <a:pt x="414" y="183"/>
                </a:cubicBezTo>
                <a:close/>
                <a:moveTo>
                  <a:pt x="413" y="183"/>
                </a:moveTo>
                <a:cubicBezTo>
                  <a:pt x="412" y="183"/>
                  <a:pt x="413" y="184"/>
                  <a:pt x="413" y="183"/>
                </a:cubicBezTo>
                <a:close/>
                <a:moveTo>
                  <a:pt x="411" y="183"/>
                </a:moveTo>
                <a:cubicBezTo>
                  <a:pt x="412" y="184"/>
                  <a:pt x="412" y="183"/>
                  <a:pt x="413" y="183"/>
                </a:cubicBezTo>
                <a:cubicBezTo>
                  <a:pt x="412" y="183"/>
                  <a:pt x="411" y="182"/>
                  <a:pt x="411" y="183"/>
                </a:cubicBezTo>
                <a:close/>
                <a:moveTo>
                  <a:pt x="407" y="183"/>
                </a:moveTo>
                <a:cubicBezTo>
                  <a:pt x="409" y="184"/>
                  <a:pt x="410" y="183"/>
                  <a:pt x="411" y="183"/>
                </a:cubicBezTo>
                <a:cubicBezTo>
                  <a:pt x="410" y="182"/>
                  <a:pt x="408" y="182"/>
                  <a:pt x="407" y="183"/>
                </a:cubicBezTo>
                <a:close/>
                <a:moveTo>
                  <a:pt x="400" y="184"/>
                </a:moveTo>
                <a:cubicBezTo>
                  <a:pt x="401" y="184"/>
                  <a:pt x="401" y="184"/>
                  <a:pt x="401" y="184"/>
                </a:cubicBezTo>
                <a:cubicBezTo>
                  <a:pt x="401" y="184"/>
                  <a:pt x="401" y="184"/>
                  <a:pt x="400" y="184"/>
                </a:cubicBezTo>
                <a:close/>
                <a:moveTo>
                  <a:pt x="370" y="180"/>
                </a:moveTo>
                <a:cubicBezTo>
                  <a:pt x="370" y="180"/>
                  <a:pt x="371" y="180"/>
                  <a:pt x="370" y="180"/>
                </a:cubicBezTo>
                <a:close/>
                <a:moveTo>
                  <a:pt x="300" y="177"/>
                </a:moveTo>
                <a:cubicBezTo>
                  <a:pt x="300" y="178"/>
                  <a:pt x="301" y="178"/>
                  <a:pt x="301" y="178"/>
                </a:cubicBezTo>
                <a:cubicBezTo>
                  <a:pt x="301" y="177"/>
                  <a:pt x="300" y="177"/>
                  <a:pt x="300" y="177"/>
                </a:cubicBezTo>
                <a:close/>
                <a:moveTo>
                  <a:pt x="298" y="177"/>
                </a:moveTo>
                <a:cubicBezTo>
                  <a:pt x="299" y="178"/>
                  <a:pt x="299" y="178"/>
                  <a:pt x="300" y="178"/>
                </a:cubicBezTo>
                <a:cubicBezTo>
                  <a:pt x="299" y="177"/>
                  <a:pt x="299" y="177"/>
                  <a:pt x="298" y="177"/>
                </a:cubicBezTo>
                <a:close/>
                <a:moveTo>
                  <a:pt x="288" y="180"/>
                </a:moveTo>
                <a:cubicBezTo>
                  <a:pt x="288" y="180"/>
                  <a:pt x="288" y="180"/>
                  <a:pt x="288" y="180"/>
                </a:cubicBezTo>
                <a:close/>
                <a:moveTo>
                  <a:pt x="590" y="61"/>
                </a:moveTo>
                <a:cubicBezTo>
                  <a:pt x="590" y="61"/>
                  <a:pt x="590" y="61"/>
                  <a:pt x="590" y="61"/>
                </a:cubicBezTo>
                <a:close/>
                <a:moveTo>
                  <a:pt x="589" y="62"/>
                </a:moveTo>
                <a:cubicBezTo>
                  <a:pt x="589" y="61"/>
                  <a:pt x="589" y="62"/>
                  <a:pt x="589" y="62"/>
                </a:cubicBezTo>
                <a:close/>
                <a:moveTo>
                  <a:pt x="553" y="100"/>
                </a:moveTo>
                <a:cubicBezTo>
                  <a:pt x="554" y="100"/>
                  <a:pt x="554" y="100"/>
                  <a:pt x="555" y="100"/>
                </a:cubicBezTo>
                <a:cubicBezTo>
                  <a:pt x="554" y="99"/>
                  <a:pt x="554" y="99"/>
                  <a:pt x="553" y="100"/>
                </a:cubicBezTo>
                <a:close/>
                <a:moveTo>
                  <a:pt x="573" y="72"/>
                </a:moveTo>
                <a:cubicBezTo>
                  <a:pt x="574" y="72"/>
                  <a:pt x="574" y="72"/>
                  <a:pt x="574" y="72"/>
                </a:cubicBezTo>
                <a:cubicBezTo>
                  <a:pt x="574" y="72"/>
                  <a:pt x="573" y="71"/>
                  <a:pt x="573" y="72"/>
                </a:cubicBezTo>
                <a:close/>
                <a:moveTo>
                  <a:pt x="571" y="73"/>
                </a:moveTo>
                <a:cubicBezTo>
                  <a:pt x="571" y="73"/>
                  <a:pt x="571" y="73"/>
                  <a:pt x="572" y="72"/>
                </a:cubicBezTo>
                <a:cubicBezTo>
                  <a:pt x="572" y="73"/>
                  <a:pt x="573" y="73"/>
                  <a:pt x="573" y="73"/>
                </a:cubicBezTo>
                <a:cubicBezTo>
                  <a:pt x="573" y="71"/>
                  <a:pt x="571" y="72"/>
                  <a:pt x="571" y="73"/>
                </a:cubicBezTo>
                <a:close/>
                <a:moveTo>
                  <a:pt x="592" y="46"/>
                </a:moveTo>
                <a:cubicBezTo>
                  <a:pt x="592" y="46"/>
                  <a:pt x="592" y="46"/>
                  <a:pt x="591" y="46"/>
                </a:cubicBezTo>
                <a:cubicBezTo>
                  <a:pt x="591" y="46"/>
                  <a:pt x="589" y="46"/>
                  <a:pt x="590" y="47"/>
                </a:cubicBezTo>
                <a:cubicBezTo>
                  <a:pt x="590" y="47"/>
                  <a:pt x="591" y="46"/>
                  <a:pt x="592" y="47"/>
                </a:cubicBezTo>
                <a:cubicBezTo>
                  <a:pt x="593" y="47"/>
                  <a:pt x="593" y="46"/>
                  <a:pt x="594" y="46"/>
                </a:cubicBezTo>
                <a:cubicBezTo>
                  <a:pt x="593" y="45"/>
                  <a:pt x="593" y="46"/>
                  <a:pt x="592" y="46"/>
                </a:cubicBezTo>
                <a:close/>
                <a:moveTo>
                  <a:pt x="586" y="52"/>
                </a:moveTo>
                <a:cubicBezTo>
                  <a:pt x="586" y="52"/>
                  <a:pt x="586" y="53"/>
                  <a:pt x="587" y="52"/>
                </a:cubicBezTo>
                <a:cubicBezTo>
                  <a:pt x="587" y="52"/>
                  <a:pt x="586" y="51"/>
                  <a:pt x="586" y="52"/>
                </a:cubicBezTo>
                <a:close/>
                <a:moveTo>
                  <a:pt x="569" y="73"/>
                </a:moveTo>
                <a:cubicBezTo>
                  <a:pt x="569" y="72"/>
                  <a:pt x="568" y="73"/>
                  <a:pt x="568" y="73"/>
                </a:cubicBezTo>
                <a:cubicBezTo>
                  <a:pt x="568" y="73"/>
                  <a:pt x="568" y="73"/>
                  <a:pt x="568" y="73"/>
                </a:cubicBezTo>
                <a:cubicBezTo>
                  <a:pt x="568" y="73"/>
                  <a:pt x="569" y="73"/>
                  <a:pt x="569" y="73"/>
                </a:cubicBezTo>
                <a:cubicBezTo>
                  <a:pt x="569" y="73"/>
                  <a:pt x="569" y="73"/>
                  <a:pt x="569" y="73"/>
                </a:cubicBezTo>
                <a:close/>
                <a:moveTo>
                  <a:pt x="586" y="51"/>
                </a:moveTo>
                <a:cubicBezTo>
                  <a:pt x="586" y="51"/>
                  <a:pt x="586" y="51"/>
                  <a:pt x="586" y="51"/>
                </a:cubicBezTo>
                <a:cubicBezTo>
                  <a:pt x="586" y="50"/>
                  <a:pt x="586" y="51"/>
                  <a:pt x="586" y="51"/>
                </a:cubicBezTo>
                <a:close/>
                <a:moveTo>
                  <a:pt x="566" y="75"/>
                </a:moveTo>
                <a:cubicBezTo>
                  <a:pt x="565" y="74"/>
                  <a:pt x="566" y="75"/>
                  <a:pt x="566" y="75"/>
                </a:cubicBezTo>
                <a:close/>
                <a:moveTo>
                  <a:pt x="587" y="47"/>
                </a:moveTo>
                <a:cubicBezTo>
                  <a:pt x="587" y="47"/>
                  <a:pt x="588" y="47"/>
                  <a:pt x="589" y="47"/>
                </a:cubicBezTo>
                <a:cubicBezTo>
                  <a:pt x="588" y="46"/>
                  <a:pt x="587" y="46"/>
                  <a:pt x="587" y="47"/>
                </a:cubicBezTo>
                <a:close/>
                <a:moveTo>
                  <a:pt x="567" y="71"/>
                </a:moveTo>
                <a:cubicBezTo>
                  <a:pt x="567" y="72"/>
                  <a:pt x="568" y="72"/>
                  <a:pt x="568" y="71"/>
                </a:cubicBezTo>
                <a:cubicBezTo>
                  <a:pt x="568" y="71"/>
                  <a:pt x="567" y="71"/>
                  <a:pt x="567" y="71"/>
                </a:cubicBezTo>
                <a:close/>
                <a:moveTo>
                  <a:pt x="562" y="75"/>
                </a:moveTo>
                <a:cubicBezTo>
                  <a:pt x="562" y="75"/>
                  <a:pt x="562" y="75"/>
                  <a:pt x="562" y="75"/>
                </a:cubicBezTo>
                <a:close/>
                <a:moveTo>
                  <a:pt x="583" y="48"/>
                </a:moveTo>
                <a:cubicBezTo>
                  <a:pt x="583" y="48"/>
                  <a:pt x="583" y="48"/>
                  <a:pt x="583" y="48"/>
                </a:cubicBezTo>
                <a:cubicBezTo>
                  <a:pt x="583" y="48"/>
                  <a:pt x="583" y="48"/>
                  <a:pt x="583" y="48"/>
                </a:cubicBezTo>
                <a:cubicBezTo>
                  <a:pt x="583" y="48"/>
                  <a:pt x="583" y="48"/>
                  <a:pt x="584" y="48"/>
                </a:cubicBezTo>
                <a:cubicBezTo>
                  <a:pt x="583" y="48"/>
                  <a:pt x="583" y="48"/>
                  <a:pt x="583" y="48"/>
                </a:cubicBezTo>
                <a:close/>
                <a:moveTo>
                  <a:pt x="582" y="48"/>
                </a:moveTo>
                <a:cubicBezTo>
                  <a:pt x="582" y="48"/>
                  <a:pt x="583" y="49"/>
                  <a:pt x="582" y="48"/>
                </a:cubicBezTo>
                <a:close/>
                <a:moveTo>
                  <a:pt x="581" y="46"/>
                </a:moveTo>
                <a:cubicBezTo>
                  <a:pt x="581" y="47"/>
                  <a:pt x="580" y="47"/>
                  <a:pt x="580" y="48"/>
                </a:cubicBezTo>
                <a:cubicBezTo>
                  <a:pt x="581" y="48"/>
                  <a:pt x="582" y="48"/>
                  <a:pt x="582" y="47"/>
                </a:cubicBezTo>
                <a:cubicBezTo>
                  <a:pt x="582" y="47"/>
                  <a:pt x="582" y="47"/>
                  <a:pt x="581" y="46"/>
                </a:cubicBezTo>
                <a:close/>
                <a:moveTo>
                  <a:pt x="578" y="49"/>
                </a:moveTo>
                <a:cubicBezTo>
                  <a:pt x="579" y="49"/>
                  <a:pt x="578" y="49"/>
                  <a:pt x="579" y="50"/>
                </a:cubicBezTo>
                <a:cubicBezTo>
                  <a:pt x="579" y="49"/>
                  <a:pt x="579" y="49"/>
                  <a:pt x="580" y="49"/>
                </a:cubicBezTo>
                <a:cubicBezTo>
                  <a:pt x="579" y="49"/>
                  <a:pt x="579" y="49"/>
                  <a:pt x="578" y="49"/>
                </a:cubicBezTo>
                <a:close/>
                <a:moveTo>
                  <a:pt x="579" y="48"/>
                </a:moveTo>
                <a:cubicBezTo>
                  <a:pt x="579" y="48"/>
                  <a:pt x="579" y="47"/>
                  <a:pt x="579" y="47"/>
                </a:cubicBezTo>
                <a:cubicBezTo>
                  <a:pt x="579" y="47"/>
                  <a:pt x="578" y="48"/>
                  <a:pt x="579" y="48"/>
                </a:cubicBezTo>
                <a:close/>
                <a:moveTo>
                  <a:pt x="456" y="185"/>
                </a:moveTo>
                <a:cubicBezTo>
                  <a:pt x="455" y="184"/>
                  <a:pt x="454" y="186"/>
                  <a:pt x="453" y="185"/>
                </a:cubicBezTo>
                <a:cubicBezTo>
                  <a:pt x="453" y="185"/>
                  <a:pt x="453" y="186"/>
                  <a:pt x="452" y="186"/>
                </a:cubicBezTo>
                <a:cubicBezTo>
                  <a:pt x="450" y="186"/>
                  <a:pt x="449" y="186"/>
                  <a:pt x="447" y="186"/>
                </a:cubicBezTo>
                <a:cubicBezTo>
                  <a:pt x="446" y="186"/>
                  <a:pt x="444" y="185"/>
                  <a:pt x="443" y="187"/>
                </a:cubicBezTo>
                <a:cubicBezTo>
                  <a:pt x="443" y="186"/>
                  <a:pt x="442" y="186"/>
                  <a:pt x="442" y="186"/>
                </a:cubicBezTo>
                <a:cubicBezTo>
                  <a:pt x="442" y="187"/>
                  <a:pt x="444" y="187"/>
                  <a:pt x="445" y="187"/>
                </a:cubicBezTo>
                <a:cubicBezTo>
                  <a:pt x="446" y="187"/>
                  <a:pt x="448" y="187"/>
                  <a:pt x="449" y="187"/>
                </a:cubicBezTo>
                <a:cubicBezTo>
                  <a:pt x="449" y="187"/>
                  <a:pt x="449" y="187"/>
                  <a:pt x="450" y="187"/>
                </a:cubicBezTo>
                <a:cubicBezTo>
                  <a:pt x="451" y="188"/>
                  <a:pt x="453" y="187"/>
                  <a:pt x="454" y="187"/>
                </a:cubicBezTo>
                <a:cubicBezTo>
                  <a:pt x="454" y="187"/>
                  <a:pt x="454" y="187"/>
                  <a:pt x="454" y="187"/>
                </a:cubicBezTo>
                <a:cubicBezTo>
                  <a:pt x="455" y="187"/>
                  <a:pt x="456" y="187"/>
                  <a:pt x="457" y="188"/>
                </a:cubicBezTo>
                <a:cubicBezTo>
                  <a:pt x="459" y="187"/>
                  <a:pt x="461" y="188"/>
                  <a:pt x="463" y="186"/>
                </a:cubicBezTo>
                <a:cubicBezTo>
                  <a:pt x="461" y="186"/>
                  <a:pt x="457" y="188"/>
                  <a:pt x="456" y="185"/>
                </a:cubicBezTo>
                <a:close/>
                <a:moveTo>
                  <a:pt x="575" y="46"/>
                </a:moveTo>
                <a:cubicBezTo>
                  <a:pt x="575" y="46"/>
                  <a:pt x="574" y="46"/>
                  <a:pt x="575" y="46"/>
                </a:cubicBezTo>
                <a:close/>
                <a:moveTo>
                  <a:pt x="458" y="185"/>
                </a:moveTo>
                <a:cubicBezTo>
                  <a:pt x="458" y="185"/>
                  <a:pt x="458" y="185"/>
                  <a:pt x="458" y="185"/>
                </a:cubicBezTo>
                <a:cubicBezTo>
                  <a:pt x="458" y="185"/>
                  <a:pt x="458" y="185"/>
                  <a:pt x="458" y="185"/>
                </a:cubicBezTo>
                <a:close/>
                <a:moveTo>
                  <a:pt x="458" y="185"/>
                </a:moveTo>
                <a:cubicBezTo>
                  <a:pt x="457" y="185"/>
                  <a:pt x="458" y="185"/>
                  <a:pt x="458" y="185"/>
                </a:cubicBezTo>
                <a:close/>
                <a:moveTo>
                  <a:pt x="457" y="185"/>
                </a:moveTo>
                <a:cubicBezTo>
                  <a:pt x="457" y="185"/>
                  <a:pt x="457" y="185"/>
                  <a:pt x="457" y="185"/>
                </a:cubicBezTo>
                <a:cubicBezTo>
                  <a:pt x="457" y="185"/>
                  <a:pt x="457" y="185"/>
                  <a:pt x="457" y="185"/>
                </a:cubicBezTo>
                <a:cubicBezTo>
                  <a:pt x="457" y="185"/>
                  <a:pt x="457" y="185"/>
                  <a:pt x="457" y="185"/>
                </a:cubicBezTo>
                <a:close/>
                <a:moveTo>
                  <a:pt x="569" y="47"/>
                </a:moveTo>
                <a:cubicBezTo>
                  <a:pt x="569" y="47"/>
                  <a:pt x="569" y="47"/>
                  <a:pt x="569" y="47"/>
                </a:cubicBezTo>
                <a:close/>
                <a:moveTo>
                  <a:pt x="576" y="38"/>
                </a:moveTo>
                <a:cubicBezTo>
                  <a:pt x="576" y="38"/>
                  <a:pt x="576" y="38"/>
                  <a:pt x="576" y="38"/>
                </a:cubicBezTo>
                <a:close/>
                <a:moveTo>
                  <a:pt x="577" y="36"/>
                </a:moveTo>
                <a:cubicBezTo>
                  <a:pt x="578" y="36"/>
                  <a:pt x="577" y="35"/>
                  <a:pt x="577" y="36"/>
                </a:cubicBezTo>
                <a:close/>
                <a:moveTo>
                  <a:pt x="577" y="36"/>
                </a:moveTo>
                <a:cubicBezTo>
                  <a:pt x="577" y="35"/>
                  <a:pt x="577" y="36"/>
                  <a:pt x="577" y="36"/>
                </a:cubicBezTo>
                <a:close/>
                <a:moveTo>
                  <a:pt x="452" y="185"/>
                </a:moveTo>
                <a:cubicBezTo>
                  <a:pt x="452" y="186"/>
                  <a:pt x="451" y="185"/>
                  <a:pt x="452" y="185"/>
                </a:cubicBezTo>
                <a:close/>
                <a:moveTo>
                  <a:pt x="573" y="37"/>
                </a:moveTo>
                <a:cubicBezTo>
                  <a:pt x="573" y="37"/>
                  <a:pt x="573" y="37"/>
                  <a:pt x="573" y="37"/>
                </a:cubicBezTo>
                <a:close/>
                <a:moveTo>
                  <a:pt x="572" y="36"/>
                </a:moveTo>
                <a:cubicBezTo>
                  <a:pt x="571" y="36"/>
                  <a:pt x="570" y="36"/>
                  <a:pt x="570" y="36"/>
                </a:cubicBezTo>
                <a:cubicBezTo>
                  <a:pt x="570" y="36"/>
                  <a:pt x="571" y="37"/>
                  <a:pt x="572" y="37"/>
                </a:cubicBezTo>
                <a:cubicBezTo>
                  <a:pt x="571" y="36"/>
                  <a:pt x="572" y="36"/>
                  <a:pt x="572" y="36"/>
                </a:cubicBezTo>
                <a:close/>
                <a:moveTo>
                  <a:pt x="448" y="185"/>
                </a:moveTo>
                <a:cubicBezTo>
                  <a:pt x="448" y="186"/>
                  <a:pt x="449" y="186"/>
                  <a:pt x="448" y="185"/>
                </a:cubicBezTo>
                <a:close/>
                <a:moveTo>
                  <a:pt x="447" y="185"/>
                </a:moveTo>
                <a:cubicBezTo>
                  <a:pt x="448" y="185"/>
                  <a:pt x="448" y="185"/>
                  <a:pt x="448" y="185"/>
                </a:cubicBezTo>
                <a:cubicBezTo>
                  <a:pt x="448" y="185"/>
                  <a:pt x="448" y="184"/>
                  <a:pt x="447" y="185"/>
                </a:cubicBezTo>
                <a:close/>
                <a:moveTo>
                  <a:pt x="569" y="36"/>
                </a:moveTo>
                <a:cubicBezTo>
                  <a:pt x="568" y="36"/>
                  <a:pt x="569" y="36"/>
                  <a:pt x="569" y="36"/>
                </a:cubicBezTo>
                <a:close/>
                <a:moveTo>
                  <a:pt x="568" y="36"/>
                </a:moveTo>
                <a:cubicBezTo>
                  <a:pt x="568" y="36"/>
                  <a:pt x="568" y="36"/>
                  <a:pt x="567" y="36"/>
                </a:cubicBezTo>
                <a:cubicBezTo>
                  <a:pt x="568" y="37"/>
                  <a:pt x="568" y="37"/>
                  <a:pt x="568" y="36"/>
                </a:cubicBezTo>
                <a:cubicBezTo>
                  <a:pt x="568" y="36"/>
                  <a:pt x="568" y="36"/>
                  <a:pt x="568" y="36"/>
                </a:cubicBezTo>
                <a:close/>
                <a:moveTo>
                  <a:pt x="567" y="36"/>
                </a:moveTo>
                <a:cubicBezTo>
                  <a:pt x="567" y="36"/>
                  <a:pt x="567" y="36"/>
                  <a:pt x="567" y="36"/>
                </a:cubicBezTo>
                <a:cubicBezTo>
                  <a:pt x="567" y="37"/>
                  <a:pt x="567" y="37"/>
                  <a:pt x="567" y="36"/>
                </a:cubicBezTo>
                <a:cubicBezTo>
                  <a:pt x="567" y="36"/>
                  <a:pt x="567" y="36"/>
                  <a:pt x="567" y="36"/>
                </a:cubicBezTo>
                <a:close/>
                <a:moveTo>
                  <a:pt x="568" y="35"/>
                </a:moveTo>
                <a:cubicBezTo>
                  <a:pt x="568" y="34"/>
                  <a:pt x="569" y="35"/>
                  <a:pt x="568" y="35"/>
                </a:cubicBezTo>
                <a:close/>
                <a:moveTo>
                  <a:pt x="566" y="36"/>
                </a:moveTo>
                <a:cubicBezTo>
                  <a:pt x="567" y="36"/>
                  <a:pt x="566" y="36"/>
                  <a:pt x="566" y="36"/>
                </a:cubicBezTo>
                <a:close/>
                <a:moveTo>
                  <a:pt x="565" y="37"/>
                </a:moveTo>
                <a:cubicBezTo>
                  <a:pt x="565" y="37"/>
                  <a:pt x="566" y="37"/>
                  <a:pt x="566" y="37"/>
                </a:cubicBezTo>
                <a:cubicBezTo>
                  <a:pt x="565" y="36"/>
                  <a:pt x="565" y="37"/>
                  <a:pt x="565" y="37"/>
                </a:cubicBezTo>
                <a:close/>
                <a:moveTo>
                  <a:pt x="564" y="37"/>
                </a:moveTo>
                <a:cubicBezTo>
                  <a:pt x="565" y="37"/>
                  <a:pt x="564" y="37"/>
                  <a:pt x="564" y="37"/>
                </a:cubicBezTo>
                <a:close/>
                <a:moveTo>
                  <a:pt x="443" y="184"/>
                </a:moveTo>
                <a:cubicBezTo>
                  <a:pt x="443" y="184"/>
                  <a:pt x="442" y="184"/>
                  <a:pt x="442" y="184"/>
                </a:cubicBezTo>
                <a:cubicBezTo>
                  <a:pt x="442" y="184"/>
                  <a:pt x="441" y="185"/>
                  <a:pt x="442" y="186"/>
                </a:cubicBezTo>
                <a:cubicBezTo>
                  <a:pt x="443" y="185"/>
                  <a:pt x="442" y="185"/>
                  <a:pt x="443" y="184"/>
                </a:cubicBezTo>
                <a:close/>
                <a:moveTo>
                  <a:pt x="441" y="186"/>
                </a:moveTo>
                <a:cubicBezTo>
                  <a:pt x="441" y="186"/>
                  <a:pt x="440" y="186"/>
                  <a:pt x="440" y="186"/>
                </a:cubicBezTo>
                <a:cubicBezTo>
                  <a:pt x="440" y="186"/>
                  <a:pt x="441" y="186"/>
                  <a:pt x="441" y="186"/>
                </a:cubicBezTo>
                <a:cubicBezTo>
                  <a:pt x="441" y="186"/>
                  <a:pt x="441" y="186"/>
                  <a:pt x="441" y="186"/>
                </a:cubicBezTo>
                <a:close/>
                <a:moveTo>
                  <a:pt x="563" y="37"/>
                </a:moveTo>
                <a:cubicBezTo>
                  <a:pt x="562" y="37"/>
                  <a:pt x="563" y="37"/>
                  <a:pt x="563" y="37"/>
                </a:cubicBezTo>
                <a:cubicBezTo>
                  <a:pt x="563" y="37"/>
                  <a:pt x="563" y="37"/>
                  <a:pt x="563" y="37"/>
                </a:cubicBezTo>
                <a:close/>
                <a:moveTo>
                  <a:pt x="559" y="37"/>
                </a:moveTo>
                <a:cubicBezTo>
                  <a:pt x="559" y="37"/>
                  <a:pt x="559" y="38"/>
                  <a:pt x="559" y="37"/>
                </a:cubicBezTo>
                <a:close/>
                <a:moveTo>
                  <a:pt x="558" y="36"/>
                </a:moveTo>
                <a:cubicBezTo>
                  <a:pt x="558" y="36"/>
                  <a:pt x="559" y="36"/>
                  <a:pt x="559" y="36"/>
                </a:cubicBezTo>
                <a:cubicBezTo>
                  <a:pt x="559" y="36"/>
                  <a:pt x="558" y="35"/>
                  <a:pt x="558" y="36"/>
                </a:cubicBezTo>
                <a:close/>
                <a:moveTo>
                  <a:pt x="557" y="36"/>
                </a:moveTo>
                <a:cubicBezTo>
                  <a:pt x="558" y="36"/>
                  <a:pt x="557" y="35"/>
                  <a:pt x="557" y="36"/>
                </a:cubicBezTo>
                <a:close/>
                <a:moveTo>
                  <a:pt x="554" y="38"/>
                </a:moveTo>
                <a:cubicBezTo>
                  <a:pt x="554" y="38"/>
                  <a:pt x="554" y="38"/>
                  <a:pt x="554" y="38"/>
                </a:cubicBezTo>
                <a:close/>
                <a:moveTo>
                  <a:pt x="554" y="36"/>
                </a:moveTo>
                <a:cubicBezTo>
                  <a:pt x="554" y="36"/>
                  <a:pt x="554" y="36"/>
                  <a:pt x="554" y="37"/>
                </a:cubicBezTo>
                <a:cubicBezTo>
                  <a:pt x="555" y="36"/>
                  <a:pt x="555" y="36"/>
                  <a:pt x="556" y="36"/>
                </a:cubicBezTo>
                <a:cubicBezTo>
                  <a:pt x="555" y="35"/>
                  <a:pt x="554" y="35"/>
                  <a:pt x="554" y="36"/>
                </a:cubicBezTo>
                <a:close/>
                <a:moveTo>
                  <a:pt x="553" y="38"/>
                </a:moveTo>
                <a:cubicBezTo>
                  <a:pt x="553" y="38"/>
                  <a:pt x="554" y="38"/>
                  <a:pt x="554" y="38"/>
                </a:cubicBezTo>
                <a:cubicBezTo>
                  <a:pt x="554" y="38"/>
                  <a:pt x="553" y="37"/>
                  <a:pt x="553" y="38"/>
                </a:cubicBezTo>
                <a:close/>
                <a:moveTo>
                  <a:pt x="555" y="35"/>
                </a:moveTo>
                <a:cubicBezTo>
                  <a:pt x="555" y="35"/>
                  <a:pt x="555" y="35"/>
                  <a:pt x="555" y="35"/>
                </a:cubicBezTo>
                <a:close/>
                <a:moveTo>
                  <a:pt x="554" y="34"/>
                </a:moveTo>
                <a:cubicBezTo>
                  <a:pt x="554" y="34"/>
                  <a:pt x="555" y="35"/>
                  <a:pt x="554" y="34"/>
                </a:cubicBezTo>
                <a:close/>
                <a:moveTo>
                  <a:pt x="552" y="36"/>
                </a:moveTo>
                <a:cubicBezTo>
                  <a:pt x="553" y="36"/>
                  <a:pt x="553" y="36"/>
                  <a:pt x="553" y="35"/>
                </a:cubicBezTo>
                <a:cubicBezTo>
                  <a:pt x="553" y="35"/>
                  <a:pt x="552" y="36"/>
                  <a:pt x="552" y="36"/>
                </a:cubicBezTo>
                <a:close/>
                <a:moveTo>
                  <a:pt x="552" y="36"/>
                </a:moveTo>
                <a:cubicBezTo>
                  <a:pt x="551" y="36"/>
                  <a:pt x="552" y="37"/>
                  <a:pt x="552" y="36"/>
                </a:cubicBezTo>
                <a:close/>
                <a:moveTo>
                  <a:pt x="551" y="35"/>
                </a:moveTo>
                <a:cubicBezTo>
                  <a:pt x="551" y="35"/>
                  <a:pt x="551" y="35"/>
                  <a:pt x="551" y="35"/>
                </a:cubicBezTo>
                <a:cubicBezTo>
                  <a:pt x="551" y="35"/>
                  <a:pt x="551" y="35"/>
                  <a:pt x="551" y="36"/>
                </a:cubicBezTo>
                <a:cubicBezTo>
                  <a:pt x="551" y="35"/>
                  <a:pt x="552" y="35"/>
                  <a:pt x="552" y="35"/>
                </a:cubicBezTo>
                <a:cubicBezTo>
                  <a:pt x="552" y="35"/>
                  <a:pt x="552" y="35"/>
                  <a:pt x="551" y="35"/>
                </a:cubicBezTo>
                <a:close/>
                <a:moveTo>
                  <a:pt x="550" y="35"/>
                </a:moveTo>
                <a:cubicBezTo>
                  <a:pt x="550" y="35"/>
                  <a:pt x="550" y="35"/>
                  <a:pt x="550" y="35"/>
                </a:cubicBezTo>
                <a:cubicBezTo>
                  <a:pt x="550" y="34"/>
                  <a:pt x="549" y="35"/>
                  <a:pt x="550" y="35"/>
                </a:cubicBezTo>
                <a:close/>
                <a:moveTo>
                  <a:pt x="547" y="36"/>
                </a:moveTo>
                <a:cubicBezTo>
                  <a:pt x="547" y="37"/>
                  <a:pt x="548" y="36"/>
                  <a:pt x="548" y="36"/>
                </a:cubicBezTo>
                <a:cubicBezTo>
                  <a:pt x="548" y="36"/>
                  <a:pt x="547" y="36"/>
                  <a:pt x="547" y="36"/>
                </a:cubicBezTo>
                <a:close/>
                <a:moveTo>
                  <a:pt x="546" y="37"/>
                </a:moveTo>
                <a:cubicBezTo>
                  <a:pt x="546" y="37"/>
                  <a:pt x="547" y="37"/>
                  <a:pt x="547" y="36"/>
                </a:cubicBezTo>
                <a:cubicBezTo>
                  <a:pt x="547" y="36"/>
                  <a:pt x="546" y="36"/>
                  <a:pt x="546" y="37"/>
                </a:cubicBezTo>
                <a:close/>
                <a:moveTo>
                  <a:pt x="546" y="34"/>
                </a:moveTo>
                <a:cubicBezTo>
                  <a:pt x="546" y="34"/>
                  <a:pt x="546" y="35"/>
                  <a:pt x="546" y="35"/>
                </a:cubicBezTo>
                <a:cubicBezTo>
                  <a:pt x="546" y="35"/>
                  <a:pt x="546" y="35"/>
                  <a:pt x="546" y="36"/>
                </a:cubicBezTo>
                <a:cubicBezTo>
                  <a:pt x="546" y="35"/>
                  <a:pt x="547" y="35"/>
                  <a:pt x="547" y="35"/>
                </a:cubicBezTo>
                <a:cubicBezTo>
                  <a:pt x="546" y="35"/>
                  <a:pt x="546" y="34"/>
                  <a:pt x="546" y="34"/>
                </a:cubicBezTo>
                <a:close/>
                <a:moveTo>
                  <a:pt x="419" y="188"/>
                </a:moveTo>
                <a:cubicBezTo>
                  <a:pt x="420" y="188"/>
                  <a:pt x="420" y="188"/>
                  <a:pt x="420" y="188"/>
                </a:cubicBezTo>
                <a:cubicBezTo>
                  <a:pt x="420" y="188"/>
                  <a:pt x="420" y="188"/>
                  <a:pt x="420" y="188"/>
                </a:cubicBezTo>
                <a:cubicBezTo>
                  <a:pt x="420" y="188"/>
                  <a:pt x="419" y="188"/>
                  <a:pt x="419" y="188"/>
                </a:cubicBezTo>
                <a:close/>
                <a:moveTo>
                  <a:pt x="546" y="33"/>
                </a:moveTo>
                <a:cubicBezTo>
                  <a:pt x="546" y="33"/>
                  <a:pt x="546" y="34"/>
                  <a:pt x="546" y="34"/>
                </a:cubicBezTo>
                <a:cubicBezTo>
                  <a:pt x="546" y="34"/>
                  <a:pt x="546" y="34"/>
                  <a:pt x="546" y="34"/>
                </a:cubicBezTo>
                <a:cubicBezTo>
                  <a:pt x="546" y="34"/>
                  <a:pt x="546" y="34"/>
                  <a:pt x="546" y="33"/>
                </a:cubicBezTo>
                <a:cubicBezTo>
                  <a:pt x="546" y="33"/>
                  <a:pt x="546" y="33"/>
                  <a:pt x="546" y="33"/>
                </a:cubicBezTo>
                <a:close/>
                <a:moveTo>
                  <a:pt x="417" y="188"/>
                </a:moveTo>
                <a:cubicBezTo>
                  <a:pt x="417" y="188"/>
                  <a:pt x="416" y="188"/>
                  <a:pt x="416" y="188"/>
                </a:cubicBezTo>
                <a:cubicBezTo>
                  <a:pt x="416" y="188"/>
                  <a:pt x="417" y="188"/>
                  <a:pt x="417" y="188"/>
                </a:cubicBezTo>
                <a:close/>
                <a:moveTo>
                  <a:pt x="416" y="188"/>
                </a:moveTo>
                <a:cubicBezTo>
                  <a:pt x="415" y="188"/>
                  <a:pt x="416" y="189"/>
                  <a:pt x="416" y="188"/>
                </a:cubicBezTo>
                <a:close/>
                <a:moveTo>
                  <a:pt x="411" y="188"/>
                </a:moveTo>
                <a:cubicBezTo>
                  <a:pt x="411" y="188"/>
                  <a:pt x="411" y="188"/>
                  <a:pt x="411" y="188"/>
                </a:cubicBezTo>
                <a:close/>
                <a:moveTo>
                  <a:pt x="539" y="30"/>
                </a:moveTo>
                <a:cubicBezTo>
                  <a:pt x="538" y="30"/>
                  <a:pt x="539" y="31"/>
                  <a:pt x="539" y="30"/>
                </a:cubicBezTo>
                <a:close/>
                <a:moveTo>
                  <a:pt x="538" y="31"/>
                </a:moveTo>
                <a:cubicBezTo>
                  <a:pt x="538" y="31"/>
                  <a:pt x="538" y="31"/>
                  <a:pt x="538" y="31"/>
                </a:cubicBezTo>
                <a:close/>
                <a:moveTo>
                  <a:pt x="534" y="34"/>
                </a:moveTo>
                <a:cubicBezTo>
                  <a:pt x="533" y="34"/>
                  <a:pt x="534" y="35"/>
                  <a:pt x="534" y="34"/>
                </a:cubicBezTo>
                <a:close/>
                <a:moveTo>
                  <a:pt x="533" y="34"/>
                </a:moveTo>
                <a:cubicBezTo>
                  <a:pt x="533" y="34"/>
                  <a:pt x="533" y="34"/>
                  <a:pt x="533" y="34"/>
                </a:cubicBezTo>
                <a:close/>
                <a:moveTo>
                  <a:pt x="406" y="188"/>
                </a:moveTo>
                <a:cubicBezTo>
                  <a:pt x="406" y="188"/>
                  <a:pt x="406" y="188"/>
                  <a:pt x="406" y="188"/>
                </a:cubicBezTo>
                <a:cubicBezTo>
                  <a:pt x="406" y="188"/>
                  <a:pt x="405" y="188"/>
                  <a:pt x="406" y="188"/>
                </a:cubicBezTo>
                <a:close/>
                <a:moveTo>
                  <a:pt x="548" y="15"/>
                </a:moveTo>
                <a:cubicBezTo>
                  <a:pt x="548" y="15"/>
                  <a:pt x="548" y="15"/>
                  <a:pt x="548" y="15"/>
                </a:cubicBezTo>
                <a:close/>
                <a:moveTo>
                  <a:pt x="529" y="35"/>
                </a:moveTo>
                <a:cubicBezTo>
                  <a:pt x="529" y="35"/>
                  <a:pt x="529" y="35"/>
                  <a:pt x="529" y="35"/>
                </a:cubicBezTo>
                <a:close/>
                <a:moveTo>
                  <a:pt x="528" y="35"/>
                </a:moveTo>
                <a:cubicBezTo>
                  <a:pt x="528" y="35"/>
                  <a:pt x="528" y="35"/>
                  <a:pt x="529" y="35"/>
                </a:cubicBezTo>
                <a:cubicBezTo>
                  <a:pt x="528" y="35"/>
                  <a:pt x="528" y="34"/>
                  <a:pt x="528" y="35"/>
                </a:cubicBezTo>
                <a:close/>
                <a:moveTo>
                  <a:pt x="528" y="31"/>
                </a:moveTo>
                <a:cubicBezTo>
                  <a:pt x="528" y="31"/>
                  <a:pt x="529" y="32"/>
                  <a:pt x="528" y="31"/>
                </a:cubicBezTo>
                <a:close/>
                <a:moveTo>
                  <a:pt x="539" y="15"/>
                </a:moveTo>
                <a:cubicBezTo>
                  <a:pt x="539" y="15"/>
                  <a:pt x="540" y="16"/>
                  <a:pt x="539" y="15"/>
                </a:cubicBezTo>
                <a:close/>
                <a:moveTo>
                  <a:pt x="539" y="16"/>
                </a:moveTo>
                <a:cubicBezTo>
                  <a:pt x="539" y="15"/>
                  <a:pt x="539" y="15"/>
                  <a:pt x="539" y="15"/>
                </a:cubicBezTo>
                <a:cubicBezTo>
                  <a:pt x="539" y="15"/>
                  <a:pt x="538" y="15"/>
                  <a:pt x="539" y="16"/>
                </a:cubicBezTo>
                <a:close/>
                <a:moveTo>
                  <a:pt x="524" y="31"/>
                </a:moveTo>
                <a:cubicBezTo>
                  <a:pt x="525" y="31"/>
                  <a:pt x="525" y="31"/>
                  <a:pt x="526" y="31"/>
                </a:cubicBezTo>
                <a:cubicBezTo>
                  <a:pt x="525" y="30"/>
                  <a:pt x="525" y="30"/>
                  <a:pt x="524" y="31"/>
                </a:cubicBezTo>
                <a:close/>
                <a:moveTo>
                  <a:pt x="537" y="16"/>
                </a:moveTo>
                <a:cubicBezTo>
                  <a:pt x="538" y="16"/>
                  <a:pt x="536" y="15"/>
                  <a:pt x="537" y="16"/>
                </a:cubicBezTo>
                <a:close/>
                <a:moveTo>
                  <a:pt x="536" y="15"/>
                </a:moveTo>
                <a:cubicBezTo>
                  <a:pt x="535" y="15"/>
                  <a:pt x="536" y="16"/>
                  <a:pt x="536" y="15"/>
                </a:cubicBezTo>
                <a:close/>
                <a:moveTo>
                  <a:pt x="527" y="26"/>
                </a:moveTo>
                <a:cubicBezTo>
                  <a:pt x="527" y="26"/>
                  <a:pt x="528" y="26"/>
                  <a:pt x="527" y="26"/>
                </a:cubicBezTo>
                <a:close/>
                <a:moveTo>
                  <a:pt x="521" y="32"/>
                </a:moveTo>
                <a:cubicBezTo>
                  <a:pt x="521" y="32"/>
                  <a:pt x="522" y="32"/>
                  <a:pt x="522" y="32"/>
                </a:cubicBezTo>
                <a:cubicBezTo>
                  <a:pt x="522" y="32"/>
                  <a:pt x="522" y="31"/>
                  <a:pt x="521" y="32"/>
                </a:cubicBezTo>
                <a:close/>
                <a:moveTo>
                  <a:pt x="519" y="34"/>
                </a:moveTo>
                <a:cubicBezTo>
                  <a:pt x="519" y="34"/>
                  <a:pt x="519" y="34"/>
                  <a:pt x="519" y="34"/>
                </a:cubicBezTo>
                <a:close/>
                <a:moveTo>
                  <a:pt x="532" y="15"/>
                </a:moveTo>
                <a:cubicBezTo>
                  <a:pt x="532" y="15"/>
                  <a:pt x="532" y="16"/>
                  <a:pt x="532" y="16"/>
                </a:cubicBezTo>
                <a:cubicBezTo>
                  <a:pt x="533" y="16"/>
                  <a:pt x="533" y="16"/>
                  <a:pt x="534" y="16"/>
                </a:cubicBezTo>
                <a:cubicBezTo>
                  <a:pt x="533" y="15"/>
                  <a:pt x="533" y="16"/>
                  <a:pt x="532" y="15"/>
                </a:cubicBezTo>
                <a:close/>
                <a:moveTo>
                  <a:pt x="524" y="26"/>
                </a:moveTo>
                <a:cubicBezTo>
                  <a:pt x="524" y="26"/>
                  <a:pt x="524" y="26"/>
                  <a:pt x="524" y="26"/>
                </a:cubicBezTo>
                <a:close/>
                <a:moveTo>
                  <a:pt x="523" y="27"/>
                </a:moveTo>
                <a:cubicBezTo>
                  <a:pt x="522" y="27"/>
                  <a:pt x="524" y="28"/>
                  <a:pt x="523" y="27"/>
                </a:cubicBezTo>
                <a:close/>
                <a:moveTo>
                  <a:pt x="531" y="16"/>
                </a:moveTo>
                <a:cubicBezTo>
                  <a:pt x="531" y="16"/>
                  <a:pt x="530" y="16"/>
                  <a:pt x="530" y="16"/>
                </a:cubicBezTo>
                <a:cubicBezTo>
                  <a:pt x="531" y="16"/>
                  <a:pt x="531" y="16"/>
                  <a:pt x="531" y="16"/>
                </a:cubicBezTo>
                <a:cubicBezTo>
                  <a:pt x="531" y="16"/>
                  <a:pt x="531" y="16"/>
                  <a:pt x="531" y="16"/>
                </a:cubicBezTo>
                <a:close/>
                <a:moveTo>
                  <a:pt x="529" y="16"/>
                </a:moveTo>
                <a:cubicBezTo>
                  <a:pt x="529" y="16"/>
                  <a:pt x="529" y="16"/>
                  <a:pt x="529" y="16"/>
                </a:cubicBezTo>
                <a:cubicBezTo>
                  <a:pt x="529" y="16"/>
                  <a:pt x="529" y="16"/>
                  <a:pt x="530" y="16"/>
                </a:cubicBezTo>
                <a:cubicBezTo>
                  <a:pt x="530" y="16"/>
                  <a:pt x="529" y="16"/>
                  <a:pt x="529" y="16"/>
                </a:cubicBezTo>
                <a:close/>
                <a:moveTo>
                  <a:pt x="520" y="26"/>
                </a:moveTo>
                <a:cubicBezTo>
                  <a:pt x="520" y="25"/>
                  <a:pt x="521" y="27"/>
                  <a:pt x="520" y="26"/>
                </a:cubicBezTo>
                <a:close/>
                <a:moveTo>
                  <a:pt x="527" y="16"/>
                </a:moveTo>
                <a:cubicBezTo>
                  <a:pt x="528" y="16"/>
                  <a:pt x="528" y="17"/>
                  <a:pt x="528" y="16"/>
                </a:cubicBezTo>
                <a:cubicBezTo>
                  <a:pt x="528" y="15"/>
                  <a:pt x="527" y="16"/>
                  <a:pt x="527" y="16"/>
                </a:cubicBezTo>
                <a:close/>
                <a:moveTo>
                  <a:pt x="511" y="35"/>
                </a:moveTo>
                <a:cubicBezTo>
                  <a:pt x="510" y="35"/>
                  <a:pt x="511" y="36"/>
                  <a:pt x="511" y="35"/>
                </a:cubicBezTo>
                <a:cubicBezTo>
                  <a:pt x="511" y="35"/>
                  <a:pt x="511" y="35"/>
                  <a:pt x="511" y="35"/>
                </a:cubicBezTo>
                <a:close/>
                <a:moveTo>
                  <a:pt x="527" y="16"/>
                </a:moveTo>
                <a:cubicBezTo>
                  <a:pt x="526" y="16"/>
                  <a:pt x="527" y="17"/>
                  <a:pt x="527" y="16"/>
                </a:cubicBezTo>
                <a:close/>
                <a:moveTo>
                  <a:pt x="514" y="31"/>
                </a:moveTo>
                <a:cubicBezTo>
                  <a:pt x="514" y="31"/>
                  <a:pt x="514" y="31"/>
                  <a:pt x="514" y="31"/>
                </a:cubicBezTo>
                <a:cubicBezTo>
                  <a:pt x="514" y="31"/>
                  <a:pt x="514" y="31"/>
                  <a:pt x="514" y="31"/>
                </a:cubicBezTo>
                <a:cubicBezTo>
                  <a:pt x="514" y="31"/>
                  <a:pt x="514" y="31"/>
                  <a:pt x="514" y="31"/>
                </a:cubicBezTo>
                <a:close/>
                <a:moveTo>
                  <a:pt x="523" y="16"/>
                </a:moveTo>
                <a:cubicBezTo>
                  <a:pt x="524" y="17"/>
                  <a:pt x="525" y="16"/>
                  <a:pt x="526" y="16"/>
                </a:cubicBezTo>
                <a:cubicBezTo>
                  <a:pt x="525" y="15"/>
                  <a:pt x="524" y="15"/>
                  <a:pt x="523" y="16"/>
                </a:cubicBezTo>
                <a:close/>
                <a:moveTo>
                  <a:pt x="514" y="28"/>
                </a:moveTo>
                <a:cubicBezTo>
                  <a:pt x="515" y="28"/>
                  <a:pt x="515" y="29"/>
                  <a:pt x="515" y="28"/>
                </a:cubicBezTo>
                <a:cubicBezTo>
                  <a:pt x="515" y="28"/>
                  <a:pt x="515" y="28"/>
                  <a:pt x="514" y="28"/>
                </a:cubicBezTo>
                <a:close/>
                <a:moveTo>
                  <a:pt x="508" y="36"/>
                </a:moveTo>
                <a:cubicBezTo>
                  <a:pt x="508" y="35"/>
                  <a:pt x="507" y="36"/>
                  <a:pt x="508" y="36"/>
                </a:cubicBezTo>
                <a:cubicBezTo>
                  <a:pt x="508" y="36"/>
                  <a:pt x="508" y="36"/>
                  <a:pt x="508" y="36"/>
                </a:cubicBezTo>
                <a:close/>
                <a:moveTo>
                  <a:pt x="383" y="187"/>
                </a:moveTo>
                <a:cubicBezTo>
                  <a:pt x="383" y="187"/>
                  <a:pt x="384" y="187"/>
                  <a:pt x="383" y="187"/>
                </a:cubicBezTo>
                <a:close/>
                <a:moveTo>
                  <a:pt x="520" y="16"/>
                </a:moveTo>
                <a:cubicBezTo>
                  <a:pt x="521" y="17"/>
                  <a:pt x="522" y="16"/>
                  <a:pt x="523" y="16"/>
                </a:cubicBezTo>
                <a:cubicBezTo>
                  <a:pt x="522" y="16"/>
                  <a:pt x="521" y="16"/>
                  <a:pt x="520" y="16"/>
                </a:cubicBezTo>
                <a:close/>
                <a:moveTo>
                  <a:pt x="512" y="27"/>
                </a:moveTo>
                <a:cubicBezTo>
                  <a:pt x="512" y="28"/>
                  <a:pt x="512" y="28"/>
                  <a:pt x="512" y="28"/>
                </a:cubicBezTo>
                <a:cubicBezTo>
                  <a:pt x="512" y="28"/>
                  <a:pt x="512" y="28"/>
                  <a:pt x="512" y="28"/>
                </a:cubicBezTo>
                <a:cubicBezTo>
                  <a:pt x="512" y="28"/>
                  <a:pt x="512" y="28"/>
                  <a:pt x="512" y="28"/>
                </a:cubicBezTo>
                <a:cubicBezTo>
                  <a:pt x="512" y="28"/>
                  <a:pt x="512" y="28"/>
                  <a:pt x="512" y="27"/>
                </a:cubicBezTo>
                <a:close/>
                <a:moveTo>
                  <a:pt x="507" y="33"/>
                </a:moveTo>
                <a:cubicBezTo>
                  <a:pt x="507" y="33"/>
                  <a:pt x="507" y="32"/>
                  <a:pt x="507" y="32"/>
                </a:cubicBezTo>
                <a:cubicBezTo>
                  <a:pt x="507" y="32"/>
                  <a:pt x="507" y="32"/>
                  <a:pt x="507" y="33"/>
                </a:cubicBezTo>
                <a:close/>
                <a:moveTo>
                  <a:pt x="382" y="184"/>
                </a:moveTo>
                <a:cubicBezTo>
                  <a:pt x="382" y="184"/>
                  <a:pt x="382" y="184"/>
                  <a:pt x="382" y="184"/>
                </a:cubicBezTo>
                <a:close/>
                <a:moveTo>
                  <a:pt x="512" y="26"/>
                </a:moveTo>
                <a:cubicBezTo>
                  <a:pt x="511" y="26"/>
                  <a:pt x="512" y="27"/>
                  <a:pt x="512" y="26"/>
                </a:cubicBezTo>
                <a:close/>
                <a:moveTo>
                  <a:pt x="382" y="184"/>
                </a:moveTo>
                <a:cubicBezTo>
                  <a:pt x="382" y="184"/>
                  <a:pt x="381" y="183"/>
                  <a:pt x="382" y="184"/>
                </a:cubicBezTo>
                <a:close/>
                <a:moveTo>
                  <a:pt x="381" y="184"/>
                </a:moveTo>
                <a:cubicBezTo>
                  <a:pt x="381" y="184"/>
                  <a:pt x="381" y="184"/>
                  <a:pt x="381" y="184"/>
                </a:cubicBezTo>
                <a:close/>
                <a:moveTo>
                  <a:pt x="519" y="16"/>
                </a:moveTo>
                <a:cubicBezTo>
                  <a:pt x="519" y="16"/>
                  <a:pt x="519" y="16"/>
                  <a:pt x="519" y="16"/>
                </a:cubicBezTo>
                <a:close/>
                <a:moveTo>
                  <a:pt x="508" y="28"/>
                </a:moveTo>
                <a:cubicBezTo>
                  <a:pt x="509" y="28"/>
                  <a:pt x="509" y="28"/>
                  <a:pt x="510" y="28"/>
                </a:cubicBezTo>
                <a:cubicBezTo>
                  <a:pt x="509" y="27"/>
                  <a:pt x="508" y="28"/>
                  <a:pt x="508" y="28"/>
                </a:cubicBezTo>
                <a:close/>
                <a:moveTo>
                  <a:pt x="504" y="31"/>
                </a:moveTo>
                <a:cubicBezTo>
                  <a:pt x="504" y="31"/>
                  <a:pt x="504" y="31"/>
                  <a:pt x="504" y="31"/>
                </a:cubicBezTo>
                <a:close/>
                <a:moveTo>
                  <a:pt x="504" y="31"/>
                </a:moveTo>
                <a:cubicBezTo>
                  <a:pt x="503" y="31"/>
                  <a:pt x="504" y="31"/>
                  <a:pt x="504" y="31"/>
                </a:cubicBezTo>
                <a:close/>
                <a:moveTo>
                  <a:pt x="377" y="184"/>
                </a:moveTo>
                <a:cubicBezTo>
                  <a:pt x="378" y="184"/>
                  <a:pt x="377" y="183"/>
                  <a:pt x="377" y="184"/>
                </a:cubicBezTo>
                <a:close/>
                <a:moveTo>
                  <a:pt x="519" y="10"/>
                </a:moveTo>
                <a:cubicBezTo>
                  <a:pt x="520" y="10"/>
                  <a:pt x="520" y="10"/>
                  <a:pt x="521" y="10"/>
                </a:cubicBezTo>
                <a:cubicBezTo>
                  <a:pt x="520" y="9"/>
                  <a:pt x="520" y="10"/>
                  <a:pt x="519" y="10"/>
                </a:cubicBezTo>
                <a:close/>
                <a:moveTo>
                  <a:pt x="507" y="27"/>
                </a:moveTo>
                <a:cubicBezTo>
                  <a:pt x="505" y="26"/>
                  <a:pt x="503" y="26"/>
                  <a:pt x="502" y="26"/>
                </a:cubicBezTo>
                <a:cubicBezTo>
                  <a:pt x="502" y="27"/>
                  <a:pt x="502" y="27"/>
                  <a:pt x="503" y="27"/>
                </a:cubicBezTo>
                <a:cubicBezTo>
                  <a:pt x="504" y="27"/>
                  <a:pt x="506" y="27"/>
                  <a:pt x="506" y="28"/>
                </a:cubicBezTo>
                <a:cubicBezTo>
                  <a:pt x="506" y="27"/>
                  <a:pt x="506" y="27"/>
                  <a:pt x="507" y="27"/>
                </a:cubicBezTo>
                <a:close/>
                <a:moveTo>
                  <a:pt x="505" y="29"/>
                </a:moveTo>
                <a:cubicBezTo>
                  <a:pt x="504" y="28"/>
                  <a:pt x="505" y="29"/>
                  <a:pt x="505" y="29"/>
                </a:cubicBezTo>
                <a:close/>
                <a:moveTo>
                  <a:pt x="504" y="28"/>
                </a:moveTo>
                <a:cubicBezTo>
                  <a:pt x="503" y="28"/>
                  <a:pt x="504" y="29"/>
                  <a:pt x="504" y="28"/>
                </a:cubicBezTo>
                <a:close/>
                <a:moveTo>
                  <a:pt x="500" y="32"/>
                </a:moveTo>
                <a:cubicBezTo>
                  <a:pt x="499" y="32"/>
                  <a:pt x="500" y="33"/>
                  <a:pt x="500" y="32"/>
                </a:cubicBezTo>
                <a:close/>
                <a:moveTo>
                  <a:pt x="499" y="33"/>
                </a:moveTo>
                <a:cubicBezTo>
                  <a:pt x="499" y="33"/>
                  <a:pt x="499" y="33"/>
                  <a:pt x="499" y="33"/>
                </a:cubicBezTo>
                <a:cubicBezTo>
                  <a:pt x="499" y="33"/>
                  <a:pt x="499" y="33"/>
                  <a:pt x="499" y="33"/>
                </a:cubicBezTo>
                <a:close/>
                <a:moveTo>
                  <a:pt x="516" y="10"/>
                </a:moveTo>
                <a:cubicBezTo>
                  <a:pt x="517" y="10"/>
                  <a:pt x="518" y="11"/>
                  <a:pt x="518" y="10"/>
                </a:cubicBezTo>
                <a:cubicBezTo>
                  <a:pt x="517" y="10"/>
                  <a:pt x="517" y="9"/>
                  <a:pt x="516" y="10"/>
                </a:cubicBezTo>
                <a:close/>
                <a:moveTo>
                  <a:pt x="374" y="183"/>
                </a:moveTo>
                <a:cubicBezTo>
                  <a:pt x="374" y="184"/>
                  <a:pt x="375" y="183"/>
                  <a:pt x="375" y="183"/>
                </a:cubicBezTo>
                <a:cubicBezTo>
                  <a:pt x="374" y="183"/>
                  <a:pt x="374" y="183"/>
                  <a:pt x="374" y="183"/>
                </a:cubicBezTo>
                <a:close/>
                <a:moveTo>
                  <a:pt x="510" y="17"/>
                </a:moveTo>
                <a:cubicBezTo>
                  <a:pt x="510" y="17"/>
                  <a:pt x="510" y="17"/>
                  <a:pt x="511" y="17"/>
                </a:cubicBezTo>
                <a:cubicBezTo>
                  <a:pt x="510" y="17"/>
                  <a:pt x="510" y="16"/>
                  <a:pt x="510" y="17"/>
                </a:cubicBezTo>
                <a:close/>
                <a:moveTo>
                  <a:pt x="370" y="186"/>
                </a:moveTo>
                <a:cubicBezTo>
                  <a:pt x="371" y="186"/>
                  <a:pt x="371" y="186"/>
                  <a:pt x="371" y="186"/>
                </a:cubicBezTo>
                <a:cubicBezTo>
                  <a:pt x="371" y="185"/>
                  <a:pt x="371" y="186"/>
                  <a:pt x="370" y="186"/>
                </a:cubicBezTo>
                <a:close/>
                <a:moveTo>
                  <a:pt x="516" y="10"/>
                </a:moveTo>
                <a:cubicBezTo>
                  <a:pt x="515" y="9"/>
                  <a:pt x="516" y="10"/>
                  <a:pt x="516" y="10"/>
                </a:cubicBezTo>
                <a:close/>
                <a:moveTo>
                  <a:pt x="514" y="10"/>
                </a:moveTo>
                <a:cubicBezTo>
                  <a:pt x="514" y="10"/>
                  <a:pt x="515" y="10"/>
                  <a:pt x="515" y="11"/>
                </a:cubicBezTo>
                <a:cubicBezTo>
                  <a:pt x="515" y="10"/>
                  <a:pt x="515" y="10"/>
                  <a:pt x="515" y="10"/>
                </a:cubicBezTo>
                <a:cubicBezTo>
                  <a:pt x="515" y="10"/>
                  <a:pt x="515" y="10"/>
                  <a:pt x="514" y="10"/>
                </a:cubicBezTo>
                <a:close/>
                <a:moveTo>
                  <a:pt x="501" y="27"/>
                </a:moveTo>
                <a:cubicBezTo>
                  <a:pt x="501" y="27"/>
                  <a:pt x="502" y="27"/>
                  <a:pt x="502" y="27"/>
                </a:cubicBezTo>
                <a:cubicBezTo>
                  <a:pt x="501" y="27"/>
                  <a:pt x="501" y="27"/>
                  <a:pt x="501" y="27"/>
                </a:cubicBezTo>
                <a:close/>
                <a:moveTo>
                  <a:pt x="510" y="17"/>
                </a:moveTo>
                <a:cubicBezTo>
                  <a:pt x="509" y="17"/>
                  <a:pt x="509" y="17"/>
                  <a:pt x="508" y="16"/>
                </a:cubicBezTo>
                <a:cubicBezTo>
                  <a:pt x="508" y="16"/>
                  <a:pt x="508" y="16"/>
                  <a:pt x="508" y="17"/>
                </a:cubicBezTo>
                <a:cubicBezTo>
                  <a:pt x="507" y="17"/>
                  <a:pt x="507" y="15"/>
                  <a:pt x="506" y="16"/>
                </a:cubicBezTo>
                <a:cubicBezTo>
                  <a:pt x="507" y="17"/>
                  <a:pt x="509" y="17"/>
                  <a:pt x="510" y="17"/>
                </a:cubicBezTo>
                <a:close/>
                <a:moveTo>
                  <a:pt x="369" y="186"/>
                </a:moveTo>
                <a:cubicBezTo>
                  <a:pt x="369" y="186"/>
                  <a:pt x="369" y="186"/>
                  <a:pt x="369" y="186"/>
                </a:cubicBezTo>
                <a:cubicBezTo>
                  <a:pt x="369" y="186"/>
                  <a:pt x="369" y="187"/>
                  <a:pt x="370" y="186"/>
                </a:cubicBezTo>
                <a:cubicBezTo>
                  <a:pt x="369" y="186"/>
                  <a:pt x="369" y="186"/>
                  <a:pt x="369" y="186"/>
                </a:cubicBezTo>
                <a:close/>
                <a:moveTo>
                  <a:pt x="495" y="32"/>
                </a:moveTo>
                <a:cubicBezTo>
                  <a:pt x="495" y="33"/>
                  <a:pt x="496" y="33"/>
                  <a:pt x="496" y="33"/>
                </a:cubicBezTo>
                <a:cubicBezTo>
                  <a:pt x="496" y="32"/>
                  <a:pt x="495" y="32"/>
                  <a:pt x="495" y="32"/>
                </a:cubicBezTo>
                <a:close/>
                <a:moveTo>
                  <a:pt x="510" y="10"/>
                </a:moveTo>
                <a:cubicBezTo>
                  <a:pt x="509" y="10"/>
                  <a:pt x="508" y="10"/>
                  <a:pt x="507" y="10"/>
                </a:cubicBezTo>
                <a:cubicBezTo>
                  <a:pt x="506" y="10"/>
                  <a:pt x="506" y="10"/>
                  <a:pt x="506" y="11"/>
                </a:cubicBezTo>
                <a:cubicBezTo>
                  <a:pt x="505" y="10"/>
                  <a:pt x="505" y="10"/>
                  <a:pt x="505" y="10"/>
                </a:cubicBezTo>
                <a:cubicBezTo>
                  <a:pt x="506" y="12"/>
                  <a:pt x="508" y="11"/>
                  <a:pt x="510" y="11"/>
                </a:cubicBezTo>
                <a:cubicBezTo>
                  <a:pt x="511" y="11"/>
                  <a:pt x="513" y="10"/>
                  <a:pt x="514" y="11"/>
                </a:cubicBezTo>
                <a:cubicBezTo>
                  <a:pt x="514" y="10"/>
                  <a:pt x="514" y="10"/>
                  <a:pt x="514" y="10"/>
                </a:cubicBezTo>
                <a:cubicBezTo>
                  <a:pt x="513" y="10"/>
                  <a:pt x="511" y="9"/>
                  <a:pt x="510" y="10"/>
                </a:cubicBezTo>
                <a:close/>
                <a:moveTo>
                  <a:pt x="370" y="184"/>
                </a:moveTo>
                <a:cubicBezTo>
                  <a:pt x="370" y="184"/>
                  <a:pt x="370" y="184"/>
                  <a:pt x="370" y="184"/>
                </a:cubicBezTo>
                <a:cubicBezTo>
                  <a:pt x="370" y="184"/>
                  <a:pt x="370" y="184"/>
                  <a:pt x="370" y="185"/>
                </a:cubicBezTo>
                <a:cubicBezTo>
                  <a:pt x="370" y="184"/>
                  <a:pt x="371" y="184"/>
                  <a:pt x="371" y="184"/>
                </a:cubicBezTo>
                <a:cubicBezTo>
                  <a:pt x="371" y="184"/>
                  <a:pt x="370" y="184"/>
                  <a:pt x="370" y="184"/>
                </a:cubicBezTo>
                <a:close/>
                <a:moveTo>
                  <a:pt x="384" y="168"/>
                </a:moveTo>
                <a:cubicBezTo>
                  <a:pt x="383" y="168"/>
                  <a:pt x="384" y="169"/>
                  <a:pt x="384" y="168"/>
                </a:cubicBezTo>
                <a:close/>
                <a:moveTo>
                  <a:pt x="368" y="186"/>
                </a:moveTo>
                <a:cubicBezTo>
                  <a:pt x="368" y="186"/>
                  <a:pt x="368" y="187"/>
                  <a:pt x="368" y="186"/>
                </a:cubicBezTo>
                <a:close/>
                <a:moveTo>
                  <a:pt x="498" y="27"/>
                </a:moveTo>
                <a:cubicBezTo>
                  <a:pt x="499" y="27"/>
                  <a:pt x="499" y="27"/>
                  <a:pt x="499" y="27"/>
                </a:cubicBezTo>
                <a:cubicBezTo>
                  <a:pt x="499" y="26"/>
                  <a:pt x="499" y="27"/>
                  <a:pt x="498" y="27"/>
                </a:cubicBezTo>
                <a:close/>
                <a:moveTo>
                  <a:pt x="369" y="184"/>
                </a:moveTo>
                <a:cubicBezTo>
                  <a:pt x="368" y="184"/>
                  <a:pt x="369" y="185"/>
                  <a:pt x="369" y="184"/>
                </a:cubicBezTo>
                <a:close/>
                <a:moveTo>
                  <a:pt x="494" y="33"/>
                </a:moveTo>
                <a:cubicBezTo>
                  <a:pt x="493" y="32"/>
                  <a:pt x="494" y="33"/>
                  <a:pt x="494" y="33"/>
                </a:cubicBezTo>
                <a:close/>
                <a:moveTo>
                  <a:pt x="368" y="185"/>
                </a:moveTo>
                <a:cubicBezTo>
                  <a:pt x="368" y="184"/>
                  <a:pt x="368" y="185"/>
                  <a:pt x="368" y="185"/>
                </a:cubicBezTo>
                <a:close/>
                <a:moveTo>
                  <a:pt x="493" y="33"/>
                </a:moveTo>
                <a:cubicBezTo>
                  <a:pt x="493" y="33"/>
                  <a:pt x="493" y="33"/>
                  <a:pt x="493" y="33"/>
                </a:cubicBezTo>
                <a:cubicBezTo>
                  <a:pt x="493" y="33"/>
                  <a:pt x="493" y="33"/>
                  <a:pt x="493" y="33"/>
                </a:cubicBezTo>
                <a:cubicBezTo>
                  <a:pt x="493" y="33"/>
                  <a:pt x="493" y="33"/>
                  <a:pt x="493" y="33"/>
                </a:cubicBezTo>
                <a:cubicBezTo>
                  <a:pt x="493" y="33"/>
                  <a:pt x="493" y="33"/>
                  <a:pt x="493" y="33"/>
                </a:cubicBezTo>
                <a:close/>
                <a:moveTo>
                  <a:pt x="497" y="27"/>
                </a:moveTo>
                <a:cubicBezTo>
                  <a:pt x="497" y="26"/>
                  <a:pt x="498" y="27"/>
                  <a:pt x="498" y="27"/>
                </a:cubicBezTo>
                <a:cubicBezTo>
                  <a:pt x="498" y="26"/>
                  <a:pt x="497" y="26"/>
                  <a:pt x="497" y="27"/>
                </a:cubicBezTo>
                <a:close/>
                <a:moveTo>
                  <a:pt x="496" y="29"/>
                </a:moveTo>
                <a:cubicBezTo>
                  <a:pt x="496" y="29"/>
                  <a:pt x="496" y="29"/>
                  <a:pt x="496" y="29"/>
                </a:cubicBezTo>
                <a:close/>
                <a:moveTo>
                  <a:pt x="368" y="183"/>
                </a:moveTo>
                <a:cubicBezTo>
                  <a:pt x="368" y="183"/>
                  <a:pt x="368" y="183"/>
                  <a:pt x="368" y="183"/>
                </a:cubicBezTo>
                <a:cubicBezTo>
                  <a:pt x="368" y="184"/>
                  <a:pt x="368" y="184"/>
                  <a:pt x="369" y="183"/>
                </a:cubicBezTo>
                <a:cubicBezTo>
                  <a:pt x="369" y="183"/>
                  <a:pt x="368" y="183"/>
                  <a:pt x="368" y="183"/>
                </a:cubicBezTo>
                <a:close/>
                <a:moveTo>
                  <a:pt x="504" y="16"/>
                </a:moveTo>
                <a:cubicBezTo>
                  <a:pt x="504" y="17"/>
                  <a:pt x="505" y="17"/>
                  <a:pt x="505" y="17"/>
                </a:cubicBezTo>
                <a:cubicBezTo>
                  <a:pt x="505" y="16"/>
                  <a:pt x="506" y="16"/>
                  <a:pt x="506" y="16"/>
                </a:cubicBezTo>
                <a:cubicBezTo>
                  <a:pt x="505" y="16"/>
                  <a:pt x="504" y="16"/>
                  <a:pt x="504" y="16"/>
                </a:cubicBezTo>
                <a:close/>
                <a:moveTo>
                  <a:pt x="491" y="32"/>
                </a:moveTo>
                <a:cubicBezTo>
                  <a:pt x="491" y="33"/>
                  <a:pt x="491" y="32"/>
                  <a:pt x="490" y="33"/>
                </a:cubicBezTo>
                <a:cubicBezTo>
                  <a:pt x="491" y="33"/>
                  <a:pt x="492" y="33"/>
                  <a:pt x="491" y="32"/>
                </a:cubicBezTo>
                <a:close/>
                <a:moveTo>
                  <a:pt x="511" y="5"/>
                </a:moveTo>
                <a:cubicBezTo>
                  <a:pt x="510" y="5"/>
                  <a:pt x="509" y="6"/>
                  <a:pt x="508" y="5"/>
                </a:cubicBezTo>
                <a:cubicBezTo>
                  <a:pt x="508" y="5"/>
                  <a:pt x="507" y="5"/>
                  <a:pt x="507" y="6"/>
                </a:cubicBezTo>
                <a:cubicBezTo>
                  <a:pt x="507" y="6"/>
                  <a:pt x="507" y="6"/>
                  <a:pt x="507" y="7"/>
                </a:cubicBezTo>
                <a:cubicBezTo>
                  <a:pt x="508" y="6"/>
                  <a:pt x="509" y="6"/>
                  <a:pt x="509" y="6"/>
                </a:cubicBezTo>
                <a:cubicBezTo>
                  <a:pt x="510" y="6"/>
                  <a:pt x="512" y="6"/>
                  <a:pt x="513" y="6"/>
                </a:cubicBezTo>
                <a:cubicBezTo>
                  <a:pt x="513" y="5"/>
                  <a:pt x="512" y="6"/>
                  <a:pt x="511" y="5"/>
                </a:cubicBezTo>
                <a:close/>
                <a:moveTo>
                  <a:pt x="367" y="183"/>
                </a:moveTo>
                <a:cubicBezTo>
                  <a:pt x="367" y="183"/>
                  <a:pt x="367" y="183"/>
                  <a:pt x="367" y="183"/>
                </a:cubicBezTo>
                <a:close/>
                <a:moveTo>
                  <a:pt x="505" y="14"/>
                </a:moveTo>
                <a:cubicBezTo>
                  <a:pt x="505" y="14"/>
                  <a:pt x="506" y="14"/>
                  <a:pt x="506" y="14"/>
                </a:cubicBezTo>
                <a:cubicBezTo>
                  <a:pt x="506" y="14"/>
                  <a:pt x="506" y="14"/>
                  <a:pt x="506" y="14"/>
                </a:cubicBezTo>
                <a:cubicBezTo>
                  <a:pt x="506" y="13"/>
                  <a:pt x="506" y="13"/>
                  <a:pt x="505" y="14"/>
                </a:cubicBezTo>
                <a:close/>
                <a:moveTo>
                  <a:pt x="503" y="17"/>
                </a:moveTo>
                <a:cubicBezTo>
                  <a:pt x="503" y="16"/>
                  <a:pt x="503" y="18"/>
                  <a:pt x="503" y="17"/>
                </a:cubicBezTo>
                <a:close/>
                <a:moveTo>
                  <a:pt x="363" y="183"/>
                </a:moveTo>
                <a:cubicBezTo>
                  <a:pt x="364" y="184"/>
                  <a:pt x="365" y="184"/>
                  <a:pt x="365" y="183"/>
                </a:cubicBezTo>
                <a:cubicBezTo>
                  <a:pt x="365" y="183"/>
                  <a:pt x="365" y="183"/>
                  <a:pt x="365" y="183"/>
                </a:cubicBezTo>
                <a:cubicBezTo>
                  <a:pt x="365" y="183"/>
                  <a:pt x="365" y="183"/>
                  <a:pt x="365" y="183"/>
                </a:cubicBezTo>
                <a:cubicBezTo>
                  <a:pt x="365" y="183"/>
                  <a:pt x="365" y="183"/>
                  <a:pt x="364" y="183"/>
                </a:cubicBezTo>
                <a:cubicBezTo>
                  <a:pt x="364" y="183"/>
                  <a:pt x="364" y="183"/>
                  <a:pt x="365" y="183"/>
                </a:cubicBezTo>
                <a:cubicBezTo>
                  <a:pt x="364" y="183"/>
                  <a:pt x="364" y="183"/>
                  <a:pt x="363" y="183"/>
                </a:cubicBezTo>
                <a:close/>
                <a:moveTo>
                  <a:pt x="501" y="17"/>
                </a:moveTo>
                <a:cubicBezTo>
                  <a:pt x="501" y="17"/>
                  <a:pt x="502" y="18"/>
                  <a:pt x="502" y="17"/>
                </a:cubicBezTo>
                <a:cubicBezTo>
                  <a:pt x="502" y="17"/>
                  <a:pt x="501" y="17"/>
                  <a:pt x="501" y="17"/>
                </a:cubicBezTo>
                <a:close/>
                <a:moveTo>
                  <a:pt x="488" y="32"/>
                </a:moveTo>
                <a:cubicBezTo>
                  <a:pt x="488" y="33"/>
                  <a:pt x="489" y="33"/>
                  <a:pt x="489" y="33"/>
                </a:cubicBezTo>
                <a:cubicBezTo>
                  <a:pt x="489" y="32"/>
                  <a:pt x="488" y="32"/>
                  <a:pt x="488" y="32"/>
                </a:cubicBezTo>
                <a:close/>
                <a:moveTo>
                  <a:pt x="504" y="13"/>
                </a:moveTo>
                <a:cubicBezTo>
                  <a:pt x="504" y="13"/>
                  <a:pt x="505" y="14"/>
                  <a:pt x="504" y="13"/>
                </a:cubicBezTo>
                <a:close/>
                <a:moveTo>
                  <a:pt x="491" y="28"/>
                </a:moveTo>
                <a:cubicBezTo>
                  <a:pt x="491" y="28"/>
                  <a:pt x="492" y="28"/>
                  <a:pt x="492" y="28"/>
                </a:cubicBezTo>
                <a:cubicBezTo>
                  <a:pt x="491" y="28"/>
                  <a:pt x="491" y="28"/>
                  <a:pt x="491" y="28"/>
                </a:cubicBezTo>
                <a:close/>
                <a:moveTo>
                  <a:pt x="502" y="10"/>
                </a:moveTo>
                <a:cubicBezTo>
                  <a:pt x="502" y="11"/>
                  <a:pt x="504" y="11"/>
                  <a:pt x="505" y="11"/>
                </a:cubicBezTo>
                <a:cubicBezTo>
                  <a:pt x="504" y="10"/>
                  <a:pt x="503" y="10"/>
                  <a:pt x="502" y="10"/>
                </a:cubicBezTo>
                <a:close/>
                <a:moveTo>
                  <a:pt x="361" y="183"/>
                </a:moveTo>
                <a:cubicBezTo>
                  <a:pt x="361" y="183"/>
                  <a:pt x="361" y="183"/>
                  <a:pt x="361" y="184"/>
                </a:cubicBezTo>
                <a:cubicBezTo>
                  <a:pt x="361" y="183"/>
                  <a:pt x="362" y="184"/>
                  <a:pt x="362" y="183"/>
                </a:cubicBezTo>
                <a:cubicBezTo>
                  <a:pt x="362" y="183"/>
                  <a:pt x="361" y="183"/>
                  <a:pt x="361" y="183"/>
                </a:cubicBezTo>
                <a:close/>
                <a:moveTo>
                  <a:pt x="497" y="16"/>
                </a:moveTo>
                <a:cubicBezTo>
                  <a:pt x="497" y="16"/>
                  <a:pt x="497" y="17"/>
                  <a:pt x="498" y="17"/>
                </a:cubicBezTo>
                <a:cubicBezTo>
                  <a:pt x="498" y="17"/>
                  <a:pt x="497" y="16"/>
                  <a:pt x="497" y="16"/>
                </a:cubicBezTo>
                <a:close/>
                <a:moveTo>
                  <a:pt x="487" y="28"/>
                </a:moveTo>
                <a:cubicBezTo>
                  <a:pt x="487" y="29"/>
                  <a:pt x="487" y="28"/>
                  <a:pt x="487" y="29"/>
                </a:cubicBezTo>
                <a:cubicBezTo>
                  <a:pt x="487" y="29"/>
                  <a:pt x="487" y="29"/>
                  <a:pt x="487" y="29"/>
                </a:cubicBezTo>
                <a:cubicBezTo>
                  <a:pt x="487" y="29"/>
                  <a:pt x="487" y="28"/>
                  <a:pt x="487" y="28"/>
                </a:cubicBezTo>
                <a:close/>
                <a:moveTo>
                  <a:pt x="360" y="183"/>
                </a:moveTo>
                <a:cubicBezTo>
                  <a:pt x="359" y="183"/>
                  <a:pt x="360" y="183"/>
                  <a:pt x="360" y="183"/>
                </a:cubicBezTo>
                <a:close/>
                <a:moveTo>
                  <a:pt x="497" y="17"/>
                </a:moveTo>
                <a:cubicBezTo>
                  <a:pt x="496" y="16"/>
                  <a:pt x="497" y="17"/>
                  <a:pt x="497" y="17"/>
                </a:cubicBezTo>
                <a:close/>
                <a:moveTo>
                  <a:pt x="486" y="29"/>
                </a:moveTo>
                <a:cubicBezTo>
                  <a:pt x="486" y="29"/>
                  <a:pt x="487" y="29"/>
                  <a:pt x="486" y="29"/>
                </a:cubicBezTo>
                <a:close/>
                <a:moveTo>
                  <a:pt x="500" y="11"/>
                </a:moveTo>
                <a:cubicBezTo>
                  <a:pt x="501" y="11"/>
                  <a:pt x="501" y="11"/>
                  <a:pt x="501" y="10"/>
                </a:cubicBezTo>
                <a:cubicBezTo>
                  <a:pt x="501" y="10"/>
                  <a:pt x="500" y="10"/>
                  <a:pt x="500" y="11"/>
                </a:cubicBezTo>
                <a:close/>
                <a:moveTo>
                  <a:pt x="503" y="5"/>
                </a:moveTo>
                <a:cubicBezTo>
                  <a:pt x="503" y="5"/>
                  <a:pt x="503" y="5"/>
                  <a:pt x="503" y="5"/>
                </a:cubicBezTo>
                <a:cubicBezTo>
                  <a:pt x="503" y="6"/>
                  <a:pt x="502" y="6"/>
                  <a:pt x="502" y="6"/>
                </a:cubicBezTo>
                <a:cubicBezTo>
                  <a:pt x="503" y="6"/>
                  <a:pt x="503" y="7"/>
                  <a:pt x="504" y="7"/>
                </a:cubicBezTo>
                <a:cubicBezTo>
                  <a:pt x="503" y="6"/>
                  <a:pt x="504" y="6"/>
                  <a:pt x="503" y="5"/>
                </a:cubicBezTo>
                <a:close/>
                <a:moveTo>
                  <a:pt x="356" y="184"/>
                </a:moveTo>
                <a:cubicBezTo>
                  <a:pt x="357" y="184"/>
                  <a:pt x="357" y="184"/>
                  <a:pt x="358" y="184"/>
                </a:cubicBezTo>
                <a:cubicBezTo>
                  <a:pt x="358" y="183"/>
                  <a:pt x="356" y="184"/>
                  <a:pt x="356" y="184"/>
                </a:cubicBezTo>
                <a:close/>
                <a:moveTo>
                  <a:pt x="479" y="36"/>
                </a:moveTo>
                <a:cubicBezTo>
                  <a:pt x="479" y="35"/>
                  <a:pt x="480" y="36"/>
                  <a:pt x="479" y="36"/>
                </a:cubicBezTo>
                <a:close/>
                <a:moveTo>
                  <a:pt x="499" y="10"/>
                </a:moveTo>
                <a:cubicBezTo>
                  <a:pt x="499" y="11"/>
                  <a:pt x="498" y="10"/>
                  <a:pt x="498" y="10"/>
                </a:cubicBezTo>
                <a:cubicBezTo>
                  <a:pt x="498" y="11"/>
                  <a:pt x="500" y="11"/>
                  <a:pt x="500" y="11"/>
                </a:cubicBezTo>
                <a:cubicBezTo>
                  <a:pt x="500" y="11"/>
                  <a:pt x="499" y="10"/>
                  <a:pt x="499" y="10"/>
                </a:cubicBezTo>
                <a:close/>
                <a:moveTo>
                  <a:pt x="485" y="28"/>
                </a:moveTo>
                <a:cubicBezTo>
                  <a:pt x="485" y="29"/>
                  <a:pt x="485" y="28"/>
                  <a:pt x="485" y="28"/>
                </a:cubicBezTo>
                <a:close/>
                <a:moveTo>
                  <a:pt x="497" y="14"/>
                </a:moveTo>
                <a:cubicBezTo>
                  <a:pt x="497" y="14"/>
                  <a:pt x="497" y="13"/>
                  <a:pt x="497" y="14"/>
                </a:cubicBezTo>
                <a:close/>
                <a:moveTo>
                  <a:pt x="497" y="14"/>
                </a:moveTo>
                <a:cubicBezTo>
                  <a:pt x="496" y="13"/>
                  <a:pt x="496" y="14"/>
                  <a:pt x="497" y="14"/>
                </a:cubicBezTo>
                <a:close/>
                <a:moveTo>
                  <a:pt x="480" y="33"/>
                </a:moveTo>
                <a:cubicBezTo>
                  <a:pt x="480" y="33"/>
                  <a:pt x="479" y="33"/>
                  <a:pt x="480" y="33"/>
                </a:cubicBezTo>
                <a:close/>
                <a:moveTo>
                  <a:pt x="354" y="184"/>
                </a:moveTo>
                <a:cubicBezTo>
                  <a:pt x="354" y="184"/>
                  <a:pt x="355" y="184"/>
                  <a:pt x="355" y="184"/>
                </a:cubicBezTo>
                <a:cubicBezTo>
                  <a:pt x="355" y="183"/>
                  <a:pt x="354" y="184"/>
                  <a:pt x="354" y="184"/>
                </a:cubicBezTo>
                <a:close/>
                <a:moveTo>
                  <a:pt x="498" y="5"/>
                </a:moveTo>
                <a:cubicBezTo>
                  <a:pt x="497" y="5"/>
                  <a:pt x="497" y="6"/>
                  <a:pt x="496" y="6"/>
                </a:cubicBezTo>
                <a:cubicBezTo>
                  <a:pt x="495" y="5"/>
                  <a:pt x="493" y="5"/>
                  <a:pt x="492" y="5"/>
                </a:cubicBezTo>
                <a:cubicBezTo>
                  <a:pt x="492" y="6"/>
                  <a:pt x="492" y="6"/>
                  <a:pt x="493" y="7"/>
                </a:cubicBezTo>
                <a:cubicBezTo>
                  <a:pt x="494" y="6"/>
                  <a:pt x="496" y="7"/>
                  <a:pt x="498" y="6"/>
                </a:cubicBezTo>
                <a:cubicBezTo>
                  <a:pt x="499" y="7"/>
                  <a:pt x="500" y="7"/>
                  <a:pt x="500" y="6"/>
                </a:cubicBezTo>
                <a:cubicBezTo>
                  <a:pt x="500" y="6"/>
                  <a:pt x="498" y="6"/>
                  <a:pt x="498" y="5"/>
                </a:cubicBezTo>
                <a:close/>
                <a:moveTo>
                  <a:pt x="479" y="32"/>
                </a:moveTo>
                <a:cubicBezTo>
                  <a:pt x="478" y="32"/>
                  <a:pt x="479" y="33"/>
                  <a:pt x="479" y="32"/>
                </a:cubicBezTo>
                <a:close/>
                <a:moveTo>
                  <a:pt x="496" y="11"/>
                </a:moveTo>
                <a:cubicBezTo>
                  <a:pt x="496" y="11"/>
                  <a:pt x="496" y="11"/>
                  <a:pt x="496" y="11"/>
                </a:cubicBezTo>
                <a:cubicBezTo>
                  <a:pt x="496" y="11"/>
                  <a:pt x="496" y="11"/>
                  <a:pt x="496" y="11"/>
                </a:cubicBezTo>
                <a:close/>
                <a:moveTo>
                  <a:pt x="491" y="16"/>
                </a:moveTo>
                <a:cubicBezTo>
                  <a:pt x="491" y="16"/>
                  <a:pt x="491" y="16"/>
                  <a:pt x="491" y="17"/>
                </a:cubicBezTo>
                <a:cubicBezTo>
                  <a:pt x="491" y="17"/>
                  <a:pt x="490" y="17"/>
                  <a:pt x="491" y="17"/>
                </a:cubicBezTo>
                <a:cubicBezTo>
                  <a:pt x="491" y="17"/>
                  <a:pt x="491" y="17"/>
                  <a:pt x="492" y="17"/>
                </a:cubicBezTo>
                <a:cubicBezTo>
                  <a:pt x="492" y="17"/>
                  <a:pt x="491" y="17"/>
                  <a:pt x="491" y="16"/>
                </a:cubicBezTo>
                <a:close/>
                <a:moveTo>
                  <a:pt x="353" y="184"/>
                </a:moveTo>
                <a:cubicBezTo>
                  <a:pt x="353" y="184"/>
                  <a:pt x="354" y="184"/>
                  <a:pt x="354" y="184"/>
                </a:cubicBezTo>
                <a:cubicBezTo>
                  <a:pt x="353" y="184"/>
                  <a:pt x="353" y="183"/>
                  <a:pt x="353" y="184"/>
                </a:cubicBezTo>
                <a:close/>
                <a:moveTo>
                  <a:pt x="495" y="10"/>
                </a:moveTo>
                <a:cubicBezTo>
                  <a:pt x="494" y="11"/>
                  <a:pt x="495" y="11"/>
                  <a:pt x="495" y="11"/>
                </a:cubicBezTo>
                <a:cubicBezTo>
                  <a:pt x="496" y="11"/>
                  <a:pt x="495" y="10"/>
                  <a:pt x="495" y="10"/>
                </a:cubicBezTo>
                <a:close/>
                <a:moveTo>
                  <a:pt x="486" y="21"/>
                </a:moveTo>
                <a:cubicBezTo>
                  <a:pt x="486" y="21"/>
                  <a:pt x="487" y="21"/>
                  <a:pt x="486" y="21"/>
                </a:cubicBezTo>
                <a:close/>
                <a:moveTo>
                  <a:pt x="352" y="184"/>
                </a:moveTo>
                <a:cubicBezTo>
                  <a:pt x="352" y="184"/>
                  <a:pt x="352" y="184"/>
                  <a:pt x="352" y="184"/>
                </a:cubicBezTo>
                <a:cubicBezTo>
                  <a:pt x="352" y="184"/>
                  <a:pt x="352" y="184"/>
                  <a:pt x="352" y="184"/>
                </a:cubicBezTo>
                <a:close/>
                <a:moveTo>
                  <a:pt x="488" y="19"/>
                </a:moveTo>
                <a:cubicBezTo>
                  <a:pt x="488" y="18"/>
                  <a:pt x="488" y="20"/>
                  <a:pt x="488" y="19"/>
                </a:cubicBezTo>
                <a:close/>
                <a:moveTo>
                  <a:pt x="478" y="28"/>
                </a:moveTo>
                <a:cubicBezTo>
                  <a:pt x="478" y="29"/>
                  <a:pt x="478" y="29"/>
                  <a:pt x="479" y="29"/>
                </a:cubicBezTo>
                <a:cubicBezTo>
                  <a:pt x="479" y="29"/>
                  <a:pt x="479" y="30"/>
                  <a:pt x="480" y="29"/>
                </a:cubicBezTo>
                <a:cubicBezTo>
                  <a:pt x="479" y="28"/>
                  <a:pt x="479" y="29"/>
                  <a:pt x="478" y="28"/>
                </a:cubicBezTo>
                <a:close/>
                <a:moveTo>
                  <a:pt x="477" y="32"/>
                </a:moveTo>
                <a:cubicBezTo>
                  <a:pt x="476" y="32"/>
                  <a:pt x="476" y="33"/>
                  <a:pt x="477" y="32"/>
                </a:cubicBezTo>
                <a:close/>
                <a:moveTo>
                  <a:pt x="352" y="184"/>
                </a:moveTo>
                <a:cubicBezTo>
                  <a:pt x="352" y="184"/>
                  <a:pt x="352" y="184"/>
                  <a:pt x="352" y="184"/>
                </a:cubicBezTo>
                <a:cubicBezTo>
                  <a:pt x="352" y="184"/>
                  <a:pt x="352" y="184"/>
                  <a:pt x="352" y="184"/>
                </a:cubicBezTo>
                <a:close/>
                <a:moveTo>
                  <a:pt x="494" y="10"/>
                </a:moveTo>
                <a:cubicBezTo>
                  <a:pt x="494" y="10"/>
                  <a:pt x="494" y="10"/>
                  <a:pt x="494" y="10"/>
                </a:cubicBezTo>
                <a:close/>
                <a:moveTo>
                  <a:pt x="351" y="184"/>
                </a:moveTo>
                <a:cubicBezTo>
                  <a:pt x="351" y="184"/>
                  <a:pt x="351" y="184"/>
                  <a:pt x="352" y="184"/>
                </a:cubicBezTo>
                <a:cubicBezTo>
                  <a:pt x="351" y="183"/>
                  <a:pt x="351" y="183"/>
                  <a:pt x="351" y="184"/>
                </a:cubicBezTo>
                <a:close/>
                <a:moveTo>
                  <a:pt x="494" y="11"/>
                </a:moveTo>
                <a:cubicBezTo>
                  <a:pt x="494" y="11"/>
                  <a:pt x="494" y="11"/>
                  <a:pt x="493" y="11"/>
                </a:cubicBezTo>
                <a:cubicBezTo>
                  <a:pt x="494" y="11"/>
                  <a:pt x="494" y="11"/>
                  <a:pt x="494" y="11"/>
                </a:cubicBezTo>
                <a:cubicBezTo>
                  <a:pt x="494" y="11"/>
                  <a:pt x="494" y="11"/>
                  <a:pt x="494" y="11"/>
                </a:cubicBezTo>
                <a:cubicBezTo>
                  <a:pt x="494" y="11"/>
                  <a:pt x="494" y="11"/>
                  <a:pt x="494" y="11"/>
                </a:cubicBezTo>
                <a:close/>
                <a:moveTo>
                  <a:pt x="488" y="10"/>
                </a:moveTo>
                <a:cubicBezTo>
                  <a:pt x="488" y="11"/>
                  <a:pt x="488" y="11"/>
                  <a:pt x="489" y="11"/>
                </a:cubicBezTo>
                <a:cubicBezTo>
                  <a:pt x="490" y="10"/>
                  <a:pt x="492" y="12"/>
                  <a:pt x="493" y="11"/>
                </a:cubicBezTo>
                <a:cubicBezTo>
                  <a:pt x="491" y="11"/>
                  <a:pt x="490" y="10"/>
                  <a:pt x="488" y="10"/>
                </a:cubicBezTo>
                <a:close/>
                <a:moveTo>
                  <a:pt x="358" y="174"/>
                </a:moveTo>
                <a:cubicBezTo>
                  <a:pt x="358" y="174"/>
                  <a:pt x="357" y="174"/>
                  <a:pt x="358" y="174"/>
                </a:cubicBezTo>
                <a:cubicBezTo>
                  <a:pt x="358" y="174"/>
                  <a:pt x="358" y="174"/>
                  <a:pt x="358" y="174"/>
                </a:cubicBezTo>
                <a:cubicBezTo>
                  <a:pt x="358" y="174"/>
                  <a:pt x="358" y="174"/>
                  <a:pt x="358" y="174"/>
                </a:cubicBezTo>
                <a:close/>
                <a:moveTo>
                  <a:pt x="350" y="184"/>
                </a:moveTo>
                <a:cubicBezTo>
                  <a:pt x="350" y="184"/>
                  <a:pt x="350" y="184"/>
                  <a:pt x="350" y="184"/>
                </a:cubicBezTo>
                <a:close/>
                <a:moveTo>
                  <a:pt x="483" y="19"/>
                </a:moveTo>
                <a:cubicBezTo>
                  <a:pt x="484" y="20"/>
                  <a:pt x="484" y="19"/>
                  <a:pt x="485" y="19"/>
                </a:cubicBezTo>
                <a:cubicBezTo>
                  <a:pt x="484" y="19"/>
                  <a:pt x="484" y="19"/>
                  <a:pt x="483" y="19"/>
                </a:cubicBezTo>
                <a:close/>
                <a:moveTo>
                  <a:pt x="348" y="184"/>
                </a:moveTo>
                <a:cubicBezTo>
                  <a:pt x="348" y="184"/>
                  <a:pt x="348" y="184"/>
                  <a:pt x="348" y="184"/>
                </a:cubicBezTo>
                <a:cubicBezTo>
                  <a:pt x="348" y="184"/>
                  <a:pt x="348" y="184"/>
                  <a:pt x="348" y="184"/>
                </a:cubicBezTo>
                <a:close/>
                <a:moveTo>
                  <a:pt x="482" y="21"/>
                </a:moveTo>
                <a:cubicBezTo>
                  <a:pt x="482" y="21"/>
                  <a:pt x="482" y="21"/>
                  <a:pt x="482" y="21"/>
                </a:cubicBezTo>
                <a:cubicBezTo>
                  <a:pt x="482" y="21"/>
                  <a:pt x="482" y="21"/>
                  <a:pt x="482" y="21"/>
                </a:cubicBezTo>
                <a:cubicBezTo>
                  <a:pt x="482" y="21"/>
                  <a:pt x="482" y="21"/>
                  <a:pt x="482" y="21"/>
                </a:cubicBezTo>
                <a:cubicBezTo>
                  <a:pt x="482" y="21"/>
                  <a:pt x="482" y="21"/>
                  <a:pt x="482" y="21"/>
                </a:cubicBezTo>
                <a:close/>
                <a:moveTo>
                  <a:pt x="347" y="184"/>
                </a:moveTo>
                <a:cubicBezTo>
                  <a:pt x="347" y="183"/>
                  <a:pt x="348" y="184"/>
                  <a:pt x="347" y="184"/>
                </a:cubicBezTo>
                <a:close/>
                <a:moveTo>
                  <a:pt x="487" y="14"/>
                </a:moveTo>
                <a:cubicBezTo>
                  <a:pt x="486" y="13"/>
                  <a:pt x="487" y="14"/>
                  <a:pt x="487" y="14"/>
                </a:cubicBezTo>
                <a:close/>
                <a:moveTo>
                  <a:pt x="481" y="21"/>
                </a:moveTo>
                <a:cubicBezTo>
                  <a:pt x="480" y="21"/>
                  <a:pt x="481" y="21"/>
                  <a:pt x="481" y="21"/>
                </a:cubicBezTo>
                <a:close/>
                <a:moveTo>
                  <a:pt x="482" y="19"/>
                </a:moveTo>
                <a:cubicBezTo>
                  <a:pt x="483" y="19"/>
                  <a:pt x="482" y="19"/>
                  <a:pt x="482" y="19"/>
                </a:cubicBezTo>
                <a:close/>
                <a:moveTo>
                  <a:pt x="471" y="32"/>
                </a:moveTo>
                <a:cubicBezTo>
                  <a:pt x="472" y="32"/>
                  <a:pt x="471" y="32"/>
                  <a:pt x="471" y="32"/>
                </a:cubicBezTo>
                <a:close/>
                <a:moveTo>
                  <a:pt x="485" y="14"/>
                </a:moveTo>
                <a:cubicBezTo>
                  <a:pt x="486" y="15"/>
                  <a:pt x="486" y="14"/>
                  <a:pt x="487" y="14"/>
                </a:cubicBezTo>
                <a:cubicBezTo>
                  <a:pt x="486" y="14"/>
                  <a:pt x="486" y="14"/>
                  <a:pt x="485" y="14"/>
                </a:cubicBezTo>
                <a:close/>
                <a:moveTo>
                  <a:pt x="482" y="19"/>
                </a:moveTo>
                <a:cubicBezTo>
                  <a:pt x="482" y="19"/>
                  <a:pt x="482" y="19"/>
                  <a:pt x="482" y="19"/>
                </a:cubicBezTo>
                <a:close/>
                <a:moveTo>
                  <a:pt x="354" y="174"/>
                </a:moveTo>
                <a:cubicBezTo>
                  <a:pt x="354" y="174"/>
                  <a:pt x="354" y="174"/>
                  <a:pt x="353" y="174"/>
                </a:cubicBezTo>
                <a:cubicBezTo>
                  <a:pt x="354" y="174"/>
                  <a:pt x="354" y="174"/>
                  <a:pt x="354" y="174"/>
                </a:cubicBezTo>
                <a:cubicBezTo>
                  <a:pt x="354" y="174"/>
                  <a:pt x="354" y="174"/>
                  <a:pt x="354" y="174"/>
                </a:cubicBezTo>
                <a:cubicBezTo>
                  <a:pt x="354" y="174"/>
                  <a:pt x="354" y="174"/>
                  <a:pt x="354" y="174"/>
                </a:cubicBezTo>
                <a:close/>
                <a:moveTo>
                  <a:pt x="481" y="18"/>
                </a:moveTo>
                <a:cubicBezTo>
                  <a:pt x="480" y="19"/>
                  <a:pt x="481" y="20"/>
                  <a:pt x="481" y="19"/>
                </a:cubicBezTo>
                <a:cubicBezTo>
                  <a:pt x="481" y="19"/>
                  <a:pt x="482" y="19"/>
                  <a:pt x="482" y="19"/>
                </a:cubicBezTo>
                <a:cubicBezTo>
                  <a:pt x="481" y="19"/>
                  <a:pt x="481" y="19"/>
                  <a:pt x="481" y="18"/>
                </a:cubicBezTo>
                <a:close/>
                <a:moveTo>
                  <a:pt x="480" y="21"/>
                </a:moveTo>
                <a:cubicBezTo>
                  <a:pt x="479" y="20"/>
                  <a:pt x="481" y="21"/>
                  <a:pt x="480" y="21"/>
                </a:cubicBezTo>
                <a:close/>
                <a:moveTo>
                  <a:pt x="473" y="29"/>
                </a:moveTo>
                <a:cubicBezTo>
                  <a:pt x="472" y="28"/>
                  <a:pt x="472" y="30"/>
                  <a:pt x="473" y="29"/>
                </a:cubicBezTo>
                <a:close/>
                <a:moveTo>
                  <a:pt x="488" y="10"/>
                </a:moveTo>
                <a:cubicBezTo>
                  <a:pt x="487" y="10"/>
                  <a:pt x="488" y="11"/>
                  <a:pt x="488" y="10"/>
                </a:cubicBezTo>
                <a:close/>
                <a:moveTo>
                  <a:pt x="345" y="184"/>
                </a:moveTo>
                <a:cubicBezTo>
                  <a:pt x="345" y="184"/>
                  <a:pt x="345" y="184"/>
                  <a:pt x="345" y="184"/>
                </a:cubicBezTo>
                <a:close/>
                <a:moveTo>
                  <a:pt x="487" y="10"/>
                </a:moveTo>
                <a:cubicBezTo>
                  <a:pt x="485" y="11"/>
                  <a:pt x="484" y="9"/>
                  <a:pt x="482" y="11"/>
                </a:cubicBezTo>
                <a:cubicBezTo>
                  <a:pt x="483" y="11"/>
                  <a:pt x="483" y="11"/>
                  <a:pt x="483" y="11"/>
                </a:cubicBezTo>
                <a:cubicBezTo>
                  <a:pt x="484" y="10"/>
                  <a:pt x="486" y="12"/>
                  <a:pt x="487" y="11"/>
                </a:cubicBezTo>
                <a:cubicBezTo>
                  <a:pt x="487" y="11"/>
                  <a:pt x="487" y="10"/>
                  <a:pt x="487" y="10"/>
                </a:cubicBezTo>
                <a:close/>
                <a:moveTo>
                  <a:pt x="470" y="31"/>
                </a:moveTo>
                <a:cubicBezTo>
                  <a:pt x="469" y="32"/>
                  <a:pt x="469" y="32"/>
                  <a:pt x="468" y="32"/>
                </a:cubicBezTo>
                <a:cubicBezTo>
                  <a:pt x="469" y="33"/>
                  <a:pt x="469" y="33"/>
                  <a:pt x="469" y="33"/>
                </a:cubicBezTo>
                <a:cubicBezTo>
                  <a:pt x="469" y="32"/>
                  <a:pt x="470" y="33"/>
                  <a:pt x="470" y="32"/>
                </a:cubicBezTo>
                <a:cubicBezTo>
                  <a:pt x="469" y="32"/>
                  <a:pt x="470" y="32"/>
                  <a:pt x="470" y="31"/>
                </a:cubicBezTo>
                <a:close/>
                <a:moveTo>
                  <a:pt x="345" y="184"/>
                </a:moveTo>
                <a:cubicBezTo>
                  <a:pt x="344" y="183"/>
                  <a:pt x="344" y="184"/>
                  <a:pt x="345" y="184"/>
                </a:cubicBezTo>
                <a:close/>
                <a:moveTo>
                  <a:pt x="484" y="14"/>
                </a:moveTo>
                <a:cubicBezTo>
                  <a:pt x="484" y="14"/>
                  <a:pt x="484" y="14"/>
                  <a:pt x="484" y="14"/>
                </a:cubicBezTo>
                <a:cubicBezTo>
                  <a:pt x="484" y="14"/>
                  <a:pt x="484" y="14"/>
                  <a:pt x="485" y="14"/>
                </a:cubicBezTo>
                <a:cubicBezTo>
                  <a:pt x="484" y="14"/>
                  <a:pt x="484" y="14"/>
                  <a:pt x="484" y="14"/>
                </a:cubicBezTo>
                <a:close/>
                <a:moveTo>
                  <a:pt x="351" y="173"/>
                </a:moveTo>
                <a:cubicBezTo>
                  <a:pt x="352" y="174"/>
                  <a:pt x="352" y="174"/>
                  <a:pt x="352" y="174"/>
                </a:cubicBezTo>
                <a:cubicBezTo>
                  <a:pt x="352" y="173"/>
                  <a:pt x="352" y="173"/>
                  <a:pt x="351" y="173"/>
                </a:cubicBezTo>
                <a:close/>
                <a:moveTo>
                  <a:pt x="351" y="174"/>
                </a:moveTo>
                <a:cubicBezTo>
                  <a:pt x="351" y="174"/>
                  <a:pt x="352" y="175"/>
                  <a:pt x="351" y="174"/>
                </a:cubicBezTo>
                <a:close/>
                <a:moveTo>
                  <a:pt x="467" y="32"/>
                </a:moveTo>
                <a:cubicBezTo>
                  <a:pt x="468" y="32"/>
                  <a:pt x="468" y="32"/>
                  <a:pt x="468" y="32"/>
                </a:cubicBezTo>
                <a:cubicBezTo>
                  <a:pt x="468" y="32"/>
                  <a:pt x="467" y="32"/>
                  <a:pt x="467" y="32"/>
                </a:cubicBezTo>
                <a:close/>
                <a:moveTo>
                  <a:pt x="471" y="28"/>
                </a:moveTo>
                <a:cubicBezTo>
                  <a:pt x="471" y="28"/>
                  <a:pt x="471" y="28"/>
                  <a:pt x="471" y="28"/>
                </a:cubicBezTo>
                <a:close/>
                <a:moveTo>
                  <a:pt x="482" y="13"/>
                </a:moveTo>
                <a:cubicBezTo>
                  <a:pt x="482" y="13"/>
                  <a:pt x="482" y="13"/>
                  <a:pt x="482" y="13"/>
                </a:cubicBezTo>
                <a:close/>
                <a:moveTo>
                  <a:pt x="469" y="28"/>
                </a:moveTo>
                <a:cubicBezTo>
                  <a:pt x="468" y="28"/>
                  <a:pt x="469" y="29"/>
                  <a:pt x="469" y="29"/>
                </a:cubicBezTo>
                <a:cubicBezTo>
                  <a:pt x="469" y="28"/>
                  <a:pt x="469" y="28"/>
                  <a:pt x="469" y="28"/>
                </a:cubicBezTo>
                <a:close/>
                <a:moveTo>
                  <a:pt x="350" y="173"/>
                </a:moveTo>
                <a:cubicBezTo>
                  <a:pt x="349" y="173"/>
                  <a:pt x="350" y="174"/>
                  <a:pt x="350" y="173"/>
                </a:cubicBezTo>
                <a:close/>
                <a:moveTo>
                  <a:pt x="476" y="18"/>
                </a:moveTo>
                <a:cubicBezTo>
                  <a:pt x="476" y="19"/>
                  <a:pt x="476" y="19"/>
                  <a:pt x="476" y="19"/>
                </a:cubicBezTo>
                <a:cubicBezTo>
                  <a:pt x="476" y="20"/>
                  <a:pt x="476" y="19"/>
                  <a:pt x="476" y="19"/>
                </a:cubicBezTo>
                <a:cubicBezTo>
                  <a:pt x="476" y="19"/>
                  <a:pt x="476" y="19"/>
                  <a:pt x="476" y="18"/>
                </a:cubicBezTo>
                <a:close/>
                <a:moveTo>
                  <a:pt x="467" y="31"/>
                </a:moveTo>
                <a:cubicBezTo>
                  <a:pt x="467" y="31"/>
                  <a:pt x="467" y="31"/>
                  <a:pt x="467" y="31"/>
                </a:cubicBezTo>
                <a:cubicBezTo>
                  <a:pt x="467" y="31"/>
                  <a:pt x="467" y="31"/>
                  <a:pt x="467" y="31"/>
                </a:cubicBezTo>
                <a:close/>
                <a:moveTo>
                  <a:pt x="465" y="31"/>
                </a:moveTo>
                <a:cubicBezTo>
                  <a:pt x="465" y="31"/>
                  <a:pt x="465" y="32"/>
                  <a:pt x="465" y="32"/>
                </a:cubicBezTo>
                <a:cubicBezTo>
                  <a:pt x="465" y="32"/>
                  <a:pt x="465" y="32"/>
                  <a:pt x="465" y="32"/>
                </a:cubicBezTo>
                <a:cubicBezTo>
                  <a:pt x="465" y="32"/>
                  <a:pt x="466" y="31"/>
                  <a:pt x="465" y="31"/>
                </a:cubicBezTo>
                <a:close/>
                <a:moveTo>
                  <a:pt x="347" y="174"/>
                </a:moveTo>
                <a:cubicBezTo>
                  <a:pt x="347" y="174"/>
                  <a:pt x="348" y="175"/>
                  <a:pt x="348" y="174"/>
                </a:cubicBezTo>
                <a:cubicBezTo>
                  <a:pt x="348" y="173"/>
                  <a:pt x="347" y="173"/>
                  <a:pt x="347" y="174"/>
                </a:cubicBezTo>
                <a:close/>
                <a:moveTo>
                  <a:pt x="479" y="14"/>
                </a:moveTo>
                <a:cubicBezTo>
                  <a:pt x="480" y="14"/>
                  <a:pt x="480" y="14"/>
                  <a:pt x="480" y="14"/>
                </a:cubicBezTo>
                <a:cubicBezTo>
                  <a:pt x="480" y="13"/>
                  <a:pt x="480" y="14"/>
                  <a:pt x="479" y="14"/>
                </a:cubicBezTo>
                <a:close/>
                <a:moveTo>
                  <a:pt x="464" y="32"/>
                </a:moveTo>
                <a:cubicBezTo>
                  <a:pt x="464" y="33"/>
                  <a:pt x="464" y="33"/>
                  <a:pt x="465" y="32"/>
                </a:cubicBezTo>
                <a:cubicBezTo>
                  <a:pt x="464" y="32"/>
                  <a:pt x="464" y="32"/>
                  <a:pt x="464" y="32"/>
                </a:cubicBezTo>
                <a:close/>
                <a:moveTo>
                  <a:pt x="482" y="10"/>
                </a:moveTo>
                <a:cubicBezTo>
                  <a:pt x="480" y="10"/>
                  <a:pt x="477" y="9"/>
                  <a:pt x="476" y="11"/>
                </a:cubicBezTo>
                <a:cubicBezTo>
                  <a:pt x="475" y="10"/>
                  <a:pt x="475" y="11"/>
                  <a:pt x="475" y="10"/>
                </a:cubicBezTo>
                <a:cubicBezTo>
                  <a:pt x="474" y="10"/>
                  <a:pt x="474" y="11"/>
                  <a:pt x="474" y="11"/>
                </a:cubicBezTo>
                <a:cubicBezTo>
                  <a:pt x="474" y="11"/>
                  <a:pt x="474" y="10"/>
                  <a:pt x="473" y="10"/>
                </a:cubicBezTo>
                <a:cubicBezTo>
                  <a:pt x="473" y="10"/>
                  <a:pt x="473" y="11"/>
                  <a:pt x="472" y="11"/>
                </a:cubicBezTo>
                <a:cubicBezTo>
                  <a:pt x="473" y="11"/>
                  <a:pt x="475" y="12"/>
                  <a:pt x="476" y="11"/>
                </a:cubicBezTo>
                <a:cubicBezTo>
                  <a:pt x="477" y="11"/>
                  <a:pt x="478" y="11"/>
                  <a:pt x="480" y="11"/>
                </a:cubicBezTo>
                <a:cubicBezTo>
                  <a:pt x="480" y="11"/>
                  <a:pt x="481" y="11"/>
                  <a:pt x="482" y="11"/>
                </a:cubicBezTo>
                <a:cubicBezTo>
                  <a:pt x="482" y="10"/>
                  <a:pt x="483" y="10"/>
                  <a:pt x="482" y="10"/>
                </a:cubicBezTo>
                <a:close/>
                <a:moveTo>
                  <a:pt x="347" y="174"/>
                </a:moveTo>
                <a:cubicBezTo>
                  <a:pt x="345" y="173"/>
                  <a:pt x="344" y="173"/>
                  <a:pt x="342" y="174"/>
                </a:cubicBezTo>
                <a:cubicBezTo>
                  <a:pt x="344" y="175"/>
                  <a:pt x="346" y="175"/>
                  <a:pt x="347" y="174"/>
                </a:cubicBezTo>
                <a:close/>
                <a:moveTo>
                  <a:pt x="466" y="28"/>
                </a:moveTo>
                <a:cubicBezTo>
                  <a:pt x="466" y="29"/>
                  <a:pt x="466" y="29"/>
                  <a:pt x="466" y="29"/>
                </a:cubicBezTo>
                <a:cubicBezTo>
                  <a:pt x="466" y="29"/>
                  <a:pt x="466" y="29"/>
                  <a:pt x="466" y="29"/>
                </a:cubicBezTo>
                <a:cubicBezTo>
                  <a:pt x="466" y="29"/>
                  <a:pt x="466" y="28"/>
                  <a:pt x="466" y="28"/>
                </a:cubicBezTo>
                <a:close/>
                <a:moveTo>
                  <a:pt x="477" y="12"/>
                </a:moveTo>
                <a:cubicBezTo>
                  <a:pt x="477" y="12"/>
                  <a:pt x="477" y="12"/>
                  <a:pt x="477" y="12"/>
                </a:cubicBezTo>
                <a:cubicBezTo>
                  <a:pt x="478" y="13"/>
                  <a:pt x="478" y="12"/>
                  <a:pt x="478" y="12"/>
                </a:cubicBezTo>
                <a:cubicBezTo>
                  <a:pt x="478" y="12"/>
                  <a:pt x="478" y="12"/>
                  <a:pt x="477" y="12"/>
                </a:cubicBezTo>
                <a:close/>
                <a:moveTo>
                  <a:pt x="473" y="19"/>
                </a:moveTo>
                <a:cubicBezTo>
                  <a:pt x="473" y="19"/>
                  <a:pt x="472" y="19"/>
                  <a:pt x="473" y="19"/>
                </a:cubicBezTo>
                <a:close/>
                <a:moveTo>
                  <a:pt x="462" y="31"/>
                </a:moveTo>
                <a:cubicBezTo>
                  <a:pt x="461" y="32"/>
                  <a:pt x="460" y="31"/>
                  <a:pt x="459" y="32"/>
                </a:cubicBezTo>
                <a:cubicBezTo>
                  <a:pt x="459" y="33"/>
                  <a:pt x="463" y="33"/>
                  <a:pt x="462" y="31"/>
                </a:cubicBezTo>
                <a:close/>
                <a:moveTo>
                  <a:pt x="476" y="13"/>
                </a:moveTo>
                <a:cubicBezTo>
                  <a:pt x="476" y="13"/>
                  <a:pt x="476" y="13"/>
                  <a:pt x="476" y="13"/>
                </a:cubicBezTo>
                <a:close/>
                <a:moveTo>
                  <a:pt x="463" y="28"/>
                </a:moveTo>
                <a:cubicBezTo>
                  <a:pt x="463" y="29"/>
                  <a:pt x="462" y="28"/>
                  <a:pt x="462" y="28"/>
                </a:cubicBezTo>
                <a:cubicBezTo>
                  <a:pt x="462" y="28"/>
                  <a:pt x="462" y="29"/>
                  <a:pt x="462" y="29"/>
                </a:cubicBezTo>
                <a:cubicBezTo>
                  <a:pt x="462" y="29"/>
                  <a:pt x="462" y="29"/>
                  <a:pt x="461" y="29"/>
                </a:cubicBezTo>
                <a:cubicBezTo>
                  <a:pt x="462" y="29"/>
                  <a:pt x="463" y="29"/>
                  <a:pt x="463" y="29"/>
                </a:cubicBezTo>
                <a:cubicBezTo>
                  <a:pt x="463" y="29"/>
                  <a:pt x="463" y="28"/>
                  <a:pt x="463" y="28"/>
                </a:cubicBezTo>
                <a:close/>
                <a:moveTo>
                  <a:pt x="342" y="174"/>
                </a:moveTo>
                <a:cubicBezTo>
                  <a:pt x="342" y="173"/>
                  <a:pt x="342" y="174"/>
                  <a:pt x="342" y="174"/>
                </a:cubicBezTo>
                <a:close/>
                <a:moveTo>
                  <a:pt x="459" y="31"/>
                </a:moveTo>
                <a:cubicBezTo>
                  <a:pt x="459" y="30"/>
                  <a:pt x="460" y="31"/>
                  <a:pt x="459" y="31"/>
                </a:cubicBezTo>
                <a:close/>
                <a:moveTo>
                  <a:pt x="468" y="19"/>
                </a:moveTo>
                <a:cubicBezTo>
                  <a:pt x="468" y="19"/>
                  <a:pt x="468" y="19"/>
                  <a:pt x="469" y="19"/>
                </a:cubicBezTo>
                <a:cubicBezTo>
                  <a:pt x="468" y="19"/>
                  <a:pt x="468" y="19"/>
                  <a:pt x="468" y="19"/>
                </a:cubicBezTo>
                <a:close/>
                <a:moveTo>
                  <a:pt x="459" y="28"/>
                </a:moveTo>
                <a:cubicBezTo>
                  <a:pt x="460" y="29"/>
                  <a:pt x="460" y="29"/>
                  <a:pt x="460" y="29"/>
                </a:cubicBezTo>
                <a:cubicBezTo>
                  <a:pt x="460" y="28"/>
                  <a:pt x="460" y="29"/>
                  <a:pt x="461" y="29"/>
                </a:cubicBezTo>
                <a:cubicBezTo>
                  <a:pt x="461" y="28"/>
                  <a:pt x="460" y="28"/>
                  <a:pt x="459" y="28"/>
                </a:cubicBezTo>
                <a:close/>
                <a:moveTo>
                  <a:pt x="458" y="31"/>
                </a:moveTo>
                <a:cubicBezTo>
                  <a:pt x="457" y="30"/>
                  <a:pt x="457" y="31"/>
                  <a:pt x="456" y="31"/>
                </a:cubicBezTo>
                <a:cubicBezTo>
                  <a:pt x="455" y="30"/>
                  <a:pt x="454" y="30"/>
                  <a:pt x="453" y="30"/>
                </a:cubicBezTo>
                <a:cubicBezTo>
                  <a:pt x="453" y="29"/>
                  <a:pt x="451" y="30"/>
                  <a:pt x="451" y="30"/>
                </a:cubicBezTo>
                <a:cubicBezTo>
                  <a:pt x="451" y="31"/>
                  <a:pt x="451" y="30"/>
                  <a:pt x="452" y="30"/>
                </a:cubicBezTo>
                <a:cubicBezTo>
                  <a:pt x="452" y="31"/>
                  <a:pt x="451" y="31"/>
                  <a:pt x="452" y="32"/>
                </a:cubicBezTo>
                <a:cubicBezTo>
                  <a:pt x="452" y="32"/>
                  <a:pt x="452" y="32"/>
                  <a:pt x="452" y="33"/>
                </a:cubicBezTo>
                <a:cubicBezTo>
                  <a:pt x="453" y="33"/>
                  <a:pt x="453" y="33"/>
                  <a:pt x="453" y="33"/>
                </a:cubicBezTo>
                <a:cubicBezTo>
                  <a:pt x="453" y="32"/>
                  <a:pt x="455" y="31"/>
                  <a:pt x="456" y="32"/>
                </a:cubicBezTo>
                <a:cubicBezTo>
                  <a:pt x="456" y="32"/>
                  <a:pt x="456" y="32"/>
                  <a:pt x="455" y="32"/>
                </a:cubicBezTo>
                <a:cubicBezTo>
                  <a:pt x="457" y="32"/>
                  <a:pt x="457" y="32"/>
                  <a:pt x="457" y="32"/>
                </a:cubicBezTo>
                <a:cubicBezTo>
                  <a:pt x="457" y="32"/>
                  <a:pt x="457" y="31"/>
                  <a:pt x="458" y="31"/>
                </a:cubicBezTo>
                <a:close/>
                <a:moveTo>
                  <a:pt x="472" y="14"/>
                </a:moveTo>
                <a:cubicBezTo>
                  <a:pt x="472" y="14"/>
                  <a:pt x="472" y="14"/>
                  <a:pt x="472" y="14"/>
                </a:cubicBezTo>
                <a:cubicBezTo>
                  <a:pt x="472" y="14"/>
                  <a:pt x="472" y="14"/>
                  <a:pt x="472" y="14"/>
                </a:cubicBezTo>
                <a:close/>
                <a:moveTo>
                  <a:pt x="465" y="19"/>
                </a:moveTo>
                <a:cubicBezTo>
                  <a:pt x="465" y="19"/>
                  <a:pt x="466" y="19"/>
                  <a:pt x="466" y="19"/>
                </a:cubicBezTo>
                <a:cubicBezTo>
                  <a:pt x="466" y="19"/>
                  <a:pt x="466" y="19"/>
                  <a:pt x="466" y="19"/>
                </a:cubicBezTo>
                <a:cubicBezTo>
                  <a:pt x="466" y="19"/>
                  <a:pt x="466" y="19"/>
                  <a:pt x="465" y="19"/>
                </a:cubicBezTo>
                <a:close/>
                <a:moveTo>
                  <a:pt x="458" y="28"/>
                </a:moveTo>
                <a:cubicBezTo>
                  <a:pt x="458" y="28"/>
                  <a:pt x="458" y="28"/>
                  <a:pt x="458" y="28"/>
                </a:cubicBezTo>
                <a:close/>
                <a:moveTo>
                  <a:pt x="472" y="10"/>
                </a:moveTo>
                <a:cubicBezTo>
                  <a:pt x="471" y="10"/>
                  <a:pt x="470" y="10"/>
                  <a:pt x="469" y="9"/>
                </a:cubicBezTo>
                <a:cubicBezTo>
                  <a:pt x="468" y="9"/>
                  <a:pt x="466" y="10"/>
                  <a:pt x="465" y="9"/>
                </a:cubicBezTo>
                <a:cubicBezTo>
                  <a:pt x="465" y="10"/>
                  <a:pt x="464" y="10"/>
                  <a:pt x="464" y="11"/>
                </a:cubicBezTo>
                <a:cubicBezTo>
                  <a:pt x="465" y="11"/>
                  <a:pt x="464" y="10"/>
                  <a:pt x="465" y="11"/>
                </a:cubicBezTo>
                <a:cubicBezTo>
                  <a:pt x="465" y="11"/>
                  <a:pt x="465" y="11"/>
                  <a:pt x="465" y="11"/>
                </a:cubicBezTo>
                <a:cubicBezTo>
                  <a:pt x="467" y="10"/>
                  <a:pt x="470" y="11"/>
                  <a:pt x="472" y="11"/>
                </a:cubicBezTo>
                <a:cubicBezTo>
                  <a:pt x="472" y="11"/>
                  <a:pt x="472" y="11"/>
                  <a:pt x="472" y="10"/>
                </a:cubicBezTo>
                <a:close/>
                <a:moveTo>
                  <a:pt x="469" y="14"/>
                </a:moveTo>
                <a:cubicBezTo>
                  <a:pt x="469" y="14"/>
                  <a:pt x="469" y="15"/>
                  <a:pt x="470" y="14"/>
                </a:cubicBezTo>
                <a:cubicBezTo>
                  <a:pt x="470" y="14"/>
                  <a:pt x="469" y="13"/>
                  <a:pt x="469" y="14"/>
                </a:cubicBezTo>
                <a:close/>
                <a:moveTo>
                  <a:pt x="457" y="28"/>
                </a:moveTo>
                <a:cubicBezTo>
                  <a:pt x="457" y="29"/>
                  <a:pt x="456" y="27"/>
                  <a:pt x="455" y="28"/>
                </a:cubicBezTo>
                <a:cubicBezTo>
                  <a:pt x="457" y="28"/>
                  <a:pt x="456" y="29"/>
                  <a:pt x="458" y="29"/>
                </a:cubicBezTo>
                <a:cubicBezTo>
                  <a:pt x="457" y="28"/>
                  <a:pt x="458" y="28"/>
                  <a:pt x="457" y="28"/>
                </a:cubicBezTo>
                <a:close/>
                <a:moveTo>
                  <a:pt x="463" y="19"/>
                </a:moveTo>
                <a:cubicBezTo>
                  <a:pt x="464" y="19"/>
                  <a:pt x="464" y="19"/>
                  <a:pt x="464" y="19"/>
                </a:cubicBezTo>
                <a:cubicBezTo>
                  <a:pt x="464" y="19"/>
                  <a:pt x="464" y="18"/>
                  <a:pt x="463" y="19"/>
                </a:cubicBezTo>
                <a:close/>
                <a:moveTo>
                  <a:pt x="463" y="20"/>
                </a:moveTo>
                <a:cubicBezTo>
                  <a:pt x="462" y="19"/>
                  <a:pt x="463" y="21"/>
                  <a:pt x="463" y="20"/>
                </a:cubicBezTo>
                <a:close/>
                <a:moveTo>
                  <a:pt x="454" y="28"/>
                </a:moveTo>
                <a:cubicBezTo>
                  <a:pt x="453" y="28"/>
                  <a:pt x="453" y="28"/>
                  <a:pt x="452" y="28"/>
                </a:cubicBezTo>
                <a:cubicBezTo>
                  <a:pt x="452" y="28"/>
                  <a:pt x="453" y="28"/>
                  <a:pt x="452" y="27"/>
                </a:cubicBezTo>
                <a:cubicBezTo>
                  <a:pt x="452" y="27"/>
                  <a:pt x="452" y="28"/>
                  <a:pt x="451" y="28"/>
                </a:cubicBezTo>
                <a:cubicBezTo>
                  <a:pt x="452" y="28"/>
                  <a:pt x="453" y="29"/>
                  <a:pt x="454" y="28"/>
                </a:cubicBezTo>
                <a:cubicBezTo>
                  <a:pt x="454" y="28"/>
                  <a:pt x="454" y="28"/>
                  <a:pt x="454" y="28"/>
                </a:cubicBezTo>
                <a:close/>
                <a:moveTo>
                  <a:pt x="460" y="18"/>
                </a:moveTo>
                <a:cubicBezTo>
                  <a:pt x="460" y="19"/>
                  <a:pt x="461" y="19"/>
                  <a:pt x="461" y="19"/>
                </a:cubicBezTo>
                <a:cubicBezTo>
                  <a:pt x="461" y="18"/>
                  <a:pt x="461" y="18"/>
                  <a:pt x="460" y="18"/>
                </a:cubicBezTo>
                <a:close/>
                <a:moveTo>
                  <a:pt x="451" y="31"/>
                </a:moveTo>
                <a:cubicBezTo>
                  <a:pt x="450" y="30"/>
                  <a:pt x="450" y="31"/>
                  <a:pt x="449" y="31"/>
                </a:cubicBezTo>
                <a:cubicBezTo>
                  <a:pt x="450" y="32"/>
                  <a:pt x="449" y="32"/>
                  <a:pt x="450" y="32"/>
                </a:cubicBezTo>
                <a:cubicBezTo>
                  <a:pt x="450" y="32"/>
                  <a:pt x="450" y="31"/>
                  <a:pt x="451" y="31"/>
                </a:cubicBezTo>
                <a:close/>
                <a:moveTo>
                  <a:pt x="465" y="14"/>
                </a:moveTo>
                <a:cubicBezTo>
                  <a:pt x="464" y="13"/>
                  <a:pt x="465" y="14"/>
                  <a:pt x="465" y="14"/>
                </a:cubicBezTo>
                <a:close/>
                <a:moveTo>
                  <a:pt x="453" y="27"/>
                </a:moveTo>
                <a:cubicBezTo>
                  <a:pt x="453" y="27"/>
                  <a:pt x="453" y="27"/>
                  <a:pt x="453" y="28"/>
                </a:cubicBezTo>
                <a:cubicBezTo>
                  <a:pt x="453" y="28"/>
                  <a:pt x="453" y="28"/>
                  <a:pt x="453" y="28"/>
                </a:cubicBezTo>
                <a:cubicBezTo>
                  <a:pt x="453" y="28"/>
                  <a:pt x="453" y="28"/>
                  <a:pt x="453" y="28"/>
                </a:cubicBezTo>
                <a:cubicBezTo>
                  <a:pt x="453" y="27"/>
                  <a:pt x="453" y="27"/>
                  <a:pt x="453" y="27"/>
                </a:cubicBezTo>
                <a:close/>
                <a:moveTo>
                  <a:pt x="459" y="17"/>
                </a:moveTo>
                <a:cubicBezTo>
                  <a:pt x="460" y="17"/>
                  <a:pt x="461" y="17"/>
                  <a:pt x="461" y="17"/>
                </a:cubicBezTo>
                <a:cubicBezTo>
                  <a:pt x="461" y="16"/>
                  <a:pt x="460" y="17"/>
                  <a:pt x="459" y="17"/>
                </a:cubicBezTo>
                <a:close/>
                <a:moveTo>
                  <a:pt x="462" y="15"/>
                </a:moveTo>
                <a:cubicBezTo>
                  <a:pt x="462" y="15"/>
                  <a:pt x="463" y="15"/>
                  <a:pt x="463" y="15"/>
                </a:cubicBezTo>
                <a:cubicBezTo>
                  <a:pt x="463" y="14"/>
                  <a:pt x="462" y="14"/>
                  <a:pt x="462" y="15"/>
                </a:cubicBezTo>
                <a:close/>
                <a:moveTo>
                  <a:pt x="458" y="20"/>
                </a:moveTo>
                <a:cubicBezTo>
                  <a:pt x="458" y="20"/>
                  <a:pt x="459" y="21"/>
                  <a:pt x="458" y="20"/>
                </a:cubicBezTo>
                <a:close/>
                <a:moveTo>
                  <a:pt x="457" y="19"/>
                </a:moveTo>
                <a:cubicBezTo>
                  <a:pt x="458" y="19"/>
                  <a:pt x="459" y="19"/>
                  <a:pt x="460" y="18"/>
                </a:cubicBezTo>
                <a:cubicBezTo>
                  <a:pt x="459" y="18"/>
                  <a:pt x="458" y="18"/>
                  <a:pt x="457" y="19"/>
                </a:cubicBezTo>
                <a:close/>
                <a:moveTo>
                  <a:pt x="437" y="32"/>
                </a:moveTo>
                <a:cubicBezTo>
                  <a:pt x="436" y="32"/>
                  <a:pt x="437" y="32"/>
                  <a:pt x="437" y="32"/>
                </a:cubicBezTo>
                <a:cubicBezTo>
                  <a:pt x="436" y="31"/>
                  <a:pt x="435" y="31"/>
                  <a:pt x="435" y="30"/>
                </a:cubicBezTo>
                <a:cubicBezTo>
                  <a:pt x="436" y="31"/>
                  <a:pt x="436" y="29"/>
                  <a:pt x="437" y="30"/>
                </a:cubicBezTo>
                <a:cubicBezTo>
                  <a:pt x="437" y="31"/>
                  <a:pt x="439" y="31"/>
                  <a:pt x="438" y="32"/>
                </a:cubicBezTo>
                <a:cubicBezTo>
                  <a:pt x="439" y="32"/>
                  <a:pt x="440" y="32"/>
                  <a:pt x="440" y="32"/>
                </a:cubicBezTo>
                <a:cubicBezTo>
                  <a:pt x="441" y="32"/>
                  <a:pt x="442" y="31"/>
                  <a:pt x="442" y="32"/>
                </a:cubicBezTo>
                <a:cubicBezTo>
                  <a:pt x="442" y="31"/>
                  <a:pt x="443" y="31"/>
                  <a:pt x="443" y="31"/>
                </a:cubicBezTo>
                <a:cubicBezTo>
                  <a:pt x="444" y="32"/>
                  <a:pt x="444" y="32"/>
                  <a:pt x="445" y="32"/>
                </a:cubicBezTo>
                <a:cubicBezTo>
                  <a:pt x="445" y="32"/>
                  <a:pt x="445" y="32"/>
                  <a:pt x="445" y="32"/>
                </a:cubicBezTo>
                <a:cubicBezTo>
                  <a:pt x="446" y="32"/>
                  <a:pt x="447" y="32"/>
                  <a:pt x="448" y="32"/>
                </a:cubicBezTo>
                <a:cubicBezTo>
                  <a:pt x="448" y="32"/>
                  <a:pt x="449" y="32"/>
                  <a:pt x="448" y="31"/>
                </a:cubicBezTo>
                <a:cubicBezTo>
                  <a:pt x="448" y="32"/>
                  <a:pt x="448" y="31"/>
                  <a:pt x="448" y="31"/>
                </a:cubicBezTo>
                <a:cubicBezTo>
                  <a:pt x="447" y="32"/>
                  <a:pt x="446" y="31"/>
                  <a:pt x="445" y="31"/>
                </a:cubicBezTo>
                <a:cubicBezTo>
                  <a:pt x="445" y="31"/>
                  <a:pt x="445" y="32"/>
                  <a:pt x="445" y="31"/>
                </a:cubicBezTo>
                <a:cubicBezTo>
                  <a:pt x="444" y="30"/>
                  <a:pt x="443" y="31"/>
                  <a:pt x="443" y="30"/>
                </a:cubicBezTo>
                <a:cubicBezTo>
                  <a:pt x="441" y="31"/>
                  <a:pt x="439" y="29"/>
                  <a:pt x="438" y="30"/>
                </a:cubicBezTo>
                <a:cubicBezTo>
                  <a:pt x="438" y="30"/>
                  <a:pt x="437" y="30"/>
                  <a:pt x="437" y="29"/>
                </a:cubicBezTo>
                <a:cubicBezTo>
                  <a:pt x="436" y="29"/>
                  <a:pt x="435" y="29"/>
                  <a:pt x="434" y="30"/>
                </a:cubicBezTo>
                <a:cubicBezTo>
                  <a:pt x="434" y="29"/>
                  <a:pt x="433" y="28"/>
                  <a:pt x="432" y="28"/>
                </a:cubicBezTo>
                <a:cubicBezTo>
                  <a:pt x="433" y="29"/>
                  <a:pt x="433" y="29"/>
                  <a:pt x="432" y="29"/>
                </a:cubicBezTo>
                <a:cubicBezTo>
                  <a:pt x="435" y="30"/>
                  <a:pt x="435" y="32"/>
                  <a:pt x="437" y="32"/>
                </a:cubicBezTo>
                <a:close/>
                <a:moveTo>
                  <a:pt x="450" y="28"/>
                </a:moveTo>
                <a:cubicBezTo>
                  <a:pt x="450" y="28"/>
                  <a:pt x="451" y="29"/>
                  <a:pt x="450" y="28"/>
                </a:cubicBezTo>
                <a:close/>
                <a:moveTo>
                  <a:pt x="457" y="19"/>
                </a:moveTo>
                <a:cubicBezTo>
                  <a:pt x="457" y="19"/>
                  <a:pt x="457" y="19"/>
                  <a:pt x="457" y="19"/>
                </a:cubicBezTo>
                <a:cubicBezTo>
                  <a:pt x="457" y="19"/>
                  <a:pt x="457" y="19"/>
                  <a:pt x="457" y="19"/>
                </a:cubicBezTo>
                <a:cubicBezTo>
                  <a:pt x="457" y="19"/>
                  <a:pt x="457" y="19"/>
                  <a:pt x="458" y="19"/>
                </a:cubicBezTo>
                <a:cubicBezTo>
                  <a:pt x="457" y="19"/>
                  <a:pt x="457" y="19"/>
                  <a:pt x="457" y="19"/>
                </a:cubicBezTo>
                <a:close/>
                <a:moveTo>
                  <a:pt x="462" y="13"/>
                </a:moveTo>
                <a:cubicBezTo>
                  <a:pt x="462" y="13"/>
                  <a:pt x="462" y="13"/>
                  <a:pt x="462" y="13"/>
                </a:cubicBezTo>
                <a:close/>
                <a:moveTo>
                  <a:pt x="462" y="13"/>
                </a:moveTo>
                <a:cubicBezTo>
                  <a:pt x="461" y="13"/>
                  <a:pt x="462" y="14"/>
                  <a:pt x="462" y="13"/>
                </a:cubicBezTo>
                <a:close/>
                <a:moveTo>
                  <a:pt x="460" y="14"/>
                </a:moveTo>
                <a:cubicBezTo>
                  <a:pt x="460" y="15"/>
                  <a:pt x="461" y="14"/>
                  <a:pt x="461" y="14"/>
                </a:cubicBezTo>
                <a:cubicBezTo>
                  <a:pt x="460" y="14"/>
                  <a:pt x="460" y="14"/>
                  <a:pt x="460" y="14"/>
                </a:cubicBezTo>
                <a:close/>
                <a:moveTo>
                  <a:pt x="461" y="14"/>
                </a:moveTo>
                <a:cubicBezTo>
                  <a:pt x="461" y="14"/>
                  <a:pt x="461" y="14"/>
                  <a:pt x="461" y="13"/>
                </a:cubicBezTo>
                <a:cubicBezTo>
                  <a:pt x="461" y="14"/>
                  <a:pt x="461" y="14"/>
                  <a:pt x="461" y="14"/>
                </a:cubicBezTo>
                <a:close/>
                <a:moveTo>
                  <a:pt x="443" y="34"/>
                </a:moveTo>
                <a:cubicBezTo>
                  <a:pt x="443" y="35"/>
                  <a:pt x="444" y="34"/>
                  <a:pt x="443" y="34"/>
                </a:cubicBezTo>
                <a:close/>
                <a:moveTo>
                  <a:pt x="463" y="9"/>
                </a:moveTo>
                <a:cubicBezTo>
                  <a:pt x="462" y="10"/>
                  <a:pt x="462" y="9"/>
                  <a:pt x="461" y="9"/>
                </a:cubicBezTo>
                <a:cubicBezTo>
                  <a:pt x="461" y="10"/>
                  <a:pt x="461" y="10"/>
                  <a:pt x="461" y="10"/>
                </a:cubicBezTo>
                <a:cubicBezTo>
                  <a:pt x="462" y="11"/>
                  <a:pt x="462" y="11"/>
                  <a:pt x="463" y="10"/>
                </a:cubicBezTo>
                <a:cubicBezTo>
                  <a:pt x="463" y="10"/>
                  <a:pt x="464" y="10"/>
                  <a:pt x="463" y="9"/>
                </a:cubicBezTo>
                <a:close/>
                <a:moveTo>
                  <a:pt x="443" y="34"/>
                </a:moveTo>
                <a:cubicBezTo>
                  <a:pt x="444" y="34"/>
                  <a:pt x="443" y="34"/>
                  <a:pt x="443" y="34"/>
                </a:cubicBezTo>
                <a:close/>
                <a:moveTo>
                  <a:pt x="455" y="20"/>
                </a:moveTo>
                <a:cubicBezTo>
                  <a:pt x="454" y="20"/>
                  <a:pt x="455" y="21"/>
                  <a:pt x="455" y="20"/>
                </a:cubicBezTo>
                <a:close/>
                <a:moveTo>
                  <a:pt x="444" y="33"/>
                </a:moveTo>
                <a:cubicBezTo>
                  <a:pt x="444" y="33"/>
                  <a:pt x="444" y="33"/>
                  <a:pt x="444" y="33"/>
                </a:cubicBezTo>
                <a:close/>
                <a:moveTo>
                  <a:pt x="456" y="17"/>
                </a:moveTo>
                <a:cubicBezTo>
                  <a:pt x="456" y="17"/>
                  <a:pt x="456" y="18"/>
                  <a:pt x="456" y="18"/>
                </a:cubicBezTo>
                <a:cubicBezTo>
                  <a:pt x="456" y="18"/>
                  <a:pt x="457" y="17"/>
                  <a:pt x="456" y="17"/>
                </a:cubicBezTo>
                <a:close/>
                <a:moveTo>
                  <a:pt x="459" y="14"/>
                </a:moveTo>
                <a:cubicBezTo>
                  <a:pt x="459" y="14"/>
                  <a:pt x="459" y="14"/>
                  <a:pt x="459" y="14"/>
                </a:cubicBezTo>
                <a:close/>
                <a:moveTo>
                  <a:pt x="455" y="18"/>
                </a:moveTo>
                <a:cubicBezTo>
                  <a:pt x="454" y="18"/>
                  <a:pt x="454" y="18"/>
                  <a:pt x="454" y="19"/>
                </a:cubicBezTo>
                <a:cubicBezTo>
                  <a:pt x="454" y="19"/>
                  <a:pt x="455" y="19"/>
                  <a:pt x="455" y="19"/>
                </a:cubicBezTo>
                <a:cubicBezTo>
                  <a:pt x="454" y="18"/>
                  <a:pt x="456" y="18"/>
                  <a:pt x="455" y="18"/>
                </a:cubicBezTo>
                <a:close/>
                <a:moveTo>
                  <a:pt x="448" y="27"/>
                </a:moveTo>
                <a:cubicBezTo>
                  <a:pt x="448" y="28"/>
                  <a:pt x="446" y="27"/>
                  <a:pt x="446" y="28"/>
                </a:cubicBezTo>
                <a:cubicBezTo>
                  <a:pt x="447" y="28"/>
                  <a:pt x="447" y="28"/>
                  <a:pt x="448" y="28"/>
                </a:cubicBezTo>
                <a:cubicBezTo>
                  <a:pt x="447" y="27"/>
                  <a:pt x="448" y="27"/>
                  <a:pt x="448" y="27"/>
                </a:cubicBezTo>
                <a:close/>
                <a:moveTo>
                  <a:pt x="459" y="14"/>
                </a:moveTo>
                <a:cubicBezTo>
                  <a:pt x="458" y="14"/>
                  <a:pt x="459" y="14"/>
                  <a:pt x="459" y="14"/>
                </a:cubicBezTo>
                <a:cubicBezTo>
                  <a:pt x="459" y="14"/>
                  <a:pt x="459" y="14"/>
                  <a:pt x="459" y="14"/>
                </a:cubicBezTo>
                <a:close/>
                <a:moveTo>
                  <a:pt x="459" y="14"/>
                </a:moveTo>
                <a:cubicBezTo>
                  <a:pt x="459" y="13"/>
                  <a:pt x="458" y="13"/>
                  <a:pt x="459" y="14"/>
                </a:cubicBezTo>
                <a:close/>
                <a:moveTo>
                  <a:pt x="457" y="14"/>
                </a:moveTo>
                <a:cubicBezTo>
                  <a:pt x="456" y="13"/>
                  <a:pt x="457" y="15"/>
                  <a:pt x="457" y="14"/>
                </a:cubicBezTo>
                <a:close/>
                <a:moveTo>
                  <a:pt x="445" y="27"/>
                </a:moveTo>
                <a:cubicBezTo>
                  <a:pt x="445" y="27"/>
                  <a:pt x="444" y="27"/>
                  <a:pt x="444" y="28"/>
                </a:cubicBezTo>
                <a:cubicBezTo>
                  <a:pt x="444" y="28"/>
                  <a:pt x="445" y="28"/>
                  <a:pt x="445" y="28"/>
                </a:cubicBezTo>
                <a:cubicBezTo>
                  <a:pt x="445" y="27"/>
                  <a:pt x="445" y="26"/>
                  <a:pt x="445" y="27"/>
                </a:cubicBezTo>
                <a:close/>
                <a:moveTo>
                  <a:pt x="445" y="26"/>
                </a:moveTo>
                <a:cubicBezTo>
                  <a:pt x="445" y="26"/>
                  <a:pt x="445" y="26"/>
                  <a:pt x="445" y="26"/>
                </a:cubicBezTo>
                <a:cubicBezTo>
                  <a:pt x="445" y="25"/>
                  <a:pt x="444" y="26"/>
                  <a:pt x="445" y="26"/>
                </a:cubicBezTo>
                <a:close/>
                <a:moveTo>
                  <a:pt x="438" y="34"/>
                </a:moveTo>
                <a:cubicBezTo>
                  <a:pt x="438" y="34"/>
                  <a:pt x="438" y="34"/>
                  <a:pt x="438" y="34"/>
                </a:cubicBezTo>
                <a:cubicBezTo>
                  <a:pt x="438" y="34"/>
                  <a:pt x="438" y="35"/>
                  <a:pt x="438" y="34"/>
                </a:cubicBezTo>
                <a:cubicBezTo>
                  <a:pt x="438" y="34"/>
                  <a:pt x="438" y="34"/>
                  <a:pt x="438" y="34"/>
                </a:cubicBezTo>
                <a:close/>
                <a:moveTo>
                  <a:pt x="324" y="172"/>
                </a:moveTo>
                <a:cubicBezTo>
                  <a:pt x="324" y="172"/>
                  <a:pt x="324" y="172"/>
                  <a:pt x="323" y="172"/>
                </a:cubicBezTo>
                <a:cubicBezTo>
                  <a:pt x="323" y="172"/>
                  <a:pt x="324" y="172"/>
                  <a:pt x="324" y="172"/>
                </a:cubicBezTo>
                <a:cubicBezTo>
                  <a:pt x="324" y="172"/>
                  <a:pt x="324" y="173"/>
                  <a:pt x="324" y="172"/>
                </a:cubicBezTo>
                <a:close/>
                <a:moveTo>
                  <a:pt x="451" y="18"/>
                </a:moveTo>
                <a:cubicBezTo>
                  <a:pt x="452" y="18"/>
                  <a:pt x="452" y="17"/>
                  <a:pt x="452" y="17"/>
                </a:cubicBezTo>
                <a:cubicBezTo>
                  <a:pt x="452" y="16"/>
                  <a:pt x="451" y="17"/>
                  <a:pt x="451" y="18"/>
                </a:cubicBezTo>
                <a:close/>
                <a:moveTo>
                  <a:pt x="450" y="18"/>
                </a:moveTo>
                <a:cubicBezTo>
                  <a:pt x="450" y="18"/>
                  <a:pt x="451" y="18"/>
                  <a:pt x="451" y="18"/>
                </a:cubicBezTo>
                <a:cubicBezTo>
                  <a:pt x="450" y="18"/>
                  <a:pt x="450" y="18"/>
                  <a:pt x="450" y="18"/>
                </a:cubicBezTo>
                <a:close/>
                <a:moveTo>
                  <a:pt x="442" y="27"/>
                </a:moveTo>
                <a:cubicBezTo>
                  <a:pt x="442" y="27"/>
                  <a:pt x="442" y="27"/>
                  <a:pt x="442" y="27"/>
                </a:cubicBezTo>
                <a:cubicBezTo>
                  <a:pt x="442" y="28"/>
                  <a:pt x="443" y="28"/>
                  <a:pt x="443" y="28"/>
                </a:cubicBezTo>
                <a:cubicBezTo>
                  <a:pt x="443" y="27"/>
                  <a:pt x="443" y="27"/>
                  <a:pt x="442" y="27"/>
                </a:cubicBezTo>
                <a:close/>
                <a:moveTo>
                  <a:pt x="437" y="32"/>
                </a:moveTo>
                <a:cubicBezTo>
                  <a:pt x="438" y="33"/>
                  <a:pt x="438" y="33"/>
                  <a:pt x="438" y="33"/>
                </a:cubicBezTo>
                <a:cubicBezTo>
                  <a:pt x="438" y="33"/>
                  <a:pt x="438" y="33"/>
                  <a:pt x="439" y="33"/>
                </a:cubicBezTo>
                <a:cubicBezTo>
                  <a:pt x="438" y="33"/>
                  <a:pt x="438" y="32"/>
                  <a:pt x="437" y="32"/>
                </a:cubicBezTo>
                <a:close/>
                <a:moveTo>
                  <a:pt x="452" y="13"/>
                </a:moveTo>
                <a:cubicBezTo>
                  <a:pt x="452" y="13"/>
                  <a:pt x="452" y="14"/>
                  <a:pt x="452" y="14"/>
                </a:cubicBezTo>
                <a:cubicBezTo>
                  <a:pt x="452" y="14"/>
                  <a:pt x="453" y="14"/>
                  <a:pt x="452" y="13"/>
                </a:cubicBezTo>
                <a:close/>
                <a:moveTo>
                  <a:pt x="441" y="27"/>
                </a:moveTo>
                <a:cubicBezTo>
                  <a:pt x="441" y="28"/>
                  <a:pt x="441" y="27"/>
                  <a:pt x="441" y="27"/>
                </a:cubicBezTo>
                <a:cubicBezTo>
                  <a:pt x="441" y="27"/>
                  <a:pt x="441" y="27"/>
                  <a:pt x="441" y="27"/>
                </a:cubicBezTo>
                <a:close/>
                <a:moveTo>
                  <a:pt x="439" y="29"/>
                </a:moveTo>
                <a:cubicBezTo>
                  <a:pt x="439" y="29"/>
                  <a:pt x="440" y="29"/>
                  <a:pt x="440" y="29"/>
                </a:cubicBezTo>
                <a:cubicBezTo>
                  <a:pt x="440" y="29"/>
                  <a:pt x="440" y="29"/>
                  <a:pt x="439" y="29"/>
                </a:cubicBezTo>
                <a:close/>
                <a:moveTo>
                  <a:pt x="439" y="29"/>
                </a:moveTo>
                <a:cubicBezTo>
                  <a:pt x="438" y="29"/>
                  <a:pt x="439" y="29"/>
                  <a:pt x="439" y="29"/>
                </a:cubicBezTo>
                <a:close/>
                <a:moveTo>
                  <a:pt x="439" y="27"/>
                </a:moveTo>
                <a:cubicBezTo>
                  <a:pt x="439" y="27"/>
                  <a:pt x="439" y="27"/>
                  <a:pt x="439" y="27"/>
                </a:cubicBezTo>
                <a:cubicBezTo>
                  <a:pt x="439" y="27"/>
                  <a:pt x="440" y="28"/>
                  <a:pt x="440" y="27"/>
                </a:cubicBezTo>
                <a:cubicBezTo>
                  <a:pt x="440" y="27"/>
                  <a:pt x="440" y="27"/>
                  <a:pt x="439" y="27"/>
                </a:cubicBezTo>
                <a:close/>
                <a:moveTo>
                  <a:pt x="454" y="9"/>
                </a:moveTo>
                <a:cubicBezTo>
                  <a:pt x="454" y="9"/>
                  <a:pt x="453" y="9"/>
                  <a:pt x="453" y="9"/>
                </a:cubicBezTo>
                <a:cubicBezTo>
                  <a:pt x="453" y="9"/>
                  <a:pt x="454" y="10"/>
                  <a:pt x="454" y="10"/>
                </a:cubicBezTo>
                <a:cubicBezTo>
                  <a:pt x="454" y="9"/>
                  <a:pt x="454" y="9"/>
                  <a:pt x="454" y="9"/>
                </a:cubicBezTo>
                <a:close/>
                <a:moveTo>
                  <a:pt x="437" y="28"/>
                </a:moveTo>
                <a:cubicBezTo>
                  <a:pt x="437" y="29"/>
                  <a:pt x="437" y="29"/>
                  <a:pt x="437" y="29"/>
                </a:cubicBezTo>
                <a:cubicBezTo>
                  <a:pt x="437" y="29"/>
                  <a:pt x="437" y="29"/>
                  <a:pt x="437" y="29"/>
                </a:cubicBezTo>
                <a:cubicBezTo>
                  <a:pt x="438" y="29"/>
                  <a:pt x="438" y="29"/>
                  <a:pt x="438" y="29"/>
                </a:cubicBezTo>
                <a:cubicBezTo>
                  <a:pt x="438" y="29"/>
                  <a:pt x="437" y="29"/>
                  <a:pt x="437" y="28"/>
                </a:cubicBezTo>
                <a:close/>
                <a:moveTo>
                  <a:pt x="438" y="26"/>
                </a:moveTo>
                <a:cubicBezTo>
                  <a:pt x="437" y="27"/>
                  <a:pt x="437" y="27"/>
                  <a:pt x="436" y="27"/>
                </a:cubicBezTo>
                <a:cubicBezTo>
                  <a:pt x="436" y="27"/>
                  <a:pt x="436" y="28"/>
                  <a:pt x="437" y="28"/>
                </a:cubicBezTo>
                <a:cubicBezTo>
                  <a:pt x="436" y="28"/>
                  <a:pt x="437" y="27"/>
                  <a:pt x="437" y="27"/>
                </a:cubicBezTo>
                <a:cubicBezTo>
                  <a:pt x="437" y="27"/>
                  <a:pt x="438" y="28"/>
                  <a:pt x="439" y="27"/>
                </a:cubicBezTo>
                <a:cubicBezTo>
                  <a:pt x="438" y="27"/>
                  <a:pt x="438" y="27"/>
                  <a:pt x="438" y="26"/>
                </a:cubicBezTo>
                <a:close/>
                <a:moveTo>
                  <a:pt x="453" y="9"/>
                </a:moveTo>
                <a:cubicBezTo>
                  <a:pt x="452" y="9"/>
                  <a:pt x="453" y="10"/>
                  <a:pt x="453" y="9"/>
                </a:cubicBezTo>
                <a:close/>
                <a:moveTo>
                  <a:pt x="450" y="13"/>
                </a:moveTo>
                <a:cubicBezTo>
                  <a:pt x="450" y="13"/>
                  <a:pt x="450" y="13"/>
                  <a:pt x="450" y="13"/>
                </a:cubicBezTo>
                <a:close/>
                <a:moveTo>
                  <a:pt x="449" y="14"/>
                </a:moveTo>
                <a:cubicBezTo>
                  <a:pt x="449" y="14"/>
                  <a:pt x="449" y="13"/>
                  <a:pt x="449" y="14"/>
                </a:cubicBezTo>
                <a:close/>
                <a:moveTo>
                  <a:pt x="449" y="14"/>
                </a:moveTo>
                <a:cubicBezTo>
                  <a:pt x="448" y="14"/>
                  <a:pt x="449" y="14"/>
                  <a:pt x="449" y="14"/>
                </a:cubicBezTo>
                <a:close/>
                <a:moveTo>
                  <a:pt x="445" y="18"/>
                </a:moveTo>
                <a:cubicBezTo>
                  <a:pt x="444" y="18"/>
                  <a:pt x="445" y="19"/>
                  <a:pt x="445" y="18"/>
                </a:cubicBezTo>
                <a:close/>
                <a:moveTo>
                  <a:pt x="442" y="18"/>
                </a:moveTo>
                <a:cubicBezTo>
                  <a:pt x="443" y="19"/>
                  <a:pt x="444" y="19"/>
                  <a:pt x="444" y="18"/>
                </a:cubicBezTo>
                <a:cubicBezTo>
                  <a:pt x="444" y="18"/>
                  <a:pt x="443" y="18"/>
                  <a:pt x="442" y="18"/>
                </a:cubicBezTo>
                <a:close/>
                <a:moveTo>
                  <a:pt x="437" y="26"/>
                </a:moveTo>
                <a:cubicBezTo>
                  <a:pt x="438" y="26"/>
                  <a:pt x="438" y="26"/>
                  <a:pt x="438" y="26"/>
                </a:cubicBezTo>
                <a:cubicBezTo>
                  <a:pt x="438" y="25"/>
                  <a:pt x="438" y="25"/>
                  <a:pt x="437" y="26"/>
                </a:cubicBezTo>
                <a:close/>
                <a:moveTo>
                  <a:pt x="448" y="14"/>
                </a:moveTo>
                <a:cubicBezTo>
                  <a:pt x="448" y="12"/>
                  <a:pt x="447" y="13"/>
                  <a:pt x="448" y="14"/>
                </a:cubicBezTo>
                <a:close/>
                <a:moveTo>
                  <a:pt x="447" y="11"/>
                </a:moveTo>
                <a:cubicBezTo>
                  <a:pt x="448" y="12"/>
                  <a:pt x="448" y="12"/>
                  <a:pt x="448" y="12"/>
                </a:cubicBezTo>
                <a:cubicBezTo>
                  <a:pt x="448" y="11"/>
                  <a:pt x="448" y="11"/>
                  <a:pt x="447" y="11"/>
                </a:cubicBezTo>
                <a:close/>
                <a:moveTo>
                  <a:pt x="436" y="27"/>
                </a:moveTo>
                <a:cubicBezTo>
                  <a:pt x="436" y="26"/>
                  <a:pt x="435" y="26"/>
                  <a:pt x="435" y="26"/>
                </a:cubicBezTo>
                <a:cubicBezTo>
                  <a:pt x="435" y="26"/>
                  <a:pt x="435" y="26"/>
                  <a:pt x="435" y="26"/>
                </a:cubicBezTo>
                <a:cubicBezTo>
                  <a:pt x="435" y="26"/>
                  <a:pt x="435" y="26"/>
                  <a:pt x="435" y="26"/>
                </a:cubicBezTo>
                <a:cubicBezTo>
                  <a:pt x="435" y="27"/>
                  <a:pt x="435" y="27"/>
                  <a:pt x="435" y="27"/>
                </a:cubicBezTo>
                <a:cubicBezTo>
                  <a:pt x="435" y="27"/>
                  <a:pt x="435" y="27"/>
                  <a:pt x="436" y="27"/>
                </a:cubicBezTo>
                <a:cubicBezTo>
                  <a:pt x="436" y="27"/>
                  <a:pt x="436" y="27"/>
                  <a:pt x="436" y="27"/>
                </a:cubicBezTo>
                <a:close/>
                <a:moveTo>
                  <a:pt x="434" y="27"/>
                </a:moveTo>
                <a:cubicBezTo>
                  <a:pt x="434" y="26"/>
                  <a:pt x="434" y="28"/>
                  <a:pt x="434" y="27"/>
                </a:cubicBezTo>
                <a:close/>
                <a:moveTo>
                  <a:pt x="315" y="172"/>
                </a:moveTo>
                <a:cubicBezTo>
                  <a:pt x="315" y="172"/>
                  <a:pt x="315" y="171"/>
                  <a:pt x="315" y="172"/>
                </a:cubicBezTo>
                <a:close/>
                <a:moveTo>
                  <a:pt x="431" y="29"/>
                </a:moveTo>
                <a:cubicBezTo>
                  <a:pt x="431" y="30"/>
                  <a:pt x="432" y="30"/>
                  <a:pt x="432" y="30"/>
                </a:cubicBezTo>
                <a:cubicBezTo>
                  <a:pt x="432" y="30"/>
                  <a:pt x="432" y="29"/>
                  <a:pt x="432" y="29"/>
                </a:cubicBezTo>
                <a:cubicBezTo>
                  <a:pt x="432" y="29"/>
                  <a:pt x="432" y="29"/>
                  <a:pt x="431" y="29"/>
                </a:cubicBezTo>
                <a:close/>
                <a:moveTo>
                  <a:pt x="315" y="172"/>
                </a:moveTo>
                <a:cubicBezTo>
                  <a:pt x="315" y="172"/>
                  <a:pt x="315" y="172"/>
                  <a:pt x="315" y="172"/>
                </a:cubicBezTo>
                <a:cubicBezTo>
                  <a:pt x="315" y="171"/>
                  <a:pt x="315" y="172"/>
                  <a:pt x="315" y="172"/>
                </a:cubicBezTo>
                <a:close/>
                <a:moveTo>
                  <a:pt x="445" y="11"/>
                </a:moveTo>
                <a:cubicBezTo>
                  <a:pt x="445" y="11"/>
                  <a:pt x="446" y="12"/>
                  <a:pt x="446" y="12"/>
                </a:cubicBezTo>
                <a:cubicBezTo>
                  <a:pt x="445" y="12"/>
                  <a:pt x="446" y="11"/>
                  <a:pt x="445" y="11"/>
                </a:cubicBezTo>
                <a:close/>
                <a:moveTo>
                  <a:pt x="439" y="18"/>
                </a:moveTo>
                <a:cubicBezTo>
                  <a:pt x="440" y="18"/>
                  <a:pt x="440" y="19"/>
                  <a:pt x="440" y="18"/>
                </a:cubicBezTo>
                <a:cubicBezTo>
                  <a:pt x="440" y="18"/>
                  <a:pt x="440" y="18"/>
                  <a:pt x="439" y="18"/>
                </a:cubicBezTo>
                <a:close/>
                <a:moveTo>
                  <a:pt x="429" y="31"/>
                </a:moveTo>
                <a:cubicBezTo>
                  <a:pt x="428" y="31"/>
                  <a:pt x="429" y="32"/>
                  <a:pt x="429" y="31"/>
                </a:cubicBezTo>
                <a:close/>
                <a:moveTo>
                  <a:pt x="428" y="32"/>
                </a:moveTo>
                <a:cubicBezTo>
                  <a:pt x="428" y="32"/>
                  <a:pt x="427" y="32"/>
                  <a:pt x="428" y="32"/>
                </a:cubicBezTo>
                <a:cubicBezTo>
                  <a:pt x="428" y="32"/>
                  <a:pt x="428" y="32"/>
                  <a:pt x="428" y="32"/>
                </a:cubicBezTo>
                <a:close/>
                <a:moveTo>
                  <a:pt x="427" y="33"/>
                </a:moveTo>
                <a:cubicBezTo>
                  <a:pt x="428" y="33"/>
                  <a:pt x="428" y="33"/>
                  <a:pt x="428" y="32"/>
                </a:cubicBezTo>
                <a:cubicBezTo>
                  <a:pt x="428" y="33"/>
                  <a:pt x="427" y="32"/>
                  <a:pt x="427" y="33"/>
                </a:cubicBezTo>
                <a:close/>
                <a:moveTo>
                  <a:pt x="443" y="11"/>
                </a:moveTo>
                <a:cubicBezTo>
                  <a:pt x="444" y="11"/>
                  <a:pt x="444" y="12"/>
                  <a:pt x="445" y="11"/>
                </a:cubicBezTo>
                <a:cubicBezTo>
                  <a:pt x="444" y="11"/>
                  <a:pt x="444" y="11"/>
                  <a:pt x="443" y="11"/>
                </a:cubicBezTo>
                <a:close/>
                <a:moveTo>
                  <a:pt x="442" y="13"/>
                </a:moveTo>
                <a:cubicBezTo>
                  <a:pt x="443" y="13"/>
                  <a:pt x="443" y="13"/>
                  <a:pt x="443" y="13"/>
                </a:cubicBezTo>
                <a:cubicBezTo>
                  <a:pt x="443" y="13"/>
                  <a:pt x="443" y="13"/>
                  <a:pt x="442" y="13"/>
                </a:cubicBezTo>
                <a:close/>
                <a:moveTo>
                  <a:pt x="438" y="18"/>
                </a:moveTo>
                <a:cubicBezTo>
                  <a:pt x="438" y="19"/>
                  <a:pt x="438" y="19"/>
                  <a:pt x="439" y="18"/>
                </a:cubicBezTo>
                <a:cubicBezTo>
                  <a:pt x="438" y="18"/>
                  <a:pt x="438" y="18"/>
                  <a:pt x="438" y="18"/>
                </a:cubicBezTo>
                <a:close/>
                <a:moveTo>
                  <a:pt x="427" y="32"/>
                </a:moveTo>
                <a:cubicBezTo>
                  <a:pt x="427" y="32"/>
                  <a:pt x="427" y="31"/>
                  <a:pt x="427" y="32"/>
                </a:cubicBezTo>
                <a:close/>
                <a:moveTo>
                  <a:pt x="437" y="19"/>
                </a:moveTo>
                <a:cubicBezTo>
                  <a:pt x="437" y="19"/>
                  <a:pt x="437" y="19"/>
                  <a:pt x="437" y="19"/>
                </a:cubicBezTo>
                <a:close/>
                <a:moveTo>
                  <a:pt x="442" y="13"/>
                </a:moveTo>
                <a:cubicBezTo>
                  <a:pt x="442" y="13"/>
                  <a:pt x="442" y="13"/>
                  <a:pt x="442" y="13"/>
                </a:cubicBezTo>
                <a:close/>
                <a:moveTo>
                  <a:pt x="426" y="32"/>
                </a:moveTo>
                <a:cubicBezTo>
                  <a:pt x="427" y="32"/>
                  <a:pt x="426" y="31"/>
                  <a:pt x="426" y="32"/>
                </a:cubicBezTo>
                <a:close/>
                <a:moveTo>
                  <a:pt x="426" y="30"/>
                </a:moveTo>
                <a:cubicBezTo>
                  <a:pt x="426" y="30"/>
                  <a:pt x="426" y="30"/>
                  <a:pt x="425" y="30"/>
                </a:cubicBezTo>
                <a:cubicBezTo>
                  <a:pt x="426" y="31"/>
                  <a:pt x="426" y="30"/>
                  <a:pt x="427" y="31"/>
                </a:cubicBezTo>
                <a:cubicBezTo>
                  <a:pt x="427" y="31"/>
                  <a:pt x="427" y="31"/>
                  <a:pt x="427" y="31"/>
                </a:cubicBezTo>
                <a:cubicBezTo>
                  <a:pt x="427" y="30"/>
                  <a:pt x="427" y="30"/>
                  <a:pt x="426" y="30"/>
                </a:cubicBezTo>
                <a:close/>
                <a:moveTo>
                  <a:pt x="425" y="33"/>
                </a:moveTo>
                <a:cubicBezTo>
                  <a:pt x="425" y="33"/>
                  <a:pt x="425" y="33"/>
                  <a:pt x="425" y="33"/>
                </a:cubicBezTo>
                <a:cubicBezTo>
                  <a:pt x="425" y="33"/>
                  <a:pt x="425" y="33"/>
                  <a:pt x="425" y="33"/>
                </a:cubicBezTo>
                <a:close/>
                <a:moveTo>
                  <a:pt x="445" y="9"/>
                </a:moveTo>
                <a:cubicBezTo>
                  <a:pt x="445" y="9"/>
                  <a:pt x="445" y="9"/>
                  <a:pt x="445" y="9"/>
                </a:cubicBezTo>
                <a:close/>
                <a:moveTo>
                  <a:pt x="443" y="11"/>
                </a:moveTo>
                <a:cubicBezTo>
                  <a:pt x="442" y="10"/>
                  <a:pt x="443" y="11"/>
                  <a:pt x="443" y="11"/>
                </a:cubicBezTo>
                <a:close/>
                <a:moveTo>
                  <a:pt x="437" y="18"/>
                </a:moveTo>
                <a:cubicBezTo>
                  <a:pt x="436" y="18"/>
                  <a:pt x="436" y="17"/>
                  <a:pt x="435" y="16"/>
                </a:cubicBezTo>
                <a:cubicBezTo>
                  <a:pt x="434" y="16"/>
                  <a:pt x="435" y="17"/>
                  <a:pt x="435" y="17"/>
                </a:cubicBezTo>
                <a:cubicBezTo>
                  <a:pt x="434" y="17"/>
                  <a:pt x="434" y="17"/>
                  <a:pt x="434" y="17"/>
                </a:cubicBezTo>
                <a:cubicBezTo>
                  <a:pt x="434" y="16"/>
                  <a:pt x="434" y="16"/>
                  <a:pt x="433" y="16"/>
                </a:cubicBezTo>
                <a:cubicBezTo>
                  <a:pt x="433" y="16"/>
                  <a:pt x="433" y="17"/>
                  <a:pt x="433" y="17"/>
                </a:cubicBezTo>
                <a:cubicBezTo>
                  <a:pt x="433" y="17"/>
                  <a:pt x="432" y="17"/>
                  <a:pt x="432" y="17"/>
                </a:cubicBezTo>
                <a:cubicBezTo>
                  <a:pt x="432" y="17"/>
                  <a:pt x="431" y="17"/>
                  <a:pt x="431" y="17"/>
                </a:cubicBezTo>
                <a:cubicBezTo>
                  <a:pt x="432" y="18"/>
                  <a:pt x="433" y="18"/>
                  <a:pt x="434" y="18"/>
                </a:cubicBezTo>
                <a:cubicBezTo>
                  <a:pt x="433" y="17"/>
                  <a:pt x="436" y="18"/>
                  <a:pt x="436" y="19"/>
                </a:cubicBezTo>
                <a:cubicBezTo>
                  <a:pt x="437" y="19"/>
                  <a:pt x="437" y="18"/>
                  <a:pt x="437" y="18"/>
                </a:cubicBezTo>
                <a:close/>
                <a:moveTo>
                  <a:pt x="429" y="27"/>
                </a:moveTo>
                <a:cubicBezTo>
                  <a:pt x="429" y="27"/>
                  <a:pt x="429" y="27"/>
                  <a:pt x="429" y="27"/>
                </a:cubicBezTo>
                <a:cubicBezTo>
                  <a:pt x="429" y="27"/>
                  <a:pt x="429" y="26"/>
                  <a:pt x="429" y="27"/>
                </a:cubicBezTo>
                <a:close/>
                <a:moveTo>
                  <a:pt x="425" y="30"/>
                </a:moveTo>
                <a:cubicBezTo>
                  <a:pt x="425" y="30"/>
                  <a:pt x="426" y="31"/>
                  <a:pt x="425" y="30"/>
                </a:cubicBezTo>
                <a:close/>
                <a:moveTo>
                  <a:pt x="424" y="32"/>
                </a:moveTo>
                <a:cubicBezTo>
                  <a:pt x="423" y="32"/>
                  <a:pt x="424" y="32"/>
                  <a:pt x="424" y="32"/>
                </a:cubicBezTo>
                <a:close/>
                <a:moveTo>
                  <a:pt x="423" y="32"/>
                </a:moveTo>
                <a:cubicBezTo>
                  <a:pt x="423" y="33"/>
                  <a:pt x="422" y="32"/>
                  <a:pt x="422" y="33"/>
                </a:cubicBezTo>
                <a:cubicBezTo>
                  <a:pt x="423" y="33"/>
                  <a:pt x="422" y="33"/>
                  <a:pt x="423" y="33"/>
                </a:cubicBezTo>
                <a:cubicBezTo>
                  <a:pt x="423" y="33"/>
                  <a:pt x="423" y="33"/>
                  <a:pt x="423" y="33"/>
                </a:cubicBezTo>
                <a:cubicBezTo>
                  <a:pt x="423" y="33"/>
                  <a:pt x="423" y="33"/>
                  <a:pt x="423" y="32"/>
                </a:cubicBezTo>
                <a:close/>
                <a:moveTo>
                  <a:pt x="439" y="11"/>
                </a:moveTo>
                <a:cubicBezTo>
                  <a:pt x="439" y="11"/>
                  <a:pt x="440" y="11"/>
                  <a:pt x="440" y="11"/>
                </a:cubicBezTo>
                <a:cubicBezTo>
                  <a:pt x="440" y="11"/>
                  <a:pt x="439" y="10"/>
                  <a:pt x="439" y="11"/>
                </a:cubicBezTo>
                <a:close/>
                <a:moveTo>
                  <a:pt x="442" y="9"/>
                </a:moveTo>
                <a:cubicBezTo>
                  <a:pt x="441" y="8"/>
                  <a:pt x="442" y="9"/>
                  <a:pt x="442" y="9"/>
                </a:cubicBezTo>
                <a:close/>
                <a:moveTo>
                  <a:pt x="440" y="10"/>
                </a:moveTo>
                <a:cubicBezTo>
                  <a:pt x="441" y="11"/>
                  <a:pt x="440" y="10"/>
                  <a:pt x="440" y="10"/>
                </a:cubicBezTo>
                <a:close/>
                <a:moveTo>
                  <a:pt x="438" y="12"/>
                </a:moveTo>
                <a:cubicBezTo>
                  <a:pt x="438" y="13"/>
                  <a:pt x="438" y="13"/>
                  <a:pt x="438" y="13"/>
                </a:cubicBezTo>
                <a:cubicBezTo>
                  <a:pt x="438" y="12"/>
                  <a:pt x="438" y="12"/>
                  <a:pt x="438" y="12"/>
                </a:cubicBezTo>
                <a:close/>
                <a:moveTo>
                  <a:pt x="437" y="12"/>
                </a:moveTo>
                <a:cubicBezTo>
                  <a:pt x="438" y="13"/>
                  <a:pt x="437" y="13"/>
                  <a:pt x="438" y="13"/>
                </a:cubicBezTo>
                <a:cubicBezTo>
                  <a:pt x="438" y="13"/>
                  <a:pt x="437" y="12"/>
                  <a:pt x="437" y="12"/>
                </a:cubicBezTo>
                <a:close/>
                <a:moveTo>
                  <a:pt x="441" y="8"/>
                </a:moveTo>
                <a:cubicBezTo>
                  <a:pt x="441" y="8"/>
                  <a:pt x="441" y="9"/>
                  <a:pt x="441" y="9"/>
                </a:cubicBezTo>
                <a:cubicBezTo>
                  <a:pt x="441" y="9"/>
                  <a:pt x="441" y="9"/>
                  <a:pt x="441" y="9"/>
                </a:cubicBezTo>
                <a:cubicBezTo>
                  <a:pt x="441" y="9"/>
                  <a:pt x="441" y="9"/>
                  <a:pt x="441" y="9"/>
                </a:cubicBezTo>
                <a:cubicBezTo>
                  <a:pt x="441" y="9"/>
                  <a:pt x="441" y="8"/>
                  <a:pt x="441" y="8"/>
                </a:cubicBezTo>
                <a:close/>
                <a:moveTo>
                  <a:pt x="422" y="32"/>
                </a:moveTo>
                <a:cubicBezTo>
                  <a:pt x="422" y="32"/>
                  <a:pt x="422" y="32"/>
                  <a:pt x="422" y="32"/>
                </a:cubicBezTo>
                <a:close/>
                <a:moveTo>
                  <a:pt x="434" y="10"/>
                </a:moveTo>
                <a:cubicBezTo>
                  <a:pt x="433" y="10"/>
                  <a:pt x="433" y="10"/>
                  <a:pt x="433" y="10"/>
                </a:cubicBezTo>
                <a:cubicBezTo>
                  <a:pt x="430" y="9"/>
                  <a:pt x="428" y="10"/>
                  <a:pt x="426" y="9"/>
                </a:cubicBezTo>
                <a:cubicBezTo>
                  <a:pt x="425" y="9"/>
                  <a:pt x="424" y="10"/>
                  <a:pt x="424" y="10"/>
                </a:cubicBezTo>
                <a:cubicBezTo>
                  <a:pt x="425" y="11"/>
                  <a:pt x="426" y="10"/>
                  <a:pt x="426" y="10"/>
                </a:cubicBezTo>
                <a:cubicBezTo>
                  <a:pt x="427" y="11"/>
                  <a:pt x="428" y="10"/>
                  <a:pt x="429" y="11"/>
                </a:cubicBezTo>
                <a:cubicBezTo>
                  <a:pt x="430" y="11"/>
                  <a:pt x="429" y="10"/>
                  <a:pt x="430" y="10"/>
                </a:cubicBezTo>
                <a:cubicBezTo>
                  <a:pt x="431" y="11"/>
                  <a:pt x="431" y="11"/>
                  <a:pt x="432" y="11"/>
                </a:cubicBezTo>
                <a:cubicBezTo>
                  <a:pt x="434" y="10"/>
                  <a:pt x="436" y="11"/>
                  <a:pt x="438" y="11"/>
                </a:cubicBezTo>
                <a:cubicBezTo>
                  <a:pt x="437" y="10"/>
                  <a:pt x="435" y="11"/>
                  <a:pt x="434" y="10"/>
                </a:cubicBezTo>
                <a:close/>
                <a:moveTo>
                  <a:pt x="436" y="12"/>
                </a:moveTo>
                <a:cubicBezTo>
                  <a:pt x="436" y="12"/>
                  <a:pt x="436" y="13"/>
                  <a:pt x="436" y="12"/>
                </a:cubicBezTo>
                <a:close/>
                <a:moveTo>
                  <a:pt x="425" y="26"/>
                </a:moveTo>
                <a:cubicBezTo>
                  <a:pt x="424" y="25"/>
                  <a:pt x="425" y="26"/>
                  <a:pt x="425" y="26"/>
                </a:cubicBezTo>
                <a:close/>
                <a:moveTo>
                  <a:pt x="424" y="26"/>
                </a:moveTo>
                <a:cubicBezTo>
                  <a:pt x="424" y="26"/>
                  <a:pt x="424" y="27"/>
                  <a:pt x="425" y="26"/>
                </a:cubicBezTo>
                <a:cubicBezTo>
                  <a:pt x="424" y="26"/>
                  <a:pt x="424" y="26"/>
                  <a:pt x="424" y="26"/>
                </a:cubicBezTo>
                <a:close/>
                <a:moveTo>
                  <a:pt x="423" y="27"/>
                </a:moveTo>
                <a:cubicBezTo>
                  <a:pt x="423" y="26"/>
                  <a:pt x="424" y="27"/>
                  <a:pt x="423" y="27"/>
                </a:cubicBezTo>
                <a:close/>
                <a:moveTo>
                  <a:pt x="435" y="13"/>
                </a:moveTo>
                <a:cubicBezTo>
                  <a:pt x="434" y="12"/>
                  <a:pt x="435" y="13"/>
                  <a:pt x="435" y="13"/>
                </a:cubicBezTo>
                <a:close/>
                <a:moveTo>
                  <a:pt x="430" y="17"/>
                </a:moveTo>
                <a:cubicBezTo>
                  <a:pt x="429" y="17"/>
                  <a:pt x="430" y="18"/>
                  <a:pt x="430" y="17"/>
                </a:cubicBezTo>
                <a:close/>
                <a:moveTo>
                  <a:pt x="416" y="33"/>
                </a:moveTo>
                <a:cubicBezTo>
                  <a:pt x="416" y="34"/>
                  <a:pt x="416" y="34"/>
                  <a:pt x="416" y="34"/>
                </a:cubicBezTo>
                <a:cubicBezTo>
                  <a:pt x="416" y="33"/>
                  <a:pt x="416" y="33"/>
                  <a:pt x="416" y="33"/>
                </a:cubicBezTo>
                <a:close/>
                <a:moveTo>
                  <a:pt x="433" y="13"/>
                </a:moveTo>
                <a:cubicBezTo>
                  <a:pt x="432" y="13"/>
                  <a:pt x="432" y="12"/>
                  <a:pt x="431" y="13"/>
                </a:cubicBezTo>
                <a:cubicBezTo>
                  <a:pt x="430" y="13"/>
                  <a:pt x="430" y="12"/>
                  <a:pt x="430" y="12"/>
                </a:cubicBezTo>
                <a:cubicBezTo>
                  <a:pt x="430" y="11"/>
                  <a:pt x="431" y="12"/>
                  <a:pt x="431" y="11"/>
                </a:cubicBezTo>
                <a:cubicBezTo>
                  <a:pt x="432" y="12"/>
                  <a:pt x="432" y="12"/>
                  <a:pt x="433" y="12"/>
                </a:cubicBezTo>
                <a:cubicBezTo>
                  <a:pt x="433" y="13"/>
                  <a:pt x="433" y="13"/>
                  <a:pt x="433" y="13"/>
                </a:cubicBezTo>
                <a:close/>
                <a:moveTo>
                  <a:pt x="430" y="12"/>
                </a:moveTo>
                <a:cubicBezTo>
                  <a:pt x="430" y="12"/>
                  <a:pt x="431" y="12"/>
                  <a:pt x="430" y="12"/>
                </a:cubicBezTo>
                <a:close/>
                <a:moveTo>
                  <a:pt x="418" y="31"/>
                </a:moveTo>
                <a:cubicBezTo>
                  <a:pt x="418" y="31"/>
                  <a:pt x="418" y="31"/>
                  <a:pt x="418" y="31"/>
                </a:cubicBezTo>
                <a:close/>
                <a:moveTo>
                  <a:pt x="437" y="7"/>
                </a:moveTo>
                <a:cubicBezTo>
                  <a:pt x="436" y="7"/>
                  <a:pt x="437" y="8"/>
                  <a:pt x="437" y="7"/>
                </a:cubicBezTo>
                <a:close/>
                <a:moveTo>
                  <a:pt x="429" y="16"/>
                </a:moveTo>
                <a:cubicBezTo>
                  <a:pt x="429" y="16"/>
                  <a:pt x="430" y="16"/>
                  <a:pt x="429" y="16"/>
                </a:cubicBezTo>
                <a:close/>
                <a:moveTo>
                  <a:pt x="428" y="17"/>
                </a:moveTo>
                <a:cubicBezTo>
                  <a:pt x="427" y="17"/>
                  <a:pt x="429" y="18"/>
                  <a:pt x="428" y="17"/>
                </a:cubicBezTo>
                <a:close/>
                <a:moveTo>
                  <a:pt x="421" y="27"/>
                </a:moveTo>
                <a:cubicBezTo>
                  <a:pt x="420" y="26"/>
                  <a:pt x="421" y="27"/>
                  <a:pt x="421" y="27"/>
                </a:cubicBezTo>
                <a:close/>
                <a:moveTo>
                  <a:pt x="425" y="17"/>
                </a:moveTo>
                <a:cubicBezTo>
                  <a:pt x="426" y="18"/>
                  <a:pt x="427" y="18"/>
                  <a:pt x="427" y="18"/>
                </a:cubicBezTo>
                <a:cubicBezTo>
                  <a:pt x="427" y="17"/>
                  <a:pt x="426" y="17"/>
                  <a:pt x="425" y="17"/>
                </a:cubicBezTo>
                <a:close/>
                <a:moveTo>
                  <a:pt x="415" y="31"/>
                </a:moveTo>
                <a:cubicBezTo>
                  <a:pt x="415" y="31"/>
                  <a:pt x="415" y="31"/>
                  <a:pt x="415" y="31"/>
                </a:cubicBezTo>
                <a:cubicBezTo>
                  <a:pt x="415" y="32"/>
                  <a:pt x="416" y="31"/>
                  <a:pt x="415" y="31"/>
                </a:cubicBezTo>
                <a:close/>
                <a:moveTo>
                  <a:pt x="415" y="32"/>
                </a:moveTo>
                <a:cubicBezTo>
                  <a:pt x="415" y="32"/>
                  <a:pt x="415" y="32"/>
                  <a:pt x="415" y="31"/>
                </a:cubicBezTo>
                <a:cubicBezTo>
                  <a:pt x="414" y="32"/>
                  <a:pt x="414" y="32"/>
                  <a:pt x="414" y="32"/>
                </a:cubicBezTo>
                <a:cubicBezTo>
                  <a:pt x="414" y="32"/>
                  <a:pt x="415" y="32"/>
                  <a:pt x="415" y="32"/>
                </a:cubicBezTo>
                <a:close/>
                <a:moveTo>
                  <a:pt x="420" y="25"/>
                </a:moveTo>
                <a:cubicBezTo>
                  <a:pt x="419" y="25"/>
                  <a:pt x="420" y="26"/>
                  <a:pt x="420" y="25"/>
                </a:cubicBezTo>
                <a:close/>
                <a:moveTo>
                  <a:pt x="432" y="8"/>
                </a:moveTo>
                <a:cubicBezTo>
                  <a:pt x="433" y="9"/>
                  <a:pt x="433" y="9"/>
                  <a:pt x="434" y="8"/>
                </a:cubicBezTo>
                <a:cubicBezTo>
                  <a:pt x="433" y="8"/>
                  <a:pt x="432" y="8"/>
                  <a:pt x="432" y="8"/>
                </a:cubicBezTo>
                <a:close/>
                <a:moveTo>
                  <a:pt x="427" y="17"/>
                </a:moveTo>
                <a:cubicBezTo>
                  <a:pt x="427" y="16"/>
                  <a:pt x="426" y="16"/>
                  <a:pt x="426" y="17"/>
                </a:cubicBezTo>
                <a:cubicBezTo>
                  <a:pt x="426" y="17"/>
                  <a:pt x="427" y="17"/>
                  <a:pt x="427" y="17"/>
                </a:cubicBezTo>
                <a:close/>
                <a:moveTo>
                  <a:pt x="413" y="33"/>
                </a:moveTo>
                <a:cubicBezTo>
                  <a:pt x="413" y="33"/>
                  <a:pt x="413" y="33"/>
                  <a:pt x="412" y="34"/>
                </a:cubicBezTo>
                <a:cubicBezTo>
                  <a:pt x="413" y="34"/>
                  <a:pt x="413" y="34"/>
                  <a:pt x="413" y="34"/>
                </a:cubicBezTo>
                <a:cubicBezTo>
                  <a:pt x="413" y="34"/>
                  <a:pt x="413" y="34"/>
                  <a:pt x="413" y="33"/>
                </a:cubicBezTo>
                <a:cubicBezTo>
                  <a:pt x="413" y="33"/>
                  <a:pt x="413" y="33"/>
                  <a:pt x="413" y="33"/>
                </a:cubicBezTo>
                <a:close/>
                <a:moveTo>
                  <a:pt x="413" y="32"/>
                </a:moveTo>
                <a:cubicBezTo>
                  <a:pt x="414" y="32"/>
                  <a:pt x="414" y="32"/>
                  <a:pt x="414" y="32"/>
                </a:cubicBezTo>
                <a:cubicBezTo>
                  <a:pt x="414" y="32"/>
                  <a:pt x="414" y="32"/>
                  <a:pt x="413" y="32"/>
                </a:cubicBezTo>
                <a:close/>
                <a:moveTo>
                  <a:pt x="425" y="16"/>
                </a:moveTo>
                <a:cubicBezTo>
                  <a:pt x="425" y="16"/>
                  <a:pt x="425" y="16"/>
                  <a:pt x="425" y="16"/>
                </a:cubicBezTo>
                <a:cubicBezTo>
                  <a:pt x="425" y="17"/>
                  <a:pt x="426" y="17"/>
                  <a:pt x="426" y="17"/>
                </a:cubicBezTo>
                <a:cubicBezTo>
                  <a:pt x="426" y="16"/>
                  <a:pt x="426" y="16"/>
                  <a:pt x="425" y="16"/>
                </a:cubicBezTo>
                <a:close/>
                <a:moveTo>
                  <a:pt x="428" y="11"/>
                </a:moveTo>
                <a:cubicBezTo>
                  <a:pt x="428" y="11"/>
                  <a:pt x="427" y="12"/>
                  <a:pt x="426" y="12"/>
                </a:cubicBezTo>
                <a:cubicBezTo>
                  <a:pt x="426" y="13"/>
                  <a:pt x="427" y="12"/>
                  <a:pt x="427" y="13"/>
                </a:cubicBezTo>
                <a:cubicBezTo>
                  <a:pt x="428" y="12"/>
                  <a:pt x="428" y="12"/>
                  <a:pt x="429" y="12"/>
                </a:cubicBezTo>
                <a:cubicBezTo>
                  <a:pt x="429" y="12"/>
                  <a:pt x="429" y="11"/>
                  <a:pt x="428" y="11"/>
                </a:cubicBezTo>
                <a:close/>
                <a:moveTo>
                  <a:pt x="417" y="25"/>
                </a:moveTo>
                <a:cubicBezTo>
                  <a:pt x="417" y="25"/>
                  <a:pt x="416" y="25"/>
                  <a:pt x="416" y="26"/>
                </a:cubicBezTo>
                <a:cubicBezTo>
                  <a:pt x="417" y="26"/>
                  <a:pt x="418" y="25"/>
                  <a:pt x="417" y="25"/>
                </a:cubicBezTo>
                <a:close/>
                <a:moveTo>
                  <a:pt x="424" y="16"/>
                </a:moveTo>
                <a:cubicBezTo>
                  <a:pt x="423" y="17"/>
                  <a:pt x="423" y="17"/>
                  <a:pt x="423" y="17"/>
                </a:cubicBezTo>
                <a:cubicBezTo>
                  <a:pt x="424" y="17"/>
                  <a:pt x="424" y="17"/>
                  <a:pt x="424" y="17"/>
                </a:cubicBezTo>
                <a:cubicBezTo>
                  <a:pt x="424" y="17"/>
                  <a:pt x="424" y="17"/>
                  <a:pt x="424" y="16"/>
                </a:cubicBezTo>
                <a:close/>
                <a:moveTo>
                  <a:pt x="430" y="8"/>
                </a:moveTo>
                <a:cubicBezTo>
                  <a:pt x="430" y="8"/>
                  <a:pt x="431" y="9"/>
                  <a:pt x="431" y="8"/>
                </a:cubicBezTo>
                <a:cubicBezTo>
                  <a:pt x="431" y="8"/>
                  <a:pt x="430" y="8"/>
                  <a:pt x="430" y="8"/>
                </a:cubicBezTo>
                <a:close/>
                <a:moveTo>
                  <a:pt x="424" y="16"/>
                </a:moveTo>
                <a:cubicBezTo>
                  <a:pt x="424" y="16"/>
                  <a:pt x="424" y="16"/>
                  <a:pt x="424" y="16"/>
                </a:cubicBezTo>
                <a:cubicBezTo>
                  <a:pt x="424" y="16"/>
                  <a:pt x="423" y="16"/>
                  <a:pt x="424" y="16"/>
                </a:cubicBezTo>
                <a:close/>
                <a:moveTo>
                  <a:pt x="422" y="16"/>
                </a:moveTo>
                <a:cubicBezTo>
                  <a:pt x="422" y="16"/>
                  <a:pt x="422" y="16"/>
                  <a:pt x="422" y="16"/>
                </a:cubicBezTo>
                <a:cubicBezTo>
                  <a:pt x="422" y="16"/>
                  <a:pt x="422" y="16"/>
                  <a:pt x="422" y="16"/>
                </a:cubicBezTo>
                <a:cubicBezTo>
                  <a:pt x="422" y="16"/>
                  <a:pt x="422" y="16"/>
                  <a:pt x="422" y="16"/>
                </a:cubicBezTo>
                <a:cubicBezTo>
                  <a:pt x="422" y="16"/>
                  <a:pt x="422" y="16"/>
                  <a:pt x="422" y="16"/>
                </a:cubicBezTo>
                <a:close/>
                <a:moveTo>
                  <a:pt x="428" y="8"/>
                </a:moveTo>
                <a:cubicBezTo>
                  <a:pt x="428" y="8"/>
                  <a:pt x="429" y="8"/>
                  <a:pt x="429" y="8"/>
                </a:cubicBezTo>
                <a:cubicBezTo>
                  <a:pt x="428" y="8"/>
                  <a:pt x="428" y="8"/>
                  <a:pt x="428" y="8"/>
                </a:cubicBezTo>
                <a:close/>
                <a:moveTo>
                  <a:pt x="409" y="31"/>
                </a:moveTo>
                <a:cubicBezTo>
                  <a:pt x="409" y="31"/>
                  <a:pt x="409" y="32"/>
                  <a:pt x="409" y="31"/>
                </a:cubicBezTo>
                <a:close/>
                <a:moveTo>
                  <a:pt x="424" y="12"/>
                </a:moveTo>
                <a:cubicBezTo>
                  <a:pt x="424" y="11"/>
                  <a:pt x="424" y="13"/>
                  <a:pt x="424" y="12"/>
                </a:cubicBezTo>
                <a:close/>
                <a:moveTo>
                  <a:pt x="427" y="8"/>
                </a:moveTo>
                <a:cubicBezTo>
                  <a:pt x="427" y="8"/>
                  <a:pt x="427" y="8"/>
                  <a:pt x="427" y="8"/>
                </a:cubicBezTo>
                <a:close/>
                <a:moveTo>
                  <a:pt x="420" y="12"/>
                </a:moveTo>
                <a:cubicBezTo>
                  <a:pt x="421" y="13"/>
                  <a:pt x="421" y="11"/>
                  <a:pt x="421" y="12"/>
                </a:cubicBezTo>
                <a:cubicBezTo>
                  <a:pt x="422" y="12"/>
                  <a:pt x="422" y="12"/>
                  <a:pt x="423" y="11"/>
                </a:cubicBezTo>
                <a:cubicBezTo>
                  <a:pt x="422" y="11"/>
                  <a:pt x="421" y="11"/>
                  <a:pt x="420" y="12"/>
                </a:cubicBezTo>
                <a:close/>
                <a:moveTo>
                  <a:pt x="422" y="10"/>
                </a:moveTo>
                <a:cubicBezTo>
                  <a:pt x="422" y="10"/>
                  <a:pt x="423" y="10"/>
                  <a:pt x="423" y="10"/>
                </a:cubicBezTo>
                <a:cubicBezTo>
                  <a:pt x="423" y="10"/>
                  <a:pt x="422" y="10"/>
                  <a:pt x="422" y="10"/>
                </a:cubicBezTo>
                <a:close/>
                <a:moveTo>
                  <a:pt x="417" y="15"/>
                </a:moveTo>
                <a:cubicBezTo>
                  <a:pt x="417" y="15"/>
                  <a:pt x="416" y="14"/>
                  <a:pt x="416" y="15"/>
                </a:cubicBezTo>
                <a:cubicBezTo>
                  <a:pt x="416" y="15"/>
                  <a:pt x="417" y="15"/>
                  <a:pt x="417" y="16"/>
                </a:cubicBezTo>
                <a:cubicBezTo>
                  <a:pt x="416" y="15"/>
                  <a:pt x="416" y="15"/>
                  <a:pt x="416" y="16"/>
                </a:cubicBezTo>
                <a:cubicBezTo>
                  <a:pt x="416" y="16"/>
                  <a:pt x="416" y="16"/>
                  <a:pt x="416" y="16"/>
                </a:cubicBezTo>
                <a:cubicBezTo>
                  <a:pt x="416" y="15"/>
                  <a:pt x="417" y="16"/>
                  <a:pt x="418" y="16"/>
                </a:cubicBezTo>
                <a:cubicBezTo>
                  <a:pt x="417" y="15"/>
                  <a:pt x="417" y="15"/>
                  <a:pt x="417" y="15"/>
                </a:cubicBezTo>
                <a:close/>
                <a:moveTo>
                  <a:pt x="420" y="9"/>
                </a:moveTo>
                <a:cubicBezTo>
                  <a:pt x="420" y="9"/>
                  <a:pt x="420" y="9"/>
                  <a:pt x="420" y="9"/>
                </a:cubicBezTo>
                <a:cubicBezTo>
                  <a:pt x="420" y="10"/>
                  <a:pt x="421" y="11"/>
                  <a:pt x="422" y="10"/>
                </a:cubicBezTo>
                <a:cubicBezTo>
                  <a:pt x="421" y="10"/>
                  <a:pt x="421" y="9"/>
                  <a:pt x="420" y="9"/>
                </a:cubicBezTo>
                <a:close/>
                <a:moveTo>
                  <a:pt x="281" y="179"/>
                </a:moveTo>
                <a:cubicBezTo>
                  <a:pt x="282" y="179"/>
                  <a:pt x="282" y="178"/>
                  <a:pt x="283" y="179"/>
                </a:cubicBezTo>
                <a:cubicBezTo>
                  <a:pt x="283" y="179"/>
                  <a:pt x="283" y="179"/>
                  <a:pt x="283" y="179"/>
                </a:cubicBezTo>
                <a:cubicBezTo>
                  <a:pt x="282" y="178"/>
                  <a:pt x="282" y="179"/>
                  <a:pt x="281" y="179"/>
                </a:cubicBezTo>
                <a:close/>
                <a:moveTo>
                  <a:pt x="414" y="17"/>
                </a:moveTo>
                <a:cubicBezTo>
                  <a:pt x="414" y="17"/>
                  <a:pt x="415" y="18"/>
                  <a:pt x="415" y="18"/>
                </a:cubicBezTo>
                <a:cubicBezTo>
                  <a:pt x="415" y="17"/>
                  <a:pt x="414" y="17"/>
                  <a:pt x="414" y="17"/>
                </a:cubicBezTo>
                <a:close/>
                <a:moveTo>
                  <a:pt x="279" y="180"/>
                </a:moveTo>
                <a:cubicBezTo>
                  <a:pt x="280" y="180"/>
                  <a:pt x="280" y="180"/>
                  <a:pt x="281" y="180"/>
                </a:cubicBezTo>
                <a:cubicBezTo>
                  <a:pt x="281" y="179"/>
                  <a:pt x="280" y="180"/>
                  <a:pt x="279" y="180"/>
                </a:cubicBezTo>
                <a:close/>
                <a:moveTo>
                  <a:pt x="415" y="17"/>
                </a:moveTo>
                <a:cubicBezTo>
                  <a:pt x="414" y="17"/>
                  <a:pt x="415" y="18"/>
                  <a:pt x="415" y="17"/>
                </a:cubicBezTo>
                <a:close/>
                <a:moveTo>
                  <a:pt x="418" y="10"/>
                </a:moveTo>
                <a:cubicBezTo>
                  <a:pt x="418" y="11"/>
                  <a:pt x="418" y="11"/>
                  <a:pt x="418" y="11"/>
                </a:cubicBezTo>
                <a:cubicBezTo>
                  <a:pt x="418" y="12"/>
                  <a:pt x="419" y="12"/>
                  <a:pt x="419" y="11"/>
                </a:cubicBezTo>
                <a:cubicBezTo>
                  <a:pt x="419" y="11"/>
                  <a:pt x="419" y="11"/>
                  <a:pt x="418" y="10"/>
                </a:cubicBezTo>
                <a:close/>
                <a:moveTo>
                  <a:pt x="415" y="16"/>
                </a:moveTo>
                <a:cubicBezTo>
                  <a:pt x="415" y="15"/>
                  <a:pt x="416" y="16"/>
                  <a:pt x="415" y="16"/>
                </a:cubicBezTo>
                <a:close/>
                <a:moveTo>
                  <a:pt x="418" y="9"/>
                </a:moveTo>
                <a:cubicBezTo>
                  <a:pt x="419" y="10"/>
                  <a:pt x="419" y="10"/>
                  <a:pt x="420" y="9"/>
                </a:cubicBezTo>
                <a:cubicBezTo>
                  <a:pt x="419" y="9"/>
                  <a:pt x="419" y="9"/>
                  <a:pt x="418" y="9"/>
                </a:cubicBezTo>
                <a:close/>
                <a:moveTo>
                  <a:pt x="417" y="11"/>
                </a:moveTo>
                <a:cubicBezTo>
                  <a:pt x="416" y="12"/>
                  <a:pt x="417" y="11"/>
                  <a:pt x="417" y="11"/>
                </a:cubicBezTo>
                <a:close/>
                <a:moveTo>
                  <a:pt x="417" y="11"/>
                </a:moveTo>
                <a:cubicBezTo>
                  <a:pt x="417" y="11"/>
                  <a:pt x="417" y="11"/>
                  <a:pt x="417" y="10"/>
                </a:cubicBezTo>
                <a:cubicBezTo>
                  <a:pt x="417" y="11"/>
                  <a:pt x="417" y="11"/>
                  <a:pt x="417" y="11"/>
                </a:cubicBezTo>
                <a:cubicBezTo>
                  <a:pt x="417" y="11"/>
                  <a:pt x="417" y="11"/>
                  <a:pt x="417" y="11"/>
                </a:cubicBezTo>
                <a:close/>
                <a:moveTo>
                  <a:pt x="278" y="179"/>
                </a:moveTo>
                <a:cubicBezTo>
                  <a:pt x="277" y="179"/>
                  <a:pt x="277" y="179"/>
                  <a:pt x="276" y="179"/>
                </a:cubicBezTo>
                <a:cubicBezTo>
                  <a:pt x="277" y="180"/>
                  <a:pt x="278" y="180"/>
                  <a:pt x="278" y="179"/>
                </a:cubicBezTo>
                <a:close/>
                <a:moveTo>
                  <a:pt x="417" y="9"/>
                </a:moveTo>
                <a:cubicBezTo>
                  <a:pt x="417" y="10"/>
                  <a:pt x="418" y="9"/>
                  <a:pt x="418" y="9"/>
                </a:cubicBezTo>
                <a:cubicBezTo>
                  <a:pt x="418" y="9"/>
                  <a:pt x="417" y="9"/>
                  <a:pt x="417" y="9"/>
                </a:cubicBezTo>
                <a:close/>
                <a:moveTo>
                  <a:pt x="279" y="178"/>
                </a:moveTo>
                <a:cubicBezTo>
                  <a:pt x="279" y="178"/>
                  <a:pt x="279" y="178"/>
                  <a:pt x="279" y="178"/>
                </a:cubicBezTo>
                <a:close/>
                <a:moveTo>
                  <a:pt x="416" y="9"/>
                </a:moveTo>
                <a:cubicBezTo>
                  <a:pt x="416" y="9"/>
                  <a:pt x="416" y="9"/>
                  <a:pt x="416" y="9"/>
                </a:cubicBezTo>
                <a:cubicBezTo>
                  <a:pt x="417" y="9"/>
                  <a:pt x="416" y="8"/>
                  <a:pt x="416" y="9"/>
                </a:cubicBezTo>
                <a:close/>
                <a:moveTo>
                  <a:pt x="417" y="7"/>
                </a:moveTo>
                <a:cubicBezTo>
                  <a:pt x="417" y="7"/>
                  <a:pt x="417" y="7"/>
                  <a:pt x="416" y="7"/>
                </a:cubicBezTo>
                <a:cubicBezTo>
                  <a:pt x="416" y="7"/>
                  <a:pt x="416" y="8"/>
                  <a:pt x="416" y="8"/>
                </a:cubicBezTo>
                <a:cubicBezTo>
                  <a:pt x="417" y="8"/>
                  <a:pt x="416" y="7"/>
                  <a:pt x="417" y="7"/>
                </a:cubicBezTo>
                <a:close/>
                <a:moveTo>
                  <a:pt x="414" y="8"/>
                </a:moveTo>
                <a:cubicBezTo>
                  <a:pt x="414" y="9"/>
                  <a:pt x="413" y="8"/>
                  <a:pt x="413" y="9"/>
                </a:cubicBezTo>
                <a:cubicBezTo>
                  <a:pt x="413" y="10"/>
                  <a:pt x="414" y="9"/>
                  <a:pt x="415" y="10"/>
                </a:cubicBezTo>
                <a:cubicBezTo>
                  <a:pt x="415" y="9"/>
                  <a:pt x="416" y="9"/>
                  <a:pt x="416" y="9"/>
                </a:cubicBezTo>
                <a:cubicBezTo>
                  <a:pt x="415" y="9"/>
                  <a:pt x="414" y="9"/>
                  <a:pt x="414" y="8"/>
                </a:cubicBezTo>
                <a:close/>
                <a:moveTo>
                  <a:pt x="275" y="179"/>
                </a:moveTo>
                <a:cubicBezTo>
                  <a:pt x="275" y="179"/>
                  <a:pt x="275" y="179"/>
                  <a:pt x="275" y="179"/>
                </a:cubicBezTo>
                <a:close/>
                <a:moveTo>
                  <a:pt x="274" y="179"/>
                </a:moveTo>
                <a:cubicBezTo>
                  <a:pt x="275" y="180"/>
                  <a:pt x="275" y="179"/>
                  <a:pt x="275" y="179"/>
                </a:cubicBezTo>
                <a:cubicBezTo>
                  <a:pt x="275" y="179"/>
                  <a:pt x="274" y="179"/>
                  <a:pt x="274" y="179"/>
                </a:cubicBezTo>
                <a:close/>
                <a:moveTo>
                  <a:pt x="416" y="8"/>
                </a:moveTo>
                <a:cubicBezTo>
                  <a:pt x="415" y="7"/>
                  <a:pt x="416" y="8"/>
                  <a:pt x="416" y="8"/>
                </a:cubicBezTo>
                <a:close/>
                <a:moveTo>
                  <a:pt x="409" y="15"/>
                </a:moveTo>
                <a:cubicBezTo>
                  <a:pt x="409" y="15"/>
                  <a:pt x="409" y="16"/>
                  <a:pt x="410" y="15"/>
                </a:cubicBezTo>
                <a:cubicBezTo>
                  <a:pt x="410" y="15"/>
                  <a:pt x="409" y="15"/>
                  <a:pt x="409" y="15"/>
                </a:cubicBezTo>
                <a:close/>
                <a:moveTo>
                  <a:pt x="415" y="7"/>
                </a:moveTo>
                <a:cubicBezTo>
                  <a:pt x="416" y="7"/>
                  <a:pt x="415" y="7"/>
                  <a:pt x="415" y="7"/>
                </a:cubicBezTo>
                <a:close/>
                <a:moveTo>
                  <a:pt x="414" y="8"/>
                </a:moveTo>
                <a:cubicBezTo>
                  <a:pt x="414" y="8"/>
                  <a:pt x="414" y="8"/>
                  <a:pt x="415" y="8"/>
                </a:cubicBezTo>
                <a:cubicBezTo>
                  <a:pt x="414" y="8"/>
                  <a:pt x="414" y="8"/>
                  <a:pt x="414" y="8"/>
                </a:cubicBezTo>
                <a:close/>
                <a:moveTo>
                  <a:pt x="411" y="11"/>
                </a:moveTo>
                <a:cubicBezTo>
                  <a:pt x="410" y="10"/>
                  <a:pt x="411" y="11"/>
                  <a:pt x="411" y="11"/>
                </a:cubicBezTo>
                <a:close/>
                <a:moveTo>
                  <a:pt x="410" y="9"/>
                </a:moveTo>
                <a:cubicBezTo>
                  <a:pt x="411" y="9"/>
                  <a:pt x="411" y="9"/>
                  <a:pt x="411" y="8"/>
                </a:cubicBezTo>
                <a:cubicBezTo>
                  <a:pt x="411" y="8"/>
                  <a:pt x="411" y="9"/>
                  <a:pt x="410" y="9"/>
                </a:cubicBezTo>
                <a:close/>
                <a:moveTo>
                  <a:pt x="409" y="9"/>
                </a:moveTo>
                <a:cubicBezTo>
                  <a:pt x="409" y="9"/>
                  <a:pt x="409" y="9"/>
                  <a:pt x="409" y="9"/>
                </a:cubicBezTo>
                <a:cubicBezTo>
                  <a:pt x="409" y="9"/>
                  <a:pt x="409" y="10"/>
                  <a:pt x="409" y="10"/>
                </a:cubicBezTo>
                <a:cubicBezTo>
                  <a:pt x="409" y="10"/>
                  <a:pt x="409" y="9"/>
                  <a:pt x="409" y="9"/>
                </a:cubicBezTo>
                <a:cubicBezTo>
                  <a:pt x="409" y="9"/>
                  <a:pt x="409" y="9"/>
                  <a:pt x="409" y="9"/>
                </a:cubicBezTo>
                <a:close/>
                <a:moveTo>
                  <a:pt x="408" y="10"/>
                </a:moveTo>
                <a:cubicBezTo>
                  <a:pt x="408" y="11"/>
                  <a:pt x="407" y="11"/>
                  <a:pt x="407" y="11"/>
                </a:cubicBezTo>
                <a:cubicBezTo>
                  <a:pt x="407" y="11"/>
                  <a:pt x="408" y="11"/>
                  <a:pt x="408" y="11"/>
                </a:cubicBezTo>
                <a:cubicBezTo>
                  <a:pt x="408" y="11"/>
                  <a:pt x="408" y="11"/>
                  <a:pt x="408" y="11"/>
                </a:cubicBezTo>
                <a:cubicBezTo>
                  <a:pt x="408" y="11"/>
                  <a:pt x="408" y="11"/>
                  <a:pt x="408" y="10"/>
                </a:cubicBezTo>
                <a:close/>
                <a:moveTo>
                  <a:pt x="410" y="7"/>
                </a:moveTo>
                <a:cubicBezTo>
                  <a:pt x="410" y="7"/>
                  <a:pt x="410" y="7"/>
                  <a:pt x="410" y="7"/>
                </a:cubicBezTo>
                <a:cubicBezTo>
                  <a:pt x="410" y="7"/>
                  <a:pt x="410" y="7"/>
                  <a:pt x="410" y="7"/>
                </a:cubicBezTo>
                <a:close/>
                <a:moveTo>
                  <a:pt x="408" y="9"/>
                </a:moveTo>
                <a:cubicBezTo>
                  <a:pt x="408" y="9"/>
                  <a:pt x="409" y="9"/>
                  <a:pt x="409" y="9"/>
                </a:cubicBezTo>
                <a:cubicBezTo>
                  <a:pt x="409" y="8"/>
                  <a:pt x="408" y="9"/>
                  <a:pt x="408" y="9"/>
                </a:cubicBezTo>
                <a:close/>
                <a:moveTo>
                  <a:pt x="407" y="11"/>
                </a:moveTo>
                <a:cubicBezTo>
                  <a:pt x="406" y="11"/>
                  <a:pt x="407" y="11"/>
                  <a:pt x="407" y="11"/>
                </a:cubicBezTo>
                <a:close/>
                <a:moveTo>
                  <a:pt x="407" y="8"/>
                </a:moveTo>
                <a:cubicBezTo>
                  <a:pt x="406" y="9"/>
                  <a:pt x="405" y="7"/>
                  <a:pt x="404" y="8"/>
                </a:cubicBezTo>
                <a:cubicBezTo>
                  <a:pt x="405" y="9"/>
                  <a:pt x="406" y="8"/>
                  <a:pt x="407" y="9"/>
                </a:cubicBezTo>
                <a:cubicBezTo>
                  <a:pt x="407" y="9"/>
                  <a:pt x="406" y="9"/>
                  <a:pt x="407" y="10"/>
                </a:cubicBezTo>
                <a:cubicBezTo>
                  <a:pt x="407" y="10"/>
                  <a:pt x="408" y="9"/>
                  <a:pt x="408" y="9"/>
                </a:cubicBezTo>
                <a:cubicBezTo>
                  <a:pt x="407" y="9"/>
                  <a:pt x="408" y="8"/>
                  <a:pt x="407" y="8"/>
                </a:cubicBezTo>
                <a:close/>
                <a:moveTo>
                  <a:pt x="402" y="14"/>
                </a:moveTo>
                <a:cubicBezTo>
                  <a:pt x="401" y="14"/>
                  <a:pt x="401" y="14"/>
                  <a:pt x="401" y="14"/>
                </a:cubicBezTo>
                <a:cubicBezTo>
                  <a:pt x="401" y="15"/>
                  <a:pt x="400" y="16"/>
                  <a:pt x="399" y="16"/>
                </a:cubicBezTo>
                <a:cubicBezTo>
                  <a:pt x="400" y="16"/>
                  <a:pt x="400" y="16"/>
                  <a:pt x="399" y="16"/>
                </a:cubicBezTo>
                <a:cubicBezTo>
                  <a:pt x="400" y="16"/>
                  <a:pt x="402" y="16"/>
                  <a:pt x="402" y="14"/>
                </a:cubicBezTo>
                <a:close/>
                <a:moveTo>
                  <a:pt x="407" y="7"/>
                </a:moveTo>
                <a:cubicBezTo>
                  <a:pt x="407" y="7"/>
                  <a:pt x="407" y="7"/>
                  <a:pt x="407" y="7"/>
                </a:cubicBezTo>
                <a:close/>
                <a:moveTo>
                  <a:pt x="387" y="29"/>
                </a:moveTo>
                <a:cubicBezTo>
                  <a:pt x="387" y="30"/>
                  <a:pt x="387" y="30"/>
                  <a:pt x="387" y="30"/>
                </a:cubicBezTo>
                <a:cubicBezTo>
                  <a:pt x="387" y="30"/>
                  <a:pt x="387" y="30"/>
                  <a:pt x="387" y="30"/>
                </a:cubicBezTo>
                <a:cubicBezTo>
                  <a:pt x="388" y="30"/>
                  <a:pt x="387" y="30"/>
                  <a:pt x="388" y="30"/>
                </a:cubicBezTo>
                <a:cubicBezTo>
                  <a:pt x="388" y="30"/>
                  <a:pt x="387" y="29"/>
                  <a:pt x="387" y="29"/>
                </a:cubicBezTo>
                <a:close/>
                <a:moveTo>
                  <a:pt x="385" y="30"/>
                </a:moveTo>
                <a:cubicBezTo>
                  <a:pt x="386" y="30"/>
                  <a:pt x="386" y="30"/>
                  <a:pt x="387" y="30"/>
                </a:cubicBezTo>
                <a:cubicBezTo>
                  <a:pt x="386" y="29"/>
                  <a:pt x="386" y="29"/>
                  <a:pt x="385" y="30"/>
                </a:cubicBezTo>
                <a:close/>
                <a:moveTo>
                  <a:pt x="244" y="203"/>
                </a:moveTo>
                <a:cubicBezTo>
                  <a:pt x="243" y="203"/>
                  <a:pt x="244" y="204"/>
                  <a:pt x="244" y="203"/>
                </a:cubicBezTo>
                <a:close/>
                <a:moveTo>
                  <a:pt x="405" y="7"/>
                </a:moveTo>
                <a:cubicBezTo>
                  <a:pt x="405" y="7"/>
                  <a:pt x="405" y="7"/>
                  <a:pt x="405" y="7"/>
                </a:cubicBezTo>
                <a:cubicBezTo>
                  <a:pt x="405" y="7"/>
                  <a:pt x="404" y="7"/>
                  <a:pt x="405" y="7"/>
                </a:cubicBezTo>
                <a:close/>
                <a:moveTo>
                  <a:pt x="398" y="14"/>
                </a:moveTo>
                <a:cubicBezTo>
                  <a:pt x="398" y="14"/>
                  <a:pt x="399" y="15"/>
                  <a:pt x="399" y="14"/>
                </a:cubicBezTo>
                <a:cubicBezTo>
                  <a:pt x="399" y="14"/>
                  <a:pt x="398" y="14"/>
                  <a:pt x="398" y="14"/>
                </a:cubicBezTo>
                <a:close/>
                <a:moveTo>
                  <a:pt x="397" y="16"/>
                </a:moveTo>
                <a:cubicBezTo>
                  <a:pt x="397" y="15"/>
                  <a:pt x="398" y="16"/>
                  <a:pt x="397" y="16"/>
                </a:cubicBezTo>
                <a:close/>
                <a:moveTo>
                  <a:pt x="403" y="8"/>
                </a:moveTo>
                <a:cubicBezTo>
                  <a:pt x="402" y="9"/>
                  <a:pt x="402" y="9"/>
                  <a:pt x="402" y="10"/>
                </a:cubicBezTo>
                <a:cubicBezTo>
                  <a:pt x="402" y="9"/>
                  <a:pt x="403" y="9"/>
                  <a:pt x="403" y="8"/>
                </a:cubicBezTo>
                <a:close/>
                <a:moveTo>
                  <a:pt x="241" y="203"/>
                </a:moveTo>
                <a:cubicBezTo>
                  <a:pt x="241" y="203"/>
                  <a:pt x="242" y="204"/>
                  <a:pt x="242" y="203"/>
                </a:cubicBezTo>
                <a:cubicBezTo>
                  <a:pt x="242" y="203"/>
                  <a:pt x="242" y="203"/>
                  <a:pt x="241" y="203"/>
                </a:cubicBezTo>
                <a:close/>
                <a:moveTo>
                  <a:pt x="385" y="29"/>
                </a:moveTo>
                <a:cubicBezTo>
                  <a:pt x="385" y="29"/>
                  <a:pt x="385" y="28"/>
                  <a:pt x="385" y="29"/>
                </a:cubicBezTo>
                <a:close/>
                <a:moveTo>
                  <a:pt x="384" y="29"/>
                </a:moveTo>
                <a:cubicBezTo>
                  <a:pt x="384" y="29"/>
                  <a:pt x="384" y="29"/>
                  <a:pt x="384" y="29"/>
                </a:cubicBezTo>
                <a:cubicBezTo>
                  <a:pt x="384" y="29"/>
                  <a:pt x="384" y="29"/>
                  <a:pt x="385" y="29"/>
                </a:cubicBezTo>
                <a:cubicBezTo>
                  <a:pt x="384" y="29"/>
                  <a:pt x="384" y="29"/>
                  <a:pt x="384" y="29"/>
                </a:cubicBezTo>
                <a:close/>
                <a:moveTo>
                  <a:pt x="400" y="7"/>
                </a:moveTo>
                <a:cubicBezTo>
                  <a:pt x="399" y="8"/>
                  <a:pt x="399" y="7"/>
                  <a:pt x="398" y="8"/>
                </a:cubicBezTo>
                <a:cubicBezTo>
                  <a:pt x="400" y="9"/>
                  <a:pt x="401" y="8"/>
                  <a:pt x="402" y="8"/>
                </a:cubicBezTo>
                <a:cubicBezTo>
                  <a:pt x="401" y="7"/>
                  <a:pt x="401" y="8"/>
                  <a:pt x="400" y="7"/>
                </a:cubicBezTo>
                <a:close/>
                <a:moveTo>
                  <a:pt x="382" y="29"/>
                </a:moveTo>
                <a:cubicBezTo>
                  <a:pt x="382" y="29"/>
                  <a:pt x="382" y="29"/>
                  <a:pt x="381" y="30"/>
                </a:cubicBezTo>
                <a:cubicBezTo>
                  <a:pt x="383" y="30"/>
                  <a:pt x="383" y="29"/>
                  <a:pt x="384" y="29"/>
                </a:cubicBezTo>
                <a:cubicBezTo>
                  <a:pt x="383" y="29"/>
                  <a:pt x="383" y="29"/>
                  <a:pt x="382" y="29"/>
                </a:cubicBezTo>
                <a:close/>
                <a:moveTo>
                  <a:pt x="240" y="203"/>
                </a:moveTo>
                <a:cubicBezTo>
                  <a:pt x="240" y="203"/>
                  <a:pt x="241" y="203"/>
                  <a:pt x="240" y="203"/>
                </a:cubicBezTo>
                <a:close/>
                <a:moveTo>
                  <a:pt x="392" y="15"/>
                </a:moveTo>
                <a:cubicBezTo>
                  <a:pt x="392" y="16"/>
                  <a:pt x="393" y="16"/>
                  <a:pt x="394" y="15"/>
                </a:cubicBezTo>
                <a:cubicBezTo>
                  <a:pt x="393" y="15"/>
                  <a:pt x="393" y="15"/>
                  <a:pt x="392" y="15"/>
                </a:cubicBezTo>
                <a:close/>
                <a:moveTo>
                  <a:pt x="393" y="14"/>
                </a:moveTo>
                <a:cubicBezTo>
                  <a:pt x="392" y="13"/>
                  <a:pt x="393" y="14"/>
                  <a:pt x="393" y="14"/>
                </a:cubicBezTo>
                <a:close/>
                <a:moveTo>
                  <a:pt x="380" y="29"/>
                </a:moveTo>
                <a:cubicBezTo>
                  <a:pt x="379" y="29"/>
                  <a:pt x="380" y="30"/>
                  <a:pt x="380" y="29"/>
                </a:cubicBezTo>
                <a:close/>
                <a:moveTo>
                  <a:pt x="392" y="15"/>
                </a:moveTo>
                <a:cubicBezTo>
                  <a:pt x="391" y="15"/>
                  <a:pt x="391" y="15"/>
                  <a:pt x="391" y="15"/>
                </a:cubicBezTo>
                <a:cubicBezTo>
                  <a:pt x="392" y="15"/>
                  <a:pt x="392" y="15"/>
                  <a:pt x="392" y="15"/>
                </a:cubicBezTo>
                <a:close/>
                <a:moveTo>
                  <a:pt x="395" y="9"/>
                </a:moveTo>
                <a:cubicBezTo>
                  <a:pt x="395" y="9"/>
                  <a:pt x="395" y="10"/>
                  <a:pt x="396" y="10"/>
                </a:cubicBezTo>
                <a:cubicBezTo>
                  <a:pt x="395" y="10"/>
                  <a:pt x="395" y="9"/>
                  <a:pt x="395" y="9"/>
                </a:cubicBezTo>
                <a:close/>
                <a:moveTo>
                  <a:pt x="396" y="7"/>
                </a:moveTo>
                <a:cubicBezTo>
                  <a:pt x="396" y="8"/>
                  <a:pt x="396" y="7"/>
                  <a:pt x="396" y="7"/>
                </a:cubicBezTo>
                <a:close/>
                <a:moveTo>
                  <a:pt x="391" y="13"/>
                </a:moveTo>
                <a:cubicBezTo>
                  <a:pt x="391" y="13"/>
                  <a:pt x="391" y="13"/>
                  <a:pt x="391" y="13"/>
                </a:cubicBezTo>
                <a:cubicBezTo>
                  <a:pt x="391" y="14"/>
                  <a:pt x="391" y="14"/>
                  <a:pt x="392" y="13"/>
                </a:cubicBezTo>
                <a:cubicBezTo>
                  <a:pt x="391" y="13"/>
                  <a:pt x="391" y="13"/>
                  <a:pt x="391" y="13"/>
                </a:cubicBezTo>
                <a:close/>
                <a:moveTo>
                  <a:pt x="395" y="7"/>
                </a:moveTo>
                <a:cubicBezTo>
                  <a:pt x="396" y="7"/>
                  <a:pt x="396" y="8"/>
                  <a:pt x="396" y="7"/>
                </a:cubicBezTo>
                <a:cubicBezTo>
                  <a:pt x="396" y="7"/>
                  <a:pt x="396" y="7"/>
                  <a:pt x="395" y="7"/>
                </a:cubicBezTo>
                <a:close/>
                <a:moveTo>
                  <a:pt x="390" y="15"/>
                </a:moveTo>
                <a:cubicBezTo>
                  <a:pt x="390" y="15"/>
                  <a:pt x="390" y="15"/>
                  <a:pt x="390" y="15"/>
                </a:cubicBezTo>
                <a:cubicBezTo>
                  <a:pt x="390" y="15"/>
                  <a:pt x="390" y="15"/>
                  <a:pt x="390" y="15"/>
                </a:cubicBezTo>
                <a:close/>
                <a:moveTo>
                  <a:pt x="391" y="12"/>
                </a:moveTo>
                <a:cubicBezTo>
                  <a:pt x="391" y="12"/>
                  <a:pt x="391" y="13"/>
                  <a:pt x="392" y="13"/>
                </a:cubicBezTo>
                <a:cubicBezTo>
                  <a:pt x="391" y="12"/>
                  <a:pt x="391" y="12"/>
                  <a:pt x="391" y="12"/>
                </a:cubicBezTo>
                <a:close/>
                <a:moveTo>
                  <a:pt x="394" y="9"/>
                </a:moveTo>
                <a:cubicBezTo>
                  <a:pt x="394" y="9"/>
                  <a:pt x="394" y="9"/>
                  <a:pt x="394" y="9"/>
                </a:cubicBezTo>
                <a:close/>
                <a:moveTo>
                  <a:pt x="377" y="28"/>
                </a:moveTo>
                <a:cubicBezTo>
                  <a:pt x="377" y="28"/>
                  <a:pt x="378" y="28"/>
                  <a:pt x="377" y="28"/>
                </a:cubicBezTo>
                <a:close/>
                <a:moveTo>
                  <a:pt x="392" y="9"/>
                </a:moveTo>
                <a:cubicBezTo>
                  <a:pt x="392" y="9"/>
                  <a:pt x="392" y="10"/>
                  <a:pt x="392" y="9"/>
                </a:cubicBezTo>
                <a:close/>
                <a:moveTo>
                  <a:pt x="388" y="15"/>
                </a:moveTo>
                <a:cubicBezTo>
                  <a:pt x="388" y="15"/>
                  <a:pt x="388" y="15"/>
                  <a:pt x="387" y="15"/>
                </a:cubicBezTo>
                <a:cubicBezTo>
                  <a:pt x="388" y="15"/>
                  <a:pt x="388" y="15"/>
                  <a:pt x="388" y="15"/>
                </a:cubicBezTo>
                <a:cubicBezTo>
                  <a:pt x="388" y="15"/>
                  <a:pt x="388" y="15"/>
                  <a:pt x="388" y="15"/>
                </a:cubicBezTo>
                <a:close/>
                <a:moveTo>
                  <a:pt x="395" y="6"/>
                </a:moveTo>
                <a:cubicBezTo>
                  <a:pt x="394" y="6"/>
                  <a:pt x="394" y="6"/>
                  <a:pt x="393" y="6"/>
                </a:cubicBezTo>
                <a:cubicBezTo>
                  <a:pt x="394" y="7"/>
                  <a:pt x="393" y="7"/>
                  <a:pt x="393" y="8"/>
                </a:cubicBezTo>
                <a:cubicBezTo>
                  <a:pt x="394" y="8"/>
                  <a:pt x="394" y="7"/>
                  <a:pt x="395" y="6"/>
                </a:cubicBezTo>
                <a:close/>
                <a:moveTo>
                  <a:pt x="375" y="29"/>
                </a:moveTo>
                <a:cubicBezTo>
                  <a:pt x="375" y="29"/>
                  <a:pt x="375" y="29"/>
                  <a:pt x="375" y="29"/>
                </a:cubicBezTo>
                <a:cubicBezTo>
                  <a:pt x="376" y="28"/>
                  <a:pt x="375" y="28"/>
                  <a:pt x="375" y="29"/>
                </a:cubicBezTo>
                <a:close/>
                <a:moveTo>
                  <a:pt x="389" y="7"/>
                </a:moveTo>
                <a:cubicBezTo>
                  <a:pt x="390" y="7"/>
                  <a:pt x="389" y="8"/>
                  <a:pt x="390" y="8"/>
                </a:cubicBezTo>
                <a:cubicBezTo>
                  <a:pt x="390" y="7"/>
                  <a:pt x="392" y="8"/>
                  <a:pt x="393" y="7"/>
                </a:cubicBezTo>
                <a:cubicBezTo>
                  <a:pt x="392" y="7"/>
                  <a:pt x="390" y="7"/>
                  <a:pt x="389" y="7"/>
                </a:cubicBezTo>
                <a:close/>
                <a:moveTo>
                  <a:pt x="374" y="29"/>
                </a:moveTo>
                <a:cubicBezTo>
                  <a:pt x="373" y="29"/>
                  <a:pt x="373" y="29"/>
                  <a:pt x="373" y="29"/>
                </a:cubicBezTo>
                <a:cubicBezTo>
                  <a:pt x="373" y="29"/>
                  <a:pt x="373" y="29"/>
                  <a:pt x="373" y="29"/>
                </a:cubicBezTo>
                <a:cubicBezTo>
                  <a:pt x="373" y="28"/>
                  <a:pt x="372" y="28"/>
                  <a:pt x="372" y="28"/>
                </a:cubicBezTo>
                <a:cubicBezTo>
                  <a:pt x="373" y="29"/>
                  <a:pt x="372" y="29"/>
                  <a:pt x="373" y="29"/>
                </a:cubicBezTo>
                <a:cubicBezTo>
                  <a:pt x="373" y="29"/>
                  <a:pt x="374" y="30"/>
                  <a:pt x="374" y="30"/>
                </a:cubicBezTo>
                <a:cubicBezTo>
                  <a:pt x="374" y="29"/>
                  <a:pt x="374" y="29"/>
                  <a:pt x="374" y="29"/>
                </a:cubicBezTo>
                <a:close/>
                <a:moveTo>
                  <a:pt x="389" y="9"/>
                </a:moveTo>
                <a:cubicBezTo>
                  <a:pt x="389" y="9"/>
                  <a:pt x="389" y="9"/>
                  <a:pt x="389" y="9"/>
                </a:cubicBezTo>
                <a:close/>
                <a:moveTo>
                  <a:pt x="386" y="14"/>
                </a:moveTo>
                <a:cubicBezTo>
                  <a:pt x="386" y="14"/>
                  <a:pt x="386" y="13"/>
                  <a:pt x="386" y="13"/>
                </a:cubicBezTo>
                <a:cubicBezTo>
                  <a:pt x="385" y="13"/>
                  <a:pt x="386" y="14"/>
                  <a:pt x="386" y="14"/>
                </a:cubicBezTo>
                <a:close/>
                <a:moveTo>
                  <a:pt x="386" y="13"/>
                </a:moveTo>
                <a:cubicBezTo>
                  <a:pt x="386" y="13"/>
                  <a:pt x="386" y="13"/>
                  <a:pt x="386" y="13"/>
                </a:cubicBezTo>
                <a:close/>
                <a:moveTo>
                  <a:pt x="383" y="13"/>
                </a:moveTo>
                <a:cubicBezTo>
                  <a:pt x="384" y="13"/>
                  <a:pt x="385" y="14"/>
                  <a:pt x="385" y="13"/>
                </a:cubicBezTo>
                <a:cubicBezTo>
                  <a:pt x="384" y="13"/>
                  <a:pt x="384" y="13"/>
                  <a:pt x="383" y="13"/>
                </a:cubicBezTo>
                <a:close/>
                <a:moveTo>
                  <a:pt x="371" y="29"/>
                </a:moveTo>
                <a:cubicBezTo>
                  <a:pt x="371" y="29"/>
                  <a:pt x="371" y="29"/>
                  <a:pt x="371" y="29"/>
                </a:cubicBezTo>
                <a:close/>
                <a:moveTo>
                  <a:pt x="387" y="8"/>
                </a:moveTo>
                <a:cubicBezTo>
                  <a:pt x="387" y="9"/>
                  <a:pt x="387" y="9"/>
                  <a:pt x="387" y="9"/>
                </a:cubicBezTo>
                <a:cubicBezTo>
                  <a:pt x="388" y="8"/>
                  <a:pt x="387" y="8"/>
                  <a:pt x="387" y="8"/>
                </a:cubicBezTo>
                <a:close/>
                <a:moveTo>
                  <a:pt x="381" y="14"/>
                </a:moveTo>
                <a:cubicBezTo>
                  <a:pt x="381" y="15"/>
                  <a:pt x="382" y="15"/>
                  <a:pt x="382" y="14"/>
                </a:cubicBezTo>
                <a:cubicBezTo>
                  <a:pt x="382" y="14"/>
                  <a:pt x="382" y="14"/>
                  <a:pt x="381" y="14"/>
                </a:cubicBezTo>
                <a:close/>
                <a:moveTo>
                  <a:pt x="381" y="14"/>
                </a:moveTo>
                <a:cubicBezTo>
                  <a:pt x="381" y="14"/>
                  <a:pt x="380" y="14"/>
                  <a:pt x="380" y="14"/>
                </a:cubicBezTo>
                <a:cubicBezTo>
                  <a:pt x="380" y="15"/>
                  <a:pt x="381" y="16"/>
                  <a:pt x="381" y="15"/>
                </a:cubicBezTo>
                <a:cubicBezTo>
                  <a:pt x="381" y="15"/>
                  <a:pt x="381" y="14"/>
                  <a:pt x="381" y="14"/>
                </a:cubicBezTo>
                <a:close/>
                <a:moveTo>
                  <a:pt x="382" y="13"/>
                </a:moveTo>
                <a:cubicBezTo>
                  <a:pt x="382" y="13"/>
                  <a:pt x="383" y="13"/>
                  <a:pt x="383" y="13"/>
                </a:cubicBezTo>
                <a:cubicBezTo>
                  <a:pt x="383" y="12"/>
                  <a:pt x="382" y="12"/>
                  <a:pt x="382" y="13"/>
                </a:cubicBezTo>
                <a:close/>
                <a:moveTo>
                  <a:pt x="369" y="29"/>
                </a:moveTo>
                <a:cubicBezTo>
                  <a:pt x="369" y="28"/>
                  <a:pt x="368" y="29"/>
                  <a:pt x="369" y="29"/>
                </a:cubicBezTo>
                <a:close/>
                <a:moveTo>
                  <a:pt x="388" y="4"/>
                </a:moveTo>
                <a:cubicBezTo>
                  <a:pt x="386" y="4"/>
                  <a:pt x="386" y="5"/>
                  <a:pt x="385" y="6"/>
                </a:cubicBezTo>
                <a:cubicBezTo>
                  <a:pt x="385" y="5"/>
                  <a:pt x="385" y="5"/>
                  <a:pt x="385" y="5"/>
                </a:cubicBezTo>
                <a:cubicBezTo>
                  <a:pt x="385" y="5"/>
                  <a:pt x="386" y="4"/>
                  <a:pt x="386" y="4"/>
                </a:cubicBezTo>
                <a:cubicBezTo>
                  <a:pt x="384" y="4"/>
                  <a:pt x="383" y="5"/>
                  <a:pt x="382" y="7"/>
                </a:cubicBezTo>
                <a:cubicBezTo>
                  <a:pt x="383" y="8"/>
                  <a:pt x="383" y="7"/>
                  <a:pt x="384" y="7"/>
                </a:cubicBezTo>
                <a:cubicBezTo>
                  <a:pt x="385" y="7"/>
                  <a:pt x="384" y="7"/>
                  <a:pt x="385" y="7"/>
                </a:cubicBezTo>
                <a:cubicBezTo>
                  <a:pt x="385" y="7"/>
                  <a:pt x="386" y="7"/>
                  <a:pt x="386" y="8"/>
                </a:cubicBezTo>
                <a:cubicBezTo>
                  <a:pt x="387" y="7"/>
                  <a:pt x="389" y="6"/>
                  <a:pt x="388" y="4"/>
                </a:cubicBezTo>
                <a:close/>
                <a:moveTo>
                  <a:pt x="373" y="23"/>
                </a:moveTo>
                <a:cubicBezTo>
                  <a:pt x="374" y="24"/>
                  <a:pt x="374" y="23"/>
                  <a:pt x="374" y="23"/>
                </a:cubicBezTo>
                <a:cubicBezTo>
                  <a:pt x="374" y="23"/>
                  <a:pt x="374" y="23"/>
                  <a:pt x="373" y="23"/>
                </a:cubicBezTo>
                <a:close/>
                <a:moveTo>
                  <a:pt x="382" y="12"/>
                </a:moveTo>
                <a:cubicBezTo>
                  <a:pt x="383" y="12"/>
                  <a:pt x="383" y="12"/>
                  <a:pt x="383" y="12"/>
                </a:cubicBezTo>
                <a:cubicBezTo>
                  <a:pt x="383" y="12"/>
                  <a:pt x="383" y="12"/>
                  <a:pt x="383" y="12"/>
                </a:cubicBezTo>
                <a:cubicBezTo>
                  <a:pt x="383" y="12"/>
                  <a:pt x="383" y="12"/>
                  <a:pt x="382" y="12"/>
                </a:cubicBezTo>
                <a:close/>
                <a:moveTo>
                  <a:pt x="381" y="13"/>
                </a:moveTo>
                <a:cubicBezTo>
                  <a:pt x="381" y="13"/>
                  <a:pt x="382" y="14"/>
                  <a:pt x="381" y="13"/>
                </a:cubicBezTo>
                <a:close/>
                <a:moveTo>
                  <a:pt x="379" y="15"/>
                </a:moveTo>
                <a:cubicBezTo>
                  <a:pt x="379" y="15"/>
                  <a:pt x="379" y="15"/>
                  <a:pt x="379" y="15"/>
                </a:cubicBezTo>
                <a:cubicBezTo>
                  <a:pt x="379" y="15"/>
                  <a:pt x="379" y="15"/>
                  <a:pt x="379" y="15"/>
                </a:cubicBezTo>
                <a:cubicBezTo>
                  <a:pt x="379" y="15"/>
                  <a:pt x="380" y="15"/>
                  <a:pt x="380" y="15"/>
                </a:cubicBezTo>
                <a:cubicBezTo>
                  <a:pt x="380" y="15"/>
                  <a:pt x="379" y="14"/>
                  <a:pt x="379" y="15"/>
                </a:cubicBezTo>
                <a:close/>
                <a:moveTo>
                  <a:pt x="367" y="28"/>
                </a:moveTo>
                <a:cubicBezTo>
                  <a:pt x="368" y="29"/>
                  <a:pt x="367" y="29"/>
                  <a:pt x="368" y="29"/>
                </a:cubicBezTo>
                <a:cubicBezTo>
                  <a:pt x="368" y="29"/>
                  <a:pt x="368" y="28"/>
                  <a:pt x="367" y="28"/>
                </a:cubicBezTo>
                <a:close/>
                <a:moveTo>
                  <a:pt x="380" y="12"/>
                </a:moveTo>
                <a:cubicBezTo>
                  <a:pt x="380" y="13"/>
                  <a:pt x="381" y="13"/>
                  <a:pt x="381" y="13"/>
                </a:cubicBezTo>
                <a:cubicBezTo>
                  <a:pt x="381" y="13"/>
                  <a:pt x="381" y="12"/>
                  <a:pt x="380" y="12"/>
                </a:cubicBezTo>
                <a:close/>
                <a:moveTo>
                  <a:pt x="379" y="13"/>
                </a:moveTo>
                <a:cubicBezTo>
                  <a:pt x="379" y="13"/>
                  <a:pt x="380" y="13"/>
                  <a:pt x="381" y="13"/>
                </a:cubicBezTo>
                <a:cubicBezTo>
                  <a:pt x="380" y="13"/>
                  <a:pt x="379" y="12"/>
                  <a:pt x="379" y="13"/>
                </a:cubicBezTo>
                <a:close/>
                <a:moveTo>
                  <a:pt x="377" y="14"/>
                </a:moveTo>
                <a:cubicBezTo>
                  <a:pt x="378" y="14"/>
                  <a:pt x="378" y="15"/>
                  <a:pt x="378" y="15"/>
                </a:cubicBezTo>
                <a:cubicBezTo>
                  <a:pt x="378" y="15"/>
                  <a:pt x="378" y="15"/>
                  <a:pt x="379" y="15"/>
                </a:cubicBezTo>
                <a:cubicBezTo>
                  <a:pt x="378" y="14"/>
                  <a:pt x="378" y="14"/>
                  <a:pt x="377" y="14"/>
                </a:cubicBezTo>
                <a:close/>
                <a:moveTo>
                  <a:pt x="366" y="29"/>
                </a:moveTo>
                <a:cubicBezTo>
                  <a:pt x="366" y="29"/>
                  <a:pt x="367" y="29"/>
                  <a:pt x="367" y="29"/>
                </a:cubicBezTo>
                <a:cubicBezTo>
                  <a:pt x="367" y="29"/>
                  <a:pt x="366" y="29"/>
                  <a:pt x="366" y="29"/>
                </a:cubicBezTo>
                <a:close/>
                <a:moveTo>
                  <a:pt x="367" y="28"/>
                </a:moveTo>
                <a:cubicBezTo>
                  <a:pt x="367" y="28"/>
                  <a:pt x="367" y="28"/>
                  <a:pt x="368" y="28"/>
                </a:cubicBezTo>
                <a:cubicBezTo>
                  <a:pt x="367" y="27"/>
                  <a:pt x="366" y="27"/>
                  <a:pt x="367" y="28"/>
                </a:cubicBezTo>
                <a:close/>
                <a:moveTo>
                  <a:pt x="366" y="27"/>
                </a:moveTo>
                <a:cubicBezTo>
                  <a:pt x="366" y="27"/>
                  <a:pt x="366" y="27"/>
                  <a:pt x="365" y="27"/>
                </a:cubicBezTo>
                <a:cubicBezTo>
                  <a:pt x="366" y="28"/>
                  <a:pt x="366" y="28"/>
                  <a:pt x="366" y="28"/>
                </a:cubicBezTo>
                <a:cubicBezTo>
                  <a:pt x="366" y="28"/>
                  <a:pt x="366" y="28"/>
                  <a:pt x="366" y="28"/>
                </a:cubicBezTo>
                <a:cubicBezTo>
                  <a:pt x="366" y="27"/>
                  <a:pt x="366" y="27"/>
                  <a:pt x="366" y="27"/>
                </a:cubicBezTo>
                <a:close/>
                <a:moveTo>
                  <a:pt x="380" y="8"/>
                </a:moveTo>
                <a:cubicBezTo>
                  <a:pt x="380" y="8"/>
                  <a:pt x="380" y="8"/>
                  <a:pt x="380" y="8"/>
                </a:cubicBezTo>
                <a:cubicBezTo>
                  <a:pt x="380" y="9"/>
                  <a:pt x="381" y="9"/>
                  <a:pt x="381" y="8"/>
                </a:cubicBezTo>
                <a:cubicBezTo>
                  <a:pt x="381" y="8"/>
                  <a:pt x="381" y="8"/>
                  <a:pt x="380" y="8"/>
                </a:cubicBezTo>
                <a:close/>
                <a:moveTo>
                  <a:pt x="375" y="14"/>
                </a:moveTo>
                <a:cubicBezTo>
                  <a:pt x="374" y="14"/>
                  <a:pt x="374" y="15"/>
                  <a:pt x="374" y="15"/>
                </a:cubicBezTo>
                <a:cubicBezTo>
                  <a:pt x="374" y="15"/>
                  <a:pt x="374" y="15"/>
                  <a:pt x="375" y="15"/>
                </a:cubicBezTo>
                <a:cubicBezTo>
                  <a:pt x="375" y="15"/>
                  <a:pt x="375" y="15"/>
                  <a:pt x="375" y="15"/>
                </a:cubicBezTo>
                <a:cubicBezTo>
                  <a:pt x="375" y="15"/>
                  <a:pt x="375" y="14"/>
                  <a:pt x="375" y="14"/>
                </a:cubicBezTo>
                <a:close/>
                <a:moveTo>
                  <a:pt x="379" y="8"/>
                </a:moveTo>
                <a:cubicBezTo>
                  <a:pt x="379" y="8"/>
                  <a:pt x="380" y="8"/>
                  <a:pt x="379" y="8"/>
                </a:cubicBezTo>
                <a:close/>
                <a:moveTo>
                  <a:pt x="374" y="7"/>
                </a:moveTo>
                <a:cubicBezTo>
                  <a:pt x="373" y="6"/>
                  <a:pt x="372" y="7"/>
                  <a:pt x="371" y="6"/>
                </a:cubicBezTo>
                <a:cubicBezTo>
                  <a:pt x="371" y="7"/>
                  <a:pt x="370" y="7"/>
                  <a:pt x="370" y="7"/>
                </a:cubicBezTo>
                <a:cubicBezTo>
                  <a:pt x="370" y="7"/>
                  <a:pt x="368" y="6"/>
                  <a:pt x="367" y="6"/>
                </a:cubicBezTo>
                <a:cubicBezTo>
                  <a:pt x="366" y="5"/>
                  <a:pt x="365" y="6"/>
                  <a:pt x="364" y="5"/>
                </a:cubicBezTo>
                <a:cubicBezTo>
                  <a:pt x="364" y="6"/>
                  <a:pt x="364" y="6"/>
                  <a:pt x="364" y="7"/>
                </a:cubicBezTo>
                <a:cubicBezTo>
                  <a:pt x="363" y="7"/>
                  <a:pt x="362" y="7"/>
                  <a:pt x="362" y="6"/>
                </a:cubicBezTo>
                <a:cubicBezTo>
                  <a:pt x="363" y="6"/>
                  <a:pt x="362" y="5"/>
                  <a:pt x="362" y="5"/>
                </a:cubicBezTo>
                <a:cubicBezTo>
                  <a:pt x="361" y="5"/>
                  <a:pt x="361" y="5"/>
                  <a:pt x="361" y="5"/>
                </a:cubicBezTo>
                <a:cubicBezTo>
                  <a:pt x="360" y="4"/>
                  <a:pt x="360" y="4"/>
                  <a:pt x="359" y="5"/>
                </a:cubicBezTo>
                <a:cubicBezTo>
                  <a:pt x="359" y="6"/>
                  <a:pt x="359" y="6"/>
                  <a:pt x="360" y="6"/>
                </a:cubicBezTo>
                <a:cubicBezTo>
                  <a:pt x="359" y="7"/>
                  <a:pt x="359" y="6"/>
                  <a:pt x="359" y="6"/>
                </a:cubicBezTo>
                <a:cubicBezTo>
                  <a:pt x="359" y="6"/>
                  <a:pt x="359" y="5"/>
                  <a:pt x="358" y="5"/>
                </a:cubicBezTo>
                <a:cubicBezTo>
                  <a:pt x="357" y="5"/>
                  <a:pt x="358" y="4"/>
                  <a:pt x="358" y="4"/>
                </a:cubicBezTo>
                <a:cubicBezTo>
                  <a:pt x="358" y="4"/>
                  <a:pt x="357" y="4"/>
                  <a:pt x="357" y="4"/>
                </a:cubicBezTo>
                <a:cubicBezTo>
                  <a:pt x="357" y="3"/>
                  <a:pt x="358" y="3"/>
                  <a:pt x="358" y="3"/>
                </a:cubicBezTo>
                <a:cubicBezTo>
                  <a:pt x="358" y="2"/>
                  <a:pt x="358" y="2"/>
                  <a:pt x="357" y="2"/>
                </a:cubicBezTo>
                <a:cubicBezTo>
                  <a:pt x="356" y="3"/>
                  <a:pt x="355" y="2"/>
                  <a:pt x="354" y="3"/>
                </a:cubicBezTo>
                <a:cubicBezTo>
                  <a:pt x="354" y="3"/>
                  <a:pt x="354" y="3"/>
                  <a:pt x="355" y="4"/>
                </a:cubicBezTo>
                <a:cubicBezTo>
                  <a:pt x="355" y="3"/>
                  <a:pt x="356" y="3"/>
                  <a:pt x="357" y="4"/>
                </a:cubicBezTo>
                <a:cubicBezTo>
                  <a:pt x="357" y="4"/>
                  <a:pt x="356" y="5"/>
                  <a:pt x="356" y="5"/>
                </a:cubicBezTo>
                <a:cubicBezTo>
                  <a:pt x="356" y="6"/>
                  <a:pt x="355" y="5"/>
                  <a:pt x="355" y="6"/>
                </a:cubicBezTo>
                <a:cubicBezTo>
                  <a:pt x="355" y="5"/>
                  <a:pt x="354" y="6"/>
                  <a:pt x="354" y="6"/>
                </a:cubicBezTo>
                <a:cubicBezTo>
                  <a:pt x="354" y="6"/>
                  <a:pt x="354" y="6"/>
                  <a:pt x="355" y="6"/>
                </a:cubicBezTo>
                <a:cubicBezTo>
                  <a:pt x="355" y="6"/>
                  <a:pt x="355" y="6"/>
                  <a:pt x="355" y="6"/>
                </a:cubicBezTo>
                <a:cubicBezTo>
                  <a:pt x="355" y="6"/>
                  <a:pt x="356" y="6"/>
                  <a:pt x="356" y="6"/>
                </a:cubicBezTo>
                <a:cubicBezTo>
                  <a:pt x="355" y="7"/>
                  <a:pt x="354" y="6"/>
                  <a:pt x="353" y="6"/>
                </a:cubicBezTo>
                <a:cubicBezTo>
                  <a:pt x="353" y="6"/>
                  <a:pt x="354" y="6"/>
                  <a:pt x="354" y="5"/>
                </a:cubicBezTo>
                <a:cubicBezTo>
                  <a:pt x="354" y="5"/>
                  <a:pt x="354" y="5"/>
                  <a:pt x="354" y="5"/>
                </a:cubicBezTo>
                <a:cubicBezTo>
                  <a:pt x="353" y="4"/>
                  <a:pt x="352" y="5"/>
                  <a:pt x="352" y="3"/>
                </a:cubicBezTo>
                <a:cubicBezTo>
                  <a:pt x="352" y="3"/>
                  <a:pt x="352" y="4"/>
                  <a:pt x="352" y="3"/>
                </a:cubicBezTo>
                <a:cubicBezTo>
                  <a:pt x="353" y="3"/>
                  <a:pt x="352" y="3"/>
                  <a:pt x="352" y="3"/>
                </a:cubicBezTo>
                <a:cubicBezTo>
                  <a:pt x="351" y="2"/>
                  <a:pt x="351" y="3"/>
                  <a:pt x="350" y="2"/>
                </a:cubicBezTo>
                <a:cubicBezTo>
                  <a:pt x="349" y="2"/>
                  <a:pt x="349" y="3"/>
                  <a:pt x="348" y="3"/>
                </a:cubicBezTo>
                <a:cubicBezTo>
                  <a:pt x="348" y="3"/>
                  <a:pt x="349" y="3"/>
                  <a:pt x="349" y="4"/>
                </a:cubicBezTo>
                <a:cubicBezTo>
                  <a:pt x="348" y="4"/>
                  <a:pt x="348" y="4"/>
                  <a:pt x="348" y="3"/>
                </a:cubicBezTo>
                <a:cubicBezTo>
                  <a:pt x="347" y="4"/>
                  <a:pt x="349" y="5"/>
                  <a:pt x="349" y="5"/>
                </a:cubicBezTo>
                <a:cubicBezTo>
                  <a:pt x="349" y="5"/>
                  <a:pt x="349" y="5"/>
                  <a:pt x="350" y="5"/>
                </a:cubicBezTo>
                <a:cubicBezTo>
                  <a:pt x="350" y="5"/>
                  <a:pt x="350" y="4"/>
                  <a:pt x="349" y="4"/>
                </a:cubicBezTo>
                <a:cubicBezTo>
                  <a:pt x="349" y="4"/>
                  <a:pt x="350" y="3"/>
                  <a:pt x="350" y="3"/>
                </a:cubicBezTo>
                <a:cubicBezTo>
                  <a:pt x="350" y="3"/>
                  <a:pt x="351" y="3"/>
                  <a:pt x="351" y="3"/>
                </a:cubicBezTo>
                <a:cubicBezTo>
                  <a:pt x="351" y="3"/>
                  <a:pt x="351" y="4"/>
                  <a:pt x="351" y="4"/>
                </a:cubicBezTo>
                <a:cubicBezTo>
                  <a:pt x="351" y="4"/>
                  <a:pt x="351" y="4"/>
                  <a:pt x="351" y="5"/>
                </a:cubicBezTo>
                <a:cubicBezTo>
                  <a:pt x="351" y="5"/>
                  <a:pt x="351" y="5"/>
                  <a:pt x="351" y="6"/>
                </a:cubicBezTo>
                <a:cubicBezTo>
                  <a:pt x="351" y="6"/>
                  <a:pt x="351" y="6"/>
                  <a:pt x="351" y="6"/>
                </a:cubicBezTo>
                <a:cubicBezTo>
                  <a:pt x="350" y="6"/>
                  <a:pt x="350" y="7"/>
                  <a:pt x="349" y="6"/>
                </a:cubicBezTo>
                <a:cubicBezTo>
                  <a:pt x="349" y="6"/>
                  <a:pt x="349" y="6"/>
                  <a:pt x="349" y="7"/>
                </a:cubicBezTo>
                <a:cubicBezTo>
                  <a:pt x="348" y="6"/>
                  <a:pt x="348" y="7"/>
                  <a:pt x="348" y="6"/>
                </a:cubicBezTo>
                <a:cubicBezTo>
                  <a:pt x="348" y="6"/>
                  <a:pt x="348" y="6"/>
                  <a:pt x="348" y="6"/>
                </a:cubicBezTo>
                <a:cubicBezTo>
                  <a:pt x="347" y="6"/>
                  <a:pt x="347" y="6"/>
                  <a:pt x="347" y="6"/>
                </a:cubicBezTo>
                <a:cubicBezTo>
                  <a:pt x="347" y="6"/>
                  <a:pt x="346" y="6"/>
                  <a:pt x="346" y="6"/>
                </a:cubicBezTo>
                <a:cubicBezTo>
                  <a:pt x="346" y="5"/>
                  <a:pt x="347" y="6"/>
                  <a:pt x="347" y="6"/>
                </a:cubicBezTo>
                <a:cubicBezTo>
                  <a:pt x="347" y="5"/>
                  <a:pt x="346" y="5"/>
                  <a:pt x="346" y="4"/>
                </a:cubicBezTo>
                <a:cubicBezTo>
                  <a:pt x="347" y="4"/>
                  <a:pt x="347" y="5"/>
                  <a:pt x="347" y="5"/>
                </a:cubicBezTo>
                <a:cubicBezTo>
                  <a:pt x="347" y="4"/>
                  <a:pt x="345" y="4"/>
                  <a:pt x="345" y="3"/>
                </a:cubicBezTo>
                <a:cubicBezTo>
                  <a:pt x="345" y="2"/>
                  <a:pt x="345" y="3"/>
                  <a:pt x="346" y="3"/>
                </a:cubicBezTo>
                <a:cubicBezTo>
                  <a:pt x="346" y="2"/>
                  <a:pt x="346" y="2"/>
                  <a:pt x="346" y="2"/>
                </a:cubicBezTo>
                <a:cubicBezTo>
                  <a:pt x="346" y="1"/>
                  <a:pt x="346" y="1"/>
                  <a:pt x="346" y="1"/>
                </a:cubicBezTo>
                <a:cubicBezTo>
                  <a:pt x="347" y="1"/>
                  <a:pt x="347" y="1"/>
                  <a:pt x="347" y="1"/>
                </a:cubicBezTo>
                <a:cubicBezTo>
                  <a:pt x="349" y="0"/>
                  <a:pt x="352" y="1"/>
                  <a:pt x="355" y="1"/>
                </a:cubicBezTo>
                <a:cubicBezTo>
                  <a:pt x="355" y="1"/>
                  <a:pt x="355" y="2"/>
                  <a:pt x="355" y="2"/>
                </a:cubicBezTo>
                <a:cubicBezTo>
                  <a:pt x="358" y="0"/>
                  <a:pt x="361" y="3"/>
                  <a:pt x="363" y="2"/>
                </a:cubicBezTo>
                <a:cubicBezTo>
                  <a:pt x="364" y="2"/>
                  <a:pt x="365" y="3"/>
                  <a:pt x="365" y="2"/>
                </a:cubicBezTo>
                <a:cubicBezTo>
                  <a:pt x="366" y="3"/>
                  <a:pt x="367" y="3"/>
                  <a:pt x="368" y="2"/>
                </a:cubicBezTo>
                <a:cubicBezTo>
                  <a:pt x="368" y="3"/>
                  <a:pt x="369" y="2"/>
                  <a:pt x="370" y="3"/>
                </a:cubicBezTo>
                <a:cubicBezTo>
                  <a:pt x="371" y="3"/>
                  <a:pt x="370" y="4"/>
                  <a:pt x="371" y="4"/>
                </a:cubicBezTo>
                <a:cubicBezTo>
                  <a:pt x="371" y="4"/>
                  <a:pt x="371" y="3"/>
                  <a:pt x="371" y="3"/>
                </a:cubicBezTo>
                <a:cubicBezTo>
                  <a:pt x="372" y="3"/>
                  <a:pt x="372" y="3"/>
                  <a:pt x="373" y="3"/>
                </a:cubicBezTo>
                <a:cubicBezTo>
                  <a:pt x="374" y="3"/>
                  <a:pt x="375" y="3"/>
                  <a:pt x="375" y="3"/>
                </a:cubicBezTo>
                <a:cubicBezTo>
                  <a:pt x="376" y="3"/>
                  <a:pt x="375" y="4"/>
                  <a:pt x="375" y="5"/>
                </a:cubicBezTo>
                <a:cubicBezTo>
                  <a:pt x="376" y="5"/>
                  <a:pt x="376" y="5"/>
                  <a:pt x="376" y="5"/>
                </a:cubicBezTo>
                <a:cubicBezTo>
                  <a:pt x="377" y="4"/>
                  <a:pt x="377" y="3"/>
                  <a:pt x="378" y="3"/>
                </a:cubicBezTo>
                <a:cubicBezTo>
                  <a:pt x="380" y="4"/>
                  <a:pt x="382" y="3"/>
                  <a:pt x="383" y="4"/>
                </a:cubicBezTo>
                <a:cubicBezTo>
                  <a:pt x="381" y="4"/>
                  <a:pt x="381" y="5"/>
                  <a:pt x="380" y="6"/>
                </a:cubicBezTo>
                <a:cubicBezTo>
                  <a:pt x="380" y="6"/>
                  <a:pt x="379" y="6"/>
                  <a:pt x="378" y="6"/>
                </a:cubicBezTo>
                <a:cubicBezTo>
                  <a:pt x="377" y="6"/>
                  <a:pt x="375" y="6"/>
                  <a:pt x="374" y="7"/>
                </a:cubicBezTo>
                <a:close/>
                <a:moveTo>
                  <a:pt x="368" y="3"/>
                </a:moveTo>
                <a:cubicBezTo>
                  <a:pt x="367" y="3"/>
                  <a:pt x="367" y="3"/>
                  <a:pt x="366" y="4"/>
                </a:cubicBezTo>
                <a:cubicBezTo>
                  <a:pt x="367" y="6"/>
                  <a:pt x="370" y="4"/>
                  <a:pt x="371" y="4"/>
                </a:cubicBezTo>
                <a:cubicBezTo>
                  <a:pt x="370" y="3"/>
                  <a:pt x="368" y="5"/>
                  <a:pt x="368" y="3"/>
                </a:cubicBezTo>
                <a:close/>
                <a:moveTo>
                  <a:pt x="361" y="3"/>
                </a:moveTo>
                <a:cubicBezTo>
                  <a:pt x="360" y="3"/>
                  <a:pt x="361" y="4"/>
                  <a:pt x="362" y="4"/>
                </a:cubicBezTo>
                <a:cubicBezTo>
                  <a:pt x="361" y="3"/>
                  <a:pt x="361" y="3"/>
                  <a:pt x="361" y="3"/>
                </a:cubicBezTo>
                <a:close/>
                <a:moveTo>
                  <a:pt x="359" y="2"/>
                </a:moveTo>
                <a:cubicBezTo>
                  <a:pt x="359" y="2"/>
                  <a:pt x="359" y="2"/>
                  <a:pt x="358" y="2"/>
                </a:cubicBezTo>
                <a:cubicBezTo>
                  <a:pt x="358" y="2"/>
                  <a:pt x="358" y="3"/>
                  <a:pt x="359" y="3"/>
                </a:cubicBezTo>
                <a:cubicBezTo>
                  <a:pt x="359" y="3"/>
                  <a:pt x="359" y="3"/>
                  <a:pt x="359" y="2"/>
                </a:cubicBezTo>
                <a:close/>
                <a:moveTo>
                  <a:pt x="347" y="5"/>
                </a:moveTo>
                <a:cubicBezTo>
                  <a:pt x="347" y="5"/>
                  <a:pt x="347" y="6"/>
                  <a:pt x="348" y="6"/>
                </a:cubicBezTo>
                <a:cubicBezTo>
                  <a:pt x="348" y="6"/>
                  <a:pt x="348" y="5"/>
                  <a:pt x="347" y="5"/>
                </a:cubicBezTo>
                <a:close/>
                <a:moveTo>
                  <a:pt x="378" y="8"/>
                </a:moveTo>
                <a:cubicBezTo>
                  <a:pt x="378" y="8"/>
                  <a:pt x="379" y="9"/>
                  <a:pt x="378" y="8"/>
                </a:cubicBezTo>
                <a:close/>
                <a:moveTo>
                  <a:pt x="361" y="28"/>
                </a:moveTo>
                <a:cubicBezTo>
                  <a:pt x="361" y="28"/>
                  <a:pt x="361" y="28"/>
                  <a:pt x="362" y="28"/>
                </a:cubicBezTo>
                <a:cubicBezTo>
                  <a:pt x="362" y="28"/>
                  <a:pt x="362" y="28"/>
                  <a:pt x="362" y="27"/>
                </a:cubicBezTo>
                <a:cubicBezTo>
                  <a:pt x="362" y="27"/>
                  <a:pt x="361" y="27"/>
                  <a:pt x="361" y="28"/>
                </a:cubicBezTo>
                <a:close/>
                <a:moveTo>
                  <a:pt x="373" y="13"/>
                </a:moveTo>
                <a:cubicBezTo>
                  <a:pt x="373" y="13"/>
                  <a:pt x="372" y="13"/>
                  <a:pt x="372" y="13"/>
                </a:cubicBezTo>
                <a:cubicBezTo>
                  <a:pt x="372" y="14"/>
                  <a:pt x="373" y="14"/>
                  <a:pt x="373" y="14"/>
                </a:cubicBezTo>
                <a:cubicBezTo>
                  <a:pt x="373" y="14"/>
                  <a:pt x="373" y="14"/>
                  <a:pt x="373" y="13"/>
                </a:cubicBezTo>
                <a:close/>
                <a:moveTo>
                  <a:pt x="373" y="12"/>
                </a:moveTo>
                <a:cubicBezTo>
                  <a:pt x="373" y="12"/>
                  <a:pt x="374" y="13"/>
                  <a:pt x="374" y="12"/>
                </a:cubicBezTo>
                <a:cubicBezTo>
                  <a:pt x="374" y="12"/>
                  <a:pt x="373" y="11"/>
                  <a:pt x="373" y="12"/>
                </a:cubicBezTo>
                <a:close/>
                <a:moveTo>
                  <a:pt x="359" y="28"/>
                </a:moveTo>
                <a:cubicBezTo>
                  <a:pt x="359" y="28"/>
                  <a:pt x="359" y="28"/>
                  <a:pt x="359" y="28"/>
                </a:cubicBezTo>
                <a:cubicBezTo>
                  <a:pt x="359" y="28"/>
                  <a:pt x="359" y="28"/>
                  <a:pt x="359" y="28"/>
                </a:cubicBezTo>
                <a:cubicBezTo>
                  <a:pt x="359" y="28"/>
                  <a:pt x="359" y="28"/>
                  <a:pt x="360" y="28"/>
                </a:cubicBezTo>
                <a:cubicBezTo>
                  <a:pt x="359" y="28"/>
                  <a:pt x="359" y="28"/>
                  <a:pt x="359" y="28"/>
                </a:cubicBezTo>
                <a:close/>
                <a:moveTo>
                  <a:pt x="372" y="13"/>
                </a:moveTo>
                <a:cubicBezTo>
                  <a:pt x="372" y="13"/>
                  <a:pt x="372" y="12"/>
                  <a:pt x="373" y="12"/>
                </a:cubicBezTo>
                <a:cubicBezTo>
                  <a:pt x="372" y="11"/>
                  <a:pt x="371" y="12"/>
                  <a:pt x="372" y="13"/>
                </a:cubicBezTo>
                <a:close/>
                <a:moveTo>
                  <a:pt x="371" y="13"/>
                </a:moveTo>
                <a:cubicBezTo>
                  <a:pt x="371" y="13"/>
                  <a:pt x="371" y="13"/>
                  <a:pt x="371" y="13"/>
                </a:cubicBezTo>
                <a:cubicBezTo>
                  <a:pt x="371" y="13"/>
                  <a:pt x="371" y="13"/>
                  <a:pt x="371" y="13"/>
                </a:cubicBezTo>
                <a:cubicBezTo>
                  <a:pt x="371" y="13"/>
                  <a:pt x="371" y="13"/>
                  <a:pt x="371" y="13"/>
                </a:cubicBezTo>
                <a:cubicBezTo>
                  <a:pt x="371" y="13"/>
                  <a:pt x="371" y="13"/>
                  <a:pt x="371" y="13"/>
                </a:cubicBezTo>
                <a:close/>
                <a:moveTo>
                  <a:pt x="370" y="14"/>
                </a:moveTo>
                <a:cubicBezTo>
                  <a:pt x="370" y="14"/>
                  <a:pt x="371" y="14"/>
                  <a:pt x="370" y="14"/>
                </a:cubicBezTo>
                <a:cubicBezTo>
                  <a:pt x="370" y="14"/>
                  <a:pt x="370" y="14"/>
                  <a:pt x="370" y="14"/>
                </a:cubicBezTo>
                <a:close/>
                <a:moveTo>
                  <a:pt x="369" y="13"/>
                </a:moveTo>
                <a:cubicBezTo>
                  <a:pt x="369" y="13"/>
                  <a:pt x="370" y="14"/>
                  <a:pt x="370" y="14"/>
                </a:cubicBezTo>
                <a:cubicBezTo>
                  <a:pt x="370" y="14"/>
                  <a:pt x="370" y="13"/>
                  <a:pt x="369" y="13"/>
                </a:cubicBezTo>
                <a:close/>
                <a:moveTo>
                  <a:pt x="372" y="10"/>
                </a:moveTo>
                <a:cubicBezTo>
                  <a:pt x="371" y="10"/>
                  <a:pt x="373" y="11"/>
                  <a:pt x="372" y="10"/>
                </a:cubicBezTo>
                <a:close/>
                <a:moveTo>
                  <a:pt x="373" y="8"/>
                </a:moveTo>
                <a:cubicBezTo>
                  <a:pt x="373" y="8"/>
                  <a:pt x="375" y="7"/>
                  <a:pt x="374" y="7"/>
                </a:cubicBezTo>
                <a:cubicBezTo>
                  <a:pt x="374" y="7"/>
                  <a:pt x="373" y="7"/>
                  <a:pt x="373" y="8"/>
                </a:cubicBezTo>
                <a:close/>
                <a:moveTo>
                  <a:pt x="356" y="28"/>
                </a:moveTo>
                <a:cubicBezTo>
                  <a:pt x="357" y="28"/>
                  <a:pt x="356" y="28"/>
                  <a:pt x="356" y="28"/>
                </a:cubicBezTo>
                <a:cubicBezTo>
                  <a:pt x="357" y="28"/>
                  <a:pt x="357" y="28"/>
                  <a:pt x="357" y="28"/>
                </a:cubicBezTo>
                <a:cubicBezTo>
                  <a:pt x="357" y="28"/>
                  <a:pt x="357" y="27"/>
                  <a:pt x="356" y="28"/>
                </a:cubicBezTo>
                <a:close/>
                <a:moveTo>
                  <a:pt x="370" y="12"/>
                </a:moveTo>
                <a:cubicBezTo>
                  <a:pt x="370" y="12"/>
                  <a:pt x="370" y="12"/>
                  <a:pt x="370" y="12"/>
                </a:cubicBezTo>
                <a:cubicBezTo>
                  <a:pt x="370" y="12"/>
                  <a:pt x="370" y="12"/>
                  <a:pt x="370" y="12"/>
                </a:cubicBezTo>
                <a:close/>
                <a:moveTo>
                  <a:pt x="368" y="13"/>
                </a:moveTo>
                <a:cubicBezTo>
                  <a:pt x="368" y="13"/>
                  <a:pt x="368" y="13"/>
                  <a:pt x="367" y="14"/>
                </a:cubicBezTo>
                <a:cubicBezTo>
                  <a:pt x="368" y="14"/>
                  <a:pt x="368" y="14"/>
                  <a:pt x="368" y="14"/>
                </a:cubicBezTo>
                <a:cubicBezTo>
                  <a:pt x="369" y="14"/>
                  <a:pt x="368" y="13"/>
                  <a:pt x="368" y="13"/>
                </a:cubicBezTo>
                <a:close/>
                <a:moveTo>
                  <a:pt x="372" y="8"/>
                </a:moveTo>
                <a:cubicBezTo>
                  <a:pt x="372" y="8"/>
                  <a:pt x="373" y="8"/>
                  <a:pt x="372" y="8"/>
                </a:cubicBezTo>
                <a:close/>
                <a:moveTo>
                  <a:pt x="368" y="13"/>
                </a:moveTo>
                <a:cubicBezTo>
                  <a:pt x="367" y="12"/>
                  <a:pt x="368" y="13"/>
                  <a:pt x="368" y="13"/>
                </a:cubicBezTo>
                <a:close/>
                <a:moveTo>
                  <a:pt x="367" y="13"/>
                </a:moveTo>
                <a:cubicBezTo>
                  <a:pt x="367" y="13"/>
                  <a:pt x="367" y="13"/>
                  <a:pt x="366" y="14"/>
                </a:cubicBezTo>
                <a:cubicBezTo>
                  <a:pt x="367" y="14"/>
                  <a:pt x="367" y="14"/>
                  <a:pt x="367" y="14"/>
                </a:cubicBezTo>
                <a:cubicBezTo>
                  <a:pt x="367" y="14"/>
                  <a:pt x="367" y="13"/>
                  <a:pt x="367" y="13"/>
                </a:cubicBezTo>
                <a:cubicBezTo>
                  <a:pt x="367" y="13"/>
                  <a:pt x="367" y="13"/>
                  <a:pt x="367" y="13"/>
                </a:cubicBezTo>
                <a:close/>
                <a:moveTo>
                  <a:pt x="232" y="176"/>
                </a:moveTo>
                <a:cubicBezTo>
                  <a:pt x="232" y="176"/>
                  <a:pt x="233" y="176"/>
                  <a:pt x="233" y="176"/>
                </a:cubicBezTo>
                <a:cubicBezTo>
                  <a:pt x="233" y="176"/>
                  <a:pt x="232" y="175"/>
                  <a:pt x="232" y="176"/>
                </a:cubicBezTo>
                <a:close/>
                <a:moveTo>
                  <a:pt x="371" y="8"/>
                </a:moveTo>
                <a:cubicBezTo>
                  <a:pt x="371" y="8"/>
                  <a:pt x="370" y="7"/>
                  <a:pt x="371" y="8"/>
                </a:cubicBezTo>
                <a:close/>
                <a:moveTo>
                  <a:pt x="368" y="11"/>
                </a:moveTo>
                <a:cubicBezTo>
                  <a:pt x="367" y="11"/>
                  <a:pt x="368" y="12"/>
                  <a:pt x="368" y="11"/>
                </a:cubicBezTo>
                <a:cubicBezTo>
                  <a:pt x="368" y="11"/>
                  <a:pt x="368" y="11"/>
                  <a:pt x="368" y="11"/>
                </a:cubicBezTo>
                <a:close/>
                <a:moveTo>
                  <a:pt x="368" y="10"/>
                </a:moveTo>
                <a:cubicBezTo>
                  <a:pt x="368" y="10"/>
                  <a:pt x="368" y="10"/>
                  <a:pt x="368" y="10"/>
                </a:cubicBezTo>
                <a:close/>
                <a:moveTo>
                  <a:pt x="365" y="13"/>
                </a:moveTo>
                <a:cubicBezTo>
                  <a:pt x="365" y="14"/>
                  <a:pt x="366" y="13"/>
                  <a:pt x="365" y="13"/>
                </a:cubicBezTo>
                <a:close/>
                <a:moveTo>
                  <a:pt x="366" y="13"/>
                </a:moveTo>
                <a:cubicBezTo>
                  <a:pt x="365" y="13"/>
                  <a:pt x="364" y="14"/>
                  <a:pt x="363" y="12"/>
                </a:cubicBezTo>
                <a:cubicBezTo>
                  <a:pt x="363" y="12"/>
                  <a:pt x="362" y="13"/>
                  <a:pt x="362" y="13"/>
                </a:cubicBezTo>
                <a:cubicBezTo>
                  <a:pt x="362" y="14"/>
                  <a:pt x="364" y="13"/>
                  <a:pt x="365" y="14"/>
                </a:cubicBezTo>
                <a:cubicBezTo>
                  <a:pt x="364" y="14"/>
                  <a:pt x="365" y="13"/>
                  <a:pt x="365" y="13"/>
                </a:cubicBezTo>
                <a:cubicBezTo>
                  <a:pt x="366" y="13"/>
                  <a:pt x="366" y="13"/>
                  <a:pt x="366" y="13"/>
                </a:cubicBezTo>
                <a:close/>
                <a:moveTo>
                  <a:pt x="366" y="10"/>
                </a:moveTo>
                <a:cubicBezTo>
                  <a:pt x="365" y="11"/>
                  <a:pt x="365" y="10"/>
                  <a:pt x="364" y="11"/>
                </a:cubicBezTo>
                <a:cubicBezTo>
                  <a:pt x="365" y="12"/>
                  <a:pt x="367" y="11"/>
                  <a:pt x="366" y="10"/>
                </a:cubicBezTo>
                <a:close/>
                <a:moveTo>
                  <a:pt x="228" y="176"/>
                </a:moveTo>
                <a:cubicBezTo>
                  <a:pt x="227" y="176"/>
                  <a:pt x="227" y="176"/>
                  <a:pt x="227" y="176"/>
                </a:cubicBezTo>
                <a:cubicBezTo>
                  <a:pt x="227" y="176"/>
                  <a:pt x="227" y="177"/>
                  <a:pt x="228" y="176"/>
                </a:cubicBezTo>
                <a:close/>
                <a:moveTo>
                  <a:pt x="363" y="10"/>
                </a:moveTo>
                <a:cubicBezTo>
                  <a:pt x="363" y="10"/>
                  <a:pt x="363" y="11"/>
                  <a:pt x="363" y="11"/>
                </a:cubicBezTo>
                <a:cubicBezTo>
                  <a:pt x="364" y="11"/>
                  <a:pt x="364" y="11"/>
                  <a:pt x="363" y="10"/>
                </a:cubicBezTo>
                <a:close/>
                <a:moveTo>
                  <a:pt x="353" y="22"/>
                </a:moveTo>
                <a:cubicBezTo>
                  <a:pt x="353" y="22"/>
                  <a:pt x="354" y="23"/>
                  <a:pt x="354" y="22"/>
                </a:cubicBezTo>
                <a:cubicBezTo>
                  <a:pt x="354" y="22"/>
                  <a:pt x="353" y="22"/>
                  <a:pt x="353" y="22"/>
                </a:cubicBezTo>
                <a:close/>
                <a:moveTo>
                  <a:pt x="360" y="14"/>
                </a:moveTo>
                <a:cubicBezTo>
                  <a:pt x="359" y="14"/>
                  <a:pt x="360" y="15"/>
                  <a:pt x="360" y="14"/>
                </a:cubicBezTo>
                <a:close/>
                <a:moveTo>
                  <a:pt x="362" y="12"/>
                </a:moveTo>
                <a:cubicBezTo>
                  <a:pt x="361" y="12"/>
                  <a:pt x="362" y="13"/>
                  <a:pt x="362" y="12"/>
                </a:cubicBezTo>
                <a:close/>
                <a:moveTo>
                  <a:pt x="361" y="10"/>
                </a:moveTo>
                <a:cubicBezTo>
                  <a:pt x="362" y="10"/>
                  <a:pt x="362" y="10"/>
                  <a:pt x="362" y="11"/>
                </a:cubicBezTo>
                <a:cubicBezTo>
                  <a:pt x="362" y="11"/>
                  <a:pt x="363" y="11"/>
                  <a:pt x="363" y="10"/>
                </a:cubicBezTo>
                <a:cubicBezTo>
                  <a:pt x="363" y="10"/>
                  <a:pt x="362" y="9"/>
                  <a:pt x="361" y="10"/>
                </a:cubicBezTo>
                <a:close/>
                <a:moveTo>
                  <a:pt x="360" y="14"/>
                </a:moveTo>
                <a:cubicBezTo>
                  <a:pt x="360" y="14"/>
                  <a:pt x="359" y="14"/>
                  <a:pt x="360" y="14"/>
                </a:cubicBezTo>
                <a:close/>
                <a:moveTo>
                  <a:pt x="365" y="7"/>
                </a:moveTo>
                <a:cubicBezTo>
                  <a:pt x="364" y="6"/>
                  <a:pt x="365" y="7"/>
                  <a:pt x="365" y="7"/>
                </a:cubicBezTo>
                <a:close/>
                <a:moveTo>
                  <a:pt x="351" y="22"/>
                </a:moveTo>
                <a:cubicBezTo>
                  <a:pt x="351" y="23"/>
                  <a:pt x="352" y="23"/>
                  <a:pt x="352" y="23"/>
                </a:cubicBezTo>
                <a:cubicBezTo>
                  <a:pt x="352" y="22"/>
                  <a:pt x="351" y="22"/>
                  <a:pt x="351" y="22"/>
                </a:cubicBezTo>
                <a:close/>
                <a:moveTo>
                  <a:pt x="225" y="176"/>
                </a:moveTo>
                <a:cubicBezTo>
                  <a:pt x="225" y="176"/>
                  <a:pt x="224" y="176"/>
                  <a:pt x="224" y="176"/>
                </a:cubicBezTo>
                <a:cubicBezTo>
                  <a:pt x="224" y="176"/>
                  <a:pt x="225" y="177"/>
                  <a:pt x="225" y="176"/>
                </a:cubicBezTo>
                <a:close/>
                <a:moveTo>
                  <a:pt x="361" y="11"/>
                </a:moveTo>
                <a:cubicBezTo>
                  <a:pt x="361" y="11"/>
                  <a:pt x="361" y="11"/>
                  <a:pt x="361" y="11"/>
                </a:cubicBezTo>
                <a:close/>
                <a:moveTo>
                  <a:pt x="360" y="11"/>
                </a:moveTo>
                <a:cubicBezTo>
                  <a:pt x="360" y="11"/>
                  <a:pt x="361" y="11"/>
                  <a:pt x="361" y="11"/>
                </a:cubicBezTo>
                <a:cubicBezTo>
                  <a:pt x="360" y="11"/>
                  <a:pt x="360" y="11"/>
                  <a:pt x="360" y="11"/>
                </a:cubicBezTo>
                <a:close/>
                <a:moveTo>
                  <a:pt x="223" y="176"/>
                </a:moveTo>
                <a:cubicBezTo>
                  <a:pt x="224" y="176"/>
                  <a:pt x="224" y="177"/>
                  <a:pt x="224" y="176"/>
                </a:cubicBezTo>
                <a:cubicBezTo>
                  <a:pt x="224" y="176"/>
                  <a:pt x="223" y="176"/>
                  <a:pt x="223" y="176"/>
                </a:cubicBezTo>
                <a:close/>
                <a:moveTo>
                  <a:pt x="359" y="10"/>
                </a:moveTo>
                <a:cubicBezTo>
                  <a:pt x="359" y="10"/>
                  <a:pt x="359" y="10"/>
                  <a:pt x="359" y="10"/>
                </a:cubicBezTo>
                <a:close/>
                <a:moveTo>
                  <a:pt x="360" y="7"/>
                </a:moveTo>
                <a:cubicBezTo>
                  <a:pt x="361" y="7"/>
                  <a:pt x="361" y="7"/>
                  <a:pt x="361" y="7"/>
                </a:cubicBezTo>
                <a:cubicBezTo>
                  <a:pt x="361" y="6"/>
                  <a:pt x="361" y="6"/>
                  <a:pt x="360" y="7"/>
                </a:cubicBezTo>
                <a:close/>
                <a:moveTo>
                  <a:pt x="356" y="10"/>
                </a:moveTo>
                <a:cubicBezTo>
                  <a:pt x="357" y="10"/>
                  <a:pt x="357" y="11"/>
                  <a:pt x="358" y="11"/>
                </a:cubicBezTo>
                <a:cubicBezTo>
                  <a:pt x="357" y="10"/>
                  <a:pt x="357" y="9"/>
                  <a:pt x="356" y="10"/>
                </a:cubicBezTo>
                <a:close/>
                <a:moveTo>
                  <a:pt x="354" y="8"/>
                </a:moveTo>
                <a:cubicBezTo>
                  <a:pt x="354" y="9"/>
                  <a:pt x="354" y="9"/>
                  <a:pt x="354" y="9"/>
                </a:cubicBezTo>
                <a:cubicBezTo>
                  <a:pt x="354" y="9"/>
                  <a:pt x="354" y="9"/>
                  <a:pt x="355" y="9"/>
                </a:cubicBezTo>
                <a:cubicBezTo>
                  <a:pt x="355" y="10"/>
                  <a:pt x="354" y="10"/>
                  <a:pt x="354" y="10"/>
                </a:cubicBezTo>
                <a:cubicBezTo>
                  <a:pt x="355" y="10"/>
                  <a:pt x="355" y="11"/>
                  <a:pt x="356" y="11"/>
                </a:cubicBezTo>
                <a:cubicBezTo>
                  <a:pt x="356" y="10"/>
                  <a:pt x="356" y="10"/>
                  <a:pt x="356" y="10"/>
                </a:cubicBezTo>
                <a:cubicBezTo>
                  <a:pt x="356" y="9"/>
                  <a:pt x="355" y="9"/>
                  <a:pt x="354" y="8"/>
                </a:cubicBezTo>
                <a:close/>
                <a:moveTo>
                  <a:pt x="352" y="9"/>
                </a:moveTo>
                <a:cubicBezTo>
                  <a:pt x="352" y="10"/>
                  <a:pt x="351" y="9"/>
                  <a:pt x="351" y="10"/>
                </a:cubicBezTo>
                <a:cubicBezTo>
                  <a:pt x="352" y="11"/>
                  <a:pt x="352" y="10"/>
                  <a:pt x="353" y="10"/>
                </a:cubicBezTo>
                <a:cubicBezTo>
                  <a:pt x="353" y="10"/>
                  <a:pt x="353" y="9"/>
                  <a:pt x="352" y="9"/>
                </a:cubicBezTo>
                <a:close/>
                <a:moveTo>
                  <a:pt x="354" y="8"/>
                </a:moveTo>
                <a:cubicBezTo>
                  <a:pt x="353" y="8"/>
                  <a:pt x="354" y="9"/>
                  <a:pt x="354" y="8"/>
                </a:cubicBezTo>
                <a:close/>
                <a:moveTo>
                  <a:pt x="353" y="9"/>
                </a:moveTo>
                <a:cubicBezTo>
                  <a:pt x="352" y="8"/>
                  <a:pt x="352" y="9"/>
                  <a:pt x="353" y="9"/>
                </a:cubicBezTo>
                <a:close/>
                <a:moveTo>
                  <a:pt x="349" y="9"/>
                </a:moveTo>
                <a:cubicBezTo>
                  <a:pt x="348" y="9"/>
                  <a:pt x="349" y="10"/>
                  <a:pt x="349" y="9"/>
                </a:cubicBezTo>
                <a:close/>
                <a:moveTo>
                  <a:pt x="348" y="9"/>
                </a:moveTo>
                <a:cubicBezTo>
                  <a:pt x="348" y="9"/>
                  <a:pt x="348" y="9"/>
                  <a:pt x="348" y="9"/>
                </a:cubicBezTo>
                <a:cubicBezTo>
                  <a:pt x="348" y="10"/>
                  <a:pt x="348" y="10"/>
                  <a:pt x="348" y="10"/>
                </a:cubicBezTo>
                <a:cubicBezTo>
                  <a:pt x="348" y="10"/>
                  <a:pt x="348" y="10"/>
                  <a:pt x="348" y="9"/>
                </a:cubicBezTo>
                <a:cubicBezTo>
                  <a:pt x="348" y="9"/>
                  <a:pt x="348" y="9"/>
                  <a:pt x="348" y="9"/>
                </a:cubicBezTo>
                <a:close/>
                <a:moveTo>
                  <a:pt x="347" y="10"/>
                </a:moveTo>
                <a:cubicBezTo>
                  <a:pt x="347" y="9"/>
                  <a:pt x="346" y="9"/>
                  <a:pt x="347" y="10"/>
                </a:cubicBezTo>
                <a:close/>
                <a:moveTo>
                  <a:pt x="347" y="8"/>
                </a:moveTo>
                <a:cubicBezTo>
                  <a:pt x="347" y="8"/>
                  <a:pt x="347" y="8"/>
                  <a:pt x="347" y="8"/>
                </a:cubicBezTo>
                <a:close/>
                <a:moveTo>
                  <a:pt x="344" y="8"/>
                </a:moveTo>
                <a:cubicBezTo>
                  <a:pt x="345" y="8"/>
                  <a:pt x="345" y="8"/>
                  <a:pt x="346" y="8"/>
                </a:cubicBezTo>
                <a:cubicBezTo>
                  <a:pt x="345" y="8"/>
                  <a:pt x="345" y="7"/>
                  <a:pt x="344" y="8"/>
                </a:cubicBezTo>
                <a:close/>
                <a:moveTo>
                  <a:pt x="344" y="9"/>
                </a:moveTo>
                <a:cubicBezTo>
                  <a:pt x="344" y="10"/>
                  <a:pt x="345" y="9"/>
                  <a:pt x="345" y="9"/>
                </a:cubicBezTo>
                <a:cubicBezTo>
                  <a:pt x="345" y="8"/>
                  <a:pt x="344" y="9"/>
                  <a:pt x="344" y="9"/>
                </a:cubicBezTo>
                <a:close/>
                <a:moveTo>
                  <a:pt x="343" y="10"/>
                </a:moveTo>
                <a:cubicBezTo>
                  <a:pt x="343" y="10"/>
                  <a:pt x="343" y="10"/>
                  <a:pt x="343" y="10"/>
                </a:cubicBezTo>
                <a:cubicBezTo>
                  <a:pt x="343" y="10"/>
                  <a:pt x="343" y="11"/>
                  <a:pt x="343" y="11"/>
                </a:cubicBezTo>
                <a:cubicBezTo>
                  <a:pt x="343" y="11"/>
                  <a:pt x="343" y="10"/>
                  <a:pt x="343" y="10"/>
                </a:cubicBezTo>
                <a:cubicBezTo>
                  <a:pt x="343" y="10"/>
                  <a:pt x="343" y="10"/>
                  <a:pt x="343" y="10"/>
                </a:cubicBezTo>
                <a:close/>
                <a:moveTo>
                  <a:pt x="342" y="10"/>
                </a:moveTo>
                <a:cubicBezTo>
                  <a:pt x="342" y="10"/>
                  <a:pt x="342" y="10"/>
                  <a:pt x="342" y="10"/>
                </a:cubicBezTo>
                <a:close/>
                <a:moveTo>
                  <a:pt x="342" y="9"/>
                </a:moveTo>
                <a:cubicBezTo>
                  <a:pt x="341" y="8"/>
                  <a:pt x="341" y="9"/>
                  <a:pt x="342" y="9"/>
                </a:cubicBezTo>
                <a:close/>
                <a:moveTo>
                  <a:pt x="340" y="9"/>
                </a:moveTo>
                <a:cubicBezTo>
                  <a:pt x="340" y="9"/>
                  <a:pt x="340" y="9"/>
                  <a:pt x="340" y="9"/>
                </a:cubicBezTo>
                <a:cubicBezTo>
                  <a:pt x="340" y="9"/>
                  <a:pt x="340" y="8"/>
                  <a:pt x="340" y="9"/>
                </a:cubicBezTo>
                <a:close/>
                <a:moveTo>
                  <a:pt x="337" y="8"/>
                </a:moveTo>
                <a:cubicBezTo>
                  <a:pt x="338" y="9"/>
                  <a:pt x="338" y="9"/>
                  <a:pt x="339" y="9"/>
                </a:cubicBezTo>
                <a:cubicBezTo>
                  <a:pt x="338" y="8"/>
                  <a:pt x="338" y="8"/>
                  <a:pt x="337" y="8"/>
                </a:cubicBezTo>
                <a:close/>
                <a:moveTo>
                  <a:pt x="330" y="20"/>
                </a:moveTo>
                <a:cubicBezTo>
                  <a:pt x="329" y="19"/>
                  <a:pt x="331" y="20"/>
                  <a:pt x="330" y="20"/>
                </a:cubicBezTo>
                <a:close/>
                <a:moveTo>
                  <a:pt x="336" y="9"/>
                </a:moveTo>
                <a:cubicBezTo>
                  <a:pt x="336" y="8"/>
                  <a:pt x="336" y="9"/>
                  <a:pt x="336" y="8"/>
                </a:cubicBezTo>
                <a:cubicBezTo>
                  <a:pt x="336" y="7"/>
                  <a:pt x="334" y="8"/>
                  <a:pt x="334" y="8"/>
                </a:cubicBezTo>
                <a:cubicBezTo>
                  <a:pt x="335" y="8"/>
                  <a:pt x="335" y="11"/>
                  <a:pt x="336" y="10"/>
                </a:cubicBezTo>
                <a:cubicBezTo>
                  <a:pt x="336" y="9"/>
                  <a:pt x="335" y="9"/>
                  <a:pt x="336" y="9"/>
                </a:cubicBezTo>
                <a:close/>
                <a:moveTo>
                  <a:pt x="336" y="10"/>
                </a:moveTo>
                <a:cubicBezTo>
                  <a:pt x="336" y="10"/>
                  <a:pt x="335" y="10"/>
                  <a:pt x="336" y="10"/>
                </a:cubicBezTo>
                <a:close/>
                <a:moveTo>
                  <a:pt x="327" y="21"/>
                </a:moveTo>
                <a:cubicBezTo>
                  <a:pt x="327" y="20"/>
                  <a:pt x="327" y="20"/>
                  <a:pt x="327" y="20"/>
                </a:cubicBezTo>
                <a:cubicBezTo>
                  <a:pt x="327" y="20"/>
                  <a:pt x="327" y="20"/>
                  <a:pt x="327" y="21"/>
                </a:cubicBezTo>
                <a:close/>
                <a:moveTo>
                  <a:pt x="337" y="7"/>
                </a:moveTo>
                <a:cubicBezTo>
                  <a:pt x="337" y="7"/>
                  <a:pt x="337" y="8"/>
                  <a:pt x="338" y="7"/>
                </a:cubicBezTo>
                <a:cubicBezTo>
                  <a:pt x="337" y="7"/>
                  <a:pt x="337" y="7"/>
                  <a:pt x="337" y="7"/>
                </a:cubicBezTo>
                <a:close/>
                <a:moveTo>
                  <a:pt x="332" y="11"/>
                </a:moveTo>
                <a:cubicBezTo>
                  <a:pt x="331" y="11"/>
                  <a:pt x="332" y="12"/>
                  <a:pt x="332" y="11"/>
                </a:cubicBezTo>
                <a:close/>
                <a:moveTo>
                  <a:pt x="333" y="7"/>
                </a:moveTo>
                <a:cubicBezTo>
                  <a:pt x="333" y="7"/>
                  <a:pt x="333" y="7"/>
                  <a:pt x="333" y="7"/>
                </a:cubicBezTo>
                <a:close/>
                <a:moveTo>
                  <a:pt x="331" y="7"/>
                </a:moveTo>
                <a:cubicBezTo>
                  <a:pt x="330" y="8"/>
                  <a:pt x="331" y="8"/>
                  <a:pt x="331" y="8"/>
                </a:cubicBezTo>
                <a:cubicBezTo>
                  <a:pt x="331" y="8"/>
                  <a:pt x="331" y="8"/>
                  <a:pt x="332" y="8"/>
                </a:cubicBezTo>
                <a:cubicBezTo>
                  <a:pt x="331" y="7"/>
                  <a:pt x="331" y="8"/>
                  <a:pt x="331" y="7"/>
                </a:cubicBezTo>
                <a:close/>
                <a:moveTo>
                  <a:pt x="326" y="12"/>
                </a:moveTo>
                <a:cubicBezTo>
                  <a:pt x="326" y="12"/>
                  <a:pt x="326" y="12"/>
                  <a:pt x="327" y="12"/>
                </a:cubicBezTo>
                <a:cubicBezTo>
                  <a:pt x="327" y="12"/>
                  <a:pt x="327" y="12"/>
                  <a:pt x="326" y="12"/>
                </a:cubicBezTo>
                <a:close/>
                <a:moveTo>
                  <a:pt x="324" y="12"/>
                </a:moveTo>
                <a:cubicBezTo>
                  <a:pt x="325" y="12"/>
                  <a:pt x="324" y="12"/>
                  <a:pt x="324" y="12"/>
                </a:cubicBezTo>
                <a:close/>
                <a:moveTo>
                  <a:pt x="328" y="7"/>
                </a:moveTo>
                <a:cubicBezTo>
                  <a:pt x="328" y="6"/>
                  <a:pt x="328" y="7"/>
                  <a:pt x="328" y="7"/>
                </a:cubicBezTo>
                <a:close/>
                <a:moveTo>
                  <a:pt x="327" y="7"/>
                </a:moveTo>
                <a:cubicBezTo>
                  <a:pt x="326" y="7"/>
                  <a:pt x="326" y="7"/>
                  <a:pt x="326" y="7"/>
                </a:cubicBezTo>
                <a:cubicBezTo>
                  <a:pt x="326" y="7"/>
                  <a:pt x="327" y="8"/>
                  <a:pt x="327" y="8"/>
                </a:cubicBezTo>
                <a:cubicBezTo>
                  <a:pt x="327" y="7"/>
                  <a:pt x="327" y="7"/>
                  <a:pt x="327" y="7"/>
                </a:cubicBezTo>
                <a:close/>
                <a:moveTo>
                  <a:pt x="326" y="8"/>
                </a:moveTo>
                <a:cubicBezTo>
                  <a:pt x="327" y="8"/>
                  <a:pt x="326" y="8"/>
                  <a:pt x="326" y="8"/>
                </a:cubicBezTo>
                <a:close/>
                <a:moveTo>
                  <a:pt x="322" y="12"/>
                </a:moveTo>
                <a:cubicBezTo>
                  <a:pt x="321" y="12"/>
                  <a:pt x="322" y="13"/>
                  <a:pt x="322" y="12"/>
                </a:cubicBezTo>
                <a:cubicBezTo>
                  <a:pt x="322" y="12"/>
                  <a:pt x="322" y="12"/>
                  <a:pt x="322" y="12"/>
                </a:cubicBezTo>
                <a:close/>
                <a:moveTo>
                  <a:pt x="324" y="7"/>
                </a:moveTo>
                <a:cubicBezTo>
                  <a:pt x="323" y="7"/>
                  <a:pt x="323" y="6"/>
                  <a:pt x="322" y="6"/>
                </a:cubicBezTo>
                <a:cubicBezTo>
                  <a:pt x="322" y="7"/>
                  <a:pt x="324" y="8"/>
                  <a:pt x="325" y="8"/>
                </a:cubicBezTo>
                <a:cubicBezTo>
                  <a:pt x="325" y="8"/>
                  <a:pt x="325" y="7"/>
                  <a:pt x="325" y="7"/>
                </a:cubicBezTo>
                <a:cubicBezTo>
                  <a:pt x="325" y="7"/>
                  <a:pt x="324" y="7"/>
                  <a:pt x="324" y="7"/>
                </a:cubicBezTo>
                <a:close/>
                <a:moveTo>
                  <a:pt x="321" y="10"/>
                </a:moveTo>
                <a:cubicBezTo>
                  <a:pt x="321" y="10"/>
                  <a:pt x="322" y="11"/>
                  <a:pt x="321" y="10"/>
                </a:cubicBezTo>
                <a:close/>
                <a:moveTo>
                  <a:pt x="319" y="11"/>
                </a:moveTo>
                <a:cubicBezTo>
                  <a:pt x="319" y="11"/>
                  <a:pt x="320" y="11"/>
                  <a:pt x="320" y="12"/>
                </a:cubicBezTo>
                <a:cubicBezTo>
                  <a:pt x="320" y="11"/>
                  <a:pt x="320" y="11"/>
                  <a:pt x="320" y="11"/>
                </a:cubicBezTo>
                <a:cubicBezTo>
                  <a:pt x="320" y="11"/>
                  <a:pt x="319" y="11"/>
                  <a:pt x="319" y="11"/>
                </a:cubicBezTo>
                <a:close/>
                <a:moveTo>
                  <a:pt x="317" y="10"/>
                </a:moveTo>
                <a:cubicBezTo>
                  <a:pt x="317" y="11"/>
                  <a:pt x="318" y="11"/>
                  <a:pt x="319" y="11"/>
                </a:cubicBezTo>
                <a:cubicBezTo>
                  <a:pt x="319" y="10"/>
                  <a:pt x="318" y="10"/>
                  <a:pt x="317" y="10"/>
                </a:cubicBezTo>
                <a:close/>
                <a:moveTo>
                  <a:pt x="319" y="7"/>
                </a:moveTo>
                <a:cubicBezTo>
                  <a:pt x="320" y="8"/>
                  <a:pt x="319" y="6"/>
                  <a:pt x="319" y="7"/>
                </a:cubicBezTo>
                <a:close/>
                <a:moveTo>
                  <a:pt x="317" y="8"/>
                </a:moveTo>
                <a:cubicBezTo>
                  <a:pt x="317" y="8"/>
                  <a:pt x="318" y="8"/>
                  <a:pt x="317" y="8"/>
                </a:cubicBezTo>
                <a:close/>
                <a:moveTo>
                  <a:pt x="313" y="10"/>
                </a:moveTo>
                <a:cubicBezTo>
                  <a:pt x="312" y="11"/>
                  <a:pt x="309" y="9"/>
                  <a:pt x="308" y="10"/>
                </a:cubicBezTo>
                <a:cubicBezTo>
                  <a:pt x="308" y="11"/>
                  <a:pt x="308" y="11"/>
                  <a:pt x="308" y="11"/>
                </a:cubicBezTo>
                <a:cubicBezTo>
                  <a:pt x="309" y="11"/>
                  <a:pt x="309" y="10"/>
                  <a:pt x="310" y="10"/>
                </a:cubicBezTo>
                <a:cubicBezTo>
                  <a:pt x="310" y="11"/>
                  <a:pt x="310" y="11"/>
                  <a:pt x="310" y="12"/>
                </a:cubicBezTo>
                <a:cubicBezTo>
                  <a:pt x="311" y="10"/>
                  <a:pt x="313" y="12"/>
                  <a:pt x="314" y="11"/>
                </a:cubicBezTo>
                <a:cubicBezTo>
                  <a:pt x="314" y="11"/>
                  <a:pt x="314" y="12"/>
                  <a:pt x="315" y="11"/>
                </a:cubicBezTo>
                <a:cubicBezTo>
                  <a:pt x="315" y="11"/>
                  <a:pt x="314" y="11"/>
                  <a:pt x="313" y="10"/>
                </a:cubicBezTo>
                <a:close/>
                <a:moveTo>
                  <a:pt x="315" y="8"/>
                </a:moveTo>
                <a:cubicBezTo>
                  <a:pt x="315" y="8"/>
                  <a:pt x="315" y="8"/>
                  <a:pt x="315" y="8"/>
                </a:cubicBezTo>
                <a:cubicBezTo>
                  <a:pt x="315" y="8"/>
                  <a:pt x="315" y="8"/>
                  <a:pt x="315" y="8"/>
                </a:cubicBezTo>
                <a:cubicBezTo>
                  <a:pt x="315" y="8"/>
                  <a:pt x="315" y="8"/>
                  <a:pt x="315" y="8"/>
                </a:cubicBezTo>
                <a:cubicBezTo>
                  <a:pt x="315" y="8"/>
                  <a:pt x="315" y="8"/>
                  <a:pt x="316" y="8"/>
                </a:cubicBezTo>
                <a:cubicBezTo>
                  <a:pt x="315" y="8"/>
                  <a:pt x="315" y="8"/>
                  <a:pt x="315" y="8"/>
                </a:cubicBezTo>
                <a:close/>
                <a:moveTo>
                  <a:pt x="315" y="8"/>
                </a:moveTo>
                <a:cubicBezTo>
                  <a:pt x="314" y="8"/>
                  <a:pt x="315" y="9"/>
                  <a:pt x="315" y="8"/>
                </a:cubicBezTo>
                <a:close/>
                <a:moveTo>
                  <a:pt x="311" y="7"/>
                </a:moveTo>
                <a:cubicBezTo>
                  <a:pt x="311" y="7"/>
                  <a:pt x="311" y="7"/>
                  <a:pt x="311" y="7"/>
                </a:cubicBezTo>
                <a:close/>
                <a:moveTo>
                  <a:pt x="309" y="7"/>
                </a:moveTo>
                <a:cubicBezTo>
                  <a:pt x="309" y="8"/>
                  <a:pt x="309" y="8"/>
                  <a:pt x="310" y="7"/>
                </a:cubicBezTo>
                <a:cubicBezTo>
                  <a:pt x="309" y="7"/>
                  <a:pt x="309" y="7"/>
                  <a:pt x="309" y="7"/>
                </a:cubicBezTo>
                <a:close/>
                <a:moveTo>
                  <a:pt x="307" y="10"/>
                </a:moveTo>
                <a:cubicBezTo>
                  <a:pt x="307" y="10"/>
                  <a:pt x="307" y="10"/>
                  <a:pt x="307" y="10"/>
                </a:cubicBezTo>
                <a:close/>
                <a:moveTo>
                  <a:pt x="304" y="10"/>
                </a:moveTo>
                <a:cubicBezTo>
                  <a:pt x="305" y="11"/>
                  <a:pt x="306" y="11"/>
                  <a:pt x="307" y="10"/>
                </a:cubicBezTo>
                <a:cubicBezTo>
                  <a:pt x="306" y="9"/>
                  <a:pt x="305" y="10"/>
                  <a:pt x="304" y="10"/>
                </a:cubicBezTo>
                <a:close/>
                <a:moveTo>
                  <a:pt x="302" y="6"/>
                </a:moveTo>
                <a:cubicBezTo>
                  <a:pt x="301" y="7"/>
                  <a:pt x="302" y="8"/>
                  <a:pt x="302" y="7"/>
                </a:cubicBezTo>
                <a:cubicBezTo>
                  <a:pt x="302" y="7"/>
                  <a:pt x="302" y="7"/>
                  <a:pt x="302" y="6"/>
                </a:cubicBezTo>
                <a:close/>
                <a:moveTo>
                  <a:pt x="287" y="19"/>
                </a:moveTo>
                <a:cubicBezTo>
                  <a:pt x="287" y="19"/>
                  <a:pt x="288" y="20"/>
                  <a:pt x="288" y="19"/>
                </a:cubicBezTo>
                <a:cubicBezTo>
                  <a:pt x="288" y="19"/>
                  <a:pt x="288" y="19"/>
                  <a:pt x="287" y="19"/>
                </a:cubicBezTo>
                <a:close/>
                <a:moveTo>
                  <a:pt x="263" y="10"/>
                </a:moveTo>
                <a:cubicBezTo>
                  <a:pt x="263" y="10"/>
                  <a:pt x="262" y="10"/>
                  <a:pt x="262" y="10"/>
                </a:cubicBezTo>
                <a:cubicBezTo>
                  <a:pt x="262" y="10"/>
                  <a:pt x="263" y="10"/>
                  <a:pt x="263" y="10"/>
                </a:cubicBezTo>
                <a:close/>
                <a:moveTo>
                  <a:pt x="261" y="9"/>
                </a:moveTo>
                <a:cubicBezTo>
                  <a:pt x="261" y="10"/>
                  <a:pt x="260" y="9"/>
                  <a:pt x="260" y="10"/>
                </a:cubicBezTo>
                <a:cubicBezTo>
                  <a:pt x="260" y="10"/>
                  <a:pt x="261" y="10"/>
                  <a:pt x="262" y="10"/>
                </a:cubicBezTo>
                <a:cubicBezTo>
                  <a:pt x="262" y="10"/>
                  <a:pt x="262" y="10"/>
                  <a:pt x="262" y="10"/>
                </a:cubicBezTo>
                <a:cubicBezTo>
                  <a:pt x="262" y="10"/>
                  <a:pt x="262" y="9"/>
                  <a:pt x="261" y="9"/>
                </a:cubicBezTo>
                <a:close/>
                <a:moveTo>
                  <a:pt x="258" y="10"/>
                </a:moveTo>
                <a:cubicBezTo>
                  <a:pt x="257" y="9"/>
                  <a:pt x="259" y="10"/>
                  <a:pt x="258" y="10"/>
                </a:cubicBezTo>
                <a:close/>
                <a:moveTo>
                  <a:pt x="249" y="10"/>
                </a:moveTo>
                <a:cubicBezTo>
                  <a:pt x="249" y="10"/>
                  <a:pt x="249" y="10"/>
                  <a:pt x="249" y="10"/>
                </a:cubicBezTo>
                <a:cubicBezTo>
                  <a:pt x="249" y="10"/>
                  <a:pt x="249" y="10"/>
                  <a:pt x="249" y="10"/>
                </a:cubicBezTo>
                <a:cubicBezTo>
                  <a:pt x="249" y="10"/>
                  <a:pt x="249" y="10"/>
                  <a:pt x="249" y="10"/>
                </a:cubicBezTo>
                <a:close/>
                <a:moveTo>
                  <a:pt x="208" y="8"/>
                </a:moveTo>
                <a:cubicBezTo>
                  <a:pt x="209" y="8"/>
                  <a:pt x="208" y="9"/>
                  <a:pt x="208" y="8"/>
                </a:cubicBezTo>
                <a:close/>
                <a:moveTo>
                  <a:pt x="163" y="27"/>
                </a:moveTo>
                <a:cubicBezTo>
                  <a:pt x="162" y="27"/>
                  <a:pt x="162" y="27"/>
                  <a:pt x="162" y="28"/>
                </a:cubicBezTo>
                <a:cubicBezTo>
                  <a:pt x="162" y="28"/>
                  <a:pt x="163" y="28"/>
                  <a:pt x="164" y="28"/>
                </a:cubicBezTo>
                <a:cubicBezTo>
                  <a:pt x="163" y="28"/>
                  <a:pt x="163" y="27"/>
                  <a:pt x="163" y="27"/>
                </a:cubicBezTo>
                <a:close/>
                <a:moveTo>
                  <a:pt x="178" y="7"/>
                </a:moveTo>
                <a:cubicBezTo>
                  <a:pt x="178" y="7"/>
                  <a:pt x="179" y="8"/>
                  <a:pt x="178" y="7"/>
                </a:cubicBezTo>
                <a:close/>
                <a:moveTo>
                  <a:pt x="160" y="27"/>
                </a:moveTo>
                <a:cubicBezTo>
                  <a:pt x="160" y="27"/>
                  <a:pt x="160" y="28"/>
                  <a:pt x="161" y="28"/>
                </a:cubicBezTo>
                <a:cubicBezTo>
                  <a:pt x="161" y="28"/>
                  <a:pt x="161" y="28"/>
                  <a:pt x="161" y="27"/>
                </a:cubicBezTo>
                <a:cubicBezTo>
                  <a:pt x="161" y="27"/>
                  <a:pt x="161" y="27"/>
                  <a:pt x="160" y="27"/>
                </a:cubicBezTo>
                <a:close/>
                <a:moveTo>
                  <a:pt x="160" y="16"/>
                </a:moveTo>
                <a:cubicBezTo>
                  <a:pt x="160" y="16"/>
                  <a:pt x="160" y="16"/>
                  <a:pt x="160" y="16"/>
                </a:cubicBezTo>
                <a:cubicBezTo>
                  <a:pt x="160" y="16"/>
                  <a:pt x="160" y="16"/>
                  <a:pt x="160" y="16"/>
                </a:cubicBezTo>
                <a:close/>
                <a:moveTo>
                  <a:pt x="159" y="16"/>
                </a:moveTo>
                <a:cubicBezTo>
                  <a:pt x="159" y="16"/>
                  <a:pt x="159" y="16"/>
                  <a:pt x="159" y="15"/>
                </a:cubicBezTo>
                <a:cubicBezTo>
                  <a:pt x="159" y="16"/>
                  <a:pt x="159" y="16"/>
                  <a:pt x="159" y="16"/>
                </a:cubicBezTo>
                <a:close/>
                <a:moveTo>
                  <a:pt x="150" y="15"/>
                </a:moveTo>
                <a:cubicBezTo>
                  <a:pt x="150" y="15"/>
                  <a:pt x="149" y="15"/>
                  <a:pt x="149" y="16"/>
                </a:cubicBezTo>
                <a:cubicBezTo>
                  <a:pt x="149" y="16"/>
                  <a:pt x="149" y="16"/>
                  <a:pt x="149" y="16"/>
                </a:cubicBezTo>
                <a:cubicBezTo>
                  <a:pt x="149" y="16"/>
                  <a:pt x="150" y="16"/>
                  <a:pt x="150" y="15"/>
                </a:cubicBezTo>
                <a:close/>
                <a:moveTo>
                  <a:pt x="147" y="14"/>
                </a:moveTo>
                <a:cubicBezTo>
                  <a:pt x="148" y="15"/>
                  <a:pt x="148" y="15"/>
                  <a:pt x="148" y="15"/>
                </a:cubicBezTo>
                <a:cubicBezTo>
                  <a:pt x="148" y="15"/>
                  <a:pt x="148" y="14"/>
                  <a:pt x="147" y="14"/>
                </a:cubicBezTo>
                <a:close/>
                <a:moveTo>
                  <a:pt x="146" y="14"/>
                </a:moveTo>
                <a:cubicBezTo>
                  <a:pt x="146" y="14"/>
                  <a:pt x="146" y="15"/>
                  <a:pt x="146" y="14"/>
                </a:cubicBezTo>
                <a:cubicBezTo>
                  <a:pt x="146" y="14"/>
                  <a:pt x="146" y="14"/>
                  <a:pt x="146" y="14"/>
                </a:cubicBezTo>
                <a:close/>
                <a:moveTo>
                  <a:pt x="134" y="25"/>
                </a:moveTo>
                <a:cubicBezTo>
                  <a:pt x="134" y="25"/>
                  <a:pt x="134" y="25"/>
                  <a:pt x="134" y="25"/>
                </a:cubicBezTo>
                <a:close/>
                <a:moveTo>
                  <a:pt x="135" y="13"/>
                </a:moveTo>
                <a:cubicBezTo>
                  <a:pt x="136" y="13"/>
                  <a:pt x="135" y="13"/>
                  <a:pt x="135" y="13"/>
                </a:cubicBezTo>
                <a:close/>
                <a:moveTo>
                  <a:pt x="134" y="12"/>
                </a:moveTo>
                <a:cubicBezTo>
                  <a:pt x="133" y="12"/>
                  <a:pt x="133" y="12"/>
                  <a:pt x="133" y="12"/>
                </a:cubicBezTo>
                <a:cubicBezTo>
                  <a:pt x="133" y="13"/>
                  <a:pt x="133" y="13"/>
                  <a:pt x="134" y="12"/>
                </a:cubicBezTo>
                <a:close/>
                <a:moveTo>
                  <a:pt x="132" y="12"/>
                </a:moveTo>
                <a:cubicBezTo>
                  <a:pt x="132" y="12"/>
                  <a:pt x="133" y="13"/>
                  <a:pt x="133" y="12"/>
                </a:cubicBezTo>
                <a:cubicBezTo>
                  <a:pt x="133" y="12"/>
                  <a:pt x="132" y="12"/>
                  <a:pt x="132" y="12"/>
                </a:cubicBezTo>
                <a:close/>
                <a:moveTo>
                  <a:pt x="121" y="23"/>
                </a:moveTo>
                <a:cubicBezTo>
                  <a:pt x="120" y="23"/>
                  <a:pt x="121" y="23"/>
                  <a:pt x="121" y="23"/>
                </a:cubicBezTo>
                <a:close/>
                <a:moveTo>
                  <a:pt x="128" y="12"/>
                </a:moveTo>
                <a:cubicBezTo>
                  <a:pt x="129" y="12"/>
                  <a:pt x="129" y="12"/>
                  <a:pt x="129" y="12"/>
                </a:cubicBezTo>
                <a:cubicBezTo>
                  <a:pt x="129" y="12"/>
                  <a:pt x="129" y="12"/>
                  <a:pt x="128" y="12"/>
                </a:cubicBezTo>
                <a:close/>
                <a:moveTo>
                  <a:pt x="127" y="12"/>
                </a:moveTo>
                <a:cubicBezTo>
                  <a:pt x="127" y="12"/>
                  <a:pt x="128" y="12"/>
                  <a:pt x="128" y="12"/>
                </a:cubicBezTo>
                <a:cubicBezTo>
                  <a:pt x="128" y="11"/>
                  <a:pt x="127" y="11"/>
                  <a:pt x="127" y="12"/>
                </a:cubicBezTo>
                <a:close/>
                <a:moveTo>
                  <a:pt x="126" y="12"/>
                </a:moveTo>
                <a:cubicBezTo>
                  <a:pt x="126" y="12"/>
                  <a:pt x="126" y="12"/>
                  <a:pt x="126" y="12"/>
                </a:cubicBezTo>
                <a:close/>
                <a:moveTo>
                  <a:pt x="124" y="12"/>
                </a:moveTo>
                <a:cubicBezTo>
                  <a:pt x="124" y="12"/>
                  <a:pt x="124" y="12"/>
                  <a:pt x="124" y="12"/>
                </a:cubicBezTo>
                <a:cubicBezTo>
                  <a:pt x="124" y="12"/>
                  <a:pt x="125" y="12"/>
                  <a:pt x="125" y="11"/>
                </a:cubicBezTo>
                <a:cubicBezTo>
                  <a:pt x="124" y="12"/>
                  <a:pt x="124" y="12"/>
                  <a:pt x="124" y="12"/>
                </a:cubicBezTo>
                <a:close/>
                <a:moveTo>
                  <a:pt x="123" y="11"/>
                </a:moveTo>
                <a:cubicBezTo>
                  <a:pt x="123" y="11"/>
                  <a:pt x="122" y="11"/>
                  <a:pt x="122" y="12"/>
                </a:cubicBezTo>
                <a:cubicBezTo>
                  <a:pt x="123" y="12"/>
                  <a:pt x="123" y="11"/>
                  <a:pt x="123" y="11"/>
                </a:cubicBezTo>
                <a:close/>
                <a:moveTo>
                  <a:pt x="121" y="11"/>
                </a:moveTo>
                <a:cubicBezTo>
                  <a:pt x="121" y="12"/>
                  <a:pt x="121" y="12"/>
                  <a:pt x="121" y="11"/>
                </a:cubicBezTo>
                <a:cubicBezTo>
                  <a:pt x="121" y="11"/>
                  <a:pt x="121" y="11"/>
                  <a:pt x="121" y="11"/>
                </a:cubicBezTo>
                <a:close/>
                <a:moveTo>
                  <a:pt x="119" y="10"/>
                </a:moveTo>
                <a:cubicBezTo>
                  <a:pt x="119" y="11"/>
                  <a:pt x="118" y="11"/>
                  <a:pt x="118" y="11"/>
                </a:cubicBezTo>
                <a:cubicBezTo>
                  <a:pt x="118" y="11"/>
                  <a:pt x="119" y="11"/>
                  <a:pt x="119" y="11"/>
                </a:cubicBezTo>
                <a:cubicBezTo>
                  <a:pt x="119" y="11"/>
                  <a:pt x="119" y="11"/>
                  <a:pt x="119" y="10"/>
                </a:cubicBezTo>
                <a:close/>
                <a:moveTo>
                  <a:pt x="120" y="8"/>
                </a:moveTo>
                <a:cubicBezTo>
                  <a:pt x="119" y="8"/>
                  <a:pt x="120" y="9"/>
                  <a:pt x="120" y="9"/>
                </a:cubicBezTo>
                <a:cubicBezTo>
                  <a:pt x="120" y="9"/>
                  <a:pt x="120" y="8"/>
                  <a:pt x="120" y="8"/>
                </a:cubicBezTo>
                <a:close/>
                <a:moveTo>
                  <a:pt x="120" y="6"/>
                </a:moveTo>
                <a:cubicBezTo>
                  <a:pt x="120" y="6"/>
                  <a:pt x="120" y="7"/>
                  <a:pt x="120" y="7"/>
                </a:cubicBezTo>
                <a:cubicBezTo>
                  <a:pt x="120" y="7"/>
                  <a:pt x="120" y="7"/>
                  <a:pt x="121" y="7"/>
                </a:cubicBezTo>
                <a:cubicBezTo>
                  <a:pt x="121" y="7"/>
                  <a:pt x="121" y="7"/>
                  <a:pt x="121" y="7"/>
                </a:cubicBezTo>
                <a:cubicBezTo>
                  <a:pt x="121" y="6"/>
                  <a:pt x="120" y="6"/>
                  <a:pt x="120" y="6"/>
                </a:cubicBezTo>
                <a:close/>
                <a:moveTo>
                  <a:pt x="117" y="8"/>
                </a:moveTo>
                <a:cubicBezTo>
                  <a:pt x="116" y="8"/>
                  <a:pt x="116" y="8"/>
                  <a:pt x="115" y="8"/>
                </a:cubicBezTo>
                <a:cubicBezTo>
                  <a:pt x="115" y="7"/>
                  <a:pt x="115" y="7"/>
                  <a:pt x="114" y="7"/>
                </a:cubicBezTo>
                <a:cubicBezTo>
                  <a:pt x="114" y="7"/>
                  <a:pt x="114" y="8"/>
                  <a:pt x="114" y="8"/>
                </a:cubicBezTo>
                <a:cubicBezTo>
                  <a:pt x="116" y="10"/>
                  <a:pt x="117" y="8"/>
                  <a:pt x="119" y="9"/>
                </a:cubicBezTo>
                <a:cubicBezTo>
                  <a:pt x="119" y="8"/>
                  <a:pt x="119" y="7"/>
                  <a:pt x="118" y="8"/>
                </a:cubicBezTo>
                <a:cubicBezTo>
                  <a:pt x="118" y="8"/>
                  <a:pt x="118" y="8"/>
                  <a:pt x="118" y="8"/>
                </a:cubicBezTo>
                <a:cubicBezTo>
                  <a:pt x="117" y="9"/>
                  <a:pt x="117" y="7"/>
                  <a:pt x="117" y="8"/>
                </a:cubicBezTo>
                <a:cubicBezTo>
                  <a:pt x="117" y="8"/>
                  <a:pt x="117" y="8"/>
                  <a:pt x="117" y="8"/>
                </a:cubicBezTo>
                <a:close/>
                <a:moveTo>
                  <a:pt x="117" y="11"/>
                </a:moveTo>
                <a:cubicBezTo>
                  <a:pt x="117" y="11"/>
                  <a:pt x="117" y="11"/>
                  <a:pt x="117" y="11"/>
                </a:cubicBezTo>
                <a:close/>
                <a:moveTo>
                  <a:pt x="116" y="10"/>
                </a:moveTo>
                <a:cubicBezTo>
                  <a:pt x="115" y="11"/>
                  <a:pt x="116" y="11"/>
                  <a:pt x="116" y="11"/>
                </a:cubicBezTo>
                <a:cubicBezTo>
                  <a:pt x="116" y="11"/>
                  <a:pt x="116" y="10"/>
                  <a:pt x="116" y="10"/>
                </a:cubicBezTo>
                <a:close/>
                <a:moveTo>
                  <a:pt x="113" y="10"/>
                </a:moveTo>
                <a:cubicBezTo>
                  <a:pt x="114" y="11"/>
                  <a:pt x="114" y="11"/>
                  <a:pt x="114" y="11"/>
                </a:cubicBezTo>
                <a:cubicBezTo>
                  <a:pt x="114" y="11"/>
                  <a:pt x="113" y="10"/>
                  <a:pt x="113" y="10"/>
                </a:cubicBezTo>
                <a:close/>
                <a:moveTo>
                  <a:pt x="116" y="7"/>
                </a:moveTo>
                <a:cubicBezTo>
                  <a:pt x="116" y="8"/>
                  <a:pt x="116" y="8"/>
                  <a:pt x="117" y="8"/>
                </a:cubicBezTo>
                <a:cubicBezTo>
                  <a:pt x="116" y="7"/>
                  <a:pt x="116" y="7"/>
                  <a:pt x="116" y="7"/>
                </a:cubicBezTo>
                <a:close/>
                <a:moveTo>
                  <a:pt x="114" y="10"/>
                </a:moveTo>
                <a:cubicBezTo>
                  <a:pt x="114" y="10"/>
                  <a:pt x="114" y="10"/>
                  <a:pt x="114" y="10"/>
                </a:cubicBezTo>
                <a:cubicBezTo>
                  <a:pt x="114" y="10"/>
                  <a:pt x="114" y="10"/>
                  <a:pt x="114" y="10"/>
                </a:cubicBezTo>
                <a:close/>
                <a:moveTo>
                  <a:pt x="112" y="6"/>
                </a:moveTo>
                <a:cubicBezTo>
                  <a:pt x="112" y="7"/>
                  <a:pt x="112" y="6"/>
                  <a:pt x="112" y="6"/>
                </a:cubicBezTo>
                <a:cubicBezTo>
                  <a:pt x="111" y="7"/>
                  <a:pt x="112" y="8"/>
                  <a:pt x="111" y="8"/>
                </a:cubicBezTo>
                <a:cubicBezTo>
                  <a:pt x="112" y="8"/>
                  <a:pt x="112" y="8"/>
                  <a:pt x="113" y="8"/>
                </a:cubicBezTo>
                <a:cubicBezTo>
                  <a:pt x="113" y="7"/>
                  <a:pt x="113" y="7"/>
                  <a:pt x="112" y="6"/>
                </a:cubicBezTo>
                <a:close/>
                <a:moveTo>
                  <a:pt x="110" y="10"/>
                </a:moveTo>
                <a:cubicBezTo>
                  <a:pt x="110" y="9"/>
                  <a:pt x="111" y="10"/>
                  <a:pt x="110" y="10"/>
                </a:cubicBezTo>
                <a:close/>
                <a:moveTo>
                  <a:pt x="109" y="9"/>
                </a:moveTo>
                <a:cubicBezTo>
                  <a:pt x="109" y="10"/>
                  <a:pt x="110" y="10"/>
                  <a:pt x="110" y="10"/>
                </a:cubicBezTo>
                <a:cubicBezTo>
                  <a:pt x="109" y="9"/>
                  <a:pt x="109" y="9"/>
                  <a:pt x="109" y="9"/>
                </a:cubicBezTo>
                <a:close/>
                <a:moveTo>
                  <a:pt x="110" y="6"/>
                </a:moveTo>
                <a:cubicBezTo>
                  <a:pt x="109" y="7"/>
                  <a:pt x="110" y="8"/>
                  <a:pt x="110" y="7"/>
                </a:cubicBezTo>
                <a:cubicBezTo>
                  <a:pt x="111" y="7"/>
                  <a:pt x="110" y="6"/>
                  <a:pt x="110" y="6"/>
                </a:cubicBezTo>
                <a:close/>
                <a:moveTo>
                  <a:pt x="106" y="11"/>
                </a:moveTo>
                <a:cubicBezTo>
                  <a:pt x="106" y="11"/>
                  <a:pt x="106" y="11"/>
                  <a:pt x="105" y="11"/>
                </a:cubicBezTo>
                <a:cubicBezTo>
                  <a:pt x="106" y="11"/>
                  <a:pt x="106" y="11"/>
                  <a:pt x="106" y="11"/>
                </a:cubicBezTo>
                <a:cubicBezTo>
                  <a:pt x="106" y="11"/>
                  <a:pt x="106" y="11"/>
                  <a:pt x="106" y="11"/>
                </a:cubicBezTo>
                <a:cubicBezTo>
                  <a:pt x="106" y="11"/>
                  <a:pt x="106" y="11"/>
                  <a:pt x="106" y="11"/>
                </a:cubicBezTo>
                <a:close/>
                <a:moveTo>
                  <a:pt x="108" y="8"/>
                </a:moveTo>
                <a:cubicBezTo>
                  <a:pt x="109" y="7"/>
                  <a:pt x="109" y="7"/>
                  <a:pt x="108" y="6"/>
                </a:cubicBezTo>
                <a:cubicBezTo>
                  <a:pt x="108" y="7"/>
                  <a:pt x="108" y="6"/>
                  <a:pt x="107" y="6"/>
                </a:cubicBezTo>
                <a:cubicBezTo>
                  <a:pt x="108" y="7"/>
                  <a:pt x="108" y="8"/>
                  <a:pt x="108" y="8"/>
                </a:cubicBezTo>
                <a:close/>
                <a:moveTo>
                  <a:pt x="107" y="10"/>
                </a:moveTo>
                <a:cubicBezTo>
                  <a:pt x="106" y="9"/>
                  <a:pt x="107" y="10"/>
                  <a:pt x="107" y="10"/>
                </a:cubicBezTo>
                <a:close/>
                <a:moveTo>
                  <a:pt x="105" y="11"/>
                </a:moveTo>
                <a:cubicBezTo>
                  <a:pt x="105" y="11"/>
                  <a:pt x="105" y="11"/>
                  <a:pt x="105" y="11"/>
                </a:cubicBezTo>
                <a:cubicBezTo>
                  <a:pt x="105" y="11"/>
                  <a:pt x="105" y="11"/>
                  <a:pt x="105" y="11"/>
                </a:cubicBezTo>
                <a:cubicBezTo>
                  <a:pt x="105" y="11"/>
                  <a:pt x="105" y="11"/>
                  <a:pt x="105" y="11"/>
                </a:cubicBezTo>
                <a:close/>
                <a:moveTo>
                  <a:pt x="104" y="11"/>
                </a:moveTo>
                <a:cubicBezTo>
                  <a:pt x="104" y="11"/>
                  <a:pt x="104" y="11"/>
                  <a:pt x="105" y="11"/>
                </a:cubicBezTo>
                <a:cubicBezTo>
                  <a:pt x="104" y="11"/>
                  <a:pt x="104" y="11"/>
                  <a:pt x="104" y="11"/>
                </a:cubicBezTo>
                <a:close/>
                <a:moveTo>
                  <a:pt x="107" y="7"/>
                </a:moveTo>
                <a:cubicBezTo>
                  <a:pt x="106" y="7"/>
                  <a:pt x="106" y="7"/>
                  <a:pt x="106" y="7"/>
                </a:cubicBezTo>
                <a:cubicBezTo>
                  <a:pt x="106" y="7"/>
                  <a:pt x="106" y="8"/>
                  <a:pt x="106" y="8"/>
                </a:cubicBezTo>
                <a:cubicBezTo>
                  <a:pt x="107" y="7"/>
                  <a:pt x="107" y="7"/>
                  <a:pt x="107" y="7"/>
                </a:cubicBezTo>
                <a:close/>
                <a:moveTo>
                  <a:pt x="103" y="9"/>
                </a:moveTo>
                <a:cubicBezTo>
                  <a:pt x="103" y="8"/>
                  <a:pt x="103" y="9"/>
                  <a:pt x="103" y="9"/>
                </a:cubicBezTo>
                <a:close/>
                <a:moveTo>
                  <a:pt x="101" y="10"/>
                </a:moveTo>
                <a:cubicBezTo>
                  <a:pt x="101" y="10"/>
                  <a:pt x="102" y="11"/>
                  <a:pt x="102" y="11"/>
                </a:cubicBezTo>
                <a:cubicBezTo>
                  <a:pt x="102" y="10"/>
                  <a:pt x="102" y="10"/>
                  <a:pt x="101" y="10"/>
                </a:cubicBezTo>
                <a:close/>
                <a:moveTo>
                  <a:pt x="102" y="9"/>
                </a:moveTo>
                <a:cubicBezTo>
                  <a:pt x="102" y="9"/>
                  <a:pt x="101" y="9"/>
                  <a:pt x="101" y="9"/>
                </a:cubicBezTo>
                <a:cubicBezTo>
                  <a:pt x="101" y="9"/>
                  <a:pt x="102" y="9"/>
                  <a:pt x="102" y="9"/>
                </a:cubicBezTo>
                <a:cubicBezTo>
                  <a:pt x="102" y="9"/>
                  <a:pt x="102" y="9"/>
                  <a:pt x="102" y="9"/>
                </a:cubicBezTo>
                <a:cubicBezTo>
                  <a:pt x="102" y="9"/>
                  <a:pt x="102" y="9"/>
                  <a:pt x="102" y="9"/>
                </a:cubicBezTo>
                <a:close/>
                <a:moveTo>
                  <a:pt x="88" y="17"/>
                </a:moveTo>
                <a:cubicBezTo>
                  <a:pt x="88" y="17"/>
                  <a:pt x="88" y="17"/>
                  <a:pt x="89" y="17"/>
                </a:cubicBezTo>
                <a:cubicBezTo>
                  <a:pt x="89" y="17"/>
                  <a:pt x="88" y="16"/>
                  <a:pt x="88" y="17"/>
                </a:cubicBezTo>
                <a:close/>
                <a:moveTo>
                  <a:pt x="81" y="17"/>
                </a:moveTo>
                <a:cubicBezTo>
                  <a:pt x="82" y="18"/>
                  <a:pt x="85" y="19"/>
                  <a:pt x="87" y="18"/>
                </a:cubicBezTo>
                <a:cubicBezTo>
                  <a:pt x="85" y="16"/>
                  <a:pt x="83" y="17"/>
                  <a:pt x="81" y="17"/>
                </a:cubicBezTo>
                <a:close/>
                <a:moveTo>
                  <a:pt x="85" y="16"/>
                </a:moveTo>
                <a:cubicBezTo>
                  <a:pt x="85" y="16"/>
                  <a:pt x="86" y="17"/>
                  <a:pt x="86" y="16"/>
                </a:cubicBezTo>
                <a:cubicBezTo>
                  <a:pt x="86" y="16"/>
                  <a:pt x="85" y="16"/>
                  <a:pt x="85" y="16"/>
                </a:cubicBezTo>
                <a:close/>
                <a:moveTo>
                  <a:pt x="93" y="7"/>
                </a:moveTo>
                <a:cubicBezTo>
                  <a:pt x="92" y="6"/>
                  <a:pt x="93" y="7"/>
                  <a:pt x="93" y="7"/>
                </a:cubicBezTo>
                <a:close/>
              </a:path>
            </a:pathLst>
          </a:custGeom>
          <a:blipFill dpi="0" rotWithShape="1">
            <a:blip r:embed="rId2"/>
            <a:srcRect/>
            <a:tile tx="793750" ty="-2070100" sx="100000" sy="100000" flip="none" algn="tl"/>
          </a:blip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C50047D5-8E0A-4820-876C-A74A67C0D9CF}"/>
              </a:ext>
            </a:extLst>
          </p:cNvPr>
          <p:cNvSpPr txBox="1"/>
          <p:nvPr/>
        </p:nvSpPr>
        <p:spPr>
          <a:xfrm>
            <a:off x="549796" y="2828833"/>
            <a:ext cx="1224136" cy="120032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zh-CN" sz="7200" dirty="0">
                <a:solidFill>
                  <a:schemeClr val="bg1"/>
                </a:solidFill>
                <a:cs typeface="+mn-ea"/>
                <a:sym typeface="+mn-lt"/>
              </a:rPr>
              <a:t>01</a:t>
            </a:r>
            <a:endParaRPr lang="zh-CN" altLang="en-US" sz="72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058BEBA3-D3A4-4854-AEE0-A7D1E79AE04E}"/>
              </a:ext>
            </a:extLst>
          </p:cNvPr>
          <p:cNvSpPr txBox="1"/>
          <p:nvPr/>
        </p:nvSpPr>
        <p:spPr>
          <a:xfrm>
            <a:off x="2359712" y="2437083"/>
            <a:ext cx="9217024" cy="156247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7200" b="1" spc="300" dirty="0">
                <a:solidFill>
                  <a:schemeClr val="bg1"/>
                </a:solidFill>
                <a:cs typeface="+mn-ea"/>
                <a:sym typeface="+mn-lt"/>
              </a:rPr>
              <a:t>实现功能及结果</a:t>
            </a: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8ABC4B87-8D46-4F2E-93D6-8CC12944AD66}"/>
              </a:ext>
            </a:extLst>
          </p:cNvPr>
          <p:cNvCxnSpPr>
            <a:cxnSpLocks/>
          </p:cNvCxnSpPr>
          <p:nvPr/>
        </p:nvCxnSpPr>
        <p:spPr>
          <a:xfrm flipH="1">
            <a:off x="1125860" y="3428997"/>
            <a:ext cx="684076" cy="720083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6156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2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12">
            <a:extLst>
              <a:ext uri="{FF2B5EF4-FFF2-40B4-BE49-F238E27FC236}">
                <a16:creationId xmlns:a16="http://schemas.microsoft.com/office/drawing/2014/main" id="{AD2509C6-CEE3-47BF-A6B9-C23FBD3ECA2F}"/>
              </a:ext>
            </a:extLst>
          </p:cNvPr>
          <p:cNvSpPr>
            <a:spLocks/>
          </p:cNvSpPr>
          <p:nvPr/>
        </p:nvSpPr>
        <p:spPr bwMode="auto">
          <a:xfrm>
            <a:off x="1024316" y="490528"/>
            <a:ext cx="400425" cy="401627"/>
          </a:xfrm>
          <a:custGeom>
            <a:avLst/>
            <a:gdLst>
              <a:gd name="T0" fmla="*/ 0 w 1446"/>
              <a:gd name="T1" fmla="*/ 0 h 1446"/>
              <a:gd name="T2" fmla="*/ 1446 w 1446"/>
              <a:gd name="T3" fmla="*/ 0 h 1446"/>
              <a:gd name="T4" fmla="*/ 1446 w 1446"/>
              <a:gd name="T5" fmla="*/ 458 h 1446"/>
              <a:gd name="T6" fmla="*/ 438 w 1446"/>
              <a:gd name="T7" fmla="*/ 458 h 1446"/>
              <a:gd name="T8" fmla="*/ 438 w 1446"/>
              <a:gd name="T9" fmla="*/ 1446 h 1446"/>
              <a:gd name="T10" fmla="*/ 0 w 1446"/>
              <a:gd name="T11" fmla="*/ 1446 h 1446"/>
              <a:gd name="T12" fmla="*/ 0 w 1446"/>
              <a:gd name="T13" fmla="*/ 0 h 1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446" h="1446">
                <a:moveTo>
                  <a:pt x="0" y="0"/>
                </a:moveTo>
                <a:lnTo>
                  <a:pt x="1446" y="0"/>
                </a:lnTo>
                <a:lnTo>
                  <a:pt x="1446" y="458"/>
                </a:lnTo>
                <a:lnTo>
                  <a:pt x="438" y="458"/>
                </a:lnTo>
                <a:lnTo>
                  <a:pt x="438" y="1446"/>
                </a:lnTo>
                <a:lnTo>
                  <a:pt x="0" y="14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00" r="-2000"/>
            </a:stretch>
          </a:blipFill>
          <a:ln>
            <a:noFill/>
          </a:ln>
          <a:extLst/>
        </p:spPr>
        <p:txBody>
          <a:bodyPr/>
          <a:lstStyle/>
          <a:p>
            <a:endParaRPr lang="zh-CN" altLang="en-US" sz="1488">
              <a:solidFill>
                <a:srgbClr val="2C3637"/>
              </a:solidFill>
              <a:cs typeface="+mn-ea"/>
              <a:sym typeface="+mn-lt"/>
            </a:endParaRPr>
          </a:p>
        </p:txBody>
      </p:sp>
      <p:sp>
        <p:nvSpPr>
          <p:cNvPr id="12" name="Freeform 12">
            <a:extLst>
              <a:ext uri="{FF2B5EF4-FFF2-40B4-BE49-F238E27FC236}">
                <a16:creationId xmlns:a16="http://schemas.microsoft.com/office/drawing/2014/main" id="{9C4C8BD9-A04A-468F-806A-E17699CC1F9A}"/>
              </a:ext>
            </a:extLst>
          </p:cNvPr>
          <p:cNvSpPr>
            <a:spLocks/>
          </p:cNvSpPr>
          <p:nvPr/>
        </p:nvSpPr>
        <p:spPr bwMode="auto">
          <a:xfrm flipH="1" flipV="1">
            <a:off x="10681556" y="5758880"/>
            <a:ext cx="400425" cy="401627"/>
          </a:xfrm>
          <a:custGeom>
            <a:avLst/>
            <a:gdLst>
              <a:gd name="T0" fmla="*/ 0 w 1446"/>
              <a:gd name="T1" fmla="*/ 0 h 1446"/>
              <a:gd name="T2" fmla="*/ 1446 w 1446"/>
              <a:gd name="T3" fmla="*/ 0 h 1446"/>
              <a:gd name="T4" fmla="*/ 1446 w 1446"/>
              <a:gd name="T5" fmla="*/ 458 h 1446"/>
              <a:gd name="T6" fmla="*/ 438 w 1446"/>
              <a:gd name="T7" fmla="*/ 458 h 1446"/>
              <a:gd name="T8" fmla="*/ 438 w 1446"/>
              <a:gd name="T9" fmla="*/ 1446 h 1446"/>
              <a:gd name="T10" fmla="*/ 0 w 1446"/>
              <a:gd name="T11" fmla="*/ 1446 h 1446"/>
              <a:gd name="T12" fmla="*/ 0 w 1446"/>
              <a:gd name="T13" fmla="*/ 0 h 1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446" h="1446">
                <a:moveTo>
                  <a:pt x="0" y="0"/>
                </a:moveTo>
                <a:lnTo>
                  <a:pt x="1446" y="0"/>
                </a:lnTo>
                <a:lnTo>
                  <a:pt x="1446" y="458"/>
                </a:lnTo>
                <a:lnTo>
                  <a:pt x="438" y="458"/>
                </a:lnTo>
                <a:lnTo>
                  <a:pt x="438" y="1446"/>
                </a:lnTo>
                <a:lnTo>
                  <a:pt x="0" y="14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00" r="-2000"/>
            </a:stretch>
          </a:blipFill>
          <a:ln>
            <a:noFill/>
          </a:ln>
          <a:extLst/>
        </p:spPr>
        <p:txBody>
          <a:bodyPr/>
          <a:lstStyle/>
          <a:p>
            <a:endParaRPr lang="zh-CN" altLang="en-US" sz="1488">
              <a:solidFill>
                <a:srgbClr val="2C3637"/>
              </a:solidFill>
              <a:cs typeface="+mn-ea"/>
              <a:sym typeface="+mn-lt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B7C3CE2-DFCA-46AF-B047-9AD3C3FCC8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3224" y="668555"/>
            <a:ext cx="4676190" cy="356190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83E0703-5993-4655-A948-F21A1F00CB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6022" y="141459"/>
            <a:ext cx="4123809" cy="60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139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12">
            <a:extLst>
              <a:ext uri="{FF2B5EF4-FFF2-40B4-BE49-F238E27FC236}">
                <a16:creationId xmlns:a16="http://schemas.microsoft.com/office/drawing/2014/main" id="{AD2509C6-CEE3-47BF-A6B9-C23FBD3ECA2F}"/>
              </a:ext>
            </a:extLst>
          </p:cNvPr>
          <p:cNvSpPr>
            <a:spLocks/>
          </p:cNvSpPr>
          <p:nvPr/>
        </p:nvSpPr>
        <p:spPr bwMode="auto">
          <a:xfrm>
            <a:off x="1024316" y="490528"/>
            <a:ext cx="400425" cy="401627"/>
          </a:xfrm>
          <a:custGeom>
            <a:avLst/>
            <a:gdLst>
              <a:gd name="T0" fmla="*/ 0 w 1446"/>
              <a:gd name="T1" fmla="*/ 0 h 1446"/>
              <a:gd name="T2" fmla="*/ 1446 w 1446"/>
              <a:gd name="T3" fmla="*/ 0 h 1446"/>
              <a:gd name="T4" fmla="*/ 1446 w 1446"/>
              <a:gd name="T5" fmla="*/ 458 h 1446"/>
              <a:gd name="T6" fmla="*/ 438 w 1446"/>
              <a:gd name="T7" fmla="*/ 458 h 1446"/>
              <a:gd name="T8" fmla="*/ 438 w 1446"/>
              <a:gd name="T9" fmla="*/ 1446 h 1446"/>
              <a:gd name="T10" fmla="*/ 0 w 1446"/>
              <a:gd name="T11" fmla="*/ 1446 h 1446"/>
              <a:gd name="T12" fmla="*/ 0 w 1446"/>
              <a:gd name="T13" fmla="*/ 0 h 1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446" h="1446">
                <a:moveTo>
                  <a:pt x="0" y="0"/>
                </a:moveTo>
                <a:lnTo>
                  <a:pt x="1446" y="0"/>
                </a:lnTo>
                <a:lnTo>
                  <a:pt x="1446" y="458"/>
                </a:lnTo>
                <a:lnTo>
                  <a:pt x="438" y="458"/>
                </a:lnTo>
                <a:lnTo>
                  <a:pt x="438" y="1446"/>
                </a:lnTo>
                <a:lnTo>
                  <a:pt x="0" y="14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00" r="-2000"/>
            </a:stretch>
          </a:blipFill>
          <a:ln>
            <a:noFill/>
          </a:ln>
          <a:extLst/>
        </p:spPr>
        <p:txBody>
          <a:bodyPr/>
          <a:lstStyle/>
          <a:p>
            <a:endParaRPr lang="zh-CN" altLang="en-US" sz="1488">
              <a:solidFill>
                <a:srgbClr val="2C3637"/>
              </a:solidFill>
              <a:cs typeface="+mn-ea"/>
              <a:sym typeface="+mn-lt"/>
            </a:endParaRPr>
          </a:p>
        </p:txBody>
      </p:sp>
      <p:sp>
        <p:nvSpPr>
          <p:cNvPr id="12" name="Freeform 12">
            <a:extLst>
              <a:ext uri="{FF2B5EF4-FFF2-40B4-BE49-F238E27FC236}">
                <a16:creationId xmlns:a16="http://schemas.microsoft.com/office/drawing/2014/main" id="{9C4C8BD9-A04A-468F-806A-E17699CC1F9A}"/>
              </a:ext>
            </a:extLst>
          </p:cNvPr>
          <p:cNvSpPr>
            <a:spLocks/>
          </p:cNvSpPr>
          <p:nvPr/>
        </p:nvSpPr>
        <p:spPr bwMode="auto">
          <a:xfrm flipH="1" flipV="1">
            <a:off x="10681556" y="5758880"/>
            <a:ext cx="400425" cy="401627"/>
          </a:xfrm>
          <a:custGeom>
            <a:avLst/>
            <a:gdLst>
              <a:gd name="T0" fmla="*/ 0 w 1446"/>
              <a:gd name="T1" fmla="*/ 0 h 1446"/>
              <a:gd name="T2" fmla="*/ 1446 w 1446"/>
              <a:gd name="T3" fmla="*/ 0 h 1446"/>
              <a:gd name="T4" fmla="*/ 1446 w 1446"/>
              <a:gd name="T5" fmla="*/ 458 h 1446"/>
              <a:gd name="T6" fmla="*/ 438 w 1446"/>
              <a:gd name="T7" fmla="*/ 458 h 1446"/>
              <a:gd name="T8" fmla="*/ 438 w 1446"/>
              <a:gd name="T9" fmla="*/ 1446 h 1446"/>
              <a:gd name="T10" fmla="*/ 0 w 1446"/>
              <a:gd name="T11" fmla="*/ 1446 h 1446"/>
              <a:gd name="T12" fmla="*/ 0 w 1446"/>
              <a:gd name="T13" fmla="*/ 0 h 1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446" h="1446">
                <a:moveTo>
                  <a:pt x="0" y="0"/>
                </a:moveTo>
                <a:lnTo>
                  <a:pt x="1446" y="0"/>
                </a:lnTo>
                <a:lnTo>
                  <a:pt x="1446" y="458"/>
                </a:lnTo>
                <a:lnTo>
                  <a:pt x="438" y="458"/>
                </a:lnTo>
                <a:lnTo>
                  <a:pt x="438" y="1446"/>
                </a:lnTo>
                <a:lnTo>
                  <a:pt x="0" y="14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00" r="-2000"/>
            </a:stretch>
          </a:blipFill>
          <a:ln>
            <a:noFill/>
          </a:ln>
          <a:extLst/>
        </p:spPr>
        <p:txBody>
          <a:bodyPr/>
          <a:lstStyle/>
          <a:p>
            <a:endParaRPr lang="zh-CN" altLang="en-US" sz="1488">
              <a:solidFill>
                <a:srgbClr val="2C3637"/>
              </a:solidFill>
              <a:cs typeface="+mn-ea"/>
              <a:sym typeface="+mn-lt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F89C557-1B69-46C7-B44A-F847DF21E9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9478" y="691341"/>
            <a:ext cx="6276190" cy="3771429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49001CEA-EF2E-4B2F-B0E2-D17042DBFB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7006" y="691341"/>
            <a:ext cx="3104762" cy="37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633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9" descr="e7d195523061f1c0c989bbdf341b111e769f2ee359bd8df638E53E9931A62DC22263A6E1A75FFBC630BB5D77BA969D9175F253EB94D93A1189E24A7D909BAD0376573965191318DE1FD009565C070D0758BE63ED47B2EDEACC9DDA8B42E936ECE29EDFDA81561272DB585C1D388AC69375A15CCDB3BFD0D7CC0E05F9CB208AB1AC036AD4A87015E98F8F7194A9B2E73A">
            <a:extLst>
              <a:ext uri="{FF2B5EF4-FFF2-40B4-BE49-F238E27FC236}">
                <a16:creationId xmlns:a16="http://schemas.microsoft.com/office/drawing/2014/main" id="{B4F699B0-5D8A-463F-846C-1A7803C7A2FD}"/>
              </a:ext>
            </a:extLst>
          </p:cNvPr>
          <p:cNvSpPr>
            <a:spLocks noEditPoints="1"/>
          </p:cNvSpPr>
          <p:nvPr/>
        </p:nvSpPr>
        <p:spPr bwMode="auto">
          <a:xfrm rot="10800000" flipV="1">
            <a:off x="-2618556" y="1124744"/>
            <a:ext cx="18753731" cy="4819925"/>
          </a:xfrm>
          <a:custGeom>
            <a:avLst/>
            <a:gdLst>
              <a:gd name="T0" fmla="*/ 164 w 626"/>
              <a:gd name="T1" fmla="*/ 164 h 204"/>
              <a:gd name="T2" fmla="*/ 39 w 626"/>
              <a:gd name="T3" fmla="*/ 74 h 204"/>
              <a:gd name="T4" fmla="*/ 122 w 626"/>
              <a:gd name="T5" fmla="*/ 31 h 204"/>
              <a:gd name="T6" fmla="*/ 97 w 626"/>
              <a:gd name="T7" fmla="*/ 19 h 204"/>
              <a:gd name="T8" fmla="*/ 112 w 626"/>
              <a:gd name="T9" fmla="*/ 14 h 204"/>
              <a:gd name="T10" fmla="*/ 121 w 626"/>
              <a:gd name="T11" fmla="*/ 9 h 204"/>
              <a:gd name="T12" fmla="*/ 235 w 626"/>
              <a:gd name="T13" fmla="*/ 11 h 204"/>
              <a:gd name="T14" fmla="*/ 361 w 626"/>
              <a:gd name="T15" fmla="*/ 12 h 204"/>
              <a:gd name="T16" fmla="*/ 497 w 626"/>
              <a:gd name="T17" fmla="*/ 27 h 204"/>
              <a:gd name="T18" fmla="*/ 415 w 626"/>
              <a:gd name="T19" fmla="*/ 24 h 204"/>
              <a:gd name="T20" fmla="*/ 416 w 626"/>
              <a:gd name="T21" fmla="*/ 31 h 204"/>
              <a:gd name="T22" fmla="*/ 507 w 626"/>
              <a:gd name="T23" fmla="*/ 36 h 204"/>
              <a:gd name="T24" fmla="*/ 575 w 626"/>
              <a:gd name="T25" fmla="*/ 45 h 204"/>
              <a:gd name="T26" fmla="*/ 593 w 626"/>
              <a:gd name="T27" fmla="*/ 125 h 204"/>
              <a:gd name="T28" fmla="*/ 576 w 626"/>
              <a:gd name="T29" fmla="*/ 160 h 204"/>
              <a:gd name="T30" fmla="*/ 565 w 626"/>
              <a:gd name="T31" fmla="*/ 169 h 204"/>
              <a:gd name="T32" fmla="*/ 359 w 626"/>
              <a:gd name="T33" fmla="*/ 168 h 204"/>
              <a:gd name="T34" fmla="*/ 401 w 626"/>
              <a:gd name="T35" fmla="*/ 32 h 204"/>
              <a:gd name="T36" fmla="*/ 353 w 626"/>
              <a:gd name="T37" fmla="*/ 28 h 204"/>
              <a:gd name="T38" fmla="*/ 350 w 626"/>
              <a:gd name="T39" fmla="*/ 23 h 204"/>
              <a:gd name="T40" fmla="*/ 341 w 626"/>
              <a:gd name="T41" fmla="*/ 21 h 204"/>
              <a:gd name="T42" fmla="*/ 315 w 626"/>
              <a:gd name="T43" fmla="*/ 22 h 204"/>
              <a:gd name="T44" fmla="*/ 270 w 626"/>
              <a:gd name="T45" fmla="*/ 18 h 204"/>
              <a:gd name="T46" fmla="*/ 171 w 626"/>
              <a:gd name="T47" fmla="*/ 16 h 204"/>
              <a:gd name="T48" fmla="*/ 379 w 626"/>
              <a:gd name="T49" fmla="*/ 187 h 204"/>
              <a:gd name="T50" fmla="*/ 235 w 626"/>
              <a:gd name="T51" fmla="*/ 182 h 204"/>
              <a:gd name="T52" fmla="*/ 477 w 626"/>
              <a:gd name="T53" fmla="*/ 184 h 204"/>
              <a:gd name="T54" fmla="*/ 553 w 626"/>
              <a:gd name="T55" fmla="*/ 100 h 204"/>
              <a:gd name="T56" fmla="*/ 452 w 626"/>
              <a:gd name="T57" fmla="*/ 186 h 204"/>
              <a:gd name="T58" fmla="*/ 568 w 626"/>
              <a:gd name="T59" fmla="*/ 35 h 204"/>
              <a:gd name="T60" fmla="*/ 546 w 626"/>
              <a:gd name="T61" fmla="*/ 37 h 204"/>
              <a:gd name="T62" fmla="*/ 536 w 626"/>
              <a:gd name="T63" fmla="*/ 15 h 204"/>
              <a:gd name="T64" fmla="*/ 512 w 626"/>
              <a:gd name="T65" fmla="*/ 28 h 204"/>
              <a:gd name="T66" fmla="*/ 514 w 626"/>
              <a:gd name="T67" fmla="*/ 10 h 204"/>
              <a:gd name="T68" fmla="*/ 368 w 626"/>
              <a:gd name="T69" fmla="*/ 183 h 204"/>
              <a:gd name="T70" fmla="*/ 487 w 626"/>
              <a:gd name="T71" fmla="*/ 29 h 204"/>
              <a:gd name="T72" fmla="*/ 354 w 626"/>
              <a:gd name="T73" fmla="*/ 184 h 204"/>
              <a:gd name="T74" fmla="*/ 487 w 626"/>
              <a:gd name="T75" fmla="*/ 14 h 204"/>
              <a:gd name="T76" fmla="*/ 482 w 626"/>
              <a:gd name="T77" fmla="*/ 13 h 204"/>
              <a:gd name="T78" fmla="*/ 463 w 626"/>
              <a:gd name="T79" fmla="*/ 28 h 204"/>
              <a:gd name="T80" fmla="*/ 463 w 626"/>
              <a:gd name="T81" fmla="*/ 19 h 204"/>
              <a:gd name="T82" fmla="*/ 437 w 626"/>
              <a:gd name="T83" fmla="*/ 32 h 204"/>
              <a:gd name="T84" fmla="*/ 445 w 626"/>
              <a:gd name="T85" fmla="*/ 26 h 204"/>
              <a:gd name="T86" fmla="*/ 453 w 626"/>
              <a:gd name="T87" fmla="*/ 9 h 204"/>
              <a:gd name="T88" fmla="*/ 443 w 626"/>
              <a:gd name="T89" fmla="*/ 11 h 204"/>
              <a:gd name="T90" fmla="*/ 440 w 626"/>
              <a:gd name="T91" fmla="*/ 10 h 204"/>
              <a:gd name="T92" fmla="*/ 428 w 626"/>
              <a:gd name="T93" fmla="*/ 17 h 204"/>
              <a:gd name="T94" fmla="*/ 422 w 626"/>
              <a:gd name="T95" fmla="*/ 16 h 204"/>
              <a:gd name="T96" fmla="*/ 417 w 626"/>
              <a:gd name="T97" fmla="*/ 11 h 204"/>
              <a:gd name="T98" fmla="*/ 409 w 626"/>
              <a:gd name="T99" fmla="*/ 9 h 204"/>
              <a:gd name="T100" fmla="*/ 240 w 626"/>
              <a:gd name="T101" fmla="*/ 203 h 204"/>
              <a:gd name="T102" fmla="*/ 373 w 626"/>
              <a:gd name="T103" fmla="*/ 29 h 204"/>
              <a:gd name="T104" fmla="*/ 367 w 626"/>
              <a:gd name="T105" fmla="*/ 28 h 204"/>
              <a:gd name="T106" fmla="*/ 354 w 626"/>
              <a:gd name="T107" fmla="*/ 6 h 204"/>
              <a:gd name="T108" fmla="*/ 366 w 626"/>
              <a:gd name="T109" fmla="*/ 4 h 204"/>
              <a:gd name="T110" fmla="*/ 370 w 626"/>
              <a:gd name="T111" fmla="*/ 12 h 204"/>
              <a:gd name="T112" fmla="*/ 365 w 626"/>
              <a:gd name="T113" fmla="*/ 7 h 204"/>
              <a:gd name="T114" fmla="*/ 344 w 626"/>
              <a:gd name="T115" fmla="*/ 9 h 204"/>
              <a:gd name="T116" fmla="*/ 324 w 626"/>
              <a:gd name="T117" fmla="*/ 7 h 204"/>
              <a:gd name="T118" fmla="*/ 262 w 626"/>
              <a:gd name="T119" fmla="*/ 10 h 204"/>
              <a:gd name="T120" fmla="*/ 126 w 626"/>
              <a:gd name="T121" fmla="*/ 12 h 204"/>
              <a:gd name="T122" fmla="*/ 110 w 626"/>
              <a:gd name="T123" fmla="*/ 10 h 2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626" h="204">
                <a:moveTo>
                  <a:pt x="315" y="172"/>
                </a:moveTo>
                <a:cubicBezTo>
                  <a:pt x="315" y="173"/>
                  <a:pt x="317" y="172"/>
                  <a:pt x="318" y="173"/>
                </a:cubicBezTo>
                <a:cubicBezTo>
                  <a:pt x="320" y="172"/>
                  <a:pt x="322" y="173"/>
                  <a:pt x="324" y="172"/>
                </a:cubicBezTo>
                <a:cubicBezTo>
                  <a:pt x="326" y="173"/>
                  <a:pt x="329" y="172"/>
                  <a:pt x="331" y="173"/>
                </a:cubicBezTo>
                <a:cubicBezTo>
                  <a:pt x="331" y="173"/>
                  <a:pt x="331" y="173"/>
                  <a:pt x="331" y="173"/>
                </a:cubicBezTo>
                <a:cubicBezTo>
                  <a:pt x="334" y="173"/>
                  <a:pt x="336" y="173"/>
                  <a:pt x="339" y="173"/>
                </a:cubicBezTo>
                <a:cubicBezTo>
                  <a:pt x="339" y="173"/>
                  <a:pt x="339" y="174"/>
                  <a:pt x="340" y="174"/>
                </a:cubicBezTo>
                <a:cubicBezTo>
                  <a:pt x="340" y="174"/>
                  <a:pt x="341" y="173"/>
                  <a:pt x="341" y="174"/>
                </a:cubicBezTo>
                <a:cubicBezTo>
                  <a:pt x="338" y="176"/>
                  <a:pt x="335" y="174"/>
                  <a:pt x="332" y="175"/>
                </a:cubicBezTo>
                <a:cubicBezTo>
                  <a:pt x="332" y="175"/>
                  <a:pt x="331" y="174"/>
                  <a:pt x="331" y="174"/>
                </a:cubicBezTo>
                <a:cubicBezTo>
                  <a:pt x="331" y="174"/>
                  <a:pt x="330" y="175"/>
                  <a:pt x="330" y="175"/>
                </a:cubicBezTo>
                <a:cubicBezTo>
                  <a:pt x="328" y="174"/>
                  <a:pt x="326" y="175"/>
                  <a:pt x="324" y="174"/>
                </a:cubicBezTo>
                <a:cubicBezTo>
                  <a:pt x="324" y="174"/>
                  <a:pt x="323" y="175"/>
                  <a:pt x="323" y="175"/>
                </a:cubicBezTo>
                <a:cubicBezTo>
                  <a:pt x="321" y="173"/>
                  <a:pt x="320" y="175"/>
                  <a:pt x="318" y="174"/>
                </a:cubicBezTo>
                <a:cubicBezTo>
                  <a:pt x="318" y="174"/>
                  <a:pt x="317" y="174"/>
                  <a:pt x="317" y="174"/>
                </a:cubicBezTo>
                <a:cubicBezTo>
                  <a:pt x="315" y="173"/>
                  <a:pt x="313" y="175"/>
                  <a:pt x="311" y="173"/>
                </a:cubicBezTo>
                <a:cubicBezTo>
                  <a:pt x="309" y="174"/>
                  <a:pt x="307" y="174"/>
                  <a:pt x="305" y="173"/>
                </a:cubicBezTo>
                <a:cubicBezTo>
                  <a:pt x="302" y="174"/>
                  <a:pt x="299" y="173"/>
                  <a:pt x="296" y="173"/>
                </a:cubicBezTo>
                <a:cubicBezTo>
                  <a:pt x="295" y="173"/>
                  <a:pt x="293" y="173"/>
                  <a:pt x="292" y="172"/>
                </a:cubicBezTo>
                <a:cubicBezTo>
                  <a:pt x="292" y="172"/>
                  <a:pt x="291" y="173"/>
                  <a:pt x="291" y="173"/>
                </a:cubicBezTo>
                <a:cubicBezTo>
                  <a:pt x="291" y="172"/>
                  <a:pt x="291" y="172"/>
                  <a:pt x="290" y="172"/>
                </a:cubicBezTo>
                <a:cubicBezTo>
                  <a:pt x="288" y="173"/>
                  <a:pt x="285" y="171"/>
                  <a:pt x="282" y="172"/>
                </a:cubicBezTo>
                <a:cubicBezTo>
                  <a:pt x="282" y="172"/>
                  <a:pt x="281" y="172"/>
                  <a:pt x="281" y="172"/>
                </a:cubicBezTo>
                <a:cubicBezTo>
                  <a:pt x="277" y="172"/>
                  <a:pt x="272" y="171"/>
                  <a:pt x="268" y="171"/>
                </a:cubicBezTo>
                <a:cubicBezTo>
                  <a:pt x="265" y="171"/>
                  <a:pt x="263" y="171"/>
                  <a:pt x="260" y="170"/>
                </a:cubicBezTo>
                <a:cubicBezTo>
                  <a:pt x="257" y="171"/>
                  <a:pt x="253" y="169"/>
                  <a:pt x="250" y="170"/>
                </a:cubicBezTo>
                <a:cubicBezTo>
                  <a:pt x="250" y="169"/>
                  <a:pt x="250" y="169"/>
                  <a:pt x="250" y="169"/>
                </a:cubicBezTo>
                <a:cubicBezTo>
                  <a:pt x="247" y="171"/>
                  <a:pt x="244" y="172"/>
                  <a:pt x="241" y="172"/>
                </a:cubicBezTo>
                <a:cubicBezTo>
                  <a:pt x="241" y="172"/>
                  <a:pt x="241" y="172"/>
                  <a:pt x="241" y="173"/>
                </a:cubicBezTo>
                <a:cubicBezTo>
                  <a:pt x="238" y="172"/>
                  <a:pt x="237" y="174"/>
                  <a:pt x="234" y="172"/>
                </a:cubicBezTo>
                <a:cubicBezTo>
                  <a:pt x="234" y="174"/>
                  <a:pt x="232" y="174"/>
                  <a:pt x="231" y="174"/>
                </a:cubicBezTo>
                <a:cubicBezTo>
                  <a:pt x="230" y="174"/>
                  <a:pt x="231" y="174"/>
                  <a:pt x="231" y="175"/>
                </a:cubicBezTo>
                <a:cubicBezTo>
                  <a:pt x="231" y="175"/>
                  <a:pt x="231" y="176"/>
                  <a:pt x="230" y="176"/>
                </a:cubicBezTo>
                <a:cubicBezTo>
                  <a:pt x="230" y="176"/>
                  <a:pt x="229" y="176"/>
                  <a:pt x="228" y="176"/>
                </a:cubicBezTo>
                <a:cubicBezTo>
                  <a:pt x="228" y="176"/>
                  <a:pt x="228" y="176"/>
                  <a:pt x="228" y="176"/>
                </a:cubicBezTo>
                <a:cubicBezTo>
                  <a:pt x="228" y="176"/>
                  <a:pt x="227" y="175"/>
                  <a:pt x="227" y="176"/>
                </a:cubicBezTo>
                <a:cubicBezTo>
                  <a:pt x="227" y="175"/>
                  <a:pt x="226" y="175"/>
                  <a:pt x="226" y="175"/>
                </a:cubicBezTo>
                <a:cubicBezTo>
                  <a:pt x="227" y="175"/>
                  <a:pt x="228" y="174"/>
                  <a:pt x="229" y="174"/>
                </a:cubicBezTo>
                <a:cubicBezTo>
                  <a:pt x="230" y="175"/>
                  <a:pt x="229" y="175"/>
                  <a:pt x="229" y="176"/>
                </a:cubicBezTo>
                <a:cubicBezTo>
                  <a:pt x="230" y="176"/>
                  <a:pt x="230" y="175"/>
                  <a:pt x="230" y="176"/>
                </a:cubicBezTo>
                <a:cubicBezTo>
                  <a:pt x="230" y="175"/>
                  <a:pt x="230" y="175"/>
                  <a:pt x="230" y="174"/>
                </a:cubicBezTo>
                <a:cubicBezTo>
                  <a:pt x="227" y="173"/>
                  <a:pt x="225" y="175"/>
                  <a:pt x="222" y="174"/>
                </a:cubicBezTo>
                <a:cubicBezTo>
                  <a:pt x="221" y="174"/>
                  <a:pt x="221" y="174"/>
                  <a:pt x="221" y="174"/>
                </a:cubicBezTo>
                <a:cubicBezTo>
                  <a:pt x="220" y="174"/>
                  <a:pt x="220" y="173"/>
                  <a:pt x="219" y="173"/>
                </a:cubicBezTo>
                <a:cubicBezTo>
                  <a:pt x="218" y="174"/>
                  <a:pt x="215" y="173"/>
                  <a:pt x="214" y="174"/>
                </a:cubicBezTo>
                <a:cubicBezTo>
                  <a:pt x="213" y="174"/>
                  <a:pt x="214" y="173"/>
                  <a:pt x="213" y="173"/>
                </a:cubicBezTo>
                <a:cubicBezTo>
                  <a:pt x="211" y="172"/>
                  <a:pt x="208" y="174"/>
                  <a:pt x="206" y="171"/>
                </a:cubicBezTo>
                <a:cubicBezTo>
                  <a:pt x="206" y="171"/>
                  <a:pt x="206" y="171"/>
                  <a:pt x="207" y="171"/>
                </a:cubicBezTo>
                <a:cubicBezTo>
                  <a:pt x="206" y="170"/>
                  <a:pt x="204" y="170"/>
                  <a:pt x="203" y="169"/>
                </a:cubicBezTo>
                <a:cubicBezTo>
                  <a:pt x="204" y="168"/>
                  <a:pt x="204" y="168"/>
                  <a:pt x="205" y="167"/>
                </a:cubicBezTo>
                <a:cubicBezTo>
                  <a:pt x="204" y="166"/>
                  <a:pt x="201" y="167"/>
                  <a:pt x="200" y="166"/>
                </a:cubicBezTo>
                <a:cubicBezTo>
                  <a:pt x="200" y="166"/>
                  <a:pt x="199" y="166"/>
                  <a:pt x="199" y="167"/>
                </a:cubicBezTo>
                <a:cubicBezTo>
                  <a:pt x="199" y="166"/>
                  <a:pt x="198" y="167"/>
                  <a:pt x="198" y="166"/>
                </a:cubicBezTo>
                <a:cubicBezTo>
                  <a:pt x="197" y="166"/>
                  <a:pt x="197" y="166"/>
                  <a:pt x="196" y="166"/>
                </a:cubicBezTo>
                <a:cubicBezTo>
                  <a:pt x="185" y="165"/>
                  <a:pt x="175" y="165"/>
                  <a:pt x="164" y="164"/>
                </a:cubicBezTo>
                <a:cubicBezTo>
                  <a:pt x="158" y="163"/>
                  <a:pt x="152" y="163"/>
                  <a:pt x="146" y="163"/>
                </a:cubicBezTo>
                <a:cubicBezTo>
                  <a:pt x="142" y="163"/>
                  <a:pt x="137" y="163"/>
                  <a:pt x="132" y="162"/>
                </a:cubicBezTo>
                <a:cubicBezTo>
                  <a:pt x="131" y="162"/>
                  <a:pt x="128" y="162"/>
                  <a:pt x="126" y="161"/>
                </a:cubicBezTo>
                <a:cubicBezTo>
                  <a:pt x="125" y="162"/>
                  <a:pt x="125" y="161"/>
                  <a:pt x="124" y="162"/>
                </a:cubicBezTo>
                <a:cubicBezTo>
                  <a:pt x="124" y="162"/>
                  <a:pt x="124" y="161"/>
                  <a:pt x="124" y="161"/>
                </a:cubicBezTo>
                <a:cubicBezTo>
                  <a:pt x="117" y="161"/>
                  <a:pt x="109" y="160"/>
                  <a:pt x="102" y="160"/>
                </a:cubicBezTo>
                <a:cubicBezTo>
                  <a:pt x="102" y="160"/>
                  <a:pt x="101" y="160"/>
                  <a:pt x="101" y="159"/>
                </a:cubicBezTo>
                <a:cubicBezTo>
                  <a:pt x="104" y="158"/>
                  <a:pt x="102" y="156"/>
                  <a:pt x="104" y="154"/>
                </a:cubicBezTo>
                <a:cubicBezTo>
                  <a:pt x="103" y="154"/>
                  <a:pt x="103" y="154"/>
                  <a:pt x="103" y="153"/>
                </a:cubicBezTo>
                <a:cubicBezTo>
                  <a:pt x="102" y="153"/>
                  <a:pt x="100" y="153"/>
                  <a:pt x="99" y="153"/>
                </a:cubicBezTo>
                <a:cubicBezTo>
                  <a:pt x="97" y="154"/>
                  <a:pt x="96" y="154"/>
                  <a:pt x="95" y="152"/>
                </a:cubicBezTo>
                <a:cubicBezTo>
                  <a:pt x="94" y="152"/>
                  <a:pt x="94" y="151"/>
                  <a:pt x="93" y="151"/>
                </a:cubicBezTo>
                <a:cubicBezTo>
                  <a:pt x="93" y="150"/>
                  <a:pt x="92" y="150"/>
                  <a:pt x="91" y="150"/>
                </a:cubicBezTo>
                <a:cubicBezTo>
                  <a:pt x="90" y="149"/>
                  <a:pt x="88" y="149"/>
                  <a:pt x="87" y="147"/>
                </a:cubicBezTo>
                <a:cubicBezTo>
                  <a:pt x="87" y="147"/>
                  <a:pt x="88" y="147"/>
                  <a:pt x="88" y="146"/>
                </a:cubicBezTo>
                <a:cubicBezTo>
                  <a:pt x="85" y="145"/>
                  <a:pt x="77" y="143"/>
                  <a:pt x="80" y="139"/>
                </a:cubicBezTo>
                <a:cubicBezTo>
                  <a:pt x="79" y="138"/>
                  <a:pt x="79" y="138"/>
                  <a:pt x="79" y="137"/>
                </a:cubicBezTo>
                <a:cubicBezTo>
                  <a:pt x="81" y="135"/>
                  <a:pt x="83" y="134"/>
                  <a:pt x="85" y="134"/>
                </a:cubicBezTo>
                <a:cubicBezTo>
                  <a:pt x="86" y="133"/>
                  <a:pt x="87" y="132"/>
                  <a:pt x="88" y="133"/>
                </a:cubicBezTo>
                <a:cubicBezTo>
                  <a:pt x="89" y="132"/>
                  <a:pt x="89" y="132"/>
                  <a:pt x="90" y="132"/>
                </a:cubicBezTo>
                <a:cubicBezTo>
                  <a:pt x="90" y="133"/>
                  <a:pt x="91" y="133"/>
                  <a:pt x="91" y="133"/>
                </a:cubicBezTo>
                <a:cubicBezTo>
                  <a:pt x="91" y="132"/>
                  <a:pt x="91" y="132"/>
                  <a:pt x="91" y="132"/>
                </a:cubicBezTo>
                <a:cubicBezTo>
                  <a:pt x="90" y="131"/>
                  <a:pt x="89" y="131"/>
                  <a:pt x="88" y="131"/>
                </a:cubicBezTo>
                <a:cubicBezTo>
                  <a:pt x="86" y="130"/>
                  <a:pt x="90" y="127"/>
                  <a:pt x="89" y="125"/>
                </a:cubicBezTo>
                <a:cubicBezTo>
                  <a:pt x="89" y="125"/>
                  <a:pt x="88" y="125"/>
                  <a:pt x="88" y="124"/>
                </a:cubicBezTo>
                <a:cubicBezTo>
                  <a:pt x="88" y="123"/>
                  <a:pt x="88" y="122"/>
                  <a:pt x="88" y="121"/>
                </a:cubicBezTo>
                <a:cubicBezTo>
                  <a:pt x="86" y="119"/>
                  <a:pt x="83" y="119"/>
                  <a:pt x="83" y="117"/>
                </a:cubicBezTo>
                <a:cubicBezTo>
                  <a:pt x="80" y="116"/>
                  <a:pt x="78" y="114"/>
                  <a:pt x="77" y="112"/>
                </a:cubicBezTo>
                <a:cubicBezTo>
                  <a:pt x="78" y="111"/>
                  <a:pt x="81" y="111"/>
                  <a:pt x="83" y="112"/>
                </a:cubicBezTo>
                <a:cubicBezTo>
                  <a:pt x="86" y="110"/>
                  <a:pt x="93" y="113"/>
                  <a:pt x="93" y="109"/>
                </a:cubicBezTo>
                <a:cubicBezTo>
                  <a:pt x="92" y="109"/>
                  <a:pt x="92" y="110"/>
                  <a:pt x="91" y="110"/>
                </a:cubicBezTo>
                <a:cubicBezTo>
                  <a:pt x="91" y="110"/>
                  <a:pt x="90" y="109"/>
                  <a:pt x="90" y="109"/>
                </a:cubicBezTo>
                <a:cubicBezTo>
                  <a:pt x="85" y="109"/>
                  <a:pt x="80" y="108"/>
                  <a:pt x="75" y="106"/>
                </a:cubicBezTo>
                <a:cubicBezTo>
                  <a:pt x="76" y="105"/>
                  <a:pt x="77" y="106"/>
                  <a:pt x="78" y="106"/>
                </a:cubicBezTo>
                <a:cubicBezTo>
                  <a:pt x="78" y="106"/>
                  <a:pt x="78" y="105"/>
                  <a:pt x="78" y="105"/>
                </a:cubicBezTo>
                <a:cubicBezTo>
                  <a:pt x="75" y="104"/>
                  <a:pt x="72" y="104"/>
                  <a:pt x="70" y="102"/>
                </a:cubicBezTo>
                <a:cubicBezTo>
                  <a:pt x="69" y="102"/>
                  <a:pt x="67" y="102"/>
                  <a:pt x="66" y="101"/>
                </a:cubicBezTo>
                <a:cubicBezTo>
                  <a:pt x="64" y="100"/>
                  <a:pt x="62" y="99"/>
                  <a:pt x="60" y="98"/>
                </a:cubicBezTo>
                <a:cubicBezTo>
                  <a:pt x="61" y="98"/>
                  <a:pt x="61" y="98"/>
                  <a:pt x="61" y="97"/>
                </a:cubicBezTo>
                <a:cubicBezTo>
                  <a:pt x="59" y="95"/>
                  <a:pt x="56" y="96"/>
                  <a:pt x="53" y="94"/>
                </a:cubicBezTo>
                <a:cubicBezTo>
                  <a:pt x="53" y="93"/>
                  <a:pt x="56" y="92"/>
                  <a:pt x="56" y="91"/>
                </a:cubicBezTo>
                <a:cubicBezTo>
                  <a:pt x="54" y="90"/>
                  <a:pt x="52" y="90"/>
                  <a:pt x="50" y="89"/>
                </a:cubicBezTo>
                <a:cubicBezTo>
                  <a:pt x="51" y="89"/>
                  <a:pt x="51" y="89"/>
                  <a:pt x="52" y="89"/>
                </a:cubicBezTo>
                <a:cubicBezTo>
                  <a:pt x="52" y="89"/>
                  <a:pt x="52" y="89"/>
                  <a:pt x="52" y="89"/>
                </a:cubicBezTo>
                <a:cubicBezTo>
                  <a:pt x="56" y="88"/>
                  <a:pt x="59" y="91"/>
                  <a:pt x="63" y="91"/>
                </a:cubicBezTo>
                <a:cubicBezTo>
                  <a:pt x="63" y="90"/>
                  <a:pt x="64" y="90"/>
                  <a:pt x="64" y="89"/>
                </a:cubicBezTo>
                <a:cubicBezTo>
                  <a:pt x="59" y="88"/>
                  <a:pt x="55" y="87"/>
                  <a:pt x="51" y="83"/>
                </a:cubicBezTo>
                <a:cubicBezTo>
                  <a:pt x="50" y="83"/>
                  <a:pt x="50" y="84"/>
                  <a:pt x="49" y="84"/>
                </a:cubicBezTo>
                <a:cubicBezTo>
                  <a:pt x="49" y="83"/>
                  <a:pt x="48" y="82"/>
                  <a:pt x="48" y="82"/>
                </a:cubicBezTo>
                <a:cubicBezTo>
                  <a:pt x="48" y="81"/>
                  <a:pt x="49" y="81"/>
                  <a:pt x="49" y="80"/>
                </a:cubicBezTo>
                <a:cubicBezTo>
                  <a:pt x="49" y="80"/>
                  <a:pt x="48" y="80"/>
                  <a:pt x="47" y="79"/>
                </a:cubicBezTo>
                <a:cubicBezTo>
                  <a:pt x="48" y="78"/>
                  <a:pt x="48" y="78"/>
                  <a:pt x="48" y="78"/>
                </a:cubicBezTo>
                <a:cubicBezTo>
                  <a:pt x="46" y="77"/>
                  <a:pt x="44" y="76"/>
                  <a:pt x="42" y="75"/>
                </a:cubicBezTo>
                <a:cubicBezTo>
                  <a:pt x="42" y="74"/>
                  <a:pt x="41" y="74"/>
                  <a:pt x="40" y="73"/>
                </a:cubicBezTo>
                <a:cubicBezTo>
                  <a:pt x="40" y="73"/>
                  <a:pt x="40" y="74"/>
                  <a:pt x="39" y="74"/>
                </a:cubicBezTo>
                <a:cubicBezTo>
                  <a:pt x="39" y="73"/>
                  <a:pt x="39" y="73"/>
                  <a:pt x="38" y="72"/>
                </a:cubicBezTo>
                <a:cubicBezTo>
                  <a:pt x="38" y="72"/>
                  <a:pt x="39" y="72"/>
                  <a:pt x="39" y="72"/>
                </a:cubicBezTo>
                <a:cubicBezTo>
                  <a:pt x="39" y="71"/>
                  <a:pt x="38" y="72"/>
                  <a:pt x="37" y="71"/>
                </a:cubicBezTo>
                <a:cubicBezTo>
                  <a:pt x="37" y="68"/>
                  <a:pt x="32" y="67"/>
                  <a:pt x="30" y="65"/>
                </a:cubicBezTo>
                <a:cubicBezTo>
                  <a:pt x="34" y="62"/>
                  <a:pt x="28" y="62"/>
                  <a:pt x="28" y="60"/>
                </a:cubicBezTo>
                <a:cubicBezTo>
                  <a:pt x="24" y="60"/>
                  <a:pt x="23" y="53"/>
                  <a:pt x="19" y="52"/>
                </a:cubicBezTo>
                <a:cubicBezTo>
                  <a:pt x="18" y="49"/>
                  <a:pt x="14" y="46"/>
                  <a:pt x="13" y="42"/>
                </a:cubicBezTo>
                <a:cubicBezTo>
                  <a:pt x="12" y="42"/>
                  <a:pt x="11" y="40"/>
                  <a:pt x="9" y="39"/>
                </a:cubicBezTo>
                <a:cubicBezTo>
                  <a:pt x="9" y="39"/>
                  <a:pt x="9" y="38"/>
                  <a:pt x="10" y="37"/>
                </a:cubicBezTo>
                <a:cubicBezTo>
                  <a:pt x="7" y="34"/>
                  <a:pt x="8" y="31"/>
                  <a:pt x="6" y="28"/>
                </a:cubicBezTo>
                <a:cubicBezTo>
                  <a:pt x="7" y="27"/>
                  <a:pt x="4" y="25"/>
                  <a:pt x="4" y="24"/>
                </a:cubicBezTo>
                <a:cubicBezTo>
                  <a:pt x="2" y="22"/>
                  <a:pt x="3" y="21"/>
                  <a:pt x="2" y="19"/>
                </a:cubicBezTo>
                <a:cubicBezTo>
                  <a:pt x="2" y="18"/>
                  <a:pt x="2" y="18"/>
                  <a:pt x="2" y="17"/>
                </a:cubicBezTo>
                <a:cubicBezTo>
                  <a:pt x="1" y="16"/>
                  <a:pt x="1" y="15"/>
                  <a:pt x="1" y="13"/>
                </a:cubicBezTo>
                <a:cubicBezTo>
                  <a:pt x="0" y="12"/>
                  <a:pt x="2" y="10"/>
                  <a:pt x="2" y="8"/>
                </a:cubicBezTo>
                <a:cubicBezTo>
                  <a:pt x="3" y="7"/>
                  <a:pt x="5" y="8"/>
                  <a:pt x="7" y="7"/>
                </a:cubicBezTo>
                <a:cubicBezTo>
                  <a:pt x="7" y="8"/>
                  <a:pt x="7" y="8"/>
                  <a:pt x="8" y="9"/>
                </a:cubicBezTo>
                <a:cubicBezTo>
                  <a:pt x="8" y="8"/>
                  <a:pt x="9" y="9"/>
                  <a:pt x="10" y="8"/>
                </a:cubicBezTo>
                <a:cubicBezTo>
                  <a:pt x="10" y="8"/>
                  <a:pt x="11" y="9"/>
                  <a:pt x="11" y="9"/>
                </a:cubicBezTo>
                <a:cubicBezTo>
                  <a:pt x="12" y="9"/>
                  <a:pt x="14" y="11"/>
                  <a:pt x="16" y="11"/>
                </a:cubicBezTo>
                <a:cubicBezTo>
                  <a:pt x="17" y="13"/>
                  <a:pt x="21" y="14"/>
                  <a:pt x="24" y="15"/>
                </a:cubicBezTo>
                <a:cubicBezTo>
                  <a:pt x="24" y="15"/>
                  <a:pt x="24" y="14"/>
                  <a:pt x="25" y="14"/>
                </a:cubicBezTo>
                <a:cubicBezTo>
                  <a:pt x="28" y="16"/>
                  <a:pt x="33" y="17"/>
                  <a:pt x="36" y="19"/>
                </a:cubicBezTo>
                <a:cubicBezTo>
                  <a:pt x="37" y="19"/>
                  <a:pt x="38" y="19"/>
                  <a:pt x="39" y="20"/>
                </a:cubicBezTo>
                <a:cubicBezTo>
                  <a:pt x="41" y="20"/>
                  <a:pt x="43" y="21"/>
                  <a:pt x="44" y="22"/>
                </a:cubicBezTo>
                <a:cubicBezTo>
                  <a:pt x="46" y="22"/>
                  <a:pt x="47" y="22"/>
                  <a:pt x="48" y="22"/>
                </a:cubicBezTo>
                <a:cubicBezTo>
                  <a:pt x="49" y="23"/>
                  <a:pt x="50" y="23"/>
                  <a:pt x="51" y="23"/>
                </a:cubicBezTo>
                <a:cubicBezTo>
                  <a:pt x="52" y="23"/>
                  <a:pt x="52" y="24"/>
                  <a:pt x="52" y="24"/>
                </a:cubicBezTo>
                <a:cubicBezTo>
                  <a:pt x="55" y="25"/>
                  <a:pt x="57" y="25"/>
                  <a:pt x="59" y="26"/>
                </a:cubicBezTo>
                <a:cubicBezTo>
                  <a:pt x="62" y="26"/>
                  <a:pt x="64" y="27"/>
                  <a:pt x="66" y="28"/>
                </a:cubicBezTo>
                <a:cubicBezTo>
                  <a:pt x="67" y="27"/>
                  <a:pt x="68" y="28"/>
                  <a:pt x="69" y="28"/>
                </a:cubicBezTo>
                <a:cubicBezTo>
                  <a:pt x="70" y="28"/>
                  <a:pt x="70" y="28"/>
                  <a:pt x="70" y="29"/>
                </a:cubicBezTo>
                <a:cubicBezTo>
                  <a:pt x="71" y="26"/>
                  <a:pt x="67" y="26"/>
                  <a:pt x="66" y="24"/>
                </a:cubicBezTo>
                <a:cubicBezTo>
                  <a:pt x="67" y="25"/>
                  <a:pt x="69" y="25"/>
                  <a:pt x="69" y="26"/>
                </a:cubicBezTo>
                <a:cubicBezTo>
                  <a:pt x="70" y="26"/>
                  <a:pt x="71" y="26"/>
                  <a:pt x="71" y="25"/>
                </a:cubicBezTo>
                <a:cubicBezTo>
                  <a:pt x="73" y="26"/>
                  <a:pt x="74" y="26"/>
                  <a:pt x="76" y="27"/>
                </a:cubicBezTo>
                <a:cubicBezTo>
                  <a:pt x="76" y="26"/>
                  <a:pt x="76" y="26"/>
                  <a:pt x="76" y="26"/>
                </a:cubicBezTo>
                <a:cubicBezTo>
                  <a:pt x="78" y="27"/>
                  <a:pt x="80" y="27"/>
                  <a:pt x="82" y="27"/>
                </a:cubicBezTo>
                <a:cubicBezTo>
                  <a:pt x="80" y="25"/>
                  <a:pt x="76" y="26"/>
                  <a:pt x="73" y="24"/>
                </a:cubicBezTo>
                <a:cubicBezTo>
                  <a:pt x="75" y="23"/>
                  <a:pt x="76" y="24"/>
                  <a:pt x="77" y="25"/>
                </a:cubicBezTo>
                <a:cubicBezTo>
                  <a:pt x="78" y="25"/>
                  <a:pt x="78" y="24"/>
                  <a:pt x="79" y="25"/>
                </a:cubicBezTo>
                <a:cubicBezTo>
                  <a:pt x="79" y="25"/>
                  <a:pt x="80" y="25"/>
                  <a:pt x="80" y="25"/>
                </a:cubicBezTo>
                <a:cubicBezTo>
                  <a:pt x="81" y="25"/>
                  <a:pt x="81" y="25"/>
                  <a:pt x="81" y="25"/>
                </a:cubicBezTo>
                <a:cubicBezTo>
                  <a:pt x="83" y="25"/>
                  <a:pt x="84" y="26"/>
                  <a:pt x="86" y="26"/>
                </a:cubicBezTo>
                <a:cubicBezTo>
                  <a:pt x="88" y="27"/>
                  <a:pt x="89" y="26"/>
                  <a:pt x="91" y="27"/>
                </a:cubicBezTo>
                <a:cubicBezTo>
                  <a:pt x="92" y="27"/>
                  <a:pt x="93" y="27"/>
                  <a:pt x="94" y="27"/>
                </a:cubicBezTo>
                <a:cubicBezTo>
                  <a:pt x="94" y="27"/>
                  <a:pt x="94" y="28"/>
                  <a:pt x="94" y="28"/>
                </a:cubicBezTo>
                <a:cubicBezTo>
                  <a:pt x="95" y="28"/>
                  <a:pt x="96" y="28"/>
                  <a:pt x="97" y="28"/>
                </a:cubicBezTo>
                <a:cubicBezTo>
                  <a:pt x="100" y="28"/>
                  <a:pt x="102" y="29"/>
                  <a:pt x="104" y="29"/>
                </a:cubicBezTo>
                <a:cubicBezTo>
                  <a:pt x="104" y="29"/>
                  <a:pt x="104" y="28"/>
                  <a:pt x="105" y="28"/>
                </a:cubicBezTo>
                <a:cubicBezTo>
                  <a:pt x="105" y="29"/>
                  <a:pt x="106" y="29"/>
                  <a:pt x="106" y="29"/>
                </a:cubicBezTo>
                <a:cubicBezTo>
                  <a:pt x="106" y="29"/>
                  <a:pt x="106" y="29"/>
                  <a:pt x="106" y="29"/>
                </a:cubicBezTo>
                <a:cubicBezTo>
                  <a:pt x="111" y="30"/>
                  <a:pt x="116" y="31"/>
                  <a:pt x="121" y="31"/>
                </a:cubicBezTo>
                <a:cubicBezTo>
                  <a:pt x="121" y="31"/>
                  <a:pt x="121" y="31"/>
                  <a:pt x="121" y="31"/>
                </a:cubicBezTo>
                <a:cubicBezTo>
                  <a:pt x="121" y="31"/>
                  <a:pt x="122" y="31"/>
                  <a:pt x="122" y="31"/>
                </a:cubicBezTo>
                <a:cubicBezTo>
                  <a:pt x="123" y="32"/>
                  <a:pt x="124" y="31"/>
                  <a:pt x="125" y="31"/>
                </a:cubicBezTo>
                <a:cubicBezTo>
                  <a:pt x="127" y="31"/>
                  <a:pt x="127" y="32"/>
                  <a:pt x="128" y="31"/>
                </a:cubicBezTo>
                <a:cubicBezTo>
                  <a:pt x="129" y="33"/>
                  <a:pt x="131" y="31"/>
                  <a:pt x="132" y="33"/>
                </a:cubicBezTo>
                <a:cubicBezTo>
                  <a:pt x="135" y="32"/>
                  <a:pt x="139" y="34"/>
                  <a:pt x="142" y="33"/>
                </a:cubicBezTo>
                <a:cubicBezTo>
                  <a:pt x="138" y="31"/>
                  <a:pt x="133" y="31"/>
                  <a:pt x="128" y="31"/>
                </a:cubicBezTo>
                <a:cubicBezTo>
                  <a:pt x="128" y="30"/>
                  <a:pt x="128" y="30"/>
                  <a:pt x="127" y="30"/>
                </a:cubicBezTo>
                <a:cubicBezTo>
                  <a:pt x="126" y="30"/>
                  <a:pt x="125" y="30"/>
                  <a:pt x="123" y="30"/>
                </a:cubicBezTo>
                <a:cubicBezTo>
                  <a:pt x="121" y="30"/>
                  <a:pt x="120" y="29"/>
                  <a:pt x="119" y="29"/>
                </a:cubicBezTo>
                <a:cubicBezTo>
                  <a:pt x="119" y="28"/>
                  <a:pt x="119" y="29"/>
                  <a:pt x="120" y="28"/>
                </a:cubicBezTo>
                <a:cubicBezTo>
                  <a:pt x="121" y="29"/>
                  <a:pt x="123" y="27"/>
                  <a:pt x="124" y="28"/>
                </a:cubicBezTo>
                <a:cubicBezTo>
                  <a:pt x="126" y="28"/>
                  <a:pt x="127" y="29"/>
                  <a:pt x="129" y="29"/>
                </a:cubicBezTo>
                <a:cubicBezTo>
                  <a:pt x="129" y="29"/>
                  <a:pt x="130" y="29"/>
                  <a:pt x="130" y="28"/>
                </a:cubicBezTo>
                <a:cubicBezTo>
                  <a:pt x="131" y="29"/>
                  <a:pt x="132" y="29"/>
                  <a:pt x="132" y="29"/>
                </a:cubicBezTo>
                <a:cubicBezTo>
                  <a:pt x="135" y="28"/>
                  <a:pt x="139" y="30"/>
                  <a:pt x="142" y="29"/>
                </a:cubicBezTo>
                <a:cubicBezTo>
                  <a:pt x="144" y="30"/>
                  <a:pt x="145" y="29"/>
                  <a:pt x="146" y="29"/>
                </a:cubicBezTo>
                <a:cubicBezTo>
                  <a:pt x="146" y="30"/>
                  <a:pt x="146" y="30"/>
                  <a:pt x="146" y="30"/>
                </a:cubicBezTo>
                <a:cubicBezTo>
                  <a:pt x="149" y="28"/>
                  <a:pt x="151" y="31"/>
                  <a:pt x="154" y="30"/>
                </a:cubicBezTo>
                <a:cubicBezTo>
                  <a:pt x="155" y="31"/>
                  <a:pt x="156" y="31"/>
                  <a:pt x="157" y="30"/>
                </a:cubicBezTo>
                <a:cubicBezTo>
                  <a:pt x="158" y="30"/>
                  <a:pt x="159" y="31"/>
                  <a:pt x="160" y="30"/>
                </a:cubicBezTo>
                <a:cubicBezTo>
                  <a:pt x="161" y="31"/>
                  <a:pt x="163" y="31"/>
                  <a:pt x="164" y="29"/>
                </a:cubicBezTo>
                <a:cubicBezTo>
                  <a:pt x="165" y="30"/>
                  <a:pt x="164" y="30"/>
                  <a:pt x="165" y="30"/>
                </a:cubicBezTo>
                <a:cubicBezTo>
                  <a:pt x="165" y="30"/>
                  <a:pt x="165" y="30"/>
                  <a:pt x="165" y="29"/>
                </a:cubicBezTo>
                <a:cubicBezTo>
                  <a:pt x="166" y="29"/>
                  <a:pt x="167" y="30"/>
                  <a:pt x="168" y="29"/>
                </a:cubicBezTo>
                <a:cubicBezTo>
                  <a:pt x="167" y="29"/>
                  <a:pt x="165" y="28"/>
                  <a:pt x="165" y="29"/>
                </a:cubicBezTo>
                <a:cubicBezTo>
                  <a:pt x="164" y="28"/>
                  <a:pt x="164" y="28"/>
                  <a:pt x="164" y="28"/>
                </a:cubicBezTo>
                <a:cubicBezTo>
                  <a:pt x="164" y="28"/>
                  <a:pt x="164" y="28"/>
                  <a:pt x="164" y="27"/>
                </a:cubicBezTo>
                <a:cubicBezTo>
                  <a:pt x="168" y="27"/>
                  <a:pt x="172" y="28"/>
                  <a:pt x="177" y="27"/>
                </a:cubicBezTo>
                <a:cubicBezTo>
                  <a:pt x="175" y="26"/>
                  <a:pt x="173" y="27"/>
                  <a:pt x="171" y="26"/>
                </a:cubicBezTo>
                <a:cubicBezTo>
                  <a:pt x="170" y="27"/>
                  <a:pt x="169" y="27"/>
                  <a:pt x="167" y="26"/>
                </a:cubicBezTo>
                <a:cubicBezTo>
                  <a:pt x="166" y="27"/>
                  <a:pt x="165" y="26"/>
                  <a:pt x="163" y="26"/>
                </a:cubicBezTo>
                <a:cubicBezTo>
                  <a:pt x="163" y="26"/>
                  <a:pt x="163" y="26"/>
                  <a:pt x="163" y="27"/>
                </a:cubicBezTo>
                <a:cubicBezTo>
                  <a:pt x="154" y="26"/>
                  <a:pt x="145" y="25"/>
                  <a:pt x="136" y="25"/>
                </a:cubicBezTo>
                <a:cubicBezTo>
                  <a:pt x="136" y="25"/>
                  <a:pt x="135" y="25"/>
                  <a:pt x="135" y="24"/>
                </a:cubicBezTo>
                <a:cubicBezTo>
                  <a:pt x="133" y="24"/>
                  <a:pt x="131" y="24"/>
                  <a:pt x="130" y="24"/>
                </a:cubicBezTo>
                <a:cubicBezTo>
                  <a:pt x="129" y="24"/>
                  <a:pt x="129" y="24"/>
                  <a:pt x="129" y="24"/>
                </a:cubicBezTo>
                <a:cubicBezTo>
                  <a:pt x="127" y="24"/>
                  <a:pt x="126" y="24"/>
                  <a:pt x="125" y="23"/>
                </a:cubicBezTo>
                <a:cubicBezTo>
                  <a:pt x="123" y="24"/>
                  <a:pt x="121" y="22"/>
                  <a:pt x="121" y="23"/>
                </a:cubicBezTo>
                <a:cubicBezTo>
                  <a:pt x="119" y="23"/>
                  <a:pt x="118" y="23"/>
                  <a:pt x="116" y="22"/>
                </a:cubicBezTo>
                <a:cubicBezTo>
                  <a:pt x="116" y="23"/>
                  <a:pt x="115" y="23"/>
                  <a:pt x="115" y="23"/>
                </a:cubicBezTo>
                <a:cubicBezTo>
                  <a:pt x="114" y="22"/>
                  <a:pt x="113" y="22"/>
                  <a:pt x="112" y="22"/>
                </a:cubicBezTo>
                <a:cubicBezTo>
                  <a:pt x="112" y="22"/>
                  <a:pt x="111" y="22"/>
                  <a:pt x="111" y="23"/>
                </a:cubicBezTo>
                <a:cubicBezTo>
                  <a:pt x="107" y="21"/>
                  <a:pt x="104" y="21"/>
                  <a:pt x="100" y="21"/>
                </a:cubicBezTo>
                <a:cubicBezTo>
                  <a:pt x="99" y="20"/>
                  <a:pt x="100" y="20"/>
                  <a:pt x="99" y="20"/>
                </a:cubicBezTo>
                <a:cubicBezTo>
                  <a:pt x="97" y="20"/>
                  <a:pt x="94" y="20"/>
                  <a:pt x="93" y="19"/>
                </a:cubicBezTo>
                <a:cubicBezTo>
                  <a:pt x="92" y="19"/>
                  <a:pt x="93" y="20"/>
                  <a:pt x="92" y="20"/>
                </a:cubicBezTo>
                <a:cubicBezTo>
                  <a:pt x="90" y="18"/>
                  <a:pt x="89" y="20"/>
                  <a:pt x="87" y="18"/>
                </a:cubicBezTo>
                <a:cubicBezTo>
                  <a:pt x="88" y="18"/>
                  <a:pt x="89" y="18"/>
                  <a:pt x="89" y="18"/>
                </a:cubicBezTo>
                <a:cubicBezTo>
                  <a:pt x="89" y="17"/>
                  <a:pt x="90" y="17"/>
                  <a:pt x="91" y="17"/>
                </a:cubicBezTo>
                <a:cubicBezTo>
                  <a:pt x="92" y="17"/>
                  <a:pt x="92" y="18"/>
                  <a:pt x="93" y="18"/>
                </a:cubicBezTo>
                <a:cubicBezTo>
                  <a:pt x="94" y="18"/>
                  <a:pt x="93" y="18"/>
                  <a:pt x="93" y="17"/>
                </a:cubicBezTo>
                <a:cubicBezTo>
                  <a:pt x="93" y="17"/>
                  <a:pt x="94" y="18"/>
                  <a:pt x="95" y="18"/>
                </a:cubicBezTo>
                <a:cubicBezTo>
                  <a:pt x="95" y="18"/>
                  <a:pt x="95" y="19"/>
                  <a:pt x="96" y="19"/>
                </a:cubicBezTo>
                <a:cubicBezTo>
                  <a:pt x="96" y="19"/>
                  <a:pt x="96" y="17"/>
                  <a:pt x="97" y="18"/>
                </a:cubicBezTo>
                <a:cubicBezTo>
                  <a:pt x="97" y="18"/>
                  <a:pt x="96" y="18"/>
                  <a:pt x="96" y="18"/>
                </a:cubicBezTo>
                <a:cubicBezTo>
                  <a:pt x="97" y="19"/>
                  <a:pt x="97" y="19"/>
                  <a:pt x="97" y="19"/>
                </a:cubicBezTo>
                <a:cubicBezTo>
                  <a:pt x="98" y="18"/>
                  <a:pt x="99" y="18"/>
                  <a:pt x="100" y="18"/>
                </a:cubicBezTo>
                <a:cubicBezTo>
                  <a:pt x="100" y="18"/>
                  <a:pt x="100" y="19"/>
                  <a:pt x="100" y="19"/>
                </a:cubicBezTo>
                <a:cubicBezTo>
                  <a:pt x="100" y="20"/>
                  <a:pt x="101" y="19"/>
                  <a:pt x="101" y="19"/>
                </a:cubicBezTo>
                <a:cubicBezTo>
                  <a:pt x="101" y="19"/>
                  <a:pt x="101" y="19"/>
                  <a:pt x="101" y="19"/>
                </a:cubicBezTo>
                <a:cubicBezTo>
                  <a:pt x="101" y="18"/>
                  <a:pt x="102" y="18"/>
                  <a:pt x="102" y="17"/>
                </a:cubicBezTo>
                <a:cubicBezTo>
                  <a:pt x="103" y="18"/>
                  <a:pt x="104" y="18"/>
                  <a:pt x="105" y="17"/>
                </a:cubicBezTo>
                <a:cubicBezTo>
                  <a:pt x="105" y="18"/>
                  <a:pt x="105" y="19"/>
                  <a:pt x="106" y="18"/>
                </a:cubicBezTo>
                <a:cubicBezTo>
                  <a:pt x="106" y="19"/>
                  <a:pt x="106" y="19"/>
                  <a:pt x="107" y="19"/>
                </a:cubicBezTo>
                <a:cubicBezTo>
                  <a:pt x="107" y="19"/>
                  <a:pt x="107" y="19"/>
                  <a:pt x="107" y="18"/>
                </a:cubicBezTo>
                <a:cubicBezTo>
                  <a:pt x="108" y="18"/>
                  <a:pt x="108" y="18"/>
                  <a:pt x="109" y="19"/>
                </a:cubicBezTo>
                <a:cubicBezTo>
                  <a:pt x="110" y="19"/>
                  <a:pt x="109" y="18"/>
                  <a:pt x="110" y="19"/>
                </a:cubicBezTo>
                <a:cubicBezTo>
                  <a:pt x="110" y="19"/>
                  <a:pt x="110" y="18"/>
                  <a:pt x="110" y="18"/>
                </a:cubicBezTo>
                <a:cubicBezTo>
                  <a:pt x="109" y="17"/>
                  <a:pt x="107" y="18"/>
                  <a:pt x="106" y="17"/>
                </a:cubicBezTo>
                <a:cubicBezTo>
                  <a:pt x="105" y="17"/>
                  <a:pt x="106" y="17"/>
                  <a:pt x="105" y="17"/>
                </a:cubicBezTo>
                <a:cubicBezTo>
                  <a:pt x="104" y="17"/>
                  <a:pt x="103" y="16"/>
                  <a:pt x="103" y="17"/>
                </a:cubicBezTo>
                <a:cubicBezTo>
                  <a:pt x="102" y="16"/>
                  <a:pt x="101" y="16"/>
                  <a:pt x="100" y="16"/>
                </a:cubicBezTo>
                <a:cubicBezTo>
                  <a:pt x="99" y="16"/>
                  <a:pt x="100" y="16"/>
                  <a:pt x="100" y="15"/>
                </a:cubicBezTo>
                <a:cubicBezTo>
                  <a:pt x="99" y="15"/>
                  <a:pt x="99" y="16"/>
                  <a:pt x="98" y="16"/>
                </a:cubicBezTo>
                <a:cubicBezTo>
                  <a:pt x="97" y="16"/>
                  <a:pt x="95" y="16"/>
                  <a:pt x="93" y="15"/>
                </a:cubicBezTo>
                <a:cubicBezTo>
                  <a:pt x="93" y="15"/>
                  <a:pt x="93" y="15"/>
                  <a:pt x="92" y="15"/>
                </a:cubicBezTo>
                <a:cubicBezTo>
                  <a:pt x="92" y="15"/>
                  <a:pt x="92" y="15"/>
                  <a:pt x="91" y="15"/>
                </a:cubicBezTo>
                <a:cubicBezTo>
                  <a:pt x="89" y="15"/>
                  <a:pt x="86" y="13"/>
                  <a:pt x="83" y="13"/>
                </a:cubicBezTo>
                <a:cubicBezTo>
                  <a:pt x="83" y="13"/>
                  <a:pt x="83" y="12"/>
                  <a:pt x="82" y="12"/>
                </a:cubicBezTo>
                <a:cubicBezTo>
                  <a:pt x="83" y="11"/>
                  <a:pt x="85" y="13"/>
                  <a:pt x="87" y="12"/>
                </a:cubicBezTo>
                <a:cubicBezTo>
                  <a:pt x="88" y="13"/>
                  <a:pt x="89" y="13"/>
                  <a:pt x="90" y="12"/>
                </a:cubicBezTo>
                <a:cubicBezTo>
                  <a:pt x="90" y="13"/>
                  <a:pt x="90" y="13"/>
                  <a:pt x="90" y="13"/>
                </a:cubicBezTo>
                <a:cubicBezTo>
                  <a:pt x="91" y="13"/>
                  <a:pt x="91" y="13"/>
                  <a:pt x="91" y="13"/>
                </a:cubicBezTo>
                <a:cubicBezTo>
                  <a:pt x="93" y="14"/>
                  <a:pt x="95" y="13"/>
                  <a:pt x="97" y="14"/>
                </a:cubicBezTo>
                <a:cubicBezTo>
                  <a:pt x="97" y="13"/>
                  <a:pt x="95" y="12"/>
                  <a:pt x="95" y="13"/>
                </a:cubicBezTo>
                <a:cubicBezTo>
                  <a:pt x="94" y="12"/>
                  <a:pt x="95" y="12"/>
                  <a:pt x="95" y="12"/>
                </a:cubicBezTo>
                <a:cubicBezTo>
                  <a:pt x="94" y="11"/>
                  <a:pt x="93" y="11"/>
                  <a:pt x="93" y="11"/>
                </a:cubicBezTo>
                <a:cubicBezTo>
                  <a:pt x="93" y="12"/>
                  <a:pt x="93" y="12"/>
                  <a:pt x="93" y="12"/>
                </a:cubicBezTo>
                <a:cubicBezTo>
                  <a:pt x="92" y="13"/>
                  <a:pt x="91" y="12"/>
                  <a:pt x="90" y="12"/>
                </a:cubicBezTo>
                <a:cubicBezTo>
                  <a:pt x="89" y="11"/>
                  <a:pt x="88" y="12"/>
                  <a:pt x="87" y="10"/>
                </a:cubicBezTo>
                <a:cubicBezTo>
                  <a:pt x="87" y="10"/>
                  <a:pt x="87" y="11"/>
                  <a:pt x="86" y="11"/>
                </a:cubicBezTo>
                <a:cubicBezTo>
                  <a:pt x="85" y="10"/>
                  <a:pt x="83" y="10"/>
                  <a:pt x="81" y="11"/>
                </a:cubicBezTo>
                <a:cubicBezTo>
                  <a:pt x="80" y="10"/>
                  <a:pt x="79" y="9"/>
                  <a:pt x="79" y="10"/>
                </a:cubicBezTo>
                <a:cubicBezTo>
                  <a:pt x="78" y="10"/>
                  <a:pt x="78" y="10"/>
                  <a:pt x="77" y="9"/>
                </a:cubicBezTo>
                <a:cubicBezTo>
                  <a:pt x="76" y="10"/>
                  <a:pt x="74" y="9"/>
                  <a:pt x="73" y="8"/>
                </a:cubicBezTo>
                <a:cubicBezTo>
                  <a:pt x="73" y="8"/>
                  <a:pt x="74" y="9"/>
                  <a:pt x="75" y="8"/>
                </a:cubicBezTo>
                <a:cubicBezTo>
                  <a:pt x="74" y="7"/>
                  <a:pt x="72" y="8"/>
                  <a:pt x="71" y="7"/>
                </a:cubicBezTo>
                <a:cubicBezTo>
                  <a:pt x="72" y="6"/>
                  <a:pt x="74" y="7"/>
                  <a:pt x="75" y="7"/>
                </a:cubicBezTo>
                <a:cubicBezTo>
                  <a:pt x="78" y="8"/>
                  <a:pt x="81" y="8"/>
                  <a:pt x="83" y="9"/>
                </a:cubicBezTo>
                <a:cubicBezTo>
                  <a:pt x="84" y="9"/>
                  <a:pt x="85" y="9"/>
                  <a:pt x="85" y="10"/>
                </a:cubicBezTo>
                <a:cubicBezTo>
                  <a:pt x="85" y="10"/>
                  <a:pt x="86" y="9"/>
                  <a:pt x="86" y="9"/>
                </a:cubicBezTo>
                <a:cubicBezTo>
                  <a:pt x="87" y="10"/>
                  <a:pt x="87" y="10"/>
                  <a:pt x="88" y="10"/>
                </a:cubicBezTo>
                <a:cubicBezTo>
                  <a:pt x="89" y="9"/>
                  <a:pt x="91" y="11"/>
                  <a:pt x="92" y="10"/>
                </a:cubicBezTo>
                <a:cubicBezTo>
                  <a:pt x="93" y="11"/>
                  <a:pt x="95" y="10"/>
                  <a:pt x="96" y="11"/>
                </a:cubicBezTo>
                <a:cubicBezTo>
                  <a:pt x="97" y="10"/>
                  <a:pt x="99" y="12"/>
                  <a:pt x="99" y="11"/>
                </a:cubicBezTo>
                <a:cubicBezTo>
                  <a:pt x="102" y="12"/>
                  <a:pt x="103" y="11"/>
                  <a:pt x="105" y="13"/>
                </a:cubicBezTo>
                <a:cubicBezTo>
                  <a:pt x="106" y="13"/>
                  <a:pt x="106" y="12"/>
                  <a:pt x="106" y="12"/>
                </a:cubicBezTo>
                <a:cubicBezTo>
                  <a:pt x="107" y="13"/>
                  <a:pt x="107" y="13"/>
                  <a:pt x="108" y="14"/>
                </a:cubicBezTo>
                <a:cubicBezTo>
                  <a:pt x="109" y="13"/>
                  <a:pt x="109" y="12"/>
                  <a:pt x="108" y="12"/>
                </a:cubicBezTo>
                <a:cubicBezTo>
                  <a:pt x="109" y="12"/>
                  <a:pt x="109" y="12"/>
                  <a:pt x="110" y="12"/>
                </a:cubicBezTo>
                <a:cubicBezTo>
                  <a:pt x="110" y="14"/>
                  <a:pt x="111" y="13"/>
                  <a:pt x="112" y="14"/>
                </a:cubicBezTo>
                <a:cubicBezTo>
                  <a:pt x="112" y="13"/>
                  <a:pt x="114" y="13"/>
                  <a:pt x="114" y="13"/>
                </a:cubicBezTo>
                <a:cubicBezTo>
                  <a:pt x="117" y="12"/>
                  <a:pt x="120" y="12"/>
                  <a:pt x="124" y="13"/>
                </a:cubicBezTo>
                <a:cubicBezTo>
                  <a:pt x="124" y="14"/>
                  <a:pt x="123" y="15"/>
                  <a:pt x="124" y="16"/>
                </a:cubicBezTo>
                <a:cubicBezTo>
                  <a:pt x="125" y="15"/>
                  <a:pt x="126" y="15"/>
                  <a:pt x="126" y="15"/>
                </a:cubicBezTo>
                <a:cubicBezTo>
                  <a:pt x="127" y="14"/>
                  <a:pt x="126" y="14"/>
                  <a:pt x="126" y="14"/>
                </a:cubicBezTo>
                <a:cubicBezTo>
                  <a:pt x="127" y="13"/>
                  <a:pt x="127" y="13"/>
                  <a:pt x="128" y="13"/>
                </a:cubicBezTo>
                <a:cubicBezTo>
                  <a:pt x="128" y="13"/>
                  <a:pt x="128" y="14"/>
                  <a:pt x="128" y="14"/>
                </a:cubicBezTo>
                <a:cubicBezTo>
                  <a:pt x="128" y="14"/>
                  <a:pt x="127" y="14"/>
                  <a:pt x="127" y="15"/>
                </a:cubicBezTo>
                <a:cubicBezTo>
                  <a:pt x="128" y="15"/>
                  <a:pt x="128" y="14"/>
                  <a:pt x="129" y="14"/>
                </a:cubicBezTo>
                <a:cubicBezTo>
                  <a:pt x="129" y="14"/>
                  <a:pt x="130" y="14"/>
                  <a:pt x="130" y="14"/>
                </a:cubicBezTo>
                <a:cubicBezTo>
                  <a:pt x="131" y="12"/>
                  <a:pt x="134" y="14"/>
                  <a:pt x="136" y="14"/>
                </a:cubicBezTo>
                <a:cubicBezTo>
                  <a:pt x="137" y="14"/>
                  <a:pt x="136" y="15"/>
                  <a:pt x="137" y="15"/>
                </a:cubicBezTo>
                <a:cubicBezTo>
                  <a:pt x="137" y="15"/>
                  <a:pt x="137" y="14"/>
                  <a:pt x="138" y="14"/>
                </a:cubicBezTo>
                <a:cubicBezTo>
                  <a:pt x="138" y="15"/>
                  <a:pt x="139" y="16"/>
                  <a:pt x="139" y="15"/>
                </a:cubicBezTo>
                <a:cubicBezTo>
                  <a:pt x="140" y="15"/>
                  <a:pt x="140" y="15"/>
                  <a:pt x="140" y="15"/>
                </a:cubicBezTo>
                <a:cubicBezTo>
                  <a:pt x="142" y="15"/>
                  <a:pt x="143" y="16"/>
                  <a:pt x="144" y="15"/>
                </a:cubicBezTo>
                <a:cubicBezTo>
                  <a:pt x="145" y="15"/>
                  <a:pt x="144" y="14"/>
                  <a:pt x="143" y="14"/>
                </a:cubicBezTo>
                <a:cubicBezTo>
                  <a:pt x="144" y="14"/>
                  <a:pt x="144" y="14"/>
                  <a:pt x="145" y="14"/>
                </a:cubicBezTo>
                <a:cubicBezTo>
                  <a:pt x="145" y="15"/>
                  <a:pt x="145" y="15"/>
                  <a:pt x="145" y="15"/>
                </a:cubicBezTo>
                <a:cubicBezTo>
                  <a:pt x="146" y="15"/>
                  <a:pt x="148" y="17"/>
                  <a:pt x="149" y="16"/>
                </a:cubicBezTo>
                <a:cubicBezTo>
                  <a:pt x="150" y="17"/>
                  <a:pt x="152" y="17"/>
                  <a:pt x="153" y="17"/>
                </a:cubicBezTo>
                <a:cubicBezTo>
                  <a:pt x="153" y="17"/>
                  <a:pt x="154" y="17"/>
                  <a:pt x="154" y="17"/>
                </a:cubicBezTo>
                <a:cubicBezTo>
                  <a:pt x="153" y="17"/>
                  <a:pt x="152" y="16"/>
                  <a:pt x="151" y="16"/>
                </a:cubicBezTo>
                <a:cubicBezTo>
                  <a:pt x="151" y="16"/>
                  <a:pt x="152" y="15"/>
                  <a:pt x="151" y="15"/>
                </a:cubicBezTo>
                <a:cubicBezTo>
                  <a:pt x="151" y="14"/>
                  <a:pt x="152" y="16"/>
                  <a:pt x="153" y="15"/>
                </a:cubicBezTo>
                <a:cubicBezTo>
                  <a:pt x="153" y="15"/>
                  <a:pt x="153" y="15"/>
                  <a:pt x="153" y="16"/>
                </a:cubicBezTo>
                <a:cubicBezTo>
                  <a:pt x="154" y="15"/>
                  <a:pt x="154" y="15"/>
                  <a:pt x="154" y="14"/>
                </a:cubicBezTo>
                <a:cubicBezTo>
                  <a:pt x="156" y="15"/>
                  <a:pt x="157" y="14"/>
                  <a:pt x="158" y="15"/>
                </a:cubicBezTo>
                <a:cubicBezTo>
                  <a:pt x="157" y="15"/>
                  <a:pt x="157" y="15"/>
                  <a:pt x="158" y="16"/>
                </a:cubicBezTo>
                <a:cubicBezTo>
                  <a:pt x="157" y="16"/>
                  <a:pt x="157" y="15"/>
                  <a:pt x="156" y="16"/>
                </a:cubicBezTo>
                <a:cubicBezTo>
                  <a:pt x="156" y="17"/>
                  <a:pt x="157" y="18"/>
                  <a:pt x="158" y="17"/>
                </a:cubicBezTo>
                <a:cubicBezTo>
                  <a:pt x="159" y="18"/>
                  <a:pt x="160" y="18"/>
                  <a:pt x="161" y="17"/>
                </a:cubicBezTo>
                <a:cubicBezTo>
                  <a:pt x="162" y="19"/>
                  <a:pt x="163" y="17"/>
                  <a:pt x="164" y="18"/>
                </a:cubicBezTo>
                <a:cubicBezTo>
                  <a:pt x="165" y="17"/>
                  <a:pt x="164" y="17"/>
                  <a:pt x="164" y="16"/>
                </a:cubicBezTo>
                <a:cubicBezTo>
                  <a:pt x="165" y="16"/>
                  <a:pt x="166" y="16"/>
                  <a:pt x="166" y="16"/>
                </a:cubicBezTo>
                <a:cubicBezTo>
                  <a:pt x="167" y="17"/>
                  <a:pt x="166" y="16"/>
                  <a:pt x="165" y="17"/>
                </a:cubicBezTo>
                <a:cubicBezTo>
                  <a:pt x="165" y="17"/>
                  <a:pt x="166" y="17"/>
                  <a:pt x="166" y="17"/>
                </a:cubicBezTo>
                <a:cubicBezTo>
                  <a:pt x="167" y="17"/>
                  <a:pt x="167" y="17"/>
                  <a:pt x="167" y="16"/>
                </a:cubicBezTo>
                <a:cubicBezTo>
                  <a:pt x="167" y="16"/>
                  <a:pt x="167" y="15"/>
                  <a:pt x="167" y="15"/>
                </a:cubicBezTo>
                <a:cubicBezTo>
                  <a:pt x="166" y="14"/>
                  <a:pt x="165" y="14"/>
                  <a:pt x="164" y="14"/>
                </a:cubicBezTo>
                <a:cubicBezTo>
                  <a:pt x="163" y="15"/>
                  <a:pt x="163" y="14"/>
                  <a:pt x="162" y="15"/>
                </a:cubicBezTo>
                <a:cubicBezTo>
                  <a:pt x="162" y="15"/>
                  <a:pt x="163" y="15"/>
                  <a:pt x="163" y="15"/>
                </a:cubicBezTo>
                <a:cubicBezTo>
                  <a:pt x="163" y="16"/>
                  <a:pt x="162" y="15"/>
                  <a:pt x="162" y="15"/>
                </a:cubicBezTo>
                <a:cubicBezTo>
                  <a:pt x="161" y="15"/>
                  <a:pt x="162" y="15"/>
                  <a:pt x="162" y="14"/>
                </a:cubicBezTo>
                <a:cubicBezTo>
                  <a:pt x="161" y="13"/>
                  <a:pt x="160" y="14"/>
                  <a:pt x="159" y="14"/>
                </a:cubicBezTo>
                <a:cubicBezTo>
                  <a:pt x="159" y="14"/>
                  <a:pt x="160" y="14"/>
                  <a:pt x="159" y="15"/>
                </a:cubicBezTo>
                <a:cubicBezTo>
                  <a:pt x="159" y="15"/>
                  <a:pt x="159" y="15"/>
                  <a:pt x="158" y="15"/>
                </a:cubicBezTo>
                <a:cubicBezTo>
                  <a:pt x="158" y="14"/>
                  <a:pt x="158" y="15"/>
                  <a:pt x="159" y="14"/>
                </a:cubicBezTo>
                <a:cubicBezTo>
                  <a:pt x="154" y="13"/>
                  <a:pt x="149" y="14"/>
                  <a:pt x="144" y="12"/>
                </a:cubicBezTo>
                <a:cubicBezTo>
                  <a:pt x="141" y="13"/>
                  <a:pt x="139" y="10"/>
                  <a:pt x="137" y="12"/>
                </a:cubicBezTo>
                <a:cubicBezTo>
                  <a:pt x="135" y="11"/>
                  <a:pt x="133" y="10"/>
                  <a:pt x="131" y="9"/>
                </a:cubicBezTo>
                <a:cubicBezTo>
                  <a:pt x="131" y="9"/>
                  <a:pt x="131" y="9"/>
                  <a:pt x="131" y="10"/>
                </a:cubicBezTo>
                <a:cubicBezTo>
                  <a:pt x="129" y="10"/>
                  <a:pt x="127" y="8"/>
                  <a:pt x="125" y="10"/>
                </a:cubicBezTo>
                <a:cubicBezTo>
                  <a:pt x="125" y="9"/>
                  <a:pt x="125" y="9"/>
                  <a:pt x="125" y="9"/>
                </a:cubicBezTo>
                <a:cubicBezTo>
                  <a:pt x="124" y="10"/>
                  <a:pt x="122" y="8"/>
                  <a:pt x="121" y="9"/>
                </a:cubicBezTo>
                <a:cubicBezTo>
                  <a:pt x="121" y="9"/>
                  <a:pt x="121" y="8"/>
                  <a:pt x="121" y="7"/>
                </a:cubicBezTo>
                <a:cubicBezTo>
                  <a:pt x="122" y="6"/>
                  <a:pt x="124" y="7"/>
                  <a:pt x="125" y="6"/>
                </a:cubicBezTo>
                <a:cubicBezTo>
                  <a:pt x="126" y="7"/>
                  <a:pt x="126" y="7"/>
                  <a:pt x="127" y="7"/>
                </a:cubicBezTo>
                <a:cubicBezTo>
                  <a:pt x="127" y="6"/>
                  <a:pt x="126" y="5"/>
                  <a:pt x="126" y="6"/>
                </a:cubicBezTo>
                <a:cubicBezTo>
                  <a:pt x="125" y="6"/>
                  <a:pt x="126" y="5"/>
                  <a:pt x="126" y="5"/>
                </a:cubicBezTo>
                <a:cubicBezTo>
                  <a:pt x="127" y="5"/>
                  <a:pt x="127" y="5"/>
                  <a:pt x="127" y="6"/>
                </a:cubicBezTo>
                <a:cubicBezTo>
                  <a:pt x="128" y="6"/>
                  <a:pt x="127" y="5"/>
                  <a:pt x="128" y="5"/>
                </a:cubicBezTo>
                <a:cubicBezTo>
                  <a:pt x="129" y="6"/>
                  <a:pt x="130" y="5"/>
                  <a:pt x="130" y="5"/>
                </a:cubicBezTo>
                <a:cubicBezTo>
                  <a:pt x="131" y="5"/>
                  <a:pt x="131" y="5"/>
                  <a:pt x="132" y="5"/>
                </a:cubicBezTo>
                <a:cubicBezTo>
                  <a:pt x="133" y="6"/>
                  <a:pt x="134" y="5"/>
                  <a:pt x="135" y="6"/>
                </a:cubicBezTo>
                <a:cubicBezTo>
                  <a:pt x="138" y="5"/>
                  <a:pt x="142" y="5"/>
                  <a:pt x="146" y="6"/>
                </a:cubicBezTo>
                <a:cubicBezTo>
                  <a:pt x="146" y="6"/>
                  <a:pt x="146" y="6"/>
                  <a:pt x="146" y="5"/>
                </a:cubicBezTo>
                <a:cubicBezTo>
                  <a:pt x="148" y="7"/>
                  <a:pt x="150" y="6"/>
                  <a:pt x="152" y="6"/>
                </a:cubicBezTo>
                <a:cubicBezTo>
                  <a:pt x="152" y="6"/>
                  <a:pt x="153" y="7"/>
                  <a:pt x="154" y="7"/>
                </a:cubicBezTo>
                <a:cubicBezTo>
                  <a:pt x="155" y="7"/>
                  <a:pt x="157" y="6"/>
                  <a:pt x="158" y="6"/>
                </a:cubicBezTo>
                <a:cubicBezTo>
                  <a:pt x="159" y="6"/>
                  <a:pt x="159" y="7"/>
                  <a:pt x="160" y="7"/>
                </a:cubicBezTo>
                <a:cubicBezTo>
                  <a:pt x="163" y="6"/>
                  <a:pt x="166" y="7"/>
                  <a:pt x="169" y="7"/>
                </a:cubicBezTo>
                <a:cubicBezTo>
                  <a:pt x="168" y="7"/>
                  <a:pt x="167" y="7"/>
                  <a:pt x="167" y="7"/>
                </a:cubicBezTo>
                <a:cubicBezTo>
                  <a:pt x="167" y="8"/>
                  <a:pt x="167" y="8"/>
                  <a:pt x="168" y="8"/>
                </a:cubicBezTo>
                <a:cubicBezTo>
                  <a:pt x="169" y="7"/>
                  <a:pt x="170" y="9"/>
                  <a:pt x="171" y="7"/>
                </a:cubicBezTo>
                <a:cubicBezTo>
                  <a:pt x="171" y="7"/>
                  <a:pt x="171" y="7"/>
                  <a:pt x="172" y="8"/>
                </a:cubicBezTo>
                <a:cubicBezTo>
                  <a:pt x="173" y="6"/>
                  <a:pt x="176" y="6"/>
                  <a:pt x="177" y="7"/>
                </a:cubicBezTo>
                <a:cubicBezTo>
                  <a:pt x="177" y="8"/>
                  <a:pt x="176" y="8"/>
                  <a:pt x="176" y="8"/>
                </a:cubicBezTo>
                <a:cubicBezTo>
                  <a:pt x="176" y="9"/>
                  <a:pt x="177" y="8"/>
                  <a:pt x="178" y="8"/>
                </a:cubicBezTo>
                <a:cubicBezTo>
                  <a:pt x="178" y="8"/>
                  <a:pt x="178" y="9"/>
                  <a:pt x="179" y="9"/>
                </a:cubicBezTo>
                <a:cubicBezTo>
                  <a:pt x="179" y="8"/>
                  <a:pt x="179" y="8"/>
                  <a:pt x="180" y="7"/>
                </a:cubicBezTo>
                <a:cubicBezTo>
                  <a:pt x="180" y="8"/>
                  <a:pt x="180" y="8"/>
                  <a:pt x="179" y="8"/>
                </a:cubicBezTo>
                <a:cubicBezTo>
                  <a:pt x="180" y="9"/>
                  <a:pt x="180" y="9"/>
                  <a:pt x="180" y="9"/>
                </a:cubicBezTo>
                <a:cubicBezTo>
                  <a:pt x="181" y="9"/>
                  <a:pt x="181" y="8"/>
                  <a:pt x="181" y="7"/>
                </a:cubicBezTo>
                <a:cubicBezTo>
                  <a:pt x="183" y="7"/>
                  <a:pt x="184" y="7"/>
                  <a:pt x="186" y="7"/>
                </a:cubicBezTo>
                <a:cubicBezTo>
                  <a:pt x="186" y="8"/>
                  <a:pt x="186" y="8"/>
                  <a:pt x="186" y="8"/>
                </a:cubicBezTo>
                <a:cubicBezTo>
                  <a:pt x="187" y="9"/>
                  <a:pt x="187" y="8"/>
                  <a:pt x="188" y="8"/>
                </a:cubicBezTo>
                <a:cubicBezTo>
                  <a:pt x="188" y="8"/>
                  <a:pt x="188" y="8"/>
                  <a:pt x="188" y="8"/>
                </a:cubicBezTo>
                <a:cubicBezTo>
                  <a:pt x="189" y="8"/>
                  <a:pt x="190" y="8"/>
                  <a:pt x="191" y="7"/>
                </a:cubicBezTo>
                <a:cubicBezTo>
                  <a:pt x="194" y="8"/>
                  <a:pt x="196" y="8"/>
                  <a:pt x="198" y="8"/>
                </a:cubicBezTo>
                <a:cubicBezTo>
                  <a:pt x="199" y="8"/>
                  <a:pt x="200" y="8"/>
                  <a:pt x="201" y="8"/>
                </a:cubicBezTo>
                <a:cubicBezTo>
                  <a:pt x="201" y="9"/>
                  <a:pt x="200" y="9"/>
                  <a:pt x="201" y="9"/>
                </a:cubicBezTo>
                <a:cubicBezTo>
                  <a:pt x="201" y="9"/>
                  <a:pt x="202" y="9"/>
                  <a:pt x="202" y="8"/>
                </a:cubicBezTo>
                <a:cubicBezTo>
                  <a:pt x="203" y="8"/>
                  <a:pt x="203" y="9"/>
                  <a:pt x="203" y="9"/>
                </a:cubicBezTo>
                <a:cubicBezTo>
                  <a:pt x="203" y="9"/>
                  <a:pt x="203" y="8"/>
                  <a:pt x="204" y="8"/>
                </a:cubicBezTo>
                <a:cubicBezTo>
                  <a:pt x="205" y="8"/>
                  <a:pt x="205" y="8"/>
                  <a:pt x="206" y="9"/>
                </a:cubicBezTo>
                <a:cubicBezTo>
                  <a:pt x="207" y="9"/>
                  <a:pt x="206" y="8"/>
                  <a:pt x="207" y="8"/>
                </a:cubicBezTo>
                <a:cubicBezTo>
                  <a:pt x="208" y="8"/>
                  <a:pt x="207" y="9"/>
                  <a:pt x="208" y="9"/>
                </a:cubicBezTo>
                <a:cubicBezTo>
                  <a:pt x="208" y="10"/>
                  <a:pt x="209" y="9"/>
                  <a:pt x="209" y="8"/>
                </a:cubicBezTo>
                <a:cubicBezTo>
                  <a:pt x="211" y="9"/>
                  <a:pt x="213" y="8"/>
                  <a:pt x="215" y="8"/>
                </a:cubicBezTo>
                <a:cubicBezTo>
                  <a:pt x="215" y="9"/>
                  <a:pt x="214" y="9"/>
                  <a:pt x="214" y="10"/>
                </a:cubicBezTo>
                <a:cubicBezTo>
                  <a:pt x="215" y="10"/>
                  <a:pt x="216" y="10"/>
                  <a:pt x="217" y="9"/>
                </a:cubicBezTo>
                <a:cubicBezTo>
                  <a:pt x="217" y="9"/>
                  <a:pt x="217" y="9"/>
                  <a:pt x="217" y="9"/>
                </a:cubicBezTo>
                <a:cubicBezTo>
                  <a:pt x="216" y="9"/>
                  <a:pt x="216" y="9"/>
                  <a:pt x="216" y="9"/>
                </a:cubicBezTo>
                <a:cubicBezTo>
                  <a:pt x="220" y="9"/>
                  <a:pt x="223" y="10"/>
                  <a:pt x="227" y="9"/>
                </a:cubicBezTo>
                <a:cubicBezTo>
                  <a:pt x="227" y="9"/>
                  <a:pt x="227" y="9"/>
                  <a:pt x="227" y="9"/>
                </a:cubicBezTo>
                <a:cubicBezTo>
                  <a:pt x="229" y="9"/>
                  <a:pt x="232" y="8"/>
                  <a:pt x="233" y="11"/>
                </a:cubicBezTo>
                <a:cubicBezTo>
                  <a:pt x="233" y="11"/>
                  <a:pt x="234" y="11"/>
                  <a:pt x="234" y="11"/>
                </a:cubicBezTo>
                <a:cubicBezTo>
                  <a:pt x="234" y="10"/>
                  <a:pt x="234" y="10"/>
                  <a:pt x="234" y="10"/>
                </a:cubicBezTo>
                <a:cubicBezTo>
                  <a:pt x="234" y="10"/>
                  <a:pt x="235" y="10"/>
                  <a:pt x="235" y="11"/>
                </a:cubicBezTo>
                <a:cubicBezTo>
                  <a:pt x="236" y="9"/>
                  <a:pt x="239" y="10"/>
                  <a:pt x="241" y="10"/>
                </a:cubicBezTo>
                <a:cubicBezTo>
                  <a:pt x="241" y="9"/>
                  <a:pt x="241" y="9"/>
                  <a:pt x="241" y="9"/>
                </a:cubicBezTo>
                <a:cubicBezTo>
                  <a:pt x="243" y="10"/>
                  <a:pt x="245" y="10"/>
                  <a:pt x="246" y="9"/>
                </a:cubicBezTo>
                <a:cubicBezTo>
                  <a:pt x="248" y="11"/>
                  <a:pt x="251" y="11"/>
                  <a:pt x="251" y="10"/>
                </a:cubicBezTo>
                <a:cubicBezTo>
                  <a:pt x="251" y="10"/>
                  <a:pt x="252" y="10"/>
                  <a:pt x="252" y="10"/>
                </a:cubicBezTo>
                <a:cubicBezTo>
                  <a:pt x="253" y="9"/>
                  <a:pt x="255" y="10"/>
                  <a:pt x="257" y="9"/>
                </a:cubicBezTo>
                <a:cubicBezTo>
                  <a:pt x="256" y="10"/>
                  <a:pt x="256" y="10"/>
                  <a:pt x="255" y="10"/>
                </a:cubicBezTo>
                <a:cubicBezTo>
                  <a:pt x="255" y="11"/>
                  <a:pt x="256" y="11"/>
                  <a:pt x="256" y="12"/>
                </a:cubicBezTo>
                <a:cubicBezTo>
                  <a:pt x="257" y="12"/>
                  <a:pt x="257" y="11"/>
                  <a:pt x="258" y="11"/>
                </a:cubicBezTo>
                <a:cubicBezTo>
                  <a:pt x="258" y="11"/>
                  <a:pt x="259" y="11"/>
                  <a:pt x="259" y="11"/>
                </a:cubicBezTo>
                <a:cubicBezTo>
                  <a:pt x="260" y="11"/>
                  <a:pt x="258" y="10"/>
                  <a:pt x="259" y="10"/>
                </a:cubicBezTo>
                <a:cubicBezTo>
                  <a:pt x="260" y="11"/>
                  <a:pt x="263" y="12"/>
                  <a:pt x="264" y="11"/>
                </a:cubicBezTo>
                <a:cubicBezTo>
                  <a:pt x="265" y="11"/>
                  <a:pt x="265" y="11"/>
                  <a:pt x="266" y="11"/>
                </a:cubicBezTo>
                <a:cubicBezTo>
                  <a:pt x="265" y="11"/>
                  <a:pt x="264" y="10"/>
                  <a:pt x="263" y="10"/>
                </a:cubicBezTo>
                <a:cubicBezTo>
                  <a:pt x="264" y="9"/>
                  <a:pt x="266" y="10"/>
                  <a:pt x="268" y="9"/>
                </a:cubicBezTo>
                <a:cubicBezTo>
                  <a:pt x="270" y="9"/>
                  <a:pt x="272" y="8"/>
                  <a:pt x="275" y="10"/>
                </a:cubicBezTo>
                <a:cubicBezTo>
                  <a:pt x="277" y="9"/>
                  <a:pt x="280" y="9"/>
                  <a:pt x="283" y="9"/>
                </a:cubicBezTo>
                <a:cubicBezTo>
                  <a:pt x="284" y="10"/>
                  <a:pt x="285" y="10"/>
                  <a:pt x="286" y="9"/>
                </a:cubicBezTo>
                <a:cubicBezTo>
                  <a:pt x="287" y="10"/>
                  <a:pt x="288" y="10"/>
                  <a:pt x="290" y="10"/>
                </a:cubicBezTo>
                <a:cubicBezTo>
                  <a:pt x="291" y="12"/>
                  <a:pt x="292" y="10"/>
                  <a:pt x="294" y="9"/>
                </a:cubicBezTo>
                <a:cubicBezTo>
                  <a:pt x="295" y="10"/>
                  <a:pt x="296" y="10"/>
                  <a:pt x="297" y="9"/>
                </a:cubicBezTo>
                <a:cubicBezTo>
                  <a:pt x="298" y="9"/>
                  <a:pt x="299" y="10"/>
                  <a:pt x="299" y="11"/>
                </a:cubicBezTo>
                <a:cubicBezTo>
                  <a:pt x="301" y="11"/>
                  <a:pt x="302" y="10"/>
                  <a:pt x="304" y="10"/>
                </a:cubicBezTo>
                <a:cubicBezTo>
                  <a:pt x="304" y="10"/>
                  <a:pt x="304" y="11"/>
                  <a:pt x="303" y="11"/>
                </a:cubicBezTo>
                <a:cubicBezTo>
                  <a:pt x="305" y="12"/>
                  <a:pt x="307" y="12"/>
                  <a:pt x="308" y="11"/>
                </a:cubicBezTo>
                <a:cubicBezTo>
                  <a:pt x="308" y="11"/>
                  <a:pt x="308" y="12"/>
                  <a:pt x="308" y="13"/>
                </a:cubicBezTo>
                <a:cubicBezTo>
                  <a:pt x="310" y="13"/>
                  <a:pt x="312" y="12"/>
                  <a:pt x="313" y="13"/>
                </a:cubicBezTo>
                <a:cubicBezTo>
                  <a:pt x="314" y="13"/>
                  <a:pt x="315" y="12"/>
                  <a:pt x="317" y="13"/>
                </a:cubicBezTo>
                <a:cubicBezTo>
                  <a:pt x="317" y="13"/>
                  <a:pt x="317" y="12"/>
                  <a:pt x="318" y="13"/>
                </a:cubicBezTo>
                <a:cubicBezTo>
                  <a:pt x="318" y="13"/>
                  <a:pt x="318" y="13"/>
                  <a:pt x="318" y="13"/>
                </a:cubicBezTo>
                <a:cubicBezTo>
                  <a:pt x="318" y="12"/>
                  <a:pt x="318" y="12"/>
                  <a:pt x="318" y="13"/>
                </a:cubicBezTo>
                <a:cubicBezTo>
                  <a:pt x="316" y="11"/>
                  <a:pt x="316" y="12"/>
                  <a:pt x="315" y="11"/>
                </a:cubicBezTo>
                <a:cubicBezTo>
                  <a:pt x="315" y="11"/>
                  <a:pt x="316" y="11"/>
                  <a:pt x="316" y="11"/>
                </a:cubicBezTo>
                <a:cubicBezTo>
                  <a:pt x="317" y="12"/>
                  <a:pt x="318" y="12"/>
                  <a:pt x="319" y="12"/>
                </a:cubicBezTo>
                <a:cubicBezTo>
                  <a:pt x="320" y="12"/>
                  <a:pt x="319" y="12"/>
                  <a:pt x="319" y="13"/>
                </a:cubicBezTo>
                <a:cubicBezTo>
                  <a:pt x="322" y="14"/>
                  <a:pt x="324" y="13"/>
                  <a:pt x="327" y="14"/>
                </a:cubicBezTo>
                <a:cubicBezTo>
                  <a:pt x="327" y="13"/>
                  <a:pt x="328" y="13"/>
                  <a:pt x="329" y="13"/>
                </a:cubicBezTo>
                <a:cubicBezTo>
                  <a:pt x="329" y="12"/>
                  <a:pt x="330" y="12"/>
                  <a:pt x="331" y="12"/>
                </a:cubicBezTo>
                <a:cubicBezTo>
                  <a:pt x="332" y="13"/>
                  <a:pt x="333" y="12"/>
                  <a:pt x="334" y="12"/>
                </a:cubicBezTo>
                <a:cubicBezTo>
                  <a:pt x="334" y="12"/>
                  <a:pt x="334" y="11"/>
                  <a:pt x="334" y="11"/>
                </a:cubicBezTo>
                <a:cubicBezTo>
                  <a:pt x="335" y="10"/>
                  <a:pt x="336" y="12"/>
                  <a:pt x="337" y="11"/>
                </a:cubicBezTo>
                <a:cubicBezTo>
                  <a:pt x="337" y="11"/>
                  <a:pt x="337" y="11"/>
                  <a:pt x="338" y="10"/>
                </a:cubicBezTo>
                <a:cubicBezTo>
                  <a:pt x="338" y="10"/>
                  <a:pt x="338" y="10"/>
                  <a:pt x="338" y="10"/>
                </a:cubicBezTo>
                <a:cubicBezTo>
                  <a:pt x="339" y="11"/>
                  <a:pt x="338" y="10"/>
                  <a:pt x="338" y="11"/>
                </a:cubicBezTo>
                <a:cubicBezTo>
                  <a:pt x="338" y="11"/>
                  <a:pt x="339" y="11"/>
                  <a:pt x="339" y="11"/>
                </a:cubicBezTo>
                <a:cubicBezTo>
                  <a:pt x="340" y="11"/>
                  <a:pt x="340" y="11"/>
                  <a:pt x="340" y="10"/>
                </a:cubicBezTo>
                <a:cubicBezTo>
                  <a:pt x="341" y="13"/>
                  <a:pt x="344" y="11"/>
                  <a:pt x="346" y="12"/>
                </a:cubicBezTo>
                <a:cubicBezTo>
                  <a:pt x="346" y="12"/>
                  <a:pt x="346" y="12"/>
                  <a:pt x="346" y="12"/>
                </a:cubicBezTo>
                <a:cubicBezTo>
                  <a:pt x="347" y="12"/>
                  <a:pt x="348" y="12"/>
                  <a:pt x="349" y="13"/>
                </a:cubicBezTo>
                <a:cubicBezTo>
                  <a:pt x="350" y="12"/>
                  <a:pt x="350" y="11"/>
                  <a:pt x="351" y="10"/>
                </a:cubicBezTo>
                <a:cubicBezTo>
                  <a:pt x="351" y="11"/>
                  <a:pt x="351" y="11"/>
                  <a:pt x="351" y="12"/>
                </a:cubicBezTo>
                <a:cubicBezTo>
                  <a:pt x="353" y="11"/>
                  <a:pt x="356" y="11"/>
                  <a:pt x="358" y="11"/>
                </a:cubicBezTo>
                <a:cubicBezTo>
                  <a:pt x="358" y="12"/>
                  <a:pt x="358" y="12"/>
                  <a:pt x="358" y="12"/>
                </a:cubicBezTo>
                <a:cubicBezTo>
                  <a:pt x="359" y="12"/>
                  <a:pt x="360" y="12"/>
                  <a:pt x="360" y="12"/>
                </a:cubicBezTo>
                <a:cubicBezTo>
                  <a:pt x="360" y="12"/>
                  <a:pt x="361" y="12"/>
                  <a:pt x="361" y="12"/>
                </a:cubicBezTo>
                <a:cubicBezTo>
                  <a:pt x="361" y="13"/>
                  <a:pt x="360" y="12"/>
                  <a:pt x="360" y="13"/>
                </a:cubicBezTo>
                <a:cubicBezTo>
                  <a:pt x="358" y="13"/>
                  <a:pt x="356" y="14"/>
                  <a:pt x="354" y="13"/>
                </a:cubicBezTo>
                <a:cubicBezTo>
                  <a:pt x="353" y="13"/>
                  <a:pt x="353" y="14"/>
                  <a:pt x="352" y="14"/>
                </a:cubicBezTo>
                <a:cubicBezTo>
                  <a:pt x="352" y="13"/>
                  <a:pt x="352" y="13"/>
                  <a:pt x="351" y="13"/>
                </a:cubicBezTo>
                <a:cubicBezTo>
                  <a:pt x="351" y="13"/>
                  <a:pt x="350" y="13"/>
                  <a:pt x="350" y="14"/>
                </a:cubicBezTo>
                <a:cubicBezTo>
                  <a:pt x="347" y="13"/>
                  <a:pt x="344" y="13"/>
                  <a:pt x="341" y="14"/>
                </a:cubicBezTo>
                <a:cubicBezTo>
                  <a:pt x="340" y="13"/>
                  <a:pt x="339" y="13"/>
                  <a:pt x="339" y="13"/>
                </a:cubicBezTo>
                <a:cubicBezTo>
                  <a:pt x="340" y="15"/>
                  <a:pt x="342" y="14"/>
                  <a:pt x="343" y="15"/>
                </a:cubicBezTo>
                <a:cubicBezTo>
                  <a:pt x="343" y="15"/>
                  <a:pt x="343" y="14"/>
                  <a:pt x="344" y="14"/>
                </a:cubicBezTo>
                <a:cubicBezTo>
                  <a:pt x="345" y="15"/>
                  <a:pt x="346" y="14"/>
                  <a:pt x="347" y="15"/>
                </a:cubicBezTo>
                <a:cubicBezTo>
                  <a:pt x="347" y="15"/>
                  <a:pt x="348" y="14"/>
                  <a:pt x="349" y="15"/>
                </a:cubicBezTo>
                <a:cubicBezTo>
                  <a:pt x="352" y="14"/>
                  <a:pt x="354" y="15"/>
                  <a:pt x="357" y="15"/>
                </a:cubicBezTo>
                <a:cubicBezTo>
                  <a:pt x="358" y="16"/>
                  <a:pt x="359" y="16"/>
                  <a:pt x="360" y="15"/>
                </a:cubicBezTo>
                <a:cubicBezTo>
                  <a:pt x="361" y="16"/>
                  <a:pt x="362" y="16"/>
                  <a:pt x="363" y="16"/>
                </a:cubicBezTo>
                <a:cubicBezTo>
                  <a:pt x="364" y="16"/>
                  <a:pt x="364" y="16"/>
                  <a:pt x="364" y="16"/>
                </a:cubicBezTo>
                <a:cubicBezTo>
                  <a:pt x="366" y="15"/>
                  <a:pt x="369" y="17"/>
                  <a:pt x="370" y="15"/>
                </a:cubicBezTo>
                <a:cubicBezTo>
                  <a:pt x="372" y="17"/>
                  <a:pt x="373" y="16"/>
                  <a:pt x="375" y="17"/>
                </a:cubicBezTo>
                <a:cubicBezTo>
                  <a:pt x="376" y="16"/>
                  <a:pt x="378" y="16"/>
                  <a:pt x="379" y="17"/>
                </a:cubicBezTo>
                <a:cubicBezTo>
                  <a:pt x="379" y="17"/>
                  <a:pt x="380" y="16"/>
                  <a:pt x="380" y="16"/>
                </a:cubicBezTo>
                <a:cubicBezTo>
                  <a:pt x="385" y="18"/>
                  <a:pt x="389" y="16"/>
                  <a:pt x="394" y="18"/>
                </a:cubicBezTo>
                <a:cubicBezTo>
                  <a:pt x="395" y="18"/>
                  <a:pt x="395" y="18"/>
                  <a:pt x="396" y="18"/>
                </a:cubicBezTo>
                <a:cubicBezTo>
                  <a:pt x="396" y="18"/>
                  <a:pt x="397" y="17"/>
                  <a:pt x="397" y="18"/>
                </a:cubicBezTo>
                <a:cubicBezTo>
                  <a:pt x="397" y="19"/>
                  <a:pt x="398" y="17"/>
                  <a:pt x="399" y="19"/>
                </a:cubicBezTo>
                <a:cubicBezTo>
                  <a:pt x="402" y="18"/>
                  <a:pt x="405" y="18"/>
                  <a:pt x="408" y="19"/>
                </a:cubicBezTo>
                <a:cubicBezTo>
                  <a:pt x="408" y="19"/>
                  <a:pt x="408" y="19"/>
                  <a:pt x="409" y="18"/>
                </a:cubicBezTo>
                <a:cubicBezTo>
                  <a:pt x="409" y="18"/>
                  <a:pt x="409" y="19"/>
                  <a:pt x="409" y="19"/>
                </a:cubicBezTo>
                <a:cubicBezTo>
                  <a:pt x="413" y="19"/>
                  <a:pt x="416" y="19"/>
                  <a:pt x="420" y="20"/>
                </a:cubicBezTo>
                <a:cubicBezTo>
                  <a:pt x="421" y="19"/>
                  <a:pt x="423" y="21"/>
                  <a:pt x="425" y="20"/>
                </a:cubicBezTo>
                <a:cubicBezTo>
                  <a:pt x="425" y="20"/>
                  <a:pt x="426" y="20"/>
                  <a:pt x="426" y="21"/>
                </a:cubicBezTo>
                <a:cubicBezTo>
                  <a:pt x="426" y="20"/>
                  <a:pt x="428" y="20"/>
                  <a:pt x="428" y="21"/>
                </a:cubicBezTo>
                <a:cubicBezTo>
                  <a:pt x="429" y="20"/>
                  <a:pt x="430" y="21"/>
                  <a:pt x="431" y="20"/>
                </a:cubicBezTo>
                <a:cubicBezTo>
                  <a:pt x="431" y="21"/>
                  <a:pt x="432" y="20"/>
                  <a:pt x="432" y="21"/>
                </a:cubicBezTo>
                <a:cubicBezTo>
                  <a:pt x="433" y="21"/>
                  <a:pt x="433" y="21"/>
                  <a:pt x="434" y="21"/>
                </a:cubicBezTo>
                <a:cubicBezTo>
                  <a:pt x="435" y="21"/>
                  <a:pt x="438" y="20"/>
                  <a:pt x="439" y="22"/>
                </a:cubicBezTo>
                <a:cubicBezTo>
                  <a:pt x="440" y="22"/>
                  <a:pt x="441" y="22"/>
                  <a:pt x="442" y="21"/>
                </a:cubicBezTo>
                <a:cubicBezTo>
                  <a:pt x="443" y="22"/>
                  <a:pt x="445" y="22"/>
                  <a:pt x="446" y="22"/>
                </a:cubicBezTo>
                <a:cubicBezTo>
                  <a:pt x="447" y="22"/>
                  <a:pt x="446" y="22"/>
                  <a:pt x="447" y="23"/>
                </a:cubicBezTo>
                <a:cubicBezTo>
                  <a:pt x="448" y="22"/>
                  <a:pt x="449" y="22"/>
                  <a:pt x="449" y="22"/>
                </a:cubicBezTo>
                <a:cubicBezTo>
                  <a:pt x="451" y="23"/>
                  <a:pt x="453" y="22"/>
                  <a:pt x="454" y="23"/>
                </a:cubicBezTo>
                <a:cubicBezTo>
                  <a:pt x="458" y="22"/>
                  <a:pt x="463" y="24"/>
                  <a:pt x="467" y="23"/>
                </a:cubicBezTo>
                <a:cubicBezTo>
                  <a:pt x="468" y="24"/>
                  <a:pt x="468" y="24"/>
                  <a:pt x="468" y="24"/>
                </a:cubicBezTo>
                <a:cubicBezTo>
                  <a:pt x="469" y="24"/>
                  <a:pt x="468" y="24"/>
                  <a:pt x="469" y="24"/>
                </a:cubicBezTo>
                <a:cubicBezTo>
                  <a:pt x="469" y="25"/>
                  <a:pt x="470" y="24"/>
                  <a:pt x="470" y="25"/>
                </a:cubicBezTo>
                <a:cubicBezTo>
                  <a:pt x="471" y="24"/>
                  <a:pt x="473" y="25"/>
                  <a:pt x="475" y="24"/>
                </a:cubicBezTo>
                <a:cubicBezTo>
                  <a:pt x="475" y="26"/>
                  <a:pt x="477" y="25"/>
                  <a:pt x="477" y="24"/>
                </a:cubicBezTo>
                <a:cubicBezTo>
                  <a:pt x="478" y="24"/>
                  <a:pt x="478" y="25"/>
                  <a:pt x="478" y="25"/>
                </a:cubicBezTo>
                <a:cubicBezTo>
                  <a:pt x="479" y="25"/>
                  <a:pt x="480" y="24"/>
                  <a:pt x="481" y="25"/>
                </a:cubicBezTo>
                <a:cubicBezTo>
                  <a:pt x="482" y="25"/>
                  <a:pt x="481" y="24"/>
                  <a:pt x="482" y="24"/>
                </a:cubicBezTo>
                <a:cubicBezTo>
                  <a:pt x="482" y="24"/>
                  <a:pt x="482" y="26"/>
                  <a:pt x="483" y="26"/>
                </a:cubicBezTo>
                <a:cubicBezTo>
                  <a:pt x="484" y="25"/>
                  <a:pt x="483" y="25"/>
                  <a:pt x="483" y="25"/>
                </a:cubicBezTo>
                <a:cubicBezTo>
                  <a:pt x="485" y="25"/>
                  <a:pt x="487" y="25"/>
                  <a:pt x="489" y="26"/>
                </a:cubicBezTo>
                <a:cubicBezTo>
                  <a:pt x="489" y="26"/>
                  <a:pt x="489" y="26"/>
                  <a:pt x="490" y="25"/>
                </a:cubicBezTo>
                <a:cubicBezTo>
                  <a:pt x="490" y="26"/>
                  <a:pt x="490" y="26"/>
                  <a:pt x="491" y="26"/>
                </a:cubicBezTo>
                <a:cubicBezTo>
                  <a:pt x="492" y="27"/>
                  <a:pt x="493" y="25"/>
                  <a:pt x="494" y="26"/>
                </a:cubicBezTo>
                <a:cubicBezTo>
                  <a:pt x="495" y="26"/>
                  <a:pt x="496" y="26"/>
                  <a:pt x="497" y="27"/>
                </a:cubicBezTo>
                <a:cubicBezTo>
                  <a:pt x="496" y="27"/>
                  <a:pt x="495" y="28"/>
                  <a:pt x="495" y="28"/>
                </a:cubicBezTo>
                <a:cubicBezTo>
                  <a:pt x="494" y="28"/>
                  <a:pt x="495" y="28"/>
                  <a:pt x="495" y="29"/>
                </a:cubicBezTo>
                <a:cubicBezTo>
                  <a:pt x="494" y="29"/>
                  <a:pt x="494" y="29"/>
                  <a:pt x="493" y="29"/>
                </a:cubicBezTo>
                <a:cubicBezTo>
                  <a:pt x="493" y="29"/>
                  <a:pt x="492" y="28"/>
                  <a:pt x="492" y="28"/>
                </a:cubicBezTo>
                <a:cubicBezTo>
                  <a:pt x="492" y="28"/>
                  <a:pt x="492" y="27"/>
                  <a:pt x="492" y="27"/>
                </a:cubicBezTo>
                <a:cubicBezTo>
                  <a:pt x="490" y="27"/>
                  <a:pt x="489" y="28"/>
                  <a:pt x="487" y="28"/>
                </a:cubicBezTo>
                <a:cubicBezTo>
                  <a:pt x="486" y="27"/>
                  <a:pt x="485" y="28"/>
                  <a:pt x="485" y="28"/>
                </a:cubicBezTo>
                <a:cubicBezTo>
                  <a:pt x="484" y="28"/>
                  <a:pt x="483" y="28"/>
                  <a:pt x="482" y="27"/>
                </a:cubicBezTo>
                <a:cubicBezTo>
                  <a:pt x="482" y="27"/>
                  <a:pt x="482" y="28"/>
                  <a:pt x="482" y="28"/>
                </a:cubicBezTo>
                <a:cubicBezTo>
                  <a:pt x="480" y="27"/>
                  <a:pt x="479" y="28"/>
                  <a:pt x="478" y="27"/>
                </a:cubicBezTo>
                <a:cubicBezTo>
                  <a:pt x="477" y="27"/>
                  <a:pt x="476" y="27"/>
                  <a:pt x="476" y="29"/>
                </a:cubicBezTo>
                <a:cubicBezTo>
                  <a:pt x="475" y="28"/>
                  <a:pt x="476" y="28"/>
                  <a:pt x="476" y="27"/>
                </a:cubicBezTo>
                <a:cubicBezTo>
                  <a:pt x="475" y="27"/>
                  <a:pt x="473" y="26"/>
                  <a:pt x="472" y="27"/>
                </a:cubicBezTo>
                <a:cubicBezTo>
                  <a:pt x="471" y="27"/>
                  <a:pt x="472" y="27"/>
                  <a:pt x="472" y="27"/>
                </a:cubicBezTo>
                <a:cubicBezTo>
                  <a:pt x="471" y="26"/>
                  <a:pt x="471" y="27"/>
                  <a:pt x="470" y="27"/>
                </a:cubicBezTo>
                <a:cubicBezTo>
                  <a:pt x="469" y="27"/>
                  <a:pt x="469" y="27"/>
                  <a:pt x="469" y="26"/>
                </a:cubicBezTo>
                <a:cubicBezTo>
                  <a:pt x="468" y="26"/>
                  <a:pt x="468" y="26"/>
                  <a:pt x="467" y="26"/>
                </a:cubicBezTo>
                <a:cubicBezTo>
                  <a:pt x="467" y="27"/>
                  <a:pt x="467" y="26"/>
                  <a:pt x="467" y="27"/>
                </a:cubicBezTo>
                <a:cubicBezTo>
                  <a:pt x="466" y="27"/>
                  <a:pt x="466" y="26"/>
                  <a:pt x="466" y="26"/>
                </a:cubicBezTo>
                <a:cubicBezTo>
                  <a:pt x="464" y="27"/>
                  <a:pt x="461" y="27"/>
                  <a:pt x="459" y="26"/>
                </a:cubicBezTo>
                <a:cubicBezTo>
                  <a:pt x="458" y="26"/>
                  <a:pt x="457" y="26"/>
                  <a:pt x="457" y="26"/>
                </a:cubicBezTo>
                <a:cubicBezTo>
                  <a:pt x="457" y="26"/>
                  <a:pt x="456" y="26"/>
                  <a:pt x="456" y="25"/>
                </a:cubicBezTo>
                <a:cubicBezTo>
                  <a:pt x="456" y="26"/>
                  <a:pt x="455" y="26"/>
                  <a:pt x="456" y="27"/>
                </a:cubicBezTo>
                <a:cubicBezTo>
                  <a:pt x="455" y="27"/>
                  <a:pt x="454" y="27"/>
                  <a:pt x="455" y="27"/>
                </a:cubicBezTo>
                <a:cubicBezTo>
                  <a:pt x="455" y="28"/>
                  <a:pt x="454" y="27"/>
                  <a:pt x="454" y="27"/>
                </a:cubicBezTo>
                <a:cubicBezTo>
                  <a:pt x="454" y="26"/>
                  <a:pt x="453" y="27"/>
                  <a:pt x="453" y="27"/>
                </a:cubicBezTo>
                <a:cubicBezTo>
                  <a:pt x="452" y="26"/>
                  <a:pt x="453" y="26"/>
                  <a:pt x="454" y="26"/>
                </a:cubicBezTo>
                <a:cubicBezTo>
                  <a:pt x="454" y="25"/>
                  <a:pt x="453" y="25"/>
                  <a:pt x="453" y="25"/>
                </a:cubicBezTo>
                <a:cubicBezTo>
                  <a:pt x="452" y="26"/>
                  <a:pt x="452" y="25"/>
                  <a:pt x="451" y="26"/>
                </a:cubicBezTo>
                <a:cubicBezTo>
                  <a:pt x="450" y="25"/>
                  <a:pt x="448" y="25"/>
                  <a:pt x="447" y="25"/>
                </a:cubicBezTo>
                <a:cubicBezTo>
                  <a:pt x="446" y="25"/>
                  <a:pt x="446" y="25"/>
                  <a:pt x="446" y="25"/>
                </a:cubicBezTo>
                <a:cubicBezTo>
                  <a:pt x="446" y="25"/>
                  <a:pt x="445" y="25"/>
                  <a:pt x="445" y="25"/>
                </a:cubicBezTo>
                <a:cubicBezTo>
                  <a:pt x="443" y="24"/>
                  <a:pt x="442" y="25"/>
                  <a:pt x="440" y="24"/>
                </a:cubicBezTo>
                <a:cubicBezTo>
                  <a:pt x="440" y="24"/>
                  <a:pt x="439" y="24"/>
                  <a:pt x="439" y="25"/>
                </a:cubicBezTo>
                <a:cubicBezTo>
                  <a:pt x="438" y="24"/>
                  <a:pt x="438" y="25"/>
                  <a:pt x="437" y="25"/>
                </a:cubicBezTo>
                <a:cubicBezTo>
                  <a:pt x="436" y="25"/>
                  <a:pt x="437" y="25"/>
                  <a:pt x="437" y="26"/>
                </a:cubicBezTo>
                <a:cubicBezTo>
                  <a:pt x="436" y="25"/>
                  <a:pt x="435" y="24"/>
                  <a:pt x="435" y="24"/>
                </a:cubicBezTo>
                <a:cubicBezTo>
                  <a:pt x="434" y="24"/>
                  <a:pt x="433" y="25"/>
                  <a:pt x="432" y="26"/>
                </a:cubicBezTo>
                <a:cubicBezTo>
                  <a:pt x="431" y="26"/>
                  <a:pt x="433" y="25"/>
                  <a:pt x="434" y="24"/>
                </a:cubicBezTo>
                <a:cubicBezTo>
                  <a:pt x="434" y="24"/>
                  <a:pt x="433" y="24"/>
                  <a:pt x="433" y="24"/>
                </a:cubicBezTo>
                <a:cubicBezTo>
                  <a:pt x="433" y="23"/>
                  <a:pt x="432" y="24"/>
                  <a:pt x="432" y="23"/>
                </a:cubicBezTo>
                <a:cubicBezTo>
                  <a:pt x="431" y="24"/>
                  <a:pt x="430" y="24"/>
                  <a:pt x="430" y="25"/>
                </a:cubicBezTo>
                <a:cubicBezTo>
                  <a:pt x="429" y="24"/>
                  <a:pt x="428" y="25"/>
                  <a:pt x="427" y="24"/>
                </a:cubicBezTo>
                <a:cubicBezTo>
                  <a:pt x="427" y="24"/>
                  <a:pt x="426" y="24"/>
                  <a:pt x="426" y="25"/>
                </a:cubicBezTo>
                <a:cubicBezTo>
                  <a:pt x="426" y="25"/>
                  <a:pt x="425" y="24"/>
                  <a:pt x="425" y="24"/>
                </a:cubicBezTo>
                <a:cubicBezTo>
                  <a:pt x="425" y="24"/>
                  <a:pt x="424" y="25"/>
                  <a:pt x="424" y="24"/>
                </a:cubicBezTo>
                <a:cubicBezTo>
                  <a:pt x="423" y="25"/>
                  <a:pt x="422" y="27"/>
                  <a:pt x="421" y="26"/>
                </a:cubicBezTo>
                <a:cubicBezTo>
                  <a:pt x="421" y="26"/>
                  <a:pt x="421" y="26"/>
                  <a:pt x="421" y="26"/>
                </a:cubicBezTo>
                <a:cubicBezTo>
                  <a:pt x="421" y="26"/>
                  <a:pt x="422" y="25"/>
                  <a:pt x="422" y="25"/>
                </a:cubicBezTo>
                <a:cubicBezTo>
                  <a:pt x="421" y="23"/>
                  <a:pt x="419" y="25"/>
                  <a:pt x="418" y="25"/>
                </a:cubicBezTo>
                <a:cubicBezTo>
                  <a:pt x="417" y="24"/>
                  <a:pt x="417" y="24"/>
                  <a:pt x="417" y="23"/>
                </a:cubicBezTo>
                <a:cubicBezTo>
                  <a:pt x="417" y="23"/>
                  <a:pt x="417" y="23"/>
                  <a:pt x="417" y="23"/>
                </a:cubicBezTo>
                <a:cubicBezTo>
                  <a:pt x="416" y="24"/>
                  <a:pt x="415" y="25"/>
                  <a:pt x="414" y="25"/>
                </a:cubicBezTo>
                <a:cubicBezTo>
                  <a:pt x="413" y="25"/>
                  <a:pt x="413" y="24"/>
                  <a:pt x="413" y="24"/>
                </a:cubicBezTo>
                <a:cubicBezTo>
                  <a:pt x="414" y="24"/>
                  <a:pt x="415" y="24"/>
                  <a:pt x="415" y="24"/>
                </a:cubicBezTo>
                <a:cubicBezTo>
                  <a:pt x="415" y="23"/>
                  <a:pt x="414" y="23"/>
                  <a:pt x="414" y="23"/>
                </a:cubicBezTo>
                <a:cubicBezTo>
                  <a:pt x="413" y="23"/>
                  <a:pt x="414" y="23"/>
                  <a:pt x="413" y="24"/>
                </a:cubicBezTo>
                <a:cubicBezTo>
                  <a:pt x="413" y="23"/>
                  <a:pt x="412" y="24"/>
                  <a:pt x="412" y="24"/>
                </a:cubicBezTo>
                <a:cubicBezTo>
                  <a:pt x="411" y="24"/>
                  <a:pt x="412" y="24"/>
                  <a:pt x="411" y="24"/>
                </a:cubicBezTo>
                <a:cubicBezTo>
                  <a:pt x="411" y="25"/>
                  <a:pt x="410" y="24"/>
                  <a:pt x="409" y="25"/>
                </a:cubicBezTo>
                <a:cubicBezTo>
                  <a:pt x="409" y="24"/>
                  <a:pt x="410" y="24"/>
                  <a:pt x="409" y="23"/>
                </a:cubicBezTo>
                <a:cubicBezTo>
                  <a:pt x="408" y="23"/>
                  <a:pt x="408" y="23"/>
                  <a:pt x="408" y="24"/>
                </a:cubicBezTo>
                <a:cubicBezTo>
                  <a:pt x="407" y="24"/>
                  <a:pt x="407" y="24"/>
                  <a:pt x="406" y="24"/>
                </a:cubicBezTo>
                <a:cubicBezTo>
                  <a:pt x="406" y="25"/>
                  <a:pt x="406" y="26"/>
                  <a:pt x="405" y="26"/>
                </a:cubicBezTo>
                <a:cubicBezTo>
                  <a:pt x="405" y="26"/>
                  <a:pt x="405" y="25"/>
                  <a:pt x="405" y="24"/>
                </a:cubicBezTo>
                <a:cubicBezTo>
                  <a:pt x="404" y="24"/>
                  <a:pt x="403" y="25"/>
                  <a:pt x="402" y="25"/>
                </a:cubicBezTo>
                <a:cubicBezTo>
                  <a:pt x="402" y="24"/>
                  <a:pt x="401" y="25"/>
                  <a:pt x="401" y="24"/>
                </a:cubicBezTo>
                <a:cubicBezTo>
                  <a:pt x="401" y="24"/>
                  <a:pt x="402" y="24"/>
                  <a:pt x="402" y="23"/>
                </a:cubicBezTo>
                <a:cubicBezTo>
                  <a:pt x="401" y="22"/>
                  <a:pt x="398" y="23"/>
                  <a:pt x="399" y="24"/>
                </a:cubicBezTo>
                <a:cubicBezTo>
                  <a:pt x="399" y="25"/>
                  <a:pt x="398" y="25"/>
                  <a:pt x="398" y="25"/>
                </a:cubicBezTo>
                <a:cubicBezTo>
                  <a:pt x="398" y="24"/>
                  <a:pt x="398" y="24"/>
                  <a:pt x="398" y="23"/>
                </a:cubicBezTo>
                <a:cubicBezTo>
                  <a:pt x="396" y="22"/>
                  <a:pt x="395" y="25"/>
                  <a:pt x="392" y="24"/>
                </a:cubicBezTo>
                <a:cubicBezTo>
                  <a:pt x="391" y="25"/>
                  <a:pt x="389" y="23"/>
                  <a:pt x="387" y="24"/>
                </a:cubicBezTo>
                <a:cubicBezTo>
                  <a:pt x="387" y="24"/>
                  <a:pt x="388" y="24"/>
                  <a:pt x="387" y="25"/>
                </a:cubicBezTo>
                <a:cubicBezTo>
                  <a:pt x="388" y="25"/>
                  <a:pt x="389" y="25"/>
                  <a:pt x="389" y="25"/>
                </a:cubicBezTo>
                <a:cubicBezTo>
                  <a:pt x="390" y="25"/>
                  <a:pt x="390" y="25"/>
                  <a:pt x="390" y="26"/>
                </a:cubicBezTo>
                <a:cubicBezTo>
                  <a:pt x="391" y="26"/>
                  <a:pt x="391" y="26"/>
                  <a:pt x="392" y="25"/>
                </a:cubicBezTo>
                <a:cubicBezTo>
                  <a:pt x="394" y="25"/>
                  <a:pt x="396" y="26"/>
                  <a:pt x="398" y="25"/>
                </a:cubicBezTo>
                <a:cubicBezTo>
                  <a:pt x="398" y="26"/>
                  <a:pt x="398" y="25"/>
                  <a:pt x="399" y="26"/>
                </a:cubicBezTo>
                <a:cubicBezTo>
                  <a:pt x="401" y="25"/>
                  <a:pt x="403" y="27"/>
                  <a:pt x="405" y="26"/>
                </a:cubicBezTo>
                <a:cubicBezTo>
                  <a:pt x="405" y="26"/>
                  <a:pt x="405" y="26"/>
                  <a:pt x="405" y="26"/>
                </a:cubicBezTo>
                <a:cubicBezTo>
                  <a:pt x="406" y="26"/>
                  <a:pt x="406" y="26"/>
                  <a:pt x="407" y="27"/>
                </a:cubicBezTo>
                <a:cubicBezTo>
                  <a:pt x="409" y="26"/>
                  <a:pt x="410" y="25"/>
                  <a:pt x="411" y="24"/>
                </a:cubicBezTo>
                <a:cubicBezTo>
                  <a:pt x="411" y="24"/>
                  <a:pt x="412" y="24"/>
                  <a:pt x="412" y="24"/>
                </a:cubicBezTo>
                <a:cubicBezTo>
                  <a:pt x="412" y="26"/>
                  <a:pt x="410" y="26"/>
                  <a:pt x="410" y="27"/>
                </a:cubicBezTo>
                <a:cubicBezTo>
                  <a:pt x="410" y="28"/>
                  <a:pt x="412" y="28"/>
                  <a:pt x="413" y="27"/>
                </a:cubicBezTo>
                <a:cubicBezTo>
                  <a:pt x="414" y="27"/>
                  <a:pt x="415" y="28"/>
                  <a:pt x="416" y="27"/>
                </a:cubicBezTo>
                <a:cubicBezTo>
                  <a:pt x="416" y="27"/>
                  <a:pt x="416" y="28"/>
                  <a:pt x="416" y="28"/>
                </a:cubicBezTo>
                <a:cubicBezTo>
                  <a:pt x="418" y="27"/>
                  <a:pt x="419" y="28"/>
                  <a:pt x="420" y="27"/>
                </a:cubicBezTo>
                <a:cubicBezTo>
                  <a:pt x="421" y="28"/>
                  <a:pt x="421" y="28"/>
                  <a:pt x="422" y="29"/>
                </a:cubicBezTo>
                <a:cubicBezTo>
                  <a:pt x="422" y="28"/>
                  <a:pt x="421" y="28"/>
                  <a:pt x="422" y="27"/>
                </a:cubicBezTo>
                <a:cubicBezTo>
                  <a:pt x="422" y="28"/>
                  <a:pt x="422" y="28"/>
                  <a:pt x="423" y="27"/>
                </a:cubicBezTo>
                <a:cubicBezTo>
                  <a:pt x="423" y="28"/>
                  <a:pt x="425" y="29"/>
                  <a:pt x="425" y="28"/>
                </a:cubicBezTo>
                <a:cubicBezTo>
                  <a:pt x="427" y="30"/>
                  <a:pt x="429" y="27"/>
                  <a:pt x="431" y="28"/>
                </a:cubicBezTo>
                <a:cubicBezTo>
                  <a:pt x="430" y="29"/>
                  <a:pt x="430" y="29"/>
                  <a:pt x="430" y="29"/>
                </a:cubicBezTo>
                <a:cubicBezTo>
                  <a:pt x="430" y="30"/>
                  <a:pt x="430" y="29"/>
                  <a:pt x="429" y="30"/>
                </a:cubicBezTo>
                <a:cubicBezTo>
                  <a:pt x="429" y="31"/>
                  <a:pt x="431" y="31"/>
                  <a:pt x="430" y="32"/>
                </a:cubicBezTo>
                <a:cubicBezTo>
                  <a:pt x="430" y="31"/>
                  <a:pt x="429" y="31"/>
                  <a:pt x="429" y="31"/>
                </a:cubicBezTo>
                <a:cubicBezTo>
                  <a:pt x="429" y="30"/>
                  <a:pt x="429" y="30"/>
                  <a:pt x="429" y="30"/>
                </a:cubicBezTo>
                <a:cubicBezTo>
                  <a:pt x="428" y="29"/>
                  <a:pt x="426" y="30"/>
                  <a:pt x="426" y="29"/>
                </a:cubicBezTo>
                <a:cubicBezTo>
                  <a:pt x="424" y="28"/>
                  <a:pt x="424" y="31"/>
                  <a:pt x="422" y="30"/>
                </a:cubicBezTo>
                <a:cubicBezTo>
                  <a:pt x="422" y="30"/>
                  <a:pt x="423" y="30"/>
                  <a:pt x="423" y="29"/>
                </a:cubicBezTo>
                <a:cubicBezTo>
                  <a:pt x="422" y="29"/>
                  <a:pt x="422" y="29"/>
                  <a:pt x="421" y="29"/>
                </a:cubicBezTo>
                <a:cubicBezTo>
                  <a:pt x="422" y="30"/>
                  <a:pt x="420" y="31"/>
                  <a:pt x="421" y="32"/>
                </a:cubicBezTo>
                <a:cubicBezTo>
                  <a:pt x="420" y="32"/>
                  <a:pt x="419" y="32"/>
                  <a:pt x="419" y="33"/>
                </a:cubicBezTo>
                <a:cubicBezTo>
                  <a:pt x="418" y="32"/>
                  <a:pt x="419" y="32"/>
                  <a:pt x="420" y="32"/>
                </a:cubicBezTo>
                <a:cubicBezTo>
                  <a:pt x="420" y="31"/>
                  <a:pt x="420" y="29"/>
                  <a:pt x="421" y="29"/>
                </a:cubicBezTo>
                <a:cubicBezTo>
                  <a:pt x="421" y="29"/>
                  <a:pt x="421" y="29"/>
                  <a:pt x="421" y="29"/>
                </a:cubicBezTo>
                <a:cubicBezTo>
                  <a:pt x="420" y="29"/>
                  <a:pt x="418" y="30"/>
                  <a:pt x="417" y="29"/>
                </a:cubicBezTo>
                <a:cubicBezTo>
                  <a:pt x="417" y="30"/>
                  <a:pt x="416" y="30"/>
                  <a:pt x="416" y="31"/>
                </a:cubicBezTo>
                <a:cubicBezTo>
                  <a:pt x="415" y="28"/>
                  <a:pt x="414" y="30"/>
                  <a:pt x="412" y="30"/>
                </a:cubicBezTo>
                <a:cubicBezTo>
                  <a:pt x="412" y="29"/>
                  <a:pt x="412" y="29"/>
                  <a:pt x="412" y="29"/>
                </a:cubicBezTo>
                <a:cubicBezTo>
                  <a:pt x="411" y="28"/>
                  <a:pt x="411" y="29"/>
                  <a:pt x="411" y="30"/>
                </a:cubicBezTo>
                <a:cubicBezTo>
                  <a:pt x="410" y="29"/>
                  <a:pt x="410" y="29"/>
                  <a:pt x="409" y="29"/>
                </a:cubicBezTo>
                <a:cubicBezTo>
                  <a:pt x="408" y="29"/>
                  <a:pt x="407" y="30"/>
                  <a:pt x="406" y="30"/>
                </a:cubicBezTo>
                <a:cubicBezTo>
                  <a:pt x="407" y="31"/>
                  <a:pt x="406" y="32"/>
                  <a:pt x="406" y="32"/>
                </a:cubicBezTo>
                <a:cubicBezTo>
                  <a:pt x="407" y="33"/>
                  <a:pt x="407" y="33"/>
                  <a:pt x="408" y="33"/>
                </a:cubicBezTo>
                <a:cubicBezTo>
                  <a:pt x="408" y="33"/>
                  <a:pt x="408" y="32"/>
                  <a:pt x="408" y="32"/>
                </a:cubicBezTo>
                <a:cubicBezTo>
                  <a:pt x="409" y="32"/>
                  <a:pt x="409" y="32"/>
                  <a:pt x="410" y="32"/>
                </a:cubicBezTo>
                <a:cubicBezTo>
                  <a:pt x="410" y="32"/>
                  <a:pt x="410" y="33"/>
                  <a:pt x="410" y="33"/>
                </a:cubicBezTo>
                <a:cubicBezTo>
                  <a:pt x="411" y="33"/>
                  <a:pt x="410" y="31"/>
                  <a:pt x="411" y="31"/>
                </a:cubicBezTo>
                <a:cubicBezTo>
                  <a:pt x="412" y="32"/>
                  <a:pt x="410" y="34"/>
                  <a:pt x="412" y="34"/>
                </a:cubicBezTo>
                <a:cubicBezTo>
                  <a:pt x="413" y="34"/>
                  <a:pt x="415" y="34"/>
                  <a:pt x="417" y="34"/>
                </a:cubicBezTo>
                <a:cubicBezTo>
                  <a:pt x="417" y="34"/>
                  <a:pt x="417" y="34"/>
                  <a:pt x="417" y="34"/>
                </a:cubicBezTo>
                <a:cubicBezTo>
                  <a:pt x="417" y="33"/>
                  <a:pt x="418" y="34"/>
                  <a:pt x="418" y="33"/>
                </a:cubicBezTo>
                <a:cubicBezTo>
                  <a:pt x="420" y="35"/>
                  <a:pt x="421" y="33"/>
                  <a:pt x="422" y="32"/>
                </a:cubicBezTo>
                <a:cubicBezTo>
                  <a:pt x="423" y="32"/>
                  <a:pt x="421" y="33"/>
                  <a:pt x="422" y="33"/>
                </a:cubicBezTo>
                <a:cubicBezTo>
                  <a:pt x="422" y="34"/>
                  <a:pt x="422" y="34"/>
                  <a:pt x="423" y="35"/>
                </a:cubicBezTo>
                <a:cubicBezTo>
                  <a:pt x="424" y="34"/>
                  <a:pt x="425" y="34"/>
                  <a:pt x="426" y="34"/>
                </a:cubicBezTo>
                <a:cubicBezTo>
                  <a:pt x="427" y="36"/>
                  <a:pt x="429" y="34"/>
                  <a:pt x="430" y="36"/>
                </a:cubicBezTo>
                <a:cubicBezTo>
                  <a:pt x="430" y="35"/>
                  <a:pt x="430" y="35"/>
                  <a:pt x="430" y="35"/>
                </a:cubicBezTo>
                <a:cubicBezTo>
                  <a:pt x="431" y="35"/>
                  <a:pt x="432" y="34"/>
                  <a:pt x="433" y="35"/>
                </a:cubicBezTo>
                <a:cubicBezTo>
                  <a:pt x="434" y="34"/>
                  <a:pt x="435" y="35"/>
                  <a:pt x="437" y="35"/>
                </a:cubicBezTo>
                <a:cubicBezTo>
                  <a:pt x="437" y="34"/>
                  <a:pt x="436" y="34"/>
                  <a:pt x="437" y="34"/>
                </a:cubicBezTo>
                <a:cubicBezTo>
                  <a:pt x="438" y="36"/>
                  <a:pt x="440" y="34"/>
                  <a:pt x="442" y="36"/>
                </a:cubicBezTo>
                <a:cubicBezTo>
                  <a:pt x="443" y="35"/>
                  <a:pt x="443" y="35"/>
                  <a:pt x="443" y="35"/>
                </a:cubicBezTo>
                <a:cubicBezTo>
                  <a:pt x="443" y="35"/>
                  <a:pt x="443" y="35"/>
                  <a:pt x="443" y="35"/>
                </a:cubicBezTo>
                <a:cubicBezTo>
                  <a:pt x="444" y="36"/>
                  <a:pt x="444" y="35"/>
                  <a:pt x="444" y="35"/>
                </a:cubicBezTo>
                <a:cubicBezTo>
                  <a:pt x="445" y="35"/>
                  <a:pt x="445" y="35"/>
                  <a:pt x="445" y="35"/>
                </a:cubicBezTo>
                <a:cubicBezTo>
                  <a:pt x="446" y="35"/>
                  <a:pt x="446" y="35"/>
                  <a:pt x="447" y="35"/>
                </a:cubicBezTo>
                <a:cubicBezTo>
                  <a:pt x="447" y="35"/>
                  <a:pt x="448" y="36"/>
                  <a:pt x="448" y="36"/>
                </a:cubicBezTo>
                <a:cubicBezTo>
                  <a:pt x="449" y="35"/>
                  <a:pt x="448" y="35"/>
                  <a:pt x="448" y="35"/>
                </a:cubicBezTo>
                <a:cubicBezTo>
                  <a:pt x="448" y="35"/>
                  <a:pt x="449" y="36"/>
                  <a:pt x="449" y="36"/>
                </a:cubicBezTo>
                <a:cubicBezTo>
                  <a:pt x="450" y="36"/>
                  <a:pt x="450" y="36"/>
                  <a:pt x="451" y="36"/>
                </a:cubicBezTo>
                <a:cubicBezTo>
                  <a:pt x="452" y="35"/>
                  <a:pt x="455" y="36"/>
                  <a:pt x="456" y="36"/>
                </a:cubicBezTo>
                <a:cubicBezTo>
                  <a:pt x="458" y="35"/>
                  <a:pt x="459" y="36"/>
                  <a:pt x="461" y="35"/>
                </a:cubicBezTo>
                <a:cubicBezTo>
                  <a:pt x="462" y="36"/>
                  <a:pt x="462" y="35"/>
                  <a:pt x="463" y="36"/>
                </a:cubicBezTo>
                <a:cubicBezTo>
                  <a:pt x="464" y="36"/>
                  <a:pt x="464" y="36"/>
                  <a:pt x="465" y="36"/>
                </a:cubicBezTo>
                <a:cubicBezTo>
                  <a:pt x="467" y="34"/>
                  <a:pt x="470" y="38"/>
                  <a:pt x="472" y="36"/>
                </a:cubicBezTo>
                <a:cubicBezTo>
                  <a:pt x="472" y="36"/>
                  <a:pt x="473" y="36"/>
                  <a:pt x="473" y="36"/>
                </a:cubicBezTo>
                <a:cubicBezTo>
                  <a:pt x="474" y="36"/>
                  <a:pt x="473" y="36"/>
                  <a:pt x="473" y="37"/>
                </a:cubicBezTo>
                <a:cubicBezTo>
                  <a:pt x="474" y="37"/>
                  <a:pt x="474" y="36"/>
                  <a:pt x="474" y="36"/>
                </a:cubicBezTo>
                <a:cubicBezTo>
                  <a:pt x="475" y="36"/>
                  <a:pt x="477" y="35"/>
                  <a:pt x="477" y="37"/>
                </a:cubicBezTo>
                <a:cubicBezTo>
                  <a:pt x="479" y="37"/>
                  <a:pt x="479" y="36"/>
                  <a:pt x="481" y="37"/>
                </a:cubicBezTo>
                <a:cubicBezTo>
                  <a:pt x="481" y="36"/>
                  <a:pt x="481" y="36"/>
                  <a:pt x="481" y="36"/>
                </a:cubicBezTo>
                <a:cubicBezTo>
                  <a:pt x="482" y="35"/>
                  <a:pt x="485" y="35"/>
                  <a:pt x="486" y="36"/>
                </a:cubicBezTo>
                <a:cubicBezTo>
                  <a:pt x="487" y="36"/>
                  <a:pt x="487" y="35"/>
                  <a:pt x="487" y="36"/>
                </a:cubicBezTo>
                <a:cubicBezTo>
                  <a:pt x="488" y="37"/>
                  <a:pt x="489" y="36"/>
                  <a:pt x="491" y="37"/>
                </a:cubicBezTo>
                <a:cubicBezTo>
                  <a:pt x="491" y="36"/>
                  <a:pt x="491" y="36"/>
                  <a:pt x="491" y="36"/>
                </a:cubicBezTo>
                <a:cubicBezTo>
                  <a:pt x="492" y="36"/>
                  <a:pt x="493" y="37"/>
                  <a:pt x="493" y="36"/>
                </a:cubicBezTo>
                <a:cubicBezTo>
                  <a:pt x="496" y="36"/>
                  <a:pt x="498" y="36"/>
                  <a:pt x="500" y="37"/>
                </a:cubicBezTo>
                <a:cubicBezTo>
                  <a:pt x="501" y="36"/>
                  <a:pt x="503" y="36"/>
                  <a:pt x="505" y="36"/>
                </a:cubicBezTo>
                <a:cubicBezTo>
                  <a:pt x="506" y="36"/>
                  <a:pt x="505" y="36"/>
                  <a:pt x="505" y="36"/>
                </a:cubicBezTo>
                <a:cubicBezTo>
                  <a:pt x="506" y="36"/>
                  <a:pt x="506" y="36"/>
                  <a:pt x="506" y="35"/>
                </a:cubicBezTo>
                <a:cubicBezTo>
                  <a:pt x="507" y="36"/>
                  <a:pt x="507" y="36"/>
                  <a:pt x="507" y="36"/>
                </a:cubicBezTo>
                <a:cubicBezTo>
                  <a:pt x="507" y="36"/>
                  <a:pt x="507" y="36"/>
                  <a:pt x="508" y="36"/>
                </a:cubicBezTo>
                <a:cubicBezTo>
                  <a:pt x="508" y="36"/>
                  <a:pt x="508" y="36"/>
                  <a:pt x="508" y="37"/>
                </a:cubicBezTo>
                <a:cubicBezTo>
                  <a:pt x="509" y="36"/>
                  <a:pt x="508" y="36"/>
                  <a:pt x="509" y="36"/>
                </a:cubicBezTo>
                <a:cubicBezTo>
                  <a:pt x="509" y="35"/>
                  <a:pt x="508" y="36"/>
                  <a:pt x="508" y="36"/>
                </a:cubicBezTo>
                <a:cubicBezTo>
                  <a:pt x="509" y="35"/>
                  <a:pt x="510" y="36"/>
                  <a:pt x="510" y="36"/>
                </a:cubicBezTo>
                <a:cubicBezTo>
                  <a:pt x="511" y="37"/>
                  <a:pt x="512" y="36"/>
                  <a:pt x="513" y="36"/>
                </a:cubicBezTo>
                <a:cubicBezTo>
                  <a:pt x="513" y="36"/>
                  <a:pt x="513" y="36"/>
                  <a:pt x="514" y="36"/>
                </a:cubicBezTo>
                <a:cubicBezTo>
                  <a:pt x="514" y="36"/>
                  <a:pt x="514" y="36"/>
                  <a:pt x="515" y="36"/>
                </a:cubicBezTo>
                <a:cubicBezTo>
                  <a:pt x="515" y="36"/>
                  <a:pt x="515" y="36"/>
                  <a:pt x="516" y="36"/>
                </a:cubicBezTo>
                <a:cubicBezTo>
                  <a:pt x="516" y="36"/>
                  <a:pt x="516" y="35"/>
                  <a:pt x="516" y="35"/>
                </a:cubicBezTo>
                <a:cubicBezTo>
                  <a:pt x="517" y="35"/>
                  <a:pt x="516" y="35"/>
                  <a:pt x="516" y="36"/>
                </a:cubicBezTo>
                <a:cubicBezTo>
                  <a:pt x="518" y="35"/>
                  <a:pt x="519" y="35"/>
                  <a:pt x="520" y="36"/>
                </a:cubicBezTo>
                <a:cubicBezTo>
                  <a:pt x="521" y="36"/>
                  <a:pt x="521" y="36"/>
                  <a:pt x="521" y="35"/>
                </a:cubicBezTo>
                <a:cubicBezTo>
                  <a:pt x="522" y="35"/>
                  <a:pt x="522" y="35"/>
                  <a:pt x="523" y="36"/>
                </a:cubicBezTo>
                <a:cubicBezTo>
                  <a:pt x="524" y="35"/>
                  <a:pt x="526" y="37"/>
                  <a:pt x="527" y="35"/>
                </a:cubicBezTo>
                <a:cubicBezTo>
                  <a:pt x="528" y="36"/>
                  <a:pt x="529" y="35"/>
                  <a:pt x="530" y="35"/>
                </a:cubicBezTo>
                <a:cubicBezTo>
                  <a:pt x="531" y="36"/>
                  <a:pt x="530" y="36"/>
                  <a:pt x="530" y="37"/>
                </a:cubicBezTo>
                <a:cubicBezTo>
                  <a:pt x="531" y="37"/>
                  <a:pt x="531" y="37"/>
                  <a:pt x="531" y="37"/>
                </a:cubicBezTo>
                <a:cubicBezTo>
                  <a:pt x="531" y="36"/>
                  <a:pt x="531" y="36"/>
                  <a:pt x="531" y="35"/>
                </a:cubicBezTo>
                <a:cubicBezTo>
                  <a:pt x="533" y="36"/>
                  <a:pt x="534" y="35"/>
                  <a:pt x="536" y="35"/>
                </a:cubicBezTo>
                <a:cubicBezTo>
                  <a:pt x="536" y="35"/>
                  <a:pt x="536" y="36"/>
                  <a:pt x="536" y="36"/>
                </a:cubicBezTo>
                <a:cubicBezTo>
                  <a:pt x="538" y="37"/>
                  <a:pt x="539" y="35"/>
                  <a:pt x="540" y="35"/>
                </a:cubicBezTo>
                <a:cubicBezTo>
                  <a:pt x="540" y="35"/>
                  <a:pt x="540" y="35"/>
                  <a:pt x="540" y="36"/>
                </a:cubicBezTo>
                <a:cubicBezTo>
                  <a:pt x="541" y="36"/>
                  <a:pt x="541" y="35"/>
                  <a:pt x="541" y="35"/>
                </a:cubicBezTo>
                <a:cubicBezTo>
                  <a:pt x="542" y="36"/>
                  <a:pt x="543" y="35"/>
                  <a:pt x="544" y="34"/>
                </a:cubicBezTo>
                <a:cubicBezTo>
                  <a:pt x="545" y="35"/>
                  <a:pt x="544" y="35"/>
                  <a:pt x="544" y="36"/>
                </a:cubicBezTo>
                <a:cubicBezTo>
                  <a:pt x="545" y="36"/>
                  <a:pt x="545" y="37"/>
                  <a:pt x="545" y="38"/>
                </a:cubicBezTo>
                <a:cubicBezTo>
                  <a:pt x="546" y="39"/>
                  <a:pt x="547" y="39"/>
                  <a:pt x="548" y="39"/>
                </a:cubicBezTo>
                <a:cubicBezTo>
                  <a:pt x="548" y="38"/>
                  <a:pt x="548" y="38"/>
                  <a:pt x="549" y="37"/>
                </a:cubicBezTo>
                <a:cubicBezTo>
                  <a:pt x="549" y="37"/>
                  <a:pt x="549" y="36"/>
                  <a:pt x="548" y="36"/>
                </a:cubicBezTo>
                <a:cubicBezTo>
                  <a:pt x="549" y="36"/>
                  <a:pt x="550" y="36"/>
                  <a:pt x="551" y="36"/>
                </a:cubicBezTo>
                <a:cubicBezTo>
                  <a:pt x="550" y="37"/>
                  <a:pt x="551" y="37"/>
                  <a:pt x="551" y="38"/>
                </a:cubicBezTo>
                <a:cubicBezTo>
                  <a:pt x="553" y="39"/>
                  <a:pt x="554" y="39"/>
                  <a:pt x="556" y="39"/>
                </a:cubicBezTo>
                <a:cubicBezTo>
                  <a:pt x="556" y="38"/>
                  <a:pt x="556" y="38"/>
                  <a:pt x="556" y="38"/>
                </a:cubicBezTo>
                <a:cubicBezTo>
                  <a:pt x="556" y="38"/>
                  <a:pt x="557" y="38"/>
                  <a:pt x="557" y="38"/>
                </a:cubicBezTo>
                <a:cubicBezTo>
                  <a:pt x="558" y="39"/>
                  <a:pt x="559" y="39"/>
                  <a:pt x="560" y="39"/>
                </a:cubicBezTo>
                <a:cubicBezTo>
                  <a:pt x="560" y="38"/>
                  <a:pt x="561" y="38"/>
                  <a:pt x="561" y="38"/>
                </a:cubicBezTo>
                <a:cubicBezTo>
                  <a:pt x="562" y="40"/>
                  <a:pt x="564" y="39"/>
                  <a:pt x="566" y="39"/>
                </a:cubicBezTo>
                <a:cubicBezTo>
                  <a:pt x="566" y="39"/>
                  <a:pt x="566" y="39"/>
                  <a:pt x="566" y="38"/>
                </a:cubicBezTo>
                <a:cubicBezTo>
                  <a:pt x="567" y="38"/>
                  <a:pt x="569" y="39"/>
                  <a:pt x="570" y="38"/>
                </a:cubicBezTo>
                <a:cubicBezTo>
                  <a:pt x="570" y="39"/>
                  <a:pt x="571" y="39"/>
                  <a:pt x="572" y="40"/>
                </a:cubicBezTo>
                <a:cubicBezTo>
                  <a:pt x="572" y="39"/>
                  <a:pt x="572" y="39"/>
                  <a:pt x="572" y="39"/>
                </a:cubicBezTo>
                <a:cubicBezTo>
                  <a:pt x="574" y="39"/>
                  <a:pt x="575" y="40"/>
                  <a:pt x="576" y="38"/>
                </a:cubicBezTo>
                <a:cubicBezTo>
                  <a:pt x="578" y="39"/>
                  <a:pt x="580" y="38"/>
                  <a:pt x="582" y="39"/>
                </a:cubicBezTo>
                <a:cubicBezTo>
                  <a:pt x="582" y="39"/>
                  <a:pt x="582" y="38"/>
                  <a:pt x="583" y="38"/>
                </a:cubicBezTo>
                <a:cubicBezTo>
                  <a:pt x="584" y="39"/>
                  <a:pt x="584" y="39"/>
                  <a:pt x="585" y="38"/>
                </a:cubicBezTo>
                <a:cubicBezTo>
                  <a:pt x="586" y="38"/>
                  <a:pt x="587" y="38"/>
                  <a:pt x="588" y="38"/>
                </a:cubicBezTo>
                <a:cubicBezTo>
                  <a:pt x="588" y="38"/>
                  <a:pt x="588" y="39"/>
                  <a:pt x="588" y="40"/>
                </a:cubicBezTo>
                <a:cubicBezTo>
                  <a:pt x="589" y="40"/>
                  <a:pt x="589" y="40"/>
                  <a:pt x="590" y="40"/>
                </a:cubicBezTo>
                <a:cubicBezTo>
                  <a:pt x="589" y="40"/>
                  <a:pt x="588" y="41"/>
                  <a:pt x="588" y="43"/>
                </a:cubicBezTo>
                <a:cubicBezTo>
                  <a:pt x="585" y="44"/>
                  <a:pt x="582" y="44"/>
                  <a:pt x="579" y="44"/>
                </a:cubicBezTo>
                <a:cubicBezTo>
                  <a:pt x="579" y="45"/>
                  <a:pt x="579" y="45"/>
                  <a:pt x="578" y="45"/>
                </a:cubicBezTo>
                <a:cubicBezTo>
                  <a:pt x="578" y="45"/>
                  <a:pt x="578" y="45"/>
                  <a:pt x="577" y="45"/>
                </a:cubicBezTo>
                <a:cubicBezTo>
                  <a:pt x="577" y="45"/>
                  <a:pt x="577" y="45"/>
                  <a:pt x="577" y="45"/>
                </a:cubicBezTo>
                <a:cubicBezTo>
                  <a:pt x="576" y="45"/>
                  <a:pt x="576" y="46"/>
                  <a:pt x="575" y="45"/>
                </a:cubicBezTo>
                <a:cubicBezTo>
                  <a:pt x="574" y="45"/>
                  <a:pt x="573" y="45"/>
                  <a:pt x="573" y="45"/>
                </a:cubicBezTo>
                <a:cubicBezTo>
                  <a:pt x="571" y="44"/>
                  <a:pt x="569" y="46"/>
                  <a:pt x="567" y="46"/>
                </a:cubicBezTo>
                <a:cubicBezTo>
                  <a:pt x="567" y="46"/>
                  <a:pt x="567" y="47"/>
                  <a:pt x="567" y="47"/>
                </a:cubicBezTo>
                <a:cubicBezTo>
                  <a:pt x="568" y="47"/>
                  <a:pt x="569" y="47"/>
                  <a:pt x="569" y="47"/>
                </a:cubicBezTo>
                <a:cubicBezTo>
                  <a:pt x="570" y="48"/>
                  <a:pt x="572" y="47"/>
                  <a:pt x="573" y="48"/>
                </a:cubicBezTo>
                <a:cubicBezTo>
                  <a:pt x="574" y="48"/>
                  <a:pt x="573" y="48"/>
                  <a:pt x="574" y="47"/>
                </a:cubicBezTo>
                <a:cubicBezTo>
                  <a:pt x="574" y="48"/>
                  <a:pt x="575" y="48"/>
                  <a:pt x="575" y="47"/>
                </a:cubicBezTo>
                <a:cubicBezTo>
                  <a:pt x="576" y="48"/>
                  <a:pt x="577" y="47"/>
                  <a:pt x="578" y="47"/>
                </a:cubicBezTo>
                <a:cubicBezTo>
                  <a:pt x="577" y="49"/>
                  <a:pt x="577" y="50"/>
                  <a:pt x="577" y="52"/>
                </a:cubicBezTo>
                <a:cubicBezTo>
                  <a:pt x="577" y="52"/>
                  <a:pt x="577" y="52"/>
                  <a:pt x="578" y="53"/>
                </a:cubicBezTo>
                <a:cubicBezTo>
                  <a:pt x="577" y="53"/>
                  <a:pt x="577" y="53"/>
                  <a:pt x="577" y="54"/>
                </a:cubicBezTo>
                <a:cubicBezTo>
                  <a:pt x="578" y="55"/>
                  <a:pt x="578" y="56"/>
                  <a:pt x="578" y="57"/>
                </a:cubicBezTo>
                <a:cubicBezTo>
                  <a:pt x="580" y="58"/>
                  <a:pt x="582" y="59"/>
                  <a:pt x="584" y="60"/>
                </a:cubicBezTo>
                <a:cubicBezTo>
                  <a:pt x="586" y="58"/>
                  <a:pt x="589" y="59"/>
                  <a:pt x="591" y="58"/>
                </a:cubicBezTo>
                <a:cubicBezTo>
                  <a:pt x="591" y="58"/>
                  <a:pt x="592" y="58"/>
                  <a:pt x="592" y="59"/>
                </a:cubicBezTo>
                <a:cubicBezTo>
                  <a:pt x="593" y="58"/>
                  <a:pt x="594" y="58"/>
                  <a:pt x="595" y="58"/>
                </a:cubicBezTo>
                <a:cubicBezTo>
                  <a:pt x="595" y="58"/>
                  <a:pt x="595" y="59"/>
                  <a:pt x="595" y="59"/>
                </a:cubicBezTo>
                <a:cubicBezTo>
                  <a:pt x="592" y="60"/>
                  <a:pt x="590" y="59"/>
                  <a:pt x="587" y="60"/>
                </a:cubicBezTo>
                <a:cubicBezTo>
                  <a:pt x="586" y="59"/>
                  <a:pt x="584" y="61"/>
                  <a:pt x="583" y="62"/>
                </a:cubicBezTo>
                <a:cubicBezTo>
                  <a:pt x="583" y="62"/>
                  <a:pt x="584" y="63"/>
                  <a:pt x="585" y="63"/>
                </a:cubicBezTo>
                <a:cubicBezTo>
                  <a:pt x="589" y="63"/>
                  <a:pt x="594" y="61"/>
                  <a:pt x="598" y="62"/>
                </a:cubicBezTo>
                <a:cubicBezTo>
                  <a:pt x="598" y="62"/>
                  <a:pt x="599" y="62"/>
                  <a:pt x="599" y="62"/>
                </a:cubicBezTo>
                <a:cubicBezTo>
                  <a:pt x="599" y="63"/>
                  <a:pt x="600" y="63"/>
                  <a:pt x="601" y="63"/>
                </a:cubicBezTo>
                <a:cubicBezTo>
                  <a:pt x="601" y="63"/>
                  <a:pt x="601" y="63"/>
                  <a:pt x="601" y="64"/>
                </a:cubicBezTo>
                <a:cubicBezTo>
                  <a:pt x="601" y="63"/>
                  <a:pt x="600" y="63"/>
                  <a:pt x="600" y="64"/>
                </a:cubicBezTo>
                <a:cubicBezTo>
                  <a:pt x="598" y="63"/>
                  <a:pt x="597" y="64"/>
                  <a:pt x="596" y="65"/>
                </a:cubicBezTo>
                <a:cubicBezTo>
                  <a:pt x="594" y="63"/>
                  <a:pt x="593" y="68"/>
                  <a:pt x="591" y="66"/>
                </a:cubicBezTo>
                <a:cubicBezTo>
                  <a:pt x="590" y="67"/>
                  <a:pt x="589" y="67"/>
                  <a:pt x="588" y="68"/>
                </a:cubicBezTo>
                <a:cubicBezTo>
                  <a:pt x="587" y="67"/>
                  <a:pt x="586" y="67"/>
                  <a:pt x="585" y="67"/>
                </a:cubicBezTo>
                <a:cubicBezTo>
                  <a:pt x="585" y="67"/>
                  <a:pt x="584" y="68"/>
                  <a:pt x="584" y="69"/>
                </a:cubicBezTo>
                <a:cubicBezTo>
                  <a:pt x="583" y="68"/>
                  <a:pt x="583" y="68"/>
                  <a:pt x="583" y="68"/>
                </a:cubicBezTo>
                <a:cubicBezTo>
                  <a:pt x="582" y="68"/>
                  <a:pt x="581" y="70"/>
                  <a:pt x="579" y="68"/>
                </a:cubicBezTo>
                <a:cubicBezTo>
                  <a:pt x="579" y="68"/>
                  <a:pt x="579" y="69"/>
                  <a:pt x="579" y="69"/>
                </a:cubicBezTo>
                <a:cubicBezTo>
                  <a:pt x="578" y="69"/>
                  <a:pt x="578" y="69"/>
                  <a:pt x="578" y="69"/>
                </a:cubicBezTo>
                <a:cubicBezTo>
                  <a:pt x="575" y="70"/>
                  <a:pt x="573" y="70"/>
                  <a:pt x="570" y="70"/>
                </a:cubicBezTo>
                <a:cubicBezTo>
                  <a:pt x="570" y="70"/>
                  <a:pt x="570" y="69"/>
                  <a:pt x="570" y="69"/>
                </a:cubicBezTo>
                <a:cubicBezTo>
                  <a:pt x="570" y="69"/>
                  <a:pt x="570" y="69"/>
                  <a:pt x="569" y="69"/>
                </a:cubicBezTo>
                <a:cubicBezTo>
                  <a:pt x="569" y="69"/>
                  <a:pt x="569" y="70"/>
                  <a:pt x="569" y="70"/>
                </a:cubicBezTo>
                <a:cubicBezTo>
                  <a:pt x="568" y="70"/>
                  <a:pt x="567" y="71"/>
                  <a:pt x="566" y="70"/>
                </a:cubicBezTo>
                <a:cubicBezTo>
                  <a:pt x="566" y="70"/>
                  <a:pt x="565" y="71"/>
                  <a:pt x="565" y="71"/>
                </a:cubicBezTo>
                <a:cubicBezTo>
                  <a:pt x="565" y="71"/>
                  <a:pt x="565" y="72"/>
                  <a:pt x="565" y="73"/>
                </a:cubicBezTo>
                <a:cubicBezTo>
                  <a:pt x="563" y="73"/>
                  <a:pt x="560" y="74"/>
                  <a:pt x="560" y="76"/>
                </a:cubicBezTo>
                <a:cubicBezTo>
                  <a:pt x="561" y="77"/>
                  <a:pt x="561" y="77"/>
                  <a:pt x="562" y="77"/>
                </a:cubicBezTo>
                <a:cubicBezTo>
                  <a:pt x="560" y="77"/>
                  <a:pt x="559" y="78"/>
                  <a:pt x="557" y="78"/>
                </a:cubicBezTo>
                <a:cubicBezTo>
                  <a:pt x="552" y="81"/>
                  <a:pt x="555" y="87"/>
                  <a:pt x="558" y="91"/>
                </a:cubicBezTo>
                <a:cubicBezTo>
                  <a:pt x="557" y="92"/>
                  <a:pt x="557" y="93"/>
                  <a:pt x="558" y="95"/>
                </a:cubicBezTo>
                <a:cubicBezTo>
                  <a:pt x="557" y="97"/>
                  <a:pt x="555" y="98"/>
                  <a:pt x="553" y="99"/>
                </a:cubicBezTo>
                <a:cubicBezTo>
                  <a:pt x="553" y="100"/>
                  <a:pt x="553" y="101"/>
                  <a:pt x="553" y="102"/>
                </a:cubicBezTo>
                <a:cubicBezTo>
                  <a:pt x="556" y="106"/>
                  <a:pt x="561" y="108"/>
                  <a:pt x="564" y="112"/>
                </a:cubicBezTo>
                <a:cubicBezTo>
                  <a:pt x="565" y="112"/>
                  <a:pt x="565" y="112"/>
                  <a:pt x="565" y="112"/>
                </a:cubicBezTo>
                <a:cubicBezTo>
                  <a:pt x="566" y="114"/>
                  <a:pt x="568" y="113"/>
                  <a:pt x="569" y="114"/>
                </a:cubicBezTo>
                <a:cubicBezTo>
                  <a:pt x="570" y="115"/>
                  <a:pt x="570" y="115"/>
                  <a:pt x="571" y="116"/>
                </a:cubicBezTo>
                <a:cubicBezTo>
                  <a:pt x="573" y="118"/>
                  <a:pt x="577" y="120"/>
                  <a:pt x="579" y="122"/>
                </a:cubicBezTo>
                <a:cubicBezTo>
                  <a:pt x="582" y="124"/>
                  <a:pt x="586" y="124"/>
                  <a:pt x="589" y="125"/>
                </a:cubicBezTo>
                <a:cubicBezTo>
                  <a:pt x="590" y="125"/>
                  <a:pt x="592" y="124"/>
                  <a:pt x="593" y="125"/>
                </a:cubicBezTo>
                <a:cubicBezTo>
                  <a:pt x="594" y="125"/>
                  <a:pt x="594" y="125"/>
                  <a:pt x="594" y="125"/>
                </a:cubicBezTo>
                <a:cubicBezTo>
                  <a:pt x="595" y="127"/>
                  <a:pt x="599" y="126"/>
                  <a:pt x="601" y="127"/>
                </a:cubicBezTo>
                <a:cubicBezTo>
                  <a:pt x="604" y="128"/>
                  <a:pt x="606" y="127"/>
                  <a:pt x="609" y="130"/>
                </a:cubicBezTo>
                <a:cubicBezTo>
                  <a:pt x="609" y="130"/>
                  <a:pt x="609" y="130"/>
                  <a:pt x="609" y="130"/>
                </a:cubicBezTo>
                <a:cubicBezTo>
                  <a:pt x="610" y="131"/>
                  <a:pt x="610" y="132"/>
                  <a:pt x="611" y="131"/>
                </a:cubicBezTo>
                <a:cubicBezTo>
                  <a:pt x="614" y="133"/>
                  <a:pt x="616" y="131"/>
                  <a:pt x="619" y="134"/>
                </a:cubicBezTo>
                <a:cubicBezTo>
                  <a:pt x="620" y="134"/>
                  <a:pt x="621" y="134"/>
                  <a:pt x="623" y="135"/>
                </a:cubicBezTo>
                <a:cubicBezTo>
                  <a:pt x="622" y="137"/>
                  <a:pt x="621" y="136"/>
                  <a:pt x="619" y="136"/>
                </a:cubicBezTo>
                <a:cubicBezTo>
                  <a:pt x="618" y="136"/>
                  <a:pt x="617" y="137"/>
                  <a:pt x="616" y="137"/>
                </a:cubicBezTo>
                <a:cubicBezTo>
                  <a:pt x="616" y="137"/>
                  <a:pt x="616" y="138"/>
                  <a:pt x="616" y="138"/>
                </a:cubicBezTo>
                <a:cubicBezTo>
                  <a:pt x="615" y="138"/>
                  <a:pt x="613" y="139"/>
                  <a:pt x="611" y="139"/>
                </a:cubicBezTo>
                <a:cubicBezTo>
                  <a:pt x="610" y="140"/>
                  <a:pt x="608" y="138"/>
                  <a:pt x="607" y="139"/>
                </a:cubicBezTo>
                <a:cubicBezTo>
                  <a:pt x="606" y="139"/>
                  <a:pt x="607" y="139"/>
                  <a:pt x="606" y="138"/>
                </a:cubicBezTo>
                <a:cubicBezTo>
                  <a:pt x="606" y="139"/>
                  <a:pt x="605" y="140"/>
                  <a:pt x="604" y="139"/>
                </a:cubicBezTo>
                <a:cubicBezTo>
                  <a:pt x="604" y="139"/>
                  <a:pt x="604" y="139"/>
                  <a:pt x="603" y="139"/>
                </a:cubicBezTo>
                <a:cubicBezTo>
                  <a:pt x="603" y="139"/>
                  <a:pt x="603" y="139"/>
                  <a:pt x="603" y="139"/>
                </a:cubicBezTo>
                <a:cubicBezTo>
                  <a:pt x="601" y="139"/>
                  <a:pt x="600" y="139"/>
                  <a:pt x="599" y="140"/>
                </a:cubicBezTo>
                <a:cubicBezTo>
                  <a:pt x="598" y="138"/>
                  <a:pt x="597" y="139"/>
                  <a:pt x="596" y="139"/>
                </a:cubicBezTo>
                <a:cubicBezTo>
                  <a:pt x="593" y="138"/>
                  <a:pt x="590" y="138"/>
                  <a:pt x="587" y="139"/>
                </a:cubicBezTo>
                <a:cubicBezTo>
                  <a:pt x="586" y="138"/>
                  <a:pt x="586" y="138"/>
                  <a:pt x="586" y="138"/>
                </a:cubicBezTo>
                <a:cubicBezTo>
                  <a:pt x="584" y="138"/>
                  <a:pt x="582" y="139"/>
                  <a:pt x="580" y="138"/>
                </a:cubicBezTo>
                <a:cubicBezTo>
                  <a:pt x="579" y="138"/>
                  <a:pt x="579" y="139"/>
                  <a:pt x="578" y="139"/>
                </a:cubicBezTo>
                <a:cubicBezTo>
                  <a:pt x="578" y="138"/>
                  <a:pt x="578" y="138"/>
                  <a:pt x="577" y="138"/>
                </a:cubicBezTo>
                <a:cubicBezTo>
                  <a:pt x="577" y="139"/>
                  <a:pt x="575" y="138"/>
                  <a:pt x="574" y="139"/>
                </a:cubicBezTo>
                <a:cubicBezTo>
                  <a:pt x="573" y="139"/>
                  <a:pt x="573" y="139"/>
                  <a:pt x="573" y="138"/>
                </a:cubicBezTo>
                <a:cubicBezTo>
                  <a:pt x="572" y="140"/>
                  <a:pt x="575" y="141"/>
                  <a:pt x="574" y="143"/>
                </a:cubicBezTo>
                <a:cubicBezTo>
                  <a:pt x="575" y="143"/>
                  <a:pt x="575" y="143"/>
                  <a:pt x="576" y="143"/>
                </a:cubicBezTo>
                <a:cubicBezTo>
                  <a:pt x="577" y="145"/>
                  <a:pt x="580" y="145"/>
                  <a:pt x="582" y="146"/>
                </a:cubicBezTo>
                <a:cubicBezTo>
                  <a:pt x="584" y="145"/>
                  <a:pt x="587" y="147"/>
                  <a:pt x="589" y="147"/>
                </a:cubicBezTo>
                <a:cubicBezTo>
                  <a:pt x="592" y="148"/>
                  <a:pt x="594" y="149"/>
                  <a:pt x="596" y="149"/>
                </a:cubicBezTo>
                <a:cubicBezTo>
                  <a:pt x="597" y="150"/>
                  <a:pt x="597" y="150"/>
                  <a:pt x="598" y="150"/>
                </a:cubicBezTo>
                <a:cubicBezTo>
                  <a:pt x="598" y="150"/>
                  <a:pt x="598" y="150"/>
                  <a:pt x="597" y="150"/>
                </a:cubicBezTo>
                <a:cubicBezTo>
                  <a:pt x="598" y="150"/>
                  <a:pt x="598" y="150"/>
                  <a:pt x="599" y="150"/>
                </a:cubicBezTo>
                <a:cubicBezTo>
                  <a:pt x="598" y="150"/>
                  <a:pt x="598" y="150"/>
                  <a:pt x="598" y="151"/>
                </a:cubicBezTo>
                <a:cubicBezTo>
                  <a:pt x="599" y="153"/>
                  <a:pt x="600" y="152"/>
                  <a:pt x="602" y="151"/>
                </a:cubicBezTo>
                <a:cubicBezTo>
                  <a:pt x="603" y="151"/>
                  <a:pt x="604" y="153"/>
                  <a:pt x="606" y="152"/>
                </a:cubicBezTo>
                <a:cubicBezTo>
                  <a:pt x="606" y="153"/>
                  <a:pt x="606" y="153"/>
                  <a:pt x="607" y="153"/>
                </a:cubicBezTo>
                <a:cubicBezTo>
                  <a:pt x="606" y="154"/>
                  <a:pt x="606" y="153"/>
                  <a:pt x="605" y="154"/>
                </a:cubicBezTo>
                <a:cubicBezTo>
                  <a:pt x="605" y="155"/>
                  <a:pt x="605" y="155"/>
                  <a:pt x="606" y="155"/>
                </a:cubicBezTo>
                <a:cubicBezTo>
                  <a:pt x="605" y="156"/>
                  <a:pt x="605" y="157"/>
                  <a:pt x="605" y="157"/>
                </a:cubicBezTo>
                <a:cubicBezTo>
                  <a:pt x="605" y="158"/>
                  <a:pt x="604" y="157"/>
                  <a:pt x="603" y="159"/>
                </a:cubicBezTo>
                <a:cubicBezTo>
                  <a:pt x="603" y="159"/>
                  <a:pt x="602" y="158"/>
                  <a:pt x="601" y="159"/>
                </a:cubicBezTo>
                <a:cubicBezTo>
                  <a:pt x="599" y="158"/>
                  <a:pt x="597" y="159"/>
                  <a:pt x="595" y="159"/>
                </a:cubicBezTo>
                <a:cubicBezTo>
                  <a:pt x="595" y="159"/>
                  <a:pt x="596" y="159"/>
                  <a:pt x="596" y="160"/>
                </a:cubicBezTo>
                <a:cubicBezTo>
                  <a:pt x="596" y="160"/>
                  <a:pt x="597" y="159"/>
                  <a:pt x="598" y="160"/>
                </a:cubicBezTo>
                <a:cubicBezTo>
                  <a:pt x="598" y="160"/>
                  <a:pt x="598" y="160"/>
                  <a:pt x="598" y="160"/>
                </a:cubicBezTo>
                <a:cubicBezTo>
                  <a:pt x="595" y="161"/>
                  <a:pt x="592" y="159"/>
                  <a:pt x="589" y="161"/>
                </a:cubicBezTo>
                <a:cubicBezTo>
                  <a:pt x="588" y="160"/>
                  <a:pt x="589" y="160"/>
                  <a:pt x="589" y="160"/>
                </a:cubicBezTo>
                <a:cubicBezTo>
                  <a:pt x="588" y="159"/>
                  <a:pt x="588" y="160"/>
                  <a:pt x="588" y="161"/>
                </a:cubicBezTo>
                <a:cubicBezTo>
                  <a:pt x="587" y="160"/>
                  <a:pt x="586" y="160"/>
                  <a:pt x="586" y="161"/>
                </a:cubicBezTo>
                <a:cubicBezTo>
                  <a:pt x="585" y="161"/>
                  <a:pt x="586" y="160"/>
                  <a:pt x="586" y="160"/>
                </a:cubicBezTo>
                <a:cubicBezTo>
                  <a:pt x="585" y="160"/>
                  <a:pt x="584" y="162"/>
                  <a:pt x="583" y="161"/>
                </a:cubicBezTo>
                <a:cubicBezTo>
                  <a:pt x="582" y="161"/>
                  <a:pt x="582" y="161"/>
                  <a:pt x="581" y="161"/>
                </a:cubicBezTo>
                <a:cubicBezTo>
                  <a:pt x="581" y="160"/>
                  <a:pt x="580" y="161"/>
                  <a:pt x="579" y="161"/>
                </a:cubicBezTo>
                <a:cubicBezTo>
                  <a:pt x="578" y="161"/>
                  <a:pt x="577" y="160"/>
                  <a:pt x="576" y="160"/>
                </a:cubicBezTo>
                <a:cubicBezTo>
                  <a:pt x="576" y="160"/>
                  <a:pt x="575" y="161"/>
                  <a:pt x="575" y="161"/>
                </a:cubicBezTo>
                <a:cubicBezTo>
                  <a:pt x="574" y="161"/>
                  <a:pt x="573" y="161"/>
                  <a:pt x="572" y="161"/>
                </a:cubicBezTo>
                <a:cubicBezTo>
                  <a:pt x="571" y="161"/>
                  <a:pt x="570" y="161"/>
                  <a:pt x="569" y="161"/>
                </a:cubicBezTo>
                <a:cubicBezTo>
                  <a:pt x="568" y="161"/>
                  <a:pt x="568" y="160"/>
                  <a:pt x="567" y="161"/>
                </a:cubicBezTo>
                <a:cubicBezTo>
                  <a:pt x="563" y="160"/>
                  <a:pt x="559" y="161"/>
                  <a:pt x="554" y="162"/>
                </a:cubicBezTo>
                <a:cubicBezTo>
                  <a:pt x="555" y="162"/>
                  <a:pt x="556" y="162"/>
                  <a:pt x="556" y="163"/>
                </a:cubicBezTo>
                <a:cubicBezTo>
                  <a:pt x="557" y="164"/>
                  <a:pt x="558" y="163"/>
                  <a:pt x="559" y="163"/>
                </a:cubicBezTo>
                <a:cubicBezTo>
                  <a:pt x="559" y="163"/>
                  <a:pt x="558" y="164"/>
                  <a:pt x="559" y="164"/>
                </a:cubicBezTo>
                <a:cubicBezTo>
                  <a:pt x="561" y="165"/>
                  <a:pt x="560" y="163"/>
                  <a:pt x="561" y="163"/>
                </a:cubicBezTo>
                <a:cubicBezTo>
                  <a:pt x="562" y="163"/>
                  <a:pt x="562" y="163"/>
                  <a:pt x="562" y="164"/>
                </a:cubicBezTo>
                <a:cubicBezTo>
                  <a:pt x="562" y="164"/>
                  <a:pt x="563" y="163"/>
                  <a:pt x="564" y="163"/>
                </a:cubicBezTo>
                <a:cubicBezTo>
                  <a:pt x="564" y="163"/>
                  <a:pt x="564" y="164"/>
                  <a:pt x="565" y="163"/>
                </a:cubicBezTo>
                <a:cubicBezTo>
                  <a:pt x="566" y="165"/>
                  <a:pt x="567" y="164"/>
                  <a:pt x="568" y="165"/>
                </a:cubicBezTo>
                <a:cubicBezTo>
                  <a:pt x="568" y="165"/>
                  <a:pt x="568" y="164"/>
                  <a:pt x="568" y="164"/>
                </a:cubicBezTo>
                <a:cubicBezTo>
                  <a:pt x="569" y="163"/>
                  <a:pt x="570" y="163"/>
                  <a:pt x="571" y="163"/>
                </a:cubicBezTo>
                <a:cubicBezTo>
                  <a:pt x="571" y="164"/>
                  <a:pt x="570" y="164"/>
                  <a:pt x="570" y="165"/>
                </a:cubicBezTo>
                <a:cubicBezTo>
                  <a:pt x="571" y="166"/>
                  <a:pt x="571" y="164"/>
                  <a:pt x="572" y="165"/>
                </a:cubicBezTo>
                <a:cubicBezTo>
                  <a:pt x="572" y="165"/>
                  <a:pt x="572" y="165"/>
                  <a:pt x="572" y="166"/>
                </a:cubicBezTo>
                <a:cubicBezTo>
                  <a:pt x="573" y="165"/>
                  <a:pt x="573" y="165"/>
                  <a:pt x="572" y="165"/>
                </a:cubicBezTo>
                <a:cubicBezTo>
                  <a:pt x="573" y="165"/>
                  <a:pt x="574" y="164"/>
                  <a:pt x="575" y="164"/>
                </a:cubicBezTo>
                <a:cubicBezTo>
                  <a:pt x="575" y="164"/>
                  <a:pt x="575" y="165"/>
                  <a:pt x="575" y="165"/>
                </a:cubicBezTo>
                <a:cubicBezTo>
                  <a:pt x="577" y="164"/>
                  <a:pt x="578" y="165"/>
                  <a:pt x="579" y="165"/>
                </a:cubicBezTo>
                <a:cubicBezTo>
                  <a:pt x="580" y="164"/>
                  <a:pt x="579" y="165"/>
                  <a:pt x="578" y="164"/>
                </a:cubicBezTo>
                <a:cubicBezTo>
                  <a:pt x="579" y="164"/>
                  <a:pt x="579" y="164"/>
                  <a:pt x="579" y="164"/>
                </a:cubicBezTo>
                <a:cubicBezTo>
                  <a:pt x="580" y="164"/>
                  <a:pt x="580" y="164"/>
                  <a:pt x="580" y="165"/>
                </a:cubicBezTo>
                <a:cubicBezTo>
                  <a:pt x="581" y="165"/>
                  <a:pt x="583" y="166"/>
                  <a:pt x="584" y="165"/>
                </a:cubicBezTo>
                <a:cubicBezTo>
                  <a:pt x="585" y="166"/>
                  <a:pt x="586" y="166"/>
                  <a:pt x="586" y="165"/>
                </a:cubicBezTo>
                <a:cubicBezTo>
                  <a:pt x="587" y="166"/>
                  <a:pt x="589" y="165"/>
                  <a:pt x="590" y="166"/>
                </a:cubicBezTo>
                <a:cubicBezTo>
                  <a:pt x="591" y="166"/>
                  <a:pt x="590" y="165"/>
                  <a:pt x="590" y="165"/>
                </a:cubicBezTo>
                <a:cubicBezTo>
                  <a:pt x="591" y="166"/>
                  <a:pt x="593" y="165"/>
                  <a:pt x="594" y="166"/>
                </a:cubicBezTo>
                <a:cubicBezTo>
                  <a:pt x="594" y="166"/>
                  <a:pt x="596" y="167"/>
                  <a:pt x="597" y="166"/>
                </a:cubicBezTo>
                <a:cubicBezTo>
                  <a:pt x="598" y="166"/>
                  <a:pt x="597" y="166"/>
                  <a:pt x="598" y="165"/>
                </a:cubicBezTo>
                <a:cubicBezTo>
                  <a:pt x="599" y="165"/>
                  <a:pt x="601" y="166"/>
                  <a:pt x="603" y="165"/>
                </a:cubicBezTo>
                <a:cubicBezTo>
                  <a:pt x="605" y="168"/>
                  <a:pt x="607" y="166"/>
                  <a:pt x="608" y="167"/>
                </a:cubicBezTo>
                <a:cubicBezTo>
                  <a:pt x="609" y="167"/>
                  <a:pt x="609" y="167"/>
                  <a:pt x="609" y="166"/>
                </a:cubicBezTo>
                <a:cubicBezTo>
                  <a:pt x="610" y="167"/>
                  <a:pt x="611" y="167"/>
                  <a:pt x="612" y="166"/>
                </a:cubicBezTo>
                <a:cubicBezTo>
                  <a:pt x="613" y="167"/>
                  <a:pt x="613" y="167"/>
                  <a:pt x="614" y="166"/>
                </a:cubicBezTo>
                <a:cubicBezTo>
                  <a:pt x="615" y="167"/>
                  <a:pt x="615" y="167"/>
                  <a:pt x="615" y="167"/>
                </a:cubicBezTo>
                <a:cubicBezTo>
                  <a:pt x="619" y="166"/>
                  <a:pt x="622" y="166"/>
                  <a:pt x="626" y="168"/>
                </a:cubicBezTo>
                <a:cubicBezTo>
                  <a:pt x="624" y="168"/>
                  <a:pt x="621" y="167"/>
                  <a:pt x="619" y="168"/>
                </a:cubicBezTo>
                <a:cubicBezTo>
                  <a:pt x="619" y="168"/>
                  <a:pt x="619" y="168"/>
                  <a:pt x="618" y="168"/>
                </a:cubicBezTo>
                <a:cubicBezTo>
                  <a:pt x="618" y="168"/>
                  <a:pt x="618" y="168"/>
                  <a:pt x="618" y="168"/>
                </a:cubicBezTo>
                <a:cubicBezTo>
                  <a:pt x="617" y="167"/>
                  <a:pt x="616" y="169"/>
                  <a:pt x="614" y="167"/>
                </a:cubicBezTo>
                <a:cubicBezTo>
                  <a:pt x="614" y="168"/>
                  <a:pt x="614" y="168"/>
                  <a:pt x="614" y="168"/>
                </a:cubicBezTo>
                <a:cubicBezTo>
                  <a:pt x="612" y="167"/>
                  <a:pt x="609" y="168"/>
                  <a:pt x="607" y="168"/>
                </a:cubicBezTo>
                <a:cubicBezTo>
                  <a:pt x="607" y="168"/>
                  <a:pt x="607" y="168"/>
                  <a:pt x="606" y="168"/>
                </a:cubicBezTo>
                <a:cubicBezTo>
                  <a:pt x="606" y="168"/>
                  <a:pt x="606" y="168"/>
                  <a:pt x="606" y="167"/>
                </a:cubicBezTo>
                <a:cubicBezTo>
                  <a:pt x="603" y="168"/>
                  <a:pt x="600" y="169"/>
                  <a:pt x="597" y="168"/>
                </a:cubicBezTo>
                <a:cubicBezTo>
                  <a:pt x="596" y="169"/>
                  <a:pt x="594" y="169"/>
                  <a:pt x="593" y="168"/>
                </a:cubicBezTo>
                <a:cubicBezTo>
                  <a:pt x="592" y="168"/>
                  <a:pt x="591" y="169"/>
                  <a:pt x="590" y="168"/>
                </a:cubicBezTo>
                <a:cubicBezTo>
                  <a:pt x="589" y="169"/>
                  <a:pt x="588" y="169"/>
                  <a:pt x="587" y="168"/>
                </a:cubicBezTo>
                <a:cubicBezTo>
                  <a:pt x="587" y="168"/>
                  <a:pt x="587" y="168"/>
                  <a:pt x="587" y="168"/>
                </a:cubicBezTo>
                <a:cubicBezTo>
                  <a:pt x="582" y="168"/>
                  <a:pt x="577" y="169"/>
                  <a:pt x="573" y="168"/>
                </a:cubicBezTo>
                <a:cubicBezTo>
                  <a:pt x="572" y="169"/>
                  <a:pt x="571" y="169"/>
                  <a:pt x="570" y="169"/>
                </a:cubicBezTo>
                <a:cubicBezTo>
                  <a:pt x="568" y="168"/>
                  <a:pt x="567" y="169"/>
                  <a:pt x="565" y="169"/>
                </a:cubicBezTo>
                <a:cubicBezTo>
                  <a:pt x="563" y="168"/>
                  <a:pt x="560" y="168"/>
                  <a:pt x="558" y="169"/>
                </a:cubicBezTo>
                <a:cubicBezTo>
                  <a:pt x="558" y="169"/>
                  <a:pt x="558" y="169"/>
                  <a:pt x="557" y="168"/>
                </a:cubicBezTo>
                <a:cubicBezTo>
                  <a:pt x="557" y="168"/>
                  <a:pt x="557" y="168"/>
                  <a:pt x="556" y="169"/>
                </a:cubicBezTo>
                <a:cubicBezTo>
                  <a:pt x="555" y="168"/>
                  <a:pt x="552" y="169"/>
                  <a:pt x="551" y="169"/>
                </a:cubicBezTo>
                <a:cubicBezTo>
                  <a:pt x="550" y="169"/>
                  <a:pt x="548" y="168"/>
                  <a:pt x="547" y="168"/>
                </a:cubicBezTo>
                <a:cubicBezTo>
                  <a:pt x="546" y="168"/>
                  <a:pt x="546" y="168"/>
                  <a:pt x="545" y="168"/>
                </a:cubicBezTo>
                <a:cubicBezTo>
                  <a:pt x="545" y="168"/>
                  <a:pt x="545" y="168"/>
                  <a:pt x="544" y="168"/>
                </a:cubicBezTo>
                <a:cubicBezTo>
                  <a:pt x="540" y="169"/>
                  <a:pt x="535" y="169"/>
                  <a:pt x="531" y="168"/>
                </a:cubicBezTo>
                <a:cubicBezTo>
                  <a:pt x="530" y="168"/>
                  <a:pt x="529" y="169"/>
                  <a:pt x="528" y="168"/>
                </a:cubicBezTo>
                <a:cubicBezTo>
                  <a:pt x="527" y="167"/>
                  <a:pt x="528" y="168"/>
                  <a:pt x="527" y="168"/>
                </a:cubicBezTo>
                <a:cubicBezTo>
                  <a:pt x="522" y="168"/>
                  <a:pt x="516" y="169"/>
                  <a:pt x="510" y="168"/>
                </a:cubicBezTo>
                <a:cubicBezTo>
                  <a:pt x="510" y="169"/>
                  <a:pt x="508" y="169"/>
                  <a:pt x="508" y="168"/>
                </a:cubicBezTo>
                <a:cubicBezTo>
                  <a:pt x="507" y="169"/>
                  <a:pt x="506" y="169"/>
                  <a:pt x="504" y="168"/>
                </a:cubicBezTo>
                <a:cubicBezTo>
                  <a:pt x="503" y="168"/>
                  <a:pt x="502" y="169"/>
                  <a:pt x="502" y="168"/>
                </a:cubicBezTo>
                <a:cubicBezTo>
                  <a:pt x="501" y="168"/>
                  <a:pt x="501" y="169"/>
                  <a:pt x="501" y="169"/>
                </a:cubicBezTo>
                <a:cubicBezTo>
                  <a:pt x="496" y="168"/>
                  <a:pt x="492" y="170"/>
                  <a:pt x="488" y="169"/>
                </a:cubicBezTo>
                <a:cubicBezTo>
                  <a:pt x="488" y="168"/>
                  <a:pt x="487" y="169"/>
                  <a:pt x="487" y="169"/>
                </a:cubicBezTo>
                <a:cubicBezTo>
                  <a:pt x="482" y="168"/>
                  <a:pt x="478" y="170"/>
                  <a:pt x="473" y="169"/>
                </a:cubicBezTo>
                <a:cubicBezTo>
                  <a:pt x="470" y="170"/>
                  <a:pt x="467" y="169"/>
                  <a:pt x="464" y="169"/>
                </a:cubicBezTo>
                <a:cubicBezTo>
                  <a:pt x="463" y="169"/>
                  <a:pt x="463" y="169"/>
                  <a:pt x="463" y="169"/>
                </a:cubicBezTo>
                <a:cubicBezTo>
                  <a:pt x="460" y="169"/>
                  <a:pt x="457" y="169"/>
                  <a:pt x="454" y="169"/>
                </a:cubicBezTo>
                <a:cubicBezTo>
                  <a:pt x="453" y="169"/>
                  <a:pt x="451" y="168"/>
                  <a:pt x="450" y="169"/>
                </a:cubicBezTo>
                <a:cubicBezTo>
                  <a:pt x="447" y="169"/>
                  <a:pt x="445" y="168"/>
                  <a:pt x="443" y="169"/>
                </a:cubicBezTo>
                <a:cubicBezTo>
                  <a:pt x="441" y="168"/>
                  <a:pt x="439" y="170"/>
                  <a:pt x="437" y="169"/>
                </a:cubicBezTo>
                <a:cubicBezTo>
                  <a:pt x="436" y="170"/>
                  <a:pt x="433" y="168"/>
                  <a:pt x="431" y="169"/>
                </a:cubicBezTo>
                <a:cubicBezTo>
                  <a:pt x="431" y="168"/>
                  <a:pt x="430" y="168"/>
                  <a:pt x="430" y="168"/>
                </a:cubicBezTo>
                <a:cubicBezTo>
                  <a:pt x="429" y="168"/>
                  <a:pt x="430" y="169"/>
                  <a:pt x="429" y="169"/>
                </a:cubicBezTo>
                <a:cubicBezTo>
                  <a:pt x="429" y="169"/>
                  <a:pt x="428" y="169"/>
                  <a:pt x="427" y="168"/>
                </a:cubicBezTo>
                <a:cubicBezTo>
                  <a:pt x="426" y="168"/>
                  <a:pt x="425" y="170"/>
                  <a:pt x="423" y="168"/>
                </a:cubicBezTo>
                <a:cubicBezTo>
                  <a:pt x="419" y="169"/>
                  <a:pt x="415" y="169"/>
                  <a:pt x="411" y="168"/>
                </a:cubicBezTo>
                <a:cubicBezTo>
                  <a:pt x="410" y="169"/>
                  <a:pt x="410" y="169"/>
                  <a:pt x="409" y="168"/>
                </a:cubicBezTo>
                <a:cubicBezTo>
                  <a:pt x="408" y="169"/>
                  <a:pt x="406" y="169"/>
                  <a:pt x="405" y="168"/>
                </a:cubicBezTo>
                <a:cubicBezTo>
                  <a:pt x="404" y="168"/>
                  <a:pt x="405" y="168"/>
                  <a:pt x="404" y="169"/>
                </a:cubicBezTo>
                <a:cubicBezTo>
                  <a:pt x="402" y="168"/>
                  <a:pt x="399" y="170"/>
                  <a:pt x="396" y="168"/>
                </a:cubicBezTo>
                <a:cubicBezTo>
                  <a:pt x="396" y="168"/>
                  <a:pt x="396" y="168"/>
                  <a:pt x="395" y="168"/>
                </a:cubicBezTo>
                <a:cubicBezTo>
                  <a:pt x="395" y="168"/>
                  <a:pt x="395" y="168"/>
                  <a:pt x="395" y="168"/>
                </a:cubicBezTo>
                <a:cubicBezTo>
                  <a:pt x="394" y="168"/>
                  <a:pt x="393" y="169"/>
                  <a:pt x="392" y="168"/>
                </a:cubicBezTo>
                <a:cubicBezTo>
                  <a:pt x="391" y="169"/>
                  <a:pt x="389" y="169"/>
                  <a:pt x="388" y="168"/>
                </a:cubicBezTo>
                <a:cubicBezTo>
                  <a:pt x="388" y="168"/>
                  <a:pt x="389" y="168"/>
                  <a:pt x="389" y="168"/>
                </a:cubicBezTo>
                <a:cubicBezTo>
                  <a:pt x="388" y="167"/>
                  <a:pt x="386" y="167"/>
                  <a:pt x="386" y="168"/>
                </a:cubicBezTo>
                <a:cubicBezTo>
                  <a:pt x="384" y="167"/>
                  <a:pt x="383" y="168"/>
                  <a:pt x="382" y="168"/>
                </a:cubicBezTo>
                <a:cubicBezTo>
                  <a:pt x="382" y="168"/>
                  <a:pt x="382" y="168"/>
                  <a:pt x="382" y="169"/>
                </a:cubicBezTo>
                <a:cubicBezTo>
                  <a:pt x="381" y="169"/>
                  <a:pt x="381" y="168"/>
                  <a:pt x="381" y="168"/>
                </a:cubicBezTo>
                <a:cubicBezTo>
                  <a:pt x="381" y="168"/>
                  <a:pt x="381" y="168"/>
                  <a:pt x="381" y="168"/>
                </a:cubicBezTo>
                <a:cubicBezTo>
                  <a:pt x="381" y="167"/>
                  <a:pt x="380" y="167"/>
                  <a:pt x="379" y="167"/>
                </a:cubicBezTo>
                <a:cubicBezTo>
                  <a:pt x="379" y="167"/>
                  <a:pt x="378" y="168"/>
                  <a:pt x="378" y="168"/>
                </a:cubicBezTo>
                <a:cubicBezTo>
                  <a:pt x="378" y="168"/>
                  <a:pt x="377" y="167"/>
                  <a:pt x="376" y="167"/>
                </a:cubicBezTo>
                <a:cubicBezTo>
                  <a:pt x="374" y="167"/>
                  <a:pt x="373" y="168"/>
                  <a:pt x="371" y="167"/>
                </a:cubicBezTo>
                <a:cubicBezTo>
                  <a:pt x="371" y="168"/>
                  <a:pt x="370" y="168"/>
                  <a:pt x="370" y="168"/>
                </a:cubicBezTo>
                <a:cubicBezTo>
                  <a:pt x="369" y="167"/>
                  <a:pt x="369" y="168"/>
                  <a:pt x="369" y="167"/>
                </a:cubicBezTo>
                <a:cubicBezTo>
                  <a:pt x="368" y="168"/>
                  <a:pt x="367" y="168"/>
                  <a:pt x="366" y="167"/>
                </a:cubicBezTo>
                <a:cubicBezTo>
                  <a:pt x="366" y="168"/>
                  <a:pt x="365" y="168"/>
                  <a:pt x="364" y="167"/>
                </a:cubicBezTo>
                <a:cubicBezTo>
                  <a:pt x="363" y="167"/>
                  <a:pt x="364" y="168"/>
                  <a:pt x="363" y="168"/>
                </a:cubicBezTo>
                <a:cubicBezTo>
                  <a:pt x="362" y="167"/>
                  <a:pt x="360" y="168"/>
                  <a:pt x="359" y="166"/>
                </a:cubicBezTo>
                <a:cubicBezTo>
                  <a:pt x="358" y="167"/>
                  <a:pt x="359" y="167"/>
                  <a:pt x="359" y="168"/>
                </a:cubicBezTo>
                <a:cubicBezTo>
                  <a:pt x="358" y="167"/>
                  <a:pt x="357" y="168"/>
                  <a:pt x="357" y="167"/>
                </a:cubicBezTo>
                <a:cubicBezTo>
                  <a:pt x="356" y="167"/>
                  <a:pt x="356" y="168"/>
                  <a:pt x="356" y="168"/>
                </a:cubicBezTo>
                <a:cubicBezTo>
                  <a:pt x="355" y="168"/>
                  <a:pt x="354" y="167"/>
                  <a:pt x="353" y="168"/>
                </a:cubicBezTo>
                <a:cubicBezTo>
                  <a:pt x="352" y="167"/>
                  <a:pt x="351" y="169"/>
                  <a:pt x="349" y="167"/>
                </a:cubicBezTo>
                <a:cubicBezTo>
                  <a:pt x="348" y="168"/>
                  <a:pt x="347" y="168"/>
                  <a:pt x="346" y="168"/>
                </a:cubicBezTo>
                <a:cubicBezTo>
                  <a:pt x="344" y="167"/>
                  <a:pt x="341" y="169"/>
                  <a:pt x="340" y="168"/>
                </a:cubicBezTo>
                <a:cubicBezTo>
                  <a:pt x="339" y="168"/>
                  <a:pt x="338" y="167"/>
                  <a:pt x="338" y="168"/>
                </a:cubicBezTo>
                <a:cubicBezTo>
                  <a:pt x="336" y="167"/>
                  <a:pt x="334" y="168"/>
                  <a:pt x="332" y="168"/>
                </a:cubicBezTo>
                <a:cubicBezTo>
                  <a:pt x="331" y="168"/>
                  <a:pt x="330" y="169"/>
                  <a:pt x="328" y="168"/>
                </a:cubicBezTo>
                <a:cubicBezTo>
                  <a:pt x="327" y="168"/>
                  <a:pt x="325" y="168"/>
                  <a:pt x="323" y="168"/>
                </a:cubicBezTo>
                <a:cubicBezTo>
                  <a:pt x="323" y="168"/>
                  <a:pt x="323" y="168"/>
                  <a:pt x="323" y="168"/>
                </a:cubicBezTo>
                <a:cubicBezTo>
                  <a:pt x="322" y="167"/>
                  <a:pt x="321" y="169"/>
                  <a:pt x="321" y="168"/>
                </a:cubicBezTo>
                <a:cubicBezTo>
                  <a:pt x="318" y="168"/>
                  <a:pt x="316" y="169"/>
                  <a:pt x="313" y="168"/>
                </a:cubicBezTo>
                <a:cubicBezTo>
                  <a:pt x="311" y="168"/>
                  <a:pt x="310" y="169"/>
                  <a:pt x="308" y="167"/>
                </a:cubicBezTo>
                <a:cubicBezTo>
                  <a:pt x="307" y="169"/>
                  <a:pt x="306" y="168"/>
                  <a:pt x="305" y="169"/>
                </a:cubicBezTo>
                <a:cubicBezTo>
                  <a:pt x="306" y="169"/>
                  <a:pt x="307" y="169"/>
                  <a:pt x="307" y="169"/>
                </a:cubicBezTo>
                <a:cubicBezTo>
                  <a:pt x="309" y="172"/>
                  <a:pt x="313" y="171"/>
                  <a:pt x="315" y="172"/>
                </a:cubicBezTo>
                <a:close/>
                <a:moveTo>
                  <a:pt x="527" y="58"/>
                </a:moveTo>
                <a:cubicBezTo>
                  <a:pt x="527" y="57"/>
                  <a:pt x="527" y="58"/>
                  <a:pt x="527" y="58"/>
                </a:cubicBezTo>
                <a:close/>
                <a:moveTo>
                  <a:pt x="391" y="168"/>
                </a:moveTo>
                <a:cubicBezTo>
                  <a:pt x="391" y="167"/>
                  <a:pt x="392" y="168"/>
                  <a:pt x="391" y="168"/>
                </a:cubicBezTo>
                <a:close/>
                <a:moveTo>
                  <a:pt x="494" y="43"/>
                </a:moveTo>
                <a:cubicBezTo>
                  <a:pt x="494" y="43"/>
                  <a:pt x="494" y="43"/>
                  <a:pt x="494" y="43"/>
                </a:cubicBezTo>
                <a:close/>
                <a:moveTo>
                  <a:pt x="454" y="25"/>
                </a:moveTo>
                <a:cubicBezTo>
                  <a:pt x="454" y="26"/>
                  <a:pt x="454" y="26"/>
                  <a:pt x="454" y="26"/>
                </a:cubicBezTo>
                <a:cubicBezTo>
                  <a:pt x="454" y="26"/>
                  <a:pt x="455" y="26"/>
                  <a:pt x="454" y="25"/>
                </a:cubicBezTo>
                <a:close/>
                <a:moveTo>
                  <a:pt x="421" y="33"/>
                </a:moveTo>
                <a:cubicBezTo>
                  <a:pt x="421" y="33"/>
                  <a:pt x="421" y="33"/>
                  <a:pt x="421" y="34"/>
                </a:cubicBezTo>
                <a:cubicBezTo>
                  <a:pt x="421" y="34"/>
                  <a:pt x="421" y="34"/>
                  <a:pt x="421" y="34"/>
                </a:cubicBezTo>
                <a:cubicBezTo>
                  <a:pt x="421" y="34"/>
                  <a:pt x="421" y="34"/>
                  <a:pt x="422" y="34"/>
                </a:cubicBezTo>
                <a:cubicBezTo>
                  <a:pt x="421" y="33"/>
                  <a:pt x="421" y="33"/>
                  <a:pt x="421" y="33"/>
                </a:cubicBezTo>
                <a:close/>
                <a:moveTo>
                  <a:pt x="423" y="30"/>
                </a:moveTo>
                <a:cubicBezTo>
                  <a:pt x="423" y="30"/>
                  <a:pt x="423" y="30"/>
                  <a:pt x="423" y="30"/>
                </a:cubicBezTo>
                <a:close/>
                <a:moveTo>
                  <a:pt x="428" y="21"/>
                </a:moveTo>
                <a:cubicBezTo>
                  <a:pt x="427" y="21"/>
                  <a:pt x="429" y="22"/>
                  <a:pt x="428" y="21"/>
                </a:cubicBezTo>
                <a:close/>
                <a:moveTo>
                  <a:pt x="304" y="168"/>
                </a:moveTo>
                <a:cubicBezTo>
                  <a:pt x="304" y="168"/>
                  <a:pt x="304" y="168"/>
                  <a:pt x="304" y="169"/>
                </a:cubicBezTo>
                <a:cubicBezTo>
                  <a:pt x="305" y="169"/>
                  <a:pt x="305" y="168"/>
                  <a:pt x="304" y="168"/>
                </a:cubicBezTo>
                <a:close/>
                <a:moveTo>
                  <a:pt x="293" y="169"/>
                </a:moveTo>
                <a:cubicBezTo>
                  <a:pt x="293" y="169"/>
                  <a:pt x="292" y="169"/>
                  <a:pt x="292" y="169"/>
                </a:cubicBezTo>
                <a:cubicBezTo>
                  <a:pt x="292" y="170"/>
                  <a:pt x="293" y="170"/>
                  <a:pt x="294" y="170"/>
                </a:cubicBezTo>
                <a:cubicBezTo>
                  <a:pt x="294" y="169"/>
                  <a:pt x="293" y="169"/>
                  <a:pt x="293" y="169"/>
                </a:cubicBezTo>
                <a:close/>
                <a:moveTo>
                  <a:pt x="406" y="31"/>
                </a:moveTo>
                <a:cubicBezTo>
                  <a:pt x="405" y="31"/>
                  <a:pt x="405" y="31"/>
                  <a:pt x="405" y="31"/>
                </a:cubicBezTo>
                <a:cubicBezTo>
                  <a:pt x="405" y="32"/>
                  <a:pt x="404" y="32"/>
                  <a:pt x="404" y="33"/>
                </a:cubicBezTo>
                <a:cubicBezTo>
                  <a:pt x="405" y="33"/>
                  <a:pt x="405" y="32"/>
                  <a:pt x="406" y="31"/>
                </a:cubicBezTo>
                <a:close/>
                <a:moveTo>
                  <a:pt x="289" y="170"/>
                </a:moveTo>
                <a:cubicBezTo>
                  <a:pt x="290" y="170"/>
                  <a:pt x="290" y="170"/>
                  <a:pt x="291" y="170"/>
                </a:cubicBezTo>
                <a:cubicBezTo>
                  <a:pt x="290" y="170"/>
                  <a:pt x="290" y="169"/>
                  <a:pt x="289" y="170"/>
                </a:cubicBezTo>
                <a:close/>
                <a:moveTo>
                  <a:pt x="406" y="29"/>
                </a:moveTo>
                <a:cubicBezTo>
                  <a:pt x="406" y="29"/>
                  <a:pt x="406" y="29"/>
                  <a:pt x="406" y="29"/>
                </a:cubicBezTo>
                <a:close/>
                <a:moveTo>
                  <a:pt x="403" y="30"/>
                </a:moveTo>
                <a:cubicBezTo>
                  <a:pt x="403" y="30"/>
                  <a:pt x="404" y="30"/>
                  <a:pt x="404" y="29"/>
                </a:cubicBezTo>
                <a:cubicBezTo>
                  <a:pt x="403" y="29"/>
                  <a:pt x="402" y="29"/>
                  <a:pt x="402" y="29"/>
                </a:cubicBezTo>
                <a:cubicBezTo>
                  <a:pt x="402" y="30"/>
                  <a:pt x="401" y="31"/>
                  <a:pt x="401" y="32"/>
                </a:cubicBezTo>
                <a:cubicBezTo>
                  <a:pt x="402" y="32"/>
                  <a:pt x="402" y="32"/>
                  <a:pt x="403" y="32"/>
                </a:cubicBezTo>
                <a:cubicBezTo>
                  <a:pt x="402" y="31"/>
                  <a:pt x="403" y="31"/>
                  <a:pt x="403" y="30"/>
                </a:cubicBezTo>
                <a:close/>
                <a:moveTo>
                  <a:pt x="405" y="27"/>
                </a:moveTo>
                <a:cubicBezTo>
                  <a:pt x="404" y="26"/>
                  <a:pt x="405" y="27"/>
                  <a:pt x="405" y="27"/>
                </a:cubicBezTo>
                <a:close/>
                <a:moveTo>
                  <a:pt x="401" y="29"/>
                </a:moveTo>
                <a:cubicBezTo>
                  <a:pt x="400" y="29"/>
                  <a:pt x="400" y="29"/>
                  <a:pt x="400" y="29"/>
                </a:cubicBezTo>
                <a:cubicBezTo>
                  <a:pt x="400" y="29"/>
                  <a:pt x="399" y="30"/>
                  <a:pt x="399" y="30"/>
                </a:cubicBezTo>
                <a:cubicBezTo>
                  <a:pt x="399" y="29"/>
                  <a:pt x="399" y="29"/>
                  <a:pt x="399" y="29"/>
                </a:cubicBezTo>
                <a:cubicBezTo>
                  <a:pt x="398" y="28"/>
                  <a:pt x="397" y="30"/>
                  <a:pt x="396" y="30"/>
                </a:cubicBezTo>
                <a:cubicBezTo>
                  <a:pt x="397" y="31"/>
                  <a:pt x="399" y="30"/>
                  <a:pt x="400" y="32"/>
                </a:cubicBezTo>
                <a:cubicBezTo>
                  <a:pt x="401" y="31"/>
                  <a:pt x="401" y="30"/>
                  <a:pt x="401" y="29"/>
                </a:cubicBezTo>
                <a:close/>
                <a:moveTo>
                  <a:pt x="402" y="21"/>
                </a:moveTo>
                <a:cubicBezTo>
                  <a:pt x="402" y="21"/>
                  <a:pt x="402" y="21"/>
                  <a:pt x="402" y="21"/>
                </a:cubicBezTo>
                <a:cubicBezTo>
                  <a:pt x="402" y="21"/>
                  <a:pt x="402" y="22"/>
                  <a:pt x="402" y="22"/>
                </a:cubicBezTo>
                <a:cubicBezTo>
                  <a:pt x="402" y="21"/>
                  <a:pt x="402" y="21"/>
                  <a:pt x="402" y="21"/>
                </a:cubicBezTo>
                <a:cubicBezTo>
                  <a:pt x="402" y="21"/>
                  <a:pt x="402" y="21"/>
                  <a:pt x="402" y="21"/>
                </a:cubicBezTo>
                <a:close/>
                <a:moveTo>
                  <a:pt x="396" y="29"/>
                </a:moveTo>
                <a:cubicBezTo>
                  <a:pt x="395" y="29"/>
                  <a:pt x="396" y="29"/>
                  <a:pt x="396" y="29"/>
                </a:cubicBezTo>
                <a:close/>
                <a:moveTo>
                  <a:pt x="393" y="29"/>
                </a:moveTo>
                <a:cubicBezTo>
                  <a:pt x="393" y="29"/>
                  <a:pt x="394" y="30"/>
                  <a:pt x="394" y="30"/>
                </a:cubicBezTo>
                <a:cubicBezTo>
                  <a:pt x="394" y="30"/>
                  <a:pt x="395" y="30"/>
                  <a:pt x="395" y="30"/>
                </a:cubicBezTo>
                <a:cubicBezTo>
                  <a:pt x="394" y="29"/>
                  <a:pt x="394" y="28"/>
                  <a:pt x="393" y="29"/>
                </a:cubicBezTo>
                <a:close/>
                <a:moveTo>
                  <a:pt x="391" y="30"/>
                </a:moveTo>
                <a:cubicBezTo>
                  <a:pt x="390" y="29"/>
                  <a:pt x="390" y="30"/>
                  <a:pt x="391" y="30"/>
                </a:cubicBezTo>
                <a:cubicBezTo>
                  <a:pt x="390" y="30"/>
                  <a:pt x="391" y="30"/>
                  <a:pt x="391" y="30"/>
                </a:cubicBezTo>
                <a:cubicBezTo>
                  <a:pt x="391" y="30"/>
                  <a:pt x="392" y="29"/>
                  <a:pt x="392" y="30"/>
                </a:cubicBezTo>
                <a:cubicBezTo>
                  <a:pt x="392" y="28"/>
                  <a:pt x="391" y="28"/>
                  <a:pt x="390" y="29"/>
                </a:cubicBezTo>
                <a:cubicBezTo>
                  <a:pt x="390" y="29"/>
                  <a:pt x="391" y="29"/>
                  <a:pt x="391" y="30"/>
                </a:cubicBezTo>
                <a:close/>
                <a:moveTo>
                  <a:pt x="389" y="29"/>
                </a:moveTo>
                <a:cubicBezTo>
                  <a:pt x="389" y="29"/>
                  <a:pt x="389" y="29"/>
                  <a:pt x="389" y="29"/>
                </a:cubicBezTo>
                <a:cubicBezTo>
                  <a:pt x="389" y="28"/>
                  <a:pt x="389" y="28"/>
                  <a:pt x="388" y="27"/>
                </a:cubicBezTo>
                <a:cubicBezTo>
                  <a:pt x="388" y="28"/>
                  <a:pt x="388" y="28"/>
                  <a:pt x="388" y="29"/>
                </a:cubicBezTo>
                <a:cubicBezTo>
                  <a:pt x="388" y="29"/>
                  <a:pt x="388" y="28"/>
                  <a:pt x="387" y="28"/>
                </a:cubicBezTo>
                <a:cubicBezTo>
                  <a:pt x="386" y="29"/>
                  <a:pt x="384" y="27"/>
                  <a:pt x="382" y="28"/>
                </a:cubicBezTo>
                <a:cubicBezTo>
                  <a:pt x="382" y="29"/>
                  <a:pt x="381" y="29"/>
                  <a:pt x="381" y="30"/>
                </a:cubicBezTo>
                <a:cubicBezTo>
                  <a:pt x="380" y="29"/>
                  <a:pt x="379" y="29"/>
                  <a:pt x="379" y="29"/>
                </a:cubicBezTo>
                <a:cubicBezTo>
                  <a:pt x="380" y="28"/>
                  <a:pt x="381" y="28"/>
                  <a:pt x="382" y="28"/>
                </a:cubicBezTo>
                <a:cubicBezTo>
                  <a:pt x="382" y="27"/>
                  <a:pt x="382" y="27"/>
                  <a:pt x="381" y="27"/>
                </a:cubicBezTo>
                <a:cubicBezTo>
                  <a:pt x="381" y="27"/>
                  <a:pt x="380" y="27"/>
                  <a:pt x="379" y="27"/>
                </a:cubicBezTo>
                <a:cubicBezTo>
                  <a:pt x="379" y="27"/>
                  <a:pt x="378" y="28"/>
                  <a:pt x="378" y="28"/>
                </a:cubicBezTo>
                <a:cubicBezTo>
                  <a:pt x="378" y="28"/>
                  <a:pt x="378" y="27"/>
                  <a:pt x="377" y="27"/>
                </a:cubicBezTo>
                <a:cubicBezTo>
                  <a:pt x="377" y="27"/>
                  <a:pt x="376" y="28"/>
                  <a:pt x="376" y="28"/>
                </a:cubicBezTo>
                <a:cubicBezTo>
                  <a:pt x="374" y="27"/>
                  <a:pt x="372" y="26"/>
                  <a:pt x="371" y="27"/>
                </a:cubicBezTo>
                <a:cubicBezTo>
                  <a:pt x="371" y="27"/>
                  <a:pt x="371" y="27"/>
                  <a:pt x="371" y="28"/>
                </a:cubicBezTo>
                <a:cubicBezTo>
                  <a:pt x="371" y="28"/>
                  <a:pt x="370" y="29"/>
                  <a:pt x="370" y="28"/>
                </a:cubicBezTo>
                <a:cubicBezTo>
                  <a:pt x="370" y="28"/>
                  <a:pt x="370" y="28"/>
                  <a:pt x="371" y="28"/>
                </a:cubicBezTo>
                <a:cubicBezTo>
                  <a:pt x="370" y="27"/>
                  <a:pt x="369" y="27"/>
                  <a:pt x="369" y="26"/>
                </a:cubicBezTo>
                <a:cubicBezTo>
                  <a:pt x="368" y="27"/>
                  <a:pt x="367" y="27"/>
                  <a:pt x="366" y="26"/>
                </a:cubicBezTo>
                <a:cubicBezTo>
                  <a:pt x="364" y="26"/>
                  <a:pt x="361" y="27"/>
                  <a:pt x="359" y="25"/>
                </a:cubicBezTo>
                <a:cubicBezTo>
                  <a:pt x="359" y="25"/>
                  <a:pt x="359" y="26"/>
                  <a:pt x="358" y="26"/>
                </a:cubicBezTo>
                <a:cubicBezTo>
                  <a:pt x="357" y="25"/>
                  <a:pt x="356" y="26"/>
                  <a:pt x="355" y="26"/>
                </a:cubicBezTo>
                <a:cubicBezTo>
                  <a:pt x="353" y="25"/>
                  <a:pt x="352" y="26"/>
                  <a:pt x="350" y="25"/>
                </a:cubicBezTo>
                <a:cubicBezTo>
                  <a:pt x="350" y="26"/>
                  <a:pt x="350" y="26"/>
                  <a:pt x="351" y="27"/>
                </a:cubicBezTo>
                <a:cubicBezTo>
                  <a:pt x="351" y="27"/>
                  <a:pt x="351" y="26"/>
                  <a:pt x="352" y="26"/>
                </a:cubicBezTo>
                <a:cubicBezTo>
                  <a:pt x="352" y="27"/>
                  <a:pt x="352" y="27"/>
                  <a:pt x="353" y="28"/>
                </a:cubicBezTo>
                <a:cubicBezTo>
                  <a:pt x="353" y="27"/>
                  <a:pt x="353" y="27"/>
                  <a:pt x="354" y="28"/>
                </a:cubicBezTo>
                <a:cubicBezTo>
                  <a:pt x="354" y="28"/>
                  <a:pt x="354" y="28"/>
                  <a:pt x="354" y="29"/>
                </a:cubicBezTo>
                <a:cubicBezTo>
                  <a:pt x="356" y="29"/>
                  <a:pt x="357" y="29"/>
                  <a:pt x="358" y="29"/>
                </a:cubicBezTo>
                <a:cubicBezTo>
                  <a:pt x="360" y="30"/>
                  <a:pt x="361" y="30"/>
                  <a:pt x="362" y="29"/>
                </a:cubicBezTo>
                <a:cubicBezTo>
                  <a:pt x="362" y="29"/>
                  <a:pt x="361" y="29"/>
                  <a:pt x="361" y="28"/>
                </a:cubicBezTo>
                <a:cubicBezTo>
                  <a:pt x="363" y="30"/>
                  <a:pt x="363" y="26"/>
                  <a:pt x="365" y="28"/>
                </a:cubicBezTo>
                <a:cubicBezTo>
                  <a:pt x="365" y="28"/>
                  <a:pt x="365" y="29"/>
                  <a:pt x="365" y="29"/>
                </a:cubicBezTo>
                <a:cubicBezTo>
                  <a:pt x="365" y="30"/>
                  <a:pt x="366" y="30"/>
                  <a:pt x="367" y="31"/>
                </a:cubicBezTo>
                <a:cubicBezTo>
                  <a:pt x="368" y="29"/>
                  <a:pt x="370" y="30"/>
                  <a:pt x="372" y="31"/>
                </a:cubicBezTo>
                <a:cubicBezTo>
                  <a:pt x="372" y="31"/>
                  <a:pt x="372" y="31"/>
                  <a:pt x="372" y="30"/>
                </a:cubicBezTo>
                <a:cubicBezTo>
                  <a:pt x="373" y="30"/>
                  <a:pt x="374" y="31"/>
                  <a:pt x="374" y="31"/>
                </a:cubicBezTo>
                <a:cubicBezTo>
                  <a:pt x="374" y="31"/>
                  <a:pt x="374" y="31"/>
                  <a:pt x="374" y="30"/>
                </a:cubicBezTo>
                <a:cubicBezTo>
                  <a:pt x="375" y="30"/>
                  <a:pt x="376" y="30"/>
                  <a:pt x="377" y="30"/>
                </a:cubicBezTo>
                <a:cubicBezTo>
                  <a:pt x="377" y="30"/>
                  <a:pt x="376" y="30"/>
                  <a:pt x="376" y="29"/>
                </a:cubicBezTo>
                <a:cubicBezTo>
                  <a:pt x="377" y="29"/>
                  <a:pt x="378" y="29"/>
                  <a:pt x="379" y="29"/>
                </a:cubicBezTo>
                <a:cubicBezTo>
                  <a:pt x="379" y="30"/>
                  <a:pt x="379" y="30"/>
                  <a:pt x="379" y="30"/>
                </a:cubicBezTo>
                <a:cubicBezTo>
                  <a:pt x="381" y="31"/>
                  <a:pt x="383" y="31"/>
                  <a:pt x="385" y="31"/>
                </a:cubicBezTo>
                <a:cubicBezTo>
                  <a:pt x="386" y="31"/>
                  <a:pt x="387" y="31"/>
                  <a:pt x="387" y="30"/>
                </a:cubicBezTo>
                <a:cubicBezTo>
                  <a:pt x="388" y="31"/>
                  <a:pt x="390" y="30"/>
                  <a:pt x="389" y="29"/>
                </a:cubicBezTo>
                <a:close/>
                <a:moveTo>
                  <a:pt x="387" y="24"/>
                </a:moveTo>
                <a:cubicBezTo>
                  <a:pt x="386" y="23"/>
                  <a:pt x="385" y="23"/>
                  <a:pt x="384" y="24"/>
                </a:cubicBezTo>
                <a:cubicBezTo>
                  <a:pt x="384" y="23"/>
                  <a:pt x="383" y="23"/>
                  <a:pt x="383" y="23"/>
                </a:cubicBezTo>
                <a:cubicBezTo>
                  <a:pt x="383" y="23"/>
                  <a:pt x="383" y="23"/>
                  <a:pt x="383" y="23"/>
                </a:cubicBezTo>
                <a:cubicBezTo>
                  <a:pt x="382" y="23"/>
                  <a:pt x="382" y="23"/>
                  <a:pt x="381" y="24"/>
                </a:cubicBezTo>
                <a:cubicBezTo>
                  <a:pt x="381" y="25"/>
                  <a:pt x="382" y="25"/>
                  <a:pt x="383" y="25"/>
                </a:cubicBezTo>
                <a:cubicBezTo>
                  <a:pt x="383" y="25"/>
                  <a:pt x="383" y="24"/>
                  <a:pt x="383" y="24"/>
                </a:cubicBezTo>
                <a:cubicBezTo>
                  <a:pt x="384" y="25"/>
                  <a:pt x="383" y="25"/>
                  <a:pt x="384" y="25"/>
                </a:cubicBezTo>
                <a:cubicBezTo>
                  <a:pt x="385" y="24"/>
                  <a:pt x="386" y="26"/>
                  <a:pt x="387" y="25"/>
                </a:cubicBezTo>
                <a:cubicBezTo>
                  <a:pt x="386" y="24"/>
                  <a:pt x="387" y="24"/>
                  <a:pt x="387" y="24"/>
                </a:cubicBezTo>
                <a:close/>
                <a:moveTo>
                  <a:pt x="382" y="28"/>
                </a:moveTo>
                <a:cubicBezTo>
                  <a:pt x="382" y="28"/>
                  <a:pt x="382" y="28"/>
                  <a:pt x="382" y="28"/>
                </a:cubicBezTo>
                <a:close/>
                <a:moveTo>
                  <a:pt x="378" y="30"/>
                </a:moveTo>
                <a:cubicBezTo>
                  <a:pt x="379" y="31"/>
                  <a:pt x="378" y="29"/>
                  <a:pt x="378" y="30"/>
                </a:cubicBezTo>
                <a:close/>
                <a:moveTo>
                  <a:pt x="380" y="22"/>
                </a:moveTo>
                <a:cubicBezTo>
                  <a:pt x="379" y="23"/>
                  <a:pt x="379" y="23"/>
                  <a:pt x="379" y="23"/>
                </a:cubicBezTo>
                <a:cubicBezTo>
                  <a:pt x="378" y="23"/>
                  <a:pt x="379" y="23"/>
                  <a:pt x="378" y="22"/>
                </a:cubicBezTo>
                <a:cubicBezTo>
                  <a:pt x="378" y="23"/>
                  <a:pt x="378" y="23"/>
                  <a:pt x="378" y="23"/>
                </a:cubicBezTo>
                <a:cubicBezTo>
                  <a:pt x="377" y="22"/>
                  <a:pt x="376" y="24"/>
                  <a:pt x="375" y="23"/>
                </a:cubicBezTo>
                <a:cubicBezTo>
                  <a:pt x="374" y="22"/>
                  <a:pt x="372" y="22"/>
                  <a:pt x="370" y="23"/>
                </a:cubicBezTo>
                <a:cubicBezTo>
                  <a:pt x="369" y="22"/>
                  <a:pt x="369" y="22"/>
                  <a:pt x="369" y="21"/>
                </a:cubicBezTo>
                <a:cubicBezTo>
                  <a:pt x="368" y="23"/>
                  <a:pt x="366" y="22"/>
                  <a:pt x="365" y="22"/>
                </a:cubicBezTo>
                <a:cubicBezTo>
                  <a:pt x="364" y="21"/>
                  <a:pt x="364" y="22"/>
                  <a:pt x="363" y="21"/>
                </a:cubicBezTo>
                <a:cubicBezTo>
                  <a:pt x="362" y="22"/>
                  <a:pt x="363" y="22"/>
                  <a:pt x="363" y="22"/>
                </a:cubicBezTo>
                <a:cubicBezTo>
                  <a:pt x="361" y="22"/>
                  <a:pt x="359" y="21"/>
                  <a:pt x="357" y="20"/>
                </a:cubicBezTo>
                <a:cubicBezTo>
                  <a:pt x="356" y="21"/>
                  <a:pt x="356" y="21"/>
                  <a:pt x="356" y="21"/>
                </a:cubicBezTo>
                <a:cubicBezTo>
                  <a:pt x="354" y="21"/>
                  <a:pt x="353" y="22"/>
                  <a:pt x="351" y="21"/>
                </a:cubicBezTo>
                <a:cubicBezTo>
                  <a:pt x="350" y="21"/>
                  <a:pt x="351" y="21"/>
                  <a:pt x="350" y="21"/>
                </a:cubicBezTo>
                <a:cubicBezTo>
                  <a:pt x="349" y="20"/>
                  <a:pt x="347" y="22"/>
                  <a:pt x="346" y="20"/>
                </a:cubicBezTo>
                <a:cubicBezTo>
                  <a:pt x="345" y="21"/>
                  <a:pt x="344" y="21"/>
                  <a:pt x="343" y="22"/>
                </a:cubicBezTo>
                <a:cubicBezTo>
                  <a:pt x="343" y="22"/>
                  <a:pt x="344" y="22"/>
                  <a:pt x="344" y="23"/>
                </a:cubicBezTo>
                <a:cubicBezTo>
                  <a:pt x="345" y="22"/>
                  <a:pt x="345" y="22"/>
                  <a:pt x="346" y="22"/>
                </a:cubicBezTo>
                <a:cubicBezTo>
                  <a:pt x="346" y="23"/>
                  <a:pt x="346" y="21"/>
                  <a:pt x="347" y="22"/>
                </a:cubicBezTo>
                <a:cubicBezTo>
                  <a:pt x="347" y="22"/>
                  <a:pt x="347" y="22"/>
                  <a:pt x="348" y="23"/>
                </a:cubicBezTo>
                <a:cubicBezTo>
                  <a:pt x="348" y="22"/>
                  <a:pt x="349" y="22"/>
                  <a:pt x="350" y="22"/>
                </a:cubicBezTo>
                <a:cubicBezTo>
                  <a:pt x="350" y="23"/>
                  <a:pt x="350" y="23"/>
                  <a:pt x="350" y="23"/>
                </a:cubicBezTo>
                <a:cubicBezTo>
                  <a:pt x="351" y="23"/>
                  <a:pt x="351" y="23"/>
                  <a:pt x="351" y="23"/>
                </a:cubicBezTo>
                <a:cubicBezTo>
                  <a:pt x="353" y="23"/>
                  <a:pt x="355" y="23"/>
                  <a:pt x="357" y="23"/>
                </a:cubicBezTo>
                <a:cubicBezTo>
                  <a:pt x="356" y="24"/>
                  <a:pt x="358" y="24"/>
                  <a:pt x="358" y="24"/>
                </a:cubicBezTo>
                <a:cubicBezTo>
                  <a:pt x="359" y="24"/>
                  <a:pt x="358" y="23"/>
                  <a:pt x="359" y="23"/>
                </a:cubicBezTo>
                <a:cubicBezTo>
                  <a:pt x="359" y="23"/>
                  <a:pt x="359" y="23"/>
                  <a:pt x="360" y="24"/>
                </a:cubicBezTo>
                <a:cubicBezTo>
                  <a:pt x="360" y="24"/>
                  <a:pt x="361" y="23"/>
                  <a:pt x="361" y="24"/>
                </a:cubicBezTo>
                <a:cubicBezTo>
                  <a:pt x="362" y="23"/>
                  <a:pt x="362" y="23"/>
                  <a:pt x="362" y="23"/>
                </a:cubicBezTo>
                <a:cubicBezTo>
                  <a:pt x="363" y="23"/>
                  <a:pt x="363" y="23"/>
                  <a:pt x="364" y="23"/>
                </a:cubicBezTo>
                <a:cubicBezTo>
                  <a:pt x="364" y="23"/>
                  <a:pt x="364" y="23"/>
                  <a:pt x="364" y="24"/>
                </a:cubicBezTo>
                <a:cubicBezTo>
                  <a:pt x="365" y="23"/>
                  <a:pt x="366" y="23"/>
                  <a:pt x="366" y="24"/>
                </a:cubicBezTo>
                <a:cubicBezTo>
                  <a:pt x="367" y="23"/>
                  <a:pt x="368" y="24"/>
                  <a:pt x="369" y="23"/>
                </a:cubicBezTo>
                <a:cubicBezTo>
                  <a:pt x="369" y="24"/>
                  <a:pt x="369" y="24"/>
                  <a:pt x="369" y="24"/>
                </a:cubicBezTo>
                <a:cubicBezTo>
                  <a:pt x="370" y="24"/>
                  <a:pt x="372" y="24"/>
                  <a:pt x="373" y="25"/>
                </a:cubicBezTo>
                <a:cubicBezTo>
                  <a:pt x="374" y="24"/>
                  <a:pt x="375" y="24"/>
                  <a:pt x="375" y="24"/>
                </a:cubicBezTo>
                <a:cubicBezTo>
                  <a:pt x="376" y="25"/>
                  <a:pt x="378" y="24"/>
                  <a:pt x="379" y="25"/>
                </a:cubicBezTo>
                <a:cubicBezTo>
                  <a:pt x="380" y="24"/>
                  <a:pt x="381" y="23"/>
                  <a:pt x="380" y="22"/>
                </a:cubicBezTo>
                <a:close/>
                <a:moveTo>
                  <a:pt x="350" y="26"/>
                </a:moveTo>
                <a:cubicBezTo>
                  <a:pt x="350" y="26"/>
                  <a:pt x="351" y="27"/>
                  <a:pt x="350" y="26"/>
                </a:cubicBezTo>
                <a:close/>
                <a:moveTo>
                  <a:pt x="350" y="25"/>
                </a:moveTo>
                <a:cubicBezTo>
                  <a:pt x="350" y="25"/>
                  <a:pt x="349" y="25"/>
                  <a:pt x="349" y="25"/>
                </a:cubicBezTo>
                <a:cubicBezTo>
                  <a:pt x="349" y="25"/>
                  <a:pt x="349" y="25"/>
                  <a:pt x="349" y="26"/>
                </a:cubicBezTo>
                <a:cubicBezTo>
                  <a:pt x="348" y="24"/>
                  <a:pt x="347" y="26"/>
                  <a:pt x="347" y="25"/>
                </a:cubicBezTo>
                <a:cubicBezTo>
                  <a:pt x="346" y="26"/>
                  <a:pt x="348" y="26"/>
                  <a:pt x="349" y="26"/>
                </a:cubicBezTo>
                <a:cubicBezTo>
                  <a:pt x="349" y="26"/>
                  <a:pt x="349" y="27"/>
                  <a:pt x="349" y="27"/>
                </a:cubicBezTo>
                <a:cubicBezTo>
                  <a:pt x="349" y="27"/>
                  <a:pt x="350" y="27"/>
                  <a:pt x="350" y="27"/>
                </a:cubicBezTo>
                <a:cubicBezTo>
                  <a:pt x="349" y="26"/>
                  <a:pt x="350" y="26"/>
                  <a:pt x="350" y="25"/>
                </a:cubicBezTo>
                <a:close/>
                <a:moveTo>
                  <a:pt x="343" y="25"/>
                </a:moveTo>
                <a:cubicBezTo>
                  <a:pt x="343" y="25"/>
                  <a:pt x="343" y="25"/>
                  <a:pt x="343" y="26"/>
                </a:cubicBezTo>
                <a:cubicBezTo>
                  <a:pt x="343" y="25"/>
                  <a:pt x="344" y="25"/>
                  <a:pt x="344" y="25"/>
                </a:cubicBezTo>
                <a:cubicBezTo>
                  <a:pt x="344" y="25"/>
                  <a:pt x="344" y="25"/>
                  <a:pt x="343" y="25"/>
                </a:cubicBezTo>
                <a:close/>
                <a:moveTo>
                  <a:pt x="342" y="25"/>
                </a:moveTo>
                <a:cubicBezTo>
                  <a:pt x="342" y="25"/>
                  <a:pt x="342" y="25"/>
                  <a:pt x="342" y="25"/>
                </a:cubicBezTo>
                <a:cubicBezTo>
                  <a:pt x="342" y="25"/>
                  <a:pt x="342" y="24"/>
                  <a:pt x="342" y="25"/>
                </a:cubicBezTo>
                <a:close/>
                <a:moveTo>
                  <a:pt x="349" y="15"/>
                </a:moveTo>
                <a:cubicBezTo>
                  <a:pt x="349" y="15"/>
                  <a:pt x="349" y="15"/>
                  <a:pt x="349" y="15"/>
                </a:cubicBezTo>
                <a:close/>
                <a:moveTo>
                  <a:pt x="325" y="19"/>
                </a:moveTo>
                <a:cubicBezTo>
                  <a:pt x="326" y="18"/>
                  <a:pt x="325" y="19"/>
                  <a:pt x="325" y="19"/>
                </a:cubicBezTo>
                <a:cubicBezTo>
                  <a:pt x="325" y="19"/>
                  <a:pt x="325" y="19"/>
                  <a:pt x="325" y="20"/>
                </a:cubicBezTo>
                <a:cubicBezTo>
                  <a:pt x="324" y="19"/>
                  <a:pt x="322" y="20"/>
                  <a:pt x="322" y="21"/>
                </a:cubicBezTo>
                <a:cubicBezTo>
                  <a:pt x="324" y="21"/>
                  <a:pt x="325" y="20"/>
                  <a:pt x="327" y="21"/>
                </a:cubicBezTo>
                <a:cubicBezTo>
                  <a:pt x="326" y="21"/>
                  <a:pt x="327" y="22"/>
                  <a:pt x="327" y="22"/>
                </a:cubicBezTo>
                <a:cubicBezTo>
                  <a:pt x="328" y="23"/>
                  <a:pt x="329" y="21"/>
                  <a:pt x="330" y="20"/>
                </a:cubicBezTo>
                <a:cubicBezTo>
                  <a:pt x="330" y="21"/>
                  <a:pt x="331" y="22"/>
                  <a:pt x="331" y="21"/>
                </a:cubicBezTo>
                <a:cubicBezTo>
                  <a:pt x="331" y="21"/>
                  <a:pt x="331" y="20"/>
                  <a:pt x="331" y="20"/>
                </a:cubicBezTo>
                <a:cubicBezTo>
                  <a:pt x="331" y="21"/>
                  <a:pt x="332" y="20"/>
                  <a:pt x="332" y="20"/>
                </a:cubicBezTo>
                <a:cubicBezTo>
                  <a:pt x="333" y="21"/>
                  <a:pt x="332" y="21"/>
                  <a:pt x="333" y="22"/>
                </a:cubicBezTo>
                <a:cubicBezTo>
                  <a:pt x="334" y="21"/>
                  <a:pt x="334" y="21"/>
                  <a:pt x="335" y="20"/>
                </a:cubicBezTo>
                <a:cubicBezTo>
                  <a:pt x="335" y="21"/>
                  <a:pt x="337" y="21"/>
                  <a:pt x="337" y="22"/>
                </a:cubicBezTo>
                <a:cubicBezTo>
                  <a:pt x="336" y="22"/>
                  <a:pt x="335" y="23"/>
                  <a:pt x="336" y="23"/>
                </a:cubicBezTo>
                <a:cubicBezTo>
                  <a:pt x="336" y="22"/>
                  <a:pt x="337" y="22"/>
                  <a:pt x="338" y="22"/>
                </a:cubicBezTo>
                <a:cubicBezTo>
                  <a:pt x="338" y="22"/>
                  <a:pt x="337" y="21"/>
                  <a:pt x="338" y="21"/>
                </a:cubicBezTo>
                <a:cubicBezTo>
                  <a:pt x="338" y="21"/>
                  <a:pt x="338" y="22"/>
                  <a:pt x="339" y="22"/>
                </a:cubicBezTo>
                <a:cubicBezTo>
                  <a:pt x="339" y="22"/>
                  <a:pt x="339" y="22"/>
                  <a:pt x="340" y="21"/>
                </a:cubicBezTo>
                <a:cubicBezTo>
                  <a:pt x="340" y="21"/>
                  <a:pt x="340" y="22"/>
                  <a:pt x="341" y="22"/>
                </a:cubicBezTo>
                <a:cubicBezTo>
                  <a:pt x="341" y="21"/>
                  <a:pt x="342" y="21"/>
                  <a:pt x="341" y="21"/>
                </a:cubicBezTo>
                <a:cubicBezTo>
                  <a:pt x="341" y="20"/>
                  <a:pt x="340" y="20"/>
                  <a:pt x="340" y="20"/>
                </a:cubicBezTo>
                <a:cubicBezTo>
                  <a:pt x="338" y="20"/>
                  <a:pt x="337" y="20"/>
                  <a:pt x="336" y="19"/>
                </a:cubicBezTo>
                <a:cubicBezTo>
                  <a:pt x="335" y="19"/>
                  <a:pt x="336" y="20"/>
                  <a:pt x="335" y="20"/>
                </a:cubicBezTo>
                <a:cubicBezTo>
                  <a:pt x="334" y="19"/>
                  <a:pt x="332" y="20"/>
                  <a:pt x="331" y="19"/>
                </a:cubicBezTo>
                <a:cubicBezTo>
                  <a:pt x="330" y="19"/>
                  <a:pt x="328" y="19"/>
                  <a:pt x="328" y="20"/>
                </a:cubicBezTo>
                <a:cubicBezTo>
                  <a:pt x="328" y="18"/>
                  <a:pt x="326" y="20"/>
                  <a:pt x="325" y="19"/>
                </a:cubicBezTo>
                <a:close/>
                <a:moveTo>
                  <a:pt x="335" y="12"/>
                </a:moveTo>
                <a:cubicBezTo>
                  <a:pt x="335" y="13"/>
                  <a:pt x="335" y="13"/>
                  <a:pt x="335" y="13"/>
                </a:cubicBezTo>
                <a:cubicBezTo>
                  <a:pt x="336" y="13"/>
                  <a:pt x="336" y="14"/>
                  <a:pt x="336" y="14"/>
                </a:cubicBezTo>
                <a:cubicBezTo>
                  <a:pt x="337" y="14"/>
                  <a:pt x="338" y="14"/>
                  <a:pt x="338" y="14"/>
                </a:cubicBezTo>
                <a:cubicBezTo>
                  <a:pt x="337" y="13"/>
                  <a:pt x="336" y="13"/>
                  <a:pt x="335" y="12"/>
                </a:cubicBezTo>
                <a:close/>
                <a:moveTo>
                  <a:pt x="268" y="97"/>
                </a:moveTo>
                <a:cubicBezTo>
                  <a:pt x="268" y="97"/>
                  <a:pt x="268" y="97"/>
                  <a:pt x="268" y="97"/>
                </a:cubicBezTo>
                <a:close/>
                <a:moveTo>
                  <a:pt x="332" y="13"/>
                </a:moveTo>
                <a:cubicBezTo>
                  <a:pt x="332" y="14"/>
                  <a:pt x="333" y="14"/>
                  <a:pt x="334" y="13"/>
                </a:cubicBezTo>
                <a:cubicBezTo>
                  <a:pt x="334" y="12"/>
                  <a:pt x="332" y="12"/>
                  <a:pt x="332" y="13"/>
                </a:cubicBezTo>
                <a:close/>
                <a:moveTo>
                  <a:pt x="333" y="14"/>
                </a:moveTo>
                <a:cubicBezTo>
                  <a:pt x="333" y="14"/>
                  <a:pt x="333" y="14"/>
                  <a:pt x="333" y="14"/>
                </a:cubicBezTo>
                <a:close/>
                <a:moveTo>
                  <a:pt x="330" y="13"/>
                </a:moveTo>
                <a:cubicBezTo>
                  <a:pt x="331" y="13"/>
                  <a:pt x="330" y="13"/>
                  <a:pt x="331" y="14"/>
                </a:cubicBezTo>
                <a:cubicBezTo>
                  <a:pt x="331" y="13"/>
                  <a:pt x="331" y="13"/>
                  <a:pt x="331" y="13"/>
                </a:cubicBezTo>
                <a:cubicBezTo>
                  <a:pt x="331" y="13"/>
                  <a:pt x="331" y="13"/>
                  <a:pt x="330" y="13"/>
                </a:cubicBezTo>
                <a:close/>
                <a:moveTo>
                  <a:pt x="295" y="18"/>
                </a:moveTo>
                <a:cubicBezTo>
                  <a:pt x="295" y="18"/>
                  <a:pt x="295" y="18"/>
                  <a:pt x="296" y="18"/>
                </a:cubicBezTo>
                <a:cubicBezTo>
                  <a:pt x="296" y="18"/>
                  <a:pt x="296" y="18"/>
                  <a:pt x="295" y="18"/>
                </a:cubicBezTo>
                <a:cubicBezTo>
                  <a:pt x="295" y="18"/>
                  <a:pt x="295" y="18"/>
                  <a:pt x="295" y="18"/>
                </a:cubicBezTo>
                <a:cubicBezTo>
                  <a:pt x="293" y="20"/>
                  <a:pt x="290" y="18"/>
                  <a:pt x="288" y="19"/>
                </a:cubicBezTo>
                <a:cubicBezTo>
                  <a:pt x="288" y="19"/>
                  <a:pt x="288" y="19"/>
                  <a:pt x="287" y="18"/>
                </a:cubicBezTo>
                <a:cubicBezTo>
                  <a:pt x="286" y="19"/>
                  <a:pt x="285" y="18"/>
                  <a:pt x="284" y="18"/>
                </a:cubicBezTo>
                <a:cubicBezTo>
                  <a:pt x="284" y="18"/>
                  <a:pt x="284" y="19"/>
                  <a:pt x="284" y="19"/>
                </a:cubicBezTo>
                <a:cubicBezTo>
                  <a:pt x="283" y="17"/>
                  <a:pt x="281" y="18"/>
                  <a:pt x="281" y="19"/>
                </a:cubicBezTo>
                <a:cubicBezTo>
                  <a:pt x="281" y="19"/>
                  <a:pt x="281" y="20"/>
                  <a:pt x="282" y="20"/>
                </a:cubicBezTo>
                <a:cubicBezTo>
                  <a:pt x="282" y="19"/>
                  <a:pt x="283" y="19"/>
                  <a:pt x="284" y="20"/>
                </a:cubicBezTo>
                <a:cubicBezTo>
                  <a:pt x="284" y="19"/>
                  <a:pt x="285" y="19"/>
                  <a:pt x="285" y="19"/>
                </a:cubicBezTo>
                <a:cubicBezTo>
                  <a:pt x="285" y="20"/>
                  <a:pt x="285" y="20"/>
                  <a:pt x="286" y="20"/>
                </a:cubicBezTo>
                <a:cubicBezTo>
                  <a:pt x="287" y="19"/>
                  <a:pt x="288" y="20"/>
                  <a:pt x="289" y="21"/>
                </a:cubicBezTo>
                <a:cubicBezTo>
                  <a:pt x="290" y="20"/>
                  <a:pt x="289" y="20"/>
                  <a:pt x="289" y="20"/>
                </a:cubicBezTo>
                <a:cubicBezTo>
                  <a:pt x="290" y="20"/>
                  <a:pt x="290" y="20"/>
                  <a:pt x="290" y="20"/>
                </a:cubicBezTo>
                <a:cubicBezTo>
                  <a:pt x="291" y="20"/>
                  <a:pt x="291" y="20"/>
                  <a:pt x="292" y="21"/>
                </a:cubicBezTo>
                <a:cubicBezTo>
                  <a:pt x="292" y="20"/>
                  <a:pt x="292" y="20"/>
                  <a:pt x="293" y="19"/>
                </a:cubicBezTo>
                <a:cubicBezTo>
                  <a:pt x="293" y="20"/>
                  <a:pt x="294" y="20"/>
                  <a:pt x="294" y="20"/>
                </a:cubicBezTo>
                <a:cubicBezTo>
                  <a:pt x="294" y="20"/>
                  <a:pt x="294" y="21"/>
                  <a:pt x="294" y="21"/>
                </a:cubicBezTo>
                <a:cubicBezTo>
                  <a:pt x="294" y="21"/>
                  <a:pt x="295" y="21"/>
                  <a:pt x="294" y="21"/>
                </a:cubicBezTo>
                <a:cubicBezTo>
                  <a:pt x="295" y="21"/>
                  <a:pt x="294" y="20"/>
                  <a:pt x="294" y="20"/>
                </a:cubicBezTo>
                <a:cubicBezTo>
                  <a:pt x="295" y="20"/>
                  <a:pt x="295" y="20"/>
                  <a:pt x="295" y="21"/>
                </a:cubicBezTo>
                <a:cubicBezTo>
                  <a:pt x="296" y="20"/>
                  <a:pt x="297" y="20"/>
                  <a:pt x="298" y="21"/>
                </a:cubicBezTo>
                <a:cubicBezTo>
                  <a:pt x="299" y="20"/>
                  <a:pt x="300" y="20"/>
                  <a:pt x="301" y="21"/>
                </a:cubicBezTo>
                <a:cubicBezTo>
                  <a:pt x="302" y="20"/>
                  <a:pt x="304" y="20"/>
                  <a:pt x="305" y="20"/>
                </a:cubicBezTo>
                <a:cubicBezTo>
                  <a:pt x="305" y="20"/>
                  <a:pt x="305" y="21"/>
                  <a:pt x="306" y="21"/>
                </a:cubicBezTo>
                <a:cubicBezTo>
                  <a:pt x="306" y="21"/>
                  <a:pt x="307" y="20"/>
                  <a:pt x="308" y="21"/>
                </a:cubicBezTo>
                <a:cubicBezTo>
                  <a:pt x="309" y="21"/>
                  <a:pt x="309" y="21"/>
                  <a:pt x="309" y="21"/>
                </a:cubicBezTo>
                <a:cubicBezTo>
                  <a:pt x="310" y="21"/>
                  <a:pt x="310" y="21"/>
                  <a:pt x="310" y="21"/>
                </a:cubicBezTo>
                <a:cubicBezTo>
                  <a:pt x="311" y="20"/>
                  <a:pt x="312" y="21"/>
                  <a:pt x="313" y="22"/>
                </a:cubicBezTo>
                <a:cubicBezTo>
                  <a:pt x="314" y="21"/>
                  <a:pt x="314" y="21"/>
                  <a:pt x="314" y="21"/>
                </a:cubicBezTo>
                <a:cubicBezTo>
                  <a:pt x="315" y="21"/>
                  <a:pt x="315" y="21"/>
                  <a:pt x="315" y="22"/>
                </a:cubicBezTo>
                <a:cubicBezTo>
                  <a:pt x="316" y="21"/>
                  <a:pt x="316" y="21"/>
                  <a:pt x="316" y="21"/>
                </a:cubicBezTo>
                <a:cubicBezTo>
                  <a:pt x="318" y="22"/>
                  <a:pt x="319" y="21"/>
                  <a:pt x="321" y="20"/>
                </a:cubicBezTo>
                <a:cubicBezTo>
                  <a:pt x="320" y="19"/>
                  <a:pt x="319" y="20"/>
                  <a:pt x="319" y="19"/>
                </a:cubicBezTo>
                <a:cubicBezTo>
                  <a:pt x="318" y="20"/>
                  <a:pt x="318" y="20"/>
                  <a:pt x="317" y="20"/>
                </a:cubicBezTo>
                <a:cubicBezTo>
                  <a:pt x="316" y="20"/>
                  <a:pt x="315" y="19"/>
                  <a:pt x="314" y="20"/>
                </a:cubicBezTo>
                <a:cubicBezTo>
                  <a:pt x="314" y="20"/>
                  <a:pt x="314" y="20"/>
                  <a:pt x="314" y="21"/>
                </a:cubicBezTo>
                <a:cubicBezTo>
                  <a:pt x="314" y="20"/>
                  <a:pt x="313" y="21"/>
                  <a:pt x="313" y="20"/>
                </a:cubicBezTo>
                <a:cubicBezTo>
                  <a:pt x="313" y="20"/>
                  <a:pt x="314" y="19"/>
                  <a:pt x="313" y="18"/>
                </a:cubicBezTo>
                <a:cubicBezTo>
                  <a:pt x="313" y="18"/>
                  <a:pt x="313" y="18"/>
                  <a:pt x="313" y="18"/>
                </a:cubicBezTo>
                <a:cubicBezTo>
                  <a:pt x="312" y="19"/>
                  <a:pt x="312" y="19"/>
                  <a:pt x="312" y="20"/>
                </a:cubicBezTo>
                <a:cubicBezTo>
                  <a:pt x="311" y="19"/>
                  <a:pt x="310" y="19"/>
                  <a:pt x="309" y="18"/>
                </a:cubicBezTo>
                <a:cubicBezTo>
                  <a:pt x="307" y="20"/>
                  <a:pt x="305" y="19"/>
                  <a:pt x="303" y="18"/>
                </a:cubicBezTo>
                <a:cubicBezTo>
                  <a:pt x="303" y="19"/>
                  <a:pt x="304" y="19"/>
                  <a:pt x="303" y="20"/>
                </a:cubicBezTo>
                <a:cubicBezTo>
                  <a:pt x="302" y="20"/>
                  <a:pt x="301" y="18"/>
                  <a:pt x="300" y="18"/>
                </a:cubicBezTo>
                <a:cubicBezTo>
                  <a:pt x="300" y="20"/>
                  <a:pt x="298" y="19"/>
                  <a:pt x="297" y="19"/>
                </a:cubicBezTo>
                <a:cubicBezTo>
                  <a:pt x="296" y="19"/>
                  <a:pt x="297" y="19"/>
                  <a:pt x="296" y="19"/>
                </a:cubicBezTo>
                <a:cubicBezTo>
                  <a:pt x="296" y="19"/>
                  <a:pt x="295" y="19"/>
                  <a:pt x="295" y="18"/>
                </a:cubicBezTo>
                <a:close/>
                <a:moveTo>
                  <a:pt x="275" y="73"/>
                </a:moveTo>
                <a:cubicBezTo>
                  <a:pt x="275" y="73"/>
                  <a:pt x="276" y="73"/>
                  <a:pt x="275" y="73"/>
                </a:cubicBezTo>
                <a:close/>
                <a:moveTo>
                  <a:pt x="302" y="18"/>
                </a:moveTo>
                <a:cubicBezTo>
                  <a:pt x="302" y="18"/>
                  <a:pt x="303" y="19"/>
                  <a:pt x="303" y="18"/>
                </a:cubicBezTo>
                <a:cubicBezTo>
                  <a:pt x="303" y="18"/>
                  <a:pt x="302" y="18"/>
                  <a:pt x="302" y="18"/>
                </a:cubicBezTo>
                <a:close/>
                <a:moveTo>
                  <a:pt x="302" y="18"/>
                </a:moveTo>
                <a:cubicBezTo>
                  <a:pt x="302" y="18"/>
                  <a:pt x="302" y="18"/>
                  <a:pt x="302" y="18"/>
                </a:cubicBezTo>
                <a:cubicBezTo>
                  <a:pt x="302" y="19"/>
                  <a:pt x="302" y="19"/>
                  <a:pt x="302" y="18"/>
                </a:cubicBezTo>
                <a:close/>
                <a:moveTo>
                  <a:pt x="297" y="11"/>
                </a:moveTo>
                <a:cubicBezTo>
                  <a:pt x="297" y="11"/>
                  <a:pt x="297" y="11"/>
                  <a:pt x="297" y="11"/>
                </a:cubicBezTo>
                <a:cubicBezTo>
                  <a:pt x="296" y="10"/>
                  <a:pt x="295" y="11"/>
                  <a:pt x="294" y="11"/>
                </a:cubicBezTo>
                <a:cubicBezTo>
                  <a:pt x="294" y="12"/>
                  <a:pt x="296" y="11"/>
                  <a:pt x="297" y="11"/>
                </a:cubicBezTo>
                <a:close/>
                <a:moveTo>
                  <a:pt x="277" y="19"/>
                </a:moveTo>
                <a:cubicBezTo>
                  <a:pt x="278" y="20"/>
                  <a:pt x="279" y="20"/>
                  <a:pt x="280" y="19"/>
                </a:cubicBezTo>
                <a:cubicBezTo>
                  <a:pt x="279" y="18"/>
                  <a:pt x="278" y="19"/>
                  <a:pt x="277" y="19"/>
                </a:cubicBezTo>
                <a:close/>
                <a:moveTo>
                  <a:pt x="285" y="11"/>
                </a:moveTo>
                <a:cubicBezTo>
                  <a:pt x="285" y="10"/>
                  <a:pt x="285" y="11"/>
                  <a:pt x="285" y="11"/>
                </a:cubicBezTo>
                <a:cubicBezTo>
                  <a:pt x="285" y="11"/>
                  <a:pt x="286" y="11"/>
                  <a:pt x="285" y="11"/>
                </a:cubicBezTo>
                <a:close/>
                <a:moveTo>
                  <a:pt x="276" y="19"/>
                </a:moveTo>
                <a:cubicBezTo>
                  <a:pt x="276" y="19"/>
                  <a:pt x="276" y="19"/>
                  <a:pt x="276" y="19"/>
                </a:cubicBezTo>
                <a:cubicBezTo>
                  <a:pt x="276" y="19"/>
                  <a:pt x="277" y="19"/>
                  <a:pt x="277" y="19"/>
                </a:cubicBezTo>
                <a:cubicBezTo>
                  <a:pt x="276" y="19"/>
                  <a:pt x="276" y="19"/>
                  <a:pt x="276" y="19"/>
                </a:cubicBezTo>
                <a:close/>
                <a:moveTo>
                  <a:pt x="272" y="19"/>
                </a:moveTo>
                <a:cubicBezTo>
                  <a:pt x="273" y="19"/>
                  <a:pt x="273" y="19"/>
                  <a:pt x="274" y="19"/>
                </a:cubicBezTo>
                <a:cubicBezTo>
                  <a:pt x="274" y="18"/>
                  <a:pt x="275" y="20"/>
                  <a:pt x="275" y="19"/>
                </a:cubicBezTo>
                <a:cubicBezTo>
                  <a:pt x="274" y="19"/>
                  <a:pt x="273" y="18"/>
                  <a:pt x="272" y="19"/>
                </a:cubicBezTo>
                <a:close/>
                <a:moveTo>
                  <a:pt x="270" y="18"/>
                </a:moveTo>
                <a:cubicBezTo>
                  <a:pt x="270" y="18"/>
                  <a:pt x="269" y="18"/>
                  <a:pt x="269" y="17"/>
                </a:cubicBezTo>
                <a:cubicBezTo>
                  <a:pt x="270" y="18"/>
                  <a:pt x="270" y="17"/>
                  <a:pt x="270" y="17"/>
                </a:cubicBezTo>
                <a:cubicBezTo>
                  <a:pt x="270" y="17"/>
                  <a:pt x="269" y="16"/>
                  <a:pt x="269" y="16"/>
                </a:cubicBezTo>
                <a:cubicBezTo>
                  <a:pt x="268" y="16"/>
                  <a:pt x="268" y="16"/>
                  <a:pt x="268" y="17"/>
                </a:cubicBezTo>
                <a:cubicBezTo>
                  <a:pt x="267" y="16"/>
                  <a:pt x="266" y="17"/>
                  <a:pt x="265" y="17"/>
                </a:cubicBezTo>
                <a:cubicBezTo>
                  <a:pt x="264" y="17"/>
                  <a:pt x="265" y="18"/>
                  <a:pt x="264" y="19"/>
                </a:cubicBezTo>
                <a:cubicBezTo>
                  <a:pt x="265" y="19"/>
                  <a:pt x="266" y="19"/>
                  <a:pt x="267" y="20"/>
                </a:cubicBezTo>
                <a:cubicBezTo>
                  <a:pt x="267" y="19"/>
                  <a:pt x="269" y="20"/>
                  <a:pt x="270" y="19"/>
                </a:cubicBezTo>
                <a:cubicBezTo>
                  <a:pt x="270" y="19"/>
                  <a:pt x="270" y="19"/>
                  <a:pt x="270" y="18"/>
                </a:cubicBezTo>
                <a:cubicBezTo>
                  <a:pt x="270" y="19"/>
                  <a:pt x="271" y="19"/>
                  <a:pt x="271" y="18"/>
                </a:cubicBezTo>
                <a:cubicBezTo>
                  <a:pt x="271" y="19"/>
                  <a:pt x="270" y="18"/>
                  <a:pt x="270" y="18"/>
                </a:cubicBezTo>
                <a:close/>
                <a:moveTo>
                  <a:pt x="269" y="11"/>
                </a:moveTo>
                <a:cubicBezTo>
                  <a:pt x="269" y="11"/>
                  <a:pt x="269" y="11"/>
                  <a:pt x="269" y="11"/>
                </a:cubicBezTo>
                <a:cubicBezTo>
                  <a:pt x="269" y="11"/>
                  <a:pt x="270" y="11"/>
                  <a:pt x="270" y="11"/>
                </a:cubicBezTo>
                <a:cubicBezTo>
                  <a:pt x="270" y="11"/>
                  <a:pt x="269" y="10"/>
                  <a:pt x="269" y="11"/>
                </a:cubicBezTo>
                <a:close/>
                <a:moveTo>
                  <a:pt x="262" y="19"/>
                </a:moveTo>
                <a:cubicBezTo>
                  <a:pt x="263" y="19"/>
                  <a:pt x="263" y="19"/>
                  <a:pt x="263" y="19"/>
                </a:cubicBezTo>
                <a:cubicBezTo>
                  <a:pt x="263" y="19"/>
                  <a:pt x="263" y="19"/>
                  <a:pt x="262" y="19"/>
                </a:cubicBezTo>
                <a:close/>
                <a:moveTo>
                  <a:pt x="261" y="20"/>
                </a:moveTo>
                <a:cubicBezTo>
                  <a:pt x="260" y="19"/>
                  <a:pt x="262" y="20"/>
                  <a:pt x="261" y="20"/>
                </a:cubicBezTo>
                <a:close/>
                <a:moveTo>
                  <a:pt x="259" y="18"/>
                </a:moveTo>
                <a:cubicBezTo>
                  <a:pt x="259" y="18"/>
                  <a:pt x="259" y="19"/>
                  <a:pt x="259" y="19"/>
                </a:cubicBezTo>
                <a:cubicBezTo>
                  <a:pt x="259" y="19"/>
                  <a:pt x="260" y="19"/>
                  <a:pt x="260" y="19"/>
                </a:cubicBezTo>
                <a:cubicBezTo>
                  <a:pt x="260" y="18"/>
                  <a:pt x="259" y="18"/>
                  <a:pt x="259" y="18"/>
                </a:cubicBezTo>
                <a:close/>
                <a:moveTo>
                  <a:pt x="256" y="18"/>
                </a:moveTo>
                <a:cubicBezTo>
                  <a:pt x="255" y="19"/>
                  <a:pt x="257" y="20"/>
                  <a:pt x="257" y="19"/>
                </a:cubicBezTo>
                <a:cubicBezTo>
                  <a:pt x="257" y="18"/>
                  <a:pt x="257" y="18"/>
                  <a:pt x="256" y="18"/>
                </a:cubicBezTo>
                <a:close/>
                <a:moveTo>
                  <a:pt x="255" y="19"/>
                </a:moveTo>
                <a:cubicBezTo>
                  <a:pt x="255" y="19"/>
                  <a:pt x="255" y="20"/>
                  <a:pt x="255" y="20"/>
                </a:cubicBezTo>
                <a:cubicBezTo>
                  <a:pt x="255" y="20"/>
                  <a:pt x="255" y="20"/>
                  <a:pt x="256" y="20"/>
                </a:cubicBezTo>
                <a:cubicBezTo>
                  <a:pt x="256" y="20"/>
                  <a:pt x="256" y="20"/>
                  <a:pt x="256" y="20"/>
                </a:cubicBezTo>
                <a:cubicBezTo>
                  <a:pt x="256" y="20"/>
                  <a:pt x="256" y="19"/>
                  <a:pt x="255" y="19"/>
                </a:cubicBezTo>
                <a:close/>
                <a:moveTo>
                  <a:pt x="253" y="10"/>
                </a:moveTo>
                <a:cubicBezTo>
                  <a:pt x="253" y="11"/>
                  <a:pt x="253" y="11"/>
                  <a:pt x="253" y="11"/>
                </a:cubicBezTo>
                <a:cubicBezTo>
                  <a:pt x="253" y="11"/>
                  <a:pt x="253" y="11"/>
                  <a:pt x="254" y="10"/>
                </a:cubicBezTo>
                <a:cubicBezTo>
                  <a:pt x="253" y="10"/>
                  <a:pt x="253" y="10"/>
                  <a:pt x="253" y="10"/>
                </a:cubicBezTo>
                <a:close/>
                <a:moveTo>
                  <a:pt x="244" y="20"/>
                </a:moveTo>
                <a:cubicBezTo>
                  <a:pt x="244" y="19"/>
                  <a:pt x="245" y="20"/>
                  <a:pt x="244" y="20"/>
                </a:cubicBezTo>
                <a:close/>
                <a:moveTo>
                  <a:pt x="237" y="18"/>
                </a:moveTo>
                <a:cubicBezTo>
                  <a:pt x="236" y="18"/>
                  <a:pt x="235" y="18"/>
                  <a:pt x="236" y="19"/>
                </a:cubicBezTo>
                <a:cubicBezTo>
                  <a:pt x="236" y="18"/>
                  <a:pt x="237" y="18"/>
                  <a:pt x="238" y="18"/>
                </a:cubicBezTo>
                <a:cubicBezTo>
                  <a:pt x="237" y="18"/>
                  <a:pt x="237" y="18"/>
                  <a:pt x="237" y="18"/>
                </a:cubicBezTo>
                <a:close/>
                <a:moveTo>
                  <a:pt x="208" y="18"/>
                </a:moveTo>
                <a:cubicBezTo>
                  <a:pt x="208" y="18"/>
                  <a:pt x="208" y="18"/>
                  <a:pt x="207" y="19"/>
                </a:cubicBezTo>
                <a:cubicBezTo>
                  <a:pt x="208" y="19"/>
                  <a:pt x="208" y="19"/>
                  <a:pt x="208" y="19"/>
                </a:cubicBezTo>
                <a:cubicBezTo>
                  <a:pt x="208" y="19"/>
                  <a:pt x="209" y="18"/>
                  <a:pt x="208" y="18"/>
                </a:cubicBezTo>
                <a:close/>
                <a:moveTo>
                  <a:pt x="186" y="18"/>
                </a:moveTo>
                <a:cubicBezTo>
                  <a:pt x="185" y="18"/>
                  <a:pt x="186" y="19"/>
                  <a:pt x="186" y="19"/>
                </a:cubicBezTo>
                <a:cubicBezTo>
                  <a:pt x="186" y="18"/>
                  <a:pt x="186" y="19"/>
                  <a:pt x="187" y="18"/>
                </a:cubicBezTo>
                <a:cubicBezTo>
                  <a:pt x="186" y="18"/>
                  <a:pt x="186" y="18"/>
                  <a:pt x="186" y="18"/>
                </a:cubicBezTo>
                <a:close/>
                <a:moveTo>
                  <a:pt x="184" y="16"/>
                </a:moveTo>
                <a:cubicBezTo>
                  <a:pt x="183" y="16"/>
                  <a:pt x="184" y="17"/>
                  <a:pt x="185" y="17"/>
                </a:cubicBezTo>
                <a:cubicBezTo>
                  <a:pt x="185" y="17"/>
                  <a:pt x="185" y="16"/>
                  <a:pt x="184" y="16"/>
                </a:cubicBezTo>
                <a:close/>
                <a:moveTo>
                  <a:pt x="182" y="16"/>
                </a:moveTo>
                <a:cubicBezTo>
                  <a:pt x="182" y="16"/>
                  <a:pt x="183" y="16"/>
                  <a:pt x="183" y="16"/>
                </a:cubicBezTo>
                <a:cubicBezTo>
                  <a:pt x="183" y="15"/>
                  <a:pt x="182" y="16"/>
                  <a:pt x="182" y="16"/>
                </a:cubicBezTo>
                <a:close/>
                <a:moveTo>
                  <a:pt x="168" y="23"/>
                </a:moveTo>
                <a:cubicBezTo>
                  <a:pt x="168" y="24"/>
                  <a:pt x="168" y="24"/>
                  <a:pt x="168" y="25"/>
                </a:cubicBezTo>
                <a:cubicBezTo>
                  <a:pt x="169" y="25"/>
                  <a:pt x="169" y="24"/>
                  <a:pt x="170" y="24"/>
                </a:cubicBezTo>
                <a:cubicBezTo>
                  <a:pt x="169" y="23"/>
                  <a:pt x="169" y="23"/>
                  <a:pt x="168" y="23"/>
                </a:cubicBezTo>
                <a:close/>
                <a:moveTo>
                  <a:pt x="124" y="76"/>
                </a:moveTo>
                <a:cubicBezTo>
                  <a:pt x="123" y="75"/>
                  <a:pt x="124" y="76"/>
                  <a:pt x="124" y="76"/>
                </a:cubicBezTo>
                <a:close/>
                <a:moveTo>
                  <a:pt x="171" y="16"/>
                </a:moveTo>
                <a:cubicBezTo>
                  <a:pt x="171" y="16"/>
                  <a:pt x="171" y="16"/>
                  <a:pt x="170" y="16"/>
                </a:cubicBezTo>
                <a:cubicBezTo>
                  <a:pt x="171" y="16"/>
                  <a:pt x="171" y="16"/>
                  <a:pt x="171" y="16"/>
                </a:cubicBezTo>
                <a:cubicBezTo>
                  <a:pt x="171" y="16"/>
                  <a:pt x="171" y="16"/>
                  <a:pt x="171" y="16"/>
                </a:cubicBezTo>
                <a:close/>
                <a:moveTo>
                  <a:pt x="169" y="16"/>
                </a:moveTo>
                <a:cubicBezTo>
                  <a:pt x="169" y="16"/>
                  <a:pt x="170" y="16"/>
                  <a:pt x="169" y="16"/>
                </a:cubicBezTo>
                <a:close/>
                <a:moveTo>
                  <a:pt x="169" y="15"/>
                </a:moveTo>
                <a:cubicBezTo>
                  <a:pt x="168" y="14"/>
                  <a:pt x="169" y="15"/>
                  <a:pt x="169" y="15"/>
                </a:cubicBezTo>
                <a:close/>
                <a:moveTo>
                  <a:pt x="167" y="15"/>
                </a:moveTo>
                <a:cubicBezTo>
                  <a:pt x="168" y="15"/>
                  <a:pt x="168" y="15"/>
                  <a:pt x="168" y="15"/>
                </a:cubicBezTo>
                <a:cubicBezTo>
                  <a:pt x="168" y="15"/>
                  <a:pt x="168" y="14"/>
                  <a:pt x="167" y="15"/>
                </a:cubicBezTo>
                <a:close/>
                <a:moveTo>
                  <a:pt x="155" y="16"/>
                </a:moveTo>
                <a:cubicBezTo>
                  <a:pt x="155" y="17"/>
                  <a:pt x="155" y="17"/>
                  <a:pt x="154" y="17"/>
                </a:cubicBezTo>
                <a:cubicBezTo>
                  <a:pt x="155" y="17"/>
                  <a:pt x="156" y="17"/>
                  <a:pt x="155" y="16"/>
                </a:cubicBezTo>
                <a:close/>
                <a:moveTo>
                  <a:pt x="135" y="6"/>
                </a:moveTo>
                <a:cubicBezTo>
                  <a:pt x="135" y="6"/>
                  <a:pt x="134" y="7"/>
                  <a:pt x="134" y="7"/>
                </a:cubicBezTo>
                <a:cubicBezTo>
                  <a:pt x="135" y="7"/>
                  <a:pt x="135" y="7"/>
                  <a:pt x="135" y="7"/>
                </a:cubicBezTo>
                <a:cubicBezTo>
                  <a:pt x="135" y="7"/>
                  <a:pt x="135" y="7"/>
                  <a:pt x="135" y="6"/>
                </a:cubicBezTo>
                <a:close/>
                <a:moveTo>
                  <a:pt x="125" y="18"/>
                </a:moveTo>
                <a:cubicBezTo>
                  <a:pt x="124" y="18"/>
                  <a:pt x="125" y="18"/>
                  <a:pt x="125" y="18"/>
                </a:cubicBezTo>
                <a:close/>
                <a:moveTo>
                  <a:pt x="133" y="6"/>
                </a:moveTo>
                <a:cubicBezTo>
                  <a:pt x="133" y="6"/>
                  <a:pt x="132" y="6"/>
                  <a:pt x="132" y="7"/>
                </a:cubicBezTo>
                <a:cubicBezTo>
                  <a:pt x="132" y="7"/>
                  <a:pt x="132" y="7"/>
                  <a:pt x="132" y="7"/>
                </a:cubicBezTo>
                <a:cubicBezTo>
                  <a:pt x="133" y="7"/>
                  <a:pt x="133" y="6"/>
                  <a:pt x="133" y="6"/>
                </a:cubicBezTo>
                <a:cubicBezTo>
                  <a:pt x="133" y="6"/>
                  <a:pt x="133" y="6"/>
                  <a:pt x="133" y="6"/>
                </a:cubicBezTo>
                <a:close/>
                <a:moveTo>
                  <a:pt x="131" y="6"/>
                </a:moveTo>
                <a:cubicBezTo>
                  <a:pt x="130" y="7"/>
                  <a:pt x="131" y="7"/>
                  <a:pt x="131" y="7"/>
                </a:cubicBezTo>
                <a:cubicBezTo>
                  <a:pt x="131" y="6"/>
                  <a:pt x="131" y="6"/>
                  <a:pt x="131" y="6"/>
                </a:cubicBezTo>
                <a:close/>
                <a:moveTo>
                  <a:pt x="123" y="7"/>
                </a:moveTo>
                <a:cubicBezTo>
                  <a:pt x="123" y="7"/>
                  <a:pt x="122" y="7"/>
                  <a:pt x="123" y="7"/>
                </a:cubicBezTo>
                <a:cubicBezTo>
                  <a:pt x="122" y="8"/>
                  <a:pt x="123" y="8"/>
                  <a:pt x="123" y="7"/>
                </a:cubicBezTo>
                <a:close/>
                <a:moveTo>
                  <a:pt x="102" y="19"/>
                </a:moveTo>
                <a:cubicBezTo>
                  <a:pt x="102" y="19"/>
                  <a:pt x="102" y="19"/>
                  <a:pt x="102" y="20"/>
                </a:cubicBezTo>
                <a:cubicBezTo>
                  <a:pt x="103" y="20"/>
                  <a:pt x="103" y="20"/>
                  <a:pt x="103" y="19"/>
                </a:cubicBezTo>
                <a:cubicBezTo>
                  <a:pt x="102" y="19"/>
                  <a:pt x="103" y="19"/>
                  <a:pt x="102" y="19"/>
                </a:cubicBezTo>
                <a:close/>
                <a:moveTo>
                  <a:pt x="100" y="12"/>
                </a:moveTo>
                <a:cubicBezTo>
                  <a:pt x="100" y="13"/>
                  <a:pt x="101" y="13"/>
                  <a:pt x="101" y="13"/>
                </a:cubicBezTo>
                <a:cubicBezTo>
                  <a:pt x="101" y="12"/>
                  <a:pt x="100" y="12"/>
                  <a:pt x="100" y="12"/>
                </a:cubicBezTo>
                <a:close/>
                <a:moveTo>
                  <a:pt x="98" y="14"/>
                </a:moveTo>
                <a:cubicBezTo>
                  <a:pt x="98" y="14"/>
                  <a:pt x="99" y="14"/>
                  <a:pt x="99" y="14"/>
                </a:cubicBezTo>
                <a:cubicBezTo>
                  <a:pt x="99" y="14"/>
                  <a:pt x="98" y="13"/>
                  <a:pt x="98" y="14"/>
                </a:cubicBezTo>
                <a:close/>
                <a:moveTo>
                  <a:pt x="101" y="12"/>
                </a:moveTo>
                <a:cubicBezTo>
                  <a:pt x="100" y="12"/>
                  <a:pt x="101" y="12"/>
                  <a:pt x="101" y="12"/>
                </a:cubicBezTo>
                <a:close/>
                <a:moveTo>
                  <a:pt x="420" y="188"/>
                </a:moveTo>
                <a:cubicBezTo>
                  <a:pt x="418" y="186"/>
                  <a:pt x="416" y="188"/>
                  <a:pt x="414" y="187"/>
                </a:cubicBezTo>
                <a:cubicBezTo>
                  <a:pt x="414" y="187"/>
                  <a:pt x="414" y="188"/>
                  <a:pt x="414" y="188"/>
                </a:cubicBezTo>
                <a:cubicBezTo>
                  <a:pt x="413" y="189"/>
                  <a:pt x="412" y="188"/>
                  <a:pt x="411" y="188"/>
                </a:cubicBezTo>
                <a:cubicBezTo>
                  <a:pt x="411" y="188"/>
                  <a:pt x="412" y="188"/>
                  <a:pt x="412" y="187"/>
                </a:cubicBezTo>
                <a:cubicBezTo>
                  <a:pt x="411" y="187"/>
                  <a:pt x="410" y="187"/>
                  <a:pt x="410" y="188"/>
                </a:cubicBezTo>
                <a:cubicBezTo>
                  <a:pt x="409" y="188"/>
                  <a:pt x="408" y="188"/>
                  <a:pt x="408" y="188"/>
                </a:cubicBezTo>
                <a:cubicBezTo>
                  <a:pt x="407" y="188"/>
                  <a:pt x="408" y="188"/>
                  <a:pt x="408" y="187"/>
                </a:cubicBezTo>
                <a:cubicBezTo>
                  <a:pt x="405" y="187"/>
                  <a:pt x="402" y="185"/>
                  <a:pt x="400" y="187"/>
                </a:cubicBezTo>
                <a:cubicBezTo>
                  <a:pt x="400" y="187"/>
                  <a:pt x="399" y="187"/>
                  <a:pt x="399" y="186"/>
                </a:cubicBezTo>
                <a:cubicBezTo>
                  <a:pt x="399" y="186"/>
                  <a:pt x="399" y="187"/>
                  <a:pt x="398" y="187"/>
                </a:cubicBezTo>
                <a:cubicBezTo>
                  <a:pt x="398" y="187"/>
                  <a:pt x="397" y="187"/>
                  <a:pt x="397" y="186"/>
                </a:cubicBezTo>
                <a:cubicBezTo>
                  <a:pt x="394" y="187"/>
                  <a:pt x="392" y="186"/>
                  <a:pt x="389" y="187"/>
                </a:cubicBezTo>
                <a:cubicBezTo>
                  <a:pt x="389" y="187"/>
                  <a:pt x="388" y="187"/>
                  <a:pt x="388" y="186"/>
                </a:cubicBezTo>
                <a:cubicBezTo>
                  <a:pt x="386" y="186"/>
                  <a:pt x="384" y="186"/>
                  <a:pt x="382" y="186"/>
                </a:cubicBezTo>
                <a:cubicBezTo>
                  <a:pt x="381" y="185"/>
                  <a:pt x="380" y="186"/>
                  <a:pt x="379" y="187"/>
                </a:cubicBezTo>
                <a:cubicBezTo>
                  <a:pt x="378" y="186"/>
                  <a:pt x="377" y="186"/>
                  <a:pt x="377" y="187"/>
                </a:cubicBezTo>
                <a:cubicBezTo>
                  <a:pt x="376" y="186"/>
                  <a:pt x="375" y="187"/>
                  <a:pt x="374" y="186"/>
                </a:cubicBezTo>
                <a:cubicBezTo>
                  <a:pt x="373" y="186"/>
                  <a:pt x="372" y="187"/>
                  <a:pt x="372" y="186"/>
                </a:cubicBezTo>
                <a:cubicBezTo>
                  <a:pt x="373" y="186"/>
                  <a:pt x="374" y="185"/>
                  <a:pt x="376" y="186"/>
                </a:cubicBezTo>
                <a:cubicBezTo>
                  <a:pt x="378" y="185"/>
                  <a:pt x="380" y="185"/>
                  <a:pt x="382" y="186"/>
                </a:cubicBezTo>
                <a:cubicBezTo>
                  <a:pt x="382" y="185"/>
                  <a:pt x="383" y="185"/>
                  <a:pt x="384" y="185"/>
                </a:cubicBezTo>
                <a:cubicBezTo>
                  <a:pt x="384" y="185"/>
                  <a:pt x="384" y="185"/>
                  <a:pt x="383" y="184"/>
                </a:cubicBezTo>
                <a:cubicBezTo>
                  <a:pt x="384" y="184"/>
                  <a:pt x="384" y="184"/>
                  <a:pt x="385" y="184"/>
                </a:cubicBezTo>
                <a:cubicBezTo>
                  <a:pt x="385" y="184"/>
                  <a:pt x="386" y="185"/>
                  <a:pt x="386" y="185"/>
                </a:cubicBezTo>
                <a:cubicBezTo>
                  <a:pt x="388" y="183"/>
                  <a:pt x="389" y="182"/>
                  <a:pt x="391" y="183"/>
                </a:cubicBezTo>
                <a:cubicBezTo>
                  <a:pt x="391" y="183"/>
                  <a:pt x="390" y="183"/>
                  <a:pt x="391" y="184"/>
                </a:cubicBezTo>
                <a:cubicBezTo>
                  <a:pt x="391" y="184"/>
                  <a:pt x="392" y="184"/>
                  <a:pt x="392" y="184"/>
                </a:cubicBezTo>
                <a:cubicBezTo>
                  <a:pt x="393" y="185"/>
                  <a:pt x="395" y="185"/>
                  <a:pt x="397" y="185"/>
                </a:cubicBezTo>
                <a:cubicBezTo>
                  <a:pt x="397" y="184"/>
                  <a:pt x="395" y="185"/>
                  <a:pt x="396" y="184"/>
                </a:cubicBezTo>
                <a:cubicBezTo>
                  <a:pt x="398" y="185"/>
                  <a:pt x="399" y="182"/>
                  <a:pt x="402" y="184"/>
                </a:cubicBezTo>
                <a:cubicBezTo>
                  <a:pt x="402" y="184"/>
                  <a:pt x="402" y="183"/>
                  <a:pt x="402" y="183"/>
                </a:cubicBezTo>
                <a:cubicBezTo>
                  <a:pt x="404" y="184"/>
                  <a:pt x="405" y="184"/>
                  <a:pt x="407" y="183"/>
                </a:cubicBezTo>
                <a:cubicBezTo>
                  <a:pt x="406" y="182"/>
                  <a:pt x="404" y="183"/>
                  <a:pt x="403" y="182"/>
                </a:cubicBezTo>
                <a:cubicBezTo>
                  <a:pt x="401" y="183"/>
                  <a:pt x="399" y="182"/>
                  <a:pt x="398" y="183"/>
                </a:cubicBezTo>
                <a:cubicBezTo>
                  <a:pt x="396" y="181"/>
                  <a:pt x="394" y="184"/>
                  <a:pt x="392" y="182"/>
                </a:cubicBezTo>
                <a:cubicBezTo>
                  <a:pt x="392" y="182"/>
                  <a:pt x="392" y="183"/>
                  <a:pt x="392" y="183"/>
                </a:cubicBezTo>
                <a:cubicBezTo>
                  <a:pt x="390" y="181"/>
                  <a:pt x="389" y="183"/>
                  <a:pt x="386" y="182"/>
                </a:cubicBezTo>
                <a:cubicBezTo>
                  <a:pt x="386" y="182"/>
                  <a:pt x="385" y="182"/>
                  <a:pt x="384" y="183"/>
                </a:cubicBezTo>
                <a:cubicBezTo>
                  <a:pt x="383" y="182"/>
                  <a:pt x="382" y="183"/>
                  <a:pt x="382" y="182"/>
                </a:cubicBezTo>
                <a:cubicBezTo>
                  <a:pt x="381" y="181"/>
                  <a:pt x="381" y="183"/>
                  <a:pt x="381" y="182"/>
                </a:cubicBezTo>
                <a:cubicBezTo>
                  <a:pt x="381" y="182"/>
                  <a:pt x="380" y="182"/>
                  <a:pt x="380" y="182"/>
                </a:cubicBezTo>
                <a:cubicBezTo>
                  <a:pt x="380" y="182"/>
                  <a:pt x="378" y="182"/>
                  <a:pt x="378" y="183"/>
                </a:cubicBezTo>
                <a:cubicBezTo>
                  <a:pt x="376" y="182"/>
                  <a:pt x="374" y="182"/>
                  <a:pt x="371" y="182"/>
                </a:cubicBezTo>
                <a:cubicBezTo>
                  <a:pt x="371" y="182"/>
                  <a:pt x="372" y="183"/>
                  <a:pt x="372" y="183"/>
                </a:cubicBezTo>
                <a:cubicBezTo>
                  <a:pt x="371" y="183"/>
                  <a:pt x="371" y="182"/>
                  <a:pt x="370" y="182"/>
                </a:cubicBezTo>
                <a:cubicBezTo>
                  <a:pt x="369" y="182"/>
                  <a:pt x="369" y="182"/>
                  <a:pt x="368" y="183"/>
                </a:cubicBezTo>
                <a:cubicBezTo>
                  <a:pt x="367" y="181"/>
                  <a:pt x="366" y="182"/>
                  <a:pt x="364" y="183"/>
                </a:cubicBezTo>
                <a:cubicBezTo>
                  <a:pt x="362" y="181"/>
                  <a:pt x="360" y="183"/>
                  <a:pt x="357" y="182"/>
                </a:cubicBezTo>
                <a:cubicBezTo>
                  <a:pt x="355" y="182"/>
                  <a:pt x="353" y="182"/>
                  <a:pt x="351" y="182"/>
                </a:cubicBezTo>
                <a:cubicBezTo>
                  <a:pt x="350" y="182"/>
                  <a:pt x="349" y="183"/>
                  <a:pt x="349" y="182"/>
                </a:cubicBezTo>
                <a:cubicBezTo>
                  <a:pt x="348" y="182"/>
                  <a:pt x="348" y="183"/>
                  <a:pt x="347" y="183"/>
                </a:cubicBezTo>
                <a:cubicBezTo>
                  <a:pt x="347" y="183"/>
                  <a:pt x="346" y="182"/>
                  <a:pt x="346" y="182"/>
                </a:cubicBezTo>
                <a:cubicBezTo>
                  <a:pt x="346" y="182"/>
                  <a:pt x="345" y="183"/>
                  <a:pt x="345" y="182"/>
                </a:cubicBezTo>
                <a:cubicBezTo>
                  <a:pt x="345" y="182"/>
                  <a:pt x="344" y="182"/>
                  <a:pt x="344" y="182"/>
                </a:cubicBezTo>
                <a:cubicBezTo>
                  <a:pt x="341" y="183"/>
                  <a:pt x="339" y="182"/>
                  <a:pt x="336" y="182"/>
                </a:cubicBezTo>
                <a:cubicBezTo>
                  <a:pt x="336" y="182"/>
                  <a:pt x="336" y="183"/>
                  <a:pt x="336" y="182"/>
                </a:cubicBezTo>
                <a:cubicBezTo>
                  <a:pt x="331" y="181"/>
                  <a:pt x="326" y="183"/>
                  <a:pt x="321" y="182"/>
                </a:cubicBezTo>
                <a:cubicBezTo>
                  <a:pt x="318" y="183"/>
                  <a:pt x="314" y="182"/>
                  <a:pt x="311" y="182"/>
                </a:cubicBezTo>
                <a:cubicBezTo>
                  <a:pt x="310" y="183"/>
                  <a:pt x="310" y="182"/>
                  <a:pt x="309" y="183"/>
                </a:cubicBezTo>
                <a:cubicBezTo>
                  <a:pt x="308" y="182"/>
                  <a:pt x="307" y="182"/>
                  <a:pt x="307" y="183"/>
                </a:cubicBezTo>
                <a:cubicBezTo>
                  <a:pt x="299" y="183"/>
                  <a:pt x="292" y="183"/>
                  <a:pt x="284" y="183"/>
                </a:cubicBezTo>
                <a:cubicBezTo>
                  <a:pt x="279" y="184"/>
                  <a:pt x="274" y="182"/>
                  <a:pt x="269" y="183"/>
                </a:cubicBezTo>
                <a:cubicBezTo>
                  <a:pt x="268" y="182"/>
                  <a:pt x="267" y="183"/>
                  <a:pt x="266" y="183"/>
                </a:cubicBezTo>
                <a:cubicBezTo>
                  <a:pt x="266" y="183"/>
                  <a:pt x="266" y="183"/>
                  <a:pt x="266" y="183"/>
                </a:cubicBezTo>
                <a:cubicBezTo>
                  <a:pt x="261" y="182"/>
                  <a:pt x="256" y="183"/>
                  <a:pt x="251" y="182"/>
                </a:cubicBezTo>
                <a:cubicBezTo>
                  <a:pt x="251" y="182"/>
                  <a:pt x="250" y="182"/>
                  <a:pt x="250" y="183"/>
                </a:cubicBezTo>
                <a:cubicBezTo>
                  <a:pt x="248" y="182"/>
                  <a:pt x="245" y="182"/>
                  <a:pt x="243" y="183"/>
                </a:cubicBezTo>
                <a:cubicBezTo>
                  <a:pt x="242" y="182"/>
                  <a:pt x="241" y="182"/>
                  <a:pt x="240" y="182"/>
                </a:cubicBezTo>
                <a:cubicBezTo>
                  <a:pt x="239" y="182"/>
                  <a:pt x="237" y="182"/>
                  <a:pt x="236" y="182"/>
                </a:cubicBezTo>
                <a:cubicBezTo>
                  <a:pt x="236" y="182"/>
                  <a:pt x="236" y="182"/>
                  <a:pt x="235" y="182"/>
                </a:cubicBezTo>
                <a:cubicBezTo>
                  <a:pt x="234" y="182"/>
                  <a:pt x="233" y="181"/>
                  <a:pt x="232" y="181"/>
                </a:cubicBezTo>
                <a:cubicBezTo>
                  <a:pt x="233" y="180"/>
                  <a:pt x="235" y="181"/>
                  <a:pt x="236" y="180"/>
                </a:cubicBezTo>
                <a:cubicBezTo>
                  <a:pt x="237" y="181"/>
                  <a:pt x="237" y="181"/>
                  <a:pt x="237" y="181"/>
                </a:cubicBezTo>
                <a:cubicBezTo>
                  <a:pt x="238" y="181"/>
                  <a:pt x="239" y="181"/>
                  <a:pt x="240" y="181"/>
                </a:cubicBezTo>
                <a:cubicBezTo>
                  <a:pt x="240" y="181"/>
                  <a:pt x="240" y="180"/>
                  <a:pt x="240" y="180"/>
                </a:cubicBezTo>
                <a:cubicBezTo>
                  <a:pt x="241" y="180"/>
                  <a:pt x="242" y="180"/>
                  <a:pt x="242" y="181"/>
                </a:cubicBezTo>
                <a:cubicBezTo>
                  <a:pt x="249" y="181"/>
                  <a:pt x="255" y="181"/>
                  <a:pt x="262" y="182"/>
                </a:cubicBezTo>
                <a:cubicBezTo>
                  <a:pt x="264" y="181"/>
                  <a:pt x="267" y="182"/>
                  <a:pt x="269" y="181"/>
                </a:cubicBezTo>
                <a:cubicBezTo>
                  <a:pt x="269" y="181"/>
                  <a:pt x="270" y="181"/>
                  <a:pt x="270" y="181"/>
                </a:cubicBezTo>
                <a:cubicBezTo>
                  <a:pt x="273" y="181"/>
                  <a:pt x="277" y="181"/>
                  <a:pt x="280" y="181"/>
                </a:cubicBezTo>
                <a:cubicBezTo>
                  <a:pt x="282" y="182"/>
                  <a:pt x="284" y="181"/>
                  <a:pt x="286" y="181"/>
                </a:cubicBezTo>
                <a:cubicBezTo>
                  <a:pt x="285" y="180"/>
                  <a:pt x="283" y="181"/>
                  <a:pt x="281" y="180"/>
                </a:cubicBezTo>
                <a:cubicBezTo>
                  <a:pt x="283" y="179"/>
                  <a:pt x="285" y="180"/>
                  <a:pt x="287" y="179"/>
                </a:cubicBezTo>
                <a:cubicBezTo>
                  <a:pt x="286" y="179"/>
                  <a:pt x="285" y="179"/>
                  <a:pt x="284" y="179"/>
                </a:cubicBezTo>
                <a:cubicBezTo>
                  <a:pt x="284" y="178"/>
                  <a:pt x="284" y="178"/>
                  <a:pt x="284" y="178"/>
                </a:cubicBezTo>
                <a:cubicBezTo>
                  <a:pt x="285" y="177"/>
                  <a:pt x="287" y="177"/>
                  <a:pt x="288" y="178"/>
                </a:cubicBezTo>
                <a:cubicBezTo>
                  <a:pt x="288" y="178"/>
                  <a:pt x="288" y="177"/>
                  <a:pt x="288" y="177"/>
                </a:cubicBezTo>
                <a:cubicBezTo>
                  <a:pt x="291" y="178"/>
                  <a:pt x="293" y="177"/>
                  <a:pt x="296" y="178"/>
                </a:cubicBezTo>
                <a:cubicBezTo>
                  <a:pt x="296" y="177"/>
                  <a:pt x="296" y="177"/>
                  <a:pt x="296" y="177"/>
                </a:cubicBezTo>
                <a:cubicBezTo>
                  <a:pt x="297" y="177"/>
                  <a:pt x="297" y="177"/>
                  <a:pt x="297" y="177"/>
                </a:cubicBezTo>
                <a:cubicBezTo>
                  <a:pt x="298" y="177"/>
                  <a:pt x="297" y="177"/>
                  <a:pt x="297" y="177"/>
                </a:cubicBezTo>
                <a:cubicBezTo>
                  <a:pt x="297" y="178"/>
                  <a:pt x="298" y="177"/>
                  <a:pt x="298" y="178"/>
                </a:cubicBezTo>
                <a:cubicBezTo>
                  <a:pt x="298" y="177"/>
                  <a:pt x="298" y="177"/>
                  <a:pt x="298" y="177"/>
                </a:cubicBezTo>
                <a:cubicBezTo>
                  <a:pt x="299" y="177"/>
                  <a:pt x="300" y="177"/>
                  <a:pt x="301" y="177"/>
                </a:cubicBezTo>
                <a:cubicBezTo>
                  <a:pt x="302" y="177"/>
                  <a:pt x="301" y="177"/>
                  <a:pt x="301" y="177"/>
                </a:cubicBezTo>
                <a:cubicBezTo>
                  <a:pt x="303" y="179"/>
                  <a:pt x="305" y="177"/>
                  <a:pt x="308" y="178"/>
                </a:cubicBezTo>
                <a:cubicBezTo>
                  <a:pt x="312" y="178"/>
                  <a:pt x="316" y="178"/>
                  <a:pt x="320" y="178"/>
                </a:cubicBezTo>
                <a:cubicBezTo>
                  <a:pt x="321" y="178"/>
                  <a:pt x="321" y="178"/>
                  <a:pt x="321" y="178"/>
                </a:cubicBezTo>
                <a:cubicBezTo>
                  <a:pt x="325" y="178"/>
                  <a:pt x="329" y="177"/>
                  <a:pt x="333" y="178"/>
                </a:cubicBezTo>
                <a:cubicBezTo>
                  <a:pt x="336" y="177"/>
                  <a:pt x="340" y="178"/>
                  <a:pt x="343" y="177"/>
                </a:cubicBezTo>
                <a:cubicBezTo>
                  <a:pt x="343" y="177"/>
                  <a:pt x="344" y="177"/>
                  <a:pt x="344" y="178"/>
                </a:cubicBezTo>
                <a:cubicBezTo>
                  <a:pt x="345" y="178"/>
                  <a:pt x="345" y="177"/>
                  <a:pt x="345" y="177"/>
                </a:cubicBezTo>
                <a:cubicBezTo>
                  <a:pt x="352" y="177"/>
                  <a:pt x="358" y="177"/>
                  <a:pt x="364" y="177"/>
                </a:cubicBezTo>
                <a:cubicBezTo>
                  <a:pt x="365" y="177"/>
                  <a:pt x="367" y="177"/>
                  <a:pt x="368" y="177"/>
                </a:cubicBezTo>
                <a:cubicBezTo>
                  <a:pt x="369" y="177"/>
                  <a:pt x="370" y="177"/>
                  <a:pt x="371" y="178"/>
                </a:cubicBezTo>
                <a:cubicBezTo>
                  <a:pt x="373" y="177"/>
                  <a:pt x="375" y="177"/>
                  <a:pt x="377" y="178"/>
                </a:cubicBezTo>
                <a:cubicBezTo>
                  <a:pt x="377" y="178"/>
                  <a:pt x="377" y="177"/>
                  <a:pt x="377" y="177"/>
                </a:cubicBezTo>
                <a:cubicBezTo>
                  <a:pt x="377" y="178"/>
                  <a:pt x="378" y="177"/>
                  <a:pt x="378" y="177"/>
                </a:cubicBezTo>
                <a:cubicBezTo>
                  <a:pt x="390" y="177"/>
                  <a:pt x="402" y="177"/>
                  <a:pt x="414" y="178"/>
                </a:cubicBezTo>
                <a:cubicBezTo>
                  <a:pt x="419" y="177"/>
                  <a:pt x="423" y="178"/>
                  <a:pt x="428" y="177"/>
                </a:cubicBezTo>
                <a:cubicBezTo>
                  <a:pt x="428" y="178"/>
                  <a:pt x="428" y="178"/>
                  <a:pt x="428" y="178"/>
                </a:cubicBezTo>
                <a:cubicBezTo>
                  <a:pt x="433" y="178"/>
                  <a:pt x="438" y="178"/>
                  <a:pt x="443" y="178"/>
                </a:cubicBezTo>
                <a:cubicBezTo>
                  <a:pt x="446" y="178"/>
                  <a:pt x="448" y="178"/>
                  <a:pt x="451" y="179"/>
                </a:cubicBezTo>
                <a:cubicBezTo>
                  <a:pt x="455" y="178"/>
                  <a:pt x="459" y="179"/>
                  <a:pt x="463" y="179"/>
                </a:cubicBezTo>
                <a:cubicBezTo>
                  <a:pt x="473" y="179"/>
                  <a:pt x="483" y="180"/>
                  <a:pt x="492" y="180"/>
                </a:cubicBezTo>
                <a:cubicBezTo>
                  <a:pt x="493" y="181"/>
                  <a:pt x="493" y="181"/>
                  <a:pt x="494" y="181"/>
                </a:cubicBezTo>
                <a:cubicBezTo>
                  <a:pt x="496" y="181"/>
                  <a:pt x="498" y="181"/>
                  <a:pt x="500" y="181"/>
                </a:cubicBezTo>
                <a:cubicBezTo>
                  <a:pt x="501" y="181"/>
                  <a:pt x="501" y="182"/>
                  <a:pt x="501" y="182"/>
                </a:cubicBezTo>
                <a:cubicBezTo>
                  <a:pt x="503" y="181"/>
                  <a:pt x="505" y="182"/>
                  <a:pt x="507" y="182"/>
                </a:cubicBezTo>
                <a:cubicBezTo>
                  <a:pt x="509" y="183"/>
                  <a:pt x="510" y="182"/>
                  <a:pt x="511" y="183"/>
                </a:cubicBezTo>
                <a:cubicBezTo>
                  <a:pt x="509" y="184"/>
                  <a:pt x="506" y="185"/>
                  <a:pt x="503" y="184"/>
                </a:cubicBezTo>
                <a:cubicBezTo>
                  <a:pt x="502" y="184"/>
                  <a:pt x="501" y="185"/>
                  <a:pt x="500" y="184"/>
                </a:cubicBezTo>
                <a:cubicBezTo>
                  <a:pt x="494" y="185"/>
                  <a:pt x="488" y="184"/>
                  <a:pt x="482" y="184"/>
                </a:cubicBezTo>
                <a:cubicBezTo>
                  <a:pt x="481" y="185"/>
                  <a:pt x="480" y="184"/>
                  <a:pt x="480" y="185"/>
                </a:cubicBezTo>
                <a:cubicBezTo>
                  <a:pt x="479" y="184"/>
                  <a:pt x="478" y="185"/>
                  <a:pt x="477" y="184"/>
                </a:cubicBezTo>
                <a:cubicBezTo>
                  <a:pt x="474" y="185"/>
                  <a:pt x="470" y="183"/>
                  <a:pt x="466" y="184"/>
                </a:cubicBezTo>
                <a:cubicBezTo>
                  <a:pt x="466" y="184"/>
                  <a:pt x="466" y="183"/>
                  <a:pt x="466" y="183"/>
                </a:cubicBezTo>
                <a:cubicBezTo>
                  <a:pt x="465" y="183"/>
                  <a:pt x="465" y="184"/>
                  <a:pt x="464" y="184"/>
                </a:cubicBezTo>
                <a:cubicBezTo>
                  <a:pt x="462" y="183"/>
                  <a:pt x="459" y="184"/>
                  <a:pt x="457" y="183"/>
                </a:cubicBezTo>
                <a:cubicBezTo>
                  <a:pt x="456" y="184"/>
                  <a:pt x="455" y="184"/>
                  <a:pt x="453" y="183"/>
                </a:cubicBezTo>
                <a:cubicBezTo>
                  <a:pt x="452" y="183"/>
                  <a:pt x="451" y="184"/>
                  <a:pt x="450" y="183"/>
                </a:cubicBezTo>
                <a:cubicBezTo>
                  <a:pt x="450" y="183"/>
                  <a:pt x="449" y="183"/>
                  <a:pt x="449" y="184"/>
                </a:cubicBezTo>
                <a:cubicBezTo>
                  <a:pt x="446" y="183"/>
                  <a:pt x="444" y="183"/>
                  <a:pt x="442" y="183"/>
                </a:cubicBezTo>
                <a:cubicBezTo>
                  <a:pt x="441" y="184"/>
                  <a:pt x="440" y="185"/>
                  <a:pt x="440" y="185"/>
                </a:cubicBezTo>
                <a:cubicBezTo>
                  <a:pt x="440" y="185"/>
                  <a:pt x="440" y="186"/>
                  <a:pt x="440" y="186"/>
                </a:cubicBezTo>
                <a:cubicBezTo>
                  <a:pt x="438" y="187"/>
                  <a:pt x="435" y="186"/>
                  <a:pt x="433" y="187"/>
                </a:cubicBezTo>
                <a:cubicBezTo>
                  <a:pt x="430" y="186"/>
                  <a:pt x="427" y="188"/>
                  <a:pt x="424" y="187"/>
                </a:cubicBezTo>
                <a:cubicBezTo>
                  <a:pt x="424" y="188"/>
                  <a:pt x="423" y="187"/>
                  <a:pt x="423" y="188"/>
                </a:cubicBezTo>
                <a:cubicBezTo>
                  <a:pt x="422" y="187"/>
                  <a:pt x="421" y="187"/>
                  <a:pt x="420" y="188"/>
                </a:cubicBezTo>
                <a:close/>
                <a:moveTo>
                  <a:pt x="420" y="183"/>
                </a:moveTo>
                <a:cubicBezTo>
                  <a:pt x="420" y="183"/>
                  <a:pt x="420" y="183"/>
                  <a:pt x="419" y="183"/>
                </a:cubicBezTo>
                <a:cubicBezTo>
                  <a:pt x="420" y="184"/>
                  <a:pt x="420" y="183"/>
                  <a:pt x="420" y="183"/>
                </a:cubicBezTo>
                <a:cubicBezTo>
                  <a:pt x="421" y="184"/>
                  <a:pt x="421" y="184"/>
                  <a:pt x="421" y="184"/>
                </a:cubicBezTo>
                <a:cubicBezTo>
                  <a:pt x="421" y="183"/>
                  <a:pt x="420" y="183"/>
                  <a:pt x="420" y="183"/>
                </a:cubicBezTo>
                <a:close/>
                <a:moveTo>
                  <a:pt x="418" y="183"/>
                </a:moveTo>
                <a:cubicBezTo>
                  <a:pt x="418" y="183"/>
                  <a:pt x="419" y="184"/>
                  <a:pt x="418" y="183"/>
                </a:cubicBezTo>
                <a:close/>
                <a:moveTo>
                  <a:pt x="414" y="183"/>
                </a:moveTo>
                <a:cubicBezTo>
                  <a:pt x="415" y="184"/>
                  <a:pt x="416" y="183"/>
                  <a:pt x="417" y="183"/>
                </a:cubicBezTo>
                <a:cubicBezTo>
                  <a:pt x="416" y="183"/>
                  <a:pt x="415" y="183"/>
                  <a:pt x="414" y="183"/>
                </a:cubicBezTo>
                <a:close/>
                <a:moveTo>
                  <a:pt x="414" y="183"/>
                </a:moveTo>
                <a:cubicBezTo>
                  <a:pt x="414" y="183"/>
                  <a:pt x="414" y="183"/>
                  <a:pt x="414" y="183"/>
                </a:cubicBezTo>
                <a:cubicBezTo>
                  <a:pt x="414" y="184"/>
                  <a:pt x="414" y="183"/>
                  <a:pt x="414" y="183"/>
                </a:cubicBezTo>
                <a:close/>
                <a:moveTo>
                  <a:pt x="413" y="183"/>
                </a:moveTo>
                <a:cubicBezTo>
                  <a:pt x="412" y="183"/>
                  <a:pt x="413" y="184"/>
                  <a:pt x="413" y="183"/>
                </a:cubicBezTo>
                <a:close/>
                <a:moveTo>
                  <a:pt x="411" y="183"/>
                </a:moveTo>
                <a:cubicBezTo>
                  <a:pt x="412" y="184"/>
                  <a:pt x="412" y="183"/>
                  <a:pt x="413" y="183"/>
                </a:cubicBezTo>
                <a:cubicBezTo>
                  <a:pt x="412" y="183"/>
                  <a:pt x="411" y="182"/>
                  <a:pt x="411" y="183"/>
                </a:cubicBezTo>
                <a:close/>
                <a:moveTo>
                  <a:pt x="407" y="183"/>
                </a:moveTo>
                <a:cubicBezTo>
                  <a:pt x="409" y="184"/>
                  <a:pt x="410" y="183"/>
                  <a:pt x="411" y="183"/>
                </a:cubicBezTo>
                <a:cubicBezTo>
                  <a:pt x="410" y="182"/>
                  <a:pt x="408" y="182"/>
                  <a:pt x="407" y="183"/>
                </a:cubicBezTo>
                <a:close/>
                <a:moveTo>
                  <a:pt x="400" y="184"/>
                </a:moveTo>
                <a:cubicBezTo>
                  <a:pt x="401" y="184"/>
                  <a:pt x="401" y="184"/>
                  <a:pt x="401" y="184"/>
                </a:cubicBezTo>
                <a:cubicBezTo>
                  <a:pt x="401" y="184"/>
                  <a:pt x="401" y="184"/>
                  <a:pt x="400" y="184"/>
                </a:cubicBezTo>
                <a:close/>
                <a:moveTo>
                  <a:pt x="370" y="180"/>
                </a:moveTo>
                <a:cubicBezTo>
                  <a:pt x="370" y="180"/>
                  <a:pt x="371" y="180"/>
                  <a:pt x="370" y="180"/>
                </a:cubicBezTo>
                <a:close/>
                <a:moveTo>
                  <a:pt x="300" y="177"/>
                </a:moveTo>
                <a:cubicBezTo>
                  <a:pt x="300" y="178"/>
                  <a:pt x="301" y="178"/>
                  <a:pt x="301" y="178"/>
                </a:cubicBezTo>
                <a:cubicBezTo>
                  <a:pt x="301" y="177"/>
                  <a:pt x="300" y="177"/>
                  <a:pt x="300" y="177"/>
                </a:cubicBezTo>
                <a:close/>
                <a:moveTo>
                  <a:pt x="298" y="177"/>
                </a:moveTo>
                <a:cubicBezTo>
                  <a:pt x="299" y="178"/>
                  <a:pt x="299" y="178"/>
                  <a:pt x="300" y="178"/>
                </a:cubicBezTo>
                <a:cubicBezTo>
                  <a:pt x="299" y="177"/>
                  <a:pt x="299" y="177"/>
                  <a:pt x="298" y="177"/>
                </a:cubicBezTo>
                <a:close/>
                <a:moveTo>
                  <a:pt x="288" y="180"/>
                </a:moveTo>
                <a:cubicBezTo>
                  <a:pt x="288" y="180"/>
                  <a:pt x="288" y="180"/>
                  <a:pt x="288" y="180"/>
                </a:cubicBezTo>
                <a:close/>
                <a:moveTo>
                  <a:pt x="590" y="61"/>
                </a:moveTo>
                <a:cubicBezTo>
                  <a:pt x="590" y="61"/>
                  <a:pt x="590" y="61"/>
                  <a:pt x="590" y="61"/>
                </a:cubicBezTo>
                <a:close/>
                <a:moveTo>
                  <a:pt x="589" y="62"/>
                </a:moveTo>
                <a:cubicBezTo>
                  <a:pt x="589" y="61"/>
                  <a:pt x="589" y="62"/>
                  <a:pt x="589" y="62"/>
                </a:cubicBezTo>
                <a:close/>
                <a:moveTo>
                  <a:pt x="553" y="100"/>
                </a:moveTo>
                <a:cubicBezTo>
                  <a:pt x="554" y="100"/>
                  <a:pt x="554" y="100"/>
                  <a:pt x="555" y="100"/>
                </a:cubicBezTo>
                <a:cubicBezTo>
                  <a:pt x="554" y="99"/>
                  <a:pt x="554" y="99"/>
                  <a:pt x="553" y="100"/>
                </a:cubicBezTo>
                <a:close/>
                <a:moveTo>
                  <a:pt x="573" y="72"/>
                </a:moveTo>
                <a:cubicBezTo>
                  <a:pt x="574" y="72"/>
                  <a:pt x="574" y="72"/>
                  <a:pt x="574" y="72"/>
                </a:cubicBezTo>
                <a:cubicBezTo>
                  <a:pt x="574" y="72"/>
                  <a:pt x="573" y="71"/>
                  <a:pt x="573" y="72"/>
                </a:cubicBezTo>
                <a:close/>
                <a:moveTo>
                  <a:pt x="571" y="73"/>
                </a:moveTo>
                <a:cubicBezTo>
                  <a:pt x="571" y="73"/>
                  <a:pt x="571" y="73"/>
                  <a:pt x="572" y="72"/>
                </a:cubicBezTo>
                <a:cubicBezTo>
                  <a:pt x="572" y="73"/>
                  <a:pt x="573" y="73"/>
                  <a:pt x="573" y="73"/>
                </a:cubicBezTo>
                <a:cubicBezTo>
                  <a:pt x="573" y="71"/>
                  <a:pt x="571" y="72"/>
                  <a:pt x="571" y="73"/>
                </a:cubicBezTo>
                <a:close/>
                <a:moveTo>
                  <a:pt x="592" y="46"/>
                </a:moveTo>
                <a:cubicBezTo>
                  <a:pt x="592" y="46"/>
                  <a:pt x="592" y="46"/>
                  <a:pt x="591" y="46"/>
                </a:cubicBezTo>
                <a:cubicBezTo>
                  <a:pt x="591" y="46"/>
                  <a:pt x="589" y="46"/>
                  <a:pt x="590" y="47"/>
                </a:cubicBezTo>
                <a:cubicBezTo>
                  <a:pt x="590" y="47"/>
                  <a:pt x="591" y="46"/>
                  <a:pt x="592" y="47"/>
                </a:cubicBezTo>
                <a:cubicBezTo>
                  <a:pt x="593" y="47"/>
                  <a:pt x="593" y="46"/>
                  <a:pt x="594" y="46"/>
                </a:cubicBezTo>
                <a:cubicBezTo>
                  <a:pt x="593" y="45"/>
                  <a:pt x="593" y="46"/>
                  <a:pt x="592" y="46"/>
                </a:cubicBezTo>
                <a:close/>
                <a:moveTo>
                  <a:pt x="586" y="52"/>
                </a:moveTo>
                <a:cubicBezTo>
                  <a:pt x="586" y="52"/>
                  <a:pt x="586" y="53"/>
                  <a:pt x="587" y="52"/>
                </a:cubicBezTo>
                <a:cubicBezTo>
                  <a:pt x="587" y="52"/>
                  <a:pt x="586" y="51"/>
                  <a:pt x="586" y="52"/>
                </a:cubicBezTo>
                <a:close/>
                <a:moveTo>
                  <a:pt x="569" y="73"/>
                </a:moveTo>
                <a:cubicBezTo>
                  <a:pt x="569" y="72"/>
                  <a:pt x="568" y="73"/>
                  <a:pt x="568" y="73"/>
                </a:cubicBezTo>
                <a:cubicBezTo>
                  <a:pt x="568" y="73"/>
                  <a:pt x="568" y="73"/>
                  <a:pt x="568" y="73"/>
                </a:cubicBezTo>
                <a:cubicBezTo>
                  <a:pt x="568" y="73"/>
                  <a:pt x="569" y="73"/>
                  <a:pt x="569" y="73"/>
                </a:cubicBezTo>
                <a:cubicBezTo>
                  <a:pt x="569" y="73"/>
                  <a:pt x="569" y="73"/>
                  <a:pt x="569" y="73"/>
                </a:cubicBezTo>
                <a:close/>
                <a:moveTo>
                  <a:pt x="586" y="51"/>
                </a:moveTo>
                <a:cubicBezTo>
                  <a:pt x="586" y="51"/>
                  <a:pt x="586" y="51"/>
                  <a:pt x="586" y="51"/>
                </a:cubicBezTo>
                <a:cubicBezTo>
                  <a:pt x="586" y="50"/>
                  <a:pt x="586" y="51"/>
                  <a:pt x="586" y="51"/>
                </a:cubicBezTo>
                <a:close/>
                <a:moveTo>
                  <a:pt x="566" y="75"/>
                </a:moveTo>
                <a:cubicBezTo>
                  <a:pt x="565" y="74"/>
                  <a:pt x="566" y="75"/>
                  <a:pt x="566" y="75"/>
                </a:cubicBezTo>
                <a:close/>
                <a:moveTo>
                  <a:pt x="587" y="47"/>
                </a:moveTo>
                <a:cubicBezTo>
                  <a:pt x="587" y="47"/>
                  <a:pt x="588" y="47"/>
                  <a:pt x="589" y="47"/>
                </a:cubicBezTo>
                <a:cubicBezTo>
                  <a:pt x="588" y="46"/>
                  <a:pt x="587" y="46"/>
                  <a:pt x="587" y="47"/>
                </a:cubicBezTo>
                <a:close/>
                <a:moveTo>
                  <a:pt x="567" y="71"/>
                </a:moveTo>
                <a:cubicBezTo>
                  <a:pt x="567" y="72"/>
                  <a:pt x="568" y="72"/>
                  <a:pt x="568" y="71"/>
                </a:cubicBezTo>
                <a:cubicBezTo>
                  <a:pt x="568" y="71"/>
                  <a:pt x="567" y="71"/>
                  <a:pt x="567" y="71"/>
                </a:cubicBezTo>
                <a:close/>
                <a:moveTo>
                  <a:pt x="562" y="75"/>
                </a:moveTo>
                <a:cubicBezTo>
                  <a:pt x="562" y="75"/>
                  <a:pt x="562" y="75"/>
                  <a:pt x="562" y="75"/>
                </a:cubicBezTo>
                <a:close/>
                <a:moveTo>
                  <a:pt x="583" y="48"/>
                </a:moveTo>
                <a:cubicBezTo>
                  <a:pt x="583" y="48"/>
                  <a:pt x="583" y="48"/>
                  <a:pt x="583" y="48"/>
                </a:cubicBezTo>
                <a:cubicBezTo>
                  <a:pt x="583" y="48"/>
                  <a:pt x="583" y="48"/>
                  <a:pt x="583" y="48"/>
                </a:cubicBezTo>
                <a:cubicBezTo>
                  <a:pt x="583" y="48"/>
                  <a:pt x="583" y="48"/>
                  <a:pt x="584" y="48"/>
                </a:cubicBezTo>
                <a:cubicBezTo>
                  <a:pt x="583" y="48"/>
                  <a:pt x="583" y="48"/>
                  <a:pt x="583" y="48"/>
                </a:cubicBezTo>
                <a:close/>
                <a:moveTo>
                  <a:pt x="582" y="48"/>
                </a:moveTo>
                <a:cubicBezTo>
                  <a:pt x="582" y="48"/>
                  <a:pt x="583" y="49"/>
                  <a:pt x="582" y="48"/>
                </a:cubicBezTo>
                <a:close/>
                <a:moveTo>
                  <a:pt x="581" y="46"/>
                </a:moveTo>
                <a:cubicBezTo>
                  <a:pt x="581" y="47"/>
                  <a:pt x="580" y="47"/>
                  <a:pt x="580" y="48"/>
                </a:cubicBezTo>
                <a:cubicBezTo>
                  <a:pt x="581" y="48"/>
                  <a:pt x="582" y="48"/>
                  <a:pt x="582" y="47"/>
                </a:cubicBezTo>
                <a:cubicBezTo>
                  <a:pt x="582" y="47"/>
                  <a:pt x="582" y="47"/>
                  <a:pt x="581" y="46"/>
                </a:cubicBezTo>
                <a:close/>
                <a:moveTo>
                  <a:pt x="578" y="49"/>
                </a:moveTo>
                <a:cubicBezTo>
                  <a:pt x="579" y="49"/>
                  <a:pt x="578" y="49"/>
                  <a:pt x="579" y="50"/>
                </a:cubicBezTo>
                <a:cubicBezTo>
                  <a:pt x="579" y="49"/>
                  <a:pt x="579" y="49"/>
                  <a:pt x="580" y="49"/>
                </a:cubicBezTo>
                <a:cubicBezTo>
                  <a:pt x="579" y="49"/>
                  <a:pt x="579" y="49"/>
                  <a:pt x="578" y="49"/>
                </a:cubicBezTo>
                <a:close/>
                <a:moveTo>
                  <a:pt x="579" y="48"/>
                </a:moveTo>
                <a:cubicBezTo>
                  <a:pt x="579" y="48"/>
                  <a:pt x="579" y="47"/>
                  <a:pt x="579" y="47"/>
                </a:cubicBezTo>
                <a:cubicBezTo>
                  <a:pt x="579" y="47"/>
                  <a:pt x="578" y="48"/>
                  <a:pt x="579" y="48"/>
                </a:cubicBezTo>
                <a:close/>
                <a:moveTo>
                  <a:pt x="456" y="185"/>
                </a:moveTo>
                <a:cubicBezTo>
                  <a:pt x="455" y="184"/>
                  <a:pt x="454" y="186"/>
                  <a:pt x="453" y="185"/>
                </a:cubicBezTo>
                <a:cubicBezTo>
                  <a:pt x="453" y="185"/>
                  <a:pt x="453" y="186"/>
                  <a:pt x="452" y="186"/>
                </a:cubicBezTo>
                <a:cubicBezTo>
                  <a:pt x="450" y="186"/>
                  <a:pt x="449" y="186"/>
                  <a:pt x="447" y="186"/>
                </a:cubicBezTo>
                <a:cubicBezTo>
                  <a:pt x="446" y="186"/>
                  <a:pt x="444" y="185"/>
                  <a:pt x="443" y="187"/>
                </a:cubicBezTo>
                <a:cubicBezTo>
                  <a:pt x="443" y="186"/>
                  <a:pt x="442" y="186"/>
                  <a:pt x="442" y="186"/>
                </a:cubicBezTo>
                <a:cubicBezTo>
                  <a:pt x="442" y="187"/>
                  <a:pt x="444" y="187"/>
                  <a:pt x="445" y="187"/>
                </a:cubicBezTo>
                <a:cubicBezTo>
                  <a:pt x="446" y="187"/>
                  <a:pt x="448" y="187"/>
                  <a:pt x="449" y="187"/>
                </a:cubicBezTo>
                <a:cubicBezTo>
                  <a:pt x="449" y="187"/>
                  <a:pt x="449" y="187"/>
                  <a:pt x="450" y="187"/>
                </a:cubicBezTo>
                <a:cubicBezTo>
                  <a:pt x="451" y="188"/>
                  <a:pt x="453" y="187"/>
                  <a:pt x="454" y="187"/>
                </a:cubicBezTo>
                <a:cubicBezTo>
                  <a:pt x="454" y="187"/>
                  <a:pt x="454" y="187"/>
                  <a:pt x="454" y="187"/>
                </a:cubicBezTo>
                <a:cubicBezTo>
                  <a:pt x="455" y="187"/>
                  <a:pt x="456" y="187"/>
                  <a:pt x="457" y="188"/>
                </a:cubicBezTo>
                <a:cubicBezTo>
                  <a:pt x="459" y="187"/>
                  <a:pt x="461" y="188"/>
                  <a:pt x="463" y="186"/>
                </a:cubicBezTo>
                <a:cubicBezTo>
                  <a:pt x="461" y="186"/>
                  <a:pt x="457" y="188"/>
                  <a:pt x="456" y="185"/>
                </a:cubicBezTo>
                <a:close/>
                <a:moveTo>
                  <a:pt x="575" y="46"/>
                </a:moveTo>
                <a:cubicBezTo>
                  <a:pt x="575" y="46"/>
                  <a:pt x="574" y="46"/>
                  <a:pt x="575" y="46"/>
                </a:cubicBezTo>
                <a:close/>
                <a:moveTo>
                  <a:pt x="458" y="185"/>
                </a:moveTo>
                <a:cubicBezTo>
                  <a:pt x="458" y="185"/>
                  <a:pt x="458" y="185"/>
                  <a:pt x="458" y="185"/>
                </a:cubicBezTo>
                <a:cubicBezTo>
                  <a:pt x="458" y="185"/>
                  <a:pt x="458" y="185"/>
                  <a:pt x="458" y="185"/>
                </a:cubicBezTo>
                <a:close/>
                <a:moveTo>
                  <a:pt x="458" y="185"/>
                </a:moveTo>
                <a:cubicBezTo>
                  <a:pt x="457" y="185"/>
                  <a:pt x="458" y="185"/>
                  <a:pt x="458" y="185"/>
                </a:cubicBezTo>
                <a:close/>
                <a:moveTo>
                  <a:pt x="457" y="185"/>
                </a:moveTo>
                <a:cubicBezTo>
                  <a:pt x="457" y="185"/>
                  <a:pt x="457" y="185"/>
                  <a:pt x="457" y="185"/>
                </a:cubicBezTo>
                <a:cubicBezTo>
                  <a:pt x="457" y="185"/>
                  <a:pt x="457" y="185"/>
                  <a:pt x="457" y="185"/>
                </a:cubicBezTo>
                <a:cubicBezTo>
                  <a:pt x="457" y="185"/>
                  <a:pt x="457" y="185"/>
                  <a:pt x="457" y="185"/>
                </a:cubicBezTo>
                <a:close/>
                <a:moveTo>
                  <a:pt x="569" y="47"/>
                </a:moveTo>
                <a:cubicBezTo>
                  <a:pt x="569" y="47"/>
                  <a:pt x="569" y="47"/>
                  <a:pt x="569" y="47"/>
                </a:cubicBezTo>
                <a:close/>
                <a:moveTo>
                  <a:pt x="576" y="38"/>
                </a:moveTo>
                <a:cubicBezTo>
                  <a:pt x="576" y="38"/>
                  <a:pt x="576" y="38"/>
                  <a:pt x="576" y="38"/>
                </a:cubicBezTo>
                <a:close/>
                <a:moveTo>
                  <a:pt x="577" y="36"/>
                </a:moveTo>
                <a:cubicBezTo>
                  <a:pt x="578" y="36"/>
                  <a:pt x="577" y="35"/>
                  <a:pt x="577" y="36"/>
                </a:cubicBezTo>
                <a:close/>
                <a:moveTo>
                  <a:pt x="577" y="36"/>
                </a:moveTo>
                <a:cubicBezTo>
                  <a:pt x="577" y="35"/>
                  <a:pt x="577" y="36"/>
                  <a:pt x="577" y="36"/>
                </a:cubicBezTo>
                <a:close/>
                <a:moveTo>
                  <a:pt x="452" y="185"/>
                </a:moveTo>
                <a:cubicBezTo>
                  <a:pt x="452" y="186"/>
                  <a:pt x="451" y="185"/>
                  <a:pt x="452" y="185"/>
                </a:cubicBezTo>
                <a:close/>
                <a:moveTo>
                  <a:pt x="573" y="37"/>
                </a:moveTo>
                <a:cubicBezTo>
                  <a:pt x="573" y="37"/>
                  <a:pt x="573" y="37"/>
                  <a:pt x="573" y="37"/>
                </a:cubicBezTo>
                <a:close/>
                <a:moveTo>
                  <a:pt x="572" y="36"/>
                </a:moveTo>
                <a:cubicBezTo>
                  <a:pt x="571" y="36"/>
                  <a:pt x="570" y="36"/>
                  <a:pt x="570" y="36"/>
                </a:cubicBezTo>
                <a:cubicBezTo>
                  <a:pt x="570" y="36"/>
                  <a:pt x="571" y="37"/>
                  <a:pt x="572" y="37"/>
                </a:cubicBezTo>
                <a:cubicBezTo>
                  <a:pt x="571" y="36"/>
                  <a:pt x="572" y="36"/>
                  <a:pt x="572" y="36"/>
                </a:cubicBezTo>
                <a:close/>
                <a:moveTo>
                  <a:pt x="448" y="185"/>
                </a:moveTo>
                <a:cubicBezTo>
                  <a:pt x="448" y="186"/>
                  <a:pt x="449" y="186"/>
                  <a:pt x="448" y="185"/>
                </a:cubicBezTo>
                <a:close/>
                <a:moveTo>
                  <a:pt x="447" y="185"/>
                </a:moveTo>
                <a:cubicBezTo>
                  <a:pt x="448" y="185"/>
                  <a:pt x="448" y="185"/>
                  <a:pt x="448" y="185"/>
                </a:cubicBezTo>
                <a:cubicBezTo>
                  <a:pt x="448" y="185"/>
                  <a:pt x="448" y="184"/>
                  <a:pt x="447" y="185"/>
                </a:cubicBezTo>
                <a:close/>
                <a:moveTo>
                  <a:pt x="569" y="36"/>
                </a:moveTo>
                <a:cubicBezTo>
                  <a:pt x="568" y="36"/>
                  <a:pt x="569" y="36"/>
                  <a:pt x="569" y="36"/>
                </a:cubicBezTo>
                <a:close/>
                <a:moveTo>
                  <a:pt x="568" y="36"/>
                </a:moveTo>
                <a:cubicBezTo>
                  <a:pt x="568" y="36"/>
                  <a:pt x="568" y="36"/>
                  <a:pt x="567" y="36"/>
                </a:cubicBezTo>
                <a:cubicBezTo>
                  <a:pt x="568" y="37"/>
                  <a:pt x="568" y="37"/>
                  <a:pt x="568" y="36"/>
                </a:cubicBezTo>
                <a:cubicBezTo>
                  <a:pt x="568" y="36"/>
                  <a:pt x="568" y="36"/>
                  <a:pt x="568" y="36"/>
                </a:cubicBezTo>
                <a:close/>
                <a:moveTo>
                  <a:pt x="567" y="36"/>
                </a:moveTo>
                <a:cubicBezTo>
                  <a:pt x="567" y="36"/>
                  <a:pt x="567" y="36"/>
                  <a:pt x="567" y="36"/>
                </a:cubicBezTo>
                <a:cubicBezTo>
                  <a:pt x="567" y="37"/>
                  <a:pt x="567" y="37"/>
                  <a:pt x="567" y="36"/>
                </a:cubicBezTo>
                <a:cubicBezTo>
                  <a:pt x="567" y="36"/>
                  <a:pt x="567" y="36"/>
                  <a:pt x="567" y="36"/>
                </a:cubicBezTo>
                <a:close/>
                <a:moveTo>
                  <a:pt x="568" y="35"/>
                </a:moveTo>
                <a:cubicBezTo>
                  <a:pt x="568" y="34"/>
                  <a:pt x="569" y="35"/>
                  <a:pt x="568" y="35"/>
                </a:cubicBezTo>
                <a:close/>
                <a:moveTo>
                  <a:pt x="566" y="36"/>
                </a:moveTo>
                <a:cubicBezTo>
                  <a:pt x="567" y="36"/>
                  <a:pt x="566" y="36"/>
                  <a:pt x="566" y="36"/>
                </a:cubicBezTo>
                <a:close/>
                <a:moveTo>
                  <a:pt x="565" y="37"/>
                </a:moveTo>
                <a:cubicBezTo>
                  <a:pt x="565" y="37"/>
                  <a:pt x="566" y="37"/>
                  <a:pt x="566" y="37"/>
                </a:cubicBezTo>
                <a:cubicBezTo>
                  <a:pt x="565" y="36"/>
                  <a:pt x="565" y="37"/>
                  <a:pt x="565" y="37"/>
                </a:cubicBezTo>
                <a:close/>
                <a:moveTo>
                  <a:pt x="564" y="37"/>
                </a:moveTo>
                <a:cubicBezTo>
                  <a:pt x="565" y="37"/>
                  <a:pt x="564" y="37"/>
                  <a:pt x="564" y="37"/>
                </a:cubicBezTo>
                <a:close/>
                <a:moveTo>
                  <a:pt x="443" y="184"/>
                </a:moveTo>
                <a:cubicBezTo>
                  <a:pt x="443" y="184"/>
                  <a:pt x="442" y="184"/>
                  <a:pt x="442" y="184"/>
                </a:cubicBezTo>
                <a:cubicBezTo>
                  <a:pt x="442" y="184"/>
                  <a:pt x="441" y="185"/>
                  <a:pt x="442" y="186"/>
                </a:cubicBezTo>
                <a:cubicBezTo>
                  <a:pt x="443" y="185"/>
                  <a:pt x="442" y="185"/>
                  <a:pt x="443" y="184"/>
                </a:cubicBezTo>
                <a:close/>
                <a:moveTo>
                  <a:pt x="441" y="186"/>
                </a:moveTo>
                <a:cubicBezTo>
                  <a:pt x="441" y="186"/>
                  <a:pt x="440" y="186"/>
                  <a:pt x="440" y="186"/>
                </a:cubicBezTo>
                <a:cubicBezTo>
                  <a:pt x="440" y="186"/>
                  <a:pt x="441" y="186"/>
                  <a:pt x="441" y="186"/>
                </a:cubicBezTo>
                <a:cubicBezTo>
                  <a:pt x="441" y="186"/>
                  <a:pt x="441" y="186"/>
                  <a:pt x="441" y="186"/>
                </a:cubicBezTo>
                <a:close/>
                <a:moveTo>
                  <a:pt x="563" y="37"/>
                </a:moveTo>
                <a:cubicBezTo>
                  <a:pt x="562" y="37"/>
                  <a:pt x="563" y="37"/>
                  <a:pt x="563" y="37"/>
                </a:cubicBezTo>
                <a:cubicBezTo>
                  <a:pt x="563" y="37"/>
                  <a:pt x="563" y="37"/>
                  <a:pt x="563" y="37"/>
                </a:cubicBezTo>
                <a:close/>
                <a:moveTo>
                  <a:pt x="559" y="37"/>
                </a:moveTo>
                <a:cubicBezTo>
                  <a:pt x="559" y="37"/>
                  <a:pt x="559" y="38"/>
                  <a:pt x="559" y="37"/>
                </a:cubicBezTo>
                <a:close/>
                <a:moveTo>
                  <a:pt x="558" y="36"/>
                </a:moveTo>
                <a:cubicBezTo>
                  <a:pt x="558" y="36"/>
                  <a:pt x="559" y="36"/>
                  <a:pt x="559" y="36"/>
                </a:cubicBezTo>
                <a:cubicBezTo>
                  <a:pt x="559" y="36"/>
                  <a:pt x="558" y="35"/>
                  <a:pt x="558" y="36"/>
                </a:cubicBezTo>
                <a:close/>
                <a:moveTo>
                  <a:pt x="557" y="36"/>
                </a:moveTo>
                <a:cubicBezTo>
                  <a:pt x="558" y="36"/>
                  <a:pt x="557" y="35"/>
                  <a:pt x="557" y="36"/>
                </a:cubicBezTo>
                <a:close/>
                <a:moveTo>
                  <a:pt x="554" y="38"/>
                </a:moveTo>
                <a:cubicBezTo>
                  <a:pt x="554" y="38"/>
                  <a:pt x="554" y="38"/>
                  <a:pt x="554" y="38"/>
                </a:cubicBezTo>
                <a:close/>
                <a:moveTo>
                  <a:pt x="554" y="36"/>
                </a:moveTo>
                <a:cubicBezTo>
                  <a:pt x="554" y="36"/>
                  <a:pt x="554" y="36"/>
                  <a:pt x="554" y="37"/>
                </a:cubicBezTo>
                <a:cubicBezTo>
                  <a:pt x="555" y="36"/>
                  <a:pt x="555" y="36"/>
                  <a:pt x="556" y="36"/>
                </a:cubicBezTo>
                <a:cubicBezTo>
                  <a:pt x="555" y="35"/>
                  <a:pt x="554" y="35"/>
                  <a:pt x="554" y="36"/>
                </a:cubicBezTo>
                <a:close/>
                <a:moveTo>
                  <a:pt x="553" y="38"/>
                </a:moveTo>
                <a:cubicBezTo>
                  <a:pt x="553" y="38"/>
                  <a:pt x="554" y="38"/>
                  <a:pt x="554" y="38"/>
                </a:cubicBezTo>
                <a:cubicBezTo>
                  <a:pt x="554" y="38"/>
                  <a:pt x="553" y="37"/>
                  <a:pt x="553" y="38"/>
                </a:cubicBezTo>
                <a:close/>
                <a:moveTo>
                  <a:pt x="555" y="35"/>
                </a:moveTo>
                <a:cubicBezTo>
                  <a:pt x="555" y="35"/>
                  <a:pt x="555" y="35"/>
                  <a:pt x="555" y="35"/>
                </a:cubicBezTo>
                <a:close/>
                <a:moveTo>
                  <a:pt x="554" y="34"/>
                </a:moveTo>
                <a:cubicBezTo>
                  <a:pt x="554" y="34"/>
                  <a:pt x="555" y="35"/>
                  <a:pt x="554" y="34"/>
                </a:cubicBezTo>
                <a:close/>
                <a:moveTo>
                  <a:pt x="552" y="36"/>
                </a:moveTo>
                <a:cubicBezTo>
                  <a:pt x="553" y="36"/>
                  <a:pt x="553" y="36"/>
                  <a:pt x="553" y="35"/>
                </a:cubicBezTo>
                <a:cubicBezTo>
                  <a:pt x="553" y="35"/>
                  <a:pt x="552" y="36"/>
                  <a:pt x="552" y="36"/>
                </a:cubicBezTo>
                <a:close/>
                <a:moveTo>
                  <a:pt x="552" y="36"/>
                </a:moveTo>
                <a:cubicBezTo>
                  <a:pt x="551" y="36"/>
                  <a:pt x="552" y="37"/>
                  <a:pt x="552" y="36"/>
                </a:cubicBezTo>
                <a:close/>
                <a:moveTo>
                  <a:pt x="551" y="35"/>
                </a:moveTo>
                <a:cubicBezTo>
                  <a:pt x="551" y="35"/>
                  <a:pt x="551" y="35"/>
                  <a:pt x="551" y="35"/>
                </a:cubicBezTo>
                <a:cubicBezTo>
                  <a:pt x="551" y="35"/>
                  <a:pt x="551" y="35"/>
                  <a:pt x="551" y="36"/>
                </a:cubicBezTo>
                <a:cubicBezTo>
                  <a:pt x="551" y="35"/>
                  <a:pt x="552" y="35"/>
                  <a:pt x="552" y="35"/>
                </a:cubicBezTo>
                <a:cubicBezTo>
                  <a:pt x="552" y="35"/>
                  <a:pt x="552" y="35"/>
                  <a:pt x="551" y="35"/>
                </a:cubicBezTo>
                <a:close/>
                <a:moveTo>
                  <a:pt x="550" y="35"/>
                </a:moveTo>
                <a:cubicBezTo>
                  <a:pt x="550" y="35"/>
                  <a:pt x="550" y="35"/>
                  <a:pt x="550" y="35"/>
                </a:cubicBezTo>
                <a:cubicBezTo>
                  <a:pt x="550" y="34"/>
                  <a:pt x="549" y="35"/>
                  <a:pt x="550" y="35"/>
                </a:cubicBezTo>
                <a:close/>
                <a:moveTo>
                  <a:pt x="547" y="36"/>
                </a:moveTo>
                <a:cubicBezTo>
                  <a:pt x="547" y="37"/>
                  <a:pt x="548" y="36"/>
                  <a:pt x="548" y="36"/>
                </a:cubicBezTo>
                <a:cubicBezTo>
                  <a:pt x="548" y="36"/>
                  <a:pt x="547" y="36"/>
                  <a:pt x="547" y="36"/>
                </a:cubicBezTo>
                <a:close/>
                <a:moveTo>
                  <a:pt x="546" y="37"/>
                </a:moveTo>
                <a:cubicBezTo>
                  <a:pt x="546" y="37"/>
                  <a:pt x="547" y="37"/>
                  <a:pt x="547" y="36"/>
                </a:cubicBezTo>
                <a:cubicBezTo>
                  <a:pt x="547" y="36"/>
                  <a:pt x="546" y="36"/>
                  <a:pt x="546" y="37"/>
                </a:cubicBezTo>
                <a:close/>
                <a:moveTo>
                  <a:pt x="546" y="34"/>
                </a:moveTo>
                <a:cubicBezTo>
                  <a:pt x="546" y="34"/>
                  <a:pt x="546" y="35"/>
                  <a:pt x="546" y="35"/>
                </a:cubicBezTo>
                <a:cubicBezTo>
                  <a:pt x="546" y="35"/>
                  <a:pt x="546" y="35"/>
                  <a:pt x="546" y="36"/>
                </a:cubicBezTo>
                <a:cubicBezTo>
                  <a:pt x="546" y="35"/>
                  <a:pt x="547" y="35"/>
                  <a:pt x="547" y="35"/>
                </a:cubicBezTo>
                <a:cubicBezTo>
                  <a:pt x="546" y="35"/>
                  <a:pt x="546" y="34"/>
                  <a:pt x="546" y="34"/>
                </a:cubicBezTo>
                <a:close/>
                <a:moveTo>
                  <a:pt x="419" y="188"/>
                </a:moveTo>
                <a:cubicBezTo>
                  <a:pt x="420" y="188"/>
                  <a:pt x="420" y="188"/>
                  <a:pt x="420" y="188"/>
                </a:cubicBezTo>
                <a:cubicBezTo>
                  <a:pt x="420" y="188"/>
                  <a:pt x="420" y="188"/>
                  <a:pt x="420" y="188"/>
                </a:cubicBezTo>
                <a:cubicBezTo>
                  <a:pt x="420" y="188"/>
                  <a:pt x="419" y="188"/>
                  <a:pt x="419" y="188"/>
                </a:cubicBezTo>
                <a:close/>
                <a:moveTo>
                  <a:pt x="546" y="33"/>
                </a:moveTo>
                <a:cubicBezTo>
                  <a:pt x="546" y="33"/>
                  <a:pt x="546" y="34"/>
                  <a:pt x="546" y="34"/>
                </a:cubicBezTo>
                <a:cubicBezTo>
                  <a:pt x="546" y="34"/>
                  <a:pt x="546" y="34"/>
                  <a:pt x="546" y="34"/>
                </a:cubicBezTo>
                <a:cubicBezTo>
                  <a:pt x="546" y="34"/>
                  <a:pt x="546" y="34"/>
                  <a:pt x="546" y="33"/>
                </a:cubicBezTo>
                <a:cubicBezTo>
                  <a:pt x="546" y="33"/>
                  <a:pt x="546" y="33"/>
                  <a:pt x="546" y="33"/>
                </a:cubicBezTo>
                <a:close/>
                <a:moveTo>
                  <a:pt x="417" y="188"/>
                </a:moveTo>
                <a:cubicBezTo>
                  <a:pt x="417" y="188"/>
                  <a:pt x="416" y="188"/>
                  <a:pt x="416" y="188"/>
                </a:cubicBezTo>
                <a:cubicBezTo>
                  <a:pt x="416" y="188"/>
                  <a:pt x="417" y="188"/>
                  <a:pt x="417" y="188"/>
                </a:cubicBezTo>
                <a:close/>
                <a:moveTo>
                  <a:pt x="416" y="188"/>
                </a:moveTo>
                <a:cubicBezTo>
                  <a:pt x="415" y="188"/>
                  <a:pt x="416" y="189"/>
                  <a:pt x="416" y="188"/>
                </a:cubicBezTo>
                <a:close/>
                <a:moveTo>
                  <a:pt x="411" y="188"/>
                </a:moveTo>
                <a:cubicBezTo>
                  <a:pt x="411" y="188"/>
                  <a:pt x="411" y="188"/>
                  <a:pt x="411" y="188"/>
                </a:cubicBezTo>
                <a:close/>
                <a:moveTo>
                  <a:pt x="539" y="30"/>
                </a:moveTo>
                <a:cubicBezTo>
                  <a:pt x="538" y="30"/>
                  <a:pt x="539" y="31"/>
                  <a:pt x="539" y="30"/>
                </a:cubicBezTo>
                <a:close/>
                <a:moveTo>
                  <a:pt x="538" y="31"/>
                </a:moveTo>
                <a:cubicBezTo>
                  <a:pt x="538" y="31"/>
                  <a:pt x="538" y="31"/>
                  <a:pt x="538" y="31"/>
                </a:cubicBezTo>
                <a:close/>
                <a:moveTo>
                  <a:pt x="534" y="34"/>
                </a:moveTo>
                <a:cubicBezTo>
                  <a:pt x="533" y="34"/>
                  <a:pt x="534" y="35"/>
                  <a:pt x="534" y="34"/>
                </a:cubicBezTo>
                <a:close/>
                <a:moveTo>
                  <a:pt x="533" y="34"/>
                </a:moveTo>
                <a:cubicBezTo>
                  <a:pt x="533" y="34"/>
                  <a:pt x="533" y="34"/>
                  <a:pt x="533" y="34"/>
                </a:cubicBezTo>
                <a:close/>
                <a:moveTo>
                  <a:pt x="406" y="188"/>
                </a:moveTo>
                <a:cubicBezTo>
                  <a:pt x="406" y="188"/>
                  <a:pt x="406" y="188"/>
                  <a:pt x="406" y="188"/>
                </a:cubicBezTo>
                <a:cubicBezTo>
                  <a:pt x="406" y="188"/>
                  <a:pt x="405" y="188"/>
                  <a:pt x="406" y="188"/>
                </a:cubicBezTo>
                <a:close/>
                <a:moveTo>
                  <a:pt x="548" y="15"/>
                </a:moveTo>
                <a:cubicBezTo>
                  <a:pt x="548" y="15"/>
                  <a:pt x="548" y="15"/>
                  <a:pt x="548" y="15"/>
                </a:cubicBezTo>
                <a:close/>
                <a:moveTo>
                  <a:pt x="529" y="35"/>
                </a:moveTo>
                <a:cubicBezTo>
                  <a:pt x="529" y="35"/>
                  <a:pt x="529" y="35"/>
                  <a:pt x="529" y="35"/>
                </a:cubicBezTo>
                <a:close/>
                <a:moveTo>
                  <a:pt x="528" y="35"/>
                </a:moveTo>
                <a:cubicBezTo>
                  <a:pt x="528" y="35"/>
                  <a:pt x="528" y="35"/>
                  <a:pt x="529" y="35"/>
                </a:cubicBezTo>
                <a:cubicBezTo>
                  <a:pt x="528" y="35"/>
                  <a:pt x="528" y="34"/>
                  <a:pt x="528" y="35"/>
                </a:cubicBezTo>
                <a:close/>
                <a:moveTo>
                  <a:pt x="528" y="31"/>
                </a:moveTo>
                <a:cubicBezTo>
                  <a:pt x="528" y="31"/>
                  <a:pt x="529" y="32"/>
                  <a:pt x="528" y="31"/>
                </a:cubicBezTo>
                <a:close/>
                <a:moveTo>
                  <a:pt x="539" y="15"/>
                </a:moveTo>
                <a:cubicBezTo>
                  <a:pt x="539" y="15"/>
                  <a:pt x="540" y="16"/>
                  <a:pt x="539" y="15"/>
                </a:cubicBezTo>
                <a:close/>
                <a:moveTo>
                  <a:pt x="539" y="16"/>
                </a:moveTo>
                <a:cubicBezTo>
                  <a:pt x="539" y="15"/>
                  <a:pt x="539" y="15"/>
                  <a:pt x="539" y="15"/>
                </a:cubicBezTo>
                <a:cubicBezTo>
                  <a:pt x="539" y="15"/>
                  <a:pt x="538" y="15"/>
                  <a:pt x="539" y="16"/>
                </a:cubicBezTo>
                <a:close/>
                <a:moveTo>
                  <a:pt x="524" y="31"/>
                </a:moveTo>
                <a:cubicBezTo>
                  <a:pt x="525" y="31"/>
                  <a:pt x="525" y="31"/>
                  <a:pt x="526" y="31"/>
                </a:cubicBezTo>
                <a:cubicBezTo>
                  <a:pt x="525" y="30"/>
                  <a:pt x="525" y="30"/>
                  <a:pt x="524" y="31"/>
                </a:cubicBezTo>
                <a:close/>
                <a:moveTo>
                  <a:pt x="537" y="16"/>
                </a:moveTo>
                <a:cubicBezTo>
                  <a:pt x="538" y="16"/>
                  <a:pt x="536" y="15"/>
                  <a:pt x="537" y="16"/>
                </a:cubicBezTo>
                <a:close/>
                <a:moveTo>
                  <a:pt x="536" y="15"/>
                </a:moveTo>
                <a:cubicBezTo>
                  <a:pt x="535" y="15"/>
                  <a:pt x="536" y="16"/>
                  <a:pt x="536" y="15"/>
                </a:cubicBezTo>
                <a:close/>
                <a:moveTo>
                  <a:pt x="527" y="26"/>
                </a:moveTo>
                <a:cubicBezTo>
                  <a:pt x="527" y="26"/>
                  <a:pt x="528" y="26"/>
                  <a:pt x="527" y="26"/>
                </a:cubicBezTo>
                <a:close/>
                <a:moveTo>
                  <a:pt x="521" y="32"/>
                </a:moveTo>
                <a:cubicBezTo>
                  <a:pt x="521" y="32"/>
                  <a:pt x="522" y="32"/>
                  <a:pt x="522" y="32"/>
                </a:cubicBezTo>
                <a:cubicBezTo>
                  <a:pt x="522" y="32"/>
                  <a:pt x="522" y="31"/>
                  <a:pt x="521" y="32"/>
                </a:cubicBezTo>
                <a:close/>
                <a:moveTo>
                  <a:pt x="519" y="34"/>
                </a:moveTo>
                <a:cubicBezTo>
                  <a:pt x="519" y="34"/>
                  <a:pt x="519" y="34"/>
                  <a:pt x="519" y="34"/>
                </a:cubicBezTo>
                <a:close/>
                <a:moveTo>
                  <a:pt x="532" y="15"/>
                </a:moveTo>
                <a:cubicBezTo>
                  <a:pt x="532" y="15"/>
                  <a:pt x="532" y="16"/>
                  <a:pt x="532" y="16"/>
                </a:cubicBezTo>
                <a:cubicBezTo>
                  <a:pt x="533" y="16"/>
                  <a:pt x="533" y="16"/>
                  <a:pt x="534" y="16"/>
                </a:cubicBezTo>
                <a:cubicBezTo>
                  <a:pt x="533" y="15"/>
                  <a:pt x="533" y="16"/>
                  <a:pt x="532" y="15"/>
                </a:cubicBezTo>
                <a:close/>
                <a:moveTo>
                  <a:pt x="524" y="26"/>
                </a:moveTo>
                <a:cubicBezTo>
                  <a:pt x="524" y="26"/>
                  <a:pt x="524" y="26"/>
                  <a:pt x="524" y="26"/>
                </a:cubicBezTo>
                <a:close/>
                <a:moveTo>
                  <a:pt x="523" y="27"/>
                </a:moveTo>
                <a:cubicBezTo>
                  <a:pt x="522" y="27"/>
                  <a:pt x="524" y="28"/>
                  <a:pt x="523" y="27"/>
                </a:cubicBezTo>
                <a:close/>
                <a:moveTo>
                  <a:pt x="531" y="16"/>
                </a:moveTo>
                <a:cubicBezTo>
                  <a:pt x="531" y="16"/>
                  <a:pt x="530" y="16"/>
                  <a:pt x="530" y="16"/>
                </a:cubicBezTo>
                <a:cubicBezTo>
                  <a:pt x="531" y="16"/>
                  <a:pt x="531" y="16"/>
                  <a:pt x="531" y="16"/>
                </a:cubicBezTo>
                <a:cubicBezTo>
                  <a:pt x="531" y="16"/>
                  <a:pt x="531" y="16"/>
                  <a:pt x="531" y="16"/>
                </a:cubicBezTo>
                <a:close/>
                <a:moveTo>
                  <a:pt x="529" y="16"/>
                </a:moveTo>
                <a:cubicBezTo>
                  <a:pt x="529" y="16"/>
                  <a:pt x="529" y="16"/>
                  <a:pt x="529" y="16"/>
                </a:cubicBezTo>
                <a:cubicBezTo>
                  <a:pt x="529" y="16"/>
                  <a:pt x="529" y="16"/>
                  <a:pt x="530" y="16"/>
                </a:cubicBezTo>
                <a:cubicBezTo>
                  <a:pt x="530" y="16"/>
                  <a:pt x="529" y="16"/>
                  <a:pt x="529" y="16"/>
                </a:cubicBezTo>
                <a:close/>
                <a:moveTo>
                  <a:pt x="520" y="26"/>
                </a:moveTo>
                <a:cubicBezTo>
                  <a:pt x="520" y="25"/>
                  <a:pt x="521" y="27"/>
                  <a:pt x="520" y="26"/>
                </a:cubicBezTo>
                <a:close/>
                <a:moveTo>
                  <a:pt x="527" y="16"/>
                </a:moveTo>
                <a:cubicBezTo>
                  <a:pt x="528" y="16"/>
                  <a:pt x="528" y="17"/>
                  <a:pt x="528" y="16"/>
                </a:cubicBezTo>
                <a:cubicBezTo>
                  <a:pt x="528" y="15"/>
                  <a:pt x="527" y="16"/>
                  <a:pt x="527" y="16"/>
                </a:cubicBezTo>
                <a:close/>
                <a:moveTo>
                  <a:pt x="511" y="35"/>
                </a:moveTo>
                <a:cubicBezTo>
                  <a:pt x="510" y="35"/>
                  <a:pt x="511" y="36"/>
                  <a:pt x="511" y="35"/>
                </a:cubicBezTo>
                <a:cubicBezTo>
                  <a:pt x="511" y="35"/>
                  <a:pt x="511" y="35"/>
                  <a:pt x="511" y="35"/>
                </a:cubicBezTo>
                <a:close/>
                <a:moveTo>
                  <a:pt x="527" y="16"/>
                </a:moveTo>
                <a:cubicBezTo>
                  <a:pt x="526" y="16"/>
                  <a:pt x="527" y="17"/>
                  <a:pt x="527" y="16"/>
                </a:cubicBezTo>
                <a:close/>
                <a:moveTo>
                  <a:pt x="514" y="31"/>
                </a:moveTo>
                <a:cubicBezTo>
                  <a:pt x="514" y="31"/>
                  <a:pt x="514" y="31"/>
                  <a:pt x="514" y="31"/>
                </a:cubicBezTo>
                <a:cubicBezTo>
                  <a:pt x="514" y="31"/>
                  <a:pt x="514" y="31"/>
                  <a:pt x="514" y="31"/>
                </a:cubicBezTo>
                <a:cubicBezTo>
                  <a:pt x="514" y="31"/>
                  <a:pt x="514" y="31"/>
                  <a:pt x="514" y="31"/>
                </a:cubicBezTo>
                <a:close/>
                <a:moveTo>
                  <a:pt x="523" y="16"/>
                </a:moveTo>
                <a:cubicBezTo>
                  <a:pt x="524" y="17"/>
                  <a:pt x="525" y="16"/>
                  <a:pt x="526" y="16"/>
                </a:cubicBezTo>
                <a:cubicBezTo>
                  <a:pt x="525" y="15"/>
                  <a:pt x="524" y="15"/>
                  <a:pt x="523" y="16"/>
                </a:cubicBezTo>
                <a:close/>
                <a:moveTo>
                  <a:pt x="514" y="28"/>
                </a:moveTo>
                <a:cubicBezTo>
                  <a:pt x="515" y="28"/>
                  <a:pt x="515" y="29"/>
                  <a:pt x="515" y="28"/>
                </a:cubicBezTo>
                <a:cubicBezTo>
                  <a:pt x="515" y="28"/>
                  <a:pt x="515" y="28"/>
                  <a:pt x="514" y="28"/>
                </a:cubicBezTo>
                <a:close/>
                <a:moveTo>
                  <a:pt x="508" y="36"/>
                </a:moveTo>
                <a:cubicBezTo>
                  <a:pt x="508" y="35"/>
                  <a:pt x="507" y="36"/>
                  <a:pt x="508" y="36"/>
                </a:cubicBezTo>
                <a:cubicBezTo>
                  <a:pt x="508" y="36"/>
                  <a:pt x="508" y="36"/>
                  <a:pt x="508" y="36"/>
                </a:cubicBezTo>
                <a:close/>
                <a:moveTo>
                  <a:pt x="383" y="187"/>
                </a:moveTo>
                <a:cubicBezTo>
                  <a:pt x="383" y="187"/>
                  <a:pt x="384" y="187"/>
                  <a:pt x="383" y="187"/>
                </a:cubicBezTo>
                <a:close/>
                <a:moveTo>
                  <a:pt x="520" y="16"/>
                </a:moveTo>
                <a:cubicBezTo>
                  <a:pt x="521" y="17"/>
                  <a:pt x="522" y="16"/>
                  <a:pt x="523" y="16"/>
                </a:cubicBezTo>
                <a:cubicBezTo>
                  <a:pt x="522" y="16"/>
                  <a:pt x="521" y="16"/>
                  <a:pt x="520" y="16"/>
                </a:cubicBezTo>
                <a:close/>
                <a:moveTo>
                  <a:pt x="512" y="27"/>
                </a:moveTo>
                <a:cubicBezTo>
                  <a:pt x="512" y="28"/>
                  <a:pt x="512" y="28"/>
                  <a:pt x="512" y="28"/>
                </a:cubicBezTo>
                <a:cubicBezTo>
                  <a:pt x="512" y="28"/>
                  <a:pt x="512" y="28"/>
                  <a:pt x="512" y="28"/>
                </a:cubicBezTo>
                <a:cubicBezTo>
                  <a:pt x="512" y="28"/>
                  <a:pt x="512" y="28"/>
                  <a:pt x="512" y="28"/>
                </a:cubicBezTo>
                <a:cubicBezTo>
                  <a:pt x="512" y="28"/>
                  <a:pt x="512" y="28"/>
                  <a:pt x="512" y="27"/>
                </a:cubicBezTo>
                <a:close/>
                <a:moveTo>
                  <a:pt x="507" y="33"/>
                </a:moveTo>
                <a:cubicBezTo>
                  <a:pt x="507" y="33"/>
                  <a:pt x="507" y="32"/>
                  <a:pt x="507" y="32"/>
                </a:cubicBezTo>
                <a:cubicBezTo>
                  <a:pt x="507" y="32"/>
                  <a:pt x="507" y="32"/>
                  <a:pt x="507" y="33"/>
                </a:cubicBezTo>
                <a:close/>
                <a:moveTo>
                  <a:pt x="382" y="184"/>
                </a:moveTo>
                <a:cubicBezTo>
                  <a:pt x="382" y="184"/>
                  <a:pt x="382" y="184"/>
                  <a:pt x="382" y="184"/>
                </a:cubicBezTo>
                <a:close/>
                <a:moveTo>
                  <a:pt x="512" y="26"/>
                </a:moveTo>
                <a:cubicBezTo>
                  <a:pt x="511" y="26"/>
                  <a:pt x="512" y="27"/>
                  <a:pt x="512" y="26"/>
                </a:cubicBezTo>
                <a:close/>
                <a:moveTo>
                  <a:pt x="382" y="184"/>
                </a:moveTo>
                <a:cubicBezTo>
                  <a:pt x="382" y="184"/>
                  <a:pt x="381" y="183"/>
                  <a:pt x="382" y="184"/>
                </a:cubicBezTo>
                <a:close/>
                <a:moveTo>
                  <a:pt x="381" y="184"/>
                </a:moveTo>
                <a:cubicBezTo>
                  <a:pt x="381" y="184"/>
                  <a:pt x="381" y="184"/>
                  <a:pt x="381" y="184"/>
                </a:cubicBezTo>
                <a:close/>
                <a:moveTo>
                  <a:pt x="519" y="16"/>
                </a:moveTo>
                <a:cubicBezTo>
                  <a:pt x="519" y="16"/>
                  <a:pt x="519" y="16"/>
                  <a:pt x="519" y="16"/>
                </a:cubicBezTo>
                <a:close/>
                <a:moveTo>
                  <a:pt x="508" y="28"/>
                </a:moveTo>
                <a:cubicBezTo>
                  <a:pt x="509" y="28"/>
                  <a:pt x="509" y="28"/>
                  <a:pt x="510" y="28"/>
                </a:cubicBezTo>
                <a:cubicBezTo>
                  <a:pt x="509" y="27"/>
                  <a:pt x="508" y="28"/>
                  <a:pt x="508" y="28"/>
                </a:cubicBezTo>
                <a:close/>
                <a:moveTo>
                  <a:pt x="504" y="31"/>
                </a:moveTo>
                <a:cubicBezTo>
                  <a:pt x="504" y="31"/>
                  <a:pt x="504" y="31"/>
                  <a:pt x="504" y="31"/>
                </a:cubicBezTo>
                <a:close/>
                <a:moveTo>
                  <a:pt x="504" y="31"/>
                </a:moveTo>
                <a:cubicBezTo>
                  <a:pt x="503" y="31"/>
                  <a:pt x="504" y="31"/>
                  <a:pt x="504" y="31"/>
                </a:cubicBezTo>
                <a:close/>
                <a:moveTo>
                  <a:pt x="377" y="184"/>
                </a:moveTo>
                <a:cubicBezTo>
                  <a:pt x="378" y="184"/>
                  <a:pt x="377" y="183"/>
                  <a:pt x="377" y="184"/>
                </a:cubicBezTo>
                <a:close/>
                <a:moveTo>
                  <a:pt x="519" y="10"/>
                </a:moveTo>
                <a:cubicBezTo>
                  <a:pt x="520" y="10"/>
                  <a:pt x="520" y="10"/>
                  <a:pt x="521" y="10"/>
                </a:cubicBezTo>
                <a:cubicBezTo>
                  <a:pt x="520" y="9"/>
                  <a:pt x="520" y="10"/>
                  <a:pt x="519" y="10"/>
                </a:cubicBezTo>
                <a:close/>
                <a:moveTo>
                  <a:pt x="507" y="27"/>
                </a:moveTo>
                <a:cubicBezTo>
                  <a:pt x="505" y="26"/>
                  <a:pt x="503" y="26"/>
                  <a:pt x="502" y="26"/>
                </a:cubicBezTo>
                <a:cubicBezTo>
                  <a:pt x="502" y="27"/>
                  <a:pt x="502" y="27"/>
                  <a:pt x="503" y="27"/>
                </a:cubicBezTo>
                <a:cubicBezTo>
                  <a:pt x="504" y="27"/>
                  <a:pt x="506" y="27"/>
                  <a:pt x="506" y="28"/>
                </a:cubicBezTo>
                <a:cubicBezTo>
                  <a:pt x="506" y="27"/>
                  <a:pt x="506" y="27"/>
                  <a:pt x="507" y="27"/>
                </a:cubicBezTo>
                <a:close/>
                <a:moveTo>
                  <a:pt x="505" y="29"/>
                </a:moveTo>
                <a:cubicBezTo>
                  <a:pt x="504" y="28"/>
                  <a:pt x="505" y="29"/>
                  <a:pt x="505" y="29"/>
                </a:cubicBezTo>
                <a:close/>
                <a:moveTo>
                  <a:pt x="504" y="28"/>
                </a:moveTo>
                <a:cubicBezTo>
                  <a:pt x="503" y="28"/>
                  <a:pt x="504" y="29"/>
                  <a:pt x="504" y="28"/>
                </a:cubicBezTo>
                <a:close/>
                <a:moveTo>
                  <a:pt x="500" y="32"/>
                </a:moveTo>
                <a:cubicBezTo>
                  <a:pt x="499" y="32"/>
                  <a:pt x="500" y="33"/>
                  <a:pt x="500" y="32"/>
                </a:cubicBezTo>
                <a:close/>
                <a:moveTo>
                  <a:pt x="499" y="33"/>
                </a:moveTo>
                <a:cubicBezTo>
                  <a:pt x="499" y="33"/>
                  <a:pt x="499" y="33"/>
                  <a:pt x="499" y="33"/>
                </a:cubicBezTo>
                <a:cubicBezTo>
                  <a:pt x="499" y="33"/>
                  <a:pt x="499" y="33"/>
                  <a:pt x="499" y="33"/>
                </a:cubicBezTo>
                <a:close/>
                <a:moveTo>
                  <a:pt x="516" y="10"/>
                </a:moveTo>
                <a:cubicBezTo>
                  <a:pt x="517" y="10"/>
                  <a:pt x="518" y="11"/>
                  <a:pt x="518" y="10"/>
                </a:cubicBezTo>
                <a:cubicBezTo>
                  <a:pt x="517" y="10"/>
                  <a:pt x="517" y="9"/>
                  <a:pt x="516" y="10"/>
                </a:cubicBezTo>
                <a:close/>
                <a:moveTo>
                  <a:pt x="374" y="183"/>
                </a:moveTo>
                <a:cubicBezTo>
                  <a:pt x="374" y="184"/>
                  <a:pt x="375" y="183"/>
                  <a:pt x="375" y="183"/>
                </a:cubicBezTo>
                <a:cubicBezTo>
                  <a:pt x="374" y="183"/>
                  <a:pt x="374" y="183"/>
                  <a:pt x="374" y="183"/>
                </a:cubicBezTo>
                <a:close/>
                <a:moveTo>
                  <a:pt x="510" y="17"/>
                </a:moveTo>
                <a:cubicBezTo>
                  <a:pt x="510" y="17"/>
                  <a:pt x="510" y="17"/>
                  <a:pt x="511" y="17"/>
                </a:cubicBezTo>
                <a:cubicBezTo>
                  <a:pt x="510" y="17"/>
                  <a:pt x="510" y="16"/>
                  <a:pt x="510" y="17"/>
                </a:cubicBezTo>
                <a:close/>
                <a:moveTo>
                  <a:pt x="370" y="186"/>
                </a:moveTo>
                <a:cubicBezTo>
                  <a:pt x="371" y="186"/>
                  <a:pt x="371" y="186"/>
                  <a:pt x="371" y="186"/>
                </a:cubicBezTo>
                <a:cubicBezTo>
                  <a:pt x="371" y="185"/>
                  <a:pt x="371" y="186"/>
                  <a:pt x="370" y="186"/>
                </a:cubicBezTo>
                <a:close/>
                <a:moveTo>
                  <a:pt x="516" y="10"/>
                </a:moveTo>
                <a:cubicBezTo>
                  <a:pt x="515" y="9"/>
                  <a:pt x="516" y="10"/>
                  <a:pt x="516" y="10"/>
                </a:cubicBezTo>
                <a:close/>
                <a:moveTo>
                  <a:pt x="514" y="10"/>
                </a:moveTo>
                <a:cubicBezTo>
                  <a:pt x="514" y="10"/>
                  <a:pt x="515" y="10"/>
                  <a:pt x="515" y="11"/>
                </a:cubicBezTo>
                <a:cubicBezTo>
                  <a:pt x="515" y="10"/>
                  <a:pt x="515" y="10"/>
                  <a:pt x="515" y="10"/>
                </a:cubicBezTo>
                <a:cubicBezTo>
                  <a:pt x="515" y="10"/>
                  <a:pt x="515" y="10"/>
                  <a:pt x="514" y="10"/>
                </a:cubicBezTo>
                <a:close/>
                <a:moveTo>
                  <a:pt x="501" y="27"/>
                </a:moveTo>
                <a:cubicBezTo>
                  <a:pt x="501" y="27"/>
                  <a:pt x="502" y="27"/>
                  <a:pt x="502" y="27"/>
                </a:cubicBezTo>
                <a:cubicBezTo>
                  <a:pt x="501" y="27"/>
                  <a:pt x="501" y="27"/>
                  <a:pt x="501" y="27"/>
                </a:cubicBezTo>
                <a:close/>
                <a:moveTo>
                  <a:pt x="510" y="17"/>
                </a:moveTo>
                <a:cubicBezTo>
                  <a:pt x="509" y="17"/>
                  <a:pt x="509" y="17"/>
                  <a:pt x="508" y="16"/>
                </a:cubicBezTo>
                <a:cubicBezTo>
                  <a:pt x="508" y="16"/>
                  <a:pt x="508" y="16"/>
                  <a:pt x="508" y="17"/>
                </a:cubicBezTo>
                <a:cubicBezTo>
                  <a:pt x="507" y="17"/>
                  <a:pt x="507" y="15"/>
                  <a:pt x="506" y="16"/>
                </a:cubicBezTo>
                <a:cubicBezTo>
                  <a:pt x="507" y="17"/>
                  <a:pt x="509" y="17"/>
                  <a:pt x="510" y="17"/>
                </a:cubicBezTo>
                <a:close/>
                <a:moveTo>
                  <a:pt x="369" y="186"/>
                </a:moveTo>
                <a:cubicBezTo>
                  <a:pt x="369" y="186"/>
                  <a:pt x="369" y="186"/>
                  <a:pt x="369" y="186"/>
                </a:cubicBezTo>
                <a:cubicBezTo>
                  <a:pt x="369" y="186"/>
                  <a:pt x="369" y="187"/>
                  <a:pt x="370" y="186"/>
                </a:cubicBezTo>
                <a:cubicBezTo>
                  <a:pt x="369" y="186"/>
                  <a:pt x="369" y="186"/>
                  <a:pt x="369" y="186"/>
                </a:cubicBezTo>
                <a:close/>
                <a:moveTo>
                  <a:pt x="495" y="32"/>
                </a:moveTo>
                <a:cubicBezTo>
                  <a:pt x="495" y="33"/>
                  <a:pt x="496" y="33"/>
                  <a:pt x="496" y="33"/>
                </a:cubicBezTo>
                <a:cubicBezTo>
                  <a:pt x="496" y="32"/>
                  <a:pt x="495" y="32"/>
                  <a:pt x="495" y="32"/>
                </a:cubicBezTo>
                <a:close/>
                <a:moveTo>
                  <a:pt x="510" y="10"/>
                </a:moveTo>
                <a:cubicBezTo>
                  <a:pt x="509" y="10"/>
                  <a:pt x="508" y="10"/>
                  <a:pt x="507" y="10"/>
                </a:cubicBezTo>
                <a:cubicBezTo>
                  <a:pt x="506" y="10"/>
                  <a:pt x="506" y="10"/>
                  <a:pt x="506" y="11"/>
                </a:cubicBezTo>
                <a:cubicBezTo>
                  <a:pt x="505" y="10"/>
                  <a:pt x="505" y="10"/>
                  <a:pt x="505" y="10"/>
                </a:cubicBezTo>
                <a:cubicBezTo>
                  <a:pt x="506" y="12"/>
                  <a:pt x="508" y="11"/>
                  <a:pt x="510" y="11"/>
                </a:cubicBezTo>
                <a:cubicBezTo>
                  <a:pt x="511" y="11"/>
                  <a:pt x="513" y="10"/>
                  <a:pt x="514" y="11"/>
                </a:cubicBezTo>
                <a:cubicBezTo>
                  <a:pt x="514" y="10"/>
                  <a:pt x="514" y="10"/>
                  <a:pt x="514" y="10"/>
                </a:cubicBezTo>
                <a:cubicBezTo>
                  <a:pt x="513" y="10"/>
                  <a:pt x="511" y="9"/>
                  <a:pt x="510" y="10"/>
                </a:cubicBezTo>
                <a:close/>
                <a:moveTo>
                  <a:pt x="370" y="184"/>
                </a:moveTo>
                <a:cubicBezTo>
                  <a:pt x="370" y="184"/>
                  <a:pt x="370" y="184"/>
                  <a:pt x="370" y="184"/>
                </a:cubicBezTo>
                <a:cubicBezTo>
                  <a:pt x="370" y="184"/>
                  <a:pt x="370" y="184"/>
                  <a:pt x="370" y="185"/>
                </a:cubicBezTo>
                <a:cubicBezTo>
                  <a:pt x="370" y="184"/>
                  <a:pt x="371" y="184"/>
                  <a:pt x="371" y="184"/>
                </a:cubicBezTo>
                <a:cubicBezTo>
                  <a:pt x="371" y="184"/>
                  <a:pt x="370" y="184"/>
                  <a:pt x="370" y="184"/>
                </a:cubicBezTo>
                <a:close/>
                <a:moveTo>
                  <a:pt x="384" y="168"/>
                </a:moveTo>
                <a:cubicBezTo>
                  <a:pt x="383" y="168"/>
                  <a:pt x="384" y="169"/>
                  <a:pt x="384" y="168"/>
                </a:cubicBezTo>
                <a:close/>
                <a:moveTo>
                  <a:pt x="368" y="186"/>
                </a:moveTo>
                <a:cubicBezTo>
                  <a:pt x="368" y="186"/>
                  <a:pt x="368" y="187"/>
                  <a:pt x="368" y="186"/>
                </a:cubicBezTo>
                <a:close/>
                <a:moveTo>
                  <a:pt x="498" y="27"/>
                </a:moveTo>
                <a:cubicBezTo>
                  <a:pt x="499" y="27"/>
                  <a:pt x="499" y="27"/>
                  <a:pt x="499" y="27"/>
                </a:cubicBezTo>
                <a:cubicBezTo>
                  <a:pt x="499" y="26"/>
                  <a:pt x="499" y="27"/>
                  <a:pt x="498" y="27"/>
                </a:cubicBezTo>
                <a:close/>
                <a:moveTo>
                  <a:pt x="369" y="184"/>
                </a:moveTo>
                <a:cubicBezTo>
                  <a:pt x="368" y="184"/>
                  <a:pt x="369" y="185"/>
                  <a:pt x="369" y="184"/>
                </a:cubicBezTo>
                <a:close/>
                <a:moveTo>
                  <a:pt x="494" y="33"/>
                </a:moveTo>
                <a:cubicBezTo>
                  <a:pt x="493" y="32"/>
                  <a:pt x="494" y="33"/>
                  <a:pt x="494" y="33"/>
                </a:cubicBezTo>
                <a:close/>
                <a:moveTo>
                  <a:pt x="368" y="185"/>
                </a:moveTo>
                <a:cubicBezTo>
                  <a:pt x="368" y="184"/>
                  <a:pt x="368" y="185"/>
                  <a:pt x="368" y="185"/>
                </a:cubicBezTo>
                <a:close/>
                <a:moveTo>
                  <a:pt x="493" y="33"/>
                </a:moveTo>
                <a:cubicBezTo>
                  <a:pt x="493" y="33"/>
                  <a:pt x="493" y="33"/>
                  <a:pt x="493" y="33"/>
                </a:cubicBezTo>
                <a:cubicBezTo>
                  <a:pt x="493" y="33"/>
                  <a:pt x="493" y="33"/>
                  <a:pt x="493" y="33"/>
                </a:cubicBezTo>
                <a:cubicBezTo>
                  <a:pt x="493" y="33"/>
                  <a:pt x="493" y="33"/>
                  <a:pt x="493" y="33"/>
                </a:cubicBezTo>
                <a:cubicBezTo>
                  <a:pt x="493" y="33"/>
                  <a:pt x="493" y="33"/>
                  <a:pt x="493" y="33"/>
                </a:cubicBezTo>
                <a:close/>
                <a:moveTo>
                  <a:pt x="497" y="27"/>
                </a:moveTo>
                <a:cubicBezTo>
                  <a:pt x="497" y="26"/>
                  <a:pt x="498" y="27"/>
                  <a:pt x="498" y="27"/>
                </a:cubicBezTo>
                <a:cubicBezTo>
                  <a:pt x="498" y="26"/>
                  <a:pt x="497" y="26"/>
                  <a:pt x="497" y="27"/>
                </a:cubicBezTo>
                <a:close/>
                <a:moveTo>
                  <a:pt x="496" y="29"/>
                </a:moveTo>
                <a:cubicBezTo>
                  <a:pt x="496" y="29"/>
                  <a:pt x="496" y="29"/>
                  <a:pt x="496" y="29"/>
                </a:cubicBezTo>
                <a:close/>
                <a:moveTo>
                  <a:pt x="368" y="183"/>
                </a:moveTo>
                <a:cubicBezTo>
                  <a:pt x="368" y="183"/>
                  <a:pt x="368" y="183"/>
                  <a:pt x="368" y="183"/>
                </a:cubicBezTo>
                <a:cubicBezTo>
                  <a:pt x="368" y="184"/>
                  <a:pt x="368" y="184"/>
                  <a:pt x="369" y="183"/>
                </a:cubicBezTo>
                <a:cubicBezTo>
                  <a:pt x="369" y="183"/>
                  <a:pt x="368" y="183"/>
                  <a:pt x="368" y="183"/>
                </a:cubicBezTo>
                <a:close/>
                <a:moveTo>
                  <a:pt x="504" y="16"/>
                </a:moveTo>
                <a:cubicBezTo>
                  <a:pt x="504" y="17"/>
                  <a:pt x="505" y="17"/>
                  <a:pt x="505" y="17"/>
                </a:cubicBezTo>
                <a:cubicBezTo>
                  <a:pt x="505" y="16"/>
                  <a:pt x="506" y="16"/>
                  <a:pt x="506" y="16"/>
                </a:cubicBezTo>
                <a:cubicBezTo>
                  <a:pt x="505" y="16"/>
                  <a:pt x="504" y="16"/>
                  <a:pt x="504" y="16"/>
                </a:cubicBezTo>
                <a:close/>
                <a:moveTo>
                  <a:pt x="491" y="32"/>
                </a:moveTo>
                <a:cubicBezTo>
                  <a:pt x="491" y="33"/>
                  <a:pt x="491" y="32"/>
                  <a:pt x="490" y="33"/>
                </a:cubicBezTo>
                <a:cubicBezTo>
                  <a:pt x="491" y="33"/>
                  <a:pt x="492" y="33"/>
                  <a:pt x="491" y="32"/>
                </a:cubicBezTo>
                <a:close/>
                <a:moveTo>
                  <a:pt x="511" y="5"/>
                </a:moveTo>
                <a:cubicBezTo>
                  <a:pt x="510" y="5"/>
                  <a:pt x="509" y="6"/>
                  <a:pt x="508" y="5"/>
                </a:cubicBezTo>
                <a:cubicBezTo>
                  <a:pt x="508" y="5"/>
                  <a:pt x="507" y="5"/>
                  <a:pt x="507" y="6"/>
                </a:cubicBezTo>
                <a:cubicBezTo>
                  <a:pt x="507" y="6"/>
                  <a:pt x="507" y="6"/>
                  <a:pt x="507" y="7"/>
                </a:cubicBezTo>
                <a:cubicBezTo>
                  <a:pt x="508" y="6"/>
                  <a:pt x="509" y="6"/>
                  <a:pt x="509" y="6"/>
                </a:cubicBezTo>
                <a:cubicBezTo>
                  <a:pt x="510" y="6"/>
                  <a:pt x="512" y="6"/>
                  <a:pt x="513" y="6"/>
                </a:cubicBezTo>
                <a:cubicBezTo>
                  <a:pt x="513" y="5"/>
                  <a:pt x="512" y="6"/>
                  <a:pt x="511" y="5"/>
                </a:cubicBezTo>
                <a:close/>
                <a:moveTo>
                  <a:pt x="367" y="183"/>
                </a:moveTo>
                <a:cubicBezTo>
                  <a:pt x="367" y="183"/>
                  <a:pt x="367" y="183"/>
                  <a:pt x="367" y="183"/>
                </a:cubicBezTo>
                <a:close/>
                <a:moveTo>
                  <a:pt x="505" y="14"/>
                </a:moveTo>
                <a:cubicBezTo>
                  <a:pt x="505" y="14"/>
                  <a:pt x="506" y="14"/>
                  <a:pt x="506" y="14"/>
                </a:cubicBezTo>
                <a:cubicBezTo>
                  <a:pt x="506" y="14"/>
                  <a:pt x="506" y="14"/>
                  <a:pt x="506" y="14"/>
                </a:cubicBezTo>
                <a:cubicBezTo>
                  <a:pt x="506" y="13"/>
                  <a:pt x="506" y="13"/>
                  <a:pt x="505" y="14"/>
                </a:cubicBezTo>
                <a:close/>
                <a:moveTo>
                  <a:pt x="503" y="17"/>
                </a:moveTo>
                <a:cubicBezTo>
                  <a:pt x="503" y="16"/>
                  <a:pt x="503" y="18"/>
                  <a:pt x="503" y="17"/>
                </a:cubicBezTo>
                <a:close/>
                <a:moveTo>
                  <a:pt x="363" y="183"/>
                </a:moveTo>
                <a:cubicBezTo>
                  <a:pt x="364" y="184"/>
                  <a:pt x="365" y="184"/>
                  <a:pt x="365" y="183"/>
                </a:cubicBezTo>
                <a:cubicBezTo>
                  <a:pt x="365" y="183"/>
                  <a:pt x="365" y="183"/>
                  <a:pt x="365" y="183"/>
                </a:cubicBezTo>
                <a:cubicBezTo>
                  <a:pt x="365" y="183"/>
                  <a:pt x="365" y="183"/>
                  <a:pt x="365" y="183"/>
                </a:cubicBezTo>
                <a:cubicBezTo>
                  <a:pt x="365" y="183"/>
                  <a:pt x="365" y="183"/>
                  <a:pt x="364" y="183"/>
                </a:cubicBezTo>
                <a:cubicBezTo>
                  <a:pt x="364" y="183"/>
                  <a:pt x="364" y="183"/>
                  <a:pt x="365" y="183"/>
                </a:cubicBezTo>
                <a:cubicBezTo>
                  <a:pt x="364" y="183"/>
                  <a:pt x="364" y="183"/>
                  <a:pt x="363" y="183"/>
                </a:cubicBezTo>
                <a:close/>
                <a:moveTo>
                  <a:pt x="501" y="17"/>
                </a:moveTo>
                <a:cubicBezTo>
                  <a:pt x="501" y="17"/>
                  <a:pt x="502" y="18"/>
                  <a:pt x="502" y="17"/>
                </a:cubicBezTo>
                <a:cubicBezTo>
                  <a:pt x="502" y="17"/>
                  <a:pt x="501" y="17"/>
                  <a:pt x="501" y="17"/>
                </a:cubicBezTo>
                <a:close/>
                <a:moveTo>
                  <a:pt x="488" y="32"/>
                </a:moveTo>
                <a:cubicBezTo>
                  <a:pt x="488" y="33"/>
                  <a:pt x="489" y="33"/>
                  <a:pt x="489" y="33"/>
                </a:cubicBezTo>
                <a:cubicBezTo>
                  <a:pt x="489" y="32"/>
                  <a:pt x="488" y="32"/>
                  <a:pt x="488" y="32"/>
                </a:cubicBezTo>
                <a:close/>
                <a:moveTo>
                  <a:pt x="504" y="13"/>
                </a:moveTo>
                <a:cubicBezTo>
                  <a:pt x="504" y="13"/>
                  <a:pt x="505" y="14"/>
                  <a:pt x="504" y="13"/>
                </a:cubicBezTo>
                <a:close/>
                <a:moveTo>
                  <a:pt x="491" y="28"/>
                </a:moveTo>
                <a:cubicBezTo>
                  <a:pt x="491" y="28"/>
                  <a:pt x="492" y="28"/>
                  <a:pt x="492" y="28"/>
                </a:cubicBezTo>
                <a:cubicBezTo>
                  <a:pt x="491" y="28"/>
                  <a:pt x="491" y="28"/>
                  <a:pt x="491" y="28"/>
                </a:cubicBezTo>
                <a:close/>
                <a:moveTo>
                  <a:pt x="502" y="10"/>
                </a:moveTo>
                <a:cubicBezTo>
                  <a:pt x="502" y="11"/>
                  <a:pt x="504" y="11"/>
                  <a:pt x="505" y="11"/>
                </a:cubicBezTo>
                <a:cubicBezTo>
                  <a:pt x="504" y="10"/>
                  <a:pt x="503" y="10"/>
                  <a:pt x="502" y="10"/>
                </a:cubicBezTo>
                <a:close/>
                <a:moveTo>
                  <a:pt x="361" y="183"/>
                </a:moveTo>
                <a:cubicBezTo>
                  <a:pt x="361" y="183"/>
                  <a:pt x="361" y="183"/>
                  <a:pt x="361" y="184"/>
                </a:cubicBezTo>
                <a:cubicBezTo>
                  <a:pt x="361" y="183"/>
                  <a:pt x="362" y="184"/>
                  <a:pt x="362" y="183"/>
                </a:cubicBezTo>
                <a:cubicBezTo>
                  <a:pt x="362" y="183"/>
                  <a:pt x="361" y="183"/>
                  <a:pt x="361" y="183"/>
                </a:cubicBezTo>
                <a:close/>
                <a:moveTo>
                  <a:pt x="497" y="16"/>
                </a:moveTo>
                <a:cubicBezTo>
                  <a:pt x="497" y="16"/>
                  <a:pt x="497" y="17"/>
                  <a:pt x="498" y="17"/>
                </a:cubicBezTo>
                <a:cubicBezTo>
                  <a:pt x="498" y="17"/>
                  <a:pt x="497" y="16"/>
                  <a:pt x="497" y="16"/>
                </a:cubicBezTo>
                <a:close/>
                <a:moveTo>
                  <a:pt x="487" y="28"/>
                </a:moveTo>
                <a:cubicBezTo>
                  <a:pt x="487" y="29"/>
                  <a:pt x="487" y="28"/>
                  <a:pt x="487" y="29"/>
                </a:cubicBezTo>
                <a:cubicBezTo>
                  <a:pt x="487" y="29"/>
                  <a:pt x="487" y="29"/>
                  <a:pt x="487" y="29"/>
                </a:cubicBezTo>
                <a:cubicBezTo>
                  <a:pt x="487" y="29"/>
                  <a:pt x="487" y="28"/>
                  <a:pt x="487" y="28"/>
                </a:cubicBezTo>
                <a:close/>
                <a:moveTo>
                  <a:pt x="360" y="183"/>
                </a:moveTo>
                <a:cubicBezTo>
                  <a:pt x="359" y="183"/>
                  <a:pt x="360" y="183"/>
                  <a:pt x="360" y="183"/>
                </a:cubicBezTo>
                <a:close/>
                <a:moveTo>
                  <a:pt x="497" y="17"/>
                </a:moveTo>
                <a:cubicBezTo>
                  <a:pt x="496" y="16"/>
                  <a:pt x="497" y="17"/>
                  <a:pt x="497" y="17"/>
                </a:cubicBezTo>
                <a:close/>
                <a:moveTo>
                  <a:pt x="486" y="29"/>
                </a:moveTo>
                <a:cubicBezTo>
                  <a:pt x="486" y="29"/>
                  <a:pt x="487" y="29"/>
                  <a:pt x="486" y="29"/>
                </a:cubicBezTo>
                <a:close/>
                <a:moveTo>
                  <a:pt x="500" y="11"/>
                </a:moveTo>
                <a:cubicBezTo>
                  <a:pt x="501" y="11"/>
                  <a:pt x="501" y="11"/>
                  <a:pt x="501" y="10"/>
                </a:cubicBezTo>
                <a:cubicBezTo>
                  <a:pt x="501" y="10"/>
                  <a:pt x="500" y="10"/>
                  <a:pt x="500" y="11"/>
                </a:cubicBezTo>
                <a:close/>
                <a:moveTo>
                  <a:pt x="503" y="5"/>
                </a:moveTo>
                <a:cubicBezTo>
                  <a:pt x="503" y="5"/>
                  <a:pt x="503" y="5"/>
                  <a:pt x="503" y="5"/>
                </a:cubicBezTo>
                <a:cubicBezTo>
                  <a:pt x="503" y="6"/>
                  <a:pt x="502" y="6"/>
                  <a:pt x="502" y="6"/>
                </a:cubicBezTo>
                <a:cubicBezTo>
                  <a:pt x="503" y="6"/>
                  <a:pt x="503" y="7"/>
                  <a:pt x="504" y="7"/>
                </a:cubicBezTo>
                <a:cubicBezTo>
                  <a:pt x="503" y="6"/>
                  <a:pt x="504" y="6"/>
                  <a:pt x="503" y="5"/>
                </a:cubicBezTo>
                <a:close/>
                <a:moveTo>
                  <a:pt x="356" y="184"/>
                </a:moveTo>
                <a:cubicBezTo>
                  <a:pt x="357" y="184"/>
                  <a:pt x="357" y="184"/>
                  <a:pt x="358" y="184"/>
                </a:cubicBezTo>
                <a:cubicBezTo>
                  <a:pt x="358" y="183"/>
                  <a:pt x="356" y="184"/>
                  <a:pt x="356" y="184"/>
                </a:cubicBezTo>
                <a:close/>
                <a:moveTo>
                  <a:pt x="479" y="36"/>
                </a:moveTo>
                <a:cubicBezTo>
                  <a:pt x="479" y="35"/>
                  <a:pt x="480" y="36"/>
                  <a:pt x="479" y="36"/>
                </a:cubicBezTo>
                <a:close/>
                <a:moveTo>
                  <a:pt x="499" y="10"/>
                </a:moveTo>
                <a:cubicBezTo>
                  <a:pt x="499" y="11"/>
                  <a:pt x="498" y="10"/>
                  <a:pt x="498" y="10"/>
                </a:cubicBezTo>
                <a:cubicBezTo>
                  <a:pt x="498" y="11"/>
                  <a:pt x="500" y="11"/>
                  <a:pt x="500" y="11"/>
                </a:cubicBezTo>
                <a:cubicBezTo>
                  <a:pt x="500" y="11"/>
                  <a:pt x="499" y="10"/>
                  <a:pt x="499" y="10"/>
                </a:cubicBezTo>
                <a:close/>
                <a:moveTo>
                  <a:pt x="485" y="28"/>
                </a:moveTo>
                <a:cubicBezTo>
                  <a:pt x="485" y="29"/>
                  <a:pt x="485" y="28"/>
                  <a:pt x="485" y="28"/>
                </a:cubicBezTo>
                <a:close/>
                <a:moveTo>
                  <a:pt x="497" y="14"/>
                </a:moveTo>
                <a:cubicBezTo>
                  <a:pt x="497" y="14"/>
                  <a:pt x="497" y="13"/>
                  <a:pt x="497" y="14"/>
                </a:cubicBezTo>
                <a:close/>
                <a:moveTo>
                  <a:pt x="497" y="14"/>
                </a:moveTo>
                <a:cubicBezTo>
                  <a:pt x="496" y="13"/>
                  <a:pt x="496" y="14"/>
                  <a:pt x="497" y="14"/>
                </a:cubicBezTo>
                <a:close/>
                <a:moveTo>
                  <a:pt x="480" y="33"/>
                </a:moveTo>
                <a:cubicBezTo>
                  <a:pt x="480" y="33"/>
                  <a:pt x="479" y="33"/>
                  <a:pt x="480" y="33"/>
                </a:cubicBezTo>
                <a:close/>
                <a:moveTo>
                  <a:pt x="354" y="184"/>
                </a:moveTo>
                <a:cubicBezTo>
                  <a:pt x="354" y="184"/>
                  <a:pt x="355" y="184"/>
                  <a:pt x="355" y="184"/>
                </a:cubicBezTo>
                <a:cubicBezTo>
                  <a:pt x="355" y="183"/>
                  <a:pt x="354" y="184"/>
                  <a:pt x="354" y="184"/>
                </a:cubicBezTo>
                <a:close/>
                <a:moveTo>
                  <a:pt x="498" y="5"/>
                </a:moveTo>
                <a:cubicBezTo>
                  <a:pt x="497" y="5"/>
                  <a:pt x="497" y="6"/>
                  <a:pt x="496" y="6"/>
                </a:cubicBezTo>
                <a:cubicBezTo>
                  <a:pt x="495" y="5"/>
                  <a:pt x="493" y="5"/>
                  <a:pt x="492" y="5"/>
                </a:cubicBezTo>
                <a:cubicBezTo>
                  <a:pt x="492" y="6"/>
                  <a:pt x="492" y="6"/>
                  <a:pt x="493" y="7"/>
                </a:cubicBezTo>
                <a:cubicBezTo>
                  <a:pt x="494" y="6"/>
                  <a:pt x="496" y="7"/>
                  <a:pt x="498" y="6"/>
                </a:cubicBezTo>
                <a:cubicBezTo>
                  <a:pt x="499" y="7"/>
                  <a:pt x="500" y="7"/>
                  <a:pt x="500" y="6"/>
                </a:cubicBezTo>
                <a:cubicBezTo>
                  <a:pt x="500" y="6"/>
                  <a:pt x="498" y="6"/>
                  <a:pt x="498" y="5"/>
                </a:cubicBezTo>
                <a:close/>
                <a:moveTo>
                  <a:pt x="479" y="32"/>
                </a:moveTo>
                <a:cubicBezTo>
                  <a:pt x="478" y="32"/>
                  <a:pt x="479" y="33"/>
                  <a:pt x="479" y="32"/>
                </a:cubicBezTo>
                <a:close/>
                <a:moveTo>
                  <a:pt x="496" y="11"/>
                </a:moveTo>
                <a:cubicBezTo>
                  <a:pt x="496" y="11"/>
                  <a:pt x="496" y="11"/>
                  <a:pt x="496" y="11"/>
                </a:cubicBezTo>
                <a:cubicBezTo>
                  <a:pt x="496" y="11"/>
                  <a:pt x="496" y="11"/>
                  <a:pt x="496" y="11"/>
                </a:cubicBezTo>
                <a:close/>
                <a:moveTo>
                  <a:pt x="491" y="16"/>
                </a:moveTo>
                <a:cubicBezTo>
                  <a:pt x="491" y="16"/>
                  <a:pt x="491" y="16"/>
                  <a:pt x="491" y="17"/>
                </a:cubicBezTo>
                <a:cubicBezTo>
                  <a:pt x="491" y="17"/>
                  <a:pt x="490" y="17"/>
                  <a:pt x="491" y="17"/>
                </a:cubicBezTo>
                <a:cubicBezTo>
                  <a:pt x="491" y="17"/>
                  <a:pt x="491" y="17"/>
                  <a:pt x="492" y="17"/>
                </a:cubicBezTo>
                <a:cubicBezTo>
                  <a:pt x="492" y="17"/>
                  <a:pt x="491" y="17"/>
                  <a:pt x="491" y="16"/>
                </a:cubicBezTo>
                <a:close/>
                <a:moveTo>
                  <a:pt x="353" y="184"/>
                </a:moveTo>
                <a:cubicBezTo>
                  <a:pt x="353" y="184"/>
                  <a:pt x="354" y="184"/>
                  <a:pt x="354" y="184"/>
                </a:cubicBezTo>
                <a:cubicBezTo>
                  <a:pt x="353" y="184"/>
                  <a:pt x="353" y="183"/>
                  <a:pt x="353" y="184"/>
                </a:cubicBezTo>
                <a:close/>
                <a:moveTo>
                  <a:pt x="495" y="10"/>
                </a:moveTo>
                <a:cubicBezTo>
                  <a:pt x="494" y="11"/>
                  <a:pt x="495" y="11"/>
                  <a:pt x="495" y="11"/>
                </a:cubicBezTo>
                <a:cubicBezTo>
                  <a:pt x="496" y="11"/>
                  <a:pt x="495" y="10"/>
                  <a:pt x="495" y="10"/>
                </a:cubicBezTo>
                <a:close/>
                <a:moveTo>
                  <a:pt x="486" y="21"/>
                </a:moveTo>
                <a:cubicBezTo>
                  <a:pt x="486" y="21"/>
                  <a:pt x="487" y="21"/>
                  <a:pt x="486" y="21"/>
                </a:cubicBezTo>
                <a:close/>
                <a:moveTo>
                  <a:pt x="352" y="184"/>
                </a:moveTo>
                <a:cubicBezTo>
                  <a:pt x="352" y="184"/>
                  <a:pt x="352" y="184"/>
                  <a:pt x="352" y="184"/>
                </a:cubicBezTo>
                <a:cubicBezTo>
                  <a:pt x="352" y="184"/>
                  <a:pt x="352" y="184"/>
                  <a:pt x="352" y="184"/>
                </a:cubicBezTo>
                <a:close/>
                <a:moveTo>
                  <a:pt x="488" y="19"/>
                </a:moveTo>
                <a:cubicBezTo>
                  <a:pt x="488" y="18"/>
                  <a:pt x="488" y="20"/>
                  <a:pt x="488" y="19"/>
                </a:cubicBezTo>
                <a:close/>
                <a:moveTo>
                  <a:pt x="478" y="28"/>
                </a:moveTo>
                <a:cubicBezTo>
                  <a:pt x="478" y="29"/>
                  <a:pt x="478" y="29"/>
                  <a:pt x="479" y="29"/>
                </a:cubicBezTo>
                <a:cubicBezTo>
                  <a:pt x="479" y="29"/>
                  <a:pt x="479" y="30"/>
                  <a:pt x="480" y="29"/>
                </a:cubicBezTo>
                <a:cubicBezTo>
                  <a:pt x="479" y="28"/>
                  <a:pt x="479" y="29"/>
                  <a:pt x="478" y="28"/>
                </a:cubicBezTo>
                <a:close/>
                <a:moveTo>
                  <a:pt x="477" y="32"/>
                </a:moveTo>
                <a:cubicBezTo>
                  <a:pt x="476" y="32"/>
                  <a:pt x="476" y="33"/>
                  <a:pt x="477" y="32"/>
                </a:cubicBezTo>
                <a:close/>
                <a:moveTo>
                  <a:pt x="352" y="184"/>
                </a:moveTo>
                <a:cubicBezTo>
                  <a:pt x="352" y="184"/>
                  <a:pt x="352" y="184"/>
                  <a:pt x="352" y="184"/>
                </a:cubicBezTo>
                <a:cubicBezTo>
                  <a:pt x="352" y="184"/>
                  <a:pt x="352" y="184"/>
                  <a:pt x="352" y="184"/>
                </a:cubicBezTo>
                <a:close/>
                <a:moveTo>
                  <a:pt x="494" y="10"/>
                </a:moveTo>
                <a:cubicBezTo>
                  <a:pt x="494" y="10"/>
                  <a:pt x="494" y="10"/>
                  <a:pt x="494" y="10"/>
                </a:cubicBezTo>
                <a:close/>
                <a:moveTo>
                  <a:pt x="351" y="184"/>
                </a:moveTo>
                <a:cubicBezTo>
                  <a:pt x="351" y="184"/>
                  <a:pt x="351" y="184"/>
                  <a:pt x="352" y="184"/>
                </a:cubicBezTo>
                <a:cubicBezTo>
                  <a:pt x="351" y="183"/>
                  <a:pt x="351" y="183"/>
                  <a:pt x="351" y="184"/>
                </a:cubicBezTo>
                <a:close/>
                <a:moveTo>
                  <a:pt x="494" y="11"/>
                </a:moveTo>
                <a:cubicBezTo>
                  <a:pt x="494" y="11"/>
                  <a:pt x="494" y="11"/>
                  <a:pt x="493" y="11"/>
                </a:cubicBezTo>
                <a:cubicBezTo>
                  <a:pt x="494" y="11"/>
                  <a:pt x="494" y="11"/>
                  <a:pt x="494" y="11"/>
                </a:cubicBezTo>
                <a:cubicBezTo>
                  <a:pt x="494" y="11"/>
                  <a:pt x="494" y="11"/>
                  <a:pt x="494" y="11"/>
                </a:cubicBezTo>
                <a:cubicBezTo>
                  <a:pt x="494" y="11"/>
                  <a:pt x="494" y="11"/>
                  <a:pt x="494" y="11"/>
                </a:cubicBezTo>
                <a:close/>
                <a:moveTo>
                  <a:pt x="488" y="10"/>
                </a:moveTo>
                <a:cubicBezTo>
                  <a:pt x="488" y="11"/>
                  <a:pt x="488" y="11"/>
                  <a:pt x="489" y="11"/>
                </a:cubicBezTo>
                <a:cubicBezTo>
                  <a:pt x="490" y="10"/>
                  <a:pt x="492" y="12"/>
                  <a:pt x="493" y="11"/>
                </a:cubicBezTo>
                <a:cubicBezTo>
                  <a:pt x="491" y="11"/>
                  <a:pt x="490" y="10"/>
                  <a:pt x="488" y="10"/>
                </a:cubicBezTo>
                <a:close/>
                <a:moveTo>
                  <a:pt x="358" y="174"/>
                </a:moveTo>
                <a:cubicBezTo>
                  <a:pt x="358" y="174"/>
                  <a:pt x="357" y="174"/>
                  <a:pt x="358" y="174"/>
                </a:cubicBezTo>
                <a:cubicBezTo>
                  <a:pt x="358" y="174"/>
                  <a:pt x="358" y="174"/>
                  <a:pt x="358" y="174"/>
                </a:cubicBezTo>
                <a:cubicBezTo>
                  <a:pt x="358" y="174"/>
                  <a:pt x="358" y="174"/>
                  <a:pt x="358" y="174"/>
                </a:cubicBezTo>
                <a:close/>
                <a:moveTo>
                  <a:pt x="350" y="184"/>
                </a:moveTo>
                <a:cubicBezTo>
                  <a:pt x="350" y="184"/>
                  <a:pt x="350" y="184"/>
                  <a:pt x="350" y="184"/>
                </a:cubicBezTo>
                <a:close/>
                <a:moveTo>
                  <a:pt x="483" y="19"/>
                </a:moveTo>
                <a:cubicBezTo>
                  <a:pt x="484" y="20"/>
                  <a:pt x="484" y="19"/>
                  <a:pt x="485" y="19"/>
                </a:cubicBezTo>
                <a:cubicBezTo>
                  <a:pt x="484" y="19"/>
                  <a:pt x="484" y="19"/>
                  <a:pt x="483" y="19"/>
                </a:cubicBezTo>
                <a:close/>
                <a:moveTo>
                  <a:pt x="348" y="184"/>
                </a:moveTo>
                <a:cubicBezTo>
                  <a:pt x="348" y="184"/>
                  <a:pt x="348" y="184"/>
                  <a:pt x="348" y="184"/>
                </a:cubicBezTo>
                <a:cubicBezTo>
                  <a:pt x="348" y="184"/>
                  <a:pt x="348" y="184"/>
                  <a:pt x="348" y="184"/>
                </a:cubicBezTo>
                <a:close/>
                <a:moveTo>
                  <a:pt x="482" y="21"/>
                </a:moveTo>
                <a:cubicBezTo>
                  <a:pt x="482" y="21"/>
                  <a:pt x="482" y="21"/>
                  <a:pt x="482" y="21"/>
                </a:cubicBezTo>
                <a:cubicBezTo>
                  <a:pt x="482" y="21"/>
                  <a:pt x="482" y="21"/>
                  <a:pt x="482" y="21"/>
                </a:cubicBezTo>
                <a:cubicBezTo>
                  <a:pt x="482" y="21"/>
                  <a:pt x="482" y="21"/>
                  <a:pt x="482" y="21"/>
                </a:cubicBezTo>
                <a:cubicBezTo>
                  <a:pt x="482" y="21"/>
                  <a:pt x="482" y="21"/>
                  <a:pt x="482" y="21"/>
                </a:cubicBezTo>
                <a:close/>
                <a:moveTo>
                  <a:pt x="347" y="184"/>
                </a:moveTo>
                <a:cubicBezTo>
                  <a:pt x="347" y="183"/>
                  <a:pt x="348" y="184"/>
                  <a:pt x="347" y="184"/>
                </a:cubicBezTo>
                <a:close/>
                <a:moveTo>
                  <a:pt x="487" y="14"/>
                </a:moveTo>
                <a:cubicBezTo>
                  <a:pt x="486" y="13"/>
                  <a:pt x="487" y="14"/>
                  <a:pt x="487" y="14"/>
                </a:cubicBezTo>
                <a:close/>
                <a:moveTo>
                  <a:pt x="481" y="21"/>
                </a:moveTo>
                <a:cubicBezTo>
                  <a:pt x="480" y="21"/>
                  <a:pt x="481" y="21"/>
                  <a:pt x="481" y="21"/>
                </a:cubicBezTo>
                <a:close/>
                <a:moveTo>
                  <a:pt x="482" y="19"/>
                </a:moveTo>
                <a:cubicBezTo>
                  <a:pt x="483" y="19"/>
                  <a:pt x="482" y="19"/>
                  <a:pt x="482" y="19"/>
                </a:cubicBezTo>
                <a:close/>
                <a:moveTo>
                  <a:pt x="471" y="32"/>
                </a:moveTo>
                <a:cubicBezTo>
                  <a:pt x="472" y="32"/>
                  <a:pt x="471" y="32"/>
                  <a:pt x="471" y="32"/>
                </a:cubicBezTo>
                <a:close/>
                <a:moveTo>
                  <a:pt x="485" y="14"/>
                </a:moveTo>
                <a:cubicBezTo>
                  <a:pt x="486" y="15"/>
                  <a:pt x="486" y="14"/>
                  <a:pt x="487" y="14"/>
                </a:cubicBezTo>
                <a:cubicBezTo>
                  <a:pt x="486" y="14"/>
                  <a:pt x="486" y="14"/>
                  <a:pt x="485" y="14"/>
                </a:cubicBezTo>
                <a:close/>
                <a:moveTo>
                  <a:pt x="482" y="19"/>
                </a:moveTo>
                <a:cubicBezTo>
                  <a:pt x="482" y="19"/>
                  <a:pt x="482" y="19"/>
                  <a:pt x="482" y="19"/>
                </a:cubicBezTo>
                <a:close/>
                <a:moveTo>
                  <a:pt x="354" y="174"/>
                </a:moveTo>
                <a:cubicBezTo>
                  <a:pt x="354" y="174"/>
                  <a:pt x="354" y="174"/>
                  <a:pt x="353" y="174"/>
                </a:cubicBezTo>
                <a:cubicBezTo>
                  <a:pt x="354" y="174"/>
                  <a:pt x="354" y="174"/>
                  <a:pt x="354" y="174"/>
                </a:cubicBezTo>
                <a:cubicBezTo>
                  <a:pt x="354" y="174"/>
                  <a:pt x="354" y="174"/>
                  <a:pt x="354" y="174"/>
                </a:cubicBezTo>
                <a:cubicBezTo>
                  <a:pt x="354" y="174"/>
                  <a:pt x="354" y="174"/>
                  <a:pt x="354" y="174"/>
                </a:cubicBezTo>
                <a:close/>
                <a:moveTo>
                  <a:pt x="481" y="18"/>
                </a:moveTo>
                <a:cubicBezTo>
                  <a:pt x="480" y="19"/>
                  <a:pt x="481" y="20"/>
                  <a:pt x="481" y="19"/>
                </a:cubicBezTo>
                <a:cubicBezTo>
                  <a:pt x="481" y="19"/>
                  <a:pt x="482" y="19"/>
                  <a:pt x="482" y="19"/>
                </a:cubicBezTo>
                <a:cubicBezTo>
                  <a:pt x="481" y="19"/>
                  <a:pt x="481" y="19"/>
                  <a:pt x="481" y="18"/>
                </a:cubicBezTo>
                <a:close/>
                <a:moveTo>
                  <a:pt x="480" y="21"/>
                </a:moveTo>
                <a:cubicBezTo>
                  <a:pt x="479" y="20"/>
                  <a:pt x="481" y="21"/>
                  <a:pt x="480" y="21"/>
                </a:cubicBezTo>
                <a:close/>
                <a:moveTo>
                  <a:pt x="473" y="29"/>
                </a:moveTo>
                <a:cubicBezTo>
                  <a:pt x="472" y="28"/>
                  <a:pt x="472" y="30"/>
                  <a:pt x="473" y="29"/>
                </a:cubicBezTo>
                <a:close/>
                <a:moveTo>
                  <a:pt x="488" y="10"/>
                </a:moveTo>
                <a:cubicBezTo>
                  <a:pt x="487" y="10"/>
                  <a:pt x="488" y="11"/>
                  <a:pt x="488" y="10"/>
                </a:cubicBezTo>
                <a:close/>
                <a:moveTo>
                  <a:pt x="345" y="184"/>
                </a:moveTo>
                <a:cubicBezTo>
                  <a:pt x="345" y="184"/>
                  <a:pt x="345" y="184"/>
                  <a:pt x="345" y="184"/>
                </a:cubicBezTo>
                <a:close/>
                <a:moveTo>
                  <a:pt x="487" y="10"/>
                </a:moveTo>
                <a:cubicBezTo>
                  <a:pt x="485" y="11"/>
                  <a:pt x="484" y="9"/>
                  <a:pt x="482" y="11"/>
                </a:cubicBezTo>
                <a:cubicBezTo>
                  <a:pt x="483" y="11"/>
                  <a:pt x="483" y="11"/>
                  <a:pt x="483" y="11"/>
                </a:cubicBezTo>
                <a:cubicBezTo>
                  <a:pt x="484" y="10"/>
                  <a:pt x="486" y="12"/>
                  <a:pt x="487" y="11"/>
                </a:cubicBezTo>
                <a:cubicBezTo>
                  <a:pt x="487" y="11"/>
                  <a:pt x="487" y="10"/>
                  <a:pt x="487" y="10"/>
                </a:cubicBezTo>
                <a:close/>
                <a:moveTo>
                  <a:pt x="470" y="31"/>
                </a:moveTo>
                <a:cubicBezTo>
                  <a:pt x="469" y="32"/>
                  <a:pt x="469" y="32"/>
                  <a:pt x="468" y="32"/>
                </a:cubicBezTo>
                <a:cubicBezTo>
                  <a:pt x="469" y="33"/>
                  <a:pt x="469" y="33"/>
                  <a:pt x="469" y="33"/>
                </a:cubicBezTo>
                <a:cubicBezTo>
                  <a:pt x="469" y="32"/>
                  <a:pt x="470" y="33"/>
                  <a:pt x="470" y="32"/>
                </a:cubicBezTo>
                <a:cubicBezTo>
                  <a:pt x="469" y="32"/>
                  <a:pt x="470" y="32"/>
                  <a:pt x="470" y="31"/>
                </a:cubicBezTo>
                <a:close/>
                <a:moveTo>
                  <a:pt x="345" y="184"/>
                </a:moveTo>
                <a:cubicBezTo>
                  <a:pt x="344" y="183"/>
                  <a:pt x="344" y="184"/>
                  <a:pt x="345" y="184"/>
                </a:cubicBezTo>
                <a:close/>
                <a:moveTo>
                  <a:pt x="484" y="14"/>
                </a:moveTo>
                <a:cubicBezTo>
                  <a:pt x="484" y="14"/>
                  <a:pt x="484" y="14"/>
                  <a:pt x="484" y="14"/>
                </a:cubicBezTo>
                <a:cubicBezTo>
                  <a:pt x="484" y="14"/>
                  <a:pt x="484" y="14"/>
                  <a:pt x="485" y="14"/>
                </a:cubicBezTo>
                <a:cubicBezTo>
                  <a:pt x="484" y="14"/>
                  <a:pt x="484" y="14"/>
                  <a:pt x="484" y="14"/>
                </a:cubicBezTo>
                <a:close/>
                <a:moveTo>
                  <a:pt x="351" y="173"/>
                </a:moveTo>
                <a:cubicBezTo>
                  <a:pt x="352" y="174"/>
                  <a:pt x="352" y="174"/>
                  <a:pt x="352" y="174"/>
                </a:cubicBezTo>
                <a:cubicBezTo>
                  <a:pt x="352" y="173"/>
                  <a:pt x="352" y="173"/>
                  <a:pt x="351" y="173"/>
                </a:cubicBezTo>
                <a:close/>
                <a:moveTo>
                  <a:pt x="351" y="174"/>
                </a:moveTo>
                <a:cubicBezTo>
                  <a:pt x="351" y="174"/>
                  <a:pt x="352" y="175"/>
                  <a:pt x="351" y="174"/>
                </a:cubicBezTo>
                <a:close/>
                <a:moveTo>
                  <a:pt x="467" y="32"/>
                </a:moveTo>
                <a:cubicBezTo>
                  <a:pt x="468" y="32"/>
                  <a:pt x="468" y="32"/>
                  <a:pt x="468" y="32"/>
                </a:cubicBezTo>
                <a:cubicBezTo>
                  <a:pt x="468" y="32"/>
                  <a:pt x="467" y="32"/>
                  <a:pt x="467" y="32"/>
                </a:cubicBezTo>
                <a:close/>
                <a:moveTo>
                  <a:pt x="471" y="28"/>
                </a:moveTo>
                <a:cubicBezTo>
                  <a:pt x="471" y="28"/>
                  <a:pt x="471" y="28"/>
                  <a:pt x="471" y="28"/>
                </a:cubicBezTo>
                <a:close/>
                <a:moveTo>
                  <a:pt x="482" y="13"/>
                </a:moveTo>
                <a:cubicBezTo>
                  <a:pt x="482" y="13"/>
                  <a:pt x="482" y="13"/>
                  <a:pt x="482" y="13"/>
                </a:cubicBezTo>
                <a:close/>
                <a:moveTo>
                  <a:pt x="469" y="28"/>
                </a:moveTo>
                <a:cubicBezTo>
                  <a:pt x="468" y="28"/>
                  <a:pt x="469" y="29"/>
                  <a:pt x="469" y="29"/>
                </a:cubicBezTo>
                <a:cubicBezTo>
                  <a:pt x="469" y="28"/>
                  <a:pt x="469" y="28"/>
                  <a:pt x="469" y="28"/>
                </a:cubicBezTo>
                <a:close/>
                <a:moveTo>
                  <a:pt x="350" y="173"/>
                </a:moveTo>
                <a:cubicBezTo>
                  <a:pt x="349" y="173"/>
                  <a:pt x="350" y="174"/>
                  <a:pt x="350" y="173"/>
                </a:cubicBezTo>
                <a:close/>
                <a:moveTo>
                  <a:pt x="476" y="18"/>
                </a:moveTo>
                <a:cubicBezTo>
                  <a:pt x="476" y="19"/>
                  <a:pt x="476" y="19"/>
                  <a:pt x="476" y="19"/>
                </a:cubicBezTo>
                <a:cubicBezTo>
                  <a:pt x="476" y="20"/>
                  <a:pt x="476" y="19"/>
                  <a:pt x="476" y="19"/>
                </a:cubicBezTo>
                <a:cubicBezTo>
                  <a:pt x="476" y="19"/>
                  <a:pt x="476" y="19"/>
                  <a:pt x="476" y="18"/>
                </a:cubicBezTo>
                <a:close/>
                <a:moveTo>
                  <a:pt x="467" y="31"/>
                </a:moveTo>
                <a:cubicBezTo>
                  <a:pt x="467" y="31"/>
                  <a:pt x="467" y="31"/>
                  <a:pt x="467" y="31"/>
                </a:cubicBezTo>
                <a:cubicBezTo>
                  <a:pt x="467" y="31"/>
                  <a:pt x="467" y="31"/>
                  <a:pt x="467" y="31"/>
                </a:cubicBezTo>
                <a:close/>
                <a:moveTo>
                  <a:pt x="465" y="31"/>
                </a:moveTo>
                <a:cubicBezTo>
                  <a:pt x="465" y="31"/>
                  <a:pt x="465" y="32"/>
                  <a:pt x="465" y="32"/>
                </a:cubicBezTo>
                <a:cubicBezTo>
                  <a:pt x="465" y="32"/>
                  <a:pt x="465" y="32"/>
                  <a:pt x="465" y="32"/>
                </a:cubicBezTo>
                <a:cubicBezTo>
                  <a:pt x="465" y="32"/>
                  <a:pt x="466" y="31"/>
                  <a:pt x="465" y="31"/>
                </a:cubicBezTo>
                <a:close/>
                <a:moveTo>
                  <a:pt x="347" y="174"/>
                </a:moveTo>
                <a:cubicBezTo>
                  <a:pt x="347" y="174"/>
                  <a:pt x="348" y="175"/>
                  <a:pt x="348" y="174"/>
                </a:cubicBezTo>
                <a:cubicBezTo>
                  <a:pt x="348" y="173"/>
                  <a:pt x="347" y="173"/>
                  <a:pt x="347" y="174"/>
                </a:cubicBezTo>
                <a:close/>
                <a:moveTo>
                  <a:pt x="479" y="14"/>
                </a:moveTo>
                <a:cubicBezTo>
                  <a:pt x="480" y="14"/>
                  <a:pt x="480" y="14"/>
                  <a:pt x="480" y="14"/>
                </a:cubicBezTo>
                <a:cubicBezTo>
                  <a:pt x="480" y="13"/>
                  <a:pt x="480" y="14"/>
                  <a:pt x="479" y="14"/>
                </a:cubicBezTo>
                <a:close/>
                <a:moveTo>
                  <a:pt x="464" y="32"/>
                </a:moveTo>
                <a:cubicBezTo>
                  <a:pt x="464" y="33"/>
                  <a:pt x="464" y="33"/>
                  <a:pt x="465" y="32"/>
                </a:cubicBezTo>
                <a:cubicBezTo>
                  <a:pt x="464" y="32"/>
                  <a:pt x="464" y="32"/>
                  <a:pt x="464" y="32"/>
                </a:cubicBezTo>
                <a:close/>
                <a:moveTo>
                  <a:pt x="482" y="10"/>
                </a:moveTo>
                <a:cubicBezTo>
                  <a:pt x="480" y="10"/>
                  <a:pt x="477" y="9"/>
                  <a:pt x="476" y="11"/>
                </a:cubicBezTo>
                <a:cubicBezTo>
                  <a:pt x="475" y="10"/>
                  <a:pt x="475" y="11"/>
                  <a:pt x="475" y="10"/>
                </a:cubicBezTo>
                <a:cubicBezTo>
                  <a:pt x="474" y="10"/>
                  <a:pt x="474" y="11"/>
                  <a:pt x="474" y="11"/>
                </a:cubicBezTo>
                <a:cubicBezTo>
                  <a:pt x="474" y="11"/>
                  <a:pt x="474" y="10"/>
                  <a:pt x="473" y="10"/>
                </a:cubicBezTo>
                <a:cubicBezTo>
                  <a:pt x="473" y="10"/>
                  <a:pt x="473" y="11"/>
                  <a:pt x="472" y="11"/>
                </a:cubicBezTo>
                <a:cubicBezTo>
                  <a:pt x="473" y="11"/>
                  <a:pt x="475" y="12"/>
                  <a:pt x="476" y="11"/>
                </a:cubicBezTo>
                <a:cubicBezTo>
                  <a:pt x="477" y="11"/>
                  <a:pt x="478" y="11"/>
                  <a:pt x="480" y="11"/>
                </a:cubicBezTo>
                <a:cubicBezTo>
                  <a:pt x="480" y="11"/>
                  <a:pt x="481" y="11"/>
                  <a:pt x="482" y="11"/>
                </a:cubicBezTo>
                <a:cubicBezTo>
                  <a:pt x="482" y="10"/>
                  <a:pt x="483" y="10"/>
                  <a:pt x="482" y="10"/>
                </a:cubicBezTo>
                <a:close/>
                <a:moveTo>
                  <a:pt x="347" y="174"/>
                </a:moveTo>
                <a:cubicBezTo>
                  <a:pt x="345" y="173"/>
                  <a:pt x="344" y="173"/>
                  <a:pt x="342" y="174"/>
                </a:cubicBezTo>
                <a:cubicBezTo>
                  <a:pt x="344" y="175"/>
                  <a:pt x="346" y="175"/>
                  <a:pt x="347" y="174"/>
                </a:cubicBezTo>
                <a:close/>
                <a:moveTo>
                  <a:pt x="466" y="28"/>
                </a:moveTo>
                <a:cubicBezTo>
                  <a:pt x="466" y="29"/>
                  <a:pt x="466" y="29"/>
                  <a:pt x="466" y="29"/>
                </a:cubicBezTo>
                <a:cubicBezTo>
                  <a:pt x="466" y="29"/>
                  <a:pt x="466" y="29"/>
                  <a:pt x="466" y="29"/>
                </a:cubicBezTo>
                <a:cubicBezTo>
                  <a:pt x="466" y="29"/>
                  <a:pt x="466" y="28"/>
                  <a:pt x="466" y="28"/>
                </a:cubicBezTo>
                <a:close/>
                <a:moveTo>
                  <a:pt x="477" y="12"/>
                </a:moveTo>
                <a:cubicBezTo>
                  <a:pt x="477" y="12"/>
                  <a:pt x="477" y="12"/>
                  <a:pt x="477" y="12"/>
                </a:cubicBezTo>
                <a:cubicBezTo>
                  <a:pt x="478" y="13"/>
                  <a:pt x="478" y="12"/>
                  <a:pt x="478" y="12"/>
                </a:cubicBezTo>
                <a:cubicBezTo>
                  <a:pt x="478" y="12"/>
                  <a:pt x="478" y="12"/>
                  <a:pt x="477" y="12"/>
                </a:cubicBezTo>
                <a:close/>
                <a:moveTo>
                  <a:pt x="473" y="19"/>
                </a:moveTo>
                <a:cubicBezTo>
                  <a:pt x="473" y="19"/>
                  <a:pt x="472" y="19"/>
                  <a:pt x="473" y="19"/>
                </a:cubicBezTo>
                <a:close/>
                <a:moveTo>
                  <a:pt x="462" y="31"/>
                </a:moveTo>
                <a:cubicBezTo>
                  <a:pt x="461" y="32"/>
                  <a:pt x="460" y="31"/>
                  <a:pt x="459" y="32"/>
                </a:cubicBezTo>
                <a:cubicBezTo>
                  <a:pt x="459" y="33"/>
                  <a:pt x="463" y="33"/>
                  <a:pt x="462" y="31"/>
                </a:cubicBezTo>
                <a:close/>
                <a:moveTo>
                  <a:pt x="476" y="13"/>
                </a:moveTo>
                <a:cubicBezTo>
                  <a:pt x="476" y="13"/>
                  <a:pt x="476" y="13"/>
                  <a:pt x="476" y="13"/>
                </a:cubicBezTo>
                <a:close/>
                <a:moveTo>
                  <a:pt x="463" y="28"/>
                </a:moveTo>
                <a:cubicBezTo>
                  <a:pt x="463" y="29"/>
                  <a:pt x="462" y="28"/>
                  <a:pt x="462" y="28"/>
                </a:cubicBezTo>
                <a:cubicBezTo>
                  <a:pt x="462" y="28"/>
                  <a:pt x="462" y="29"/>
                  <a:pt x="462" y="29"/>
                </a:cubicBezTo>
                <a:cubicBezTo>
                  <a:pt x="462" y="29"/>
                  <a:pt x="462" y="29"/>
                  <a:pt x="461" y="29"/>
                </a:cubicBezTo>
                <a:cubicBezTo>
                  <a:pt x="462" y="29"/>
                  <a:pt x="463" y="29"/>
                  <a:pt x="463" y="29"/>
                </a:cubicBezTo>
                <a:cubicBezTo>
                  <a:pt x="463" y="29"/>
                  <a:pt x="463" y="28"/>
                  <a:pt x="463" y="28"/>
                </a:cubicBezTo>
                <a:close/>
                <a:moveTo>
                  <a:pt x="342" y="174"/>
                </a:moveTo>
                <a:cubicBezTo>
                  <a:pt x="342" y="173"/>
                  <a:pt x="342" y="174"/>
                  <a:pt x="342" y="174"/>
                </a:cubicBezTo>
                <a:close/>
                <a:moveTo>
                  <a:pt x="459" y="31"/>
                </a:moveTo>
                <a:cubicBezTo>
                  <a:pt x="459" y="30"/>
                  <a:pt x="460" y="31"/>
                  <a:pt x="459" y="31"/>
                </a:cubicBezTo>
                <a:close/>
                <a:moveTo>
                  <a:pt x="468" y="19"/>
                </a:moveTo>
                <a:cubicBezTo>
                  <a:pt x="468" y="19"/>
                  <a:pt x="468" y="19"/>
                  <a:pt x="469" y="19"/>
                </a:cubicBezTo>
                <a:cubicBezTo>
                  <a:pt x="468" y="19"/>
                  <a:pt x="468" y="19"/>
                  <a:pt x="468" y="19"/>
                </a:cubicBezTo>
                <a:close/>
                <a:moveTo>
                  <a:pt x="459" y="28"/>
                </a:moveTo>
                <a:cubicBezTo>
                  <a:pt x="460" y="29"/>
                  <a:pt x="460" y="29"/>
                  <a:pt x="460" y="29"/>
                </a:cubicBezTo>
                <a:cubicBezTo>
                  <a:pt x="460" y="28"/>
                  <a:pt x="460" y="29"/>
                  <a:pt x="461" y="29"/>
                </a:cubicBezTo>
                <a:cubicBezTo>
                  <a:pt x="461" y="28"/>
                  <a:pt x="460" y="28"/>
                  <a:pt x="459" y="28"/>
                </a:cubicBezTo>
                <a:close/>
                <a:moveTo>
                  <a:pt x="458" y="31"/>
                </a:moveTo>
                <a:cubicBezTo>
                  <a:pt x="457" y="30"/>
                  <a:pt x="457" y="31"/>
                  <a:pt x="456" y="31"/>
                </a:cubicBezTo>
                <a:cubicBezTo>
                  <a:pt x="455" y="30"/>
                  <a:pt x="454" y="30"/>
                  <a:pt x="453" y="30"/>
                </a:cubicBezTo>
                <a:cubicBezTo>
                  <a:pt x="453" y="29"/>
                  <a:pt x="451" y="30"/>
                  <a:pt x="451" y="30"/>
                </a:cubicBezTo>
                <a:cubicBezTo>
                  <a:pt x="451" y="31"/>
                  <a:pt x="451" y="30"/>
                  <a:pt x="452" y="30"/>
                </a:cubicBezTo>
                <a:cubicBezTo>
                  <a:pt x="452" y="31"/>
                  <a:pt x="451" y="31"/>
                  <a:pt x="452" y="32"/>
                </a:cubicBezTo>
                <a:cubicBezTo>
                  <a:pt x="452" y="32"/>
                  <a:pt x="452" y="32"/>
                  <a:pt x="452" y="33"/>
                </a:cubicBezTo>
                <a:cubicBezTo>
                  <a:pt x="453" y="33"/>
                  <a:pt x="453" y="33"/>
                  <a:pt x="453" y="33"/>
                </a:cubicBezTo>
                <a:cubicBezTo>
                  <a:pt x="453" y="32"/>
                  <a:pt x="455" y="31"/>
                  <a:pt x="456" y="32"/>
                </a:cubicBezTo>
                <a:cubicBezTo>
                  <a:pt x="456" y="32"/>
                  <a:pt x="456" y="32"/>
                  <a:pt x="455" y="32"/>
                </a:cubicBezTo>
                <a:cubicBezTo>
                  <a:pt x="457" y="32"/>
                  <a:pt x="457" y="32"/>
                  <a:pt x="457" y="32"/>
                </a:cubicBezTo>
                <a:cubicBezTo>
                  <a:pt x="457" y="32"/>
                  <a:pt x="457" y="31"/>
                  <a:pt x="458" y="31"/>
                </a:cubicBezTo>
                <a:close/>
                <a:moveTo>
                  <a:pt x="472" y="14"/>
                </a:moveTo>
                <a:cubicBezTo>
                  <a:pt x="472" y="14"/>
                  <a:pt x="472" y="14"/>
                  <a:pt x="472" y="14"/>
                </a:cubicBezTo>
                <a:cubicBezTo>
                  <a:pt x="472" y="14"/>
                  <a:pt x="472" y="14"/>
                  <a:pt x="472" y="14"/>
                </a:cubicBezTo>
                <a:close/>
                <a:moveTo>
                  <a:pt x="465" y="19"/>
                </a:moveTo>
                <a:cubicBezTo>
                  <a:pt x="465" y="19"/>
                  <a:pt x="466" y="19"/>
                  <a:pt x="466" y="19"/>
                </a:cubicBezTo>
                <a:cubicBezTo>
                  <a:pt x="466" y="19"/>
                  <a:pt x="466" y="19"/>
                  <a:pt x="466" y="19"/>
                </a:cubicBezTo>
                <a:cubicBezTo>
                  <a:pt x="466" y="19"/>
                  <a:pt x="466" y="19"/>
                  <a:pt x="465" y="19"/>
                </a:cubicBezTo>
                <a:close/>
                <a:moveTo>
                  <a:pt x="458" y="28"/>
                </a:moveTo>
                <a:cubicBezTo>
                  <a:pt x="458" y="28"/>
                  <a:pt x="458" y="28"/>
                  <a:pt x="458" y="28"/>
                </a:cubicBezTo>
                <a:close/>
                <a:moveTo>
                  <a:pt x="472" y="10"/>
                </a:moveTo>
                <a:cubicBezTo>
                  <a:pt x="471" y="10"/>
                  <a:pt x="470" y="10"/>
                  <a:pt x="469" y="9"/>
                </a:cubicBezTo>
                <a:cubicBezTo>
                  <a:pt x="468" y="9"/>
                  <a:pt x="466" y="10"/>
                  <a:pt x="465" y="9"/>
                </a:cubicBezTo>
                <a:cubicBezTo>
                  <a:pt x="465" y="10"/>
                  <a:pt x="464" y="10"/>
                  <a:pt x="464" y="11"/>
                </a:cubicBezTo>
                <a:cubicBezTo>
                  <a:pt x="465" y="11"/>
                  <a:pt x="464" y="10"/>
                  <a:pt x="465" y="11"/>
                </a:cubicBezTo>
                <a:cubicBezTo>
                  <a:pt x="465" y="11"/>
                  <a:pt x="465" y="11"/>
                  <a:pt x="465" y="11"/>
                </a:cubicBezTo>
                <a:cubicBezTo>
                  <a:pt x="467" y="10"/>
                  <a:pt x="470" y="11"/>
                  <a:pt x="472" y="11"/>
                </a:cubicBezTo>
                <a:cubicBezTo>
                  <a:pt x="472" y="11"/>
                  <a:pt x="472" y="11"/>
                  <a:pt x="472" y="10"/>
                </a:cubicBezTo>
                <a:close/>
                <a:moveTo>
                  <a:pt x="469" y="14"/>
                </a:moveTo>
                <a:cubicBezTo>
                  <a:pt x="469" y="14"/>
                  <a:pt x="469" y="15"/>
                  <a:pt x="470" y="14"/>
                </a:cubicBezTo>
                <a:cubicBezTo>
                  <a:pt x="470" y="14"/>
                  <a:pt x="469" y="13"/>
                  <a:pt x="469" y="14"/>
                </a:cubicBezTo>
                <a:close/>
                <a:moveTo>
                  <a:pt x="457" y="28"/>
                </a:moveTo>
                <a:cubicBezTo>
                  <a:pt x="457" y="29"/>
                  <a:pt x="456" y="27"/>
                  <a:pt x="455" y="28"/>
                </a:cubicBezTo>
                <a:cubicBezTo>
                  <a:pt x="457" y="28"/>
                  <a:pt x="456" y="29"/>
                  <a:pt x="458" y="29"/>
                </a:cubicBezTo>
                <a:cubicBezTo>
                  <a:pt x="457" y="28"/>
                  <a:pt x="458" y="28"/>
                  <a:pt x="457" y="28"/>
                </a:cubicBezTo>
                <a:close/>
                <a:moveTo>
                  <a:pt x="463" y="19"/>
                </a:moveTo>
                <a:cubicBezTo>
                  <a:pt x="464" y="19"/>
                  <a:pt x="464" y="19"/>
                  <a:pt x="464" y="19"/>
                </a:cubicBezTo>
                <a:cubicBezTo>
                  <a:pt x="464" y="19"/>
                  <a:pt x="464" y="18"/>
                  <a:pt x="463" y="19"/>
                </a:cubicBezTo>
                <a:close/>
                <a:moveTo>
                  <a:pt x="463" y="20"/>
                </a:moveTo>
                <a:cubicBezTo>
                  <a:pt x="462" y="19"/>
                  <a:pt x="463" y="21"/>
                  <a:pt x="463" y="20"/>
                </a:cubicBezTo>
                <a:close/>
                <a:moveTo>
                  <a:pt x="454" y="28"/>
                </a:moveTo>
                <a:cubicBezTo>
                  <a:pt x="453" y="28"/>
                  <a:pt x="453" y="28"/>
                  <a:pt x="452" y="28"/>
                </a:cubicBezTo>
                <a:cubicBezTo>
                  <a:pt x="452" y="28"/>
                  <a:pt x="453" y="28"/>
                  <a:pt x="452" y="27"/>
                </a:cubicBezTo>
                <a:cubicBezTo>
                  <a:pt x="452" y="27"/>
                  <a:pt x="452" y="28"/>
                  <a:pt x="451" y="28"/>
                </a:cubicBezTo>
                <a:cubicBezTo>
                  <a:pt x="452" y="28"/>
                  <a:pt x="453" y="29"/>
                  <a:pt x="454" y="28"/>
                </a:cubicBezTo>
                <a:cubicBezTo>
                  <a:pt x="454" y="28"/>
                  <a:pt x="454" y="28"/>
                  <a:pt x="454" y="28"/>
                </a:cubicBezTo>
                <a:close/>
                <a:moveTo>
                  <a:pt x="460" y="18"/>
                </a:moveTo>
                <a:cubicBezTo>
                  <a:pt x="460" y="19"/>
                  <a:pt x="461" y="19"/>
                  <a:pt x="461" y="19"/>
                </a:cubicBezTo>
                <a:cubicBezTo>
                  <a:pt x="461" y="18"/>
                  <a:pt x="461" y="18"/>
                  <a:pt x="460" y="18"/>
                </a:cubicBezTo>
                <a:close/>
                <a:moveTo>
                  <a:pt x="451" y="31"/>
                </a:moveTo>
                <a:cubicBezTo>
                  <a:pt x="450" y="30"/>
                  <a:pt x="450" y="31"/>
                  <a:pt x="449" y="31"/>
                </a:cubicBezTo>
                <a:cubicBezTo>
                  <a:pt x="450" y="32"/>
                  <a:pt x="449" y="32"/>
                  <a:pt x="450" y="32"/>
                </a:cubicBezTo>
                <a:cubicBezTo>
                  <a:pt x="450" y="32"/>
                  <a:pt x="450" y="31"/>
                  <a:pt x="451" y="31"/>
                </a:cubicBezTo>
                <a:close/>
                <a:moveTo>
                  <a:pt x="465" y="14"/>
                </a:moveTo>
                <a:cubicBezTo>
                  <a:pt x="464" y="13"/>
                  <a:pt x="465" y="14"/>
                  <a:pt x="465" y="14"/>
                </a:cubicBezTo>
                <a:close/>
                <a:moveTo>
                  <a:pt x="453" y="27"/>
                </a:moveTo>
                <a:cubicBezTo>
                  <a:pt x="453" y="27"/>
                  <a:pt x="453" y="27"/>
                  <a:pt x="453" y="28"/>
                </a:cubicBezTo>
                <a:cubicBezTo>
                  <a:pt x="453" y="28"/>
                  <a:pt x="453" y="28"/>
                  <a:pt x="453" y="28"/>
                </a:cubicBezTo>
                <a:cubicBezTo>
                  <a:pt x="453" y="28"/>
                  <a:pt x="453" y="28"/>
                  <a:pt x="453" y="28"/>
                </a:cubicBezTo>
                <a:cubicBezTo>
                  <a:pt x="453" y="27"/>
                  <a:pt x="453" y="27"/>
                  <a:pt x="453" y="27"/>
                </a:cubicBezTo>
                <a:close/>
                <a:moveTo>
                  <a:pt x="459" y="17"/>
                </a:moveTo>
                <a:cubicBezTo>
                  <a:pt x="460" y="17"/>
                  <a:pt x="461" y="17"/>
                  <a:pt x="461" y="17"/>
                </a:cubicBezTo>
                <a:cubicBezTo>
                  <a:pt x="461" y="16"/>
                  <a:pt x="460" y="17"/>
                  <a:pt x="459" y="17"/>
                </a:cubicBezTo>
                <a:close/>
                <a:moveTo>
                  <a:pt x="462" y="15"/>
                </a:moveTo>
                <a:cubicBezTo>
                  <a:pt x="462" y="15"/>
                  <a:pt x="463" y="15"/>
                  <a:pt x="463" y="15"/>
                </a:cubicBezTo>
                <a:cubicBezTo>
                  <a:pt x="463" y="14"/>
                  <a:pt x="462" y="14"/>
                  <a:pt x="462" y="15"/>
                </a:cubicBezTo>
                <a:close/>
                <a:moveTo>
                  <a:pt x="458" y="20"/>
                </a:moveTo>
                <a:cubicBezTo>
                  <a:pt x="458" y="20"/>
                  <a:pt x="459" y="21"/>
                  <a:pt x="458" y="20"/>
                </a:cubicBezTo>
                <a:close/>
                <a:moveTo>
                  <a:pt x="457" y="19"/>
                </a:moveTo>
                <a:cubicBezTo>
                  <a:pt x="458" y="19"/>
                  <a:pt x="459" y="19"/>
                  <a:pt x="460" y="18"/>
                </a:cubicBezTo>
                <a:cubicBezTo>
                  <a:pt x="459" y="18"/>
                  <a:pt x="458" y="18"/>
                  <a:pt x="457" y="19"/>
                </a:cubicBezTo>
                <a:close/>
                <a:moveTo>
                  <a:pt x="437" y="32"/>
                </a:moveTo>
                <a:cubicBezTo>
                  <a:pt x="436" y="32"/>
                  <a:pt x="437" y="32"/>
                  <a:pt x="437" y="32"/>
                </a:cubicBezTo>
                <a:cubicBezTo>
                  <a:pt x="436" y="31"/>
                  <a:pt x="435" y="31"/>
                  <a:pt x="435" y="30"/>
                </a:cubicBezTo>
                <a:cubicBezTo>
                  <a:pt x="436" y="31"/>
                  <a:pt x="436" y="29"/>
                  <a:pt x="437" y="30"/>
                </a:cubicBezTo>
                <a:cubicBezTo>
                  <a:pt x="437" y="31"/>
                  <a:pt x="439" y="31"/>
                  <a:pt x="438" y="32"/>
                </a:cubicBezTo>
                <a:cubicBezTo>
                  <a:pt x="439" y="32"/>
                  <a:pt x="440" y="32"/>
                  <a:pt x="440" y="32"/>
                </a:cubicBezTo>
                <a:cubicBezTo>
                  <a:pt x="441" y="32"/>
                  <a:pt x="442" y="31"/>
                  <a:pt x="442" y="32"/>
                </a:cubicBezTo>
                <a:cubicBezTo>
                  <a:pt x="442" y="31"/>
                  <a:pt x="443" y="31"/>
                  <a:pt x="443" y="31"/>
                </a:cubicBezTo>
                <a:cubicBezTo>
                  <a:pt x="444" y="32"/>
                  <a:pt x="444" y="32"/>
                  <a:pt x="445" y="32"/>
                </a:cubicBezTo>
                <a:cubicBezTo>
                  <a:pt x="445" y="32"/>
                  <a:pt x="445" y="32"/>
                  <a:pt x="445" y="32"/>
                </a:cubicBezTo>
                <a:cubicBezTo>
                  <a:pt x="446" y="32"/>
                  <a:pt x="447" y="32"/>
                  <a:pt x="448" y="32"/>
                </a:cubicBezTo>
                <a:cubicBezTo>
                  <a:pt x="448" y="32"/>
                  <a:pt x="449" y="32"/>
                  <a:pt x="448" y="31"/>
                </a:cubicBezTo>
                <a:cubicBezTo>
                  <a:pt x="448" y="32"/>
                  <a:pt x="448" y="31"/>
                  <a:pt x="448" y="31"/>
                </a:cubicBezTo>
                <a:cubicBezTo>
                  <a:pt x="447" y="32"/>
                  <a:pt x="446" y="31"/>
                  <a:pt x="445" y="31"/>
                </a:cubicBezTo>
                <a:cubicBezTo>
                  <a:pt x="445" y="31"/>
                  <a:pt x="445" y="32"/>
                  <a:pt x="445" y="31"/>
                </a:cubicBezTo>
                <a:cubicBezTo>
                  <a:pt x="444" y="30"/>
                  <a:pt x="443" y="31"/>
                  <a:pt x="443" y="30"/>
                </a:cubicBezTo>
                <a:cubicBezTo>
                  <a:pt x="441" y="31"/>
                  <a:pt x="439" y="29"/>
                  <a:pt x="438" y="30"/>
                </a:cubicBezTo>
                <a:cubicBezTo>
                  <a:pt x="438" y="30"/>
                  <a:pt x="437" y="30"/>
                  <a:pt x="437" y="29"/>
                </a:cubicBezTo>
                <a:cubicBezTo>
                  <a:pt x="436" y="29"/>
                  <a:pt x="435" y="29"/>
                  <a:pt x="434" y="30"/>
                </a:cubicBezTo>
                <a:cubicBezTo>
                  <a:pt x="434" y="29"/>
                  <a:pt x="433" y="28"/>
                  <a:pt x="432" y="28"/>
                </a:cubicBezTo>
                <a:cubicBezTo>
                  <a:pt x="433" y="29"/>
                  <a:pt x="433" y="29"/>
                  <a:pt x="432" y="29"/>
                </a:cubicBezTo>
                <a:cubicBezTo>
                  <a:pt x="435" y="30"/>
                  <a:pt x="435" y="32"/>
                  <a:pt x="437" y="32"/>
                </a:cubicBezTo>
                <a:close/>
                <a:moveTo>
                  <a:pt x="450" y="28"/>
                </a:moveTo>
                <a:cubicBezTo>
                  <a:pt x="450" y="28"/>
                  <a:pt x="451" y="29"/>
                  <a:pt x="450" y="28"/>
                </a:cubicBezTo>
                <a:close/>
                <a:moveTo>
                  <a:pt x="457" y="19"/>
                </a:moveTo>
                <a:cubicBezTo>
                  <a:pt x="457" y="19"/>
                  <a:pt x="457" y="19"/>
                  <a:pt x="457" y="19"/>
                </a:cubicBezTo>
                <a:cubicBezTo>
                  <a:pt x="457" y="19"/>
                  <a:pt x="457" y="19"/>
                  <a:pt x="457" y="19"/>
                </a:cubicBezTo>
                <a:cubicBezTo>
                  <a:pt x="457" y="19"/>
                  <a:pt x="457" y="19"/>
                  <a:pt x="458" y="19"/>
                </a:cubicBezTo>
                <a:cubicBezTo>
                  <a:pt x="457" y="19"/>
                  <a:pt x="457" y="19"/>
                  <a:pt x="457" y="19"/>
                </a:cubicBezTo>
                <a:close/>
                <a:moveTo>
                  <a:pt x="462" y="13"/>
                </a:moveTo>
                <a:cubicBezTo>
                  <a:pt x="462" y="13"/>
                  <a:pt x="462" y="13"/>
                  <a:pt x="462" y="13"/>
                </a:cubicBezTo>
                <a:close/>
                <a:moveTo>
                  <a:pt x="462" y="13"/>
                </a:moveTo>
                <a:cubicBezTo>
                  <a:pt x="461" y="13"/>
                  <a:pt x="462" y="14"/>
                  <a:pt x="462" y="13"/>
                </a:cubicBezTo>
                <a:close/>
                <a:moveTo>
                  <a:pt x="460" y="14"/>
                </a:moveTo>
                <a:cubicBezTo>
                  <a:pt x="460" y="15"/>
                  <a:pt x="461" y="14"/>
                  <a:pt x="461" y="14"/>
                </a:cubicBezTo>
                <a:cubicBezTo>
                  <a:pt x="460" y="14"/>
                  <a:pt x="460" y="14"/>
                  <a:pt x="460" y="14"/>
                </a:cubicBezTo>
                <a:close/>
                <a:moveTo>
                  <a:pt x="461" y="14"/>
                </a:moveTo>
                <a:cubicBezTo>
                  <a:pt x="461" y="14"/>
                  <a:pt x="461" y="14"/>
                  <a:pt x="461" y="13"/>
                </a:cubicBezTo>
                <a:cubicBezTo>
                  <a:pt x="461" y="14"/>
                  <a:pt x="461" y="14"/>
                  <a:pt x="461" y="14"/>
                </a:cubicBezTo>
                <a:close/>
                <a:moveTo>
                  <a:pt x="443" y="34"/>
                </a:moveTo>
                <a:cubicBezTo>
                  <a:pt x="443" y="35"/>
                  <a:pt x="444" y="34"/>
                  <a:pt x="443" y="34"/>
                </a:cubicBezTo>
                <a:close/>
                <a:moveTo>
                  <a:pt x="463" y="9"/>
                </a:moveTo>
                <a:cubicBezTo>
                  <a:pt x="462" y="10"/>
                  <a:pt x="462" y="9"/>
                  <a:pt x="461" y="9"/>
                </a:cubicBezTo>
                <a:cubicBezTo>
                  <a:pt x="461" y="10"/>
                  <a:pt x="461" y="10"/>
                  <a:pt x="461" y="10"/>
                </a:cubicBezTo>
                <a:cubicBezTo>
                  <a:pt x="462" y="11"/>
                  <a:pt x="462" y="11"/>
                  <a:pt x="463" y="10"/>
                </a:cubicBezTo>
                <a:cubicBezTo>
                  <a:pt x="463" y="10"/>
                  <a:pt x="464" y="10"/>
                  <a:pt x="463" y="9"/>
                </a:cubicBezTo>
                <a:close/>
                <a:moveTo>
                  <a:pt x="443" y="34"/>
                </a:moveTo>
                <a:cubicBezTo>
                  <a:pt x="444" y="34"/>
                  <a:pt x="443" y="34"/>
                  <a:pt x="443" y="34"/>
                </a:cubicBezTo>
                <a:close/>
                <a:moveTo>
                  <a:pt x="455" y="20"/>
                </a:moveTo>
                <a:cubicBezTo>
                  <a:pt x="454" y="20"/>
                  <a:pt x="455" y="21"/>
                  <a:pt x="455" y="20"/>
                </a:cubicBezTo>
                <a:close/>
                <a:moveTo>
                  <a:pt x="444" y="33"/>
                </a:moveTo>
                <a:cubicBezTo>
                  <a:pt x="444" y="33"/>
                  <a:pt x="444" y="33"/>
                  <a:pt x="444" y="33"/>
                </a:cubicBezTo>
                <a:close/>
                <a:moveTo>
                  <a:pt x="456" y="17"/>
                </a:moveTo>
                <a:cubicBezTo>
                  <a:pt x="456" y="17"/>
                  <a:pt x="456" y="18"/>
                  <a:pt x="456" y="18"/>
                </a:cubicBezTo>
                <a:cubicBezTo>
                  <a:pt x="456" y="18"/>
                  <a:pt x="457" y="17"/>
                  <a:pt x="456" y="17"/>
                </a:cubicBezTo>
                <a:close/>
                <a:moveTo>
                  <a:pt x="459" y="14"/>
                </a:moveTo>
                <a:cubicBezTo>
                  <a:pt x="459" y="14"/>
                  <a:pt x="459" y="14"/>
                  <a:pt x="459" y="14"/>
                </a:cubicBezTo>
                <a:close/>
                <a:moveTo>
                  <a:pt x="455" y="18"/>
                </a:moveTo>
                <a:cubicBezTo>
                  <a:pt x="454" y="18"/>
                  <a:pt x="454" y="18"/>
                  <a:pt x="454" y="19"/>
                </a:cubicBezTo>
                <a:cubicBezTo>
                  <a:pt x="454" y="19"/>
                  <a:pt x="455" y="19"/>
                  <a:pt x="455" y="19"/>
                </a:cubicBezTo>
                <a:cubicBezTo>
                  <a:pt x="454" y="18"/>
                  <a:pt x="456" y="18"/>
                  <a:pt x="455" y="18"/>
                </a:cubicBezTo>
                <a:close/>
                <a:moveTo>
                  <a:pt x="448" y="27"/>
                </a:moveTo>
                <a:cubicBezTo>
                  <a:pt x="448" y="28"/>
                  <a:pt x="446" y="27"/>
                  <a:pt x="446" y="28"/>
                </a:cubicBezTo>
                <a:cubicBezTo>
                  <a:pt x="447" y="28"/>
                  <a:pt x="447" y="28"/>
                  <a:pt x="448" y="28"/>
                </a:cubicBezTo>
                <a:cubicBezTo>
                  <a:pt x="447" y="27"/>
                  <a:pt x="448" y="27"/>
                  <a:pt x="448" y="27"/>
                </a:cubicBezTo>
                <a:close/>
                <a:moveTo>
                  <a:pt x="459" y="14"/>
                </a:moveTo>
                <a:cubicBezTo>
                  <a:pt x="458" y="14"/>
                  <a:pt x="459" y="14"/>
                  <a:pt x="459" y="14"/>
                </a:cubicBezTo>
                <a:cubicBezTo>
                  <a:pt x="459" y="14"/>
                  <a:pt x="459" y="14"/>
                  <a:pt x="459" y="14"/>
                </a:cubicBezTo>
                <a:close/>
                <a:moveTo>
                  <a:pt x="459" y="14"/>
                </a:moveTo>
                <a:cubicBezTo>
                  <a:pt x="459" y="13"/>
                  <a:pt x="458" y="13"/>
                  <a:pt x="459" y="14"/>
                </a:cubicBezTo>
                <a:close/>
                <a:moveTo>
                  <a:pt x="457" y="14"/>
                </a:moveTo>
                <a:cubicBezTo>
                  <a:pt x="456" y="13"/>
                  <a:pt x="457" y="15"/>
                  <a:pt x="457" y="14"/>
                </a:cubicBezTo>
                <a:close/>
                <a:moveTo>
                  <a:pt x="445" y="27"/>
                </a:moveTo>
                <a:cubicBezTo>
                  <a:pt x="445" y="27"/>
                  <a:pt x="444" y="27"/>
                  <a:pt x="444" y="28"/>
                </a:cubicBezTo>
                <a:cubicBezTo>
                  <a:pt x="444" y="28"/>
                  <a:pt x="445" y="28"/>
                  <a:pt x="445" y="28"/>
                </a:cubicBezTo>
                <a:cubicBezTo>
                  <a:pt x="445" y="27"/>
                  <a:pt x="445" y="26"/>
                  <a:pt x="445" y="27"/>
                </a:cubicBezTo>
                <a:close/>
                <a:moveTo>
                  <a:pt x="445" y="26"/>
                </a:moveTo>
                <a:cubicBezTo>
                  <a:pt x="445" y="26"/>
                  <a:pt x="445" y="26"/>
                  <a:pt x="445" y="26"/>
                </a:cubicBezTo>
                <a:cubicBezTo>
                  <a:pt x="445" y="25"/>
                  <a:pt x="444" y="26"/>
                  <a:pt x="445" y="26"/>
                </a:cubicBezTo>
                <a:close/>
                <a:moveTo>
                  <a:pt x="438" y="34"/>
                </a:moveTo>
                <a:cubicBezTo>
                  <a:pt x="438" y="34"/>
                  <a:pt x="438" y="34"/>
                  <a:pt x="438" y="34"/>
                </a:cubicBezTo>
                <a:cubicBezTo>
                  <a:pt x="438" y="34"/>
                  <a:pt x="438" y="35"/>
                  <a:pt x="438" y="34"/>
                </a:cubicBezTo>
                <a:cubicBezTo>
                  <a:pt x="438" y="34"/>
                  <a:pt x="438" y="34"/>
                  <a:pt x="438" y="34"/>
                </a:cubicBezTo>
                <a:close/>
                <a:moveTo>
                  <a:pt x="324" y="172"/>
                </a:moveTo>
                <a:cubicBezTo>
                  <a:pt x="324" y="172"/>
                  <a:pt x="324" y="172"/>
                  <a:pt x="323" y="172"/>
                </a:cubicBezTo>
                <a:cubicBezTo>
                  <a:pt x="323" y="172"/>
                  <a:pt x="324" y="172"/>
                  <a:pt x="324" y="172"/>
                </a:cubicBezTo>
                <a:cubicBezTo>
                  <a:pt x="324" y="172"/>
                  <a:pt x="324" y="173"/>
                  <a:pt x="324" y="172"/>
                </a:cubicBezTo>
                <a:close/>
                <a:moveTo>
                  <a:pt x="451" y="18"/>
                </a:moveTo>
                <a:cubicBezTo>
                  <a:pt x="452" y="18"/>
                  <a:pt x="452" y="17"/>
                  <a:pt x="452" y="17"/>
                </a:cubicBezTo>
                <a:cubicBezTo>
                  <a:pt x="452" y="16"/>
                  <a:pt x="451" y="17"/>
                  <a:pt x="451" y="18"/>
                </a:cubicBezTo>
                <a:close/>
                <a:moveTo>
                  <a:pt x="450" y="18"/>
                </a:moveTo>
                <a:cubicBezTo>
                  <a:pt x="450" y="18"/>
                  <a:pt x="451" y="18"/>
                  <a:pt x="451" y="18"/>
                </a:cubicBezTo>
                <a:cubicBezTo>
                  <a:pt x="450" y="18"/>
                  <a:pt x="450" y="18"/>
                  <a:pt x="450" y="18"/>
                </a:cubicBezTo>
                <a:close/>
                <a:moveTo>
                  <a:pt x="442" y="27"/>
                </a:moveTo>
                <a:cubicBezTo>
                  <a:pt x="442" y="27"/>
                  <a:pt x="442" y="27"/>
                  <a:pt x="442" y="27"/>
                </a:cubicBezTo>
                <a:cubicBezTo>
                  <a:pt x="442" y="28"/>
                  <a:pt x="443" y="28"/>
                  <a:pt x="443" y="28"/>
                </a:cubicBezTo>
                <a:cubicBezTo>
                  <a:pt x="443" y="27"/>
                  <a:pt x="443" y="27"/>
                  <a:pt x="442" y="27"/>
                </a:cubicBezTo>
                <a:close/>
                <a:moveTo>
                  <a:pt x="437" y="32"/>
                </a:moveTo>
                <a:cubicBezTo>
                  <a:pt x="438" y="33"/>
                  <a:pt x="438" y="33"/>
                  <a:pt x="438" y="33"/>
                </a:cubicBezTo>
                <a:cubicBezTo>
                  <a:pt x="438" y="33"/>
                  <a:pt x="438" y="33"/>
                  <a:pt x="439" y="33"/>
                </a:cubicBezTo>
                <a:cubicBezTo>
                  <a:pt x="438" y="33"/>
                  <a:pt x="438" y="32"/>
                  <a:pt x="437" y="32"/>
                </a:cubicBezTo>
                <a:close/>
                <a:moveTo>
                  <a:pt x="452" y="13"/>
                </a:moveTo>
                <a:cubicBezTo>
                  <a:pt x="452" y="13"/>
                  <a:pt x="452" y="14"/>
                  <a:pt x="452" y="14"/>
                </a:cubicBezTo>
                <a:cubicBezTo>
                  <a:pt x="452" y="14"/>
                  <a:pt x="453" y="14"/>
                  <a:pt x="452" y="13"/>
                </a:cubicBezTo>
                <a:close/>
                <a:moveTo>
                  <a:pt x="441" y="27"/>
                </a:moveTo>
                <a:cubicBezTo>
                  <a:pt x="441" y="28"/>
                  <a:pt x="441" y="27"/>
                  <a:pt x="441" y="27"/>
                </a:cubicBezTo>
                <a:cubicBezTo>
                  <a:pt x="441" y="27"/>
                  <a:pt x="441" y="27"/>
                  <a:pt x="441" y="27"/>
                </a:cubicBezTo>
                <a:close/>
                <a:moveTo>
                  <a:pt x="439" y="29"/>
                </a:moveTo>
                <a:cubicBezTo>
                  <a:pt x="439" y="29"/>
                  <a:pt x="440" y="29"/>
                  <a:pt x="440" y="29"/>
                </a:cubicBezTo>
                <a:cubicBezTo>
                  <a:pt x="440" y="29"/>
                  <a:pt x="440" y="29"/>
                  <a:pt x="439" y="29"/>
                </a:cubicBezTo>
                <a:close/>
                <a:moveTo>
                  <a:pt x="439" y="29"/>
                </a:moveTo>
                <a:cubicBezTo>
                  <a:pt x="438" y="29"/>
                  <a:pt x="439" y="29"/>
                  <a:pt x="439" y="29"/>
                </a:cubicBezTo>
                <a:close/>
                <a:moveTo>
                  <a:pt x="439" y="27"/>
                </a:moveTo>
                <a:cubicBezTo>
                  <a:pt x="439" y="27"/>
                  <a:pt x="439" y="27"/>
                  <a:pt x="439" y="27"/>
                </a:cubicBezTo>
                <a:cubicBezTo>
                  <a:pt x="439" y="27"/>
                  <a:pt x="440" y="28"/>
                  <a:pt x="440" y="27"/>
                </a:cubicBezTo>
                <a:cubicBezTo>
                  <a:pt x="440" y="27"/>
                  <a:pt x="440" y="27"/>
                  <a:pt x="439" y="27"/>
                </a:cubicBezTo>
                <a:close/>
                <a:moveTo>
                  <a:pt x="454" y="9"/>
                </a:moveTo>
                <a:cubicBezTo>
                  <a:pt x="454" y="9"/>
                  <a:pt x="453" y="9"/>
                  <a:pt x="453" y="9"/>
                </a:cubicBezTo>
                <a:cubicBezTo>
                  <a:pt x="453" y="9"/>
                  <a:pt x="454" y="10"/>
                  <a:pt x="454" y="10"/>
                </a:cubicBezTo>
                <a:cubicBezTo>
                  <a:pt x="454" y="9"/>
                  <a:pt x="454" y="9"/>
                  <a:pt x="454" y="9"/>
                </a:cubicBezTo>
                <a:close/>
                <a:moveTo>
                  <a:pt x="437" y="28"/>
                </a:moveTo>
                <a:cubicBezTo>
                  <a:pt x="437" y="29"/>
                  <a:pt x="437" y="29"/>
                  <a:pt x="437" y="29"/>
                </a:cubicBezTo>
                <a:cubicBezTo>
                  <a:pt x="437" y="29"/>
                  <a:pt x="437" y="29"/>
                  <a:pt x="437" y="29"/>
                </a:cubicBezTo>
                <a:cubicBezTo>
                  <a:pt x="438" y="29"/>
                  <a:pt x="438" y="29"/>
                  <a:pt x="438" y="29"/>
                </a:cubicBezTo>
                <a:cubicBezTo>
                  <a:pt x="438" y="29"/>
                  <a:pt x="437" y="29"/>
                  <a:pt x="437" y="28"/>
                </a:cubicBezTo>
                <a:close/>
                <a:moveTo>
                  <a:pt x="438" y="26"/>
                </a:moveTo>
                <a:cubicBezTo>
                  <a:pt x="437" y="27"/>
                  <a:pt x="437" y="27"/>
                  <a:pt x="436" y="27"/>
                </a:cubicBezTo>
                <a:cubicBezTo>
                  <a:pt x="436" y="27"/>
                  <a:pt x="436" y="28"/>
                  <a:pt x="437" y="28"/>
                </a:cubicBezTo>
                <a:cubicBezTo>
                  <a:pt x="436" y="28"/>
                  <a:pt x="437" y="27"/>
                  <a:pt x="437" y="27"/>
                </a:cubicBezTo>
                <a:cubicBezTo>
                  <a:pt x="437" y="27"/>
                  <a:pt x="438" y="28"/>
                  <a:pt x="439" y="27"/>
                </a:cubicBezTo>
                <a:cubicBezTo>
                  <a:pt x="438" y="27"/>
                  <a:pt x="438" y="27"/>
                  <a:pt x="438" y="26"/>
                </a:cubicBezTo>
                <a:close/>
                <a:moveTo>
                  <a:pt x="453" y="9"/>
                </a:moveTo>
                <a:cubicBezTo>
                  <a:pt x="452" y="9"/>
                  <a:pt x="453" y="10"/>
                  <a:pt x="453" y="9"/>
                </a:cubicBezTo>
                <a:close/>
                <a:moveTo>
                  <a:pt x="450" y="13"/>
                </a:moveTo>
                <a:cubicBezTo>
                  <a:pt x="450" y="13"/>
                  <a:pt x="450" y="13"/>
                  <a:pt x="450" y="13"/>
                </a:cubicBezTo>
                <a:close/>
                <a:moveTo>
                  <a:pt x="449" y="14"/>
                </a:moveTo>
                <a:cubicBezTo>
                  <a:pt x="449" y="14"/>
                  <a:pt x="449" y="13"/>
                  <a:pt x="449" y="14"/>
                </a:cubicBezTo>
                <a:close/>
                <a:moveTo>
                  <a:pt x="449" y="14"/>
                </a:moveTo>
                <a:cubicBezTo>
                  <a:pt x="448" y="14"/>
                  <a:pt x="449" y="14"/>
                  <a:pt x="449" y="14"/>
                </a:cubicBezTo>
                <a:close/>
                <a:moveTo>
                  <a:pt x="445" y="18"/>
                </a:moveTo>
                <a:cubicBezTo>
                  <a:pt x="444" y="18"/>
                  <a:pt x="445" y="19"/>
                  <a:pt x="445" y="18"/>
                </a:cubicBezTo>
                <a:close/>
                <a:moveTo>
                  <a:pt x="442" y="18"/>
                </a:moveTo>
                <a:cubicBezTo>
                  <a:pt x="443" y="19"/>
                  <a:pt x="444" y="19"/>
                  <a:pt x="444" y="18"/>
                </a:cubicBezTo>
                <a:cubicBezTo>
                  <a:pt x="444" y="18"/>
                  <a:pt x="443" y="18"/>
                  <a:pt x="442" y="18"/>
                </a:cubicBezTo>
                <a:close/>
                <a:moveTo>
                  <a:pt x="437" y="26"/>
                </a:moveTo>
                <a:cubicBezTo>
                  <a:pt x="438" y="26"/>
                  <a:pt x="438" y="26"/>
                  <a:pt x="438" y="26"/>
                </a:cubicBezTo>
                <a:cubicBezTo>
                  <a:pt x="438" y="25"/>
                  <a:pt x="438" y="25"/>
                  <a:pt x="437" y="26"/>
                </a:cubicBezTo>
                <a:close/>
                <a:moveTo>
                  <a:pt x="448" y="14"/>
                </a:moveTo>
                <a:cubicBezTo>
                  <a:pt x="448" y="12"/>
                  <a:pt x="447" y="13"/>
                  <a:pt x="448" y="14"/>
                </a:cubicBezTo>
                <a:close/>
                <a:moveTo>
                  <a:pt x="447" y="11"/>
                </a:moveTo>
                <a:cubicBezTo>
                  <a:pt x="448" y="12"/>
                  <a:pt x="448" y="12"/>
                  <a:pt x="448" y="12"/>
                </a:cubicBezTo>
                <a:cubicBezTo>
                  <a:pt x="448" y="11"/>
                  <a:pt x="448" y="11"/>
                  <a:pt x="447" y="11"/>
                </a:cubicBezTo>
                <a:close/>
                <a:moveTo>
                  <a:pt x="436" y="27"/>
                </a:moveTo>
                <a:cubicBezTo>
                  <a:pt x="436" y="26"/>
                  <a:pt x="435" y="26"/>
                  <a:pt x="435" y="26"/>
                </a:cubicBezTo>
                <a:cubicBezTo>
                  <a:pt x="435" y="26"/>
                  <a:pt x="435" y="26"/>
                  <a:pt x="435" y="26"/>
                </a:cubicBezTo>
                <a:cubicBezTo>
                  <a:pt x="435" y="26"/>
                  <a:pt x="435" y="26"/>
                  <a:pt x="435" y="26"/>
                </a:cubicBezTo>
                <a:cubicBezTo>
                  <a:pt x="435" y="27"/>
                  <a:pt x="435" y="27"/>
                  <a:pt x="435" y="27"/>
                </a:cubicBezTo>
                <a:cubicBezTo>
                  <a:pt x="435" y="27"/>
                  <a:pt x="435" y="27"/>
                  <a:pt x="436" y="27"/>
                </a:cubicBezTo>
                <a:cubicBezTo>
                  <a:pt x="436" y="27"/>
                  <a:pt x="436" y="27"/>
                  <a:pt x="436" y="27"/>
                </a:cubicBezTo>
                <a:close/>
                <a:moveTo>
                  <a:pt x="434" y="27"/>
                </a:moveTo>
                <a:cubicBezTo>
                  <a:pt x="434" y="26"/>
                  <a:pt x="434" y="28"/>
                  <a:pt x="434" y="27"/>
                </a:cubicBezTo>
                <a:close/>
                <a:moveTo>
                  <a:pt x="315" y="172"/>
                </a:moveTo>
                <a:cubicBezTo>
                  <a:pt x="315" y="172"/>
                  <a:pt x="315" y="171"/>
                  <a:pt x="315" y="172"/>
                </a:cubicBezTo>
                <a:close/>
                <a:moveTo>
                  <a:pt x="431" y="29"/>
                </a:moveTo>
                <a:cubicBezTo>
                  <a:pt x="431" y="30"/>
                  <a:pt x="432" y="30"/>
                  <a:pt x="432" y="30"/>
                </a:cubicBezTo>
                <a:cubicBezTo>
                  <a:pt x="432" y="30"/>
                  <a:pt x="432" y="29"/>
                  <a:pt x="432" y="29"/>
                </a:cubicBezTo>
                <a:cubicBezTo>
                  <a:pt x="432" y="29"/>
                  <a:pt x="432" y="29"/>
                  <a:pt x="431" y="29"/>
                </a:cubicBezTo>
                <a:close/>
                <a:moveTo>
                  <a:pt x="315" y="172"/>
                </a:moveTo>
                <a:cubicBezTo>
                  <a:pt x="315" y="172"/>
                  <a:pt x="315" y="172"/>
                  <a:pt x="315" y="172"/>
                </a:cubicBezTo>
                <a:cubicBezTo>
                  <a:pt x="315" y="171"/>
                  <a:pt x="315" y="172"/>
                  <a:pt x="315" y="172"/>
                </a:cubicBezTo>
                <a:close/>
                <a:moveTo>
                  <a:pt x="445" y="11"/>
                </a:moveTo>
                <a:cubicBezTo>
                  <a:pt x="445" y="11"/>
                  <a:pt x="446" y="12"/>
                  <a:pt x="446" y="12"/>
                </a:cubicBezTo>
                <a:cubicBezTo>
                  <a:pt x="445" y="12"/>
                  <a:pt x="446" y="11"/>
                  <a:pt x="445" y="11"/>
                </a:cubicBezTo>
                <a:close/>
                <a:moveTo>
                  <a:pt x="439" y="18"/>
                </a:moveTo>
                <a:cubicBezTo>
                  <a:pt x="440" y="18"/>
                  <a:pt x="440" y="19"/>
                  <a:pt x="440" y="18"/>
                </a:cubicBezTo>
                <a:cubicBezTo>
                  <a:pt x="440" y="18"/>
                  <a:pt x="440" y="18"/>
                  <a:pt x="439" y="18"/>
                </a:cubicBezTo>
                <a:close/>
                <a:moveTo>
                  <a:pt x="429" y="31"/>
                </a:moveTo>
                <a:cubicBezTo>
                  <a:pt x="428" y="31"/>
                  <a:pt x="429" y="32"/>
                  <a:pt x="429" y="31"/>
                </a:cubicBezTo>
                <a:close/>
                <a:moveTo>
                  <a:pt x="428" y="32"/>
                </a:moveTo>
                <a:cubicBezTo>
                  <a:pt x="428" y="32"/>
                  <a:pt x="427" y="32"/>
                  <a:pt x="428" y="32"/>
                </a:cubicBezTo>
                <a:cubicBezTo>
                  <a:pt x="428" y="32"/>
                  <a:pt x="428" y="32"/>
                  <a:pt x="428" y="32"/>
                </a:cubicBezTo>
                <a:close/>
                <a:moveTo>
                  <a:pt x="427" y="33"/>
                </a:moveTo>
                <a:cubicBezTo>
                  <a:pt x="428" y="33"/>
                  <a:pt x="428" y="33"/>
                  <a:pt x="428" y="32"/>
                </a:cubicBezTo>
                <a:cubicBezTo>
                  <a:pt x="428" y="33"/>
                  <a:pt x="427" y="32"/>
                  <a:pt x="427" y="33"/>
                </a:cubicBezTo>
                <a:close/>
                <a:moveTo>
                  <a:pt x="443" y="11"/>
                </a:moveTo>
                <a:cubicBezTo>
                  <a:pt x="444" y="11"/>
                  <a:pt x="444" y="12"/>
                  <a:pt x="445" y="11"/>
                </a:cubicBezTo>
                <a:cubicBezTo>
                  <a:pt x="444" y="11"/>
                  <a:pt x="444" y="11"/>
                  <a:pt x="443" y="11"/>
                </a:cubicBezTo>
                <a:close/>
                <a:moveTo>
                  <a:pt x="442" y="13"/>
                </a:moveTo>
                <a:cubicBezTo>
                  <a:pt x="443" y="13"/>
                  <a:pt x="443" y="13"/>
                  <a:pt x="443" y="13"/>
                </a:cubicBezTo>
                <a:cubicBezTo>
                  <a:pt x="443" y="13"/>
                  <a:pt x="443" y="13"/>
                  <a:pt x="442" y="13"/>
                </a:cubicBezTo>
                <a:close/>
                <a:moveTo>
                  <a:pt x="438" y="18"/>
                </a:moveTo>
                <a:cubicBezTo>
                  <a:pt x="438" y="19"/>
                  <a:pt x="438" y="19"/>
                  <a:pt x="439" y="18"/>
                </a:cubicBezTo>
                <a:cubicBezTo>
                  <a:pt x="438" y="18"/>
                  <a:pt x="438" y="18"/>
                  <a:pt x="438" y="18"/>
                </a:cubicBezTo>
                <a:close/>
                <a:moveTo>
                  <a:pt x="427" y="32"/>
                </a:moveTo>
                <a:cubicBezTo>
                  <a:pt x="427" y="32"/>
                  <a:pt x="427" y="31"/>
                  <a:pt x="427" y="32"/>
                </a:cubicBezTo>
                <a:close/>
                <a:moveTo>
                  <a:pt x="437" y="19"/>
                </a:moveTo>
                <a:cubicBezTo>
                  <a:pt x="437" y="19"/>
                  <a:pt x="437" y="19"/>
                  <a:pt x="437" y="19"/>
                </a:cubicBezTo>
                <a:close/>
                <a:moveTo>
                  <a:pt x="442" y="13"/>
                </a:moveTo>
                <a:cubicBezTo>
                  <a:pt x="442" y="13"/>
                  <a:pt x="442" y="13"/>
                  <a:pt x="442" y="13"/>
                </a:cubicBezTo>
                <a:close/>
                <a:moveTo>
                  <a:pt x="426" y="32"/>
                </a:moveTo>
                <a:cubicBezTo>
                  <a:pt x="427" y="32"/>
                  <a:pt x="426" y="31"/>
                  <a:pt x="426" y="32"/>
                </a:cubicBezTo>
                <a:close/>
                <a:moveTo>
                  <a:pt x="426" y="30"/>
                </a:moveTo>
                <a:cubicBezTo>
                  <a:pt x="426" y="30"/>
                  <a:pt x="426" y="30"/>
                  <a:pt x="425" y="30"/>
                </a:cubicBezTo>
                <a:cubicBezTo>
                  <a:pt x="426" y="31"/>
                  <a:pt x="426" y="30"/>
                  <a:pt x="427" y="31"/>
                </a:cubicBezTo>
                <a:cubicBezTo>
                  <a:pt x="427" y="31"/>
                  <a:pt x="427" y="31"/>
                  <a:pt x="427" y="31"/>
                </a:cubicBezTo>
                <a:cubicBezTo>
                  <a:pt x="427" y="30"/>
                  <a:pt x="427" y="30"/>
                  <a:pt x="426" y="30"/>
                </a:cubicBezTo>
                <a:close/>
                <a:moveTo>
                  <a:pt x="425" y="33"/>
                </a:moveTo>
                <a:cubicBezTo>
                  <a:pt x="425" y="33"/>
                  <a:pt x="425" y="33"/>
                  <a:pt x="425" y="33"/>
                </a:cubicBezTo>
                <a:cubicBezTo>
                  <a:pt x="425" y="33"/>
                  <a:pt x="425" y="33"/>
                  <a:pt x="425" y="33"/>
                </a:cubicBezTo>
                <a:close/>
                <a:moveTo>
                  <a:pt x="445" y="9"/>
                </a:moveTo>
                <a:cubicBezTo>
                  <a:pt x="445" y="9"/>
                  <a:pt x="445" y="9"/>
                  <a:pt x="445" y="9"/>
                </a:cubicBezTo>
                <a:close/>
                <a:moveTo>
                  <a:pt x="443" y="11"/>
                </a:moveTo>
                <a:cubicBezTo>
                  <a:pt x="442" y="10"/>
                  <a:pt x="443" y="11"/>
                  <a:pt x="443" y="11"/>
                </a:cubicBezTo>
                <a:close/>
                <a:moveTo>
                  <a:pt x="437" y="18"/>
                </a:moveTo>
                <a:cubicBezTo>
                  <a:pt x="436" y="18"/>
                  <a:pt x="436" y="17"/>
                  <a:pt x="435" y="16"/>
                </a:cubicBezTo>
                <a:cubicBezTo>
                  <a:pt x="434" y="16"/>
                  <a:pt x="435" y="17"/>
                  <a:pt x="435" y="17"/>
                </a:cubicBezTo>
                <a:cubicBezTo>
                  <a:pt x="434" y="17"/>
                  <a:pt x="434" y="17"/>
                  <a:pt x="434" y="17"/>
                </a:cubicBezTo>
                <a:cubicBezTo>
                  <a:pt x="434" y="16"/>
                  <a:pt x="434" y="16"/>
                  <a:pt x="433" y="16"/>
                </a:cubicBezTo>
                <a:cubicBezTo>
                  <a:pt x="433" y="16"/>
                  <a:pt x="433" y="17"/>
                  <a:pt x="433" y="17"/>
                </a:cubicBezTo>
                <a:cubicBezTo>
                  <a:pt x="433" y="17"/>
                  <a:pt x="432" y="17"/>
                  <a:pt x="432" y="17"/>
                </a:cubicBezTo>
                <a:cubicBezTo>
                  <a:pt x="432" y="17"/>
                  <a:pt x="431" y="17"/>
                  <a:pt x="431" y="17"/>
                </a:cubicBezTo>
                <a:cubicBezTo>
                  <a:pt x="432" y="18"/>
                  <a:pt x="433" y="18"/>
                  <a:pt x="434" y="18"/>
                </a:cubicBezTo>
                <a:cubicBezTo>
                  <a:pt x="433" y="17"/>
                  <a:pt x="436" y="18"/>
                  <a:pt x="436" y="19"/>
                </a:cubicBezTo>
                <a:cubicBezTo>
                  <a:pt x="437" y="19"/>
                  <a:pt x="437" y="18"/>
                  <a:pt x="437" y="18"/>
                </a:cubicBezTo>
                <a:close/>
                <a:moveTo>
                  <a:pt x="429" y="27"/>
                </a:moveTo>
                <a:cubicBezTo>
                  <a:pt x="429" y="27"/>
                  <a:pt x="429" y="27"/>
                  <a:pt x="429" y="27"/>
                </a:cubicBezTo>
                <a:cubicBezTo>
                  <a:pt x="429" y="27"/>
                  <a:pt x="429" y="26"/>
                  <a:pt x="429" y="27"/>
                </a:cubicBezTo>
                <a:close/>
                <a:moveTo>
                  <a:pt x="425" y="30"/>
                </a:moveTo>
                <a:cubicBezTo>
                  <a:pt x="425" y="30"/>
                  <a:pt x="426" y="31"/>
                  <a:pt x="425" y="30"/>
                </a:cubicBezTo>
                <a:close/>
                <a:moveTo>
                  <a:pt x="424" y="32"/>
                </a:moveTo>
                <a:cubicBezTo>
                  <a:pt x="423" y="32"/>
                  <a:pt x="424" y="32"/>
                  <a:pt x="424" y="32"/>
                </a:cubicBezTo>
                <a:close/>
                <a:moveTo>
                  <a:pt x="423" y="32"/>
                </a:moveTo>
                <a:cubicBezTo>
                  <a:pt x="423" y="33"/>
                  <a:pt x="422" y="32"/>
                  <a:pt x="422" y="33"/>
                </a:cubicBezTo>
                <a:cubicBezTo>
                  <a:pt x="423" y="33"/>
                  <a:pt x="422" y="33"/>
                  <a:pt x="423" y="33"/>
                </a:cubicBezTo>
                <a:cubicBezTo>
                  <a:pt x="423" y="33"/>
                  <a:pt x="423" y="33"/>
                  <a:pt x="423" y="33"/>
                </a:cubicBezTo>
                <a:cubicBezTo>
                  <a:pt x="423" y="33"/>
                  <a:pt x="423" y="33"/>
                  <a:pt x="423" y="32"/>
                </a:cubicBezTo>
                <a:close/>
                <a:moveTo>
                  <a:pt x="439" y="11"/>
                </a:moveTo>
                <a:cubicBezTo>
                  <a:pt x="439" y="11"/>
                  <a:pt x="440" y="11"/>
                  <a:pt x="440" y="11"/>
                </a:cubicBezTo>
                <a:cubicBezTo>
                  <a:pt x="440" y="11"/>
                  <a:pt x="439" y="10"/>
                  <a:pt x="439" y="11"/>
                </a:cubicBezTo>
                <a:close/>
                <a:moveTo>
                  <a:pt x="442" y="9"/>
                </a:moveTo>
                <a:cubicBezTo>
                  <a:pt x="441" y="8"/>
                  <a:pt x="442" y="9"/>
                  <a:pt x="442" y="9"/>
                </a:cubicBezTo>
                <a:close/>
                <a:moveTo>
                  <a:pt x="440" y="10"/>
                </a:moveTo>
                <a:cubicBezTo>
                  <a:pt x="441" y="11"/>
                  <a:pt x="440" y="10"/>
                  <a:pt x="440" y="10"/>
                </a:cubicBezTo>
                <a:close/>
                <a:moveTo>
                  <a:pt x="438" y="12"/>
                </a:moveTo>
                <a:cubicBezTo>
                  <a:pt x="438" y="13"/>
                  <a:pt x="438" y="13"/>
                  <a:pt x="438" y="13"/>
                </a:cubicBezTo>
                <a:cubicBezTo>
                  <a:pt x="438" y="12"/>
                  <a:pt x="438" y="12"/>
                  <a:pt x="438" y="12"/>
                </a:cubicBezTo>
                <a:close/>
                <a:moveTo>
                  <a:pt x="437" y="12"/>
                </a:moveTo>
                <a:cubicBezTo>
                  <a:pt x="438" y="13"/>
                  <a:pt x="437" y="13"/>
                  <a:pt x="438" y="13"/>
                </a:cubicBezTo>
                <a:cubicBezTo>
                  <a:pt x="438" y="13"/>
                  <a:pt x="437" y="12"/>
                  <a:pt x="437" y="12"/>
                </a:cubicBezTo>
                <a:close/>
                <a:moveTo>
                  <a:pt x="441" y="8"/>
                </a:moveTo>
                <a:cubicBezTo>
                  <a:pt x="441" y="8"/>
                  <a:pt x="441" y="9"/>
                  <a:pt x="441" y="9"/>
                </a:cubicBezTo>
                <a:cubicBezTo>
                  <a:pt x="441" y="9"/>
                  <a:pt x="441" y="9"/>
                  <a:pt x="441" y="9"/>
                </a:cubicBezTo>
                <a:cubicBezTo>
                  <a:pt x="441" y="9"/>
                  <a:pt x="441" y="9"/>
                  <a:pt x="441" y="9"/>
                </a:cubicBezTo>
                <a:cubicBezTo>
                  <a:pt x="441" y="9"/>
                  <a:pt x="441" y="8"/>
                  <a:pt x="441" y="8"/>
                </a:cubicBezTo>
                <a:close/>
                <a:moveTo>
                  <a:pt x="422" y="32"/>
                </a:moveTo>
                <a:cubicBezTo>
                  <a:pt x="422" y="32"/>
                  <a:pt x="422" y="32"/>
                  <a:pt x="422" y="32"/>
                </a:cubicBezTo>
                <a:close/>
                <a:moveTo>
                  <a:pt x="434" y="10"/>
                </a:moveTo>
                <a:cubicBezTo>
                  <a:pt x="433" y="10"/>
                  <a:pt x="433" y="10"/>
                  <a:pt x="433" y="10"/>
                </a:cubicBezTo>
                <a:cubicBezTo>
                  <a:pt x="430" y="9"/>
                  <a:pt x="428" y="10"/>
                  <a:pt x="426" y="9"/>
                </a:cubicBezTo>
                <a:cubicBezTo>
                  <a:pt x="425" y="9"/>
                  <a:pt x="424" y="10"/>
                  <a:pt x="424" y="10"/>
                </a:cubicBezTo>
                <a:cubicBezTo>
                  <a:pt x="425" y="11"/>
                  <a:pt x="426" y="10"/>
                  <a:pt x="426" y="10"/>
                </a:cubicBezTo>
                <a:cubicBezTo>
                  <a:pt x="427" y="11"/>
                  <a:pt x="428" y="10"/>
                  <a:pt x="429" y="11"/>
                </a:cubicBezTo>
                <a:cubicBezTo>
                  <a:pt x="430" y="11"/>
                  <a:pt x="429" y="10"/>
                  <a:pt x="430" y="10"/>
                </a:cubicBezTo>
                <a:cubicBezTo>
                  <a:pt x="431" y="11"/>
                  <a:pt x="431" y="11"/>
                  <a:pt x="432" y="11"/>
                </a:cubicBezTo>
                <a:cubicBezTo>
                  <a:pt x="434" y="10"/>
                  <a:pt x="436" y="11"/>
                  <a:pt x="438" y="11"/>
                </a:cubicBezTo>
                <a:cubicBezTo>
                  <a:pt x="437" y="10"/>
                  <a:pt x="435" y="11"/>
                  <a:pt x="434" y="10"/>
                </a:cubicBezTo>
                <a:close/>
                <a:moveTo>
                  <a:pt x="436" y="12"/>
                </a:moveTo>
                <a:cubicBezTo>
                  <a:pt x="436" y="12"/>
                  <a:pt x="436" y="13"/>
                  <a:pt x="436" y="12"/>
                </a:cubicBezTo>
                <a:close/>
                <a:moveTo>
                  <a:pt x="425" y="26"/>
                </a:moveTo>
                <a:cubicBezTo>
                  <a:pt x="424" y="25"/>
                  <a:pt x="425" y="26"/>
                  <a:pt x="425" y="26"/>
                </a:cubicBezTo>
                <a:close/>
                <a:moveTo>
                  <a:pt x="424" y="26"/>
                </a:moveTo>
                <a:cubicBezTo>
                  <a:pt x="424" y="26"/>
                  <a:pt x="424" y="27"/>
                  <a:pt x="425" y="26"/>
                </a:cubicBezTo>
                <a:cubicBezTo>
                  <a:pt x="424" y="26"/>
                  <a:pt x="424" y="26"/>
                  <a:pt x="424" y="26"/>
                </a:cubicBezTo>
                <a:close/>
                <a:moveTo>
                  <a:pt x="423" y="27"/>
                </a:moveTo>
                <a:cubicBezTo>
                  <a:pt x="423" y="26"/>
                  <a:pt x="424" y="27"/>
                  <a:pt x="423" y="27"/>
                </a:cubicBezTo>
                <a:close/>
                <a:moveTo>
                  <a:pt x="435" y="13"/>
                </a:moveTo>
                <a:cubicBezTo>
                  <a:pt x="434" y="12"/>
                  <a:pt x="435" y="13"/>
                  <a:pt x="435" y="13"/>
                </a:cubicBezTo>
                <a:close/>
                <a:moveTo>
                  <a:pt x="430" y="17"/>
                </a:moveTo>
                <a:cubicBezTo>
                  <a:pt x="429" y="17"/>
                  <a:pt x="430" y="18"/>
                  <a:pt x="430" y="17"/>
                </a:cubicBezTo>
                <a:close/>
                <a:moveTo>
                  <a:pt x="416" y="33"/>
                </a:moveTo>
                <a:cubicBezTo>
                  <a:pt x="416" y="34"/>
                  <a:pt x="416" y="34"/>
                  <a:pt x="416" y="34"/>
                </a:cubicBezTo>
                <a:cubicBezTo>
                  <a:pt x="416" y="33"/>
                  <a:pt x="416" y="33"/>
                  <a:pt x="416" y="33"/>
                </a:cubicBezTo>
                <a:close/>
                <a:moveTo>
                  <a:pt x="433" y="13"/>
                </a:moveTo>
                <a:cubicBezTo>
                  <a:pt x="432" y="13"/>
                  <a:pt x="432" y="12"/>
                  <a:pt x="431" y="13"/>
                </a:cubicBezTo>
                <a:cubicBezTo>
                  <a:pt x="430" y="13"/>
                  <a:pt x="430" y="12"/>
                  <a:pt x="430" y="12"/>
                </a:cubicBezTo>
                <a:cubicBezTo>
                  <a:pt x="430" y="11"/>
                  <a:pt x="431" y="12"/>
                  <a:pt x="431" y="11"/>
                </a:cubicBezTo>
                <a:cubicBezTo>
                  <a:pt x="432" y="12"/>
                  <a:pt x="432" y="12"/>
                  <a:pt x="433" y="12"/>
                </a:cubicBezTo>
                <a:cubicBezTo>
                  <a:pt x="433" y="13"/>
                  <a:pt x="433" y="13"/>
                  <a:pt x="433" y="13"/>
                </a:cubicBezTo>
                <a:close/>
                <a:moveTo>
                  <a:pt x="430" y="12"/>
                </a:moveTo>
                <a:cubicBezTo>
                  <a:pt x="430" y="12"/>
                  <a:pt x="431" y="12"/>
                  <a:pt x="430" y="12"/>
                </a:cubicBezTo>
                <a:close/>
                <a:moveTo>
                  <a:pt x="418" y="31"/>
                </a:moveTo>
                <a:cubicBezTo>
                  <a:pt x="418" y="31"/>
                  <a:pt x="418" y="31"/>
                  <a:pt x="418" y="31"/>
                </a:cubicBezTo>
                <a:close/>
                <a:moveTo>
                  <a:pt x="437" y="7"/>
                </a:moveTo>
                <a:cubicBezTo>
                  <a:pt x="436" y="7"/>
                  <a:pt x="437" y="8"/>
                  <a:pt x="437" y="7"/>
                </a:cubicBezTo>
                <a:close/>
                <a:moveTo>
                  <a:pt x="429" y="16"/>
                </a:moveTo>
                <a:cubicBezTo>
                  <a:pt x="429" y="16"/>
                  <a:pt x="430" y="16"/>
                  <a:pt x="429" y="16"/>
                </a:cubicBezTo>
                <a:close/>
                <a:moveTo>
                  <a:pt x="428" y="17"/>
                </a:moveTo>
                <a:cubicBezTo>
                  <a:pt x="427" y="17"/>
                  <a:pt x="429" y="18"/>
                  <a:pt x="428" y="17"/>
                </a:cubicBezTo>
                <a:close/>
                <a:moveTo>
                  <a:pt x="421" y="27"/>
                </a:moveTo>
                <a:cubicBezTo>
                  <a:pt x="420" y="26"/>
                  <a:pt x="421" y="27"/>
                  <a:pt x="421" y="27"/>
                </a:cubicBezTo>
                <a:close/>
                <a:moveTo>
                  <a:pt x="425" y="17"/>
                </a:moveTo>
                <a:cubicBezTo>
                  <a:pt x="426" y="18"/>
                  <a:pt x="427" y="18"/>
                  <a:pt x="427" y="18"/>
                </a:cubicBezTo>
                <a:cubicBezTo>
                  <a:pt x="427" y="17"/>
                  <a:pt x="426" y="17"/>
                  <a:pt x="425" y="17"/>
                </a:cubicBezTo>
                <a:close/>
                <a:moveTo>
                  <a:pt x="415" y="31"/>
                </a:moveTo>
                <a:cubicBezTo>
                  <a:pt x="415" y="31"/>
                  <a:pt x="415" y="31"/>
                  <a:pt x="415" y="31"/>
                </a:cubicBezTo>
                <a:cubicBezTo>
                  <a:pt x="415" y="32"/>
                  <a:pt x="416" y="31"/>
                  <a:pt x="415" y="31"/>
                </a:cubicBezTo>
                <a:close/>
                <a:moveTo>
                  <a:pt x="415" y="32"/>
                </a:moveTo>
                <a:cubicBezTo>
                  <a:pt x="415" y="32"/>
                  <a:pt x="415" y="32"/>
                  <a:pt x="415" y="31"/>
                </a:cubicBezTo>
                <a:cubicBezTo>
                  <a:pt x="414" y="32"/>
                  <a:pt x="414" y="32"/>
                  <a:pt x="414" y="32"/>
                </a:cubicBezTo>
                <a:cubicBezTo>
                  <a:pt x="414" y="32"/>
                  <a:pt x="415" y="32"/>
                  <a:pt x="415" y="32"/>
                </a:cubicBezTo>
                <a:close/>
                <a:moveTo>
                  <a:pt x="420" y="25"/>
                </a:moveTo>
                <a:cubicBezTo>
                  <a:pt x="419" y="25"/>
                  <a:pt x="420" y="26"/>
                  <a:pt x="420" y="25"/>
                </a:cubicBezTo>
                <a:close/>
                <a:moveTo>
                  <a:pt x="432" y="8"/>
                </a:moveTo>
                <a:cubicBezTo>
                  <a:pt x="433" y="9"/>
                  <a:pt x="433" y="9"/>
                  <a:pt x="434" y="8"/>
                </a:cubicBezTo>
                <a:cubicBezTo>
                  <a:pt x="433" y="8"/>
                  <a:pt x="432" y="8"/>
                  <a:pt x="432" y="8"/>
                </a:cubicBezTo>
                <a:close/>
                <a:moveTo>
                  <a:pt x="427" y="17"/>
                </a:moveTo>
                <a:cubicBezTo>
                  <a:pt x="427" y="16"/>
                  <a:pt x="426" y="16"/>
                  <a:pt x="426" y="17"/>
                </a:cubicBezTo>
                <a:cubicBezTo>
                  <a:pt x="426" y="17"/>
                  <a:pt x="427" y="17"/>
                  <a:pt x="427" y="17"/>
                </a:cubicBezTo>
                <a:close/>
                <a:moveTo>
                  <a:pt x="413" y="33"/>
                </a:moveTo>
                <a:cubicBezTo>
                  <a:pt x="413" y="33"/>
                  <a:pt x="413" y="33"/>
                  <a:pt x="412" y="34"/>
                </a:cubicBezTo>
                <a:cubicBezTo>
                  <a:pt x="413" y="34"/>
                  <a:pt x="413" y="34"/>
                  <a:pt x="413" y="34"/>
                </a:cubicBezTo>
                <a:cubicBezTo>
                  <a:pt x="413" y="34"/>
                  <a:pt x="413" y="34"/>
                  <a:pt x="413" y="33"/>
                </a:cubicBezTo>
                <a:cubicBezTo>
                  <a:pt x="413" y="33"/>
                  <a:pt x="413" y="33"/>
                  <a:pt x="413" y="33"/>
                </a:cubicBezTo>
                <a:close/>
                <a:moveTo>
                  <a:pt x="413" y="32"/>
                </a:moveTo>
                <a:cubicBezTo>
                  <a:pt x="414" y="32"/>
                  <a:pt x="414" y="32"/>
                  <a:pt x="414" y="32"/>
                </a:cubicBezTo>
                <a:cubicBezTo>
                  <a:pt x="414" y="32"/>
                  <a:pt x="414" y="32"/>
                  <a:pt x="413" y="32"/>
                </a:cubicBezTo>
                <a:close/>
                <a:moveTo>
                  <a:pt x="425" y="16"/>
                </a:moveTo>
                <a:cubicBezTo>
                  <a:pt x="425" y="16"/>
                  <a:pt x="425" y="16"/>
                  <a:pt x="425" y="16"/>
                </a:cubicBezTo>
                <a:cubicBezTo>
                  <a:pt x="425" y="17"/>
                  <a:pt x="426" y="17"/>
                  <a:pt x="426" y="17"/>
                </a:cubicBezTo>
                <a:cubicBezTo>
                  <a:pt x="426" y="16"/>
                  <a:pt x="426" y="16"/>
                  <a:pt x="425" y="16"/>
                </a:cubicBezTo>
                <a:close/>
                <a:moveTo>
                  <a:pt x="428" y="11"/>
                </a:moveTo>
                <a:cubicBezTo>
                  <a:pt x="428" y="11"/>
                  <a:pt x="427" y="12"/>
                  <a:pt x="426" y="12"/>
                </a:cubicBezTo>
                <a:cubicBezTo>
                  <a:pt x="426" y="13"/>
                  <a:pt x="427" y="12"/>
                  <a:pt x="427" y="13"/>
                </a:cubicBezTo>
                <a:cubicBezTo>
                  <a:pt x="428" y="12"/>
                  <a:pt x="428" y="12"/>
                  <a:pt x="429" y="12"/>
                </a:cubicBezTo>
                <a:cubicBezTo>
                  <a:pt x="429" y="12"/>
                  <a:pt x="429" y="11"/>
                  <a:pt x="428" y="11"/>
                </a:cubicBezTo>
                <a:close/>
                <a:moveTo>
                  <a:pt x="417" y="25"/>
                </a:moveTo>
                <a:cubicBezTo>
                  <a:pt x="417" y="25"/>
                  <a:pt x="416" y="25"/>
                  <a:pt x="416" y="26"/>
                </a:cubicBezTo>
                <a:cubicBezTo>
                  <a:pt x="417" y="26"/>
                  <a:pt x="418" y="25"/>
                  <a:pt x="417" y="25"/>
                </a:cubicBezTo>
                <a:close/>
                <a:moveTo>
                  <a:pt x="424" y="16"/>
                </a:moveTo>
                <a:cubicBezTo>
                  <a:pt x="423" y="17"/>
                  <a:pt x="423" y="17"/>
                  <a:pt x="423" y="17"/>
                </a:cubicBezTo>
                <a:cubicBezTo>
                  <a:pt x="424" y="17"/>
                  <a:pt x="424" y="17"/>
                  <a:pt x="424" y="17"/>
                </a:cubicBezTo>
                <a:cubicBezTo>
                  <a:pt x="424" y="17"/>
                  <a:pt x="424" y="17"/>
                  <a:pt x="424" y="16"/>
                </a:cubicBezTo>
                <a:close/>
                <a:moveTo>
                  <a:pt x="430" y="8"/>
                </a:moveTo>
                <a:cubicBezTo>
                  <a:pt x="430" y="8"/>
                  <a:pt x="431" y="9"/>
                  <a:pt x="431" y="8"/>
                </a:cubicBezTo>
                <a:cubicBezTo>
                  <a:pt x="431" y="8"/>
                  <a:pt x="430" y="8"/>
                  <a:pt x="430" y="8"/>
                </a:cubicBezTo>
                <a:close/>
                <a:moveTo>
                  <a:pt x="424" y="16"/>
                </a:moveTo>
                <a:cubicBezTo>
                  <a:pt x="424" y="16"/>
                  <a:pt x="424" y="16"/>
                  <a:pt x="424" y="16"/>
                </a:cubicBezTo>
                <a:cubicBezTo>
                  <a:pt x="424" y="16"/>
                  <a:pt x="423" y="16"/>
                  <a:pt x="424" y="16"/>
                </a:cubicBezTo>
                <a:close/>
                <a:moveTo>
                  <a:pt x="422" y="16"/>
                </a:moveTo>
                <a:cubicBezTo>
                  <a:pt x="422" y="16"/>
                  <a:pt x="422" y="16"/>
                  <a:pt x="422" y="16"/>
                </a:cubicBezTo>
                <a:cubicBezTo>
                  <a:pt x="422" y="16"/>
                  <a:pt x="422" y="16"/>
                  <a:pt x="422" y="16"/>
                </a:cubicBezTo>
                <a:cubicBezTo>
                  <a:pt x="422" y="16"/>
                  <a:pt x="422" y="16"/>
                  <a:pt x="422" y="16"/>
                </a:cubicBezTo>
                <a:cubicBezTo>
                  <a:pt x="422" y="16"/>
                  <a:pt x="422" y="16"/>
                  <a:pt x="422" y="16"/>
                </a:cubicBezTo>
                <a:close/>
                <a:moveTo>
                  <a:pt x="428" y="8"/>
                </a:moveTo>
                <a:cubicBezTo>
                  <a:pt x="428" y="8"/>
                  <a:pt x="429" y="8"/>
                  <a:pt x="429" y="8"/>
                </a:cubicBezTo>
                <a:cubicBezTo>
                  <a:pt x="428" y="8"/>
                  <a:pt x="428" y="8"/>
                  <a:pt x="428" y="8"/>
                </a:cubicBezTo>
                <a:close/>
                <a:moveTo>
                  <a:pt x="409" y="31"/>
                </a:moveTo>
                <a:cubicBezTo>
                  <a:pt x="409" y="31"/>
                  <a:pt x="409" y="32"/>
                  <a:pt x="409" y="31"/>
                </a:cubicBezTo>
                <a:close/>
                <a:moveTo>
                  <a:pt x="424" y="12"/>
                </a:moveTo>
                <a:cubicBezTo>
                  <a:pt x="424" y="11"/>
                  <a:pt x="424" y="13"/>
                  <a:pt x="424" y="12"/>
                </a:cubicBezTo>
                <a:close/>
                <a:moveTo>
                  <a:pt x="427" y="8"/>
                </a:moveTo>
                <a:cubicBezTo>
                  <a:pt x="427" y="8"/>
                  <a:pt x="427" y="8"/>
                  <a:pt x="427" y="8"/>
                </a:cubicBezTo>
                <a:close/>
                <a:moveTo>
                  <a:pt x="420" y="12"/>
                </a:moveTo>
                <a:cubicBezTo>
                  <a:pt x="421" y="13"/>
                  <a:pt x="421" y="11"/>
                  <a:pt x="421" y="12"/>
                </a:cubicBezTo>
                <a:cubicBezTo>
                  <a:pt x="422" y="12"/>
                  <a:pt x="422" y="12"/>
                  <a:pt x="423" y="11"/>
                </a:cubicBezTo>
                <a:cubicBezTo>
                  <a:pt x="422" y="11"/>
                  <a:pt x="421" y="11"/>
                  <a:pt x="420" y="12"/>
                </a:cubicBezTo>
                <a:close/>
                <a:moveTo>
                  <a:pt x="422" y="10"/>
                </a:moveTo>
                <a:cubicBezTo>
                  <a:pt x="422" y="10"/>
                  <a:pt x="423" y="10"/>
                  <a:pt x="423" y="10"/>
                </a:cubicBezTo>
                <a:cubicBezTo>
                  <a:pt x="423" y="10"/>
                  <a:pt x="422" y="10"/>
                  <a:pt x="422" y="10"/>
                </a:cubicBezTo>
                <a:close/>
                <a:moveTo>
                  <a:pt x="417" y="15"/>
                </a:moveTo>
                <a:cubicBezTo>
                  <a:pt x="417" y="15"/>
                  <a:pt x="416" y="14"/>
                  <a:pt x="416" y="15"/>
                </a:cubicBezTo>
                <a:cubicBezTo>
                  <a:pt x="416" y="15"/>
                  <a:pt x="417" y="15"/>
                  <a:pt x="417" y="16"/>
                </a:cubicBezTo>
                <a:cubicBezTo>
                  <a:pt x="416" y="15"/>
                  <a:pt x="416" y="15"/>
                  <a:pt x="416" y="16"/>
                </a:cubicBezTo>
                <a:cubicBezTo>
                  <a:pt x="416" y="16"/>
                  <a:pt x="416" y="16"/>
                  <a:pt x="416" y="16"/>
                </a:cubicBezTo>
                <a:cubicBezTo>
                  <a:pt x="416" y="15"/>
                  <a:pt x="417" y="16"/>
                  <a:pt x="418" y="16"/>
                </a:cubicBezTo>
                <a:cubicBezTo>
                  <a:pt x="417" y="15"/>
                  <a:pt x="417" y="15"/>
                  <a:pt x="417" y="15"/>
                </a:cubicBezTo>
                <a:close/>
                <a:moveTo>
                  <a:pt x="420" y="9"/>
                </a:moveTo>
                <a:cubicBezTo>
                  <a:pt x="420" y="9"/>
                  <a:pt x="420" y="9"/>
                  <a:pt x="420" y="9"/>
                </a:cubicBezTo>
                <a:cubicBezTo>
                  <a:pt x="420" y="10"/>
                  <a:pt x="421" y="11"/>
                  <a:pt x="422" y="10"/>
                </a:cubicBezTo>
                <a:cubicBezTo>
                  <a:pt x="421" y="10"/>
                  <a:pt x="421" y="9"/>
                  <a:pt x="420" y="9"/>
                </a:cubicBezTo>
                <a:close/>
                <a:moveTo>
                  <a:pt x="281" y="179"/>
                </a:moveTo>
                <a:cubicBezTo>
                  <a:pt x="282" y="179"/>
                  <a:pt x="282" y="178"/>
                  <a:pt x="283" y="179"/>
                </a:cubicBezTo>
                <a:cubicBezTo>
                  <a:pt x="283" y="179"/>
                  <a:pt x="283" y="179"/>
                  <a:pt x="283" y="179"/>
                </a:cubicBezTo>
                <a:cubicBezTo>
                  <a:pt x="282" y="178"/>
                  <a:pt x="282" y="179"/>
                  <a:pt x="281" y="179"/>
                </a:cubicBezTo>
                <a:close/>
                <a:moveTo>
                  <a:pt x="414" y="17"/>
                </a:moveTo>
                <a:cubicBezTo>
                  <a:pt x="414" y="17"/>
                  <a:pt x="415" y="18"/>
                  <a:pt x="415" y="18"/>
                </a:cubicBezTo>
                <a:cubicBezTo>
                  <a:pt x="415" y="17"/>
                  <a:pt x="414" y="17"/>
                  <a:pt x="414" y="17"/>
                </a:cubicBezTo>
                <a:close/>
                <a:moveTo>
                  <a:pt x="279" y="180"/>
                </a:moveTo>
                <a:cubicBezTo>
                  <a:pt x="280" y="180"/>
                  <a:pt x="280" y="180"/>
                  <a:pt x="281" y="180"/>
                </a:cubicBezTo>
                <a:cubicBezTo>
                  <a:pt x="281" y="179"/>
                  <a:pt x="280" y="180"/>
                  <a:pt x="279" y="180"/>
                </a:cubicBezTo>
                <a:close/>
                <a:moveTo>
                  <a:pt x="415" y="17"/>
                </a:moveTo>
                <a:cubicBezTo>
                  <a:pt x="414" y="17"/>
                  <a:pt x="415" y="18"/>
                  <a:pt x="415" y="17"/>
                </a:cubicBezTo>
                <a:close/>
                <a:moveTo>
                  <a:pt x="418" y="10"/>
                </a:moveTo>
                <a:cubicBezTo>
                  <a:pt x="418" y="11"/>
                  <a:pt x="418" y="11"/>
                  <a:pt x="418" y="11"/>
                </a:cubicBezTo>
                <a:cubicBezTo>
                  <a:pt x="418" y="12"/>
                  <a:pt x="419" y="12"/>
                  <a:pt x="419" y="11"/>
                </a:cubicBezTo>
                <a:cubicBezTo>
                  <a:pt x="419" y="11"/>
                  <a:pt x="419" y="11"/>
                  <a:pt x="418" y="10"/>
                </a:cubicBezTo>
                <a:close/>
                <a:moveTo>
                  <a:pt x="415" y="16"/>
                </a:moveTo>
                <a:cubicBezTo>
                  <a:pt x="415" y="15"/>
                  <a:pt x="416" y="16"/>
                  <a:pt x="415" y="16"/>
                </a:cubicBezTo>
                <a:close/>
                <a:moveTo>
                  <a:pt x="418" y="9"/>
                </a:moveTo>
                <a:cubicBezTo>
                  <a:pt x="419" y="10"/>
                  <a:pt x="419" y="10"/>
                  <a:pt x="420" y="9"/>
                </a:cubicBezTo>
                <a:cubicBezTo>
                  <a:pt x="419" y="9"/>
                  <a:pt x="419" y="9"/>
                  <a:pt x="418" y="9"/>
                </a:cubicBezTo>
                <a:close/>
                <a:moveTo>
                  <a:pt x="417" y="11"/>
                </a:moveTo>
                <a:cubicBezTo>
                  <a:pt x="416" y="12"/>
                  <a:pt x="417" y="11"/>
                  <a:pt x="417" y="11"/>
                </a:cubicBezTo>
                <a:close/>
                <a:moveTo>
                  <a:pt x="417" y="11"/>
                </a:moveTo>
                <a:cubicBezTo>
                  <a:pt x="417" y="11"/>
                  <a:pt x="417" y="11"/>
                  <a:pt x="417" y="10"/>
                </a:cubicBezTo>
                <a:cubicBezTo>
                  <a:pt x="417" y="11"/>
                  <a:pt x="417" y="11"/>
                  <a:pt x="417" y="11"/>
                </a:cubicBezTo>
                <a:cubicBezTo>
                  <a:pt x="417" y="11"/>
                  <a:pt x="417" y="11"/>
                  <a:pt x="417" y="11"/>
                </a:cubicBezTo>
                <a:close/>
                <a:moveTo>
                  <a:pt x="278" y="179"/>
                </a:moveTo>
                <a:cubicBezTo>
                  <a:pt x="277" y="179"/>
                  <a:pt x="277" y="179"/>
                  <a:pt x="276" y="179"/>
                </a:cubicBezTo>
                <a:cubicBezTo>
                  <a:pt x="277" y="180"/>
                  <a:pt x="278" y="180"/>
                  <a:pt x="278" y="179"/>
                </a:cubicBezTo>
                <a:close/>
                <a:moveTo>
                  <a:pt x="417" y="9"/>
                </a:moveTo>
                <a:cubicBezTo>
                  <a:pt x="417" y="10"/>
                  <a:pt x="418" y="9"/>
                  <a:pt x="418" y="9"/>
                </a:cubicBezTo>
                <a:cubicBezTo>
                  <a:pt x="418" y="9"/>
                  <a:pt x="417" y="9"/>
                  <a:pt x="417" y="9"/>
                </a:cubicBezTo>
                <a:close/>
                <a:moveTo>
                  <a:pt x="279" y="178"/>
                </a:moveTo>
                <a:cubicBezTo>
                  <a:pt x="279" y="178"/>
                  <a:pt x="279" y="178"/>
                  <a:pt x="279" y="178"/>
                </a:cubicBezTo>
                <a:close/>
                <a:moveTo>
                  <a:pt x="416" y="9"/>
                </a:moveTo>
                <a:cubicBezTo>
                  <a:pt x="416" y="9"/>
                  <a:pt x="416" y="9"/>
                  <a:pt x="416" y="9"/>
                </a:cubicBezTo>
                <a:cubicBezTo>
                  <a:pt x="417" y="9"/>
                  <a:pt x="416" y="8"/>
                  <a:pt x="416" y="9"/>
                </a:cubicBezTo>
                <a:close/>
                <a:moveTo>
                  <a:pt x="417" y="7"/>
                </a:moveTo>
                <a:cubicBezTo>
                  <a:pt x="417" y="7"/>
                  <a:pt x="417" y="7"/>
                  <a:pt x="416" y="7"/>
                </a:cubicBezTo>
                <a:cubicBezTo>
                  <a:pt x="416" y="7"/>
                  <a:pt x="416" y="8"/>
                  <a:pt x="416" y="8"/>
                </a:cubicBezTo>
                <a:cubicBezTo>
                  <a:pt x="417" y="8"/>
                  <a:pt x="416" y="7"/>
                  <a:pt x="417" y="7"/>
                </a:cubicBezTo>
                <a:close/>
                <a:moveTo>
                  <a:pt x="414" y="8"/>
                </a:moveTo>
                <a:cubicBezTo>
                  <a:pt x="414" y="9"/>
                  <a:pt x="413" y="8"/>
                  <a:pt x="413" y="9"/>
                </a:cubicBezTo>
                <a:cubicBezTo>
                  <a:pt x="413" y="10"/>
                  <a:pt x="414" y="9"/>
                  <a:pt x="415" y="10"/>
                </a:cubicBezTo>
                <a:cubicBezTo>
                  <a:pt x="415" y="9"/>
                  <a:pt x="416" y="9"/>
                  <a:pt x="416" y="9"/>
                </a:cubicBezTo>
                <a:cubicBezTo>
                  <a:pt x="415" y="9"/>
                  <a:pt x="414" y="9"/>
                  <a:pt x="414" y="8"/>
                </a:cubicBezTo>
                <a:close/>
                <a:moveTo>
                  <a:pt x="275" y="179"/>
                </a:moveTo>
                <a:cubicBezTo>
                  <a:pt x="275" y="179"/>
                  <a:pt x="275" y="179"/>
                  <a:pt x="275" y="179"/>
                </a:cubicBezTo>
                <a:close/>
                <a:moveTo>
                  <a:pt x="274" y="179"/>
                </a:moveTo>
                <a:cubicBezTo>
                  <a:pt x="275" y="180"/>
                  <a:pt x="275" y="179"/>
                  <a:pt x="275" y="179"/>
                </a:cubicBezTo>
                <a:cubicBezTo>
                  <a:pt x="275" y="179"/>
                  <a:pt x="274" y="179"/>
                  <a:pt x="274" y="179"/>
                </a:cubicBezTo>
                <a:close/>
                <a:moveTo>
                  <a:pt x="416" y="8"/>
                </a:moveTo>
                <a:cubicBezTo>
                  <a:pt x="415" y="7"/>
                  <a:pt x="416" y="8"/>
                  <a:pt x="416" y="8"/>
                </a:cubicBezTo>
                <a:close/>
                <a:moveTo>
                  <a:pt x="409" y="15"/>
                </a:moveTo>
                <a:cubicBezTo>
                  <a:pt x="409" y="15"/>
                  <a:pt x="409" y="16"/>
                  <a:pt x="410" y="15"/>
                </a:cubicBezTo>
                <a:cubicBezTo>
                  <a:pt x="410" y="15"/>
                  <a:pt x="409" y="15"/>
                  <a:pt x="409" y="15"/>
                </a:cubicBezTo>
                <a:close/>
                <a:moveTo>
                  <a:pt x="415" y="7"/>
                </a:moveTo>
                <a:cubicBezTo>
                  <a:pt x="416" y="7"/>
                  <a:pt x="415" y="7"/>
                  <a:pt x="415" y="7"/>
                </a:cubicBezTo>
                <a:close/>
                <a:moveTo>
                  <a:pt x="414" y="8"/>
                </a:moveTo>
                <a:cubicBezTo>
                  <a:pt x="414" y="8"/>
                  <a:pt x="414" y="8"/>
                  <a:pt x="415" y="8"/>
                </a:cubicBezTo>
                <a:cubicBezTo>
                  <a:pt x="414" y="8"/>
                  <a:pt x="414" y="8"/>
                  <a:pt x="414" y="8"/>
                </a:cubicBezTo>
                <a:close/>
                <a:moveTo>
                  <a:pt x="411" y="11"/>
                </a:moveTo>
                <a:cubicBezTo>
                  <a:pt x="410" y="10"/>
                  <a:pt x="411" y="11"/>
                  <a:pt x="411" y="11"/>
                </a:cubicBezTo>
                <a:close/>
                <a:moveTo>
                  <a:pt x="410" y="9"/>
                </a:moveTo>
                <a:cubicBezTo>
                  <a:pt x="411" y="9"/>
                  <a:pt x="411" y="9"/>
                  <a:pt x="411" y="8"/>
                </a:cubicBezTo>
                <a:cubicBezTo>
                  <a:pt x="411" y="8"/>
                  <a:pt x="411" y="9"/>
                  <a:pt x="410" y="9"/>
                </a:cubicBezTo>
                <a:close/>
                <a:moveTo>
                  <a:pt x="409" y="9"/>
                </a:moveTo>
                <a:cubicBezTo>
                  <a:pt x="409" y="9"/>
                  <a:pt x="409" y="9"/>
                  <a:pt x="409" y="9"/>
                </a:cubicBezTo>
                <a:cubicBezTo>
                  <a:pt x="409" y="9"/>
                  <a:pt x="409" y="10"/>
                  <a:pt x="409" y="10"/>
                </a:cubicBezTo>
                <a:cubicBezTo>
                  <a:pt x="409" y="10"/>
                  <a:pt x="409" y="9"/>
                  <a:pt x="409" y="9"/>
                </a:cubicBezTo>
                <a:cubicBezTo>
                  <a:pt x="409" y="9"/>
                  <a:pt x="409" y="9"/>
                  <a:pt x="409" y="9"/>
                </a:cubicBezTo>
                <a:close/>
                <a:moveTo>
                  <a:pt x="408" y="10"/>
                </a:moveTo>
                <a:cubicBezTo>
                  <a:pt x="408" y="11"/>
                  <a:pt x="407" y="11"/>
                  <a:pt x="407" y="11"/>
                </a:cubicBezTo>
                <a:cubicBezTo>
                  <a:pt x="407" y="11"/>
                  <a:pt x="408" y="11"/>
                  <a:pt x="408" y="11"/>
                </a:cubicBezTo>
                <a:cubicBezTo>
                  <a:pt x="408" y="11"/>
                  <a:pt x="408" y="11"/>
                  <a:pt x="408" y="11"/>
                </a:cubicBezTo>
                <a:cubicBezTo>
                  <a:pt x="408" y="11"/>
                  <a:pt x="408" y="11"/>
                  <a:pt x="408" y="10"/>
                </a:cubicBezTo>
                <a:close/>
                <a:moveTo>
                  <a:pt x="410" y="7"/>
                </a:moveTo>
                <a:cubicBezTo>
                  <a:pt x="410" y="7"/>
                  <a:pt x="410" y="7"/>
                  <a:pt x="410" y="7"/>
                </a:cubicBezTo>
                <a:cubicBezTo>
                  <a:pt x="410" y="7"/>
                  <a:pt x="410" y="7"/>
                  <a:pt x="410" y="7"/>
                </a:cubicBezTo>
                <a:close/>
                <a:moveTo>
                  <a:pt x="408" y="9"/>
                </a:moveTo>
                <a:cubicBezTo>
                  <a:pt x="408" y="9"/>
                  <a:pt x="409" y="9"/>
                  <a:pt x="409" y="9"/>
                </a:cubicBezTo>
                <a:cubicBezTo>
                  <a:pt x="409" y="8"/>
                  <a:pt x="408" y="9"/>
                  <a:pt x="408" y="9"/>
                </a:cubicBezTo>
                <a:close/>
                <a:moveTo>
                  <a:pt x="407" y="11"/>
                </a:moveTo>
                <a:cubicBezTo>
                  <a:pt x="406" y="11"/>
                  <a:pt x="407" y="11"/>
                  <a:pt x="407" y="11"/>
                </a:cubicBezTo>
                <a:close/>
                <a:moveTo>
                  <a:pt x="407" y="8"/>
                </a:moveTo>
                <a:cubicBezTo>
                  <a:pt x="406" y="9"/>
                  <a:pt x="405" y="7"/>
                  <a:pt x="404" y="8"/>
                </a:cubicBezTo>
                <a:cubicBezTo>
                  <a:pt x="405" y="9"/>
                  <a:pt x="406" y="8"/>
                  <a:pt x="407" y="9"/>
                </a:cubicBezTo>
                <a:cubicBezTo>
                  <a:pt x="407" y="9"/>
                  <a:pt x="406" y="9"/>
                  <a:pt x="407" y="10"/>
                </a:cubicBezTo>
                <a:cubicBezTo>
                  <a:pt x="407" y="10"/>
                  <a:pt x="408" y="9"/>
                  <a:pt x="408" y="9"/>
                </a:cubicBezTo>
                <a:cubicBezTo>
                  <a:pt x="407" y="9"/>
                  <a:pt x="408" y="8"/>
                  <a:pt x="407" y="8"/>
                </a:cubicBezTo>
                <a:close/>
                <a:moveTo>
                  <a:pt x="402" y="14"/>
                </a:moveTo>
                <a:cubicBezTo>
                  <a:pt x="401" y="14"/>
                  <a:pt x="401" y="14"/>
                  <a:pt x="401" y="14"/>
                </a:cubicBezTo>
                <a:cubicBezTo>
                  <a:pt x="401" y="15"/>
                  <a:pt x="400" y="16"/>
                  <a:pt x="399" y="16"/>
                </a:cubicBezTo>
                <a:cubicBezTo>
                  <a:pt x="400" y="16"/>
                  <a:pt x="400" y="16"/>
                  <a:pt x="399" y="16"/>
                </a:cubicBezTo>
                <a:cubicBezTo>
                  <a:pt x="400" y="16"/>
                  <a:pt x="402" y="16"/>
                  <a:pt x="402" y="14"/>
                </a:cubicBezTo>
                <a:close/>
                <a:moveTo>
                  <a:pt x="407" y="7"/>
                </a:moveTo>
                <a:cubicBezTo>
                  <a:pt x="407" y="7"/>
                  <a:pt x="407" y="7"/>
                  <a:pt x="407" y="7"/>
                </a:cubicBezTo>
                <a:close/>
                <a:moveTo>
                  <a:pt x="387" y="29"/>
                </a:moveTo>
                <a:cubicBezTo>
                  <a:pt x="387" y="30"/>
                  <a:pt x="387" y="30"/>
                  <a:pt x="387" y="30"/>
                </a:cubicBezTo>
                <a:cubicBezTo>
                  <a:pt x="387" y="30"/>
                  <a:pt x="387" y="30"/>
                  <a:pt x="387" y="30"/>
                </a:cubicBezTo>
                <a:cubicBezTo>
                  <a:pt x="388" y="30"/>
                  <a:pt x="387" y="30"/>
                  <a:pt x="388" y="30"/>
                </a:cubicBezTo>
                <a:cubicBezTo>
                  <a:pt x="388" y="30"/>
                  <a:pt x="387" y="29"/>
                  <a:pt x="387" y="29"/>
                </a:cubicBezTo>
                <a:close/>
                <a:moveTo>
                  <a:pt x="385" y="30"/>
                </a:moveTo>
                <a:cubicBezTo>
                  <a:pt x="386" y="30"/>
                  <a:pt x="386" y="30"/>
                  <a:pt x="387" y="30"/>
                </a:cubicBezTo>
                <a:cubicBezTo>
                  <a:pt x="386" y="29"/>
                  <a:pt x="386" y="29"/>
                  <a:pt x="385" y="30"/>
                </a:cubicBezTo>
                <a:close/>
                <a:moveTo>
                  <a:pt x="244" y="203"/>
                </a:moveTo>
                <a:cubicBezTo>
                  <a:pt x="243" y="203"/>
                  <a:pt x="244" y="204"/>
                  <a:pt x="244" y="203"/>
                </a:cubicBezTo>
                <a:close/>
                <a:moveTo>
                  <a:pt x="405" y="7"/>
                </a:moveTo>
                <a:cubicBezTo>
                  <a:pt x="405" y="7"/>
                  <a:pt x="405" y="7"/>
                  <a:pt x="405" y="7"/>
                </a:cubicBezTo>
                <a:cubicBezTo>
                  <a:pt x="405" y="7"/>
                  <a:pt x="404" y="7"/>
                  <a:pt x="405" y="7"/>
                </a:cubicBezTo>
                <a:close/>
                <a:moveTo>
                  <a:pt x="398" y="14"/>
                </a:moveTo>
                <a:cubicBezTo>
                  <a:pt x="398" y="14"/>
                  <a:pt x="399" y="15"/>
                  <a:pt x="399" y="14"/>
                </a:cubicBezTo>
                <a:cubicBezTo>
                  <a:pt x="399" y="14"/>
                  <a:pt x="398" y="14"/>
                  <a:pt x="398" y="14"/>
                </a:cubicBezTo>
                <a:close/>
                <a:moveTo>
                  <a:pt x="397" y="16"/>
                </a:moveTo>
                <a:cubicBezTo>
                  <a:pt x="397" y="15"/>
                  <a:pt x="398" y="16"/>
                  <a:pt x="397" y="16"/>
                </a:cubicBezTo>
                <a:close/>
                <a:moveTo>
                  <a:pt x="403" y="8"/>
                </a:moveTo>
                <a:cubicBezTo>
                  <a:pt x="402" y="9"/>
                  <a:pt x="402" y="9"/>
                  <a:pt x="402" y="10"/>
                </a:cubicBezTo>
                <a:cubicBezTo>
                  <a:pt x="402" y="9"/>
                  <a:pt x="403" y="9"/>
                  <a:pt x="403" y="8"/>
                </a:cubicBezTo>
                <a:close/>
                <a:moveTo>
                  <a:pt x="241" y="203"/>
                </a:moveTo>
                <a:cubicBezTo>
                  <a:pt x="241" y="203"/>
                  <a:pt x="242" y="204"/>
                  <a:pt x="242" y="203"/>
                </a:cubicBezTo>
                <a:cubicBezTo>
                  <a:pt x="242" y="203"/>
                  <a:pt x="242" y="203"/>
                  <a:pt x="241" y="203"/>
                </a:cubicBezTo>
                <a:close/>
                <a:moveTo>
                  <a:pt x="385" y="29"/>
                </a:moveTo>
                <a:cubicBezTo>
                  <a:pt x="385" y="29"/>
                  <a:pt x="385" y="28"/>
                  <a:pt x="385" y="29"/>
                </a:cubicBezTo>
                <a:close/>
                <a:moveTo>
                  <a:pt x="384" y="29"/>
                </a:moveTo>
                <a:cubicBezTo>
                  <a:pt x="384" y="29"/>
                  <a:pt x="384" y="29"/>
                  <a:pt x="384" y="29"/>
                </a:cubicBezTo>
                <a:cubicBezTo>
                  <a:pt x="384" y="29"/>
                  <a:pt x="384" y="29"/>
                  <a:pt x="385" y="29"/>
                </a:cubicBezTo>
                <a:cubicBezTo>
                  <a:pt x="384" y="29"/>
                  <a:pt x="384" y="29"/>
                  <a:pt x="384" y="29"/>
                </a:cubicBezTo>
                <a:close/>
                <a:moveTo>
                  <a:pt x="400" y="7"/>
                </a:moveTo>
                <a:cubicBezTo>
                  <a:pt x="399" y="8"/>
                  <a:pt x="399" y="7"/>
                  <a:pt x="398" y="8"/>
                </a:cubicBezTo>
                <a:cubicBezTo>
                  <a:pt x="400" y="9"/>
                  <a:pt x="401" y="8"/>
                  <a:pt x="402" y="8"/>
                </a:cubicBezTo>
                <a:cubicBezTo>
                  <a:pt x="401" y="7"/>
                  <a:pt x="401" y="8"/>
                  <a:pt x="400" y="7"/>
                </a:cubicBezTo>
                <a:close/>
                <a:moveTo>
                  <a:pt x="382" y="29"/>
                </a:moveTo>
                <a:cubicBezTo>
                  <a:pt x="382" y="29"/>
                  <a:pt x="382" y="29"/>
                  <a:pt x="381" y="30"/>
                </a:cubicBezTo>
                <a:cubicBezTo>
                  <a:pt x="383" y="30"/>
                  <a:pt x="383" y="29"/>
                  <a:pt x="384" y="29"/>
                </a:cubicBezTo>
                <a:cubicBezTo>
                  <a:pt x="383" y="29"/>
                  <a:pt x="383" y="29"/>
                  <a:pt x="382" y="29"/>
                </a:cubicBezTo>
                <a:close/>
                <a:moveTo>
                  <a:pt x="240" y="203"/>
                </a:moveTo>
                <a:cubicBezTo>
                  <a:pt x="240" y="203"/>
                  <a:pt x="241" y="203"/>
                  <a:pt x="240" y="203"/>
                </a:cubicBezTo>
                <a:close/>
                <a:moveTo>
                  <a:pt x="392" y="15"/>
                </a:moveTo>
                <a:cubicBezTo>
                  <a:pt x="392" y="16"/>
                  <a:pt x="393" y="16"/>
                  <a:pt x="394" y="15"/>
                </a:cubicBezTo>
                <a:cubicBezTo>
                  <a:pt x="393" y="15"/>
                  <a:pt x="393" y="15"/>
                  <a:pt x="392" y="15"/>
                </a:cubicBezTo>
                <a:close/>
                <a:moveTo>
                  <a:pt x="393" y="14"/>
                </a:moveTo>
                <a:cubicBezTo>
                  <a:pt x="392" y="13"/>
                  <a:pt x="393" y="14"/>
                  <a:pt x="393" y="14"/>
                </a:cubicBezTo>
                <a:close/>
                <a:moveTo>
                  <a:pt x="380" y="29"/>
                </a:moveTo>
                <a:cubicBezTo>
                  <a:pt x="379" y="29"/>
                  <a:pt x="380" y="30"/>
                  <a:pt x="380" y="29"/>
                </a:cubicBezTo>
                <a:close/>
                <a:moveTo>
                  <a:pt x="392" y="15"/>
                </a:moveTo>
                <a:cubicBezTo>
                  <a:pt x="391" y="15"/>
                  <a:pt x="391" y="15"/>
                  <a:pt x="391" y="15"/>
                </a:cubicBezTo>
                <a:cubicBezTo>
                  <a:pt x="392" y="15"/>
                  <a:pt x="392" y="15"/>
                  <a:pt x="392" y="15"/>
                </a:cubicBezTo>
                <a:close/>
                <a:moveTo>
                  <a:pt x="395" y="9"/>
                </a:moveTo>
                <a:cubicBezTo>
                  <a:pt x="395" y="9"/>
                  <a:pt x="395" y="10"/>
                  <a:pt x="396" y="10"/>
                </a:cubicBezTo>
                <a:cubicBezTo>
                  <a:pt x="395" y="10"/>
                  <a:pt x="395" y="9"/>
                  <a:pt x="395" y="9"/>
                </a:cubicBezTo>
                <a:close/>
                <a:moveTo>
                  <a:pt x="396" y="7"/>
                </a:moveTo>
                <a:cubicBezTo>
                  <a:pt x="396" y="8"/>
                  <a:pt x="396" y="7"/>
                  <a:pt x="396" y="7"/>
                </a:cubicBezTo>
                <a:close/>
                <a:moveTo>
                  <a:pt x="391" y="13"/>
                </a:moveTo>
                <a:cubicBezTo>
                  <a:pt x="391" y="13"/>
                  <a:pt x="391" y="13"/>
                  <a:pt x="391" y="13"/>
                </a:cubicBezTo>
                <a:cubicBezTo>
                  <a:pt x="391" y="14"/>
                  <a:pt x="391" y="14"/>
                  <a:pt x="392" y="13"/>
                </a:cubicBezTo>
                <a:cubicBezTo>
                  <a:pt x="391" y="13"/>
                  <a:pt x="391" y="13"/>
                  <a:pt x="391" y="13"/>
                </a:cubicBezTo>
                <a:close/>
                <a:moveTo>
                  <a:pt x="395" y="7"/>
                </a:moveTo>
                <a:cubicBezTo>
                  <a:pt x="396" y="7"/>
                  <a:pt x="396" y="8"/>
                  <a:pt x="396" y="7"/>
                </a:cubicBezTo>
                <a:cubicBezTo>
                  <a:pt x="396" y="7"/>
                  <a:pt x="396" y="7"/>
                  <a:pt x="395" y="7"/>
                </a:cubicBezTo>
                <a:close/>
                <a:moveTo>
                  <a:pt x="390" y="15"/>
                </a:moveTo>
                <a:cubicBezTo>
                  <a:pt x="390" y="15"/>
                  <a:pt x="390" y="15"/>
                  <a:pt x="390" y="15"/>
                </a:cubicBezTo>
                <a:cubicBezTo>
                  <a:pt x="390" y="15"/>
                  <a:pt x="390" y="15"/>
                  <a:pt x="390" y="15"/>
                </a:cubicBezTo>
                <a:close/>
                <a:moveTo>
                  <a:pt x="391" y="12"/>
                </a:moveTo>
                <a:cubicBezTo>
                  <a:pt x="391" y="12"/>
                  <a:pt x="391" y="13"/>
                  <a:pt x="392" y="13"/>
                </a:cubicBezTo>
                <a:cubicBezTo>
                  <a:pt x="391" y="12"/>
                  <a:pt x="391" y="12"/>
                  <a:pt x="391" y="12"/>
                </a:cubicBezTo>
                <a:close/>
                <a:moveTo>
                  <a:pt x="394" y="9"/>
                </a:moveTo>
                <a:cubicBezTo>
                  <a:pt x="394" y="9"/>
                  <a:pt x="394" y="9"/>
                  <a:pt x="394" y="9"/>
                </a:cubicBezTo>
                <a:close/>
                <a:moveTo>
                  <a:pt x="377" y="28"/>
                </a:moveTo>
                <a:cubicBezTo>
                  <a:pt x="377" y="28"/>
                  <a:pt x="378" y="28"/>
                  <a:pt x="377" y="28"/>
                </a:cubicBezTo>
                <a:close/>
                <a:moveTo>
                  <a:pt x="392" y="9"/>
                </a:moveTo>
                <a:cubicBezTo>
                  <a:pt x="392" y="9"/>
                  <a:pt x="392" y="10"/>
                  <a:pt x="392" y="9"/>
                </a:cubicBezTo>
                <a:close/>
                <a:moveTo>
                  <a:pt x="388" y="15"/>
                </a:moveTo>
                <a:cubicBezTo>
                  <a:pt x="388" y="15"/>
                  <a:pt x="388" y="15"/>
                  <a:pt x="387" y="15"/>
                </a:cubicBezTo>
                <a:cubicBezTo>
                  <a:pt x="388" y="15"/>
                  <a:pt x="388" y="15"/>
                  <a:pt x="388" y="15"/>
                </a:cubicBezTo>
                <a:cubicBezTo>
                  <a:pt x="388" y="15"/>
                  <a:pt x="388" y="15"/>
                  <a:pt x="388" y="15"/>
                </a:cubicBezTo>
                <a:close/>
                <a:moveTo>
                  <a:pt x="395" y="6"/>
                </a:moveTo>
                <a:cubicBezTo>
                  <a:pt x="394" y="6"/>
                  <a:pt x="394" y="6"/>
                  <a:pt x="393" y="6"/>
                </a:cubicBezTo>
                <a:cubicBezTo>
                  <a:pt x="394" y="7"/>
                  <a:pt x="393" y="7"/>
                  <a:pt x="393" y="8"/>
                </a:cubicBezTo>
                <a:cubicBezTo>
                  <a:pt x="394" y="8"/>
                  <a:pt x="394" y="7"/>
                  <a:pt x="395" y="6"/>
                </a:cubicBezTo>
                <a:close/>
                <a:moveTo>
                  <a:pt x="375" y="29"/>
                </a:moveTo>
                <a:cubicBezTo>
                  <a:pt x="375" y="29"/>
                  <a:pt x="375" y="29"/>
                  <a:pt x="375" y="29"/>
                </a:cubicBezTo>
                <a:cubicBezTo>
                  <a:pt x="376" y="28"/>
                  <a:pt x="375" y="28"/>
                  <a:pt x="375" y="29"/>
                </a:cubicBezTo>
                <a:close/>
                <a:moveTo>
                  <a:pt x="389" y="7"/>
                </a:moveTo>
                <a:cubicBezTo>
                  <a:pt x="390" y="7"/>
                  <a:pt x="389" y="8"/>
                  <a:pt x="390" y="8"/>
                </a:cubicBezTo>
                <a:cubicBezTo>
                  <a:pt x="390" y="7"/>
                  <a:pt x="392" y="8"/>
                  <a:pt x="393" y="7"/>
                </a:cubicBezTo>
                <a:cubicBezTo>
                  <a:pt x="392" y="7"/>
                  <a:pt x="390" y="7"/>
                  <a:pt x="389" y="7"/>
                </a:cubicBezTo>
                <a:close/>
                <a:moveTo>
                  <a:pt x="374" y="29"/>
                </a:moveTo>
                <a:cubicBezTo>
                  <a:pt x="373" y="29"/>
                  <a:pt x="373" y="29"/>
                  <a:pt x="373" y="29"/>
                </a:cubicBezTo>
                <a:cubicBezTo>
                  <a:pt x="373" y="29"/>
                  <a:pt x="373" y="29"/>
                  <a:pt x="373" y="29"/>
                </a:cubicBezTo>
                <a:cubicBezTo>
                  <a:pt x="373" y="28"/>
                  <a:pt x="372" y="28"/>
                  <a:pt x="372" y="28"/>
                </a:cubicBezTo>
                <a:cubicBezTo>
                  <a:pt x="373" y="29"/>
                  <a:pt x="372" y="29"/>
                  <a:pt x="373" y="29"/>
                </a:cubicBezTo>
                <a:cubicBezTo>
                  <a:pt x="373" y="29"/>
                  <a:pt x="374" y="30"/>
                  <a:pt x="374" y="30"/>
                </a:cubicBezTo>
                <a:cubicBezTo>
                  <a:pt x="374" y="29"/>
                  <a:pt x="374" y="29"/>
                  <a:pt x="374" y="29"/>
                </a:cubicBezTo>
                <a:close/>
                <a:moveTo>
                  <a:pt x="389" y="9"/>
                </a:moveTo>
                <a:cubicBezTo>
                  <a:pt x="389" y="9"/>
                  <a:pt x="389" y="9"/>
                  <a:pt x="389" y="9"/>
                </a:cubicBezTo>
                <a:close/>
                <a:moveTo>
                  <a:pt x="386" y="14"/>
                </a:moveTo>
                <a:cubicBezTo>
                  <a:pt x="386" y="14"/>
                  <a:pt x="386" y="13"/>
                  <a:pt x="386" y="13"/>
                </a:cubicBezTo>
                <a:cubicBezTo>
                  <a:pt x="385" y="13"/>
                  <a:pt x="386" y="14"/>
                  <a:pt x="386" y="14"/>
                </a:cubicBezTo>
                <a:close/>
                <a:moveTo>
                  <a:pt x="386" y="13"/>
                </a:moveTo>
                <a:cubicBezTo>
                  <a:pt x="386" y="13"/>
                  <a:pt x="386" y="13"/>
                  <a:pt x="386" y="13"/>
                </a:cubicBezTo>
                <a:close/>
                <a:moveTo>
                  <a:pt x="383" y="13"/>
                </a:moveTo>
                <a:cubicBezTo>
                  <a:pt x="384" y="13"/>
                  <a:pt x="385" y="14"/>
                  <a:pt x="385" y="13"/>
                </a:cubicBezTo>
                <a:cubicBezTo>
                  <a:pt x="384" y="13"/>
                  <a:pt x="384" y="13"/>
                  <a:pt x="383" y="13"/>
                </a:cubicBezTo>
                <a:close/>
                <a:moveTo>
                  <a:pt x="371" y="29"/>
                </a:moveTo>
                <a:cubicBezTo>
                  <a:pt x="371" y="29"/>
                  <a:pt x="371" y="29"/>
                  <a:pt x="371" y="29"/>
                </a:cubicBezTo>
                <a:close/>
                <a:moveTo>
                  <a:pt x="387" y="8"/>
                </a:moveTo>
                <a:cubicBezTo>
                  <a:pt x="387" y="9"/>
                  <a:pt x="387" y="9"/>
                  <a:pt x="387" y="9"/>
                </a:cubicBezTo>
                <a:cubicBezTo>
                  <a:pt x="388" y="8"/>
                  <a:pt x="387" y="8"/>
                  <a:pt x="387" y="8"/>
                </a:cubicBezTo>
                <a:close/>
                <a:moveTo>
                  <a:pt x="381" y="14"/>
                </a:moveTo>
                <a:cubicBezTo>
                  <a:pt x="381" y="15"/>
                  <a:pt x="382" y="15"/>
                  <a:pt x="382" y="14"/>
                </a:cubicBezTo>
                <a:cubicBezTo>
                  <a:pt x="382" y="14"/>
                  <a:pt x="382" y="14"/>
                  <a:pt x="381" y="14"/>
                </a:cubicBezTo>
                <a:close/>
                <a:moveTo>
                  <a:pt x="381" y="14"/>
                </a:moveTo>
                <a:cubicBezTo>
                  <a:pt x="381" y="14"/>
                  <a:pt x="380" y="14"/>
                  <a:pt x="380" y="14"/>
                </a:cubicBezTo>
                <a:cubicBezTo>
                  <a:pt x="380" y="15"/>
                  <a:pt x="381" y="16"/>
                  <a:pt x="381" y="15"/>
                </a:cubicBezTo>
                <a:cubicBezTo>
                  <a:pt x="381" y="15"/>
                  <a:pt x="381" y="14"/>
                  <a:pt x="381" y="14"/>
                </a:cubicBezTo>
                <a:close/>
                <a:moveTo>
                  <a:pt x="382" y="13"/>
                </a:moveTo>
                <a:cubicBezTo>
                  <a:pt x="382" y="13"/>
                  <a:pt x="383" y="13"/>
                  <a:pt x="383" y="13"/>
                </a:cubicBezTo>
                <a:cubicBezTo>
                  <a:pt x="383" y="12"/>
                  <a:pt x="382" y="12"/>
                  <a:pt x="382" y="13"/>
                </a:cubicBezTo>
                <a:close/>
                <a:moveTo>
                  <a:pt x="369" y="29"/>
                </a:moveTo>
                <a:cubicBezTo>
                  <a:pt x="369" y="28"/>
                  <a:pt x="368" y="29"/>
                  <a:pt x="369" y="29"/>
                </a:cubicBezTo>
                <a:close/>
                <a:moveTo>
                  <a:pt x="388" y="4"/>
                </a:moveTo>
                <a:cubicBezTo>
                  <a:pt x="386" y="4"/>
                  <a:pt x="386" y="5"/>
                  <a:pt x="385" y="6"/>
                </a:cubicBezTo>
                <a:cubicBezTo>
                  <a:pt x="385" y="5"/>
                  <a:pt x="385" y="5"/>
                  <a:pt x="385" y="5"/>
                </a:cubicBezTo>
                <a:cubicBezTo>
                  <a:pt x="385" y="5"/>
                  <a:pt x="386" y="4"/>
                  <a:pt x="386" y="4"/>
                </a:cubicBezTo>
                <a:cubicBezTo>
                  <a:pt x="384" y="4"/>
                  <a:pt x="383" y="5"/>
                  <a:pt x="382" y="7"/>
                </a:cubicBezTo>
                <a:cubicBezTo>
                  <a:pt x="383" y="8"/>
                  <a:pt x="383" y="7"/>
                  <a:pt x="384" y="7"/>
                </a:cubicBezTo>
                <a:cubicBezTo>
                  <a:pt x="385" y="7"/>
                  <a:pt x="384" y="7"/>
                  <a:pt x="385" y="7"/>
                </a:cubicBezTo>
                <a:cubicBezTo>
                  <a:pt x="385" y="7"/>
                  <a:pt x="386" y="7"/>
                  <a:pt x="386" y="8"/>
                </a:cubicBezTo>
                <a:cubicBezTo>
                  <a:pt x="387" y="7"/>
                  <a:pt x="389" y="6"/>
                  <a:pt x="388" y="4"/>
                </a:cubicBezTo>
                <a:close/>
                <a:moveTo>
                  <a:pt x="373" y="23"/>
                </a:moveTo>
                <a:cubicBezTo>
                  <a:pt x="374" y="24"/>
                  <a:pt x="374" y="23"/>
                  <a:pt x="374" y="23"/>
                </a:cubicBezTo>
                <a:cubicBezTo>
                  <a:pt x="374" y="23"/>
                  <a:pt x="374" y="23"/>
                  <a:pt x="373" y="23"/>
                </a:cubicBezTo>
                <a:close/>
                <a:moveTo>
                  <a:pt x="382" y="12"/>
                </a:moveTo>
                <a:cubicBezTo>
                  <a:pt x="383" y="12"/>
                  <a:pt x="383" y="12"/>
                  <a:pt x="383" y="12"/>
                </a:cubicBezTo>
                <a:cubicBezTo>
                  <a:pt x="383" y="12"/>
                  <a:pt x="383" y="12"/>
                  <a:pt x="383" y="12"/>
                </a:cubicBezTo>
                <a:cubicBezTo>
                  <a:pt x="383" y="12"/>
                  <a:pt x="383" y="12"/>
                  <a:pt x="382" y="12"/>
                </a:cubicBezTo>
                <a:close/>
                <a:moveTo>
                  <a:pt x="381" y="13"/>
                </a:moveTo>
                <a:cubicBezTo>
                  <a:pt x="381" y="13"/>
                  <a:pt x="382" y="14"/>
                  <a:pt x="381" y="13"/>
                </a:cubicBezTo>
                <a:close/>
                <a:moveTo>
                  <a:pt x="379" y="15"/>
                </a:moveTo>
                <a:cubicBezTo>
                  <a:pt x="379" y="15"/>
                  <a:pt x="379" y="15"/>
                  <a:pt x="379" y="15"/>
                </a:cubicBezTo>
                <a:cubicBezTo>
                  <a:pt x="379" y="15"/>
                  <a:pt x="379" y="15"/>
                  <a:pt x="379" y="15"/>
                </a:cubicBezTo>
                <a:cubicBezTo>
                  <a:pt x="379" y="15"/>
                  <a:pt x="380" y="15"/>
                  <a:pt x="380" y="15"/>
                </a:cubicBezTo>
                <a:cubicBezTo>
                  <a:pt x="380" y="15"/>
                  <a:pt x="379" y="14"/>
                  <a:pt x="379" y="15"/>
                </a:cubicBezTo>
                <a:close/>
                <a:moveTo>
                  <a:pt x="367" y="28"/>
                </a:moveTo>
                <a:cubicBezTo>
                  <a:pt x="368" y="29"/>
                  <a:pt x="367" y="29"/>
                  <a:pt x="368" y="29"/>
                </a:cubicBezTo>
                <a:cubicBezTo>
                  <a:pt x="368" y="29"/>
                  <a:pt x="368" y="28"/>
                  <a:pt x="367" y="28"/>
                </a:cubicBezTo>
                <a:close/>
                <a:moveTo>
                  <a:pt x="380" y="12"/>
                </a:moveTo>
                <a:cubicBezTo>
                  <a:pt x="380" y="13"/>
                  <a:pt x="381" y="13"/>
                  <a:pt x="381" y="13"/>
                </a:cubicBezTo>
                <a:cubicBezTo>
                  <a:pt x="381" y="13"/>
                  <a:pt x="381" y="12"/>
                  <a:pt x="380" y="12"/>
                </a:cubicBezTo>
                <a:close/>
                <a:moveTo>
                  <a:pt x="379" y="13"/>
                </a:moveTo>
                <a:cubicBezTo>
                  <a:pt x="379" y="13"/>
                  <a:pt x="380" y="13"/>
                  <a:pt x="381" y="13"/>
                </a:cubicBezTo>
                <a:cubicBezTo>
                  <a:pt x="380" y="13"/>
                  <a:pt x="379" y="12"/>
                  <a:pt x="379" y="13"/>
                </a:cubicBezTo>
                <a:close/>
                <a:moveTo>
                  <a:pt x="377" y="14"/>
                </a:moveTo>
                <a:cubicBezTo>
                  <a:pt x="378" y="14"/>
                  <a:pt x="378" y="15"/>
                  <a:pt x="378" y="15"/>
                </a:cubicBezTo>
                <a:cubicBezTo>
                  <a:pt x="378" y="15"/>
                  <a:pt x="378" y="15"/>
                  <a:pt x="379" y="15"/>
                </a:cubicBezTo>
                <a:cubicBezTo>
                  <a:pt x="378" y="14"/>
                  <a:pt x="378" y="14"/>
                  <a:pt x="377" y="14"/>
                </a:cubicBezTo>
                <a:close/>
                <a:moveTo>
                  <a:pt x="366" y="29"/>
                </a:moveTo>
                <a:cubicBezTo>
                  <a:pt x="366" y="29"/>
                  <a:pt x="367" y="29"/>
                  <a:pt x="367" y="29"/>
                </a:cubicBezTo>
                <a:cubicBezTo>
                  <a:pt x="367" y="29"/>
                  <a:pt x="366" y="29"/>
                  <a:pt x="366" y="29"/>
                </a:cubicBezTo>
                <a:close/>
                <a:moveTo>
                  <a:pt x="367" y="28"/>
                </a:moveTo>
                <a:cubicBezTo>
                  <a:pt x="367" y="28"/>
                  <a:pt x="367" y="28"/>
                  <a:pt x="368" y="28"/>
                </a:cubicBezTo>
                <a:cubicBezTo>
                  <a:pt x="367" y="27"/>
                  <a:pt x="366" y="27"/>
                  <a:pt x="367" y="28"/>
                </a:cubicBezTo>
                <a:close/>
                <a:moveTo>
                  <a:pt x="366" y="27"/>
                </a:moveTo>
                <a:cubicBezTo>
                  <a:pt x="366" y="27"/>
                  <a:pt x="366" y="27"/>
                  <a:pt x="365" y="27"/>
                </a:cubicBezTo>
                <a:cubicBezTo>
                  <a:pt x="366" y="28"/>
                  <a:pt x="366" y="28"/>
                  <a:pt x="366" y="28"/>
                </a:cubicBezTo>
                <a:cubicBezTo>
                  <a:pt x="366" y="28"/>
                  <a:pt x="366" y="28"/>
                  <a:pt x="366" y="28"/>
                </a:cubicBezTo>
                <a:cubicBezTo>
                  <a:pt x="366" y="27"/>
                  <a:pt x="366" y="27"/>
                  <a:pt x="366" y="27"/>
                </a:cubicBezTo>
                <a:close/>
                <a:moveTo>
                  <a:pt x="380" y="8"/>
                </a:moveTo>
                <a:cubicBezTo>
                  <a:pt x="380" y="8"/>
                  <a:pt x="380" y="8"/>
                  <a:pt x="380" y="8"/>
                </a:cubicBezTo>
                <a:cubicBezTo>
                  <a:pt x="380" y="9"/>
                  <a:pt x="381" y="9"/>
                  <a:pt x="381" y="8"/>
                </a:cubicBezTo>
                <a:cubicBezTo>
                  <a:pt x="381" y="8"/>
                  <a:pt x="381" y="8"/>
                  <a:pt x="380" y="8"/>
                </a:cubicBezTo>
                <a:close/>
                <a:moveTo>
                  <a:pt x="375" y="14"/>
                </a:moveTo>
                <a:cubicBezTo>
                  <a:pt x="374" y="14"/>
                  <a:pt x="374" y="15"/>
                  <a:pt x="374" y="15"/>
                </a:cubicBezTo>
                <a:cubicBezTo>
                  <a:pt x="374" y="15"/>
                  <a:pt x="374" y="15"/>
                  <a:pt x="375" y="15"/>
                </a:cubicBezTo>
                <a:cubicBezTo>
                  <a:pt x="375" y="15"/>
                  <a:pt x="375" y="15"/>
                  <a:pt x="375" y="15"/>
                </a:cubicBezTo>
                <a:cubicBezTo>
                  <a:pt x="375" y="15"/>
                  <a:pt x="375" y="14"/>
                  <a:pt x="375" y="14"/>
                </a:cubicBezTo>
                <a:close/>
                <a:moveTo>
                  <a:pt x="379" y="8"/>
                </a:moveTo>
                <a:cubicBezTo>
                  <a:pt x="379" y="8"/>
                  <a:pt x="380" y="8"/>
                  <a:pt x="379" y="8"/>
                </a:cubicBezTo>
                <a:close/>
                <a:moveTo>
                  <a:pt x="374" y="7"/>
                </a:moveTo>
                <a:cubicBezTo>
                  <a:pt x="373" y="6"/>
                  <a:pt x="372" y="7"/>
                  <a:pt x="371" y="6"/>
                </a:cubicBezTo>
                <a:cubicBezTo>
                  <a:pt x="371" y="7"/>
                  <a:pt x="370" y="7"/>
                  <a:pt x="370" y="7"/>
                </a:cubicBezTo>
                <a:cubicBezTo>
                  <a:pt x="370" y="7"/>
                  <a:pt x="368" y="6"/>
                  <a:pt x="367" y="6"/>
                </a:cubicBezTo>
                <a:cubicBezTo>
                  <a:pt x="366" y="5"/>
                  <a:pt x="365" y="6"/>
                  <a:pt x="364" y="5"/>
                </a:cubicBezTo>
                <a:cubicBezTo>
                  <a:pt x="364" y="6"/>
                  <a:pt x="364" y="6"/>
                  <a:pt x="364" y="7"/>
                </a:cubicBezTo>
                <a:cubicBezTo>
                  <a:pt x="363" y="7"/>
                  <a:pt x="362" y="7"/>
                  <a:pt x="362" y="6"/>
                </a:cubicBezTo>
                <a:cubicBezTo>
                  <a:pt x="363" y="6"/>
                  <a:pt x="362" y="5"/>
                  <a:pt x="362" y="5"/>
                </a:cubicBezTo>
                <a:cubicBezTo>
                  <a:pt x="361" y="5"/>
                  <a:pt x="361" y="5"/>
                  <a:pt x="361" y="5"/>
                </a:cubicBezTo>
                <a:cubicBezTo>
                  <a:pt x="360" y="4"/>
                  <a:pt x="360" y="4"/>
                  <a:pt x="359" y="5"/>
                </a:cubicBezTo>
                <a:cubicBezTo>
                  <a:pt x="359" y="6"/>
                  <a:pt x="359" y="6"/>
                  <a:pt x="360" y="6"/>
                </a:cubicBezTo>
                <a:cubicBezTo>
                  <a:pt x="359" y="7"/>
                  <a:pt x="359" y="6"/>
                  <a:pt x="359" y="6"/>
                </a:cubicBezTo>
                <a:cubicBezTo>
                  <a:pt x="359" y="6"/>
                  <a:pt x="359" y="5"/>
                  <a:pt x="358" y="5"/>
                </a:cubicBezTo>
                <a:cubicBezTo>
                  <a:pt x="357" y="5"/>
                  <a:pt x="358" y="4"/>
                  <a:pt x="358" y="4"/>
                </a:cubicBezTo>
                <a:cubicBezTo>
                  <a:pt x="358" y="4"/>
                  <a:pt x="357" y="4"/>
                  <a:pt x="357" y="4"/>
                </a:cubicBezTo>
                <a:cubicBezTo>
                  <a:pt x="357" y="3"/>
                  <a:pt x="358" y="3"/>
                  <a:pt x="358" y="3"/>
                </a:cubicBezTo>
                <a:cubicBezTo>
                  <a:pt x="358" y="2"/>
                  <a:pt x="358" y="2"/>
                  <a:pt x="357" y="2"/>
                </a:cubicBezTo>
                <a:cubicBezTo>
                  <a:pt x="356" y="3"/>
                  <a:pt x="355" y="2"/>
                  <a:pt x="354" y="3"/>
                </a:cubicBezTo>
                <a:cubicBezTo>
                  <a:pt x="354" y="3"/>
                  <a:pt x="354" y="3"/>
                  <a:pt x="355" y="4"/>
                </a:cubicBezTo>
                <a:cubicBezTo>
                  <a:pt x="355" y="3"/>
                  <a:pt x="356" y="3"/>
                  <a:pt x="357" y="4"/>
                </a:cubicBezTo>
                <a:cubicBezTo>
                  <a:pt x="357" y="4"/>
                  <a:pt x="356" y="5"/>
                  <a:pt x="356" y="5"/>
                </a:cubicBezTo>
                <a:cubicBezTo>
                  <a:pt x="356" y="6"/>
                  <a:pt x="355" y="5"/>
                  <a:pt x="355" y="6"/>
                </a:cubicBezTo>
                <a:cubicBezTo>
                  <a:pt x="355" y="5"/>
                  <a:pt x="354" y="6"/>
                  <a:pt x="354" y="6"/>
                </a:cubicBezTo>
                <a:cubicBezTo>
                  <a:pt x="354" y="6"/>
                  <a:pt x="354" y="6"/>
                  <a:pt x="355" y="6"/>
                </a:cubicBezTo>
                <a:cubicBezTo>
                  <a:pt x="355" y="6"/>
                  <a:pt x="355" y="6"/>
                  <a:pt x="355" y="6"/>
                </a:cubicBezTo>
                <a:cubicBezTo>
                  <a:pt x="355" y="6"/>
                  <a:pt x="356" y="6"/>
                  <a:pt x="356" y="6"/>
                </a:cubicBezTo>
                <a:cubicBezTo>
                  <a:pt x="355" y="7"/>
                  <a:pt x="354" y="6"/>
                  <a:pt x="353" y="6"/>
                </a:cubicBezTo>
                <a:cubicBezTo>
                  <a:pt x="353" y="6"/>
                  <a:pt x="354" y="6"/>
                  <a:pt x="354" y="5"/>
                </a:cubicBezTo>
                <a:cubicBezTo>
                  <a:pt x="354" y="5"/>
                  <a:pt x="354" y="5"/>
                  <a:pt x="354" y="5"/>
                </a:cubicBezTo>
                <a:cubicBezTo>
                  <a:pt x="353" y="4"/>
                  <a:pt x="352" y="5"/>
                  <a:pt x="352" y="3"/>
                </a:cubicBezTo>
                <a:cubicBezTo>
                  <a:pt x="352" y="3"/>
                  <a:pt x="352" y="4"/>
                  <a:pt x="352" y="3"/>
                </a:cubicBezTo>
                <a:cubicBezTo>
                  <a:pt x="353" y="3"/>
                  <a:pt x="352" y="3"/>
                  <a:pt x="352" y="3"/>
                </a:cubicBezTo>
                <a:cubicBezTo>
                  <a:pt x="351" y="2"/>
                  <a:pt x="351" y="3"/>
                  <a:pt x="350" y="2"/>
                </a:cubicBezTo>
                <a:cubicBezTo>
                  <a:pt x="349" y="2"/>
                  <a:pt x="349" y="3"/>
                  <a:pt x="348" y="3"/>
                </a:cubicBezTo>
                <a:cubicBezTo>
                  <a:pt x="348" y="3"/>
                  <a:pt x="349" y="3"/>
                  <a:pt x="349" y="4"/>
                </a:cubicBezTo>
                <a:cubicBezTo>
                  <a:pt x="348" y="4"/>
                  <a:pt x="348" y="4"/>
                  <a:pt x="348" y="3"/>
                </a:cubicBezTo>
                <a:cubicBezTo>
                  <a:pt x="347" y="4"/>
                  <a:pt x="349" y="5"/>
                  <a:pt x="349" y="5"/>
                </a:cubicBezTo>
                <a:cubicBezTo>
                  <a:pt x="349" y="5"/>
                  <a:pt x="349" y="5"/>
                  <a:pt x="350" y="5"/>
                </a:cubicBezTo>
                <a:cubicBezTo>
                  <a:pt x="350" y="5"/>
                  <a:pt x="350" y="4"/>
                  <a:pt x="349" y="4"/>
                </a:cubicBezTo>
                <a:cubicBezTo>
                  <a:pt x="349" y="4"/>
                  <a:pt x="350" y="3"/>
                  <a:pt x="350" y="3"/>
                </a:cubicBezTo>
                <a:cubicBezTo>
                  <a:pt x="350" y="3"/>
                  <a:pt x="351" y="3"/>
                  <a:pt x="351" y="3"/>
                </a:cubicBezTo>
                <a:cubicBezTo>
                  <a:pt x="351" y="3"/>
                  <a:pt x="351" y="4"/>
                  <a:pt x="351" y="4"/>
                </a:cubicBezTo>
                <a:cubicBezTo>
                  <a:pt x="351" y="4"/>
                  <a:pt x="351" y="4"/>
                  <a:pt x="351" y="5"/>
                </a:cubicBezTo>
                <a:cubicBezTo>
                  <a:pt x="351" y="5"/>
                  <a:pt x="351" y="5"/>
                  <a:pt x="351" y="6"/>
                </a:cubicBezTo>
                <a:cubicBezTo>
                  <a:pt x="351" y="6"/>
                  <a:pt x="351" y="6"/>
                  <a:pt x="351" y="6"/>
                </a:cubicBezTo>
                <a:cubicBezTo>
                  <a:pt x="350" y="6"/>
                  <a:pt x="350" y="7"/>
                  <a:pt x="349" y="6"/>
                </a:cubicBezTo>
                <a:cubicBezTo>
                  <a:pt x="349" y="6"/>
                  <a:pt x="349" y="6"/>
                  <a:pt x="349" y="7"/>
                </a:cubicBezTo>
                <a:cubicBezTo>
                  <a:pt x="348" y="6"/>
                  <a:pt x="348" y="7"/>
                  <a:pt x="348" y="6"/>
                </a:cubicBezTo>
                <a:cubicBezTo>
                  <a:pt x="348" y="6"/>
                  <a:pt x="348" y="6"/>
                  <a:pt x="348" y="6"/>
                </a:cubicBezTo>
                <a:cubicBezTo>
                  <a:pt x="347" y="6"/>
                  <a:pt x="347" y="6"/>
                  <a:pt x="347" y="6"/>
                </a:cubicBezTo>
                <a:cubicBezTo>
                  <a:pt x="347" y="6"/>
                  <a:pt x="346" y="6"/>
                  <a:pt x="346" y="6"/>
                </a:cubicBezTo>
                <a:cubicBezTo>
                  <a:pt x="346" y="5"/>
                  <a:pt x="347" y="6"/>
                  <a:pt x="347" y="6"/>
                </a:cubicBezTo>
                <a:cubicBezTo>
                  <a:pt x="347" y="5"/>
                  <a:pt x="346" y="5"/>
                  <a:pt x="346" y="4"/>
                </a:cubicBezTo>
                <a:cubicBezTo>
                  <a:pt x="347" y="4"/>
                  <a:pt x="347" y="5"/>
                  <a:pt x="347" y="5"/>
                </a:cubicBezTo>
                <a:cubicBezTo>
                  <a:pt x="347" y="4"/>
                  <a:pt x="345" y="4"/>
                  <a:pt x="345" y="3"/>
                </a:cubicBezTo>
                <a:cubicBezTo>
                  <a:pt x="345" y="2"/>
                  <a:pt x="345" y="3"/>
                  <a:pt x="346" y="3"/>
                </a:cubicBezTo>
                <a:cubicBezTo>
                  <a:pt x="346" y="2"/>
                  <a:pt x="346" y="2"/>
                  <a:pt x="346" y="2"/>
                </a:cubicBezTo>
                <a:cubicBezTo>
                  <a:pt x="346" y="1"/>
                  <a:pt x="346" y="1"/>
                  <a:pt x="346" y="1"/>
                </a:cubicBezTo>
                <a:cubicBezTo>
                  <a:pt x="347" y="1"/>
                  <a:pt x="347" y="1"/>
                  <a:pt x="347" y="1"/>
                </a:cubicBezTo>
                <a:cubicBezTo>
                  <a:pt x="349" y="0"/>
                  <a:pt x="352" y="1"/>
                  <a:pt x="355" y="1"/>
                </a:cubicBezTo>
                <a:cubicBezTo>
                  <a:pt x="355" y="1"/>
                  <a:pt x="355" y="2"/>
                  <a:pt x="355" y="2"/>
                </a:cubicBezTo>
                <a:cubicBezTo>
                  <a:pt x="358" y="0"/>
                  <a:pt x="361" y="3"/>
                  <a:pt x="363" y="2"/>
                </a:cubicBezTo>
                <a:cubicBezTo>
                  <a:pt x="364" y="2"/>
                  <a:pt x="365" y="3"/>
                  <a:pt x="365" y="2"/>
                </a:cubicBezTo>
                <a:cubicBezTo>
                  <a:pt x="366" y="3"/>
                  <a:pt x="367" y="3"/>
                  <a:pt x="368" y="2"/>
                </a:cubicBezTo>
                <a:cubicBezTo>
                  <a:pt x="368" y="3"/>
                  <a:pt x="369" y="2"/>
                  <a:pt x="370" y="3"/>
                </a:cubicBezTo>
                <a:cubicBezTo>
                  <a:pt x="371" y="3"/>
                  <a:pt x="370" y="4"/>
                  <a:pt x="371" y="4"/>
                </a:cubicBezTo>
                <a:cubicBezTo>
                  <a:pt x="371" y="4"/>
                  <a:pt x="371" y="3"/>
                  <a:pt x="371" y="3"/>
                </a:cubicBezTo>
                <a:cubicBezTo>
                  <a:pt x="372" y="3"/>
                  <a:pt x="372" y="3"/>
                  <a:pt x="373" y="3"/>
                </a:cubicBezTo>
                <a:cubicBezTo>
                  <a:pt x="374" y="3"/>
                  <a:pt x="375" y="3"/>
                  <a:pt x="375" y="3"/>
                </a:cubicBezTo>
                <a:cubicBezTo>
                  <a:pt x="376" y="3"/>
                  <a:pt x="375" y="4"/>
                  <a:pt x="375" y="5"/>
                </a:cubicBezTo>
                <a:cubicBezTo>
                  <a:pt x="376" y="5"/>
                  <a:pt x="376" y="5"/>
                  <a:pt x="376" y="5"/>
                </a:cubicBezTo>
                <a:cubicBezTo>
                  <a:pt x="377" y="4"/>
                  <a:pt x="377" y="3"/>
                  <a:pt x="378" y="3"/>
                </a:cubicBezTo>
                <a:cubicBezTo>
                  <a:pt x="380" y="4"/>
                  <a:pt x="382" y="3"/>
                  <a:pt x="383" y="4"/>
                </a:cubicBezTo>
                <a:cubicBezTo>
                  <a:pt x="381" y="4"/>
                  <a:pt x="381" y="5"/>
                  <a:pt x="380" y="6"/>
                </a:cubicBezTo>
                <a:cubicBezTo>
                  <a:pt x="380" y="6"/>
                  <a:pt x="379" y="6"/>
                  <a:pt x="378" y="6"/>
                </a:cubicBezTo>
                <a:cubicBezTo>
                  <a:pt x="377" y="6"/>
                  <a:pt x="375" y="6"/>
                  <a:pt x="374" y="7"/>
                </a:cubicBezTo>
                <a:close/>
                <a:moveTo>
                  <a:pt x="368" y="3"/>
                </a:moveTo>
                <a:cubicBezTo>
                  <a:pt x="367" y="3"/>
                  <a:pt x="367" y="3"/>
                  <a:pt x="366" y="4"/>
                </a:cubicBezTo>
                <a:cubicBezTo>
                  <a:pt x="367" y="6"/>
                  <a:pt x="370" y="4"/>
                  <a:pt x="371" y="4"/>
                </a:cubicBezTo>
                <a:cubicBezTo>
                  <a:pt x="370" y="3"/>
                  <a:pt x="368" y="5"/>
                  <a:pt x="368" y="3"/>
                </a:cubicBezTo>
                <a:close/>
                <a:moveTo>
                  <a:pt x="361" y="3"/>
                </a:moveTo>
                <a:cubicBezTo>
                  <a:pt x="360" y="3"/>
                  <a:pt x="361" y="4"/>
                  <a:pt x="362" y="4"/>
                </a:cubicBezTo>
                <a:cubicBezTo>
                  <a:pt x="361" y="3"/>
                  <a:pt x="361" y="3"/>
                  <a:pt x="361" y="3"/>
                </a:cubicBezTo>
                <a:close/>
                <a:moveTo>
                  <a:pt x="359" y="2"/>
                </a:moveTo>
                <a:cubicBezTo>
                  <a:pt x="359" y="2"/>
                  <a:pt x="359" y="2"/>
                  <a:pt x="358" y="2"/>
                </a:cubicBezTo>
                <a:cubicBezTo>
                  <a:pt x="358" y="2"/>
                  <a:pt x="358" y="3"/>
                  <a:pt x="359" y="3"/>
                </a:cubicBezTo>
                <a:cubicBezTo>
                  <a:pt x="359" y="3"/>
                  <a:pt x="359" y="3"/>
                  <a:pt x="359" y="2"/>
                </a:cubicBezTo>
                <a:close/>
                <a:moveTo>
                  <a:pt x="347" y="5"/>
                </a:moveTo>
                <a:cubicBezTo>
                  <a:pt x="347" y="5"/>
                  <a:pt x="347" y="6"/>
                  <a:pt x="348" y="6"/>
                </a:cubicBezTo>
                <a:cubicBezTo>
                  <a:pt x="348" y="6"/>
                  <a:pt x="348" y="5"/>
                  <a:pt x="347" y="5"/>
                </a:cubicBezTo>
                <a:close/>
                <a:moveTo>
                  <a:pt x="378" y="8"/>
                </a:moveTo>
                <a:cubicBezTo>
                  <a:pt x="378" y="8"/>
                  <a:pt x="379" y="9"/>
                  <a:pt x="378" y="8"/>
                </a:cubicBezTo>
                <a:close/>
                <a:moveTo>
                  <a:pt x="361" y="28"/>
                </a:moveTo>
                <a:cubicBezTo>
                  <a:pt x="361" y="28"/>
                  <a:pt x="361" y="28"/>
                  <a:pt x="362" y="28"/>
                </a:cubicBezTo>
                <a:cubicBezTo>
                  <a:pt x="362" y="28"/>
                  <a:pt x="362" y="28"/>
                  <a:pt x="362" y="27"/>
                </a:cubicBezTo>
                <a:cubicBezTo>
                  <a:pt x="362" y="27"/>
                  <a:pt x="361" y="27"/>
                  <a:pt x="361" y="28"/>
                </a:cubicBezTo>
                <a:close/>
                <a:moveTo>
                  <a:pt x="373" y="13"/>
                </a:moveTo>
                <a:cubicBezTo>
                  <a:pt x="373" y="13"/>
                  <a:pt x="372" y="13"/>
                  <a:pt x="372" y="13"/>
                </a:cubicBezTo>
                <a:cubicBezTo>
                  <a:pt x="372" y="14"/>
                  <a:pt x="373" y="14"/>
                  <a:pt x="373" y="14"/>
                </a:cubicBezTo>
                <a:cubicBezTo>
                  <a:pt x="373" y="14"/>
                  <a:pt x="373" y="14"/>
                  <a:pt x="373" y="13"/>
                </a:cubicBezTo>
                <a:close/>
                <a:moveTo>
                  <a:pt x="373" y="12"/>
                </a:moveTo>
                <a:cubicBezTo>
                  <a:pt x="373" y="12"/>
                  <a:pt x="374" y="13"/>
                  <a:pt x="374" y="12"/>
                </a:cubicBezTo>
                <a:cubicBezTo>
                  <a:pt x="374" y="12"/>
                  <a:pt x="373" y="11"/>
                  <a:pt x="373" y="12"/>
                </a:cubicBezTo>
                <a:close/>
                <a:moveTo>
                  <a:pt x="359" y="28"/>
                </a:moveTo>
                <a:cubicBezTo>
                  <a:pt x="359" y="28"/>
                  <a:pt x="359" y="28"/>
                  <a:pt x="359" y="28"/>
                </a:cubicBezTo>
                <a:cubicBezTo>
                  <a:pt x="359" y="28"/>
                  <a:pt x="359" y="28"/>
                  <a:pt x="359" y="28"/>
                </a:cubicBezTo>
                <a:cubicBezTo>
                  <a:pt x="359" y="28"/>
                  <a:pt x="359" y="28"/>
                  <a:pt x="360" y="28"/>
                </a:cubicBezTo>
                <a:cubicBezTo>
                  <a:pt x="359" y="28"/>
                  <a:pt x="359" y="28"/>
                  <a:pt x="359" y="28"/>
                </a:cubicBezTo>
                <a:close/>
                <a:moveTo>
                  <a:pt x="372" y="13"/>
                </a:moveTo>
                <a:cubicBezTo>
                  <a:pt x="372" y="13"/>
                  <a:pt x="372" y="12"/>
                  <a:pt x="373" y="12"/>
                </a:cubicBezTo>
                <a:cubicBezTo>
                  <a:pt x="372" y="11"/>
                  <a:pt x="371" y="12"/>
                  <a:pt x="372" y="13"/>
                </a:cubicBezTo>
                <a:close/>
                <a:moveTo>
                  <a:pt x="371" y="13"/>
                </a:moveTo>
                <a:cubicBezTo>
                  <a:pt x="371" y="13"/>
                  <a:pt x="371" y="13"/>
                  <a:pt x="371" y="13"/>
                </a:cubicBezTo>
                <a:cubicBezTo>
                  <a:pt x="371" y="13"/>
                  <a:pt x="371" y="13"/>
                  <a:pt x="371" y="13"/>
                </a:cubicBezTo>
                <a:cubicBezTo>
                  <a:pt x="371" y="13"/>
                  <a:pt x="371" y="13"/>
                  <a:pt x="371" y="13"/>
                </a:cubicBezTo>
                <a:cubicBezTo>
                  <a:pt x="371" y="13"/>
                  <a:pt x="371" y="13"/>
                  <a:pt x="371" y="13"/>
                </a:cubicBezTo>
                <a:close/>
                <a:moveTo>
                  <a:pt x="370" y="14"/>
                </a:moveTo>
                <a:cubicBezTo>
                  <a:pt x="370" y="14"/>
                  <a:pt x="371" y="14"/>
                  <a:pt x="370" y="14"/>
                </a:cubicBezTo>
                <a:cubicBezTo>
                  <a:pt x="370" y="14"/>
                  <a:pt x="370" y="14"/>
                  <a:pt x="370" y="14"/>
                </a:cubicBezTo>
                <a:close/>
                <a:moveTo>
                  <a:pt x="369" y="13"/>
                </a:moveTo>
                <a:cubicBezTo>
                  <a:pt x="369" y="13"/>
                  <a:pt x="370" y="14"/>
                  <a:pt x="370" y="14"/>
                </a:cubicBezTo>
                <a:cubicBezTo>
                  <a:pt x="370" y="14"/>
                  <a:pt x="370" y="13"/>
                  <a:pt x="369" y="13"/>
                </a:cubicBezTo>
                <a:close/>
                <a:moveTo>
                  <a:pt x="372" y="10"/>
                </a:moveTo>
                <a:cubicBezTo>
                  <a:pt x="371" y="10"/>
                  <a:pt x="373" y="11"/>
                  <a:pt x="372" y="10"/>
                </a:cubicBezTo>
                <a:close/>
                <a:moveTo>
                  <a:pt x="373" y="8"/>
                </a:moveTo>
                <a:cubicBezTo>
                  <a:pt x="373" y="8"/>
                  <a:pt x="375" y="7"/>
                  <a:pt x="374" y="7"/>
                </a:cubicBezTo>
                <a:cubicBezTo>
                  <a:pt x="374" y="7"/>
                  <a:pt x="373" y="7"/>
                  <a:pt x="373" y="8"/>
                </a:cubicBezTo>
                <a:close/>
                <a:moveTo>
                  <a:pt x="356" y="28"/>
                </a:moveTo>
                <a:cubicBezTo>
                  <a:pt x="357" y="28"/>
                  <a:pt x="356" y="28"/>
                  <a:pt x="356" y="28"/>
                </a:cubicBezTo>
                <a:cubicBezTo>
                  <a:pt x="357" y="28"/>
                  <a:pt x="357" y="28"/>
                  <a:pt x="357" y="28"/>
                </a:cubicBezTo>
                <a:cubicBezTo>
                  <a:pt x="357" y="28"/>
                  <a:pt x="357" y="27"/>
                  <a:pt x="356" y="28"/>
                </a:cubicBezTo>
                <a:close/>
                <a:moveTo>
                  <a:pt x="370" y="12"/>
                </a:moveTo>
                <a:cubicBezTo>
                  <a:pt x="370" y="12"/>
                  <a:pt x="370" y="12"/>
                  <a:pt x="370" y="12"/>
                </a:cubicBezTo>
                <a:cubicBezTo>
                  <a:pt x="370" y="12"/>
                  <a:pt x="370" y="12"/>
                  <a:pt x="370" y="12"/>
                </a:cubicBezTo>
                <a:close/>
                <a:moveTo>
                  <a:pt x="368" y="13"/>
                </a:moveTo>
                <a:cubicBezTo>
                  <a:pt x="368" y="13"/>
                  <a:pt x="368" y="13"/>
                  <a:pt x="367" y="14"/>
                </a:cubicBezTo>
                <a:cubicBezTo>
                  <a:pt x="368" y="14"/>
                  <a:pt x="368" y="14"/>
                  <a:pt x="368" y="14"/>
                </a:cubicBezTo>
                <a:cubicBezTo>
                  <a:pt x="369" y="14"/>
                  <a:pt x="368" y="13"/>
                  <a:pt x="368" y="13"/>
                </a:cubicBezTo>
                <a:close/>
                <a:moveTo>
                  <a:pt x="372" y="8"/>
                </a:moveTo>
                <a:cubicBezTo>
                  <a:pt x="372" y="8"/>
                  <a:pt x="373" y="8"/>
                  <a:pt x="372" y="8"/>
                </a:cubicBezTo>
                <a:close/>
                <a:moveTo>
                  <a:pt x="368" y="13"/>
                </a:moveTo>
                <a:cubicBezTo>
                  <a:pt x="367" y="12"/>
                  <a:pt x="368" y="13"/>
                  <a:pt x="368" y="13"/>
                </a:cubicBezTo>
                <a:close/>
                <a:moveTo>
                  <a:pt x="367" y="13"/>
                </a:moveTo>
                <a:cubicBezTo>
                  <a:pt x="367" y="13"/>
                  <a:pt x="367" y="13"/>
                  <a:pt x="366" y="14"/>
                </a:cubicBezTo>
                <a:cubicBezTo>
                  <a:pt x="367" y="14"/>
                  <a:pt x="367" y="14"/>
                  <a:pt x="367" y="14"/>
                </a:cubicBezTo>
                <a:cubicBezTo>
                  <a:pt x="367" y="14"/>
                  <a:pt x="367" y="13"/>
                  <a:pt x="367" y="13"/>
                </a:cubicBezTo>
                <a:cubicBezTo>
                  <a:pt x="367" y="13"/>
                  <a:pt x="367" y="13"/>
                  <a:pt x="367" y="13"/>
                </a:cubicBezTo>
                <a:close/>
                <a:moveTo>
                  <a:pt x="232" y="176"/>
                </a:moveTo>
                <a:cubicBezTo>
                  <a:pt x="232" y="176"/>
                  <a:pt x="233" y="176"/>
                  <a:pt x="233" y="176"/>
                </a:cubicBezTo>
                <a:cubicBezTo>
                  <a:pt x="233" y="176"/>
                  <a:pt x="232" y="175"/>
                  <a:pt x="232" y="176"/>
                </a:cubicBezTo>
                <a:close/>
                <a:moveTo>
                  <a:pt x="371" y="8"/>
                </a:moveTo>
                <a:cubicBezTo>
                  <a:pt x="371" y="8"/>
                  <a:pt x="370" y="7"/>
                  <a:pt x="371" y="8"/>
                </a:cubicBezTo>
                <a:close/>
                <a:moveTo>
                  <a:pt x="368" y="11"/>
                </a:moveTo>
                <a:cubicBezTo>
                  <a:pt x="367" y="11"/>
                  <a:pt x="368" y="12"/>
                  <a:pt x="368" y="11"/>
                </a:cubicBezTo>
                <a:cubicBezTo>
                  <a:pt x="368" y="11"/>
                  <a:pt x="368" y="11"/>
                  <a:pt x="368" y="11"/>
                </a:cubicBezTo>
                <a:close/>
                <a:moveTo>
                  <a:pt x="368" y="10"/>
                </a:moveTo>
                <a:cubicBezTo>
                  <a:pt x="368" y="10"/>
                  <a:pt x="368" y="10"/>
                  <a:pt x="368" y="10"/>
                </a:cubicBezTo>
                <a:close/>
                <a:moveTo>
                  <a:pt x="365" y="13"/>
                </a:moveTo>
                <a:cubicBezTo>
                  <a:pt x="365" y="14"/>
                  <a:pt x="366" y="13"/>
                  <a:pt x="365" y="13"/>
                </a:cubicBezTo>
                <a:close/>
                <a:moveTo>
                  <a:pt x="366" y="13"/>
                </a:moveTo>
                <a:cubicBezTo>
                  <a:pt x="365" y="13"/>
                  <a:pt x="364" y="14"/>
                  <a:pt x="363" y="12"/>
                </a:cubicBezTo>
                <a:cubicBezTo>
                  <a:pt x="363" y="12"/>
                  <a:pt x="362" y="13"/>
                  <a:pt x="362" y="13"/>
                </a:cubicBezTo>
                <a:cubicBezTo>
                  <a:pt x="362" y="14"/>
                  <a:pt x="364" y="13"/>
                  <a:pt x="365" y="14"/>
                </a:cubicBezTo>
                <a:cubicBezTo>
                  <a:pt x="364" y="14"/>
                  <a:pt x="365" y="13"/>
                  <a:pt x="365" y="13"/>
                </a:cubicBezTo>
                <a:cubicBezTo>
                  <a:pt x="366" y="13"/>
                  <a:pt x="366" y="13"/>
                  <a:pt x="366" y="13"/>
                </a:cubicBezTo>
                <a:close/>
                <a:moveTo>
                  <a:pt x="366" y="10"/>
                </a:moveTo>
                <a:cubicBezTo>
                  <a:pt x="365" y="11"/>
                  <a:pt x="365" y="10"/>
                  <a:pt x="364" y="11"/>
                </a:cubicBezTo>
                <a:cubicBezTo>
                  <a:pt x="365" y="12"/>
                  <a:pt x="367" y="11"/>
                  <a:pt x="366" y="10"/>
                </a:cubicBezTo>
                <a:close/>
                <a:moveTo>
                  <a:pt x="228" y="176"/>
                </a:moveTo>
                <a:cubicBezTo>
                  <a:pt x="227" y="176"/>
                  <a:pt x="227" y="176"/>
                  <a:pt x="227" y="176"/>
                </a:cubicBezTo>
                <a:cubicBezTo>
                  <a:pt x="227" y="176"/>
                  <a:pt x="227" y="177"/>
                  <a:pt x="228" y="176"/>
                </a:cubicBezTo>
                <a:close/>
                <a:moveTo>
                  <a:pt x="363" y="10"/>
                </a:moveTo>
                <a:cubicBezTo>
                  <a:pt x="363" y="10"/>
                  <a:pt x="363" y="11"/>
                  <a:pt x="363" y="11"/>
                </a:cubicBezTo>
                <a:cubicBezTo>
                  <a:pt x="364" y="11"/>
                  <a:pt x="364" y="11"/>
                  <a:pt x="363" y="10"/>
                </a:cubicBezTo>
                <a:close/>
                <a:moveTo>
                  <a:pt x="353" y="22"/>
                </a:moveTo>
                <a:cubicBezTo>
                  <a:pt x="353" y="22"/>
                  <a:pt x="354" y="23"/>
                  <a:pt x="354" y="22"/>
                </a:cubicBezTo>
                <a:cubicBezTo>
                  <a:pt x="354" y="22"/>
                  <a:pt x="353" y="22"/>
                  <a:pt x="353" y="22"/>
                </a:cubicBezTo>
                <a:close/>
                <a:moveTo>
                  <a:pt x="360" y="14"/>
                </a:moveTo>
                <a:cubicBezTo>
                  <a:pt x="359" y="14"/>
                  <a:pt x="360" y="15"/>
                  <a:pt x="360" y="14"/>
                </a:cubicBezTo>
                <a:close/>
                <a:moveTo>
                  <a:pt x="362" y="12"/>
                </a:moveTo>
                <a:cubicBezTo>
                  <a:pt x="361" y="12"/>
                  <a:pt x="362" y="13"/>
                  <a:pt x="362" y="12"/>
                </a:cubicBezTo>
                <a:close/>
                <a:moveTo>
                  <a:pt x="361" y="10"/>
                </a:moveTo>
                <a:cubicBezTo>
                  <a:pt x="362" y="10"/>
                  <a:pt x="362" y="10"/>
                  <a:pt x="362" y="11"/>
                </a:cubicBezTo>
                <a:cubicBezTo>
                  <a:pt x="362" y="11"/>
                  <a:pt x="363" y="11"/>
                  <a:pt x="363" y="10"/>
                </a:cubicBezTo>
                <a:cubicBezTo>
                  <a:pt x="363" y="10"/>
                  <a:pt x="362" y="9"/>
                  <a:pt x="361" y="10"/>
                </a:cubicBezTo>
                <a:close/>
                <a:moveTo>
                  <a:pt x="360" y="14"/>
                </a:moveTo>
                <a:cubicBezTo>
                  <a:pt x="360" y="14"/>
                  <a:pt x="359" y="14"/>
                  <a:pt x="360" y="14"/>
                </a:cubicBezTo>
                <a:close/>
                <a:moveTo>
                  <a:pt x="365" y="7"/>
                </a:moveTo>
                <a:cubicBezTo>
                  <a:pt x="364" y="6"/>
                  <a:pt x="365" y="7"/>
                  <a:pt x="365" y="7"/>
                </a:cubicBezTo>
                <a:close/>
                <a:moveTo>
                  <a:pt x="351" y="22"/>
                </a:moveTo>
                <a:cubicBezTo>
                  <a:pt x="351" y="23"/>
                  <a:pt x="352" y="23"/>
                  <a:pt x="352" y="23"/>
                </a:cubicBezTo>
                <a:cubicBezTo>
                  <a:pt x="352" y="22"/>
                  <a:pt x="351" y="22"/>
                  <a:pt x="351" y="22"/>
                </a:cubicBezTo>
                <a:close/>
                <a:moveTo>
                  <a:pt x="225" y="176"/>
                </a:moveTo>
                <a:cubicBezTo>
                  <a:pt x="225" y="176"/>
                  <a:pt x="224" y="176"/>
                  <a:pt x="224" y="176"/>
                </a:cubicBezTo>
                <a:cubicBezTo>
                  <a:pt x="224" y="176"/>
                  <a:pt x="225" y="177"/>
                  <a:pt x="225" y="176"/>
                </a:cubicBezTo>
                <a:close/>
                <a:moveTo>
                  <a:pt x="361" y="11"/>
                </a:moveTo>
                <a:cubicBezTo>
                  <a:pt x="361" y="11"/>
                  <a:pt x="361" y="11"/>
                  <a:pt x="361" y="11"/>
                </a:cubicBezTo>
                <a:close/>
                <a:moveTo>
                  <a:pt x="360" y="11"/>
                </a:moveTo>
                <a:cubicBezTo>
                  <a:pt x="360" y="11"/>
                  <a:pt x="361" y="11"/>
                  <a:pt x="361" y="11"/>
                </a:cubicBezTo>
                <a:cubicBezTo>
                  <a:pt x="360" y="11"/>
                  <a:pt x="360" y="11"/>
                  <a:pt x="360" y="11"/>
                </a:cubicBezTo>
                <a:close/>
                <a:moveTo>
                  <a:pt x="223" y="176"/>
                </a:moveTo>
                <a:cubicBezTo>
                  <a:pt x="224" y="176"/>
                  <a:pt x="224" y="177"/>
                  <a:pt x="224" y="176"/>
                </a:cubicBezTo>
                <a:cubicBezTo>
                  <a:pt x="224" y="176"/>
                  <a:pt x="223" y="176"/>
                  <a:pt x="223" y="176"/>
                </a:cubicBezTo>
                <a:close/>
                <a:moveTo>
                  <a:pt x="359" y="10"/>
                </a:moveTo>
                <a:cubicBezTo>
                  <a:pt x="359" y="10"/>
                  <a:pt x="359" y="10"/>
                  <a:pt x="359" y="10"/>
                </a:cubicBezTo>
                <a:close/>
                <a:moveTo>
                  <a:pt x="360" y="7"/>
                </a:moveTo>
                <a:cubicBezTo>
                  <a:pt x="361" y="7"/>
                  <a:pt x="361" y="7"/>
                  <a:pt x="361" y="7"/>
                </a:cubicBezTo>
                <a:cubicBezTo>
                  <a:pt x="361" y="6"/>
                  <a:pt x="361" y="6"/>
                  <a:pt x="360" y="7"/>
                </a:cubicBezTo>
                <a:close/>
                <a:moveTo>
                  <a:pt x="356" y="10"/>
                </a:moveTo>
                <a:cubicBezTo>
                  <a:pt x="357" y="10"/>
                  <a:pt x="357" y="11"/>
                  <a:pt x="358" y="11"/>
                </a:cubicBezTo>
                <a:cubicBezTo>
                  <a:pt x="357" y="10"/>
                  <a:pt x="357" y="9"/>
                  <a:pt x="356" y="10"/>
                </a:cubicBezTo>
                <a:close/>
                <a:moveTo>
                  <a:pt x="354" y="8"/>
                </a:moveTo>
                <a:cubicBezTo>
                  <a:pt x="354" y="9"/>
                  <a:pt x="354" y="9"/>
                  <a:pt x="354" y="9"/>
                </a:cubicBezTo>
                <a:cubicBezTo>
                  <a:pt x="354" y="9"/>
                  <a:pt x="354" y="9"/>
                  <a:pt x="355" y="9"/>
                </a:cubicBezTo>
                <a:cubicBezTo>
                  <a:pt x="355" y="10"/>
                  <a:pt x="354" y="10"/>
                  <a:pt x="354" y="10"/>
                </a:cubicBezTo>
                <a:cubicBezTo>
                  <a:pt x="355" y="10"/>
                  <a:pt x="355" y="11"/>
                  <a:pt x="356" y="11"/>
                </a:cubicBezTo>
                <a:cubicBezTo>
                  <a:pt x="356" y="10"/>
                  <a:pt x="356" y="10"/>
                  <a:pt x="356" y="10"/>
                </a:cubicBezTo>
                <a:cubicBezTo>
                  <a:pt x="356" y="9"/>
                  <a:pt x="355" y="9"/>
                  <a:pt x="354" y="8"/>
                </a:cubicBezTo>
                <a:close/>
                <a:moveTo>
                  <a:pt x="352" y="9"/>
                </a:moveTo>
                <a:cubicBezTo>
                  <a:pt x="352" y="10"/>
                  <a:pt x="351" y="9"/>
                  <a:pt x="351" y="10"/>
                </a:cubicBezTo>
                <a:cubicBezTo>
                  <a:pt x="352" y="11"/>
                  <a:pt x="352" y="10"/>
                  <a:pt x="353" y="10"/>
                </a:cubicBezTo>
                <a:cubicBezTo>
                  <a:pt x="353" y="10"/>
                  <a:pt x="353" y="9"/>
                  <a:pt x="352" y="9"/>
                </a:cubicBezTo>
                <a:close/>
                <a:moveTo>
                  <a:pt x="354" y="8"/>
                </a:moveTo>
                <a:cubicBezTo>
                  <a:pt x="353" y="8"/>
                  <a:pt x="354" y="9"/>
                  <a:pt x="354" y="8"/>
                </a:cubicBezTo>
                <a:close/>
                <a:moveTo>
                  <a:pt x="353" y="9"/>
                </a:moveTo>
                <a:cubicBezTo>
                  <a:pt x="352" y="8"/>
                  <a:pt x="352" y="9"/>
                  <a:pt x="353" y="9"/>
                </a:cubicBezTo>
                <a:close/>
                <a:moveTo>
                  <a:pt x="349" y="9"/>
                </a:moveTo>
                <a:cubicBezTo>
                  <a:pt x="348" y="9"/>
                  <a:pt x="349" y="10"/>
                  <a:pt x="349" y="9"/>
                </a:cubicBezTo>
                <a:close/>
                <a:moveTo>
                  <a:pt x="348" y="9"/>
                </a:moveTo>
                <a:cubicBezTo>
                  <a:pt x="348" y="9"/>
                  <a:pt x="348" y="9"/>
                  <a:pt x="348" y="9"/>
                </a:cubicBezTo>
                <a:cubicBezTo>
                  <a:pt x="348" y="10"/>
                  <a:pt x="348" y="10"/>
                  <a:pt x="348" y="10"/>
                </a:cubicBezTo>
                <a:cubicBezTo>
                  <a:pt x="348" y="10"/>
                  <a:pt x="348" y="10"/>
                  <a:pt x="348" y="9"/>
                </a:cubicBezTo>
                <a:cubicBezTo>
                  <a:pt x="348" y="9"/>
                  <a:pt x="348" y="9"/>
                  <a:pt x="348" y="9"/>
                </a:cubicBezTo>
                <a:close/>
                <a:moveTo>
                  <a:pt x="347" y="10"/>
                </a:moveTo>
                <a:cubicBezTo>
                  <a:pt x="347" y="9"/>
                  <a:pt x="346" y="9"/>
                  <a:pt x="347" y="10"/>
                </a:cubicBezTo>
                <a:close/>
                <a:moveTo>
                  <a:pt x="347" y="8"/>
                </a:moveTo>
                <a:cubicBezTo>
                  <a:pt x="347" y="8"/>
                  <a:pt x="347" y="8"/>
                  <a:pt x="347" y="8"/>
                </a:cubicBezTo>
                <a:close/>
                <a:moveTo>
                  <a:pt x="344" y="8"/>
                </a:moveTo>
                <a:cubicBezTo>
                  <a:pt x="345" y="8"/>
                  <a:pt x="345" y="8"/>
                  <a:pt x="346" y="8"/>
                </a:cubicBezTo>
                <a:cubicBezTo>
                  <a:pt x="345" y="8"/>
                  <a:pt x="345" y="7"/>
                  <a:pt x="344" y="8"/>
                </a:cubicBezTo>
                <a:close/>
                <a:moveTo>
                  <a:pt x="344" y="9"/>
                </a:moveTo>
                <a:cubicBezTo>
                  <a:pt x="344" y="10"/>
                  <a:pt x="345" y="9"/>
                  <a:pt x="345" y="9"/>
                </a:cubicBezTo>
                <a:cubicBezTo>
                  <a:pt x="345" y="8"/>
                  <a:pt x="344" y="9"/>
                  <a:pt x="344" y="9"/>
                </a:cubicBezTo>
                <a:close/>
                <a:moveTo>
                  <a:pt x="343" y="10"/>
                </a:moveTo>
                <a:cubicBezTo>
                  <a:pt x="343" y="10"/>
                  <a:pt x="343" y="10"/>
                  <a:pt x="343" y="10"/>
                </a:cubicBezTo>
                <a:cubicBezTo>
                  <a:pt x="343" y="10"/>
                  <a:pt x="343" y="11"/>
                  <a:pt x="343" y="11"/>
                </a:cubicBezTo>
                <a:cubicBezTo>
                  <a:pt x="343" y="11"/>
                  <a:pt x="343" y="10"/>
                  <a:pt x="343" y="10"/>
                </a:cubicBezTo>
                <a:cubicBezTo>
                  <a:pt x="343" y="10"/>
                  <a:pt x="343" y="10"/>
                  <a:pt x="343" y="10"/>
                </a:cubicBezTo>
                <a:close/>
                <a:moveTo>
                  <a:pt x="342" y="10"/>
                </a:moveTo>
                <a:cubicBezTo>
                  <a:pt x="342" y="10"/>
                  <a:pt x="342" y="10"/>
                  <a:pt x="342" y="10"/>
                </a:cubicBezTo>
                <a:close/>
                <a:moveTo>
                  <a:pt x="342" y="9"/>
                </a:moveTo>
                <a:cubicBezTo>
                  <a:pt x="341" y="8"/>
                  <a:pt x="341" y="9"/>
                  <a:pt x="342" y="9"/>
                </a:cubicBezTo>
                <a:close/>
                <a:moveTo>
                  <a:pt x="340" y="9"/>
                </a:moveTo>
                <a:cubicBezTo>
                  <a:pt x="340" y="9"/>
                  <a:pt x="340" y="9"/>
                  <a:pt x="340" y="9"/>
                </a:cubicBezTo>
                <a:cubicBezTo>
                  <a:pt x="340" y="9"/>
                  <a:pt x="340" y="8"/>
                  <a:pt x="340" y="9"/>
                </a:cubicBezTo>
                <a:close/>
                <a:moveTo>
                  <a:pt x="337" y="8"/>
                </a:moveTo>
                <a:cubicBezTo>
                  <a:pt x="338" y="9"/>
                  <a:pt x="338" y="9"/>
                  <a:pt x="339" y="9"/>
                </a:cubicBezTo>
                <a:cubicBezTo>
                  <a:pt x="338" y="8"/>
                  <a:pt x="338" y="8"/>
                  <a:pt x="337" y="8"/>
                </a:cubicBezTo>
                <a:close/>
                <a:moveTo>
                  <a:pt x="330" y="20"/>
                </a:moveTo>
                <a:cubicBezTo>
                  <a:pt x="329" y="19"/>
                  <a:pt x="331" y="20"/>
                  <a:pt x="330" y="20"/>
                </a:cubicBezTo>
                <a:close/>
                <a:moveTo>
                  <a:pt x="336" y="9"/>
                </a:moveTo>
                <a:cubicBezTo>
                  <a:pt x="336" y="8"/>
                  <a:pt x="336" y="9"/>
                  <a:pt x="336" y="8"/>
                </a:cubicBezTo>
                <a:cubicBezTo>
                  <a:pt x="336" y="7"/>
                  <a:pt x="334" y="8"/>
                  <a:pt x="334" y="8"/>
                </a:cubicBezTo>
                <a:cubicBezTo>
                  <a:pt x="335" y="8"/>
                  <a:pt x="335" y="11"/>
                  <a:pt x="336" y="10"/>
                </a:cubicBezTo>
                <a:cubicBezTo>
                  <a:pt x="336" y="9"/>
                  <a:pt x="335" y="9"/>
                  <a:pt x="336" y="9"/>
                </a:cubicBezTo>
                <a:close/>
                <a:moveTo>
                  <a:pt x="336" y="10"/>
                </a:moveTo>
                <a:cubicBezTo>
                  <a:pt x="336" y="10"/>
                  <a:pt x="335" y="10"/>
                  <a:pt x="336" y="10"/>
                </a:cubicBezTo>
                <a:close/>
                <a:moveTo>
                  <a:pt x="327" y="21"/>
                </a:moveTo>
                <a:cubicBezTo>
                  <a:pt x="327" y="20"/>
                  <a:pt x="327" y="20"/>
                  <a:pt x="327" y="20"/>
                </a:cubicBezTo>
                <a:cubicBezTo>
                  <a:pt x="327" y="20"/>
                  <a:pt x="327" y="20"/>
                  <a:pt x="327" y="21"/>
                </a:cubicBezTo>
                <a:close/>
                <a:moveTo>
                  <a:pt x="337" y="7"/>
                </a:moveTo>
                <a:cubicBezTo>
                  <a:pt x="337" y="7"/>
                  <a:pt x="337" y="8"/>
                  <a:pt x="338" y="7"/>
                </a:cubicBezTo>
                <a:cubicBezTo>
                  <a:pt x="337" y="7"/>
                  <a:pt x="337" y="7"/>
                  <a:pt x="337" y="7"/>
                </a:cubicBezTo>
                <a:close/>
                <a:moveTo>
                  <a:pt x="332" y="11"/>
                </a:moveTo>
                <a:cubicBezTo>
                  <a:pt x="331" y="11"/>
                  <a:pt x="332" y="12"/>
                  <a:pt x="332" y="11"/>
                </a:cubicBezTo>
                <a:close/>
                <a:moveTo>
                  <a:pt x="333" y="7"/>
                </a:moveTo>
                <a:cubicBezTo>
                  <a:pt x="333" y="7"/>
                  <a:pt x="333" y="7"/>
                  <a:pt x="333" y="7"/>
                </a:cubicBezTo>
                <a:close/>
                <a:moveTo>
                  <a:pt x="331" y="7"/>
                </a:moveTo>
                <a:cubicBezTo>
                  <a:pt x="330" y="8"/>
                  <a:pt x="331" y="8"/>
                  <a:pt x="331" y="8"/>
                </a:cubicBezTo>
                <a:cubicBezTo>
                  <a:pt x="331" y="8"/>
                  <a:pt x="331" y="8"/>
                  <a:pt x="332" y="8"/>
                </a:cubicBezTo>
                <a:cubicBezTo>
                  <a:pt x="331" y="7"/>
                  <a:pt x="331" y="8"/>
                  <a:pt x="331" y="7"/>
                </a:cubicBezTo>
                <a:close/>
                <a:moveTo>
                  <a:pt x="326" y="12"/>
                </a:moveTo>
                <a:cubicBezTo>
                  <a:pt x="326" y="12"/>
                  <a:pt x="326" y="12"/>
                  <a:pt x="327" y="12"/>
                </a:cubicBezTo>
                <a:cubicBezTo>
                  <a:pt x="327" y="12"/>
                  <a:pt x="327" y="12"/>
                  <a:pt x="326" y="12"/>
                </a:cubicBezTo>
                <a:close/>
                <a:moveTo>
                  <a:pt x="324" y="12"/>
                </a:moveTo>
                <a:cubicBezTo>
                  <a:pt x="325" y="12"/>
                  <a:pt x="324" y="12"/>
                  <a:pt x="324" y="12"/>
                </a:cubicBezTo>
                <a:close/>
                <a:moveTo>
                  <a:pt x="328" y="7"/>
                </a:moveTo>
                <a:cubicBezTo>
                  <a:pt x="328" y="6"/>
                  <a:pt x="328" y="7"/>
                  <a:pt x="328" y="7"/>
                </a:cubicBezTo>
                <a:close/>
                <a:moveTo>
                  <a:pt x="327" y="7"/>
                </a:moveTo>
                <a:cubicBezTo>
                  <a:pt x="326" y="7"/>
                  <a:pt x="326" y="7"/>
                  <a:pt x="326" y="7"/>
                </a:cubicBezTo>
                <a:cubicBezTo>
                  <a:pt x="326" y="7"/>
                  <a:pt x="327" y="8"/>
                  <a:pt x="327" y="8"/>
                </a:cubicBezTo>
                <a:cubicBezTo>
                  <a:pt x="327" y="7"/>
                  <a:pt x="327" y="7"/>
                  <a:pt x="327" y="7"/>
                </a:cubicBezTo>
                <a:close/>
                <a:moveTo>
                  <a:pt x="326" y="8"/>
                </a:moveTo>
                <a:cubicBezTo>
                  <a:pt x="327" y="8"/>
                  <a:pt x="326" y="8"/>
                  <a:pt x="326" y="8"/>
                </a:cubicBezTo>
                <a:close/>
                <a:moveTo>
                  <a:pt x="322" y="12"/>
                </a:moveTo>
                <a:cubicBezTo>
                  <a:pt x="321" y="12"/>
                  <a:pt x="322" y="13"/>
                  <a:pt x="322" y="12"/>
                </a:cubicBezTo>
                <a:cubicBezTo>
                  <a:pt x="322" y="12"/>
                  <a:pt x="322" y="12"/>
                  <a:pt x="322" y="12"/>
                </a:cubicBezTo>
                <a:close/>
                <a:moveTo>
                  <a:pt x="324" y="7"/>
                </a:moveTo>
                <a:cubicBezTo>
                  <a:pt x="323" y="7"/>
                  <a:pt x="323" y="6"/>
                  <a:pt x="322" y="6"/>
                </a:cubicBezTo>
                <a:cubicBezTo>
                  <a:pt x="322" y="7"/>
                  <a:pt x="324" y="8"/>
                  <a:pt x="325" y="8"/>
                </a:cubicBezTo>
                <a:cubicBezTo>
                  <a:pt x="325" y="8"/>
                  <a:pt x="325" y="7"/>
                  <a:pt x="325" y="7"/>
                </a:cubicBezTo>
                <a:cubicBezTo>
                  <a:pt x="325" y="7"/>
                  <a:pt x="324" y="7"/>
                  <a:pt x="324" y="7"/>
                </a:cubicBezTo>
                <a:close/>
                <a:moveTo>
                  <a:pt x="321" y="10"/>
                </a:moveTo>
                <a:cubicBezTo>
                  <a:pt x="321" y="10"/>
                  <a:pt x="322" y="11"/>
                  <a:pt x="321" y="10"/>
                </a:cubicBezTo>
                <a:close/>
                <a:moveTo>
                  <a:pt x="319" y="11"/>
                </a:moveTo>
                <a:cubicBezTo>
                  <a:pt x="319" y="11"/>
                  <a:pt x="320" y="11"/>
                  <a:pt x="320" y="12"/>
                </a:cubicBezTo>
                <a:cubicBezTo>
                  <a:pt x="320" y="11"/>
                  <a:pt x="320" y="11"/>
                  <a:pt x="320" y="11"/>
                </a:cubicBezTo>
                <a:cubicBezTo>
                  <a:pt x="320" y="11"/>
                  <a:pt x="319" y="11"/>
                  <a:pt x="319" y="11"/>
                </a:cubicBezTo>
                <a:close/>
                <a:moveTo>
                  <a:pt x="317" y="10"/>
                </a:moveTo>
                <a:cubicBezTo>
                  <a:pt x="317" y="11"/>
                  <a:pt x="318" y="11"/>
                  <a:pt x="319" y="11"/>
                </a:cubicBezTo>
                <a:cubicBezTo>
                  <a:pt x="319" y="10"/>
                  <a:pt x="318" y="10"/>
                  <a:pt x="317" y="10"/>
                </a:cubicBezTo>
                <a:close/>
                <a:moveTo>
                  <a:pt x="319" y="7"/>
                </a:moveTo>
                <a:cubicBezTo>
                  <a:pt x="320" y="8"/>
                  <a:pt x="319" y="6"/>
                  <a:pt x="319" y="7"/>
                </a:cubicBezTo>
                <a:close/>
                <a:moveTo>
                  <a:pt x="317" y="8"/>
                </a:moveTo>
                <a:cubicBezTo>
                  <a:pt x="317" y="8"/>
                  <a:pt x="318" y="8"/>
                  <a:pt x="317" y="8"/>
                </a:cubicBezTo>
                <a:close/>
                <a:moveTo>
                  <a:pt x="313" y="10"/>
                </a:moveTo>
                <a:cubicBezTo>
                  <a:pt x="312" y="11"/>
                  <a:pt x="309" y="9"/>
                  <a:pt x="308" y="10"/>
                </a:cubicBezTo>
                <a:cubicBezTo>
                  <a:pt x="308" y="11"/>
                  <a:pt x="308" y="11"/>
                  <a:pt x="308" y="11"/>
                </a:cubicBezTo>
                <a:cubicBezTo>
                  <a:pt x="309" y="11"/>
                  <a:pt x="309" y="10"/>
                  <a:pt x="310" y="10"/>
                </a:cubicBezTo>
                <a:cubicBezTo>
                  <a:pt x="310" y="11"/>
                  <a:pt x="310" y="11"/>
                  <a:pt x="310" y="12"/>
                </a:cubicBezTo>
                <a:cubicBezTo>
                  <a:pt x="311" y="10"/>
                  <a:pt x="313" y="12"/>
                  <a:pt x="314" y="11"/>
                </a:cubicBezTo>
                <a:cubicBezTo>
                  <a:pt x="314" y="11"/>
                  <a:pt x="314" y="12"/>
                  <a:pt x="315" y="11"/>
                </a:cubicBezTo>
                <a:cubicBezTo>
                  <a:pt x="315" y="11"/>
                  <a:pt x="314" y="11"/>
                  <a:pt x="313" y="10"/>
                </a:cubicBezTo>
                <a:close/>
                <a:moveTo>
                  <a:pt x="315" y="8"/>
                </a:moveTo>
                <a:cubicBezTo>
                  <a:pt x="315" y="8"/>
                  <a:pt x="315" y="8"/>
                  <a:pt x="315" y="8"/>
                </a:cubicBezTo>
                <a:cubicBezTo>
                  <a:pt x="315" y="8"/>
                  <a:pt x="315" y="8"/>
                  <a:pt x="315" y="8"/>
                </a:cubicBezTo>
                <a:cubicBezTo>
                  <a:pt x="315" y="8"/>
                  <a:pt x="315" y="8"/>
                  <a:pt x="315" y="8"/>
                </a:cubicBezTo>
                <a:cubicBezTo>
                  <a:pt x="315" y="8"/>
                  <a:pt x="315" y="8"/>
                  <a:pt x="316" y="8"/>
                </a:cubicBezTo>
                <a:cubicBezTo>
                  <a:pt x="315" y="8"/>
                  <a:pt x="315" y="8"/>
                  <a:pt x="315" y="8"/>
                </a:cubicBezTo>
                <a:close/>
                <a:moveTo>
                  <a:pt x="315" y="8"/>
                </a:moveTo>
                <a:cubicBezTo>
                  <a:pt x="314" y="8"/>
                  <a:pt x="315" y="9"/>
                  <a:pt x="315" y="8"/>
                </a:cubicBezTo>
                <a:close/>
                <a:moveTo>
                  <a:pt x="311" y="7"/>
                </a:moveTo>
                <a:cubicBezTo>
                  <a:pt x="311" y="7"/>
                  <a:pt x="311" y="7"/>
                  <a:pt x="311" y="7"/>
                </a:cubicBezTo>
                <a:close/>
                <a:moveTo>
                  <a:pt x="309" y="7"/>
                </a:moveTo>
                <a:cubicBezTo>
                  <a:pt x="309" y="8"/>
                  <a:pt x="309" y="8"/>
                  <a:pt x="310" y="7"/>
                </a:cubicBezTo>
                <a:cubicBezTo>
                  <a:pt x="309" y="7"/>
                  <a:pt x="309" y="7"/>
                  <a:pt x="309" y="7"/>
                </a:cubicBezTo>
                <a:close/>
                <a:moveTo>
                  <a:pt x="307" y="10"/>
                </a:moveTo>
                <a:cubicBezTo>
                  <a:pt x="307" y="10"/>
                  <a:pt x="307" y="10"/>
                  <a:pt x="307" y="10"/>
                </a:cubicBezTo>
                <a:close/>
                <a:moveTo>
                  <a:pt x="304" y="10"/>
                </a:moveTo>
                <a:cubicBezTo>
                  <a:pt x="305" y="11"/>
                  <a:pt x="306" y="11"/>
                  <a:pt x="307" y="10"/>
                </a:cubicBezTo>
                <a:cubicBezTo>
                  <a:pt x="306" y="9"/>
                  <a:pt x="305" y="10"/>
                  <a:pt x="304" y="10"/>
                </a:cubicBezTo>
                <a:close/>
                <a:moveTo>
                  <a:pt x="302" y="6"/>
                </a:moveTo>
                <a:cubicBezTo>
                  <a:pt x="301" y="7"/>
                  <a:pt x="302" y="8"/>
                  <a:pt x="302" y="7"/>
                </a:cubicBezTo>
                <a:cubicBezTo>
                  <a:pt x="302" y="7"/>
                  <a:pt x="302" y="7"/>
                  <a:pt x="302" y="6"/>
                </a:cubicBezTo>
                <a:close/>
                <a:moveTo>
                  <a:pt x="287" y="19"/>
                </a:moveTo>
                <a:cubicBezTo>
                  <a:pt x="287" y="19"/>
                  <a:pt x="288" y="20"/>
                  <a:pt x="288" y="19"/>
                </a:cubicBezTo>
                <a:cubicBezTo>
                  <a:pt x="288" y="19"/>
                  <a:pt x="288" y="19"/>
                  <a:pt x="287" y="19"/>
                </a:cubicBezTo>
                <a:close/>
                <a:moveTo>
                  <a:pt x="263" y="10"/>
                </a:moveTo>
                <a:cubicBezTo>
                  <a:pt x="263" y="10"/>
                  <a:pt x="262" y="10"/>
                  <a:pt x="262" y="10"/>
                </a:cubicBezTo>
                <a:cubicBezTo>
                  <a:pt x="262" y="10"/>
                  <a:pt x="263" y="10"/>
                  <a:pt x="263" y="10"/>
                </a:cubicBezTo>
                <a:close/>
                <a:moveTo>
                  <a:pt x="261" y="9"/>
                </a:moveTo>
                <a:cubicBezTo>
                  <a:pt x="261" y="10"/>
                  <a:pt x="260" y="9"/>
                  <a:pt x="260" y="10"/>
                </a:cubicBezTo>
                <a:cubicBezTo>
                  <a:pt x="260" y="10"/>
                  <a:pt x="261" y="10"/>
                  <a:pt x="262" y="10"/>
                </a:cubicBezTo>
                <a:cubicBezTo>
                  <a:pt x="262" y="10"/>
                  <a:pt x="262" y="10"/>
                  <a:pt x="262" y="10"/>
                </a:cubicBezTo>
                <a:cubicBezTo>
                  <a:pt x="262" y="10"/>
                  <a:pt x="262" y="9"/>
                  <a:pt x="261" y="9"/>
                </a:cubicBezTo>
                <a:close/>
                <a:moveTo>
                  <a:pt x="258" y="10"/>
                </a:moveTo>
                <a:cubicBezTo>
                  <a:pt x="257" y="9"/>
                  <a:pt x="259" y="10"/>
                  <a:pt x="258" y="10"/>
                </a:cubicBezTo>
                <a:close/>
                <a:moveTo>
                  <a:pt x="249" y="10"/>
                </a:moveTo>
                <a:cubicBezTo>
                  <a:pt x="249" y="10"/>
                  <a:pt x="249" y="10"/>
                  <a:pt x="249" y="10"/>
                </a:cubicBezTo>
                <a:cubicBezTo>
                  <a:pt x="249" y="10"/>
                  <a:pt x="249" y="10"/>
                  <a:pt x="249" y="10"/>
                </a:cubicBezTo>
                <a:cubicBezTo>
                  <a:pt x="249" y="10"/>
                  <a:pt x="249" y="10"/>
                  <a:pt x="249" y="10"/>
                </a:cubicBezTo>
                <a:close/>
                <a:moveTo>
                  <a:pt x="208" y="8"/>
                </a:moveTo>
                <a:cubicBezTo>
                  <a:pt x="209" y="8"/>
                  <a:pt x="208" y="9"/>
                  <a:pt x="208" y="8"/>
                </a:cubicBezTo>
                <a:close/>
                <a:moveTo>
                  <a:pt x="163" y="27"/>
                </a:moveTo>
                <a:cubicBezTo>
                  <a:pt x="162" y="27"/>
                  <a:pt x="162" y="27"/>
                  <a:pt x="162" y="28"/>
                </a:cubicBezTo>
                <a:cubicBezTo>
                  <a:pt x="162" y="28"/>
                  <a:pt x="163" y="28"/>
                  <a:pt x="164" y="28"/>
                </a:cubicBezTo>
                <a:cubicBezTo>
                  <a:pt x="163" y="28"/>
                  <a:pt x="163" y="27"/>
                  <a:pt x="163" y="27"/>
                </a:cubicBezTo>
                <a:close/>
                <a:moveTo>
                  <a:pt x="178" y="7"/>
                </a:moveTo>
                <a:cubicBezTo>
                  <a:pt x="178" y="7"/>
                  <a:pt x="179" y="8"/>
                  <a:pt x="178" y="7"/>
                </a:cubicBezTo>
                <a:close/>
                <a:moveTo>
                  <a:pt x="160" y="27"/>
                </a:moveTo>
                <a:cubicBezTo>
                  <a:pt x="160" y="27"/>
                  <a:pt x="160" y="28"/>
                  <a:pt x="161" y="28"/>
                </a:cubicBezTo>
                <a:cubicBezTo>
                  <a:pt x="161" y="28"/>
                  <a:pt x="161" y="28"/>
                  <a:pt x="161" y="27"/>
                </a:cubicBezTo>
                <a:cubicBezTo>
                  <a:pt x="161" y="27"/>
                  <a:pt x="161" y="27"/>
                  <a:pt x="160" y="27"/>
                </a:cubicBezTo>
                <a:close/>
                <a:moveTo>
                  <a:pt x="160" y="16"/>
                </a:moveTo>
                <a:cubicBezTo>
                  <a:pt x="160" y="16"/>
                  <a:pt x="160" y="16"/>
                  <a:pt x="160" y="16"/>
                </a:cubicBezTo>
                <a:cubicBezTo>
                  <a:pt x="160" y="16"/>
                  <a:pt x="160" y="16"/>
                  <a:pt x="160" y="16"/>
                </a:cubicBezTo>
                <a:close/>
                <a:moveTo>
                  <a:pt x="159" y="16"/>
                </a:moveTo>
                <a:cubicBezTo>
                  <a:pt x="159" y="16"/>
                  <a:pt x="159" y="16"/>
                  <a:pt x="159" y="15"/>
                </a:cubicBezTo>
                <a:cubicBezTo>
                  <a:pt x="159" y="16"/>
                  <a:pt x="159" y="16"/>
                  <a:pt x="159" y="16"/>
                </a:cubicBezTo>
                <a:close/>
                <a:moveTo>
                  <a:pt x="150" y="15"/>
                </a:moveTo>
                <a:cubicBezTo>
                  <a:pt x="150" y="15"/>
                  <a:pt x="149" y="15"/>
                  <a:pt x="149" y="16"/>
                </a:cubicBezTo>
                <a:cubicBezTo>
                  <a:pt x="149" y="16"/>
                  <a:pt x="149" y="16"/>
                  <a:pt x="149" y="16"/>
                </a:cubicBezTo>
                <a:cubicBezTo>
                  <a:pt x="149" y="16"/>
                  <a:pt x="150" y="16"/>
                  <a:pt x="150" y="15"/>
                </a:cubicBezTo>
                <a:close/>
                <a:moveTo>
                  <a:pt x="147" y="14"/>
                </a:moveTo>
                <a:cubicBezTo>
                  <a:pt x="148" y="15"/>
                  <a:pt x="148" y="15"/>
                  <a:pt x="148" y="15"/>
                </a:cubicBezTo>
                <a:cubicBezTo>
                  <a:pt x="148" y="15"/>
                  <a:pt x="148" y="14"/>
                  <a:pt x="147" y="14"/>
                </a:cubicBezTo>
                <a:close/>
                <a:moveTo>
                  <a:pt x="146" y="14"/>
                </a:moveTo>
                <a:cubicBezTo>
                  <a:pt x="146" y="14"/>
                  <a:pt x="146" y="15"/>
                  <a:pt x="146" y="14"/>
                </a:cubicBezTo>
                <a:cubicBezTo>
                  <a:pt x="146" y="14"/>
                  <a:pt x="146" y="14"/>
                  <a:pt x="146" y="14"/>
                </a:cubicBezTo>
                <a:close/>
                <a:moveTo>
                  <a:pt x="134" y="25"/>
                </a:moveTo>
                <a:cubicBezTo>
                  <a:pt x="134" y="25"/>
                  <a:pt x="134" y="25"/>
                  <a:pt x="134" y="25"/>
                </a:cubicBezTo>
                <a:close/>
                <a:moveTo>
                  <a:pt x="135" y="13"/>
                </a:moveTo>
                <a:cubicBezTo>
                  <a:pt x="136" y="13"/>
                  <a:pt x="135" y="13"/>
                  <a:pt x="135" y="13"/>
                </a:cubicBezTo>
                <a:close/>
                <a:moveTo>
                  <a:pt x="134" y="12"/>
                </a:moveTo>
                <a:cubicBezTo>
                  <a:pt x="133" y="12"/>
                  <a:pt x="133" y="12"/>
                  <a:pt x="133" y="12"/>
                </a:cubicBezTo>
                <a:cubicBezTo>
                  <a:pt x="133" y="13"/>
                  <a:pt x="133" y="13"/>
                  <a:pt x="134" y="12"/>
                </a:cubicBezTo>
                <a:close/>
                <a:moveTo>
                  <a:pt x="132" y="12"/>
                </a:moveTo>
                <a:cubicBezTo>
                  <a:pt x="132" y="12"/>
                  <a:pt x="133" y="13"/>
                  <a:pt x="133" y="12"/>
                </a:cubicBezTo>
                <a:cubicBezTo>
                  <a:pt x="133" y="12"/>
                  <a:pt x="132" y="12"/>
                  <a:pt x="132" y="12"/>
                </a:cubicBezTo>
                <a:close/>
                <a:moveTo>
                  <a:pt x="121" y="23"/>
                </a:moveTo>
                <a:cubicBezTo>
                  <a:pt x="120" y="23"/>
                  <a:pt x="121" y="23"/>
                  <a:pt x="121" y="23"/>
                </a:cubicBezTo>
                <a:close/>
                <a:moveTo>
                  <a:pt x="128" y="12"/>
                </a:moveTo>
                <a:cubicBezTo>
                  <a:pt x="129" y="12"/>
                  <a:pt x="129" y="12"/>
                  <a:pt x="129" y="12"/>
                </a:cubicBezTo>
                <a:cubicBezTo>
                  <a:pt x="129" y="12"/>
                  <a:pt x="129" y="12"/>
                  <a:pt x="128" y="12"/>
                </a:cubicBezTo>
                <a:close/>
                <a:moveTo>
                  <a:pt x="127" y="12"/>
                </a:moveTo>
                <a:cubicBezTo>
                  <a:pt x="127" y="12"/>
                  <a:pt x="128" y="12"/>
                  <a:pt x="128" y="12"/>
                </a:cubicBezTo>
                <a:cubicBezTo>
                  <a:pt x="128" y="11"/>
                  <a:pt x="127" y="11"/>
                  <a:pt x="127" y="12"/>
                </a:cubicBezTo>
                <a:close/>
                <a:moveTo>
                  <a:pt x="126" y="12"/>
                </a:moveTo>
                <a:cubicBezTo>
                  <a:pt x="126" y="12"/>
                  <a:pt x="126" y="12"/>
                  <a:pt x="126" y="12"/>
                </a:cubicBezTo>
                <a:close/>
                <a:moveTo>
                  <a:pt x="124" y="12"/>
                </a:moveTo>
                <a:cubicBezTo>
                  <a:pt x="124" y="12"/>
                  <a:pt x="124" y="12"/>
                  <a:pt x="124" y="12"/>
                </a:cubicBezTo>
                <a:cubicBezTo>
                  <a:pt x="124" y="12"/>
                  <a:pt x="125" y="12"/>
                  <a:pt x="125" y="11"/>
                </a:cubicBezTo>
                <a:cubicBezTo>
                  <a:pt x="124" y="12"/>
                  <a:pt x="124" y="12"/>
                  <a:pt x="124" y="12"/>
                </a:cubicBezTo>
                <a:close/>
                <a:moveTo>
                  <a:pt x="123" y="11"/>
                </a:moveTo>
                <a:cubicBezTo>
                  <a:pt x="123" y="11"/>
                  <a:pt x="122" y="11"/>
                  <a:pt x="122" y="12"/>
                </a:cubicBezTo>
                <a:cubicBezTo>
                  <a:pt x="123" y="12"/>
                  <a:pt x="123" y="11"/>
                  <a:pt x="123" y="11"/>
                </a:cubicBezTo>
                <a:close/>
                <a:moveTo>
                  <a:pt x="121" y="11"/>
                </a:moveTo>
                <a:cubicBezTo>
                  <a:pt x="121" y="12"/>
                  <a:pt x="121" y="12"/>
                  <a:pt x="121" y="11"/>
                </a:cubicBezTo>
                <a:cubicBezTo>
                  <a:pt x="121" y="11"/>
                  <a:pt x="121" y="11"/>
                  <a:pt x="121" y="11"/>
                </a:cubicBezTo>
                <a:close/>
                <a:moveTo>
                  <a:pt x="119" y="10"/>
                </a:moveTo>
                <a:cubicBezTo>
                  <a:pt x="119" y="11"/>
                  <a:pt x="118" y="11"/>
                  <a:pt x="118" y="11"/>
                </a:cubicBezTo>
                <a:cubicBezTo>
                  <a:pt x="118" y="11"/>
                  <a:pt x="119" y="11"/>
                  <a:pt x="119" y="11"/>
                </a:cubicBezTo>
                <a:cubicBezTo>
                  <a:pt x="119" y="11"/>
                  <a:pt x="119" y="11"/>
                  <a:pt x="119" y="10"/>
                </a:cubicBezTo>
                <a:close/>
                <a:moveTo>
                  <a:pt x="120" y="8"/>
                </a:moveTo>
                <a:cubicBezTo>
                  <a:pt x="119" y="8"/>
                  <a:pt x="120" y="9"/>
                  <a:pt x="120" y="9"/>
                </a:cubicBezTo>
                <a:cubicBezTo>
                  <a:pt x="120" y="9"/>
                  <a:pt x="120" y="8"/>
                  <a:pt x="120" y="8"/>
                </a:cubicBezTo>
                <a:close/>
                <a:moveTo>
                  <a:pt x="120" y="6"/>
                </a:moveTo>
                <a:cubicBezTo>
                  <a:pt x="120" y="6"/>
                  <a:pt x="120" y="7"/>
                  <a:pt x="120" y="7"/>
                </a:cubicBezTo>
                <a:cubicBezTo>
                  <a:pt x="120" y="7"/>
                  <a:pt x="120" y="7"/>
                  <a:pt x="121" y="7"/>
                </a:cubicBezTo>
                <a:cubicBezTo>
                  <a:pt x="121" y="7"/>
                  <a:pt x="121" y="7"/>
                  <a:pt x="121" y="7"/>
                </a:cubicBezTo>
                <a:cubicBezTo>
                  <a:pt x="121" y="6"/>
                  <a:pt x="120" y="6"/>
                  <a:pt x="120" y="6"/>
                </a:cubicBezTo>
                <a:close/>
                <a:moveTo>
                  <a:pt x="117" y="8"/>
                </a:moveTo>
                <a:cubicBezTo>
                  <a:pt x="116" y="8"/>
                  <a:pt x="116" y="8"/>
                  <a:pt x="115" y="8"/>
                </a:cubicBezTo>
                <a:cubicBezTo>
                  <a:pt x="115" y="7"/>
                  <a:pt x="115" y="7"/>
                  <a:pt x="114" y="7"/>
                </a:cubicBezTo>
                <a:cubicBezTo>
                  <a:pt x="114" y="7"/>
                  <a:pt x="114" y="8"/>
                  <a:pt x="114" y="8"/>
                </a:cubicBezTo>
                <a:cubicBezTo>
                  <a:pt x="116" y="10"/>
                  <a:pt x="117" y="8"/>
                  <a:pt x="119" y="9"/>
                </a:cubicBezTo>
                <a:cubicBezTo>
                  <a:pt x="119" y="8"/>
                  <a:pt x="119" y="7"/>
                  <a:pt x="118" y="8"/>
                </a:cubicBezTo>
                <a:cubicBezTo>
                  <a:pt x="118" y="8"/>
                  <a:pt x="118" y="8"/>
                  <a:pt x="118" y="8"/>
                </a:cubicBezTo>
                <a:cubicBezTo>
                  <a:pt x="117" y="9"/>
                  <a:pt x="117" y="7"/>
                  <a:pt x="117" y="8"/>
                </a:cubicBezTo>
                <a:cubicBezTo>
                  <a:pt x="117" y="8"/>
                  <a:pt x="117" y="8"/>
                  <a:pt x="117" y="8"/>
                </a:cubicBezTo>
                <a:close/>
                <a:moveTo>
                  <a:pt x="117" y="11"/>
                </a:moveTo>
                <a:cubicBezTo>
                  <a:pt x="117" y="11"/>
                  <a:pt x="117" y="11"/>
                  <a:pt x="117" y="11"/>
                </a:cubicBezTo>
                <a:close/>
                <a:moveTo>
                  <a:pt x="116" y="10"/>
                </a:moveTo>
                <a:cubicBezTo>
                  <a:pt x="115" y="11"/>
                  <a:pt x="116" y="11"/>
                  <a:pt x="116" y="11"/>
                </a:cubicBezTo>
                <a:cubicBezTo>
                  <a:pt x="116" y="11"/>
                  <a:pt x="116" y="10"/>
                  <a:pt x="116" y="10"/>
                </a:cubicBezTo>
                <a:close/>
                <a:moveTo>
                  <a:pt x="113" y="10"/>
                </a:moveTo>
                <a:cubicBezTo>
                  <a:pt x="114" y="11"/>
                  <a:pt x="114" y="11"/>
                  <a:pt x="114" y="11"/>
                </a:cubicBezTo>
                <a:cubicBezTo>
                  <a:pt x="114" y="11"/>
                  <a:pt x="113" y="10"/>
                  <a:pt x="113" y="10"/>
                </a:cubicBezTo>
                <a:close/>
                <a:moveTo>
                  <a:pt x="116" y="7"/>
                </a:moveTo>
                <a:cubicBezTo>
                  <a:pt x="116" y="8"/>
                  <a:pt x="116" y="8"/>
                  <a:pt x="117" y="8"/>
                </a:cubicBezTo>
                <a:cubicBezTo>
                  <a:pt x="116" y="7"/>
                  <a:pt x="116" y="7"/>
                  <a:pt x="116" y="7"/>
                </a:cubicBezTo>
                <a:close/>
                <a:moveTo>
                  <a:pt x="114" y="10"/>
                </a:moveTo>
                <a:cubicBezTo>
                  <a:pt x="114" y="10"/>
                  <a:pt x="114" y="10"/>
                  <a:pt x="114" y="10"/>
                </a:cubicBezTo>
                <a:cubicBezTo>
                  <a:pt x="114" y="10"/>
                  <a:pt x="114" y="10"/>
                  <a:pt x="114" y="10"/>
                </a:cubicBezTo>
                <a:close/>
                <a:moveTo>
                  <a:pt x="112" y="6"/>
                </a:moveTo>
                <a:cubicBezTo>
                  <a:pt x="112" y="7"/>
                  <a:pt x="112" y="6"/>
                  <a:pt x="112" y="6"/>
                </a:cubicBezTo>
                <a:cubicBezTo>
                  <a:pt x="111" y="7"/>
                  <a:pt x="112" y="8"/>
                  <a:pt x="111" y="8"/>
                </a:cubicBezTo>
                <a:cubicBezTo>
                  <a:pt x="112" y="8"/>
                  <a:pt x="112" y="8"/>
                  <a:pt x="113" y="8"/>
                </a:cubicBezTo>
                <a:cubicBezTo>
                  <a:pt x="113" y="7"/>
                  <a:pt x="113" y="7"/>
                  <a:pt x="112" y="6"/>
                </a:cubicBezTo>
                <a:close/>
                <a:moveTo>
                  <a:pt x="110" y="10"/>
                </a:moveTo>
                <a:cubicBezTo>
                  <a:pt x="110" y="9"/>
                  <a:pt x="111" y="10"/>
                  <a:pt x="110" y="10"/>
                </a:cubicBezTo>
                <a:close/>
                <a:moveTo>
                  <a:pt x="109" y="9"/>
                </a:moveTo>
                <a:cubicBezTo>
                  <a:pt x="109" y="10"/>
                  <a:pt x="110" y="10"/>
                  <a:pt x="110" y="10"/>
                </a:cubicBezTo>
                <a:cubicBezTo>
                  <a:pt x="109" y="9"/>
                  <a:pt x="109" y="9"/>
                  <a:pt x="109" y="9"/>
                </a:cubicBezTo>
                <a:close/>
                <a:moveTo>
                  <a:pt x="110" y="6"/>
                </a:moveTo>
                <a:cubicBezTo>
                  <a:pt x="109" y="7"/>
                  <a:pt x="110" y="8"/>
                  <a:pt x="110" y="7"/>
                </a:cubicBezTo>
                <a:cubicBezTo>
                  <a:pt x="111" y="7"/>
                  <a:pt x="110" y="6"/>
                  <a:pt x="110" y="6"/>
                </a:cubicBezTo>
                <a:close/>
                <a:moveTo>
                  <a:pt x="106" y="11"/>
                </a:moveTo>
                <a:cubicBezTo>
                  <a:pt x="106" y="11"/>
                  <a:pt x="106" y="11"/>
                  <a:pt x="105" y="11"/>
                </a:cubicBezTo>
                <a:cubicBezTo>
                  <a:pt x="106" y="11"/>
                  <a:pt x="106" y="11"/>
                  <a:pt x="106" y="11"/>
                </a:cubicBezTo>
                <a:cubicBezTo>
                  <a:pt x="106" y="11"/>
                  <a:pt x="106" y="11"/>
                  <a:pt x="106" y="11"/>
                </a:cubicBezTo>
                <a:cubicBezTo>
                  <a:pt x="106" y="11"/>
                  <a:pt x="106" y="11"/>
                  <a:pt x="106" y="11"/>
                </a:cubicBezTo>
                <a:close/>
                <a:moveTo>
                  <a:pt x="108" y="8"/>
                </a:moveTo>
                <a:cubicBezTo>
                  <a:pt x="109" y="7"/>
                  <a:pt x="109" y="7"/>
                  <a:pt x="108" y="6"/>
                </a:cubicBezTo>
                <a:cubicBezTo>
                  <a:pt x="108" y="7"/>
                  <a:pt x="108" y="6"/>
                  <a:pt x="107" y="6"/>
                </a:cubicBezTo>
                <a:cubicBezTo>
                  <a:pt x="108" y="7"/>
                  <a:pt x="108" y="8"/>
                  <a:pt x="108" y="8"/>
                </a:cubicBezTo>
                <a:close/>
                <a:moveTo>
                  <a:pt x="107" y="10"/>
                </a:moveTo>
                <a:cubicBezTo>
                  <a:pt x="106" y="9"/>
                  <a:pt x="107" y="10"/>
                  <a:pt x="107" y="10"/>
                </a:cubicBezTo>
                <a:close/>
                <a:moveTo>
                  <a:pt x="105" y="11"/>
                </a:moveTo>
                <a:cubicBezTo>
                  <a:pt x="105" y="11"/>
                  <a:pt x="105" y="11"/>
                  <a:pt x="105" y="11"/>
                </a:cubicBezTo>
                <a:cubicBezTo>
                  <a:pt x="105" y="11"/>
                  <a:pt x="105" y="11"/>
                  <a:pt x="105" y="11"/>
                </a:cubicBezTo>
                <a:cubicBezTo>
                  <a:pt x="105" y="11"/>
                  <a:pt x="105" y="11"/>
                  <a:pt x="105" y="11"/>
                </a:cubicBezTo>
                <a:close/>
                <a:moveTo>
                  <a:pt x="104" y="11"/>
                </a:moveTo>
                <a:cubicBezTo>
                  <a:pt x="104" y="11"/>
                  <a:pt x="104" y="11"/>
                  <a:pt x="105" y="11"/>
                </a:cubicBezTo>
                <a:cubicBezTo>
                  <a:pt x="104" y="11"/>
                  <a:pt x="104" y="11"/>
                  <a:pt x="104" y="11"/>
                </a:cubicBezTo>
                <a:close/>
                <a:moveTo>
                  <a:pt x="107" y="7"/>
                </a:moveTo>
                <a:cubicBezTo>
                  <a:pt x="106" y="7"/>
                  <a:pt x="106" y="7"/>
                  <a:pt x="106" y="7"/>
                </a:cubicBezTo>
                <a:cubicBezTo>
                  <a:pt x="106" y="7"/>
                  <a:pt x="106" y="8"/>
                  <a:pt x="106" y="8"/>
                </a:cubicBezTo>
                <a:cubicBezTo>
                  <a:pt x="107" y="7"/>
                  <a:pt x="107" y="7"/>
                  <a:pt x="107" y="7"/>
                </a:cubicBezTo>
                <a:close/>
                <a:moveTo>
                  <a:pt x="103" y="9"/>
                </a:moveTo>
                <a:cubicBezTo>
                  <a:pt x="103" y="8"/>
                  <a:pt x="103" y="9"/>
                  <a:pt x="103" y="9"/>
                </a:cubicBezTo>
                <a:close/>
                <a:moveTo>
                  <a:pt x="101" y="10"/>
                </a:moveTo>
                <a:cubicBezTo>
                  <a:pt x="101" y="10"/>
                  <a:pt x="102" y="11"/>
                  <a:pt x="102" y="11"/>
                </a:cubicBezTo>
                <a:cubicBezTo>
                  <a:pt x="102" y="10"/>
                  <a:pt x="102" y="10"/>
                  <a:pt x="101" y="10"/>
                </a:cubicBezTo>
                <a:close/>
                <a:moveTo>
                  <a:pt x="102" y="9"/>
                </a:moveTo>
                <a:cubicBezTo>
                  <a:pt x="102" y="9"/>
                  <a:pt x="101" y="9"/>
                  <a:pt x="101" y="9"/>
                </a:cubicBezTo>
                <a:cubicBezTo>
                  <a:pt x="101" y="9"/>
                  <a:pt x="102" y="9"/>
                  <a:pt x="102" y="9"/>
                </a:cubicBezTo>
                <a:cubicBezTo>
                  <a:pt x="102" y="9"/>
                  <a:pt x="102" y="9"/>
                  <a:pt x="102" y="9"/>
                </a:cubicBezTo>
                <a:cubicBezTo>
                  <a:pt x="102" y="9"/>
                  <a:pt x="102" y="9"/>
                  <a:pt x="102" y="9"/>
                </a:cubicBezTo>
                <a:close/>
                <a:moveTo>
                  <a:pt x="88" y="17"/>
                </a:moveTo>
                <a:cubicBezTo>
                  <a:pt x="88" y="17"/>
                  <a:pt x="88" y="17"/>
                  <a:pt x="89" y="17"/>
                </a:cubicBezTo>
                <a:cubicBezTo>
                  <a:pt x="89" y="17"/>
                  <a:pt x="88" y="16"/>
                  <a:pt x="88" y="17"/>
                </a:cubicBezTo>
                <a:close/>
                <a:moveTo>
                  <a:pt x="81" y="17"/>
                </a:moveTo>
                <a:cubicBezTo>
                  <a:pt x="82" y="18"/>
                  <a:pt x="85" y="19"/>
                  <a:pt x="87" y="18"/>
                </a:cubicBezTo>
                <a:cubicBezTo>
                  <a:pt x="85" y="16"/>
                  <a:pt x="83" y="17"/>
                  <a:pt x="81" y="17"/>
                </a:cubicBezTo>
                <a:close/>
                <a:moveTo>
                  <a:pt x="85" y="16"/>
                </a:moveTo>
                <a:cubicBezTo>
                  <a:pt x="85" y="16"/>
                  <a:pt x="86" y="17"/>
                  <a:pt x="86" y="16"/>
                </a:cubicBezTo>
                <a:cubicBezTo>
                  <a:pt x="86" y="16"/>
                  <a:pt x="85" y="16"/>
                  <a:pt x="85" y="16"/>
                </a:cubicBezTo>
                <a:close/>
                <a:moveTo>
                  <a:pt x="93" y="7"/>
                </a:moveTo>
                <a:cubicBezTo>
                  <a:pt x="92" y="6"/>
                  <a:pt x="93" y="7"/>
                  <a:pt x="93" y="7"/>
                </a:cubicBezTo>
                <a:close/>
              </a:path>
            </a:pathLst>
          </a:custGeom>
          <a:blipFill dpi="0" rotWithShape="1">
            <a:blip r:embed="rId2"/>
            <a:srcRect/>
            <a:tile tx="793750" ty="-2070100" sx="100000" sy="100000" flip="none" algn="tl"/>
          </a:blip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C50047D5-8E0A-4820-876C-A74A67C0D9CF}"/>
              </a:ext>
            </a:extLst>
          </p:cNvPr>
          <p:cNvSpPr txBox="1"/>
          <p:nvPr/>
        </p:nvSpPr>
        <p:spPr>
          <a:xfrm>
            <a:off x="549796" y="2828833"/>
            <a:ext cx="1224136" cy="120032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zh-CN" sz="7200" dirty="0">
                <a:solidFill>
                  <a:schemeClr val="bg1"/>
                </a:solidFill>
                <a:cs typeface="+mn-ea"/>
                <a:sym typeface="+mn-lt"/>
              </a:rPr>
              <a:t>02</a:t>
            </a:r>
            <a:endParaRPr lang="zh-CN" altLang="en-US" sz="72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058BEBA3-D3A4-4854-AEE0-A7D1E79AE04E}"/>
              </a:ext>
            </a:extLst>
          </p:cNvPr>
          <p:cNvSpPr txBox="1"/>
          <p:nvPr/>
        </p:nvSpPr>
        <p:spPr>
          <a:xfrm>
            <a:off x="2349996" y="2686806"/>
            <a:ext cx="9217024" cy="1317477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6000" b="1" spc="300" dirty="0">
                <a:solidFill>
                  <a:schemeClr val="bg1"/>
                </a:solidFill>
                <a:cs typeface="+mn-ea"/>
                <a:sym typeface="+mn-lt"/>
              </a:rPr>
              <a:t>模块化与函数调用关系</a:t>
            </a: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8ABC4B87-8D46-4F2E-93D6-8CC12944AD66}"/>
              </a:ext>
            </a:extLst>
          </p:cNvPr>
          <p:cNvCxnSpPr>
            <a:cxnSpLocks/>
          </p:cNvCxnSpPr>
          <p:nvPr/>
        </p:nvCxnSpPr>
        <p:spPr>
          <a:xfrm flipH="1">
            <a:off x="1125860" y="3428997"/>
            <a:ext cx="684076" cy="720083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0806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6767870A-8DA5-4F51-91B0-D863C525EE69}"/>
              </a:ext>
            </a:extLst>
          </p:cNvPr>
          <p:cNvGrpSpPr/>
          <p:nvPr/>
        </p:nvGrpSpPr>
        <p:grpSpPr>
          <a:xfrm>
            <a:off x="4690256" y="74694"/>
            <a:ext cx="2808312" cy="1008112"/>
            <a:chOff x="909836" y="692696"/>
            <a:chExt cx="2825750" cy="1511300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9BF55359-CAC4-4BB1-A366-1E6FFC42A22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9836" y="692696"/>
              <a:ext cx="2825750" cy="1511300"/>
            </a:xfrm>
            <a:prstGeom prst="rect">
              <a:avLst/>
            </a:prstGeom>
          </p:spPr>
        </p:pic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1008EAF7-BA02-4D55-80A9-F9D3060E3DDB}"/>
                </a:ext>
              </a:extLst>
            </p:cNvPr>
            <p:cNvSpPr/>
            <p:nvPr/>
          </p:nvSpPr>
          <p:spPr>
            <a:xfrm>
              <a:off x="981843" y="764703"/>
              <a:ext cx="2664295" cy="1368152"/>
            </a:xfrm>
            <a:prstGeom prst="rect">
              <a:avLst/>
            </a:prstGeom>
            <a:solidFill>
              <a:srgbClr val="F1F1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插入排序</a:t>
              </a:r>
              <a:r>
                <a:rPr lang="en-US" altLang="zh-CN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.c</a:t>
              </a:r>
              <a:endPara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69FCE9C6-2200-47E6-AAEB-E12F4FFA8314}"/>
              </a:ext>
            </a:extLst>
          </p:cNvPr>
          <p:cNvGrpSpPr/>
          <p:nvPr/>
        </p:nvGrpSpPr>
        <p:grpSpPr>
          <a:xfrm>
            <a:off x="8396709" y="864516"/>
            <a:ext cx="3411859" cy="431071"/>
            <a:chOff x="8079316" y="476672"/>
            <a:chExt cx="3888432" cy="960657"/>
          </a:xfrm>
        </p:grpSpPr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90235536-F476-439C-9634-68E12C6F13FA}"/>
                </a:ext>
              </a:extLst>
            </p:cNvPr>
            <p:cNvSpPr txBox="1"/>
            <p:nvPr/>
          </p:nvSpPr>
          <p:spPr>
            <a:xfrm>
              <a:off x="8079316" y="548230"/>
              <a:ext cx="3888432" cy="3693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运用递归调用</a:t>
              </a:r>
              <a:r>
                <a:rPr lang="en-US" altLang="zh-CN" dirty="0" err="1"/>
                <a:t>recursion.c</a:t>
              </a:r>
              <a:endParaRPr lang="zh-CN" altLang="en-US" dirty="0"/>
            </a:p>
          </p:txBody>
        </p:sp>
        <p:sp>
          <p:nvSpPr>
            <p:cNvPr id="15" name="矩形: 圆角 14">
              <a:extLst>
                <a:ext uri="{FF2B5EF4-FFF2-40B4-BE49-F238E27FC236}">
                  <a16:creationId xmlns:a16="http://schemas.microsoft.com/office/drawing/2014/main" id="{EF78F892-B7E8-4573-9F57-E6C7CB611AC1}"/>
                </a:ext>
              </a:extLst>
            </p:cNvPr>
            <p:cNvSpPr/>
            <p:nvPr/>
          </p:nvSpPr>
          <p:spPr>
            <a:xfrm>
              <a:off x="8110636" y="476672"/>
              <a:ext cx="2952328" cy="960657"/>
            </a:xfrm>
            <a:prstGeom prst="roundRect">
              <a:avLst/>
            </a:prstGeom>
            <a:noFill/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4630B3DF-E296-43D5-A14C-C03B66716B9C}"/>
              </a:ext>
            </a:extLst>
          </p:cNvPr>
          <p:cNvCxnSpPr>
            <a:cxnSpLocks/>
            <a:stCxn id="39" idx="3"/>
            <a:endCxn id="67" idx="1"/>
          </p:cNvCxnSpPr>
          <p:nvPr/>
        </p:nvCxnSpPr>
        <p:spPr>
          <a:xfrm>
            <a:off x="7508914" y="1650595"/>
            <a:ext cx="887795" cy="360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AE68DBCB-25F7-4938-9DFD-1B0B9055D342}"/>
              </a:ext>
            </a:extLst>
          </p:cNvPr>
          <p:cNvCxnSpPr>
            <a:cxnSpLocks/>
            <a:stCxn id="55" idx="3"/>
          </p:cNvCxnSpPr>
          <p:nvPr/>
        </p:nvCxnSpPr>
        <p:spPr>
          <a:xfrm flipV="1">
            <a:off x="2994982" y="2800526"/>
            <a:ext cx="1821288" cy="66277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0C393898-A6D8-4C07-AB4D-B2EF4EE2905D}"/>
              </a:ext>
            </a:extLst>
          </p:cNvPr>
          <p:cNvGrpSpPr/>
          <p:nvPr/>
        </p:nvGrpSpPr>
        <p:grpSpPr>
          <a:xfrm>
            <a:off x="4700602" y="1146539"/>
            <a:ext cx="2808312" cy="1008112"/>
            <a:chOff x="909836" y="692696"/>
            <a:chExt cx="2825750" cy="1511300"/>
          </a:xfrm>
        </p:grpSpPr>
        <p:pic>
          <p:nvPicPr>
            <p:cNvPr id="39" name="图片 38">
              <a:extLst>
                <a:ext uri="{FF2B5EF4-FFF2-40B4-BE49-F238E27FC236}">
                  <a16:creationId xmlns:a16="http://schemas.microsoft.com/office/drawing/2014/main" id="{B9E3915C-202A-4699-8ADB-1C55991397E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9836" y="692696"/>
              <a:ext cx="2825750" cy="1511300"/>
            </a:xfrm>
            <a:prstGeom prst="rect">
              <a:avLst/>
            </a:prstGeom>
          </p:spPr>
        </p:pic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C43241E5-DE30-443B-8150-AF4FB7D95183}"/>
                </a:ext>
              </a:extLst>
            </p:cNvPr>
            <p:cNvSpPr/>
            <p:nvPr/>
          </p:nvSpPr>
          <p:spPr>
            <a:xfrm>
              <a:off x="981843" y="764703"/>
              <a:ext cx="2664295" cy="1368152"/>
            </a:xfrm>
            <a:prstGeom prst="rect">
              <a:avLst/>
            </a:prstGeom>
            <a:solidFill>
              <a:srgbClr val="F1F1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归并排序</a:t>
              </a:r>
              <a:r>
                <a:rPr lang="en-US" altLang="zh-CN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.c</a:t>
              </a:r>
              <a:endPara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2C9F7EEE-59FE-421A-A57F-B18CF706CC53}"/>
              </a:ext>
            </a:extLst>
          </p:cNvPr>
          <p:cNvGrpSpPr/>
          <p:nvPr/>
        </p:nvGrpSpPr>
        <p:grpSpPr>
          <a:xfrm>
            <a:off x="4772165" y="3480573"/>
            <a:ext cx="2808312" cy="1008112"/>
            <a:chOff x="909836" y="692696"/>
            <a:chExt cx="2825750" cy="1511300"/>
          </a:xfrm>
        </p:grpSpPr>
        <p:pic>
          <p:nvPicPr>
            <p:cNvPr id="43" name="图片 42">
              <a:extLst>
                <a:ext uri="{FF2B5EF4-FFF2-40B4-BE49-F238E27FC236}">
                  <a16:creationId xmlns:a16="http://schemas.microsoft.com/office/drawing/2014/main" id="{EDC2D5C7-6F91-43EA-BF74-7A4E5DD8777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9836" y="692696"/>
              <a:ext cx="2825750" cy="1511300"/>
            </a:xfrm>
            <a:prstGeom prst="rect">
              <a:avLst/>
            </a:prstGeom>
          </p:spPr>
        </p:pic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ED4F167B-8923-4113-84F9-E949016DBE54}"/>
                </a:ext>
              </a:extLst>
            </p:cNvPr>
            <p:cNvSpPr/>
            <p:nvPr/>
          </p:nvSpPr>
          <p:spPr>
            <a:xfrm>
              <a:off x="981843" y="764703"/>
              <a:ext cx="2664295" cy="1368152"/>
            </a:xfrm>
            <a:prstGeom prst="rect">
              <a:avLst/>
            </a:prstGeom>
            <a:solidFill>
              <a:srgbClr val="F1F1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基数排序</a:t>
              </a:r>
              <a:r>
                <a:rPr lang="en-US" altLang="zh-CN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.c</a:t>
              </a:r>
              <a:endPara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1DAF9751-40DB-468D-9D04-B19846CD0508}"/>
              </a:ext>
            </a:extLst>
          </p:cNvPr>
          <p:cNvGrpSpPr/>
          <p:nvPr/>
        </p:nvGrpSpPr>
        <p:grpSpPr>
          <a:xfrm>
            <a:off x="4812120" y="5663429"/>
            <a:ext cx="2808312" cy="1008112"/>
            <a:chOff x="909836" y="692696"/>
            <a:chExt cx="2825750" cy="1511300"/>
          </a:xfrm>
        </p:grpSpPr>
        <p:pic>
          <p:nvPicPr>
            <p:cNvPr id="46" name="图片 45">
              <a:extLst>
                <a:ext uri="{FF2B5EF4-FFF2-40B4-BE49-F238E27FC236}">
                  <a16:creationId xmlns:a16="http://schemas.microsoft.com/office/drawing/2014/main" id="{46E8F3F7-0BE8-449E-B96E-EA9E87D9C6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9836" y="692696"/>
              <a:ext cx="2825750" cy="1511300"/>
            </a:xfrm>
            <a:prstGeom prst="rect">
              <a:avLst/>
            </a:prstGeom>
          </p:spPr>
        </p:pic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54732193-38A2-4AA6-9D0B-248B202C690C}"/>
                </a:ext>
              </a:extLst>
            </p:cNvPr>
            <p:cNvSpPr/>
            <p:nvPr/>
          </p:nvSpPr>
          <p:spPr>
            <a:xfrm>
              <a:off x="981843" y="764703"/>
              <a:ext cx="2664295" cy="1368152"/>
            </a:xfrm>
            <a:prstGeom prst="rect">
              <a:avLst/>
            </a:prstGeom>
            <a:solidFill>
              <a:srgbClr val="F1F1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快速排序</a:t>
              </a:r>
              <a:r>
                <a:rPr lang="en-US" altLang="zh-CN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.c</a:t>
              </a:r>
              <a:endPara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A01D9C2A-8118-4728-874A-A6E9021684B5}"/>
              </a:ext>
            </a:extLst>
          </p:cNvPr>
          <p:cNvGrpSpPr/>
          <p:nvPr/>
        </p:nvGrpSpPr>
        <p:grpSpPr>
          <a:xfrm>
            <a:off x="4743599" y="2310073"/>
            <a:ext cx="2808312" cy="1008112"/>
            <a:chOff x="909836" y="692696"/>
            <a:chExt cx="2825750" cy="1511300"/>
          </a:xfrm>
        </p:grpSpPr>
        <p:pic>
          <p:nvPicPr>
            <p:cNvPr id="49" name="图片 48">
              <a:extLst>
                <a:ext uri="{FF2B5EF4-FFF2-40B4-BE49-F238E27FC236}">
                  <a16:creationId xmlns:a16="http://schemas.microsoft.com/office/drawing/2014/main" id="{1E48FEE6-626B-42C9-B8F3-558D0FCC771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9836" y="692696"/>
              <a:ext cx="2825750" cy="1511300"/>
            </a:xfrm>
            <a:prstGeom prst="rect">
              <a:avLst/>
            </a:prstGeom>
          </p:spPr>
        </p:pic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E7D9B377-F18B-455F-AF15-1A91543C1573}"/>
                </a:ext>
              </a:extLst>
            </p:cNvPr>
            <p:cNvSpPr/>
            <p:nvPr/>
          </p:nvSpPr>
          <p:spPr>
            <a:xfrm>
              <a:off x="981843" y="764703"/>
              <a:ext cx="2664295" cy="1368152"/>
            </a:xfrm>
            <a:prstGeom prst="rect">
              <a:avLst/>
            </a:prstGeom>
            <a:solidFill>
              <a:srgbClr val="F1F1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桶排序</a:t>
              </a:r>
              <a:r>
                <a:rPr lang="en-US" altLang="zh-CN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.c</a:t>
              </a:r>
              <a:endPara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E0D413C7-0F62-42F8-8F07-B8DA219066A3}"/>
              </a:ext>
            </a:extLst>
          </p:cNvPr>
          <p:cNvGrpSpPr/>
          <p:nvPr/>
        </p:nvGrpSpPr>
        <p:grpSpPr>
          <a:xfrm>
            <a:off x="4786060" y="4572001"/>
            <a:ext cx="2808312" cy="1008112"/>
            <a:chOff x="909836" y="692696"/>
            <a:chExt cx="2825750" cy="1511300"/>
          </a:xfrm>
        </p:grpSpPr>
        <p:pic>
          <p:nvPicPr>
            <p:cNvPr id="52" name="图片 51">
              <a:extLst>
                <a:ext uri="{FF2B5EF4-FFF2-40B4-BE49-F238E27FC236}">
                  <a16:creationId xmlns:a16="http://schemas.microsoft.com/office/drawing/2014/main" id="{47168C27-2592-498F-9494-F9F266F0AA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9836" y="692696"/>
              <a:ext cx="2825750" cy="1511300"/>
            </a:xfrm>
            <a:prstGeom prst="rect">
              <a:avLst/>
            </a:prstGeom>
          </p:spPr>
        </p:pic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4A5492CD-CD23-46A5-81F4-A20E178CF5A9}"/>
                </a:ext>
              </a:extLst>
            </p:cNvPr>
            <p:cNvSpPr/>
            <p:nvPr/>
          </p:nvSpPr>
          <p:spPr>
            <a:xfrm>
              <a:off x="981843" y="764703"/>
              <a:ext cx="2664295" cy="1368152"/>
            </a:xfrm>
            <a:prstGeom prst="rect">
              <a:avLst/>
            </a:prstGeom>
            <a:solidFill>
              <a:srgbClr val="F1F1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计数排序</a:t>
              </a:r>
              <a:r>
                <a:rPr lang="en-US" altLang="zh-CN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.c</a:t>
              </a:r>
              <a:endPara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6FDDE796-65FB-425E-BBDA-A591E3E2C19A}"/>
              </a:ext>
            </a:extLst>
          </p:cNvPr>
          <p:cNvGrpSpPr/>
          <p:nvPr/>
        </p:nvGrpSpPr>
        <p:grpSpPr>
          <a:xfrm>
            <a:off x="186670" y="2959242"/>
            <a:ext cx="2808312" cy="1008112"/>
            <a:chOff x="909836" y="692696"/>
            <a:chExt cx="2825750" cy="1511300"/>
          </a:xfrm>
        </p:grpSpPr>
        <p:pic>
          <p:nvPicPr>
            <p:cNvPr id="55" name="图片 54">
              <a:extLst>
                <a:ext uri="{FF2B5EF4-FFF2-40B4-BE49-F238E27FC236}">
                  <a16:creationId xmlns:a16="http://schemas.microsoft.com/office/drawing/2014/main" id="{417B9EA9-E775-45A2-BCC3-AF68B53834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9836" y="692696"/>
              <a:ext cx="2825750" cy="1511300"/>
            </a:xfrm>
            <a:prstGeom prst="rect">
              <a:avLst/>
            </a:prstGeom>
          </p:spPr>
        </p:pic>
        <p:sp>
          <p:nvSpPr>
            <p:cNvPr id="56" name="矩形 55">
              <a:extLst>
                <a:ext uri="{FF2B5EF4-FFF2-40B4-BE49-F238E27FC236}">
                  <a16:creationId xmlns:a16="http://schemas.microsoft.com/office/drawing/2014/main" id="{920FF7E4-A519-4135-8C48-4F130660423D}"/>
                </a:ext>
              </a:extLst>
            </p:cNvPr>
            <p:cNvSpPr/>
            <p:nvPr/>
          </p:nvSpPr>
          <p:spPr>
            <a:xfrm>
              <a:off x="981843" y="764703"/>
              <a:ext cx="2664295" cy="1368152"/>
            </a:xfrm>
            <a:prstGeom prst="rect">
              <a:avLst/>
            </a:prstGeom>
            <a:solidFill>
              <a:srgbClr val="F1F1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 err="1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main.c</a:t>
              </a:r>
              <a:endPara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cxnSp>
        <p:nvCxnSpPr>
          <p:cNvPr id="57" name="直接连接符 56">
            <a:extLst>
              <a:ext uri="{FF2B5EF4-FFF2-40B4-BE49-F238E27FC236}">
                <a16:creationId xmlns:a16="http://schemas.microsoft.com/office/drawing/2014/main" id="{15D15225-F5E6-43DA-B99B-1562FD3FAAF5}"/>
              </a:ext>
            </a:extLst>
          </p:cNvPr>
          <p:cNvCxnSpPr>
            <a:cxnSpLocks/>
            <a:stCxn id="55" idx="3"/>
            <a:endCxn id="39" idx="1"/>
          </p:cNvCxnSpPr>
          <p:nvPr/>
        </p:nvCxnSpPr>
        <p:spPr>
          <a:xfrm flipV="1">
            <a:off x="2994982" y="1650595"/>
            <a:ext cx="1705620" cy="181270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直接连接符 57">
            <a:extLst>
              <a:ext uri="{FF2B5EF4-FFF2-40B4-BE49-F238E27FC236}">
                <a16:creationId xmlns:a16="http://schemas.microsoft.com/office/drawing/2014/main" id="{C44B4195-ED79-459E-AE35-A342820D390D}"/>
              </a:ext>
            </a:extLst>
          </p:cNvPr>
          <p:cNvCxnSpPr>
            <a:cxnSpLocks/>
            <a:stCxn id="55" idx="3"/>
            <a:endCxn id="43" idx="1"/>
          </p:cNvCxnSpPr>
          <p:nvPr/>
        </p:nvCxnSpPr>
        <p:spPr>
          <a:xfrm>
            <a:off x="2994982" y="3463298"/>
            <a:ext cx="1777183" cy="52133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直接连接符 58">
            <a:extLst>
              <a:ext uri="{FF2B5EF4-FFF2-40B4-BE49-F238E27FC236}">
                <a16:creationId xmlns:a16="http://schemas.microsoft.com/office/drawing/2014/main" id="{B53B1CE3-78BB-4D44-9F76-14360293D5A9}"/>
              </a:ext>
            </a:extLst>
          </p:cNvPr>
          <p:cNvCxnSpPr>
            <a:cxnSpLocks/>
            <a:stCxn id="55" idx="3"/>
            <a:endCxn id="52" idx="1"/>
          </p:cNvCxnSpPr>
          <p:nvPr/>
        </p:nvCxnSpPr>
        <p:spPr>
          <a:xfrm>
            <a:off x="2994982" y="3463298"/>
            <a:ext cx="1791078" cy="1612759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直接连接符 59">
            <a:extLst>
              <a:ext uri="{FF2B5EF4-FFF2-40B4-BE49-F238E27FC236}">
                <a16:creationId xmlns:a16="http://schemas.microsoft.com/office/drawing/2014/main" id="{8582E87E-E652-42E8-BA30-CA0AF200440C}"/>
              </a:ext>
            </a:extLst>
          </p:cNvPr>
          <p:cNvCxnSpPr>
            <a:cxnSpLocks/>
            <a:stCxn id="55" idx="3"/>
            <a:endCxn id="3" idx="1"/>
          </p:cNvCxnSpPr>
          <p:nvPr/>
        </p:nvCxnSpPr>
        <p:spPr>
          <a:xfrm flipV="1">
            <a:off x="2994982" y="578750"/>
            <a:ext cx="1695274" cy="288454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直接连接符 60">
            <a:extLst>
              <a:ext uri="{FF2B5EF4-FFF2-40B4-BE49-F238E27FC236}">
                <a16:creationId xmlns:a16="http://schemas.microsoft.com/office/drawing/2014/main" id="{0509603A-0092-42AD-986F-B33EED78326C}"/>
              </a:ext>
            </a:extLst>
          </p:cNvPr>
          <p:cNvCxnSpPr>
            <a:cxnSpLocks/>
            <a:stCxn id="55" idx="3"/>
            <a:endCxn id="46" idx="1"/>
          </p:cNvCxnSpPr>
          <p:nvPr/>
        </p:nvCxnSpPr>
        <p:spPr>
          <a:xfrm>
            <a:off x="2994982" y="3463298"/>
            <a:ext cx="1817138" cy="270418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66" name="组合 65">
            <a:extLst>
              <a:ext uri="{FF2B5EF4-FFF2-40B4-BE49-F238E27FC236}">
                <a16:creationId xmlns:a16="http://schemas.microsoft.com/office/drawing/2014/main" id="{57215AD5-9842-4FF5-BB7C-D0294799D5ED}"/>
              </a:ext>
            </a:extLst>
          </p:cNvPr>
          <p:cNvGrpSpPr/>
          <p:nvPr/>
        </p:nvGrpSpPr>
        <p:grpSpPr>
          <a:xfrm>
            <a:off x="8396709" y="1311896"/>
            <a:ext cx="2503392" cy="684604"/>
            <a:chOff x="909836" y="692696"/>
            <a:chExt cx="2825750" cy="1511300"/>
          </a:xfrm>
        </p:grpSpPr>
        <p:pic>
          <p:nvPicPr>
            <p:cNvPr id="67" name="图片 66">
              <a:extLst>
                <a:ext uri="{FF2B5EF4-FFF2-40B4-BE49-F238E27FC236}">
                  <a16:creationId xmlns:a16="http://schemas.microsoft.com/office/drawing/2014/main" id="{2724AC63-C4F3-48AF-91C7-7A71586D39E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9836" y="692696"/>
              <a:ext cx="2825750" cy="1511300"/>
            </a:xfrm>
            <a:prstGeom prst="rect">
              <a:avLst/>
            </a:prstGeom>
          </p:spPr>
        </p:pic>
        <p:sp>
          <p:nvSpPr>
            <p:cNvPr id="68" name="矩形 67">
              <a:extLst>
                <a:ext uri="{FF2B5EF4-FFF2-40B4-BE49-F238E27FC236}">
                  <a16:creationId xmlns:a16="http://schemas.microsoft.com/office/drawing/2014/main" id="{979B96D2-8FEC-42C0-9D11-281EAD4ED6EF}"/>
                </a:ext>
              </a:extLst>
            </p:cNvPr>
            <p:cNvSpPr/>
            <p:nvPr/>
          </p:nvSpPr>
          <p:spPr>
            <a:xfrm>
              <a:off x="981844" y="764702"/>
              <a:ext cx="2664295" cy="1368151"/>
            </a:xfrm>
            <a:prstGeom prst="rect">
              <a:avLst/>
            </a:prstGeom>
            <a:solidFill>
              <a:srgbClr val="F1F1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 err="1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recursion.c</a:t>
              </a:r>
              <a:endPara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grpSp>
        <p:nvGrpSpPr>
          <p:cNvPr id="71" name="组合 70">
            <a:extLst>
              <a:ext uri="{FF2B5EF4-FFF2-40B4-BE49-F238E27FC236}">
                <a16:creationId xmlns:a16="http://schemas.microsoft.com/office/drawing/2014/main" id="{5B4DF2E2-E7DA-4EAF-99D1-C4C84AA557BA}"/>
              </a:ext>
            </a:extLst>
          </p:cNvPr>
          <p:cNvGrpSpPr/>
          <p:nvPr/>
        </p:nvGrpSpPr>
        <p:grpSpPr>
          <a:xfrm>
            <a:off x="8404216" y="5364577"/>
            <a:ext cx="3411859" cy="431071"/>
            <a:chOff x="8079316" y="476672"/>
            <a:chExt cx="3888432" cy="960657"/>
          </a:xfrm>
        </p:grpSpPr>
        <p:sp>
          <p:nvSpPr>
            <p:cNvPr id="72" name="文本框 71">
              <a:extLst>
                <a:ext uri="{FF2B5EF4-FFF2-40B4-BE49-F238E27FC236}">
                  <a16:creationId xmlns:a16="http://schemas.microsoft.com/office/drawing/2014/main" id="{F88D5C9B-5B22-40C8-A5F1-8BAAC66EAAC9}"/>
                </a:ext>
              </a:extLst>
            </p:cNvPr>
            <p:cNvSpPr txBox="1"/>
            <p:nvPr/>
          </p:nvSpPr>
          <p:spPr>
            <a:xfrm>
              <a:off x="8079316" y="548230"/>
              <a:ext cx="3888432" cy="8230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运用递归调用</a:t>
              </a:r>
              <a:r>
                <a:rPr lang="en-US" altLang="zh-CN" dirty="0" err="1"/>
                <a:t>sort.c</a:t>
              </a:r>
              <a:endParaRPr lang="zh-CN" altLang="en-US" dirty="0"/>
            </a:p>
          </p:txBody>
        </p:sp>
        <p:sp>
          <p:nvSpPr>
            <p:cNvPr id="73" name="矩形: 圆角 72">
              <a:extLst>
                <a:ext uri="{FF2B5EF4-FFF2-40B4-BE49-F238E27FC236}">
                  <a16:creationId xmlns:a16="http://schemas.microsoft.com/office/drawing/2014/main" id="{E7E6822F-6444-43F4-8083-687636F8C0E8}"/>
                </a:ext>
              </a:extLst>
            </p:cNvPr>
            <p:cNvSpPr/>
            <p:nvPr/>
          </p:nvSpPr>
          <p:spPr>
            <a:xfrm>
              <a:off x="8110636" y="476672"/>
              <a:ext cx="2952328" cy="960657"/>
            </a:xfrm>
            <a:prstGeom prst="roundRect">
              <a:avLst/>
            </a:prstGeom>
            <a:noFill/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74" name="直接连接符 73">
            <a:extLst>
              <a:ext uri="{FF2B5EF4-FFF2-40B4-BE49-F238E27FC236}">
                <a16:creationId xmlns:a16="http://schemas.microsoft.com/office/drawing/2014/main" id="{19F56B27-66E1-433C-BB24-2A7679CDC559}"/>
              </a:ext>
            </a:extLst>
          </p:cNvPr>
          <p:cNvCxnSpPr>
            <a:cxnSpLocks/>
            <a:stCxn id="46" idx="3"/>
            <a:endCxn id="76" idx="1"/>
          </p:cNvCxnSpPr>
          <p:nvPr/>
        </p:nvCxnSpPr>
        <p:spPr>
          <a:xfrm flipV="1">
            <a:off x="7620432" y="6166861"/>
            <a:ext cx="865329" cy="624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75" name="组合 74">
            <a:extLst>
              <a:ext uri="{FF2B5EF4-FFF2-40B4-BE49-F238E27FC236}">
                <a16:creationId xmlns:a16="http://schemas.microsoft.com/office/drawing/2014/main" id="{AB5AECED-7DC6-44AD-85CF-504518153482}"/>
              </a:ext>
            </a:extLst>
          </p:cNvPr>
          <p:cNvGrpSpPr/>
          <p:nvPr/>
        </p:nvGrpSpPr>
        <p:grpSpPr>
          <a:xfrm>
            <a:off x="8485761" y="5824559"/>
            <a:ext cx="2503392" cy="684604"/>
            <a:chOff x="909836" y="692696"/>
            <a:chExt cx="2825750" cy="1511300"/>
          </a:xfrm>
        </p:grpSpPr>
        <p:pic>
          <p:nvPicPr>
            <p:cNvPr id="76" name="图片 75">
              <a:extLst>
                <a:ext uri="{FF2B5EF4-FFF2-40B4-BE49-F238E27FC236}">
                  <a16:creationId xmlns:a16="http://schemas.microsoft.com/office/drawing/2014/main" id="{BD6EB1B6-44F3-4AEA-A9F5-95B6A76B25A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9836" y="692696"/>
              <a:ext cx="2825750" cy="1511300"/>
            </a:xfrm>
            <a:prstGeom prst="rect">
              <a:avLst/>
            </a:prstGeom>
          </p:spPr>
        </p:pic>
        <p:sp>
          <p:nvSpPr>
            <p:cNvPr id="77" name="矩形 76">
              <a:extLst>
                <a:ext uri="{FF2B5EF4-FFF2-40B4-BE49-F238E27FC236}">
                  <a16:creationId xmlns:a16="http://schemas.microsoft.com/office/drawing/2014/main" id="{D8A4FBC7-09F2-46AE-82F2-E51528103C42}"/>
                </a:ext>
              </a:extLst>
            </p:cNvPr>
            <p:cNvSpPr/>
            <p:nvPr/>
          </p:nvSpPr>
          <p:spPr>
            <a:xfrm>
              <a:off x="981843" y="764703"/>
              <a:ext cx="2664295" cy="1368152"/>
            </a:xfrm>
            <a:prstGeom prst="rect">
              <a:avLst/>
            </a:prstGeom>
            <a:solidFill>
              <a:srgbClr val="F1F1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 err="1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sort.c</a:t>
              </a:r>
              <a:endPara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4097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5" dur="2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8" dur="2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1" dur="2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4" dur="2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7" dur="2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9" descr="e7d195523061f1c0c989bbdf341b111e769f2ee359bd8df638E53E9931A62DC22263A6E1A75FFBC630BB5D77BA969D9175F253EB94D93A1189E24A7D909BAD0376573965191318DE1FD009565C070D0758BE63ED47B2EDEACC9DDA8B42E936ECE29EDFDA81561272DB585C1D388AC69375A15CCDB3BFD0D7CC0E05F9CB208AB1AC036AD4A87015E98F8F7194A9B2E73A">
            <a:extLst>
              <a:ext uri="{FF2B5EF4-FFF2-40B4-BE49-F238E27FC236}">
                <a16:creationId xmlns:a16="http://schemas.microsoft.com/office/drawing/2014/main" id="{B4F699B0-5D8A-463F-846C-1A7803C7A2FD}"/>
              </a:ext>
            </a:extLst>
          </p:cNvPr>
          <p:cNvSpPr>
            <a:spLocks noEditPoints="1"/>
          </p:cNvSpPr>
          <p:nvPr/>
        </p:nvSpPr>
        <p:spPr bwMode="auto">
          <a:xfrm rot="10800000" flipV="1">
            <a:off x="-2618556" y="1124744"/>
            <a:ext cx="18753731" cy="4819925"/>
          </a:xfrm>
          <a:custGeom>
            <a:avLst/>
            <a:gdLst>
              <a:gd name="T0" fmla="*/ 164 w 626"/>
              <a:gd name="T1" fmla="*/ 164 h 204"/>
              <a:gd name="T2" fmla="*/ 39 w 626"/>
              <a:gd name="T3" fmla="*/ 74 h 204"/>
              <a:gd name="T4" fmla="*/ 122 w 626"/>
              <a:gd name="T5" fmla="*/ 31 h 204"/>
              <a:gd name="T6" fmla="*/ 97 w 626"/>
              <a:gd name="T7" fmla="*/ 19 h 204"/>
              <a:gd name="T8" fmla="*/ 112 w 626"/>
              <a:gd name="T9" fmla="*/ 14 h 204"/>
              <a:gd name="T10" fmla="*/ 121 w 626"/>
              <a:gd name="T11" fmla="*/ 9 h 204"/>
              <a:gd name="T12" fmla="*/ 235 w 626"/>
              <a:gd name="T13" fmla="*/ 11 h 204"/>
              <a:gd name="T14" fmla="*/ 361 w 626"/>
              <a:gd name="T15" fmla="*/ 12 h 204"/>
              <a:gd name="T16" fmla="*/ 497 w 626"/>
              <a:gd name="T17" fmla="*/ 27 h 204"/>
              <a:gd name="T18" fmla="*/ 415 w 626"/>
              <a:gd name="T19" fmla="*/ 24 h 204"/>
              <a:gd name="T20" fmla="*/ 416 w 626"/>
              <a:gd name="T21" fmla="*/ 31 h 204"/>
              <a:gd name="T22" fmla="*/ 507 w 626"/>
              <a:gd name="T23" fmla="*/ 36 h 204"/>
              <a:gd name="T24" fmla="*/ 575 w 626"/>
              <a:gd name="T25" fmla="*/ 45 h 204"/>
              <a:gd name="T26" fmla="*/ 593 w 626"/>
              <a:gd name="T27" fmla="*/ 125 h 204"/>
              <a:gd name="T28" fmla="*/ 576 w 626"/>
              <a:gd name="T29" fmla="*/ 160 h 204"/>
              <a:gd name="T30" fmla="*/ 565 w 626"/>
              <a:gd name="T31" fmla="*/ 169 h 204"/>
              <a:gd name="T32" fmla="*/ 359 w 626"/>
              <a:gd name="T33" fmla="*/ 168 h 204"/>
              <a:gd name="T34" fmla="*/ 401 w 626"/>
              <a:gd name="T35" fmla="*/ 32 h 204"/>
              <a:gd name="T36" fmla="*/ 353 w 626"/>
              <a:gd name="T37" fmla="*/ 28 h 204"/>
              <a:gd name="T38" fmla="*/ 350 w 626"/>
              <a:gd name="T39" fmla="*/ 23 h 204"/>
              <a:gd name="T40" fmla="*/ 341 w 626"/>
              <a:gd name="T41" fmla="*/ 21 h 204"/>
              <a:gd name="T42" fmla="*/ 315 w 626"/>
              <a:gd name="T43" fmla="*/ 22 h 204"/>
              <a:gd name="T44" fmla="*/ 270 w 626"/>
              <a:gd name="T45" fmla="*/ 18 h 204"/>
              <a:gd name="T46" fmla="*/ 171 w 626"/>
              <a:gd name="T47" fmla="*/ 16 h 204"/>
              <a:gd name="T48" fmla="*/ 379 w 626"/>
              <a:gd name="T49" fmla="*/ 187 h 204"/>
              <a:gd name="T50" fmla="*/ 235 w 626"/>
              <a:gd name="T51" fmla="*/ 182 h 204"/>
              <a:gd name="T52" fmla="*/ 477 w 626"/>
              <a:gd name="T53" fmla="*/ 184 h 204"/>
              <a:gd name="T54" fmla="*/ 553 w 626"/>
              <a:gd name="T55" fmla="*/ 100 h 204"/>
              <a:gd name="T56" fmla="*/ 452 w 626"/>
              <a:gd name="T57" fmla="*/ 186 h 204"/>
              <a:gd name="T58" fmla="*/ 568 w 626"/>
              <a:gd name="T59" fmla="*/ 35 h 204"/>
              <a:gd name="T60" fmla="*/ 546 w 626"/>
              <a:gd name="T61" fmla="*/ 37 h 204"/>
              <a:gd name="T62" fmla="*/ 536 w 626"/>
              <a:gd name="T63" fmla="*/ 15 h 204"/>
              <a:gd name="T64" fmla="*/ 512 w 626"/>
              <a:gd name="T65" fmla="*/ 28 h 204"/>
              <a:gd name="T66" fmla="*/ 514 w 626"/>
              <a:gd name="T67" fmla="*/ 10 h 204"/>
              <a:gd name="T68" fmla="*/ 368 w 626"/>
              <a:gd name="T69" fmla="*/ 183 h 204"/>
              <a:gd name="T70" fmla="*/ 487 w 626"/>
              <a:gd name="T71" fmla="*/ 29 h 204"/>
              <a:gd name="T72" fmla="*/ 354 w 626"/>
              <a:gd name="T73" fmla="*/ 184 h 204"/>
              <a:gd name="T74" fmla="*/ 487 w 626"/>
              <a:gd name="T75" fmla="*/ 14 h 204"/>
              <a:gd name="T76" fmla="*/ 482 w 626"/>
              <a:gd name="T77" fmla="*/ 13 h 204"/>
              <a:gd name="T78" fmla="*/ 463 w 626"/>
              <a:gd name="T79" fmla="*/ 28 h 204"/>
              <a:gd name="T80" fmla="*/ 463 w 626"/>
              <a:gd name="T81" fmla="*/ 19 h 204"/>
              <a:gd name="T82" fmla="*/ 437 w 626"/>
              <a:gd name="T83" fmla="*/ 32 h 204"/>
              <a:gd name="T84" fmla="*/ 445 w 626"/>
              <a:gd name="T85" fmla="*/ 26 h 204"/>
              <a:gd name="T86" fmla="*/ 453 w 626"/>
              <a:gd name="T87" fmla="*/ 9 h 204"/>
              <a:gd name="T88" fmla="*/ 443 w 626"/>
              <a:gd name="T89" fmla="*/ 11 h 204"/>
              <a:gd name="T90" fmla="*/ 440 w 626"/>
              <a:gd name="T91" fmla="*/ 10 h 204"/>
              <a:gd name="T92" fmla="*/ 428 w 626"/>
              <a:gd name="T93" fmla="*/ 17 h 204"/>
              <a:gd name="T94" fmla="*/ 422 w 626"/>
              <a:gd name="T95" fmla="*/ 16 h 204"/>
              <a:gd name="T96" fmla="*/ 417 w 626"/>
              <a:gd name="T97" fmla="*/ 11 h 204"/>
              <a:gd name="T98" fmla="*/ 409 w 626"/>
              <a:gd name="T99" fmla="*/ 9 h 204"/>
              <a:gd name="T100" fmla="*/ 240 w 626"/>
              <a:gd name="T101" fmla="*/ 203 h 204"/>
              <a:gd name="T102" fmla="*/ 373 w 626"/>
              <a:gd name="T103" fmla="*/ 29 h 204"/>
              <a:gd name="T104" fmla="*/ 367 w 626"/>
              <a:gd name="T105" fmla="*/ 28 h 204"/>
              <a:gd name="T106" fmla="*/ 354 w 626"/>
              <a:gd name="T107" fmla="*/ 6 h 204"/>
              <a:gd name="T108" fmla="*/ 366 w 626"/>
              <a:gd name="T109" fmla="*/ 4 h 204"/>
              <a:gd name="T110" fmla="*/ 370 w 626"/>
              <a:gd name="T111" fmla="*/ 12 h 204"/>
              <a:gd name="T112" fmla="*/ 365 w 626"/>
              <a:gd name="T113" fmla="*/ 7 h 204"/>
              <a:gd name="T114" fmla="*/ 344 w 626"/>
              <a:gd name="T115" fmla="*/ 9 h 204"/>
              <a:gd name="T116" fmla="*/ 324 w 626"/>
              <a:gd name="T117" fmla="*/ 7 h 204"/>
              <a:gd name="T118" fmla="*/ 262 w 626"/>
              <a:gd name="T119" fmla="*/ 10 h 204"/>
              <a:gd name="T120" fmla="*/ 126 w 626"/>
              <a:gd name="T121" fmla="*/ 12 h 204"/>
              <a:gd name="T122" fmla="*/ 110 w 626"/>
              <a:gd name="T123" fmla="*/ 10 h 2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626" h="204">
                <a:moveTo>
                  <a:pt x="315" y="172"/>
                </a:moveTo>
                <a:cubicBezTo>
                  <a:pt x="315" y="173"/>
                  <a:pt x="317" y="172"/>
                  <a:pt x="318" y="173"/>
                </a:cubicBezTo>
                <a:cubicBezTo>
                  <a:pt x="320" y="172"/>
                  <a:pt x="322" y="173"/>
                  <a:pt x="324" y="172"/>
                </a:cubicBezTo>
                <a:cubicBezTo>
                  <a:pt x="326" y="173"/>
                  <a:pt x="329" y="172"/>
                  <a:pt x="331" y="173"/>
                </a:cubicBezTo>
                <a:cubicBezTo>
                  <a:pt x="331" y="173"/>
                  <a:pt x="331" y="173"/>
                  <a:pt x="331" y="173"/>
                </a:cubicBezTo>
                <a:cubicBezTo>
                  <a:pt x="334" y="173"/>
                  <a:pt x="336" y="173"/>
                  <a:pt x="339" y="173"/>
                </a:cubicBezTo>
                <a:cubicBezTo>
                  <a:pt x="339" y="173"/>
                  <a:pt x="339" y="174"/>
                  <a:pt x="340" y="174"/>
                </a:cubicBezTo>
                <a:cubicBezTo>
                  <a:pt x="340" y="174"/>
                  <a:pt x="341" y="173"/>
                  <a:pt x="341" y="174"/>
                </a:cubicBezTo>
                <a:cubicBezTo>
                  <a:pt x="338" y="176"/>
                  <a:pt x="335" y="174"/>
                  <a:pt x="332" y="175"/>
                </a:cubicBezTo>
                <a:cubicBezTo>
                  <a:pt x="332" y="175"/>
                  <a:pt x="331" y="174"/>
                  <a:pt x="331" y="174"/>
                </a:cubicBezTo>
                <a:cubicBezTo>
                  <a:pt x="331" y="174"/>
                  <a:pt x="330" y="175"/>
                  <a:pt x="330" y="175"/>
                </a:cubicBezTo>
                <a:cubicBezTo>
                  <a:pt x="328" y="174"/>
                  <a:pt x="326" y="175"/>
                  <a:pt x="324" y="174"/>
                </a:cubicBezTo>
                <a:cubicBezTo>
                  <a:pt x="324" y="174"/>
                  <a:pt x="323" y="175"/>
                  <a:pt x="323" y="175"/>
                </a:cubicBezTo>
                <a:cubicBezTo>
                  <a:pt x="321" y="173"/>
                  <a:pt x="320" y="175"/>
                  <a:pt x="318" y="174"/>
                </a:cubicBezTo>
                <a:cubicBezTo>
                  <a:pt x="318" y="174"/>
                  <a:pt x="317" y="174"/>
                  <a:pt x="317" y="174"/>
                </a:cubicBezTo>
                <a:cubicBezTo>
                  <a:pt x="315" y="173"/>
                  <a:pt x="313" y="175"/>
                  <a:pt x="311" y="173"/>
                </a:cubicBezTo>
                <a:cubicBezTo>
                  <a:pt x="309" y="174"/>
                  <a:pt x="307" y="174"/>
                  <a:pt x="305" y="173"/>
                </a:cubicBezTo>
                <a:cubicBezTo>
                  <a:pt x="302" y="174"/>
                  <a:pt x="299" y="173"/>
                  <a:pt x="296" y="173"/>
                </a:cubicBezTo>
                <a:cubicBezTo>
                  <a:pt x="295" y="173"/>
                  <a:pt x="293" y="173"/>
                  <a:pt x="292" y="172"/>
                </a:cubicBezTo>
                <a:cubicBezTo>
                  <a:pt x="292" y="172"/>
                  <a:pt x="291" y="173"/>
                  <a:pt x="291" y="173"/>
                </a:cubicBezTo>
                <a:cubicBezTo>
                  <a:pt x="291" y="172"/>
                  <a:pt x="291" y="172"/>
                  <a:pt x="290" y="172"/>
                </a:cubicBezTo>
                <a:cubicBezTo>
                  <a:pt x="288" y="173"/>
                  <a:pt x="285" y="171"/>
                  <a:pt x="282" y="172"/>
                </a:cubicBezTo>
                <a:cubicBezTo>
                  <a:pt x="282" y="172"/>
                  <a:pt x="281" y="172"/>
                  <a:pt x="281" y="172"/>
                </a:cubicBezTo>
                <a:cubicBezTo>
                  <a:pt x="277" y="172"/>
                  <a:pt x="272" y="171"/>
                  <a:pt x="268" y="171"/>
                </a:cubicBezTo>
                <a:cubicBezTo>
                  <a:pt x="265" y="171"/>
                  <a:pt x="263" y="171"/>
                  <a:pt x="260" y="170"/>
                </a:cubicBezTo>
                <a:cubicBezTo>
                  <a:pt x="257" y="171"/>
                  <a:pt x="253" y="169"/>
                  <a:pt x="250" y="170"/>
                </a:cubicBezTo>
                <a:cubicBezTo>
                  <a:pt x="250" y="169"/>
                  <a:pt x="250" y="169"/>
                  <a:pt x="250" y="169"/>
                </a:cubicBezTo>
                <a:cubicBezTo>
                  <a:pt x="247" y="171"/>
                  <a:pt x="244" y="172"/>
                  <a:pt x="241" y="172"/>
                </a:cubicBezTo>
                <a:cubicBezTo>
                  <a:pt x="241" y="172"/>
                  <a:pt x="241" y="172"/>
                  <a:pt x="241" y="173"/>
                </a:cubicBezTo>
                <a:cubicBezTo>
                  <a:pt x="238" y="172"/>
                  <a:pt x="237" y="174"/>
                  <a:pt x="234" y="172"/>
                </a:cubicBezTo>
                <a:cubicBezTo>
                  <a:pt x="234" y="174"/>
                  <a:pt x="232" y="174"/>
                  <a:pt x="231" y="174"/>
                </a:cubicBezTo>
                <a:cubicBezTo>
                  <a:pt x="230" y="174"/>
                  <a:pt x="231" y="174"/>
                  <a:pt x="231" y="175"/>
                </a:cubicBezTo>
                <a:cubicBezTo>
                  <a:pt x="231" y="175"/>
                  <a:pt x="231" y="176"/>
                  <a:pt x="230" y="176"/>
                </a:cubicBezTo>
                <a:cubicBezTo>
                  <a:pt x="230" y="176"/>
                  <a:pt x="229" y="176"/>
                  <a:pt x="228" y="176"/>
                </a:cubicBezTo>
                <a:cubicBezTo>
                  <a:pt x="228" y="176"/>
                  <a:pt x="228" y="176"/>
                  <a:pt x="228" y="176"/>
                </a:cubicBezTo>
                <a:cubicBezTo>
                  <a:pt x="228" y="176"/>
                  <a:pt x="227" y="175"/>
                  <a:pt x="227" y="176"/>
                </a:cubicBezTo>
                <a:cubicBezTo>
                  <a:pt x="227" y="175"/>
                  <a:pt x="226" y="175"/>
                  <a:pt x="226" y="175"/>
                </a:cubicBezTo>
                <a:cubicBezTo>
                  <a:pt x="227" y="175"/>
                  <a:pt x="228" y="174"/>
                  <a:pt x="229" y="174"/>
                </a:cubicBezTo>
                <a:cubicBezTo>
                  <a:pt x="230" y="175"/>
                  <a:pt x="229" y="175"/>
                  <a:pt x="229" y="176"/>
                </a:cubicBezTo>
                <a:cubicBezTo>
                  <a:pt x="230" y="176"/>
                  <a:pt x="230" y="175"/>
                  <a:pt x="230" y="176"/>
                </a:cubicBezTo>
                <a:cubicBezTo>
                  <a:pt x="230" y="175"/>
                  <a:pt x="230" y="175"/>
                  <a:pt x="230" y="174"/>
                </a:cubicBezTo>
                <a:cubicBezTo>
                  <a:pt x="227" y="173"/>
                  <a:pt x="225" y="175"/>
                  <a:pt x="222" y="174"/>
                </a:cubicBezTo>
                <a:cubicBezTo>
                  <a:pt x="221" y="174"/>
                  <a:pt x="221" y="174"/>
                  <a:pt x="221" y="174"/>
                </a:cubicBezTo>
                <a:cubicBezTo>
                  <a:pt x="220" y="174"/>
                  <a:pt x="220" y="173"/>
                  <a:pt x="219" y="173"/>
                </a:cubicBezTo>
                <a:cubicBezTo>
                  <a:pt x="218" y="174"/>
                  <a:pt x="215" y="173"/>
                  <a:pt x="214" y="174"/>
                </a:cubicBezTo>
                <a:cubicBezTo>
                  <a:pt x="213" y="174"/>
                  <a:pt x="214" y="173"/>
                  <a:pt x="213" y="173"/>
                </a:cubicBezTo>
                <a:cubicBezTo>
                  <a:pt x="211" y="172"/>
                  <a:pt x="208" y="174"/>
                  <a:pt x="206" y="171"/>
                </a:cubicBezTo>
                <a:cubicBezTo>
                  <a:pt x="206" y="171"/>
                  <a:pt x="206" y="171"/>
                  <a:pt x="207" y="171"/>
                </a:cubicBezTo>
                <a:cubicBezTo>
                  <a:pt x="206" y="170"/>
                  <a:pt x="204" y="170"/>
                  <a:pt x="203" y="169"/>
                </a:cubicBezTo>
                <a:cubicBezTo>
                  <a:pt x="204" y="168"/>
                  <a:pt x="204" y="168"/>
                  <a:pt x="205" y="167"/>
                </a:cubicBezTo>
                <a:cubicBezTo>
                  <a:pt x="204" y="166"/>
                  <a:pt x="201" y="167"/>
                  <a:pt x="200" y="166"/>
                </a:cubicBezTo>
                <a:cubicBezTo>
                  <a:pt x="200" y="166"/>
                  <a:pt x="199" y="166"/>
                  <a:pt x="199" y="167"/>
                </a:cubicBezTo>
                <a:cubicBezTo>
                  <a:pt x="199" y="166"/>
                  <a:pt x="198" y="167"/>
                  <a:pt x="198" y="166"/>
                </a:cubicBezTo>
                <a:cubicBezTo>
                  <a:pt x="197" y="166"/>
                  <a:pt x="197" y="166"/>
                  <a:pt x="196" y="166"/>
                </a:cubicBezTo>
                <a:cubicBezTo>
                  <a:pt x="185" y="165"/>
                  <a:pt x="175" y="165"/>
                  <a:pt x="164" y="164"/>
                </a:cubicBezTo>
                <a:cubicBezTo>
                  <a:pt x="158" y="163"/>
                  <a:pt x="152" y="163"/>
                  <a:pt x="146" y="163"/>
                </a:cubicBezTo>
                <a:cubicBezTo>
                  <a:pt x="142" y="163"/>
                  <a:pt x="137" y="163"/>
                  <a:pt x="132" y="162"/>
                </a:cubicBezTo>
                <a:cubicBezTo>
                  <a:pt x="131" y="162"/>
                  <a:pt x="128" y="162"/>
                  <a:pt x="126" y="161"/>
                </a:cubicBezTo>
                <a:cubicBezTo>
                  <a:pt x="125" y="162"/>
                  <a:pt x="125" y="161"/>
                  <a:pt x="124" y="162"/>
                </a:cubicBezTo>
                <a:cubicBezTo>
                  <a:pt x="124" y="162"/>
                  <a:pt x="124" y="161"/>
                  <a:pt x="124" y="161"/>
                </a:cubicBezTo>
                <a:cubicBezTo>
                  <a:pt x="117" y="161"/>
                  <a:pt x="109" y="160"/>
                  <a:pt x="102" y="160"/>
                </a:cubicBezTo>
                <a:cubicBezTo>
                  <a:pt x="102" y="160"/>
                  <a:pt x="101" y="160"/>
                  <a:pt x="101" y="159"/>
                </a:cubicBezTo>
                <a:cubicBezTo>
                  <a:pt x="104" y="158"/>
                  <a:pt x="102" y="156"/>
                  <a:pt x="104" y="154"/>
                </a:cubicBezTo>
                <a:cubicBezTo>
                  <a:pt x="103" y="154"/>
                  <a:pt x="103" y="154"/>
                  <a:pt x="103" y="153"/>
                </a:cubicBezTo>
                <a:cubicBezTo>
                  <a:pt x="102" y="153"/>
                  <a:pt x="100" y="153"/>
                  <a:pt x="99" y="153"/>
                </a:cubicBezTo>
                <a:cubicBezTo>
                  <a:pt x="97" y="154"/>
                  <a:pt x="96" y="154"/>
                  <a:pt x="95" y="152"/>
                </a:cubicBezTo>
                <a:cubicBezTo>
                  <a:pt x="94" y="152"/>
                  <a:pt x="94" y="151"/>
                  <a:pt x="93" y="151"/>
                </a:cubicBezTo>
                <a:cubicBezTo>
                  <a:pt x="93" y="150"/>
                  <a:pt x="92" y="150"/>
                  <a:pt x="91" y="150"/>
                </a:cubicBezTo>
                <a:cubicBezTo>
                  <a:pt x="90" y="149"/>
                  <a:pt x="88" y="149"/>
                  <a:pt x="87" y="147"/>
                </a:cubicBezTo>
                <a:cubicBezTo>
                  <a:pt x="87" y="147"/>
                  <a:pt x="88" y="147"/>
                  <a:pt x="88" y="146"/>
                </a:cubicBezTo>
                <a:cubicBezTo>
                  <a:pt x="85" y="145"/>
                  <a:pt x="77" y="143"/>
                  <a:pt x="80" y="139"/>
                </a:cubicBezTo>
                <a:cubicBezTo>
                  <a:pt x="79" y="138"/>
                  <a:pt x="79" y="138"/>
                  <a:pt x="79" y="137"/>
                </a:cubicBezTo>
                <a:cubicBezTo>
                  <a:pt x="81" y="135"/>
                  <a:pt x="83" y="134"/>
                  <a:pt x="85" y="134"/>
                </a:cubicBezTo>
                <a:cubicBezTo>
                  <a:pt x="86" y="133"/>
                  <a:pt x="87" y="132"/>
                  <a:pt x="88" y="133"/>
                </a:cubicBezTo>
                <a:cubicBezTo>
                  <a:pt x="89" y="132"/>
                  <a:pt x="89" y="132"/>
                  <a:pt x="90" y="132"/>
                </a:cubicBezTo>
                <a:cubicBezTo>
                  <a:pt x="90" y="133"/>
                  <a:pt x="91" y="133"/>
                  <a:pt x="91" y="133"/>
                </a:cubicBezTo>
                <a:cubicBezTo>
                  <a:pt x="91" y="132"/>
                  <a:pt x="91" y="132"/>
                  <a:pt x="91" y="132"/>
                </a:cubicBezTo>
                <a:cubicBezTo>
                  <a:pt x="90" y="131"/>
                  <a:pt x="89" y="131"/>
                  <a:pt x="88" y="131"/>
                </a:cubicBezTo>
                <a:cubicBezTo>
                  <a:pt x="86" y="130"/>
                  <a:pt x="90" y="127"/>
                  <a:pt x="89" y="125"/>
                </a:cubicBezTo>
                <a:cubicBezTo>
                  <a:pt x="89" y="125"/>
                  <a:pt x="88" y="125"/>
                  <a:pt x="88" y="124"/>
                </a:cubicBezTo>
                <a:cubicBezTo>
                  <a:pt x="88" y="123"/>
                  <a:pt x="88" y="122"/>
                  <a:pt x="88" y="121"/>
                </a:cubicBezTo>
                <a:cubicBezTo>
                  <a:pt x="86" y="119"/>
                  <a:pt x="83" y="119"/>
                  <a:pt x="83" y="117"/>
                </a:cubicBezTo>
                <a:cubicBezTo>
                  <a:pt x="80" y="116"/>
                  <a:pt x="78" y="114"/>
                  <a:pt x="77" y="112"/>
                </a:cubicBezTo>
                <a:cubicBezTo>
                  <a:pt x="78" y="111"/>
                  <a:pt x="81" y="111"/>
                  <a:pt x="83" y="112"/>
                </a:cubicBezTo>
                <a:cubicBezTo>
                  <a:pt x="86" y="110"/>
                  <a:pt x="93" y="113"/>
                  <a:pt x="93" y="109"/>
                </a:cubicBezTo>
                <a:cubicBezTo>
                  <a:pt x="92" y="109"/>
                  <a:pt x="92" y="110"/>
                  <a:pt x="91" y="110"/>
                </a:cubicBezTo>
                <a:cubicBezTo>
                  <a:pt x="91" y="110"/>
                  <a:pt x="90" y="109"/>
                  <a:pt x="90" y="109"/>
                </a:cubicBezTo>
                <a:cubicBezTo>
                  <a:pt x="85" y="109"/>
                  <a:pt x="80" y="108"/>
                  <a:pt x="75" y="106"/>
                </a:cubicBezTo>
                <a:cubicBezTo>
                  <a:pt x="76" y="105"/>
                  <a:pt x="77" y="106"/>
                  <a:pt x="78" y="106"/>
                </a:cubicBezTo>
                <a:cubicBezTo>
                  <a:pt x="78" y="106"/>
                  <a:pt x="78" y="105"/>
                  <a:pt x="78" y="105"/>
                </a:cubicBezTo>
                <a:cubicBezTo>
                  <a:pt x="75" y="104"/>
                  <a:pt x="72" y="104"/>
                  <a:pt x="70" y="102"/>
                </a:cubicBezTo>
                <a:cubicBezTo>
                  <a:pt x="69" y="102"/>
                  <a:pt x="67" y="102"/>
                  <a:pt x="66" y="101"/>
                </a:cubicBezTo>
                <a:cubicBezTo>
                  <a:pt x="64" y="100"/>
                  <a:pt x="62" y="99"/>
                  <a:pt x="60" y="98"/>
                </a:cubicBezTo>
                <a:cubicBezTo>
                  <a:pt x="61" y="98"/>
                  <a:pt x="61" y="98"/>
                  <a:pt x="61" y="97"/>
                </a:cubicBezTo>
                <a:cubicBezTo>
                  <a:pt x="59" y="95"/>
                  <a:pt x="56" y="96"/>
                  <a:pt x="53" y="94"/>
                </a:cubicBezTo>
                <a:cubicBezTo>
                  <a:pt x="53" y="93"/>
                  <a:pt x="56" y="92"/>
                  <a:pt x="56" y="91"/>
                </a:cubicBezTo>
                <a:cubicBezTo>
                  <a:pt x="54" y="90"/>
                  <a:pt x="52" y="90"/>
                  <a:pt x="50" y="89"/>
                </a:cubicBezTo>
                <a:cubicBezTo>
                  <a:pt x="51" y="89"/>
                  <a:pt x="51" y="89"/>
                  <a:pt x="52" y="89"/>
                </a:cubicBezTo>
                <a:cubicBezTo>
                  <a:pt x="52" y="89"/>
                  <a:pt x="52" y="89"/>
                  <a:pt x="52" y="89"/>
                </a:cubicBezTo>
                <a:cubicBezTo>
                  <a:pt x="56" y="88"/>
                  <a:pt x="59" y="91"/>
                  <a:pt x="63" y="91"/>
                </a:cubicBezTo>
                <a:cubicBezTo>
                  <a:pt x="63" y="90"/>
                  <a:pt x="64" y="90"/>
                  <a:pt x="64" y="89"/>
                </a:cubicBezTo>
                <a:cubicBezTo>
                  <a:pt x="59" y="88"/>
                  <a:pt x="55" y="87"/>
                  <a:pt x="51" y="83"/>
                </a:cubicBezTo>
                <a:cubicBezTo>
                  <a:pt x="50" y="83"/>
                  <a:pt x="50" y="84"/>
                  <a:pt x="49" y="84"/>
                </a:cubicBezTo>
                <a:cubicBezTo>
                  <a:pt x="49" y="83"/>
                  <a:pt x="48" y="82"/>
                  <a:pt x="48" y="82"/>
                </a:cubicBezTo>
                <a:cubicBezTo>
                  <a:pt x="48" y="81"/>
                  <a:pt x="49" y="81"/>
                  <a:pt x="49" y="80"/>
                </a:cubicBezTo>
                <a:cubicBezTo>
                  <a:pt x="49" y="80"/>
                  <a:pt x="48" y="80"/>
                  <a:pt x="47" y="79"/>
                </a:cubicBezTo>
                <a:cubicBezTo>
                  <a:pt x="48" y="78"/>
                  <a:pt x="48" y="78"/>
                  <a:pt x="48" y="78"/>
                </a:cubicBezTo>
                <a:cubicBezTo>
                  <a:pt x="46" y="77"/>
                  <a:pt x="44" y="76"/>
                  <a:pt x="42" y="75"/>
                </a:cubicBezTo>
                <a:cubicBezTo>
                  <a:pt x="42" y="74"/>
                  <a:pt x="41" y="74"/>
                  <a:pt x="40" y="73"/>
                </a:cubicBezTo>
                <a:cubicBezTo>
                  <a:pt x="40" y="73"/>
                  <a:pt x="40" y="74"/>
                  <a:pt x="39" y="74"/>
                </a:cubicBezTo>
                <a:cubicBezTo>
                  <a:pt x="39" y="73"/>
                  <a:pt x="39" y="73"/>
                  <a:pt x="38" y="72"/>
                </a:cubicBezTo>
                <a:cubicBezTo>
                  <a:pt x="38" y="72"/>
                  <a:pt x="39" y="72"/>
                  <a:pt x="39" y="72"/>
                </a:cubicBezTo>
                <a:cubicBezTo>
                  <a:pt x="39" y="71"/>
                  <a:pt x="38" y="72"/>
                  <a:pt x="37" y="71"/>
                </a:cubicBezTo>
                <a:cubicBezTo>
                  <a:pt x="37" y="68"/>
                  <a:pt x="32" y="67"/>
                  <a:pt x="30" y="65"/>
                </a:cubicBezTo>
                <a:cubicBezTo>
                  <a:pt x="34" y="62"/>
                  <a:pt x="28" y="62"/>
                  <a:pt x="28" y="60"/>
                </a:cubicBezTo>
                <a:cubicBezTo>
                  <a:pt x="24" y="60"/>
                  <a:pt x="23" y="53"/>
                  <a:pt x="19" y="52"/>
                </a:cubicBezTo>
                <a:cubicBezTo>
                  <a:pt x="18" y="49"/>
                  <a:pt x="14" y="46"/>
                  <a:pt x="13" y="42"/>
                </a:cubicBezTo>
                <a:cubicBezTo>
                  <a:pt x="12" y="42"/>
                  <a:pt x="11" y="40"/>
                  <a:pt x="9" y="39"/>
                </a:cubicBezTo>
                <a:cubicBezTo>
                  <a:pt x="9" y="39"/>
                  <a:pt x="9" y="38"/>
                  <a:pt x="10" y="37"/>
                </a:cubicBezTo>
                <a:cubicBezTo>
                  <a:pt x="7" y="34"/>
                  <a:pt x="8" y="31"/>
                  <a:pt x="6" y="28"/>
                </a:cubicBezTo>
                <a:cubicBezTo>
                  <a:pt x="7" y="27"/>
                  <a:pt x="4" y="25"/>
                  <a:pt x="4" y="24"/>
                </a:cubicBezTo>
                <a:cubicBezTo>
                  <a:pt x="2" y="22"/>
                  <a:pt x="3" y="21"/>
                  <a:pt x="2" y="19"/>
                </a:cubicBezTo>
                <a:cubicBezTo>
                  <a:pt x="2" y="18"/>
                  <a:pt x="2" y="18"/>
                  <a:pt x="2" y="17"/>
                </a:cubicBezTo>
                <a:cubicBezTo>
                  <a:pt x="1" y="16"/>
                  <a:pt x="1" y="15"/>
                  <a:pt x="1" y="13"/>
                </a:cubicBezTo>
                <a:cubicBezTo>
                  <a:pt x="0" y="12"/>
                  <a:pt x="2" y="10"/>
                  <a:pt x="2" y="8"/>
                </a:cubicBezTo>
                <a:cubicBezTo>
                  <a:pt x="3" y="7"/>
                  <a:pt x="5" y="8"/>
                  <a:pt x="7" y="7"/>
                </a:cubicBezTo>
                <a:cubicBezTo>
                  <a:pt x="7" y="8"/>
                  <a:pt x="7" y="8"/>
                  <a:pt x="8" y="9"/>
                </a:cubicBezTo>
                <a:cubicBezTo>
                  <a:pt x="8" y="8"/>
                  <a:pt x="9" y="9"/>
                  <a:pt x="10" y="8"/>
                </a:cubicBezTo>
                <a:cubicBezTo>
                  <a:pt x="10" y="8"/>
                  <a:pt x="11" y="9"/>
                  <a:pt x="11" y="9"/>
                </a:cubicBezTo>
                <a:cubicBezTo>
                  <a:pt x="12" y="9"/>
                  <a:pt x="14" y="11"/>
                  <a:pt x="16" y="11"/>
                </a:cubicBezTo>
                <a:cubicBezTo>
                  <a:pt x="17" y="13"/>
                  <a:pt x="21" y="14"/>
                  <a:pt x="24" y="15"/>
                </a:cubicBezTo>
                <a:cubicBezTo>
                  <a:pt x="24" y="15"/>
                  <a:pt x="24" y="14"/>
                  <a:pt x="25" y="14"/>
                </a:cubicBezTo>
                <a:cubicBezTo>
                  <a:pt x="28" y="16"/>
                  <a:pt x="33" y="17"/>
                  <a:pt x="36" y="19"/>
                </a:cubicBezTo>
                <a:cubicBezTo>
                  <a:pt x="37" y="19"/>
                  <a:pt x="38" y="19"/>
                  <a:pt x="39" y="20"/>
                </a:cubicBezTo>
                <a:cubicBezTo>
                  <a:pt x="41" y="20"/>
                  <a:pt x="43" y="21"/>
                  <a:pt x="44" y="22"/>
                </a:cubicBezTo>
                <a:cubicBezTo>
                  <a:pt x="46" y="22"/>
                  <a:pt x="47" y="22"/>
                  <a:pt x="48" y="22"/>
                </a:cubicBezTo>
                <a:cubicBezTo>
                  <a:pt x="49" y="23"/>
                  <a:pt x="50" y="23"/>
                  <a:pt x="51" y="23"/>
                </a:cubicBezTo>
                <a:cubicBezTo>
                  <a:pt x="52" y="23"/>
                  <a:pt x="52" y="24"/>
                  <a:pt x="52" y="24"/>
                </a:cubicBezTo>
                <a:cubicBezTo>
                  <a:pt x="55" y="25"/>
                  <a:pt x="57" y="25"/>
                  <a:pt x="59" y="26"/>
                </a:cubicBezTo>
                <a:cubicBezTo>
                  <a:pt x="62" y="26"/>
                  <a:pt x="64" y="27"/>
                  <a:pt x="66" y="28"/>
                </a:cubicBezTo>
                <a:cubicBezTo>
                  <a:pt x="67" y="27"/>
                  <a:pt x="68" y="28"/>
                  <a:pt x="69" y="28"/>
                </a:cubicBezTo>
                <a:cubicBezTo>
                  <a:pt x="70" y="28"/>
                  <a:pt x="70" y="28"/>
                  <a:pt x="70" y="29"/>
                </a:cubicBezTo>
                <a:cubicBezTo>
                  <a:pt x="71" y="26"/>
                  <a:pt x="67" y="26"/>
                  <a:pt x="66" y="24"/>
                </a:cubicBezTo>
                <a:cubicBezTo>
                  <a:pt x="67" y="25"/>
                  <a:pt x="69" y="25"/>
                  <a:pt x="69" y="26"/>
                </a:cubicBezTo>
                <a:cubicBezTo>
                  <a:pt x="70" y="26"/>
                  <a:pt x="71" y="26"/>
                  <a:pt x="71" y="25"/>
                </a:cubicBezTo>
                <a:cubicBezTo>
                  <a:pt x="73" y="26"/>
                  <a:pt x="74" y="26"/>
                  <a:pt x="76" y="27"/>
                </a:cubicBezTo>
                <a:cubicBezTo>
                  <a:pt x="76" y="26"/>
                  <a:pt x="76" y="26"/>
                  <a:pt x="76" y="26"/>
                </a:cubicBezTo>
                <a:cubicBezTo>
                  <a:pt x="78" y="27"/>
                  <a:pt x="80" y="27"/>
                  <a:pt x="82" y="27"/>
                </a:cubicBezTo>
                <a:cubicBezTo>
                  <a:pt x="80" y="25"/>
                  <a:pt x="76" y="26"/>
                  <a:pt x="73" y="24"/>
                </a:cubicBezTo>
                <a:cubicBezTo>
                  <a:pt x="75" y="23"/>
                  <a:pt x="76" y="24"/>
                  <a:pt x="77" y="25"/>
                </a:cubicBezTo>
                <a:cubicBezTo>
                  <a:pt x="78" y="25"/>
                  <a:pt x="78" y="24"/>
                  <a:pt x="79" y="25"/>
                </a:cubicBezTo>
                <a:cubicBezTo>
                  <a:pt x="79" y="25"/>
                  <a:pt x="80" y="25"/>
                  <a:pt x="80" y="25"/>
                </a:cubicBezTo>
                <a:cubicBezTo>
                  <a:pt x="81" y="25"/>
                  <a:pt x="81" y="25"/>
                  <a:pt x="81" y="25"/>
                </a:cubicBezTo>
                <a:cubicBezTo>
                  <a:pt x="83" y="25"/>
                  <a:pt x="84" y="26"/>
                  <a:pt x="86" y="26"/>
                </a:cubicBezTo>
                <a:cubicBezTo>
                  <a:pt x="88" y="27"/>
                  <a:pt x="89" y="26"/>
                  <a:pt x="91" y="27"/>
                </a:cubicBezTo>
                <a:cubicBezTo>
                  <a:pt x="92" y="27"/>
                  <a:pt x="93" y="27"/>
                  <a:pt x="94" y="27"/>
                </a:cubicBezTo>
                <a:cubicBezTo>
                  <a:pt x="94" y="27"/>
                  <a:pt x="94" y="28"/>
                  <a:pt x="94" y="28"/>
                </a:cubicBezTo>
                <a:cubicBezTo>
                  <a:pt x="95" y="28"/>
                  <a:pt x="96" y="28"/>
                  <a:pt x="97" y="28"/>
                </a:cubicBezTo>
                <a:cubicBezTo>
                  <a:pt x="100" y="28"/>
                  <a:pt x="102" y="29"/>
                  <a:pt x="104" y="29"/>
                </a:cubicBezTo>
                <a:cubicBezTo>
                  <a:pt x="104" y="29"/>
                  <a:pt x="104" y="28"/>
                  <a:pt x="105" y="28"/>
                </a:cubicBezTo>
                <a:cubicBezTo>
                  <a:pt x="105" y="29"/>
                  <a:pt x="106" y="29"/>
                  <a:pt x="106" y="29"/>
                </a:cubicBezTo>
                <a:cubicBezTo>
                  <a:pt x="106" y="29"/>
                  <a:pt x="106" y="29"/>
                  <a:pt x="106" y="29"/>
                </a:cubicBezTo>
                <a:cubicBezTo>
                  <a:pt x="111" y="30"/>
                  <a:pt x="116" y="31"/>
                  <a:pt x="121" y="31"/>
                </a:cubicBezTo>
                <a:cubicBezTo>
                  <a:pt x="121" y="31"/>
                  <a:pt x="121" y="31"/>
                  <a:pt x="121" y="31"/>
                </a:cubicBezTo>
                <a:cubicBezTo>
                  <a:pt x="121" y="31"/>
                  <a:pt x="122" y="31"/>
                  <a:pt x="122" y="31"/>
                </a:cubicBezTo>
                <a:cubicBezTo>
                  <a:pt x="123" y="32"/>
                  <a:pt x="124" y="31"/>
                  <a:pt x="125" y="31"/>
                </a:cubicBezTo>
                <a:cubicBezTo>
                  <a:pt x="127" y="31"/>
                  <a:pt x="127" y="32"/>
                  <a:pt x="128" y="31"/>
                </a:cubicBezTo>
                <a:cubicBezTo>
                  <a:pt x="129" y="33"/>
                  <a:pt x="131" y="31"/>
                  <a:pt x="132" y="33"/>
                </a:cubicBezTo>
                <a:cubicBezTo>
                  <a:pt x="135" y="32"/>
                  <a:pt x="139" y="34"/>
                  <a:pt x="142" y="33"/>
                </a:cubicBezTo>
                <a:cubicBezTo>
                  <a:pt x="138" y="31"/>
                  <a:pt x="133" y="31"/>
                  <a:pt x="128" y="31"/>
                </a:cubicBezTo>
                <a:cubicBezTo>
                  <a:pt x="128" y="30"/>
                  <a:pt x="128" y="30"/>
                  <a:pt x="127" y="30"/>
                </a:cubicBezTo>
                <a:cubicBezTo>
                  <a:pt x="126" y="30"/>
                  <a:pt x="125" y="30"/>
                  <a:pt x="123" y="30"/>
                </a:cubicBezTo>
                <a:cubicBezTo>
                  <a:pt x="121" y="30"/>
                  <a:pt x="120" y="29"/>
                  <a:pt x="119" y="29"/>
                </a:cubicBezTo>
                <a:cubicBezTo>
                  <a:pt x="119" y="28"/>
                  <a:pt x="119" y="29"/>
                  <a:pt x="120" y="28"/>
                </a:cubicBezTo>
                <a:cubicBezTo>
                  <a:pt x="121" y="29"/>
                  <a:pt x="123" y="27"/>
                  <a:pt x="124" y="28"/>
                </a:cubicBezTo>
                <a:cubicBezTo>
                  <a:pt x="126" y="28"/>
                  <a:pt x="127" y="29"/>
                  <a:pt x="129" y="29"/>
                </a:cubicBezTo>
                <a:cubicBezTo>
                  <a:pt x="129" y="29"/>
                  <a:pt x="130" y="29"/>
                  <a:pt x="130" y="28"/>
                </a:cubicBezTo>
                <a:cubicBezTo>
                  <a:pt x="131" y="29"/>
                  <a:pt x="132" y="29"/>
                  <a:pt x="132" y="29"/>
                </a:cubicBezTo>
                <a:cubicBezTo>
                  <a:pt x="135" y="28"/>
                  <a:pt x="139" y="30"/>
                  <a:pt x="142" y="29"/>
                </a:cubicBezTo>
                <a:cubicBezTo>
                  <a:pt x="144" y="30"/>
                  <a:pt x="145" y="29"/>
                  <a:pt x="146" y="29"/>
                </a:cubicBezTo>
                <a:cubicBezTo>
                  <a:pt x="146" y="30"/>
                  <a:pt x="146" y="30"/>
                  <a:pt x="146" y="30"/>
                </a:cubicBezTo>
                <a:cubicBezTo>
                  <a:pt x="149" y="28"/>
                  <a:pt x="151" y="31"/>
                  <a:pt x="154" y="30"/>
                </a:cubicBezTo>
                <a:cubicBezTo>
                  <a:pt x="155" y="31"/>
                  <a:pt x="156" y="31"/>
                  <a:pt x="157" y="30"/>
                </a:cubicBezTo>
                <a:cubicBezTo>
                  <a:pt x="158" y="30"/>
                  <a:pt x="159" y="31"/>
                  <a:pt x="160" y="30"/>
                </a:cubicBezTo>
                <a:cubicBezTo>
                  <a:pt x="161" y="31"/>
                  <a:pt x="163" y="31"/>
                  <a:pt x="164" y="29"/>
                </a:cubicBezTo>
                <a:cubicBezTo>
                  <a:pt x="165" y="30"/>
                  <a:pt x="164" y="30"/>
                  <a:pt x="165" y="30"/>
                </a:cubicBezTo>
                <a:cubicBezTo>
                  <a:pt x="165" y="30"/>
                  <a:pt x="165" y="30"/>
                  <a:pt x="165" y="29"/>
                </a:cubicBezTo>
                <a:cubicBezTo>
                  <a:pt x="166" y="29"/>
                  <a:pt x="167" y="30"/>
                  <a:pt x="168" y="29"/>
                </a:cubicBezTo>
                <a:cubicBezTo>
                  <a:pt x="167" y="29"/>
                  <a:pt x="165" y="28"/>
                  <a:pt x="165" y="29"/>
                </a:cubicBezTo>
                <a:cubicBezTo>
                  <a:pt x="164" y="28"/>
                  <a:pt x="164" y="28"/>
                  <a:pt x="164" y="28"/>
                </a:cubicBezTo>
                <a:cubicBezTo>
                  <a:pt x="164" y="28"/>
                  <a:pt x="164" y="28"/>
                  <a:pt x="164" y="27"/>
                </a:cubicBezTo>
                <a:cubicBezTo>
                  <a:pt x="168" y="27"/>
                  <a:pt x="172" y="28"/>
                  <a:pt x="177" y="27"/>
                </a:cubicBezTo>
                <a:cubicBezTo>
                  <a:pt x="175" y="26"/>
                  <a:pt x="173" y="27"/>
                  <a:pt x="171" y="26"/>
                </a:cubicBezTo>
                <a:cubicBezTo>
                  <a:pt x="170" y="27"/>
                  <a:pt x="169" y="27"/>
                  <a:pt x="167" y="26"/>
                </a:cubicBezTo>
                <a:cubicBezTo>
                  <a:pt x="166" y="27"/>
                  <a:pt x="165" y="26"/>
                  <a:pt x="163" y="26"/>
                </a:cubicBezTo>
                <a:cubicBezTo>
                  <a:pt x="163" y="26"/>
                  <a:pt x="163" y="26"/>
                  <a:pt x="163" y="27"/>
                </a:cubicBezTo>
                <a:cubicBezTo>
                  <a:pt x="154" y="26"/>
                  <a:pt x="145" y="25"/>
                  <a:pt x="136" y="25"/>
                </a:cubicBezTo>
                <a:cubicBezTo>
                  <a:pt x="136" y="25"/>
                  <a:pt x="135" y="25"/>
                  <a:pt x="135" y="24"/>
                </a:cubicBezTo>
                <a:cubicBezTo>
                  <a:pt x="133" y="24"/>
                  <a:pt x="131" y="24"/>
                  <a:pt x="130" y="24"/>
                </a:cubicBezTo>
                <a:cubicBezTo>
                  <a:pt x="129" y="24"/>
                  <a:pt x="129" y="24"/>
                  <a:pt x="129" y="24"/>
                </a:cubicBezTo>
                <a:cubicBezTo>
                  <a:pt x="127" y="24"/>
                  <a:pt x="126" y="24"/>
                  <a:pt x="125" y="23"/>
                </a:cubicBezTo>
                <a:cubicBezTo>
                  <a:pt x="123" y="24"/>
                  <a:pt x="121" y="22"/>
                  <a:pt x="121" y="23"/>
                </a:cubicBezTo>
                <a:cubicBezTo>
                  <a:pt x="119" y="23"/>
                  <a:pt x="118" y="23"/>
                  <a:pt x="116" y="22"/>
                </a:cubicBezTo>
                <a:cubicBezTo>
                  <a:pt x="116" y="23"/>
                  <a:pt x="115" y="23"/>
                  <a:pt x="115" y="23"/>
                </a:cubicBezTo>
                <a:cubicBezTo>
                  <a:pt x="114" y="22"/>
                  <a:pt x="113" y="22"/>
                  <a:pt x="112" y="22"/>
                </a:cubicBezTo>
                <a:cubicBezTo>
                  <a:pt x="112" y="22"/>
                  <a:pt x="111" y="22"/>
                  <a:pt x="111" y="23"/>
                </a:cubicBezTo>
                <a:cubicBezTo>
                  <a:pt x="107" y="21"/>
                  <a:pt x="104" y="21"/>
                  <a:pt x="100" y="21"/>
                </a:cubicBezTo>
                <a:cubicBezTo>
                  <a:pt x="99" y="20"/>
                  <a:pt x="100" y="20"/>
                  <a:pt x="99" y="20"/>
                </a:cubicBezTo>
                <a:cubicBezTo>
                  <a:pt x="97" y="20"/>
                  <a:pt x="94" y="20"/>
                  <a:pt x="93" y="19"/>
                </a:cubicBezTo>
                <a:cubicBezTo>
                  <a:pt x="92" y="19"/>
                  <a:pt x="93" y="20"/>
                  <a:pt x="92" y="20"/>
                </a:cubicBezTo>
                <a:cubicBezTo>
                  <a:pt x="90" y="18"/>
                  <a:pt x="89" y="20"/>
                  <a:pt x="87" y="18"/>
                </a:cubicBezTo>
                <a:cubicBezTo>
                  <a:pt x="88" y="18"/>
                  <a:pt x="89" y="18"/>
                  <a:pt x="89" y="18"/>
                </a:cubicBezTo>
                <a:cubicBezTo>
                  <a:pt x="89" y="17"/>
                  <a:pt x="90" y="17"/>
                  <a:pt x="91" y="17"/>
                </a:cubicBezTo>
                <a:cubicBezTo>
                  <a:pt x="92" y="17"/>
                  <a:pt x="92" y="18"/>
                  <a:pt x="93" y="18"/>
                </a:cubicBezTo>
                <a:cubicBezTo>
                  <a:pt x="94" y="18"/>
                  <a:pt x="93" y="18"/>
                  <a:pt x="93" y="17"/>
                </a:cubicBezTo>
                <a:cubicBezTo>
                  <a:pt x="93" y="17"/>
                  <a:pt x="94" y="18"/>
                  <a:pt x="95" y="18"/>
                </a:cubicBezTo>
                <a:cubicBezTo>
                  <a:pt x="95" y="18"/>
                  <a:pt x="95" y="19"/>
                  <a:pt x="96" y="19"/>
                </a:cubicBezTo>
                <a:cubicBezTo>
                  <a:pt x="96" y="19"/>
                  <a:pt x="96" y="17"/>
                  <a:pt x="97" y="18"/>
                </a:cubicBezTo>
                <a:cubicBezTo>
                  <a:pt x="97" y="18"/>
                  <a:pt x="96" y="18"/>
                  <a:pt x="96" y="18"/>
                </a:cubicBezTo>
                <a:cubicBezTo>
                  <a:pt x="97" y="19"/>
                  <a:pt x="97" y="19"/>
                  <a:pt x="97" y="19"/>
                </a:cubicBezTo>
                <a:cubicBezTo>
                  <a:pt x="98" y="18"/>
                  <a:pt x="99" y="18"/>
                  <a:pt x="100" y="18"/>
                </a:cubicBezTo>
                <a:cubicBezTo>
                  <a:pt x="100" y="18"/>
                  <a:pt x="100" y="19"/>
                  <a:pt x="100" y="19"/>
                </a:cubicBezTo>
                <a:cubicBezTo>
                  <a:pt x="100" y="20"/>
                  <a:pt x="101" y="19"/>
                  <a:pt x="101" y="19"/>
                </a:cubicBezTo>
                <a:cubicBezTo>
                  <a:pt x="101" y="19"/>
                  <a:pt x="101" y="19"/>
                  <a:pt x="101" y="19"/>
                </a:cubicBezTo>
                <a:cubicBezTo>
                  <a:pt x="101" y="18"/>
                  <a:pt x="102" y="18"/>
                  <a:pt x="102" y="17"/>
                </a:cubicBezTo>
                <a:cubicBezTo>
                  <a:pt x="103" y="18"/>
                  <a:pt x="104" y="18"/>
                  <a:pt x="105" y="17"/>
                </a:cubicBezTo>
                <a:cubicBezTo>
                  <a:pt x="105" y="18"/>
                  <a:pt x="105" y="19"/>
                  <a:pt x="106" y="18"/>
                </a:cubicBezTo>
                <a:cubicBezTo>
                  <a:pt x="106" y="19"/>
                  <a:pt x="106" y="19"/>
                  <a:pt x="107" y="19"/>
                </a:cubicBezTo>
                <a:cubicBezTo>
                  <a:pt x="107" y="19"/>
                  <a:pt x="107" y="19"/>
                  <a:pt x="107" y="18"/>
                </a:cubicBezTo>
                <a:cubicBezTo>
                  <a:pt x="108" y="18"/>
                  <a:pt x="108" y="18"/>
                  <a:pt x="109" y="19"/>
                </a:cubicBezTo>
                <a:cubicBezTo>
                  <a:pt x="110" y="19"/>
                  <a:pt x="109" y="18"/>
                  <a:pt x="110" y="19"/>
                </a:cubicBezTo>
                <a:cubicBezTo>
                  <a:pt x="110" y="19"/>
                  <a:pt x="110" y="18"/>
                  <a:pt x="110" y="18"/>
                </a:cubicBezTo>
                <a:cubicBezTo>
                  <a:pt x="109" y="17"/>
                  <a:pt x="107" y="18"/>
                  <a:pt x="106" y="17"/>
                </a:cubicBezTo>
                <a:cubicBezTo>
                  <a:pt x="105" y="17"/>
                  <a:pt x="106" y="17"/>
                  <a:pt x="105" y="17"/>
                </a:cubicBezTo>
                <a:cubicBezTo>
                  <a:pt x="104" y="17"/>
                  <a:pt x="103" y="16"/>
                  <a:pt x="103" y="17"/>
                </a:cubicBezTo>
                <a:cubicBezTo>
                  <a:pt x="102" y="16"/>
                  <a:pt x="101" y="16"/>
                  <a:pt x="100" y="16"/>
                </a:cubicBezTo>
                <a:cubicBezTo>
                  <a:pt x="99" y="16"/>
                  <a:pt x="100" y="16"/>
                  <a:pt x="100" y="15"/>
                </a:cubicBezTo>
                <a:cubicBezTo>
                  <a:pt x="99" y="15"/>
                  <a:pt x="99" y="16"/>
                  <a:pt x="98" y="16"/>
                </a:cubicBezTo>
                <a:cubicBezTo>
                  <a:pt x="97" y="16"/>
                  <a:pt x="95" y="16"/>
                  <a:pt x="93" y="15"/>
                </a:cubicBezTo>
                <a:cubicBezTo>
                  <a:pt x="93" y="15"/>
                  <a:pt x="93" y="15"/>
                  <a:pt x="92" y="15"/>
                </a:cubicBezTo>
                <a:cubicBezTo>
                  <a:pt x="92" y="15"/>
                  <a:pt x="92" y="15"/>
                  <a:pt x="91" y="15"/>
                </a:cubicBezTo>
                <a:cubicBezTo>
                  <a:pt x="89" y="15"/>
                  <a:pt x="86" y="13"/>
                  <a:pt x="83" y="13"/>
                </a:cubicBezTo>
                <a:cubicBezTo>
                  <a:pt x="83" y="13"/>
                  <a:pt x="83" y="12"/>
                  <a:pt x="82" y="12"/>
                </a:cubicBezTo>
                <a:cubicBezTo>
                  <a:pt x="83" y="11"/>
                  <a:pt x="85" y="13"/>
                  <a:pt x="87" y="12"/>
                </a:cubicBezTo>
                <a:cubicBezTo>
                  <a:pt x="88" y="13"/>
                  <a:pt x="89" y="13"/>
                  <a:pt x="90" y="12"/>
                </a:cubicBezTo>
                <a:cubicBezTo>
                  <a:pt x="90" y="13"/>
                  <a:pt x="90" y="13"/>
                  <a:pt x="90" y="13"/>
                </a:cubicBezTo>
                <a:cubicBezTo>
                  <a:pt x="91" y="13"/>
                  <a:pt x="91" y="13"/>
                  <a:pt x="91" y="13"/>
                </a:cubicBezTo>
                <a:cubicBezTo>
                  <a:pt x="93" y="14"/>
                  <a:pt x="95" y="13"/>
                  <a:pt x="97" y="14"/>
                </a:cubicBezTo>
                <a:cubicBezTo>
                  <a:pt x="97" y="13"/>
                  <a:pt x="95" y="12"/>
                  <a:pt x="95" y="13"/>
                </a:cubicBezTo>
                <a:cubicBezTo>
                  <a:pt x="94" y="12"/>
                  <a:pt x="95" y="12"/>
                  <a:pt x="95" y="12"/>
                </a:cubicBezTo>
                <a:cubicBezTo>
                  <a:pt x="94" y="11"/>
                  <a:pt x="93" y="11"/>
                  <a:pt x="93" y="11"/>
                </a:cubicBezTo>
                <a:cubicBezTo>
                  <a:pt x="93" y="12"/>
                  <a:pt x="93" y="12"/>
                  <a:pt x="93" y="12"/>
                </a:cubicBezTo>
                <a:cubicBezTo>
                  <a:pt x="92" y="13"/>
                  <a:pt x="91" y="12"/>
                  <a:pt x="90" y="12"/>
                </a:cubicBezTo>
                <a:cubicBezTo>
                  <a:pt x="89" y="11"/>
                  <a:pt x="88" y="12"/>
                  <a:pt x="87" y="10"/>
                </a:cubicBezTo>
                <a:cubicBezTo>
                  <a:pt x="87" y="10"/>
                  <a:pt x="87" y="11"/>
                  <a:pt x="86" y="11"/>
                </a:cubicBezTo>
                <a:cubicBezTo>
                  <a:pt x="85" y="10"/>
                  <a:pt x="83" y="10"/>
                  <a:pt x="81" y="11"/>
                </a:cubicBezTo>
                <a:cubicBezTo>
                  <a:pt x="80" y="10"/>
                  <a:pt x="79" y="9"/>
                  <a:pt x="79" y="10"/>
                </a:cubicBezTo>
                <a:cubicBezTo>
                  <a:pt x="78" y="10"/>
                  <a:pt x="78" y="10"/>
                  <a:pt x="77" y="9"/>
                </a:cubicBezTo>
                <a:cubicBezTo>
                  <a:pt x="76" y="10"/>
                  <a:pt x="74" y="9"/>
                  <a:pt x="73" y="8"/>
                </a:cubicBezTo>
                <a:cubicBezTo>
                  <a:pt x="73" y="8"/>
                  <a:pt x="74" y="9"/>
                  <a:pt x="75" y="8"/>
                </a:cubicBezTo>
                <a:cubicBezTo>
                  <a:pt x="74" y="7"/>
                  <a:pt x="72" y="8"/>
                  <a:pt x="71" y="7"/>
                </a:cubicBezTo>
                <a:cubicBezTo>
                  <a:pt x="72" y="6"/>
                  <a:pt x="74" y="7"/>
                  <a:pt x="75" y="7"/>
                </a:cubicBezTo>
                <a:cubicBezTo>
                  <a:pt x="78" y="8"/>
                  <a:pt x="81" y="8"/>
                  <a:pt x="83" y="9"/>
                </a:cubicBezTo>
                <a:cubicBezTo>
                  <a:pt x="84" y="9"/>
                  <a:pt x="85" y="9"/>
                  <a:pt x="85" y="10"/>
                </a:cubicBezTo>
                <a:cubicBezTo>
                  <a:pt x="85" y="10"/>
                  <a:pt x="86" y="9"/>
                  <a:pt x="86" y="9"/>
                </a:cubicBezTo>
                <a:cubicBezTo>
                  <a:pt x="87" y="10"/>
                  <a:pt x="87" y="10"/>
                  <a:pt x="88" y="10"/>
                </a:cubicBezTo>
                <a:cubicBezTo>
                  <a:pt x="89" y="9"/>
                  <a:pt x="91" y="11"/>
                  <a:pt x="92" y="10"/>
                </a:cubicBezTo>
                <a:cubicBezTo>
                  <a:pt x="93" y="11"/>
                  <a:pt x="95" y="10"/>
                  <a:pt x="96" y="11"/>
                </a:cubicBezTo>
                <a:cubicBezTo>
                  <a:pt x="97" y="10"/>
                  <a:pt x="99" y="12"/>
                  <a:pt x="99" y="11"/>
                </a:cubicBezTo>
                <a:cubicBezTo>
                  <a:pt x="102" y="12"/>
                  <a:pt x="103" y="11"/>
                  <a:pt x="105" y="13"/>
                </a:cubicBezTo>
                <a:cubicBezTo>
                  <a:pt x="106" y="13"/>
                  <a:pt x="106" y="12"/>
                  <a:pt x="106" y="12"/>
                </a:cubicBezTo>
                <a:cubicBezTo>
                  <a:pt x="107" y="13"/>
                  <a:pt x="107" y="13"/>
                  <a:pt x="108" y="14"/>
                </a:cubicBezTo>
                <a:cubicBezTo>
                  <a:pt x="109" y="13"/>
                  <a:pt x="109" y="12"/>
                  <a:pt x="108" y="12"/>
                </a:cubicBezTo>
                <a:cubicBezTo>
                  <a:pt x="109" y="12"/>
                  <a:pt x="109" y="12"/>
                  <a:pt x="110" y="12"/>
                </a:cubicBezTo>
                <a:cubicBezTo>
                  <a:pt x="110" y="14"/>
                  <a:pt x="111" y="13"/>
                  <a:pt x="112" y="14"/>
                </a:cubicBezTo>
                <a:cubicBezTo>
                  <a:pt x="112" y="13"/>
                  <a:pt x="114" y="13"/>
                  <a:pt x="114" y="13"/>
                </a:cubicBezTo>
                <a:cubicBezTo>
                  <a:pt x="117" y="12"/>
                  <a:pt x="120" y="12"/>
                  <a:pt x="124" y="13"/>
                </a:cubicBezTo>
                <a:cubicBezTo>
                  <a:pt x="124" y="14"/>
                  <a:pt x="123" y="15"/>
                  <a:pt x="124" y="16"/>
                </a:cubicBezTo>
                <a:cubicBezTo>
                  <a:pt x="125" y="15"/>
                  <a:pt x="126" y="15"/>
                  <a:pt x="126" y="15"/>
                </a:cubicBezTo>
                <a:cubicBezTo>
                  <a:pt x="127" y="14"/>
                  <a:pt x="126" y="14"/>
                  <a:pt x="126" y="14"/>
                </a:cubicBezTo>
                <a:cubicBezTo>
                  <a:pt x="127" y="13"/>
                  <a:pt x="127" y="13"/>
                  <a:pt x="128" y="13"/>
                </a:cubicBezTo>
                <a:cubicBezTo>
                  <a:pt x="128" y="13"/>
                  <a:pt x="128" y="14"/>
                  <a:pt x="128" y="14"/>
                </a:cubicBezTo>
                <a:cubicBezTo>
                  <a:pt x="128" y="14"/>
                  <a:pt x="127" y="14"/>
                  <a:pt x="127" y="15"/>
                </a:cubicBezTo>
                <a:cubicBezTo>
                  <a:pt x="128" y="15"/>
                  <a:pt x="128" y="14"/>
                  <a:pt x="129" y="14"/>
                </a:cubicBezTo>
                <a:cubicBezTo>
                  <a:pt x="129" y="14"/>
                  <a:pt x="130" y="14"/>
                  <a:pt x="130" y="14"/>
                </a:cubicBezTo>
                <a:cubicBezTo>
                  <a:pt x="131" y="12"/>
                  <a:pt x="134" y="14"/>
                  <a:pt x="136" y="14"/>
                </a:cubicBezTo>
                <a:cubicBezTo>
                  <a:pt x="137" y="14"/>
                  <a:pt x="136" y="15"/>
                  <a:pt x="137" y="15"/>
                </a:cubicBezTo>
                <a:cubicBezTo>
                  <a:pt x="137" y="15"/>
                  <a:pt x="137" y="14"/>
                  <a:pt x="138" y="14"/>
                </a:cubicBezTo>
                <a:cubicBezTo>
                  <a:pt x="138" y="15"/>
                  <a:pt x="139" y="16"/>
                  <a:pt x="139" y="15"/>
                </a:cubicBezTo>
                <a:cubicBezTo>
                  <a:pt x="140" y="15"/>
                  <a:pt x="140" y="15"/>
                  <a:pt x="140" y="15"/>
                </a:cubicBezTo>
                <a:cubicBezTo>
                  <a:pt x="142" y="15"/>
                  <a:pt x="143" y="16"/>
                  <a:pt x="144" y="15"/>
                </a:cubicBezTo>
                <a:cubicBezTo>
                  <a:pt x="145" y="15"/>
                  <a:pt x="144" y="14"/>
                  <a:pt x="143" y="14"/>
                </a:cubicBezTo>
                <a:cubicBezTo>
                  <a:pt x="144" y="14"/>
                  <a:pt x="144" y="14"/>
                  <a:pt x="145" y="14"/>
                </a:cubicBezTo>
                <a:cubicBezTo>
                  <a:pt x="145" y="15"/>
                  <a:pt x="145" y="15"/>
                  <a:pt x="145" y="15"/>
                </a:cubicBezTo>
                <a:cubicBezTo>
                  <a:pt x="146" y="15"/>
                  <a:pt x="148" y="17"/>
                  <a:pt x="149" y="16"/>
                </a:cubicBezTo>
                <a:cubicBezTo>
                  <a:pt x="150" y="17"/>
                  <a:pt x="152" y="17"/>
                  <a:pt x="153" y="17"/>
                </a:cubicBezTo>
                <a:cubicBezTo>
                  <a:pt x="153" y="17"/>
                  <a:pt x="154" y="17"/>
                  <a:pt x="154" y="17"/>
                </a:cubicBezTo>
                <a:cubicBezTo>
                  <a:pt x="153" y="17"/>
                  <a:pt x="152" y="16"/>
                  <a:pt x="151" y="16"/>
                </a:cubicBezTo>
                <a:cubicBezTo>
                  <a:pt x="151" y="16"/>
                  <a:pt x="152" y="15"/>
                  <a:pt x="151" y="15"/>
                </a:cubicBezTo>
                <a:cubicBezTo>
                  <a:pt x="151" y="14"/>
                  <a:pt x="152" y="16"/>
                  <a:pt x="153" y="15"/>
                </a:cubicBezTo>
                <a:cubicBezTo>
                  <a:pt x="153" y="15"/>
                  <a:pt x="153" y="15"/>
                  <a:pt x="153" y="16"/>
                </a:cubicBezTo>
                <a:cubicBezTo>
                  <a:pt x="154" y="15"/>
                  <a:pt x="154" y="15"/>
                  <a:pt x="154" y="14"/>
                </a:cubicBezTo>
                <a:cubicBezTo>
                  <a:pt x="156" y="15"/>
                  <a:pt x="157" y="14"/>
                  <a:pt x="158" y="15"/>
                </a:cubicBezTo>
                <a:cubicBezTo>
                  <a:pt x="157" y="15"/>
                  <a:pt x="157" y="15"/>
                  <a:pt x="158" y="16"/>
                </a:cubicBezTo>
                <a:cubicBezTo>
                  <a:pt x="157" y="16"/>
                  <a:pt x="157" y="15"/>
                  <a:pt x="156" y="16"/>
                </a:cubicBezTo>
                <a:cubicBezTo>
                  <a:pt x="156" y="17"/>
                  <a:pt x="157" y="18"/>
                  <a:pt x="158" y="17"/>
                </a:cubicBezTo>
                <a:cubicBezTo>
                  <a:pt x="159" y="18"/>
                  <a:pt x="160" y="18"/>
                  <a:pt x="161" y="17"/>
                </a:cubicBezTo>
                <a:cubicBezTo>
                  <a:pt x="162" y="19"/>
                  <a:pt x="163" y="17"/>
                  <a:pt x="164" y="18"/>
                </a:cubicBezTo>
                <a:cubicBezTo>
                  <a:pt x="165" y="17"/>
                  <a:pt x="164" y="17"/>
                  <a:pt x="164" y="16"/>
                </a:cubicBezTo>
                <a:cubicBezTo>
                  <a:pt x="165" y="16"/>
                  <a:pt x="166" y="16"/>
                  <a:pt x="166" y="16"/>
                </a:cubicBezTo>
                <a:cubicBezTo>
                  <a:pt x="167" y="17"/>
                  <a:pt x="166" y="16"/>
                  <a:pt x="165" y="17"/>
                </a:cubicBezTo>
                <a:cubicBezTo>
                  <a:pt x="165" y="17"/>
                  <a:pt x="166" y="17"/>
                  <a:pt x="166" y="17"/>
                </a:cubicBezTo>
                <a:cubicBezTo>
                  <a:pt x="167" y="17"/>
                  <a:pt x="167" y="17"/>
                  <a:pt x="167" y="16"/>
                </a:cubicBezTo>
                <a:cubicBezTo>
                  <a:pt x="167" y="16"/>
                  <a:pt x="167" y="15"/>
                  <a:pt x="167" y="15"/>
                </a:cubicBezTo>
                <a:cubicBezTo>
                  <a:pt x="166" y="14"/>
                  <a:pt x="165" y="14"/>
                  <a:pt x="164" y="14"/>
                </a:cubicBezTo>
                <a:cubicBezTo>
                  <a:pt x="163" y="15"/>
                  <a:pt x="163" y="14"/>
                  <a:pt x="162" y="15"/>
                </a:cubicBezTo>
                <a:cubicBezTo>
                  <a:pt x="162" y="15"/>
                  <a:pt x="163" y="15"/>
                  <a:pt x="163" y="15"/>
                </a:cubicBezTo>
                <a:cubicBezTo>
                  <a:pt x="163" y="16"/>
                  <a:pt x="162" y="15"/>
                  <a:pt x="162" y="15"/>
                </a:cubicBezTo>
                <a:cubicBezTo>
                  <a:pt x="161" y="15"/>
                  <a:pt x="162" y="15"/>
                  <a:pt x="162" y="14"/>
                </a:cubicBezTo>
                <a:cubicBezTo>
                  <a:pt x="161" y="13"/>
                  <a:pt x="160" y="14"/>
                  <a:pt x="159" y="14"/>
                </a:cubicBezTo>
                <a:cubicBezTo>
                  <a:pt x="159" y="14"/>
                  <a:pt x="160" y="14"/>
                  <a:pt x="159" y="15"/>
                </a:cubicBezTo>
                <a:cubicBezTo>
                  <a:pt x="159" y="15"/>
                  <a:pt x="159" y="15"/>
                  <a:pt x="158" y="15"/>
                </a:cubicBezTo>
                <a:cubicBezTo>
                  <a:pt x="158" y="14"/>
                  <a:pt x="158" y="15"/>
                  <a:pt x="159" y="14"/>
                </a:cubicBezTo>
                <a:cubicBezTo>
                  <a:pt x="154" y="13"/>
                  <a:pt x="149" y="14"/>
                  <a:pt x="144" y="12"/>
                </a:cubicBezTo>
                <a:cubicBezTo>
                  <a:pt x="141" y="13"/>
                  <a:pt x="139" y="10"/>
                  <a:pt x="137" y="12"/>
                </a:cubicBezTo>
                <a:cubicBezTo>
                  <a:pt x="135" y="11"/>
                  <a:pt x="133" y="10"/>
                  <a:pt x="131" y="9"/>
                </a:cubicBezTo>
                <a:cubicBezTo>
                  <a:pt x="131" y="9"/>
                  <a:pt x="131" y="9"/>
                  <a:pt x="131" y="10"/>
                </a:cubicBezTo>
                <a:cubicBezTo>
                  <a:pt x="129" y="10"/>
                  <a:pt x="127" y="8"/>
                  <a:pt x="125" y="10"/>
                </a:cubicBezTo>
                <a:cubicBezTo>
                  <a:pt x="125" y="9"/>
                  <a:pt x="125" y="9"/>
                  <a:pt x="125" y="9"/>
                </a:cubicBezTo>
                <a:cubicBezTo>
                  <a:pt x="124" y="10"/>
                  <a:pt x="122" y="8"/>
                  <a:pt x="121" y="9"/>
                </a:cubicBezTo>
                <a:cubicBezTo>
                  <a:pt x="121" y="9"/>
                  <a:pt x="121" y="8"/>
                  <a:pt x="121" y="7"/>
                </a:cubicBezTo>
                <a:cubicBezTo>
                  <a:pt x="122" y="6"/>
                  <a:pt x="124" y="7"/>
                  <a:pt x="125" y="6"/>
                </a:cubicBezTo>
                <a:cubicBezTo>
                  <a:pt x="126" y="7"/>
                  <a:pt x="126" y="7"/>
                  <a:pt x="127" y="7"/>
                </a:cubicBezTo>
                <a:cubicBezTo>
                  <a:pt x="127" y="6"/>
                  <a:pt x="126" y="5"/>
                  <a:pt x="126" y="6"/>
                </a:cubicBezTo>
                <a:cubicBezTo>
                  <a:pt x="125" y="6"/>
                  <a:pt x="126" y="5"/>
                  <a:pt x="126" y="5"/>
                </a:cubicBezTo>
                <a:cubicBezTo>
                  <a:pt x="127" y="5"/>
                  <a:pt x="127" y="5"/>
                  <a:pt x="127" y="6"/>
                </a:cubicBezTo>
                <a:cubicBezTo>
                  <a:pt x="128" y="6"/>
                  <a:pt x="127" y="5"/>
                  <a:pt x="128" y="5"/>
                </a:cubicBezTo>
                <a:cubicBezTo>
                  <a:pt x="129" y="6"/>
                  <a:pt x="130" y="5"/>
                  <a:pt x="130" y="5"/>
                </a:cubicBezTo>
                <a:cubicBezTo>
                  <a:pt x="131" y="5"/>
                  <a:pt x="131" y="5"/>
                  <a:pt x="132" y="5"/>
                </a:cubicBezTo>
                <a:cubicBezTo>
                  <a:pt x="133" y="6"/>
                  <a:pt x="134" y="5"/>
                  <a:pt x="135" y="6"/>
                </a:cubicBezTo>
                <a:cubicBezTo>
                  <a:pt x="138" y="5"/>
                  <a:pt x="142" y="5"/>
                  <a:pt x="146" y="6"/>
                </a:cubicBezTo>
                <a:cubicBezTo>
                  <a:pt x="146" y="6"/>
                  <a:pt x="146" y="6"/>
                  <a:pt x="146" y="5"/>
                </a:cubicBezTo>
                <a:cubicBezTo>
                  <a:pt x="148" y="7"/>
                  <a:pt x="150" y="6"/>
                  <a:pt x="152" y="6"/>
                </a:cubicBezTo>
                <a:cubicBezTo>
                  <a:pt x="152" y="6"/>
                  <a:pt x="153" y="7"/>
                  <a:pt x="154" y="7"/>
                </a:cubicBezTo>
                <a:cubicBezTo>
                  <a:pt x="155" y="7"/>
                  <a:pt x="157" y="6"/>
                  <a:pt x="158" y="6"/>
                </a:cubicBezTo>
                <a:cubicBezTo>
                  <a:pt x="159" y="6"/>
                  <a:pt x="159" y="7"/>
                  <a:pt x="160" y="7"/>
                </a:cubicBezTo>
                <a:cubicBezTo>
                  <a:pt x="163" y="6"/>
                  <a:pt x="166" y="7"/>
                  <a:pt x="169" y="7"/>
                </a:cubicBezTo>
                <a:cubicBezTo>
                  <a:pt x="168" y="7"/>
                  <a:pt x="167" y="7"/>
                  <a:pt x="167" y="7"/>
                </a:cubicBezTo>
                <a:cubicBezTo>
                  <a:pt x="167" y="8"/>
                  <a:pt x="167" y="8"/>
                  <a:pt x="168" y="8"/>
                </a:cubicBezTo>
                <a:cubicBezTo>
                  <a:pt x="169" y="7"/>
                  <a:pt x="170" y="9"/>
                  <a:pt x="171" y="7"/>
                </a:cubicBezTo>
                <a:cubicBezTo>
                  <a:pt x="171" y="7"/>
                  <a:pt x="171" y="7"/>
                  <a:pt x="172" y="8"/>
                </a:cubicBezTo>
                <a:cubicBezTo>
                  <a:pt x="173" y="6"/>
                  <a:pt x="176" y="6"/>
                  <a:pt x="177" y="7"/>
                </a:cubicBezTo>
                <a:cubicBezTo>
                  <a:pt x="177" y="8"/>
                  <a:pt x="176" y="8"/>
                  <a:pt x="176" y="8"/>
                </a:cubicBezTo>
                <a:cubicBezTo>
                  <a:pt x="176" y="9"/>
                  <a:pt x="177" y="8"/>
                  <a:pt x="178" y="8"/>
                </a:cubicBezTo>
                <a:cubicBezTo>
                  <a:pt x="178" y="8"/>
                  <a:pt x="178" y="9"/>
                  <a:pt x="179" y="9"/>
                </a:cubicBezTo>
                <a:cubicBezTo>
                  <a:pt x="179" y="8"/>
                  <a:pt x="179" y="8"/>
                  <a:pt x="180" y="7"/>
                </a:cubicBezTo>
                <a:cubicBezTo>
                  <a:pt x="180" y="8"/>
                  <a:pt x="180" y="8"/>
                  <a:pt x="179" y="8"/>
                </a:cubicBezTo>
                <a:cubicBezTo>
                  <a:pt x="180" y="9"/>
                  <a:pt x="180" y="9"/>
                  <a:pt x="180" y="9"/>
                </a:cubicBezTo>
                <a:cubicBezTo>
                  <a:pt x="181" y="9"/>
                  <a:pt x="181" y="8"/>
                  <a:pt x="181" y="7"/>
                </a:cubicBezTo>
                <a:cubicBezTo>
                  <a:pt x="183" y="7"/>
                  <a:pt x="184" y="7"/>
                  <a:pt x="186" y="7"/>
                </a:cubicBezTo>
                <a:cubicBezTo>
                  <a:pt x="186" y="8"/>
                  <a:pt x="186" y="8"/>
                  <a:pt x="186" y="8"/>
                </a:cubicBezTo>
                <a:cubicBezTo>
                  <a:pt x="187" y="9"/>
                  <a:pt x="187" y="8"/>
                  <a:pt x="188" y="8"/>
                </a:cubicBezTo>
                <a:cubicBezTo>
                  <a:pt x="188" y="8"/>
                  <a:pt x="188" y="8"/>
                  <a:pt x="188" y="8"/>
                </a:cubicBezTo>
                <a:cubicBezTo>
                  <a:pt x="189" y="8"/>
                  <a:pt x="190" y="8"/>
                  <a:pt x="191" y="7"/>
                </a:cubicBezTo>
                <a:cubicBezTo>
                  <a:pt x="194" y="8"/>
                  <a:pt x="196" y="8"/>
                  <a:pt x="198" y="8"/>
                </a:cubicBezTo>
                <a:cubicBezTo>
                  <a:pt x="199" y="8"/>
                  <a:pt x="200" y="8"/>
                  <a:pt x="201" y="8"/>
                </a:cubicBezTo>
                <a:cubicBezTo>
                  <a:pt x="201" y="9"/>
                  <a:pt x="200" y="9"/>
                  <a:pt x="201" y="9"/>
                </a:cubicBezTo>
                <a:cubicBezTo>
                  <a:pt x="201" y="9"/>
                  <a:pt x="202" y="9"/>
                  <a:pt x="202" y="8"/>
                </a:cubicBezTo>
                <a:cubicBezTo>
                  <a:pt x="203" y="8"/>
                  <a:pt x="203" y="9"/>
                  <a:pt x="203" y="9"/>
                </a:cubicBezTo>
                <a:cubicBezTo>
                  <a:pt x="203" y="9"/>
                  <a:pt x="203" y="8"/>
                  <a:pt x="204" y="8"/>
                </a:cubicBezTo>
                <a:cubicBezTo>
                  <a:pt x="205" y="8"/>
                  <a:pt x="205" y="8"/>
                  <a:pt x="206" y="9"/>
                </a:cubicBezTo>
                <a:cubicBezTo>
                  <a:pt x="207" y="9"/>
                  <a:pt x="206" y="8"/>
                  <a:pt x="207" y="8"/>
                </a:cubicBezTo>
                <a:cubicBezTo>
                  <a:pt x="208" y="8"/>
                  <a:pt x="207" y="9"/>
                  <a:pt x="208" y="9"/>
                </a:cubicBezTo>
                <a:cubicBezTo>
                  <a:pt x="208" y="10"/>
                  <a:pt x="209" y="9"/>
                  <a:pt x="209" y="8"/>
                </a:cubicBezTo>
                <a:cubicBezTo>
                  <a:pt x="211" y="9"/>
                  <a:pt x="213" y="8"/>
                  <a:pt x="215" y="8"/>
                </a:cubicBezTo>
                <a:cubicBezTo>
                  <a:pt x="215" y="9"/>
                  <a:pt x="214" y="9"/>
                  <a:pt x="214" y="10"/>
                </a:cubicBezTo>
                <a:cubicBezTo>
                  <a:pt x="215" y="10"/>
                  <a:pt x="216" y="10"/>
                  <a:pt x="217" y="9"/>
                </a:cubicBezTo>
                <a:cubicBezTo>
                  <a:pt x="217" y="9"/>
                  <a:pt x="217" y="9"/>
                  <a:pt x="217" y="9"/>
                </a:cubicBezTo>
                <a:cubicBezTo>
                  <a:pt x="216" y="9"/>
                  <a:pt x="216" y="9"/>
                  <a:pt x="216" y="9"/>
                </a:cubicBezTo>
                <a:cubicBezTo>
                  <a:pt x="220" y="9"/>
                  <a:pt x="223" y="10"/>
                  <a:pt x="227" y="9"/>
                </a:cubicBezTo>
                <a:cubicBezTo>
                  <a:pt x="227" y="9"/>
                  <a:pt x="227" y="9"/>
                  <a:pt x="227" y="9"/>
                </a:cubicBezTo>
                <a:cubicBezTo>
                  <a:pt x="229" y="9"/>
                  <a:pt x="232" y="8"/>
                  <a:pt x="233" y="11"/>
                </a:cubicBezTo>
                <a:cubicBezTo>
                  <a:pt x="233" y="11"/>
                  <a:pt x="234" y="11"/>
                  <a:pt x="234" y="11"/>
                </a:cubicBezTo>
                <a:cubicBezTo>
                  <a:pt x="234" y="10"/>
                  <a:pt x="234" y="10"/>
                  <a:pt x="234" y="10"/>
                </a:cubicBezTo>
                <a:cubicBezTo>
                  <a:pt x="234" y="10"/>
                  <a:pt x="235" y="10"/>
                  <a:pt x="235" y="11"/>
                </a:cubicBezTo>
                <a:cubicBezTo>
                  <a:pt x="236" y="9"/>
                  <a:pt x="239" y="10"/>
                  <a:pt x="241" y="10"/>
                </a:cubicBezTo>
                <a:cubicBezTo>
                  <a:pt x="241" y="9"/>
                  <a:pt x="241" y="9"/>
                  <a:pt x="241" y="9"/>
                </a:cubicBezTo>
                <a:cubicBezTo>
                  <a:pt x="243" y="10"/>
                  <a:pt x="245" y="10"/>
                  <a:pt x="246" y="9"/>
                </a:cubicBezTo>
                <a:cubicBezTo>
                  <a:pt x="248" y="11"/>
                  <a:pt x="251" y="11"/>
                  <a:pt x="251" y="10"/>
                </a:cubicBezTo>
                <a:cubicBezTo>
                  <a:pt x="251" y="10"/>
                  <a:pt x="252" y="10"/>
                  <a:pt x="252" y="10"/>
                </a:cubicBezTo>
                <a:cubicBezTo>
                  <a:pt x="253" y="9"/>
                  <a:pt x="255" y="10"/>
                  <a:pt x="257" y="9"/>
                </a:cubicBezTo>
                <a:cubicBezTo>
                  <a:pt x="256" y="10"/>
                  <a:pt x="256" y="10"/>
                  <a:pt x="255" y="10"/>
                </a:cubicBezTo>
                <a:cubicBezTo>
                  <a:pt x="255" y="11"/>
                  <a:pt x="256" y="11"/>
                  <a:pt x="256" y="12"/>
                </a:cubicBezTo>
                <a:cubicBezTo>
                  <a:pt x="257" y="12"/>
                  <a:pt x="257" y="11"/>
                  <a:pt x="258" y="11"/>
                </a:cubicBezTo>
                <a:cubicBezTo>
                  <a:pt x="258" y="11"/>
                  <a:pt x="259" y="11"/>
                  <a:pt x="259" y="11"/>
                </a:cubicBezTo>
                <a:cubicBezTo>
                  <a:pt x="260" y="11"/>
                  <a:pt x="258" y="10"/>
                  <a:pt x="259" y="10"/>
                </a:cubicBezTo>
                <a:cubicBezTo>
                  <a:pt x="260" y="11"/>
                  <a:pt x="263" y="12"/>
                  <a:pt x="264" y="11"/>
                </a:cubicBezTo>
                <a:cubicBezTo>
                  <a:pt x="265" y="11"/>
                  <a:pt x="265" y="11"/>
                  <a:pt x="266" y="11"/>
                </a:cubicBezTo>
                <a:cubicBezTo>
                  <a:pt x="265" y="11"/>
                  <a:pt x="264" y="10"/>
                  <a:pt x="263" y="10"/>
                </a:cubicBezTo>
                <a:cubicBezTo>
                  <a:pt x="264" y="9"/>
                  <a:pt x="266" y="10"/>
                  <a:pt x="268" y="9"/>
                </a:cubicBezTo>
                <a:cubicBezTo>
                  <a:pt x="270" y="9"/>
                  <a:pt x="272" y="8"/>
                  <a:pt x="275" y="10"/>
                </a:cubicBezTo>
                <a:cubicBezTo>
                  <a:pt x="277" y="9"/>
                  <a:pt x="280" y="9"/>
                  <a:pt x="283" y="9"/>
                </a:cubicBezTo>
                <a:cubicBezTo>
                  <a:pt x="284" y="10"/>
                  <a:pt x="285" y="10"/>
                  <a:pt x="286" y="9"/>
                </a:cubicBezTo>
                <a:cubicBezTo>
                  <a:pt x="287" y="10"/>
                  <a:pt x="288" y="10"/>
                  <a:pt x="290" y="10"/>
                </a:cubicBezTo>
                <a:cubicBezTo>
                  <a:pt x="291" y="12"/>
                  <a:pt x="292" y="10"/>
                  <a:pt x="294" y="9"/>
                </a:cubicBezTo>
                <a:cubicBezTo>
                  <a:pt x="295" y="10"/>
                  <a:pt x="296" y="10"/>
                  <a:pt x="297" y="9"/>
                </a:cubicBezTo>
                <a:cubicBezTo>
                  <a:pt x="298" y="9"/>
                  <a:pt x="299" y="10"/>
                  <a:pt x="299" y="11"/>
                </a:cubicBezTo>
                <a:cubicBezTo>
                  <a:pt x="301" y="11"/>
                  <a:pt x="302" y="10"/>
                  <a:pt x="304" y="10"/>
                </a:cubicBezTo>
                <a:cubicBezTo>
                  <a:pt x="304" y="10"/>
                  <a:pt x="304" y="11"/>
                  <a:pt x="303" y="11"/>
                </a:cubicBezTo>
                <a:cubicBezTo>
                  <a:pt x="305" y="12"/>
                  <a:pt x="307" y="12"/>
                  <a:pt x="308" y="11"/>
                </a:cubicBezTo>
                <a:cubicBezTo>
                  <a:pt x="308" y="11"/>
                  <a:pt x="308" y="12"/>
                  <a:pt x="308" y="13"/>
                </a:cubicBezTo>
                <a:cubicBezTo>
                  <a:pt x="310" y="13"/>
                  <a:pt x="312" y="12"/>
                  <a:pt x="313" y="13"/>
                </a:cubicBezTo>
                <a:cubicBezTo>
                  <a:pt x="314" y="13"/>
                  <a:pt x="315" y="12"/>
                  <a:pt x="317" y="13"/>
                </a:cubicBezTo>
                <a:cubicBezTo>
                  <a:pt x="317" y="13"/>
                  <a:pt x="317" y="12"/>
                  <a:pt x="318" y="13"/>
                </a:cubicBezTo>
                <a:cubicBezTo>
                  <a:pt x="318" y="13"/>
                  <a:pt x="318" y="13"/>
                  <a:pt x="318" y="13"/>
                </a:cubicBezTo>
                <a:cubicBezTo>
                  <a:pt x="318" y="12"/>
                  <a:pt x="318" y="12"/>
                  <a:pt x="318" y="13"/>
                </a:cubicBezTo>
                <a:cubicBezTo>
                  <a:pt x="316" y="11"/>
                  <a:pt x="316" y="12"/>
                  <a:pt x="315" y="11"/>
                </a:cubicBezTo>
                <a:cubicBezTo>
                  <a:pt x="315" y="11"/>
                  <a:pt x="316" y="11"/>
                  <a:pt x="316" y="11"/>
                </a:cubicBezTo>
                <a:cubicBezTo>
                  <a:pt x="317" y="12"/>
                  <a:pt x="318" y="12"/>
                  <a:pt x="319" y="12"/>
                </a:cubicBezTo>
                <a:cubicBezTo>
                  <a:pt x="320" y="12"/>
                  <a:pt x="319" y="12"/>
                  <a:pt x="319" y="13"/>
                </a:cubicBezTo>
                <a:cubicBezTo>
                  <a:pt x="322" y="14"/>
                  <a:pt x="324" y="13"/>
                  <a:pt x="327" y="14"/>
                </a:cubicBezTo>
                <a:cubicBezTo>
                  <a:pt x="327" y="13"/>
                  <a:pt x="328" y="13"/>
                  <a:pt x="329" y="13"/>
                </a:cubicBezTo>
                <a:cubicBezTo>
                  <a:pt x="329" y="12"/>
                  <a:pt x="330" y="12"/>
                  <a:pt x="331" y="12"/>
                </a:cubicBezTo>
                <a:cubicBezTo>
                  <a:pt x="332" y="13"/>
                  <a:pt x="333" y="12"/>
                  <a:pt x="334" y="12"/>
                </a:cubicBezTo>
                <a:cubicBezTo>
                  <a:pt x="334" y="12"/>
                  <a:pt x="334" y="11"/>
                  <a:pt x="334" y="11"/>
                </a:cubicBezTo>
                <a:cubicBezTo>
                  <a:pt x="335" y="10"/>
                  <a:pt x="336" y="12"/>
                  <a:pt x="337" y="11"/>
                </a:cubicBezTo>
                <a:cubicBezTo>
                  <a:pt x="337" y="11"/>
                  <a:pt x="337" y="11"/>
                  <a:pt x="338" y="10"/>
                </a:cubicBezTo>
                <a:cubicBezTo>
                  <a:pt x="338" y="10"/>
                  <a:pt x="338" y="10"/>
                  <a:pt x="338" y="10"/>
                </a:cubicBezTo>
                <a:cubicBezTo>
                  <a:pt x="339" y="11"/>
                  <a:pt x="338" y="10"/>
                  <a:pt x="338" y="11"/>
                </a:cubicBezTo>
                <a:cubicBezTo>
                  <a:pt x="338" y="11"/>
                  <a:pt x="339" y="11"/>
                  <a:pt x="339" y="11"/>
                </a:cubicBezTo>
                <a:cubicBezTo>
                  <a:pt x="340" y="11"/>
                  <a:pt x="340" y="11"/>
                  <a:pt x="340" y="10"/>
                </a:cubicBezTo>
                <a:cubicBezTo>
                  <a:pt x="341" y="13"/>
                  <a:pt x="344" y="11"/>
                  <a:pt x="346" y="12"/>
                </a:cubicBezTo>
                <a:cubicBezTo>
                  <a:pt x="346" y="12"/>
                  <a:pt x="346" y="12"/>
                  <a:pt x="346" y="12"/>
                </a:cubicBezTo>
                <a:cubicBezTo>
                  <a:pt x="347" y="12"/>
                  <a:pt x="348" y="12"/>
                  <a:pt x="349" y="13"/>
                </a:cubicBezTo>
                <a:cubicBezTo>
                  <a:pt x="350" y="12"/>
                  <a:pt x="350" y="11"/>
                  <a:pt x="351" y="10"/>
                </a:cubicBezTo>
                <a:cubicBezTo>
                  <a:pt x="351" y="11"/>
                  <a:pt x="351" y="11"/>
                  <a:pt x="351" y="12"/>
                </a:cubicBezTo>
                <a:cubicBezTo>
                  <a:pt x="353" y="11"/>
                  <a:pt x="356" y="11"/>
                  <a:pt x="358" y="11"/>
                </a:cubicBezTo>
                <a:cubicBezTo>
                  <a:pt x="358" y="12"/>
                  <a:pt x="358" y="12"/>
                  <a:pt x="358" y="12"/>
                </a:cubicBezTo>
                <a:cubicBezTo>
                  <a:pt x="359" y="12"/>
                  <a:pt x="360" y="12"/>
                  <a:pt x="360" y="12"/>
                </a:cubicBezTo>
                <a:cubicBezTo>
                  <a:pt x="360" y="12"/>
                  <a:pt x="361" y="12"/>
                  <a:pt x="361" y="12"/>
                </a:cubicBezTo>
                <a:cubicBezTo>
                  <a:pt x="361" y="13"/>
                  <a:pt x="360" y="12"/>
                  <a:pt x="360" y="13"/>
                </a:cubicBezTo>
                <a:cubicBezTo>
                  <a:pt x="358" y="13"/>
                  <a:pt x="356" y="14"/>
                  <a:pt x="354" y="13"/>
                </a:cubicBezTo>
                <a:cubicBezTo>
                  <a:pt x="353" y="13"/>
                  <a:pt x="353" y="14"/>
                  <a:pt x="352" y="14"/>
                </a:cubicBezTo>
                <a:cubicBezTo>
                  <a:pt x="352" y="13"/>
                  <a:pt x="352" y="13"/>
                  <a:pt x="351" y="13"/>
                </a:cubicBezTo>
                <a:cubicBezTo>
                  <a:pt x="351" y="13"/>
                  <a:pt x="350" y="13"/>
                  <a:pt x="350" y="14"/>
                </a:cubicBezTo>
                <a:cubicBezTo>
                  <a:pt x="347" y="13"/>
                  <a:pt x="344" y="13"/>
                  <a:pt x="341" y="14"/>
                </a:cubicBezTo>
                <a:cubicBezTo>
                  <a:pt x="340" y="13"/>
                  <a:pt x="339" y="13"/>
                  <a:pt x="339" y="13"/>
                </a:cubicBezTo>
                <a:cubicBezTo>
                  <a:pt x="340" y="15"/>
                  <a:pt x="342" y="14"/>
                  <a:pt x="343" y="15"/>
                </a:cubicBezTo>
                <a:cubicBezTo>
                  <a:pt x="343" y="15"/>
                  <a:pt x="343" y="14"/>
                  <a:pt x="344" y="14"/>
                </a:cubicBezTo>
                <a:cubicBezTo>
                  <a:pt x="345" y="15"/>
                  <a:pt x="346" y="14"/>
                  <a:pt x="347" y="15"/>
                </a:cubicBezTo>
                <a:cubicBezTo>
                  <a:pt x="347" y="15"/>
                  <a:pt x="348" y="14"/>
                  <a:pt x="349" y="15"/>
                </a:cubicBezTo>
                <a:cubicBezTo>
                  <a:pt x="352" y="14"/>
                  <a:pt x="354" y="15"/>
                  <a:pt x="357" y="15"/>
                </a:cubicBezTo>
                <a:cubicBezTo>
                  <a:pt x="358" y="16"/>
                  <a:pt x="359" y="16"/>
                  <a:pt x="360" y="15"/>
                </a:cubicBezTo>
                <a:cubicBezTo>
                  <a:pt x="361" y="16"/>
                  <a:pt x="362" y="16"/>
                  <a:pt x="363" y="16"/>
                </a:cubicBezTo>
                <a:cubicBezTo>
                  <a:pt x="364" y="16"/>
                  <a:pt x="364" y="16"/>
                  <a:pt x="364" y="16"/>
                </a:cubicBezTo>
                <a:cubicBezTo>
                  <a:pt x="366" y="15"/>
                  <a:pt x="369" y="17"/>
                  <a:pt x="370" y="15"/>
                </a:cubicBezTo>
                <a:cubicBezTo>
                  <a:pt x="372" y="17"/>
                  <a:pt x="373" y="16"/>
                  <a:pt x="375" y="17"/>
                </a:cubicBezTo>
                <a:cubicBezTo>
                  <a:pt x="376" y="16"/>
                  <a:pt x="378" y="16"/>
                  <a:pt x="379" y="17"/>
                </a:cubicBezTo>
                <a:cubicBezTo>
                  <a:pt x="379" y="17"/>
                  <a:pt x="380" y="16"/>
                  <a:pt x="380" y="16"/>
                </a:cubicBezTo>
                <a:cubicBezTo>
                  <a:pt x="385" y="18"/>
                  <a:pt x="389" y="16"/>
                  <a:pt x="394" y="18"/>
                </a:cubicBezTo>
                <a:cubicBezTo>
                  <a:pt x="395" y="18"/>
                  <a:pt x="395" y="18"/>
                  <a:pt x="396" y="18"/>
                </a:cubicBezTo>
                <a:cubicBezTo>
                  <a:pt x="396" y="18"/>
                  <a:pt x="397" y="17"/>
                  <a:pt x="397" y="18"/>
                </a:cubicBezTo>
                <a:cubicBezTo>
                  <a:pt x="397" y="19"/>
                  <a:pt x="398" y="17"/>
                  <a:pt x="399" y="19"/>
                </a:cubicBezTo>
                <a:cubicBezTo>
                  <a:pt x="402" y="18"/>
                  <a:pt x="405" y="18"/>
                  <a:pt x="408" y="19"/>
                </a:cubicBezTo>
                <a:cubicBezTo>
                  <a:pt x="408" y="19"/>
                  <a:pt x="408" y="19"/>
                  <a:pt x="409" y="18"/>
                </a:cubicBezTo>
                <a:cubicBezTo>
                  <a:pt x="409" y="18"/>
                  <a:pt x="409" y="19"/>
                  <a:pt x="409" y="19"/>
                </a:cubicBezTo>
                <a:cubicBezTo>
                  <a:pt x="413" y="19"/>
                  <a:pt x="416" y="19"/>
                  <a:pt x="420" y="20"/>
                </a:cubicBezTo>
                <a:cubicBezTo>
                  <a:pt x="421" y="19"/>
                  <a:pt x="423" y="21"/>
                  <a:pt x="425" y="20"/>
                </a:cubicBezTo>
                <a:cubicBezTo>
                  <a:pt x="425" y="20"/>
                  <a:pt x="426" y="20"/>
                  <a:pt x="426" y="21"/>
                </a:cubicBezTo>
                <a:cubicBezTo>
                  <a:pt x="426" y="20"/>
                  <a:pt x="428" y="20"/>
                  <a:pt x="428" y="21"/>
                </a:cubicBezTo>
                <a:cubicBezTo>
                  <a:pt x="429" y="20"/>
                  <a:pt x="430" y="21"/>
                  <a:pt x="431" y="20"/>
                </a:cubicBezTo>
                <a:cubicBezTo>
                  <a:pt x="431" y="21"/>
                  <a:pt x="432" y="20"/>
                  <a:pt x="432" y="21"/>
                </a:cubicBezTo>
                <a:cubicBezTo>
                  <a:pt x="433" y="21"/>
                  <a:pt x="433" y="21"/>
                  <a:pt x="434" y="21"/>
                </a:cubicBezTo>
                <a:cubicBezTo>
                  <a:pt x="435" y="21"/>
                  <a:pt x="438" y="20"/>
                  <a:pt x="439" y="22"/>
                </a:cubicBezTo>
                <a:cubicBezTo>
                  <a:pt x="440" y="22"/>
                  <a:pt x="441" y="22"/>
                  <a:pt x="442" y="21"/>
                </a:cubicBezTo>
                <a:cubicBezTo>
                  <a:pt x="443" y="22"/>
                  <a:pt x="445" y="22"/>
                  <a:pt x="446" y="22"/>
                </a:cubicBezTo>
                <a:cubicBezTo>
                  <a:pt x="447" y="22"/>
                  <a:pt x="446" y="22"/>
                  <a:pt x="447" y="23"/>
                </a:cubicBezTo>
                <a:cubicBezTo>
                  <a:pt x="448" y="22"/>
                  <a:pt x="449" y="22"/>
                  <a:pt x="449" y="22"/>
                </a:cubicBezTo>
                <a:cubicBezTo>
                  <a:pt x="451" y="23"/>
                  <a:pt x="453" y="22"/>
                  <a:pt x="454" y="23"/>
                </a:cubicBezTo>
                <a:cubicBezTo>
                  <a:pt x="458" y="22"/>
                  <a:pt x="463" y="24"/>
                  <a:pt x="467" y="23"/>
                </a:cubicBezTo>
                <a:cubicBezTo>
                  <a:pt x="468" y="24"/>
                  <a:pt x="468" y="24"/>
                  <a:pt x="468" y="24"/>
                </a:cubicBezTo>
                <a:cubicBezTo>
                  <a:pt x="469" y="24"/>
                  <a:pt x="468" y="24"/>
                  <a:pt x="469" y="24"/>
                </a:cubicBezTo>
                <a:cubicBezTo>
                  <a:pt x="469" y="25"/>
                  <a:pt x="470" y="24"/>
                  <a:pt x="470" y="25"/>
                </a:cubicBezTo>
                <a:cubicBezTo>
                  <a:pt x="471" y="24"/>
                  <a:pt x="473" y="25"/>
                  <a:pt x="475" y="24"/>
                </a:cubicBezTo>
                <a:cubicBezTo>
                  <a:pt x="475" y="26"/>
                  <a:pt x="477" y="25"/>
                  <a:pt x="477" y="24"/>
                </a:cubicBezTo>
                <a:cubicBezTo>
                  <a:pt x="478" y="24"/>
                  <a:pt x="478" y="25"/>
                  <a:pt x="478" y="25"/>
                </a:cubicBezTo>
                <a:cubicBezTo>
                  <a:pt x="479" y="25"/>
                  <a:pt x="480" y="24"/>
                  <a:pt x="481" y="25"/>
                </a:cubicBezTo>
                <a:cubicBezTo>
                  <a:pt x="482" y="25"/>
                  <a:pt x="481" y="24"/>
                  <a:pt x="482" y="24"/>
                </a:cubicBezTo>
                <a:cubicBezTo>
                  <a:pt x="482" y="24"/>
                  <a:pt x="482" y="26"/>
                  <a:pt x="483" y="26"/>
                </a:cubicBezTo>
                <a:cubicBezTo>
                  <a:pt x="484" y="25"/>
                  <a:pt x="483" y="25"/>
                  <a:pt x="483" y="25"/>
                </a:cubicBezTo>
                <a:cubicBezTo>
                  <a:pt x="485" y="25"/>
                  <a:pt x="487" y="25"/>
                  <a:pt x="489" y="26"/>
                </a:cubicBezTo>
                <a:cubicBezTo>
                  <a:pt x="489" y="26"/>
                  <a:pt x="489" y="26"/>
                  <a:pt x="490" y="25"/>
                </a:cubicBezTo>
                <a:cubicBezTo>
                  <a:pt x="490" y="26"/>
                  <a:pt x="490" y="26"/>
                  <a:pt x="491" y="26"/>
                </a:cubicBezTo>
                <a:cubicBezTo>
                  <a:pt x="492" y="27"/>
                  <a:pt x="493" y="25"/>
                  <a:pt x="494" y="26"/>
                </a:cubicBezTo>
                <a:cubicBezTo>
                  <a:pt x="495" y="26"/>
                  <a:pt x="496" y="26"/>
                  <a:pt x="497" y="27"/>
                </a:cubicBezTo>
                <a:cubicBezTo>
                  <a:pt x="496" y="27"/>
                  <a:pt x="495" y="28"/>
                  <a:pt x="495" y="28"/>
                </a:cubicBezTo>
                <a:cubicBezTo>
                  <a:pt x="494" y="28"/>
                  <a:pt x="495" y="28"/>
                  <a:pt x="495" y="29"/>
                </a:cubicBezTo>
                <a:cubicBezTo>
                  <a:pt x="494" y="29"/>
                  <a:pt x="494" y="29"/>
                  <a:pt x="493" y="29"/>
                </a:cubicBezTo>
                <a:cubicBezTo>
                  <a:pt x="493" y="29"/>
                  <a:pt x="492" y="28"/>
                  <a:pt x="492" y="28"/>
                </a:cubicBezTo>
                <a:cubicBezTo>
                  <a:pt x="492" y="28"/>
                  <a:pt x="492" y="27"/>
                  <a:pt x="492" y="27"/>
                </a:cubicBezTo>
                <a:cubicBezTo>
                  <a:pt x="490" y="27"/>
                  <a:pt x="489" y="28"/>
                  <a:pt x="487" y="28"/>
                </a:cubicBezTo>
                <a:cubicBezTo>
                  <a:pt x="486" y="27"/>
                  <a:pt x="485" y="28"/>
                  <a:pt x="485" y="28"/>
                </a:cubicBezTo>
                <a:cubicBezTo>
                  <a:pt x="484" y="28"/>
                  <a:pt x="483" y="28"/>
                  <a:pt x="482" y="27"/>
                </a:cubicBezTo>
                <a:cubicBezTo>
                  <a:pt x="482" y="27"/>
                  <a:pt x="482" y="28"/>
                  <a:pt x="482" y="28"/>
                </a:cubicBezTo>
                <a:cubicBezTo>
                  <a:pt x="480" y="27"/>
                  <a:pt x="479" y="28"/>
                  <a:pt x="478" y="27"/>
                </a:cubicBezTo>
                <a:cubicBezTo>
                  <a:pt x="477" y="27"/>
                  <a:pt x="476" y="27"/>
                  <a:pt x="476" y="29"/>
                </a:cubicBezTo>
                <a:cubicBezTo>
                  <a:pt x="475" y="28"/>
                  <a:pt x="476" y="28"/>
                  <a:pt x="476" y="27"/>
                </a:cubicBezTo>
                <a:cubicBezTo>
                  <a:pt x="475" y="27"/>
                  <a:pt x="473" y="26"/>
                  <a:pt x="472" y="27"/>
                </a:cubicBezTo>
                <a:cubicBezTo>
                  <a:pt x="471" y="27"/>
                  <a:pt x="472" y="27"/>
                  <a:pt x="472" y="27"/>
                </a:cubicBezTo>
                <a:cubicBezTo>
                  <a:pt x="471" y="26"/>
                  <a:pt x="471" y="27"/>
                  <a:pt x="470" y="27"/>
                </a:cubicBezTo>
                <a:cubicBezTo>
                  <a:pt x="469" y="27"/>
                  <a:pt x="469" y="27"/>
                  <a:pt x="469" y="26"/>
                </a:cubicBezTo>
                <a:cubicBezTo>
                  <a:pt x="468" y="26"/>
                  <a:pt x="468" y="26"/>
                  <a:pt x="467" y="26"/>
                </a:cubicBezTo>
                <a:cubicBezTo>
                  <a:pt x="467" y="27"/>
                  <a:pt x="467" y="26"/>
                  <a:pt x="467" y="27"/>
                </a:cubicBezTo>
                <a:cubicBezTo>
                  <a:pt x="466" y="27"/>
                  <a:pt x="466" y="26"/>
                  <a:pt x="466" y="26"/>
                </a:cubicBezTo>
                <a:cubicBezTo>
                  <a:pt x="464" y="27"/>
                  <a:pt x="461" y="27"/>
                  <a:pt x="459" y="26"/>
                </a:cubicBezTo>
                <a:cubicBezTo>
                  <a:pt x="458" y="26"/>
                  <a:pt x="457" y="26"/>
                  <a:pt x="457" y="26"/>
                </a:cubicBezTo>
                <a:cubicBezTo>
                  <a:pt x="457" y="26"/>
                  <a:pt x="456" y="26"/>
                  <a:pt x="456" y="25"/>
                </a:cubicBezTo>
                <a:cubicBezTo>
                  <a:pt x="456" y="26"/>
                  <a:pt x="455" y="26"/>
                  <a:pt x="456" y="27"/>
                </a:cubicBezTo>
                <a:cubicBezTo>
                  <a:pt x="455" y="27"/>
                  <a:pt x="454" y="27"/>
                  <a:pt x="455" y="27"/>
                </a:cubicBezTo>
                <a:cubicBezTo>
                  <a:pt x="455" y="28"/>
                  <a:pt x="454" y="27"/>
                  <a:pt x="454" y="27"/>
                </a:cubicBezTo>
                <a:cubicBezTo>
                  <a:pt x="454" y="26"/>
                  <a:pt x="453" y="27"/>
                  <a:pt x="453" y="27"/>
                </a:cubicBezTo>
                <a:cubicBezTo>
                  <a:pt x="452" y="26"/>
                  <a:pt x="453" y="26"/>
                  <a:pt x="454" y="26"/>
                </a:cubicBezTo>
                <a:cubicBezTo>
                  <a:pt x="454" y="25"/>
                  <a:pt x="453" y="25"/>
                  <a:pt x="453" y="25"/>
                </a:cubicBezTo>
                <a:cubicBezTo>
                  <a:pt x="452" y="26"/>
                  <a:pt x="452" y="25"/>
                  <a:pt x="451" y="26"/>
                </a:cubicBezTo>
                <a:cubicBezTo>
                  <a:pt x="450" y="25"/>
                  <a:pt x="448" y="25"/>
                  <a:pt x="447" y="25"/>
                </a:cubicBezTo>
                <a:cubicBezTo>
                  <a:pt x="446" y="25"/>
                  <a:pt x="446" y="25"/>
                  <a:pt x="446" y="25"/>
                </a:cubicBezTo>
                <a:cubicBezTo>
                  <a:pt x="446" y="25"/>
                  <a:pt x="445" y="25"/>
                  <a:pt x="445" y="25"/>
                </a:cubicBezTo>
                <a:cubicBezTo>
                  <a:pt x="443" y="24"/>
                  <a:pt x="442" y="25"/>
                  <a:pt x="440" y="24"/>
                </a:cubicBezTo>
                <a:cubicBezTo>
                  <a:pt x="440" y="24"/>
                  <a:pt x="439" y="24"/>
                  <a:pt x="439" y="25"/>
                </a:cubicBezTo>
                <a:cubicBezTo>
                  <a:pt x="438" y="24"/>
                  <a:pt x="438" y="25"/>
                  <a:pt x="437" y="25"/>
                </a:cubicBezTo>
                <a:cubicBezTo>
                  <a:pt x="436" y="25"/>
                  <a:pt x="437" y="25"/>
                  <a:pt x="437" y="26"/>
                </a:cubicBezTo>
                <a:cubicBezTo>
                  <a:pt x="436" y="25"/>
                  <a:pt x="435" y="24"/>
                  <a:pt x="435" y="24"/>
                </a:cubicBezTo>
                <a:cubicBezTo>
                  <a:pt x="434" y="24"/>
                  <a:pt x="433" y="25"/>
                  <a:pt x="432" y="26"/>
                </a:cubicBezTo>
                <a:cubicBezTo>
                  <a:pt x="431" y="26"/>
                  <a:pt x="433" y="25"/>
                  <a:pt x="434" y="24"/>
                </a:cubicBezTo>
                <a:cubicBezTo>
                  <a:pt x="434" y="24"/>
                  <a:pt x="433" y="24"/>
                  <a:pt x="433" y="24"/>
                </a:cubicBezTo>
                <a:cubicBezTo>
                  <a:pt x="433" y="23"/>
                  <a:pt x="432" y="24"/>
                  <a:pt x="432" y="23"/>
                </a:cubicBezTo>
                <a:cubicBezTo>
                  <a:pt x="431" y="24"/>
                  <a:pt x="430" y="24"/>
                  <a:pt x="430" y="25"/>
                </a:cubicBezTo>
                <a:cubicBezTo>
                  <a:pt x="429" y="24"/>
                  <a:pt x="428" y="25"/>
                  <a:pt x="427" y="24"/>
                </a:cubicBezTo>
                <a:cubicBezTo>
                  <a:pt x="427" y="24"/>
                  <a:pt x="426" y="24"/>
                  <a:pt x="426" y="25"/>
                </a:cubicBezTo>
                <a:cubicBezTo>
                  <a:pt x="426" y="25"/>
                  <a:pt x="425" y="24"/>
                  <a:pt x="425" y="24"/>
                </a:cubicBezTo>
                <a:cubicBezTo>
                  <a:pt x="425" y="24"/>
                  <a:pt x="424" y="25"/>
                  <a:pt x="424" y="24"/>
                </a:cubicBezTo>
                <a:cubicBezTo>
                  <a:pt x="423" y="25"/>
                  <a:pt x="422" y="27"/>
                  <a:pt x="421" y="26"/>
                </a:cubicBezTo>
                <a:cubicBezTo>
                  <a:pt x="421" y="26"/>
                  <a:pt x="421" y="26"/>
                  <a:pt x="421" y="26"/>
                </a:cubicBezTo>
                <a:cubicBezTo>
                  <a:pt x="421" y="26"/>
                  <a:pt x="422" y="25"/>
                  <a:pt x="422" y="25"/>
                </a:cubicBezTo>
                <a:cubicBezTo>
                  <a:pt x="421" y="23"/>
                  <a:pt x="419" y="25"/>
                  <a:pt x="418" y="25"/>
                </a:cubicBezTo>
                <a:cubicBezTo>
                  <a:pt x="417" y="24"/>
                  <a:pt x="417" y="24"/>
                  <a:pt x="417" y="23"/>
                </a:cubicBezTo>
                <a:cubicBezTo>
                  <a:pt x="417" y="23"/>
                  <a:pt x="417" y="23"/>
                  <a:pt x="417" y="23"/>
                </a:cubicBezTo>
                <a:cubicBezTo>
                  <a:pt x="416" y="24"/>
                  <a:pt x="415" y="25"/>
                  <a:pt x="414" y="25"/>
                </a:cubicBezTo>
                <a:cubicBezTo>
                  <a:pt x="413" y="25"/>
                  <a:pt x="413" y="24"/>
                  <a:pt x="413" y="24"/>
                </a:cubicBezTo>
                <a:cubicBezTo>
                  <a:pt x="414" y="24"/>
                  <a:pt x="415" y="24"/>
                  <a:pt x="415" y="24"/>
                </a:cubicBezTo>
                <a:cubicBezTo>
                  <a:pt x="415" y="23"/>
                  <a:pt x="414" y="23"/>
                  <a:pt x="414" y="23"/>
                </a:cubicBezTo>
                <a:cubicBezTo>
                  <a:pt x="413" y="23"/>
                  <a:pt x="414" y="23"/>
                  <a:pt x="413" y="24"/>
                </a:cubicBezTo>
                <a:cubicBezTo>
                  <a:pt x="413" y="23"/>
                  <a:pt x="412" y="24"/>
                  <a:pt x="412" y="24"/>
                </a:cubicBezTo>
                <a:cubicBezTo>
                  <a:pt x="411" y="24"/>
                  <a:pt x="412" y="24"/>
                  <a:pt x="411" y="24"/>
                </a:cubicBezTo>
                <a:cubicBezTo>
                  <a:pt x="411" y="25"/>
                  <a:pt x="410" y="24"/>
                  <a:pt x="409" y="25"/>
                </a:cubicBezTo>
                <a:cubicBezTo>
                  <a:pt x="409" y="24"/>
                  <a:pt x="410" y="24"/>
                  <a:pt x="409" y="23"/>
                </a:cubicBezTo>
                <a:cubicBezTo>
                  <a:pt x="408" y="23"/>
                  <a:pt x="408" y="23"/>
                  <a:pt x="408" y="24"/>
                </a:cubicBezTo>
                <a:cubicBezTo>
                  <a:pt x="407" y="24"/>
                  <a:pt x="407" y="24"/>
                  <a:pt x="406" y="24"/>
                </a:cubicBezTo>
                <a:cubicBezTo>
                  <a:pt x="406" y="25"/>
                  <a:pt x="406" y="26"/>
                  <a:pt x="405" y="26"/>
                </a:cubicBezTo>
                <a:cubicBezTo>
                  <a:pt x="405" y="26"/>
                  <a:pt x="405" y="25"/>
                  <a:pt x="405" y="24"/>
                </a:cubicBezTo>
                <a:cubicBezTo>
                  <a:pt x="404" y="24"/>
                  <a:pt x="403" y="25"/>
                  <a:pt x="402" y="25"/>
                </a:cubicBezTo>
                <a:cubicBezTo>
                  <a:pt x="402" y="24"/>
                  <a:pt x="401" y="25"/>
                  <a:pt x="401" y="24"/>
                </a:cubicBezTo>
                <a:cubicBezTo>
                  <a:pt x="401" y="24"/>
                  <a:pt x="402" y="24"/>
                  <a:pt x="402" y="23"/>
                </a:cubicBezTo>
                <a:cubicBezTo>
                  <a:pt x="401" y="22"/>
                  <a:pt x="398" y="23"/>
                  <a:pt x="399" y="24"/>
                </a:cubicBezTo>
                <a:cubicBezTo>
                  <a:pt x="399" y="25"/>
                  <a:pt x="398" y="25"/>
                  <a:pt x="398" y="25"/>
                </a:cubicBezTo>
                <a:cubicBezTo>
                  <a:pt x="398" y="24"/>
                  <a:pt x="398" y="24"/>
                  <a:pt x="398" y="23"/>
                </a:cubicBezTo>
                <a:cubicBezTo>
                  <a:pt x="396" y="22"/>
                  <a:pt x="395" y="25"/>
                  <a:pt x="392" y="24"/>
                </a:cubicBezTo>
                <a:cubicBezTo>
                  <a:pt x="391" y="25"/>
                  <a:pt x="389" y="23"/>
                  <a:pt x="387" y="24"/>
                </a:cubicBezTo>
                <a:cubicBezTo>
                  <a:pt x="387" y="24"/>
                  <a:pt x="388" y="24"/>
                  <a:pt x="387" y="25"/>
                </a:cubicBezTo>
                <a:cubicBezTo>
                  <a:pt x="388" y="25"/>
                  <a:pt x="389" y="25"/>
                  <a:pt x="389" y="25"/>
                </a:cubicBezTo>
                <a:cubicBezTo>
                  <a:pt x="390" y="25"/>
                  <a:pt x="390" y="25"/>
                  <a:pt x="390" y="26"/>
                </a:cubicBezTo>
                <a:cubicBezTo>
                  <a:pt x="391" y="26"/>
                  <a:pt x="391" y="26"/>
                  <a:pt x="392" y="25"/>
                </a:cubicBezTo>
                <a:cubicBezTo>
                  <a:pt x="394" y="25"/>
                  <a:pt x="396" y="26"/>
                  <a:pt x="398" y="25"/>
                </a:cubicBezTo>
                <a:cubicBezTo>
                  <a:pt x="398" y="26"/>
                  <a:pt x="398" y="25"/>
                  <a:pt x="399" y="26"/>
                </a:cubicBezTo>
                <a:cubicBezTo>
                  <a:pt x="401" y="25"/>
                  <a:pt x="403" y="27"/>
                  <a:pt x="405" y="26"/>
                </a:cubicBezTo>
                <a:cubicBezTo>
                  <a:pt x="405" y="26"/>
                  <a:pt x="405" y="26"/>
                  <a:pt x="405" y="26"/>
                </a:cubicBezTo>
                <a:cubicBezTo>
                  <a:pt x="406" y="26"/>
                  <a:pt x="406" y="26"/>
                  <a:pt x="407" y="27"/>
                </a:cubicBezTo>
                <a:cubicBezTo>
                  <a:pt x="409" y="26"/>
                  <a:pt x="410" y="25"/>
                  <a:pt x="411" y="24"/>
                </a:cubicBezTo>
                <a:cubicBezTo>
                  <a:pt x="411" y="24"/>
                  <a:pt x="412" y="24"/>
                  <a:pt x="412" y="24"/>
                </a:cubicBezTo>
                <a:cubicBezTo>
                  <a:pt x="412" y="26"/>
                  <a:pt x="410" y="26"/>
                  <a:pt x="410" y="27"/>
                </a:cubicBezTo>
                <a:cubicBezTo>
                  <a:pt x="410" y="28"/>
                  <a:pt x="412" y="28"/>
                  <a:pt x="413" y="27"/>
                </a:cubicBezTo>
                <a:cubicBezTo>
                  <a:pt x="414" y="27"/>
                  <a:pt x="415" y="28"/>
                  <a:pt x="416" y="27"/>
                </a:cubicBezTo>
                <a:cubicBezTo>
                  <a:pt x="416" y="27"/>
                  <a:pt x="416" y="28"/>
                  <a:pt x="416" y="28"/>
                </a:cubicBezTo>
                <a:cubicBezTo>
                  <a:pt x="418" y="27"/>
                  <a:pt x="419" y="28"/>
                  <a:pt x="420" y="27"/>
                </a:cubicBezTo>
                <a:cubicBezTo>
                  <a:pt x="421" y="28"/>
                  <a:pt x="421" y="28"/>
                  <a:pt x="422" y="29"/>
                </a:cubicBezTo>
                <a:cubicBezTo>
                  <a:pt x="422" y="28"/>
                  <a:pt x="421" y="28"/>
                  <a:pt x="422" y="27"/>
                </a:cubicBezTo>
                <a:cubicBezTo>
                  <a:pt x="422" y="28"/>
                  <a:pt x="422" y="28"/>
                  <a:pt x="423" y="27"/>
                </a:cubicBezTo>
                <a:cubicBezTo>
                  <a:pt x="423" y="28"/>
                  <a:pt x="425" y="29"/>
                  <a:pt x="425" y="28"/>
                </a:cubicBezTo>
                <a:cubicBezTo>
                  <a:pt x="427" y="30"/>
                  <a:pt x="429" y="27"/>
                  <a:pt x="431" y="28"/>
                </a:cubicBezTo>
                <a:cubicBezTo>
                  <a:pt x="430" y="29"/>
                  <a:pt x="430" y="29"/>
                  <a:pt x="430" y="29"/>
                </a:cubicBezTo>
                <a:cubicBezTo>
                  <a:pt x="430" y="30"/>
                  <a:pt x="430" y="29"/>
                  <a:pt x="429" y="30"/>
                </a:cubicBezTo>
                <a:cubicBezTo>
                  <a:pt x="429" y="31"/>
                  <a:pt x="431" y="31"/>
                  <a:pt x="430" y="32"/>
                </a:cubicBezTo>
                <a:cubicBezTo>
                  <a:pt x="430" y="31"/>
                  <a:pt x="429" y="31"/>
                  <a:pt x="429" y="31"/>
                </a:cubicBezTo>
                <a:cubicBezTo>
                  <a:pt x="429" y="30"/>
                  <a:pt x="429" y="30"/>
                  <a:pt x="429" y="30"/>
                </a:cubicBezTo>
                <a:cubicBezTo>
                  <a:pt x="428" y="29"/>
                  <a:pt x="426" y="30"/>
                  <a:pt x="426" y="29"/>
                </a:cubicBezTo>
                <a:cubicBezTo>
                  <a:pt x="424" y="28"/>
                  <a:pt x="424" y="31"/>
                  <a:pt x="422" y="30"/>
                </a:cubicBezTo>
                <a:cubicBezTo>
                  <a:pt x="422" y="30"/>
                  <a:pt x="423" y="30"/>
                  <a:pt x="423" y="29"/>
                </a:cubicBezTo>
                <a:cubicBezTo>
                  <a:pt x="422" y="29"/>
                  <a:pt x="422" y="29"/>
                  <a:pt x="421" y="29"/>
                </a:cubicBezTo>
                <a:cubicBezTo>
                  <a:pt x="422" y="30"/>
                  <a:pt x="420" y="31"/>
                  <a:pt x="421" y="32"/>
                </a:cubicBezTo>
                <a:cubicBezTo>
                  <a:pt x="420" y="32"/>
                  <a:pt x="419" y="32"/>
                  <a:pt x="419" y="33"/>
                </a:cubicBezTo>
                <a:cubicBezTo>
                  <a:pt x="418" y="32"/>
                  <a:pt x="419" y="32"/>
                  <a:pt x="420" y="32"/>
                </a:cubicBezTo>
                <a:cubicBezTo>
                  <a:pt x="420" y="31"/>
                  <a:pt x="420" y="29"/>
                  <a:pt x="421" y="29"/>
                </a:cubicBezTo>
                <a:cubicBezTo>
                  <a:pt x="421" y="29"/>
                  <a:pt x="421" y="29"/>
                  <a:pt x="421" y="29"/>
                </a:cubicBezTo>
                <a:cubicBezTo>
                  <a:pt x="420" y="29"/>
                  <a:pt x="418" y="30"/>
                  <a:pt x="417" y="29"/>
                </a:cubicBezTo>
                <a:cubicBezTo>
                  <a:pt x="417" y="30"/>
                  <a:pt x="416" y="30"/>
                  <a:pt x="416" y="31"/>
                </a:cubicBezTo>
                <a:cubicBezTo>
                  <a:pt x="415" y="28"/>
                  <a:pt x="414" y="30"/>
                  <a:pt x="412" y="30"/>
                </a:cubicBezTo>
                <a:cubicBezTo>
                  <a:pt x="412" y="29"/>
                  <a:pt x="412" y="29"/>
                  <a:pt x="412" y="29"/>
                </a:cubicBezTo>
                <a:cubicBezTo>
                  <a:pt x="411" y="28"/>
                  <a:pt x="411" y="29"/>
                  <a:pt x="411" y="30"/>
                </a:cubicBezTo>
                <a:cubicBezTo>
                  <a:pt x="410" y="29"/>
                  <a:pt x="410" y="29"/>
                  <a:pt x="409" y="29"/>
                </a:cubicBezTo>
                <a:cubicBezTo>
                  <a:pt x="408" y="29"/>
                  <a:pt x="407" y="30"/>
                  <a:pt x="406" y="30"/>
                </a:cubicBezTo>
                <a:cubicBezTo>
                  <a:pt x="407" y="31"/>
                  <a:pt x="406" y="32"/>
                  <a:pt x="406" y="32"/>
                </a:cubicBezTo>
                <a:cubicBezTo>
                  <a:pt x="407" y="33"/>
                  <a:pt x="407" y="33"/>
                  <a:pt x="408" y="33"/>
                </a:cubicBezTo>
                <a:cubicBezTo>
                  <a:pt x="408" y="33"/>
                  <a:pt x="408" y="32"/>
                  <a:pt x="408" y="32"/>
                </a:cubicBezTo>
                <a:cubicBezTo>
                  <a:pt x="409" y="32"/>
                  <a:pt x="409" y="32"/>
                  <a:pt x="410" y="32"/>
                </a:cubicBezTo>
                <a:cubicBezTo>
                  <a:pt x="410" y="32"/>
                  <a:pt x="410" y="33"/>
                  <a:pt x="410" y="33"/>
                </a:cubicBezTo>
                <a:cubicBezTo>
                  <a:pt x="411" y="33"/>
                  <a:pt x="410" y="31"/>
                  <a:pt x="411" y="31"/>
                </a:cubicBezTo>
                <a:cubicBezTo>
                  <a:pt x="412" y="32"/>
                  <a:pt x="410" y="34"/>
                  <a:pt x="412" y="34"/>
                </a:cubicBezTo>
                <a:cubicBezTo>
                  <a:pt x="413" y="34"/>
                  <a:pt x="415" y="34"/>
                  <a:pt x="417" y="34"/>
                </a:cubicBezTo>
                <a:cubicBezTo>
                  <a:pt x="417" y="34"/>
                  <a:pt x="417" y="34"/>
                  <a:pt x="417" y="34"/>
                </a:cubicBezTo>
                <a:cubicBezTo>
                  <a:pt x="417" y="33"/>
                  <a:pt x="418" y="34"/>
                  <a:pt x="418" y="33"/>
                </a:cubicBezTo>
                <a:cubicBezTo>
                  <a:pt x="420" y="35"/>
                  <a:pt x="421" y="33"/>
                  <a:pt x="422" y="32"/>
                </a:cubicBezTo>
                <a:cubicBezTo>
                  <a:pt x="423" y="32"/>
                  <a:pt x="421" y="33"/>
                  <a:pt x="422" y="33"/>
                </a:cubicBezTo>
                <a:cubicBezTo>
                  <a:pt x="422" y="34"/>
                  <a:pt x="422" y="34"/>
                  <a:pt x="423" y="35"/>
                </a:cubicBezTo>
                <a:cubicBezTo>
                  <a:pt x="424" y="34"/>
                  <a:pt x="425" y="34"/>
                  <a:pt x="426" y="34"/>
                </a:cubicBezTo>
                <a:cubicBezTo>
                  <a:pt x="427" y="36"/>
                  <a:pt x="429" y="34"/>
                  <a:pt x="430" y="36"/>
                </a:cubicBezTo>
                <a:cubicBezTo>
                  <a:pt x="430" y="35"/>
                  <a:pt x="430" y="35"/>
                  <a:pt x="430" y="35"/>
                </a:cubicBezTo>
                <a:cubicBezTo>
                  <a:pt x="431" y="35"/>
                  <a:pt x="432" y="34"/>
                  <a:pt x="433" y="35"/>
                </a:cubicBezTo>
                <a:cubicBezTo>
                  <a:pt x="434" y="34"/>
                  <a:pt x="435" y="35"/>
                  <a:pt x="437" y="35"/>
                </a:cubicBezTo>
                <a:cubicBezTo>
                  <a:pt x="437" y="34"/>
                  <a:pt x="436" y="34"/>
                  <a:pt x="437" y="34"/>
                </a:cubicBezTo>
                <a:cubicBezTo>
                  <a:pt x="438" y="36"/>
                  <a:pt x="440" y="34"/>
                  <a:pt x="442" y="36"/>
                </a:cubicBezTo>
                <a:cubicBezTo>
                  <a:pt x="443" y="35"/>
                  <a:pt x="443" y="35"/>
                  <a:pt x="443" y="35"/>
                </a:cubicBezTo>
                <a:cubicBezTo>
                  <a:pt x="443" y="35"/>
                  <a:pt x="443" y="35"/>
                  <a:pt x="443" y="35"/>
                </a:cubicBezTo>
                <a:cubicBezTo>
                  <a:pt x="444" y="36"/>
                  <a:pt x="444" y="35"/>
                  <a:pt x="444" y="35"/>
                </a:cubicBezTo>
                <a:cubicBezTo>
                  <a:pt x="445" y="35"/>
                  <a:pt x="445" y="35"/>
                  <a:pt x="445" y="35"/>
                </a:cubicBezTo>
                <a:cubicBezTo>
                  <a:pt x="446" y="35"/>
                  <a:pt x="446" y="35"/>
                  <a:pt x="447" y="35"/>
                </a:cubicBezTo>
                <a:cubicBezTo>
                  <a:pt x="447" y="35"/>
                  <a:pt x="448" y="36"/>
                  <a:pt x="448" y="36"/>
                </a:cubicBezTo>
                <a:cubicBezTo>
                  <a:pt x="449" y="35"/>
                  <a:pt x="448" y="35"/>
                  <a:pt x="448" y="35"/>
                </a:cubicBezTo>
                <a:cubicBezTo>
                  <a:pt x="448" y="35"/>
                  <a:pt x="449" y="36"/>
                  <a:pt x="449" y="36"/>
                </a:cubicBezTo>
                <a:cubicBezTo>
                  <a:pt x="450" y="36"/>
                  <a:pt x="450" y="36"/>
                  <a:pt x="451" y="36"/>
                </a:cubicBezTo>
                <a:cubicBezTo>
                  <a:pt x="452" y="35"/>
                  <a:pt x="455" y="36"/>
                  <a:pt x="456" y="36"/>
                </a:cubicBezTo>
                <a:cubicBezTo>
                  <a:pt x="458" y="35"/>
                  <a:pt x="459" y="36"/>
                  <a:pt x="461" y="35"/>
                </a:cubicBezTo>
                <a:cubicBezTo>
                  <a:pt x="462" y="36"/>
                  <a:pt x="462" y="35"/>
                  <a:pt x="463" y="36"/>
                </a:cubicBezTo>
                <a:cubicBezTo>
                  <a:pt x="464" y="36"/>
                  <a:pt x="464" y="36"/>
                  <a:pt x="465" y="36"/>
                </a:cubicBezTo>
                <a:cubicBezTo>
                  <a:pt x="467" y="34"/>
                  <a:pt x="470" y="38"/>
                  <a:pt x="472" y="36"/>
                </a:cubicBezTo>
                <a:cubicBezTo>
                  <a:pt x="472" y="36"/>
                  <a:pt x="473" y="36"/>
                  <a:pt x="473" y="36"/>
                </a:cubicBezTo>
                <a:cubicBezTo>
                  <a:pt x="474" y="36"/>
                  <a:pt x="473" y="36"/>
                  <a:pt x="473" y="37"/>
                </a:cubicBezTo>
                <a:cubicBezTo>
                  <a:pt x="474" y="37"/>
                  <a:pt x="474" y="36"/>
                  <a:pt x="474" y="36"/>
                </a:cubicBezTo>
                <a:cubicBezTo>
                  <a:pt x="475" y="36"/>
                  <a:pt x="477" y="35"/>
                  <a:pt x="477" y="37"/>
                </a:cubicBezTo>
                <a:cubicBezTo>
                  <a:pt x="479" y="37"/>
                  <a:pt x="479" y="36"/>
                  <a:pt x="481" y="37"/>
                </a:cubicBezTo>
                <a:cubicBezTo>
                  <a:pt x="481" y="36"/>
                  <a:pt x="481" y="36"/>
                  <a:pt x="481" y="36"/>
                </a:cubicBezTo>
                <a:cubicBezTo>
                  <a:pt x="482" y="35"/>
                  <a:pt x="485" y="35"/>
                  <a:pt x="486" y="36"/>
                </a:cubicBezTo>
                <a:cubicBezTo>
                  <a:pt x="487" y="36"/>
                  <a:pt x="487" y="35"/>
                  <a:pt x="487" y="36"/>
                </a:cubicBezTo>
                <a:cubicBezTo>
                  <a:pt x="488" y="37"/>
                  <a:pt x="489" y="36"/>
                  <a:pt x="491" y="37"/>
                </a:cubicBezTo>
                <a:cubicBezTo>
                  <a:pt x="491" y="36"/>
                  <a:pt x="491" y="36"/>
                  <a:pt x="491" y="36"/>
                </a:cubicBezTo>
                <a:cubicBezTo>
                  <a:pt x="492" y="36"/>
                  <a:pt x="493" y="37"/>
                  <a:pt x="493" y="36"/>
                </a:cubicBezTo>
                <a:cubicBezTo>
                  <a:pt x="496" y="36"/>
                  <a:pt x="498" y="36"/>
                  <a:pt x="500" y="37"/>
                </a:cubicBezTo>
                <a:cubicBezTo>
                  <a:pt x="501" y="36"/>
                  <a:pt x="503" y="36"/>
                  <a:pt x="505" y="36"/>
                </a:cubicBezTo>
                <a:cubicBezTo>
                  <a:pt x="506" y="36"/>
                  <a:pt x="505" y="36"/>
                  <a:pt x="505" y="36"/>
                </a:cubicBezTo>
                <a:cubicBezTo>
                  <a:pt x="506" y="36"/>
                  <a:pt x="506" y="36"/>
                  <a:pt x="506" y="35"/>
                </a:cubicBezTo>
                <a:cubicBezTo>
                  <a:pt x="507" y="36"/>
                  <a:pt x="507" y="36"/>
                  <a:pt x="507" y="36"/>
                </a:cubicBezTo>
                <a:cubicBezTo>
                  <a:pt x="507" y="36"/>
                  <a:pt x="507" y="36"/>
                  <a:pt x="508" y="36"/>
                </a:cubicBezTo>
                <a:cubicBezTo>
                  <a:pt x="508" y="36"/>
                  <a:pt x="508" y="36"/>
                  <a:pt x="508" y="37"/>
                </a:cubicBezTo>
                <a:cubicBezTo>
                  <a:pt x="509" y="36"/>
                  <a:pt x="508" y="36"/>
                  <a:pt x="509" y="36"/>
                </a:cubicBezTo>
                <a:cubicBezTo>
                  <a:pt x="509" y="35"/>
                  <a:pt x="508" y="36"/>
                  <a:pt x="508" y="36"/>
                </a:cubicBezTo>
                <a:cubicBezTo>
                  <a:pt x="509" y="35"/>
                  <a:pt x="510" y="36"/>
                  <a:pt x="510" y="36"/>
                </a:cubicBezTo>
                <a:cubicBezTo>
                  <a:pt x="511" y="37"/>
                  <a:pt x="512" y="36"/>
                  <a:pt x="513" y="36"/>
                </a:cubicBezTo>
                <a:cubicBezTo>
                  <a:pt x="513" y="36"/>
                  <a:pt x="513" y="36"/>
                  <a:pt x="514" y="36"/>
                </a:cubicBezTo>
                <a:cubicBezTo>
                  <a:pt x="514" y="36"/>
                  <a:pt x="514" y="36"/>
                  <a:pt x="515" y="36"/>
                </a:cubicBezTo>
                <a:cubicBezTo>
                  <a:pt x="515" y="36"/>
                  <a:pt x="515" y="36"/>
                  <a:pt x="516" y="36"/>
                </a:cubicBezTo>
                <a:cubicBezTo>
                  <a:pt x="516" y="36"/>
                  <a:pt x="516" y="35"/>
                  <a:pt x="516" y="35"/>
                </a:cubicBezTo>
                <a:cubicBezTo>
                  <a:pt x="517" y="35"/>
                  <a:pt x="516" y="35"/>
                  <a:pt x="516" y="36"/>
                </a:cubicBezTo>
                <a:cubicBezTo>
                  <a:pt x="518" y="35"/>
                  <a:pt x="519" y="35"/>
                  <a:pt x="520" y="36"/>
                </a:cubicBezTo>
                <a:cubicBezTo>
                  <a:pt x="521" y="36"/>
                  <a:pt x="521" y="36"/>
                  <a:pt x="521" y="35"/>
                </a:cubicBezTo>
                <a:cubicBezTo>
                  <a:pt x="522" y="35"/>
                  <a:pt x="522" y="35"/>
                  <a:pt x="523" y="36"/>
                </a:cubicBezTo>
                <a:cubicBezTo>
                  <a:pt x="524" y="35"/>
                  <a:pt x="526" y="37"/>
                  <a:pt x="527" y="35"/>
                </a:cubicBezTo>
                <a:cubicBezTo>
                  <a:pt x="528" y="36"/>
                  <a:pt x="529" y="35"/>
                  <a:pt x="530" y="35"/>
                </a:cubicBezTo>
                <a:cubicBezTo>
                  <a:pt x="531" y="36"/>
                  <a:pt x="530" y="36"/>
                  <a:pt x="530" y="37"/>
                </a:cubicBezTo>
                <a:cubicBezTo>
                  <a:pt x="531" y="37"/>
                  <a:pt x="531" y="37"/>
                  <a:pt x="531" y="37"/>
                </a:cubicBezTo>
                <a:cubicBezTo>
                  <a:pt x="531" y="36"/>
                  <a:pt x="531" y="36"/>
                  <a:pt x="531" y="35"/>
                </a:cubicBezTo>
                <a:cubicBezTo>
                  <a:pt x="533" y="36"/>
                  <a:pt x="534" y="35"/>
                  <a:pt x="536" y="35"/>
                </a:cubicBezTo>
                <a:cubicBezTo>
                  <a:pt x="536" y="35"/>
                  <a:pt x="536" y="36"/>
                  <a:pt x="536" y="36"/>
                </a:cubicBezTo>
                <a:cubicBezTo>
                  <a:pt x="538" y="37"/>
                  <a:pt x="539" y="35"/>
                  <a:pt x="540" y="35"/>
                </a:cubicBezTo>
                <a:cubicBezTo>
                  <a:pt x="540" y="35"/>
                  <a:pt x="540" y="35"/>
                  <a:pt x="540" y="36"/>
                </a:cubicBezTo>
                <a:cubicBezTo>
                  <a:pt x="541" y="36"/>
                  <a:pt x="541" y="35"/>
                  <a:pt x="541" y="35"/>
                </a:cubicBezTo>
                <a:cubicBezTo>
                  <a:pt x="542" y="36"/>
                  <a:pt x="543" y="35"/>
                  <a:pt x="544" y="34"/>
                </a:cubicBezTo>
                <a:cubicBezTo>
                  <a:pt x="545" y="35"/>
                  <a:pt x="544" y="35"/>
                  <a:pt x="544" y="36"/>
                </a:cubicBezTo>
                <a:cubicBezTo>
                  <a:pt x="545" y="36"/>
                  <a:pt x="545" y="37"/>
                  <a:pt x="545" y="38"/>
                </a:cubicBezTo>
                <a:cubicBezTo>
                  <a:pt x="546" y="39"/>
                  <a:pt x="547" y="39"/>
                  <a:pt x="548" y="39"/>
                </a:cubicBezTo>
                <a:cubicBezTo>
                  <a:pt x="548" y="38"/>
                  <a:pt x="548" y="38"/>
                  <a:pt x="549" y="37"/>
                </a:cubicBezTo>
                <a:cubicBezTo>
                  <a:pt x="549" y="37"/>
                  <a:pt x="549" y="36"/>
                  <a:pt x="548" y="36"/>
                </a:cubicBezTo>
                <a:cubicBezTo>
                  <a:pt x="549" y="36"/>
                  <a:pt x="550" y="36"/>
                  <a:pt x="551" y="36"/>
                </a:cubicBezTo>
                <a:cubicBezTo>
                  <a:pt x="550" y="37"/>
                  <a:pt x="551" y="37"/>
                  <a:pt x="551" y="38"/>
                </a:cubicBezTo>
                <a:cubicBezTo>
                  <a:pt x="553" y="39"/>
                  <a:pt x="554" y="39"/>
                  <a:pt x="556" y="39"/>
                </a:cubicBezTo>
                <a:cubicBezTo>
                  <a:pt x="556" y="38"/>
                  <a:pt x="556" y="38"/>
                  <a:pt x="556" y="38"/>
                </a:cubicBezTo>
                <a:cubicBezTo>
                  <a:pt x="556" y="38"/>
                  <a:pt x="557" y="38"/>
                  <a:pt x="557" y="38"/>
                </a:cubicBezTo>
                <a:cubicBezTo>
                  <a:pt x="558" y="39"/>
                  <a:pt x="559" y="39"/>
                  <a:pt x="560" y="39"/>
                </a:cubicBezTo>
                <a:cubicBezTo>
                  <a:pt x="560" y="38"/>
                  <a:pt x="561" y="38"/>
                  <a:pt x="561" y="38"/>
                </a:cubicBezTo>
                <a:cubicBezTo>
                  <a:pt x="562" y="40"/>
                  <a:pt x="564" y="39"/>
                  <a:pt x="566" y="39"/>
                </a:cubicBezTo>
                <a:cubicBezTo>
                  <a:pt x="566" y="39"/>
                  <a:pt x="566" y="39"/>
                  <a:pt x="566" y="38"/>
                </a:cubicBezTo>
                <a:cubicBezTo>
                  <a:pt x="567" y="38"/>
                  <a:pt x="569" y="39"/>
                  <a:pt x="570" y="38"/>
                </a:cubicBezTo>
                <a:cubicBezTo>
                  <a:pt x="570" y="39"/>
                  <a:pt x="571" y="39"/>
                  <a:pt x="572" y="40"/>
                </a:cubicBezTo>
                <a:cubicBezTo>
                  <a:pt x="572" y="39"/>
                  <a:pt x="572" y="39"/>
                  <a:pt x="572" y="39"/>
                </a:cubicBezTo>
                <a:cubicBezTo>
                  <a:pt x="574" y="39"/>
                  <a:pt x="575" y="40"/>
                  <a:pt x="576" y="38"/>
                </a:cubicBezTo>
                <a:cubicBezTo>
                  <a:pt x="578" y="39"/>
                  <a:pt x="580" y="38"/>
                  <a:pt x="582" y="39"/>
                </a:cubicBezTo>
                <a:cubicBezTo>
                  <a:pt x="582" y="39"/>
                  <a:pt x="582" y="38"/>
                  <a:pt x="583" y="38"/>
                </a:cubicBezTo>
                <a:cubicBezTo>
                  <a:pt x="584" y="39"/>
                  <a:pt x="584" y="39"/>
                  <a:pt x="585" y="38"/>
                </a:cubicBezTo>
                <a:cubicBezTo>
                  <a:pt x="586" y="38"/>
                  <a:pt x="587" y="38"/>
                  <a:pt x="588" y="38"/>
                </a:cubicBezTo>
                <a:cubicBezTo>
                  <a:pt x="588" y="38"/>
                  <a:pt x="588" y="39"/>
                  <a:pt x="588" y="40"/>
                </a:cubicBezTo>
                <a:cubicBezTo>
                  <a:pt x="589" y="40"/>
                  <a:pt x="589" y="40"/>
                  <a:pt x="590" y="40"/>
                </a:cubicBezTo>
                <a:cubicBezTo>
                  <a:pt x="589" y="40"/>
                  <a:pt x="588" y="41"/>
                  <a:pt x="588" y="43"/>
                </a:cubicBezTo>
                <a:cubicBezTo>
                  <a:pt x="585" y="44"/>
                  <a:pt x="582" y="44"/>
                  <a:pt x="579" y="44"/>
                </a:cubicBezTo>
                <a:cubicBezTo>
                  <a:pt x="579" y="45"/>
                  <a:pt x="579" y="45"/>
                  <a:pt x="578" y="45"/>
                </a:cubicBezTo>
                <a:cubicBezTo>
                  <a:pt x="578" y="45"/>
                  <a:pt x="578" y="45"/>
                  <a:pt x="577" y="45"/>
                </a:cubicBezTo>
                <a:cubicBezTo>
                  <a:pt x="577" y="45"/>
                  <a:pt x="577" y="45"/>
                  <a:pt x="577" y="45"/>
                </a:cubicBezTo>
                <a:cubicBezTo>
                  <a:pt x="576" y="45"/>
                  <a:pt x="576" y="46"/>
                  <a:pt x="575" y="45"/>
                </a:cubicBezTo>
                <a:cubicBezTo>
                  <a:pt x="574" y="45"/>
                  <a:pt x="573" y="45"/>
                  <a:pt x="573" y="45"/>
                </a:cubicBezTo>
                <a:cubicBezTo>
                  <a:pt x="571" y="44"/>
                  <a:pt x="569" y="46"/>
                  <a:pt x="567" y="46"/>
                </a:cubicBezTo>
                <a:cubicBezTo>
                  <a:pt x="567" y="46"/>
                  <a:pt x="567" y="47"/>
                  <a:pt x="567" y="47"/>
                </a:cubicBezTo>
                <a:cubicBezTo>
                  <a:pt x="568" y="47"/>
                  <a:pt x="569" y="47"/>
                  <a:pt x="569" y="47"/>
                </a:cubicBezTo>
                <a:cubicBezTo>
                  <a:pt x="570" y="48"/>
                  <a:pt x="572" y="47"/>
                  <a:pt x="573" y="48"/>
                </a:cubicBezTo>
                <a:cubicBezTo>
                  <a:pt x="574" y="48"/>
                  <a:pt x="573" y="48"/>
                  <a:pt x="574" y="47"/>
                </a:cubicBezTo>
                <a:cubicBezTo>
                  <a:pt x="574" y="48"/>
                  <a:pt x="575" y="48"/>
                  <a:pt x="575" y="47"/>
                </a:cubicBezTo>
                <a:cubicBezTo>
                  <a:pt x="576" y="48"/>
                  <a:pt x="577" y="47"/>
                  <a:pt x="578" y="47"/>
                </a:cubicBezTo>
                <a:cubicBezTo>
                  <a:pt x="577" y="49"/>
                  <a:pt x="577" y="50"/>
                  <a:pt x="577" y="52"/>
                </a:cubicBezTo>
                <a:cubicBezTo>
                  <a:pt x="577" y="52"/>
                  <a:pt x="577" y="52"/>
                  <a:pt x="578" y="53"/>
                </a:cubicBezTo>
                <a:cubicBezTo>
                  <a:pt x="577" y="53"/>
                  <a:pt x="577" y="53"/>
                  <a:pt x="577" y="54"/>
                </a:cubicBezTo>
                <a:cubicBezTo>
                  <a:pt x="578" y="55"/>
                  <a:pt x="578" y="56"/>
                  <a:pt x="578" y="57"/>
                </a:cubicBezTo>
                <a:cubicBezTo>
                  <a:pt x="580" y="58"/>
                  <a:pt x="582" y="59"/>
                  <a:pt x="584" y="60"/>
                </a:cubicBezTo>
                <a:cubicBezTo>
                  <a:pt x="586" y="58"/>
                  <a:pt x="589" y="59"/>
                  <a:pt x="591" y="58"/>
                </a:cubicBezTo>
                <a:cubicBezTo>
                  <a:pt x="591" y="58"/>
                  <a:pt x="592" y="58"/>
                  <a:pt x="592" y="59"/>
                </a:cubicBezTo>
                <a:cubicBezTo>
                  <a:pt x="593" y="58"/>
                  <a:pt x="594" y="58"/>
                  <a:pt x="595" y="58"/>
                </a:cubicBezTo>
                <a:cubicBezTo>
                  <a:pt x="595" y="58"/>
                  <a:pt x="595" y="59"/>
                  <a:pt x="595" y="59"/>
                </a:cubicBezTo>
                <a:cubicBezTo>
                  <a:pt x="592" y="60"/>
                  <a:pt x="590" y="59"/>
                  <a:pt x="587" y="60"/>
                </a:cubicBezTo>
                <a:cubicBezTo>
                  <a:pt x="586" y="59"/>
                  <a:pt x="584" y="61"/>
                  <a:pt x="583" y="62"/>
                </a:cubicBezTo>
                <a:cubicBezTo>
                  <a:pt x="583" y="62"/>
                  <a:pt x="584" y="63"/>
                  <a:pt x="585" y="63"/>
                </a:cubicBezTo>
                <a:cubicBezTo>
                  <a:pt x="589" y="63"/>
                  <a:pt x="594" y="61"/>
                  <a:pt x="598" y="62"/>
                </a:cubicBezTo>
                <a:cubicBezTo>
                  <a:pt x="598" y="62"/>
                  <a:pt x="599" y="62"/>
                  <a:pt x="599" y="62"/>
                </a:cubicBezTo>
                <a:cubicBezTo>
                  <a:pt x="599" y="63"/>
                  <a:pt x="600" y="63"/>
                  <a:pt x="601" y="63"/>
                </a:cubicBezTo>
                <a:cubicBezTo>
                  <a:pt x="601" y="63"/>
                  <a:pt x="601" y="63"/>
                  <a:pt x="601" y="64"/>
                </a:cubicBezTo>
                <a:cubicBezTo>
                  <a:pt x="601" y="63"/>
                  <a:pt x="600" y="63"/>
                  <a:pt x="600" y="64"/>
                </a:cubicBezTo>
                <a:cubicBezTo>
                  <a:pt x="598" y="63"/>
                  <a:pt x="597" y="64"/>
                  <a:pt x="596" y="65"/>
                </a:cubicBezTo>
                <a:cubicBezTo>
                  <a:pt x="594" y="63"/>
                  <a:pt x="593" y="68"/>
                  <a:pt x="591" y="66"/>
                </a:cubicBezTo>
                <a:cubicBezTo>
                  <a:pt x="590" y="67"/>
                  <a:pt x="589" y="67"/>
                  <a:pt x="588" y="68"/>
                </a:cubicBezTo>
                <a:cubicBezTo>
                  <a:pt x="587" y="67"/>
                  <a:pt x="586" y="67"/>
                  <a:pt x="585" y="67"/>
                </a:cubicBezTo>
                <a:cubicBezTo>
                  <a:pt x="585" y="67"/>
                  <a:pt x="584" y="68"/>
                  <a:pt x="584" y="69"/>
                </a:cubicBezTo>
                <a:cubicBezTo>
                  <a:pt x="583" y="68"/>
                  <a:pt x="583" y="68"/>
                  <a:pt x="583" y="68"/>
                </a:cubicBezTo>
                <a:cubicBezTo>
                  <a:pt x="582" y="68"/>
                  <a:pt x="581" y="70"/>
                  <a:pt x="579" y="68"/>
                </a:cubicBezTo>
                <a:cubicBezTo>
                  <a:pt x="579" y="68"/>
                  <a:pt x="579" y="69"/>
                  <a:pt x="579" y="69"/>
                </a:cubicBezTo>
                <a:cubicBezTo>
                  <a:pt x="578" y="69"/>
                  <a:pt x="578" y="69"/>
                  <a:pt x="578" y="69"/>
                </a:cubicBezTo>
                <a:cubicBezTo>
                  <a:pt x="575" y="70"/>
                  <a:pt x="573" y="70"/>
                  <a:pt x="570" y="70"/>
                </a:cubicBezTo>
                <a:cubicBezTo>
                  <a:pt x="570" y="70"/>
                  <a:pt x="570" y="69"/>
                  <a:pt x="570" y="69"/>
                </a:cubicBezTo>
                <a:cubicBezTo>
                  <a:pt x="570" y="69"/>
                  <a:pt x="570" y="69"/>
                  <a:pt x="569" y="69"/>
                </a:cubicBezTo>
                <a:cubicBezTo>
                  <a:pt x="569" y="69"/>
                  <a:pt x="569" y="70"/>
                  <a:pt x="569" y="70"/>
                </a:cubicBezTo>
                <a:cubicBezTo>
                  <a:pt x="568" y="70"/>
                  <a:pt x="567" y="71"/>
                  <a:pt x="566" y="70"/>
                </a:cubicBezTo>
                <a:cubicBezTo>
                  <a:pt x="566" y="70"/>
                  <a:pt x="565" y="71"/>
                  <a:pt x="565" y="71"/>
                </a:cubicBezTo>
                <a:cubicBezTo>
                  <a:pt x="565" y="71"/>
                  <a:pt x="565" y="72"/>
                  <a:pt x="565" y="73"/>
                </a:cubicBezTo>
                <a:cubicBezTo>
                  <a:pt x="563" y="73"/>
                  <a:pt x="560" y="74"/>
                  <a:pt x="560" y="76"/>
                </a:cubicBezTo>
                <a:cubicBezTo>
                  <a:pt x="561" y="77"/>
                  <a:pt x="561" y="77"/>
                  <a:pt x="562" y="77"/>
                </a:cubicBezTo>
                <a:cubicBezTo>
                  <a:pt x="560" y="77"/>
                  <a:pt x="559" y="78"/>
                  <a:pt x="557" y="78"/>
                </a:cubicBezTo>
                <a:cubicBezTo>
                  <a:pt x="552" y="81"/>
                  <a:pt x="555" y="87"/>
                  <a:pt x="558" y="91"/>
                </a:cubicBezTo>
                <a:cubicBezTo>
                  <a:pt x="557" y="92"/>
                  <a:pt x="557" y="93"/>
                  <a:pt x="558" y="95"/>
                </a:cubicBezTo>
                <a:cubicBezTo>
                  <a:pt x="557" y="97"/>
                  <a:pt x="555" y="98"/>
                  <a:pt x="553" y="99"/>
                </a:cubicBezTo>
                <a:cubicBezTo>
                  <a:pt x="553" y="100"/>
                  <a:pt x="553" y="101"/>
                  <a:pt x="553" y="102"/>
                </a:cubicBezTo>
                <a:cubicBezTo>
                  <a:pt x="556" y="106"/>
                  <a:pt x="561" y="108"/>
                  <a:pt x="564" y="112"/>
                </a:cubicBezTo>
                <a:cubicBezTo>
                  <a:pt x="565" y="112"/>
                  <a:pt x="565" y="112"/>
                  <a:pt x="565" y="112"/>
                </a:cubicBezTo>
                <a:cubicBezTo>
                  <a:pt x="566" y="114"/>
                  <a:pt x="568" y="113"/>
                  <a:pt x="569" y="114"/>
                </a:cubicBezTo>
                <a:cubicBezTo>
                  <a:pt x="570" y="115"/>
                  <a:pt x="570" y="115"/>
                  <a:pt x="571" y="116"/>
                </a:cubicBezTo>
                <a:cubicBezTo>
                  <a:pt x="573" y="118"/>
                  <a:pt x="577" y="120"/>
                  <a:pt x="579" y="122"/>
                </a:cubicBezTo>
                <a:cubicBezTo>
                  <a:pt x="582" y="124"/>
                  <a:pt x="586" y="124"/>
                  <a:pt x="589" y="125"/>
                </a:cubicBezTo>
                <a:cubicBezTo>
                  <a:pt x="590" y="125"/>
                  <a:pt x="592" y="124"/>
                  <a:pt x="593" y="125"/>
                </a:cubicBezTo>
                <a:cubicBezTo>
                  <a:pt x="594" y="125"/>
                  <a:pt x="594" y="125"/>
                  <a:pt x="594" y="125"/>
                </a:cubicBezTo>
                <a:cubicBezTo>
                  <a:pt x="595" y="127"/>
                  <a:pt x="599" y="126"/>
                  <a:pt x="601" y="127"/>
                </a:cubicBezTo>
                <a:cubicBezTo>
                  <a:pt x="604" y="128"/>
                  <a:pt x="606" y="127"/>
                  <a:pt x="609" y="130"/>
                </a:cubicBezTo>
                <a:cubicBezTo>
                  <a:pt x="609" y="130"/>
                  <a:pt x="609" y="130"/>
                  <a:pt x="609" y="130"/>
                </a:cubicBezTo>
                <a:cubicBezTo>
                  <a:pt x="610" y="131"/>
                  <a:pt x="610" y="132"/>
                  <a:pt x="611" y="131"/>
                </a:cubicBezTo>
                <a:cubicBezTo>
                  <a:pt x="614" y="133"/>
                  <a:pt x="616" y="131"/>
                  <a:pt x="619" y="134"/>
                </a:cubicBezTo>
                <a:cubicBezTo>
                  <a:pt x="620" y="134"/>
                  <a:pt x="621" y="134"/>
                  <a:pt x="623" y="135"/>
                </a:cubicBezTo>
                <a:cubicBezTo>
                  <a:pt x="622" y="137"/>
                  <a:pt x="621" y="136"/>
                  <a:pt x="619" y="136"/>
                </a:cubicBezTo>
                <a:cubicBezTo>
                  <a:pt x="618" y="136"/>
                  <a:pt x="617" y="137"/>
                  <a:pt x="616" y="137"/>
                </a:cubicBezTo>
                <a:cubicBezTo>
                  <a:pt x="616" y="137"/>
                  <a:pt x="616" y="138"/>
                  <a:pt x="616" y="138"/>
                </a:cubicBezTo>
                <a:cubicBezTo>
                  <a:pt x="615" y="138"/>
                  <a:pt x="613" y="139"/>
                  <a:pt x="611" y="139"/>
                </a:cubicBezTo>
                <a:cubicBezTo>
                  <a:pt x="610" y="140"/>
                  <a:pt x="608" y="138"/>
                  <a:pt x="607" y="139"/>
                </a:cubicBezTo>
                <a:cubicBezTo>
                  <a:pt x="606" y="139"/>
                  <a:pt x="607" y="139"/>
                  <a:pt x="606" y="138"/>
                </a:cubicBezTo>
                <a:cubicBezTo>
                  <a:pt x="606" y="139"/>
                  <a:pt x="605" y="140"/>
                  <a:pt x="604" y="139"/>
                </a:cubicBezTo>
                <a:cubicBezTo>
                  <a:pt x="604" y="139"/>
                  <a:pt x="604" y="139"/>
                  <a:pt x="603" y="139"/>
                </a:cubicBezTo>
                <a:cubicBezTo>
                  <a:pt x="603" y="139"/>
                  <a:pt x="603" y="139"/>
                  <a:pt x="603" y="139"/>
                </a:cubicBezTo>
                <a:cubicBezTo>
                  <a:pt x="601" y="139"/>
                  <a:pt x="600" y="139"/>
                  <a:pt x="599" y="140"/>
                </a:cubicBezTo>
                <a:cubicBezTo>
                  <a:pt x="598" y="138"/>
                  <a:pt x="597" y="139"/>
                  <a:pt x="596" y="139"/>
                </a:cubicBezTo>
                <a:cubicBezTo>
                  <a:pt x="593" y="138"/>
                  <a:pt x="590" y="138"/>
                  <a:pt x="587" y="139"/>
                </a:cubicBezTo>
                <a:cubicBezTo>
                  <a:pt x="586" y="138"/>
                  <a:pt x="586" y="138"/>
                  <a:pt x="586" y="138"/>
                </a:cubicBezTo>
                <a:cubicBezTo>
                  <a:pt x="584" y="138"/>
                  <a:pt x="582" y="139"/>
                  <a:pt x="580" y="138"/>
                </a:cubicBezTo>
                <a:cubicBezTo>
                  <a:pt x="579" y="138"/>
                  <a:pt x="579" y="139"/>
                  <a:pt x="578" y="139"/>
                </a:cubicBezTo>
                <a:cubicBezTo>
                  <a:pt x="578" y="138"/>
                  <a:pt x="578" y="138"/>
                  <a:pt x="577" y="138"/>
                </a:cubicBezTo>
                <a:cubicBezTo>
                  <a:pt x="577" y="139"/>
                  <a:pt x="575" y="138"/>
                  <a:pt x="574" y="139"/>
                </a:cubicBezTo>
                <a:cubicBezTo>
                  <a:pt x="573" y="139"/>
                  <a:pt x="573" y="139"/>
                  <a:pt x="573" y="138"/>
                </a:cubicBezTo>
                <a:cubicBezTo>
                  <a:pt x="572" y="140"/>
                  <a:pt x="575" y="141"/>
                  <a:pt x="574" y="143"/>
                </a:cubicBezTo>
                <a:cubicBezTo>
                  <a:pt x="575" y="143"/>
                  <a:pt x="575" y="143"/>
                  <a:pt x="576" y="143"/>
                </a:cubicBezTo>
                <a:cubicBezTo>
                  <a:pt x="577" y="145"/>
                  <a:pt x="580" y="145"/>
                  <a:pt x="582" y="146"/>
                </a:cubicBezTo>
                <a:cubicBezTo>
                  <a:pt x="584" y="145"/>
                  <a:pt x="587" y="147"/>
                  <a:pt x="589" y="147"/>
                </a:cubicBezTo>
                <a:cubicBezTo>
                  <a:pt x="592" y="148"/>
                  <a:pt x="594" y="149"/>
                  <a:pt x="596" y="149"/>
                </a:cubicBezTo>
                <a:cubicBezTo>
                  <a:pt x="597" y="150"/>
                  <a:pt x="597" y="150"/>
                  <a:pt x="598" y="150"/>
                </a:cubicBezTo>
                <a:cubicBezTo>
                  <a:pt x="598" y="150"/>
                  <a:pt x="598" y="150"/>
                  <a:pt x="597" y="150"/>
                </a:cubicBezTo>
                <a:cubicBezTo>
                  <a:pt x="598" y="150"/>
                  <a:pt x="598" y="150"/>
                  <a:pt x="599" y="150"/>
                </a:cubicBezTo>
                <a:cubicBezTo>
                  <a:pt x="598" y="150"/>
                  <a:pt x="598" y="150"/>
                  <a:pt x="598" y="151"/>
                </a:cubicBezTo>
                <a:cubicBezTo>
                  <a:pt x="599" y="153"/>
                  <a:pt x="600" y="152"/>
                  <a:pt x="602" y="151"/>
                </a:cubicBezTo>
                <a:cubicBezTo>
                  <a:pt x="603" y="151"/>
                  <a:pt x="604" y="153"/>
                  <a:pt x="606" y="152"/>
                </a:cubicBezTo>
                <a:cubicBezTo>
                  <a:pt x="606" y="153"/>
                  <a:pt x="606" y="153"/>
                  <a:pt x="607" y="153"/>
                </a:cubicBezTo>
                <a:cubicBezTo>
                  <a:pt x="606" y="154"/>
                  <a:pt x="606" y="153"/>
                  <a:pt x="605" y="154"/>
                </a:cubicBezTo>
                <a:cubicBezTo>
                  <a:pt x="605" y="155"/>
                  <a:pt x="605" y="155"/>
                  <a:pt x="606" y="155"/>
                </a:cubicBezTo>
                <a:cubicBezTo>
                  <a:pt x="605" y="156"/>
                  <a:pt x="605" y="157"/>
                  <a:pt x="605" y="157"/>
                </a:cubicBezTo>
                <a:cubicBezTo>
                  <a:pt x="605" y="158"/>
                  <a:pt x="604" y="157"/>
                  <a:pt x="603" y="159"/>
                </a:cubicBezTo>
                <a:cubicBezTo>
                  <a:pt x="603" y="159"/>
                  <a:pt x="602" y="158"/>
                  <a:pt x="601" y="159"/>
                </a:cubicBezTo>
                <a:cubicBezTo>
                  <a:pt x="599" y="158"/>
                  <a:pt x="597" y="159"/>
                  <a:pt x="595" y="159"/>
                </a:cubicBezTo>
                <a:cubicBezTo>
                  <a:pt x="595" y="159"/>
                  <a:pt x="596" y="159"/>
                  <a:pt x="596" y="160"/>
                </a:cubicBezTo>
                <a:cubicBezTo>
                  <a:pt x="596" y="160"/>
                  <a:pt x="597" y="159"/>
                  <a:pt x="598" y="160"/>
                </a:cubicBezTo>
                <a:cubicBezTo>
                  <a:pt x="598" y="160"/>
                  <a:pt x="598" y="160"/>
                  <a:pt x="598" y="160"/>
                </a:cubicBezTo>
                <a:cubicBezTo>
                  <a:pt x="595" y="161"/>
                  <a:pt x="592" y="159"/>
                  <a:pt x="589" y="161"/>
                </a:cubicBezTo>
                <a:cubicBezTo>
                  <a:pt x="588" y="160"/>
                  <a:pt x="589" y="160"/>
                  <a:pt x="589" y="160"/>
                </a:cubicBezTo>
                <a:cubicBezTo>
                  <a:pt x="588" y="159"/>
                  <a:pt x="588" y="160"/>
                  <a:pt x="588" y="161"/>
                </a:cubicBezTo>
                <a:cubicBezTo>
                  <a:pt x="587" y="160"/>
                  <a:pt x="586" y="160"/>
                  <a:pt x="586" y="161"/>
                </a:cubicBezTo>
                <a:cubicBezTo>
                  <a:pt x="585" y="161"/>
                  <a:pt x="586" y="160"/>
                  <a:pt x="586" y="160"/>
                </a:cubicBezTo>
                <a:cubicBezTo>
                  <a:pt x="585" y="160"/>
                  <a:pt x="584" y="162"/>
                  <a:pt x="583" y="161"/>
                </a:cubicBezTo>
                <a:cubicBezTo>
                  <a:pt x="582" y="161"/>
                  <a:pt x="582" y="161"/>
                  <a:pt x="581" y="161"/>
                </a:cubicBezTo>
                <a:cubicBezTo>
                  <a:pt x="581" y="160"/>
                  <a:pt x="580" y="161"/>
                  <a:pt x="579" y="161"/>
                </a:cubicBezTo>
                <a:cubicBezTo>
                  <a:pt x="578" y="161"/>
                  <a:pt x="577" y="160"/>
                  <a:pt x="576" y="160"/>
                </a:cubicBezTo>
                <a:cubicBezTo>
                  <a:pt x="576" y="160"/>
                  <a:pt x="575" y="161"/>
                  <a:pt x="575" y="161"/>
                </a:cubicBezTo>
                <a:cubicBezTo>
                  <a:pt x="574" y="161"/>
                  <a:pt x="573" y="161"/>
                  <a:pt x="572" y="161"/>
                </a:cubicBezTo>
                <a:cubicBezTo>
                  <a:pt x="571" y="161"/>
                  <a:pt x="570" y="161"/>
                  <a:pt x="569" y="161"/>
                </a:cubicBezTo>
                <a:cubicBezTo>
                  <a:pt x="568" y="161"/>
                  <a:pt x="568" y="160"/>
                  <a:pt x="567" y="161"/>
                </a:cubicBezTo>
                <a:cubicBezTo>
                  <a:pt x="563" y="160"/>
                  <a:pt x="559" y="161"/>
                  <a:pt x="554" y="162"/>
                </a:cubicBezTo>
                <a:cubicBezTo>
                  <a:pt x="555" y="162"/>
                  <a:pt x="556" y="162"/>
                  <a:pt x="556" y="163"/>
                </a:cubicBezTo>
                <a:cubicBezTo>
                  <a:pt x="557" y="164"/>
                  <a:pt x="558" y="163"/>
                  <a:pt x="559" y="163"/>
                </a:cubicBezTo>
                <a:cubicBezTo>
                  <a:pt x="559" y="163"/>
                  <a:pt x="558" y="164"/>
                  <a:pt x="559" y="164"/>
                </a:cubicBezTo>
                <a:cubicBezTo>
                  <a:pt x="561" y="165"/>
                  <a:pt x="560" y="163"/>
                  <a:pt x="561" y="163"/>
                </a:cubicBezTo>
                <a:cubicBezTo>
                  <a:pt x="562" y="163"/>
                  <a:pt x="562" y="163"/>
                  <a:pt x="562" y="164"/>
                </a:cubicBezTo>
                <a:cubicBezTo>
                  <a:pt x="562" y="164"/>
                  <a:pt x="563" y="163"/>
                  <a:pt x="564" y="163"/>
                </a:cubicBezTo>
                <a:cubicBezTo>
                  <a:pt x="564" y="163"/>
                  <a:pt x="564" y="164"/>
                  <a:pt x="565" y="163"/>
                </a:cubicBezTo>
                <a:cubicBezTo>
                  <a:pt x="566" y="165"/>
                  <a:pt x="567" y="164"/>
                  <a:pt x="568" y="165"/>
                </a:cubicBezTo>
                <a:cubicBezTo>
                  <a:pt x="568" y="165"/>
                  <a:pt x="568" y="164"/>
                  <a:pt x="568" y="164"/>
                </a:cubicBezTo>
                <a:cubicBezTo>
                  <a:pt x="569" y="163"/>
                  <a:pt x="570" y="163"/>
                  <a:pt x="571" y="163"/>
                </a:cubicBezTo>
                <a:cubicBezTo>
                  <a:pt x="571" y="164"/>
                  <a:pt x="570" y="164"/>
                  <a:pt x="570" y="165"/>
                </a:cubicBezTo>
                <a:cubicBezTo>
                  <a:pt x="571" y="166"/>
                  <a:pt x="571" y="164"/>
                  <a:pt x="572" y="165"/>
                </a:cubicBezTo>
                <a:cubicBezTo>
                  <a:pt x="572" y="165"/>
                  <a:pt x="572" y="165"/>
                  <a:pt x="572" y="166"/>
                </a:cubicBezTo>
                <a:cubicBezTo>
                  <a:pt x="573" y="165"/>
                  <a:pt x="573" y="165"/>
                  <a:pt x="572" y="165"/>
                </a:cubicBezTo>
                <a:cubicBezTo>
                  <a:pt x="573" y="165"/>
                  <a:pt x="574" y="164"/>
                  <a:pt x="575" y="164"/>
                </a:cubicBezTo>
                <a:cubicBezTo>
                  <a:pt x="575" y="164"/>
                  <a:pt x="575" y="165"/>
                  <a:pt x="575" y="165"/>
                </a:cubicBezTo>
                <a:cubicBezTo>
                  <a:pt x="577" y="164"/>
                  <a:pt x="578" y="165"/>
                  <a:pt x="579" y="165"/>
                </a:cubicBezTo>
                <a:cubicBezTo>
                  <a:pt x="580" y="164"/>
                  <a:pt x="579" y="165"/>
                  <a:pt x="578" y="164"/>
                </a:cubicBezTo>
                <a:cubicBezTo>
                  <a:pt x="579" y="164"/>
                  <a:pt x="579" y="164"/>
                  <a:pt x="579" y="164"/>
                </a:cubicBezTo>
                <a:cubicBezTo>
                  <a:pt x="580" y="164"/>
                  <a:pt x="580" y="164"/>
                  <a:pt x="580" y="165"/>
                </a:cubicBezTo>
                <a:cubicBezTo>
                  <a:pt x="581" y="165"/>
                  <a:pt x="583" y="166"/>
                  <a:pt x="584" y="165"/>
                </a:cubicBezTo>
                <a:cubicBezTo>
                  <a:pt x="585" y="166"/>
                  <a:pt x="586" y="166"/>
                  <a:pt x="586" y="165"/>
                </a:cubicBezTo>
                <a:cubicBezTo>
                  <a:pt x="587" y="166"/>
                  <a:pt x="589" y="165"/>
                  <a:pt x="590" y="166"/>
                </a:cubicBezTo>
                <a:cubicBezTo>
                  <a:pt x="591" y="166"/>
                  <a:pt x="590" y="165"/>
                  <a:pt x="590" y="165"/>
                </a:cubicBezTo>
                <a:cubicBezTo>
                  <a:pt x="591" y="166"/>
                  <a:pt x="593" y="165"/>
                  <a:pt x="594" y="166"/>
                </a:cubicBezTo>
                <a:cubicBezTo>
                  <a:pt x="594" y="166"/>
                  <a:pt x="596" y="167"/>
                  <a:pt x="597" y="166"/>
                </a:cubicBezTo>
                <a:cubicBezTo>
                  <a:pt x="598" y="166"/>
                  <a:pt x="597" y="166"/>
                  <a:pt x="598" y="165"/>
                </a:cubicBezTo>
                <a:cubicBezTo>
                  <a:pt x="599" y="165"/>
                  <a:pt x="601" y="166"/>
                  <a:pt x="603" y="165"/>
                </a:cubicBezTo>
                <a:cubicBezTo>
                  <a:pt x="605" y="168"/>
                  <a:pt x="607" y="166"/>
                  <a:pt x="608" y="167"/>
                </a:cubicBezTo>
                <a:cubicBezTo>
                  <a:pt x="609" y="167"/>
                  <a:pt x="609" y="167"/>
                  <a:pt x="609" y="166"/>
                </a:cubicBezTo>
                <a:cubicBezTo>
                  <a:pt x="610" y="167"/>
                  <a:pt x="611" y="167"/>
                  <a:pt x="612" y="166"/>
                </a:cubicBezTo>
                <a:cubicBezTo>
                  <a:pt x="613" y="167"/>
                  <a:pt x="613" y="167"/>
                  <a:pt x="614" y="166"/>
                </a:cubicBezTo>
                <a:cubicBezTo>
                  <a:pt x="615" y="167"/>
                  <a:pt x="615" y="167"/>
                  <a:pt x="615" y="167"/>
                </a:cubicBezTo>
                <a:cubicBezTo>
                  <a:pt x="619" y="166"/>
                  <a:pt x="622" y="166"/>
                  <a:pt x="626" y="168"/>
                </a:cubicBezTo>
                <a:cubicBezTo>
                  <a:pt x="624" y="168"/>
                  <a:pt x="621" y="167"/>
                  <a:pt x="619" y="168"/>
                </a:cubicBezTo>
                <a:cubicBezTo>
                  <a:pt x="619" y="168"/>
                  <a:pt x="619" y="168"/>
                  <a:pt x="618" y="168"/>
                </a:cubicBezTo>
                <a:cubicBezTo>
                  <a:pt x="618" y="168"/>
                  <a:pt x="618" y="168"/>
                  <a:pt x="618" y="168"/>
                </a:cubicBezTo>
                <a:cubicBezTo>
                  <a:pt x="617" y="167"/>
                  <a:pt x="616" y="169"/>
                  <a:pt x="614" y="167"/>
                </a:cubicBezTo>
                <a:cubicBezTo>
                  <a:pt x="614" y="168"/>
                  <a:pt x="614" y="168"/>
                  <a:pt x="614" y="168"/>
                </a:cubicBezTo>
                <a:cubicBezTo>
                  <a:pt x="612" y="167"/>
                  <a:pt x="609" y="168"/>
                  <a:pt x="607" y="168"/>
                </a:cubicBezTo>
                <a:cubicBezTo>
                  <a:pt x="607" y="168"/>
                  <a:pt x="607" y="168"/>
                  <a:pt x="606" y="168"/>
                </a:cubicBezTo>
                <a:cubicBezTo>
                  <a:pt x="606" y="168"/>
                  <a:pt x="606" y="168"/>
                  <a:pt x="606" y="167"/>
                </a:cubicBezTo>
                <a:cubicBezTo>
                  <a:pt x="603" y="168"/>
                  <a:pt x="600" y="169"/>
                  <a:pt x="597" y="168"/>
                </a:cubicBezTo>
                <a:cubicBezTo>
                  <a:pt x="596" y="169"/>
                  <a:pt x="594" y="169"/>
                  <a:pt x="593" y="168"/>
                </a:cubicBezTo>
                <a:cubicBezTo>
                  <a:pt x="592" y="168"/>
                  <a:pt x="591" y="169"/>
                  <a:pt x="590" y="168"/>
                </a:cubicBezTo>
                <a:cubicBezTo>
                  <a:pt x="589" y="169"/>
                  <a:pt x="588" y="169"/>
                  <a:pt x="587" y="168"/>
                </a:cubicBezTo>
                <a:cubicBezTo>
                  <a:pt x="587" y="168"/>
                  <a:pt x="587" y="168"/>
                  <a:pt x="587" y="168"/>
                </a:cubicBezTo>
                <a:cubicBezTo>
                  <a:pt x="582" y="168"/>
                  <a:pt x="577" y="169"/>
                  <a:pt x="573" y="168"/>
                </a:cubicBezTo>
                <a:cubicBezTo>
                  <a:pt x="572" y="169"/>
                  <a:pt x="571" y="169"/>
                  <a:pt x="570" y="169"/>
                </a:cubicBezTo>
                <a:cubicBezTo>
                  <a:pt x="568" y="168"/>
                  <a:pt x="567" y="169"/>
                  <a:pt x="565" y="169"/>
                </a:cubicBezTo>
                <a:cubicBezTo>
                  <a:pt x="563" y="168"/>
                  <a:pt x="560" y="168"/>
                  <a:pt x="558" y="169"/>
                </a:cubicBezTo>
                <a:cubicBezTo>
                  <a:pt x="558" y="169"/>
                  <a:pt x="558" y="169"/>
                  <a:pt x="557" y="168"/>
                </a:cubicBezTo>
                <a:cubicBezTo>
                  <a:pt x="557" y="168"/>
                  <a:pt x="557" y="168"/>
                  <a:pt x="556" y="169"/>
                </a:cubicBezTo>
                <a:cubicBezTo>
                  <a:pt x="555" y="168"/>
                  <a:pt x="552" y="169"/>
                  <a:pt x="551" y="169"/>
                </a:cubicBezTo>
                <a:cubicBezTo>
                  <a:pt x="550" y="169"/>
                  <a:pt x="548" y="168"/>
                  <a:pt x="547" y="168"/>
                </a:cubicBezTo>
                <a:cubicBezTo>
                  <a:pt x="546" y="168"/>
                  <a:pt x="546" y="168"/>
                  <a:pt x="545" y="168"/>
                </a:cubicBezTo>
                <a:cubicBezTo>
                  <a:pt x="545" y="168"/>
                  <a:pt x="545" y="168"/>
                  <a:pt x="544" y="168"/>
                </a:cubicBezTo>
                <a:cubicBezTo>
                  <a:pt x="540" y="169"/>
                  <a:pt x="535" y="169"/>
                  <a:pt x="531" y="168"/>
                </a:cubicBezTo>
                <a:cubicBezTo>
                  <a:pt x="530" y="168"/>
                  <a:pt x="529" y="169"/>
                  <a:pt x="528" y="168"/>
                </a:cubicBezTo>
                <a:cubicBezTo>
                  <a:pt x="527" y="167"/>
                  <a:pt x="528" y="168"/>
                  <a:pt x="527" y="168"/>
                </a:cubicBezTo>
                <a:cubicBezTo>
                  <a:pt x="522" y="168"/>
                  <a:pt x="516" y="169"/>
                  <a:pt x="510" y="168"/>
                </a:cubicBezTo>
                <a:cubicBezTo>
                  <a:pt x="510" y="169"/>
                  <a:pt x="508" y="169"/>
                  <a:pt x="508" y="168"/>
                </a:cubicBezTo>
                <a:cubicBezTo>
                  <a:pt x="507" y="169"/>
                  <a:pt x="506" y="169"/>
                  <a:pt x="504" y="168"/>
                </a:cubicBezTo>
                <a:cubicBezTo>
                  <a:pt x="503" y="168"/>
                  <a:pt x="502" y="169"/>
                  <a:pt x="502" y="168"/>
                </a:cubicBezTo>
                <a:cubicBezTo>
                  <a:pt x="501" y="168"/>
                  <a:pt x="501" y="169"/>
                  <a:pt x="501" y="169"/>
                </a:cubicBezTo>
                <a:cubicBezTo>
                  <a:pt x="496" y="168"/>
                  <a:pt x="492" y="170"/>
                  <a:pt x="488" y="169"/>
                </a:cubicBezTo>
                <a:cubicBezTo>
                  <a:pt x="488" y="168"/>
                  <a:pt x="487" y="169"/>
                  <a:pt x="487" y="169"/>
                </a:cubicBezTo>
                <a:cubicBezTo>
                  <a:pt x="482" y="168"/>
                  <a:pt x="478" y="170"/>
                  <a:pt x="473" y="169"/>
                </a:cubicBezTo>
                <a:cubicBezTo>
                  <a:pt x="470" y="170"/>
                  <a:pt x="467" y="169"/>
                  <a:pt x="464" y="169"/>
                </a:cubicBezTo>
                <a:cubicBezTo>
                  <a:pt x="463" y="169"/>
                  <a:pt x="463" y="169"/>
                  <a:pt x="463" y="169"/>
                </a:cubicBezTo>
                <a:cubicBezTo>
                  <a:pt x="460" y="169"/>
                  <a:pt x="457" y="169"/>
                  <a:pt x="454" y="169"/>
                </a:cubicBezTo>
                <a:cubicBezTo>
                  <a:pt x="453" y="169"/>
                  <a:pt x="451" y="168"/>
                  <a:pt x="450" y="169"/>
                </a:cubicBezTo>
                <a:cubicBezTo>
                  <a:pt x="447" y="169"/>
                  <a:pt x="445" y="168"/>
                  <a:pt x="443" y="169"/>
                </a:cubicBezTo>
                <a:cubicBezTo>
                  <a:pt x="441" y="168"/>
                  <a:pt x="439" y="170"/>
                  <a:pt x="437" y="169"/>
                </a:cubicBezTo>
                <a:cubicBezTo>
                  <a:pt x="436" y="170"/>
                  <a:pt x="433" y="168"/>
                  <a:pt x="431" y="169"/>
                </a:cubicBezTo>
                <a:cubicBezTo>
                  <a:pt x="431" y="168"/>
                  <a:pt x="430" y="168"/>
                  <a:pt x="430" y="168"/>
                </a:cubicBezTo>
                <a:cubicBezTo>
                  <a:pt x="429" y="168"/>
                  <a:pt x="430" y="169"/>
                  <a:pt x="429" y="169"/>
                </a:cubicBezTo>
                <a:cubicBezTo>
                  <a:pt x="429" y="169"/>
                  <a:pt x="428" y="169"/>
                  <a:pt x="427" y="168"/>
                </a:cubicBezTo>
                <a:cubicBezTo>
                  <a:pt x="426" y="168"/>
                  <a:pt x="425" y="170"/>
                  <a:pt x="423" y="168"/>
                </a:cubicBezTo>
                <a:cubicBezTo>
                  <a:pt x="419" y="169"/>
                  <a:pt x="415" y="169"/>
                  <a:pt x="411" y="168"/>
                </a:cubicBezTo>
                <a:cubicBezTo>
                  <a:pt x="410" y="169"/>
                  <a:pt x="410" y="169"/>
                  <a:pt x="409" y="168"/>
                </a:cubicBezTo>
                <a:cubicBezTo>
                  <a:pt x="408" y="169"/>
                  <a:pt x="406" y="169"/>
                  <a:pt x="405" y="168"/>
                </a:cubicBezTo>
                <a:cubicBezTo>
                  <a:pt x="404" y="168"/>
                  <a:pt x="405" y="168"/>
                  <a:pt x="404" y="169"/>
                </a:cubicBezTo>
                <a:cubicBezTo>
                  <a:pt x="402" y="168"/>
                  <a:pt x="399" y="170"/>
                  <a:pt x="396" y="168"/>
                </a:cubicBezTo>
                <a:cubicBezTo>
                  <a:pt x="396" y="168"/>
                  <a:pt x="396" y="168"/>
                  <a:pt x="395" y="168"/>
                </a:cubicBezTo>
                <a:cubicBezTo>
                  <a:pt x="395" y="168"/>
                  <a:pt x="395" y="168"/>
                  <a:pt x="395" y="168"/>
                </a:cubicBezTo>
                <a:cubicBezTo>
                  <a:pt x="394" y="168"/>
                  <a:pt x="393" y="169"/>
                  <a:pt x="392" y="168"/>
                </a:cubicBezTo>
                <a:cubicBezTo>
                  <a:pt x="391" y="169"/>
                  <a:pt x="389" y="169"/>
                  <a:pt x="388" y="168"/>
                </a:cubicBezTo>
                <a:cubicBezTo>
                  <a:pt x="388" y="168"/>
                  <a:pt x="389" y="168"/>
                  <a:pt x="389" y="168"/>
                </a:cubicBezTo>
                <a:cubicBezTo>
                  <a:pt x="388" y="167"/>
                  <a:pt x="386" y="167"/>
                  <a:pt x="386" y="168"/>
                </a:cubicBezTo>
                <a:cubicBezTo>
                  <a:pt x="384" y="167"/>
                  <a:pt x="383" y="168"/>
                  <a:pt x="382" y="168"/>
                </a:cubicBezTo>
                <a:cubicBezTo>
                  <a:pt x="382" y="168"/>
                  <a:pt x="382" y="168"/>
                  <a:pt x="382" y="169"/>
                </a:cubicBezTo>
                <a:cubicBezTo>
                  <a:pt x="381" y="169"/>
                  <a:pt x="381" y="168"/>
                  <a:pt x="381" y="168"/>
                </a:cubicBezTo>
                <a:cubicBezTo>
                  <a:pt x="381" y="168"/>
                  <a:pt x="381" y="168"/>
                  <a:pt x="381" y="168"/>
                </a:cubicBezTo>
                <a:cubicBezTo>
                  <a:pt x="381" y="167"/>
                  <a:pt x="380" y="167"/>
                  <a:pt x="379" y="167"/>
                </a:cubicBezTo>
                <a:cubicBezTo>
                  <a:pt x="379" y="167"/>
                  <a:pt x="378" y="168"/>
                  <a:pt x="378" y="168"/>
                </a:cubicBezTo>
                <a:cubicBezTo>
                  <a:pt x="378" y="168"/>
                  <a:pt x="377" y="167"/>
                  <a:pt x="376" y="167"/>
                </a:cubicBezTo>
                <a:cubicBezTo>
                  <a:pt x="374" y="167"/>
                  <a:pt x="373" y="168"/>
                  <a:pt x="371" y="167"/>
                </a:cubicBezTo>
                <a:cubicBezTo>
                  <a:pt x="371" y="168"/>
                  <a:pt x="370" y="168"/>
                  <a:pt x="370" y="168"/>
                </a:cubicBezTo>
                <a:cubicBezTo>
                  <a:pt x="369" y="167"/>
                  <a:pt x="369" y="168"/>
                  <a:pt x="369" y="167"/>
                </a:cubicBezTo>
                <a:cubicBezTo>
                  <a:pt x="368" y="168"/>
                  <a:pt x="367" y="168"/>
                  <a:pt x="366" y="167"/>
                </a:cubicBezTo>
                <a:cubicBezTo>
                  <a:pt x="366" y="168"/>
                  <a:pt x="365" y="168"/>
                  <a:pt x="364" y="167"/>
                </a:cubicBezTo>
                <a:cubicBezTo>
                  <a:pt x="363" y="167"/>
                  <a:pt x="364" y="168"/>
                  <a:pt x="363" y="168"/>
                </a:cubicBezTo>
                <a:cubicBezTo>
                  <a:pt x="362" y="167"/>
                  <a:pt x="360" y="168"/>
                  <a:pt x="359" y="166"/>
                </a:cubicBezTo>
                <a:cubicBezTo>
                  <a:pt x="358" y="167"/>
                  <a:pt x="359" y="167"/>
                  <a:pt x="359" y="168"/>
                </a:cubicBezTo>
                <a:cubicBezTo>
                  <a:pt x="358" y="167"/>
                  <a:pt x="357" y="168"/>
                  <a:pt x="357" y="167"/>
                </a:cubicBezTo>
                <a:cubicBezTo>
                  <a:pt x="356" y="167"/>
                  <a:pt x="356" y="168"/>
                  <a:pt x="356" y="168"/>
                </a:cubicBezTo>
                <a:cubicBezTo>
                  <a:pt x="355" y="168"/>
                  <a:pt x="354" y="167"/>
                  <a:pt x="353" y="168"/>
                </a:cubicBezTo>
                <a:cubicBezTo>
                  <a:pt x="352" y="167"/>
                  <a:pt x="351" y="169"/>
                  <a:pt x="349" y="167"/>
                </a:cubicBezTo>
                <a:cubicBezTo>
                  <a:pt x="348" y="168"/>
                  <a:pt x="347" y="168"/>
                  <a:pt x="346" y="168"/>
                </a:cubicBezTo>
                <a:cubicBezTo>
                  <a:pt x="344" y="167"/>
                  <a:pt x="341" y="169"/>
                  <a:pt x="340" y="168"/>
                </a:cubicBezTo>
                <a:cubicBezTo>
                  <a:pt x="339" y="168"/>
                  <a:pt x="338" y="167"/>
                  <a:pt x="338" y="168"/>
                </a:cubicBezTo>
                <a:cubicBezTo>
                  <a:pt x="336" y="167"/>
                  <a:pt x="334" y="168"/>
                  <a:pt x="332" y="168"/>
                </a:cubicBezTo>
                <a:cubicBezTo>
                  <a:pt x="331" y="168"/>
                  <a:pt x="330" y="169"/>
                  <a:pt x="328" y="168"/>
                </a:cubicBezTo>
                <a:cubicBezTo>
                  <a:pt x="327" y="168"/>
                  <a:pt x="325" y="168"/>
                  <a:pt x="323" y="168"/>
                </a:cubicBezTo>
                <a:cubicBezTo>
                  <a:pt x="323" y="168"/>
                  <a:pt x="323" y="168"/>
                  <a:pt x="323" y="168"/>
                </a:cubicBezTo>
                <a:cubicBezTo>
                  <a:pt x="322" y="167"/>
                  <a:pt x="321" y="169"/>
                  <a:pt x="321" y="168"/>
                </a:cubicBezTo>
                <a:cubicBezTo>
                  <a:pt x="318" y="168"/>
                  <a:pt x="316" y="169"/>
                  <a:pt x="313" y="168"/>
                </a:cubicBezTo>
                <a:cubicBezTo>
                  <a:pt x="311" y="168"/>
                  <a:pt x="310" y="169"/>
                  <a:pt x="308" y="167"/>
                </a:cubicBezTo>
                <a:cubicBezTo>
                  <a:pt x="307" y="169"/>
                  <a:pt x="306" y="168"/>
                  <a:pt x="305" y="169"/>
                </a:cubicBezTo>
                <a:cubicBezTo>
                  <a:pt x="306" y="169"/>
                  <a:pt x="307" y="169"/>
                  <a:pt x="307" y="169"/>
                </a:cubicBezTo>
                <a:cubicBezTo>
                  <a:pt x="309" y="172"/>
                  <a:pt x="313" y="171"/>
                  <a:pt x="315" y="172"/>
                </a:cubicBezTo>
                <a:close/>
                <a:moveTo>
                  <a:pt x="527" y="58"/>
                </a:moveTo>
                <a:cubicBezTo>
                  <a:pt x="527" y="57"/>
                  <a:pt x="527" y="58"/>
                  <a:pt x="527" y="58"/>
                </a:cubicBezTo>
                <a:close/>
                <a:moveTo>
                  <a:pt x="391" y="168"/>
                </a:moveTo>
                <a:cubicBezTo>
                  <a:pt x="391" y="167"/>
                  <a:pt x="392" y="168"/>
                  <a:pt x="391" y="168"/>
                </a:cubicBezTo>
                <a:close/>
                <a:moveTo>
                  <a:pt x="494" y="43"/>
                </a:moveTo>
                <a:cubicBezTo>
                  <a:pt x="494" y="43"/>
                  <a:pt x="494" y="43"/>
                  <a:pt x="494" y="43"/>
                </a:cubicBezTo>
                <a:close/>
                <a:moveTo>
                  <a:pt x="454" y="25"/>
                </a:moveTo>
                <a:cubicBezTo>
                  <a:pt x="454" y="26"/>
                  <a:pt x="454" y="26"/>
                  <a:pt x="454" y="26"/>
                </a:cubicBezTo>
                <a:cubicBezTo>
                  <a:pt x="454" y="26"/>
                  <a:pt x="455" y="26"/>
                  <a:pt x="454" y="25"/>
                </a:cubicBezTo>
                <a:close/>
                <a:moveTo>
                  <a:pt x="421" y="33"/>
                </a:moveTo>
                <a:cubicBezTo>
                  <a:pt x="421" y="33"/>
                  <a:pt x="421" y="33"/>
                  <a:pt x="421" y="34"/>
                </a:cubicBezTo>
                <a:cubicBezTo>
                  <a:pt x="421" y="34"/>
                  <a:pt x="421" y="34"/>
                  <a:pt x="421" y="34"/>
                </a:cubicBezTo>
                <a:cubicBezTo>
                  <a:pt x="421" y="34"/>
                  <a:pt x="421" y="34"/>
                  <a:pt x="422" y="34"/>
                </a:cubicBezTo>
                <a:cubicBezTo>
                  <a:pt x="421" y="33"/>
                  <a:pt x="421" y="33"/>
                  <a:pt x="421" y="33"/>
                </a:cubicBezTo>
                <a:close/>
                <a:moveTo>
                  <a:pt x="423" y="30"/>
                </a:moveTo>
                <a:cubicBezTo>
                  <a:pt x="423" y="30"/>
                  <a:pt x="423" y="30"/>
                  <a:pt x="423" y="30"/>
                </a:cubicBezTo>
                <a:close/>
                <a:moveTo>
                  <a:pt x="428" y="21"/>
                </a:moveTo>
                <a:cubicBezTo>
                  <a:pt x="427" y="21"/>
                  <a:pt x="429" y="22"/>
                  <a:pt x="428" y="21"/>
                </a:cubicBezTo>
                <a:close/>
                <a:moveTo>
                  <a:pt x="304" y="168"/>
                </a:moveTo>
                <a:cubicBezTo>
                  <a:pt x="304" y="168"/>
                  <a:pt x="304" y="168"/>
                  <a:pt x="304" y="169"/>
                </a:cubicBezTo>
                <a:cubicBezTo>
                  <a:pt x="305" y="169"/>
                  <a:pt x="305" y="168"/>
                  <a:pt x="304" y="168"/>
                </a:cubicBezTo>
                <a:close/>
                <a:moveTo>
                  <a:pt x="293" y="169"/>
                </a:moveTo>
                <a:cubicBezTo>
                  <a:pt x="293" y="169"/>
                  <a:pt x="292" y="169"/>
                  <a:pt x="292" y="169"/>
                </a:cubicBezTo>
                <a:cubicBezTo>
                  <a:pt x="292" y="170"/>
                  <a:pt x="293" y="170"/>
                  <a:pt x="294" y="170"/>
                </a:cubicBezTo>
                <a:cubicBezTo>
                  <a:pt x="294" y="169"/>
                  <a:pt x="293" y="169"/>
                  <a:pt x="293" y="169"/>
                </a:cubicBezTo>
                <a:close/>
                <a:moveTo>
                  <a:pt x="406" y="31"/>
                </a:moveTo>
                <a:cubicBezTo>
                  <a:pt x="405" y="31"/>
                  <a:pt x="405" y="31"/>
                  <a:pt x="405" y="31"/>
                </a:cubicBezTo>
                <a:cubicBezTo>
                  <a:pt x="405" y="32"/>
                  <a:pt x="404" y="32"/>
                  <a:pt x="404" y="33"/>
                </a:cubicBezTo>
                <a:cubicBezTo>
                  <a:pt x="405" y="33"/>
                  <a:pt x="405" y="32"/>
                  <a:pt x="406" y="31"/>
                </a:cubicBezTo>
                <a:close/>
                <a:moveTo>
                  <a:pt x="289" y="170"/>
                </a:moveTo>
                <a:cubicBezTo>
                  <a:pt x="290" y="170"/>
                  <a:pt x="290" y="170"/>
                  <a:pt x="291" y="170"/>
                </a:cubicBezTo>
                <a:cubicBezTo>
                  <a:pt x="290" y="170"/>
                  <a:pt x="290" y="169"/>
                  <a:pt x="289" y="170"/>
                </a:cubicBezTo>
                <a:close/>
                <a:moveTo>
                  <a:pt x="406" y="29"/>
                </a:moveTo>
                <a:cubicBezTo>
                  <a:pt x="406" y="29"/>
                  <a:pt x="406" y="29"/>
                  <a:pt x="406" y="29"/>
                </a:cubicBezTo>
                <a:close/>
                <a:moveTo>
                  <a:pt x="403" y="30"/>
                </a:moveTo>
                <a:cubicBezTo>
                  <a:pt x="403" y="30"/>
                  <a:pt x="404" y="30"/>
                  <a:pt x="404" y="29"/>
                </a:cubicBezTo>
                <a:cubicBezTo>
                  <a:pt x="403" y="29"/>
                  <a:pt x="402" y="29"/>
                  <a:pt x="402" y="29"/>
                </a:cubicBezTo>
                <a:cubicBezTo>
                  <a:pt x="402" y="30"/>
                  <a:pt x="401" y="31"/>
                  <a:pt x="401" y="32"/>
                </a:cubicBezTo>
                <a:cubicBezTo>
                  <a:pt x="402" y="32"/>
                  <a:pt x="402" y="32"/>
                  <a:pt x="403" y="32"/>
                </a:cubicBezTo>
                <a:cubicBezTo>
                  <a:pt x="402" y="31"/>
                  <a:pt x="403" y="31"/>
                  <a:pt x="403" y="30"/>
                </a:cubicBezTo>
                <a:close/>
                <a:moveTo>
                  <a:pt x="405" y="27"/>
                </a:moveTo>
                <a:cubicBezTo>
                  <a:pt x="404" y="26"/>
                  <a:pt x="405" y="27"/>
                  <a:pt x="405" y="27"/>
                </a:cubicBezTo>
                <a:close/>
                <a:moveTo>
                  <a:pt x="401" y="29"/>
                </a:moveTo>
                <a:cubicBezTo>
                  <a:pt x="400" y="29"/>
                  <a:pt x="400" y="29"/>
                  <a:pt x="400" y="29"/>
                </a:cubicBezTo>
                <a:cubicBezTo>
                  <a:pt x="400" y="29"/>
                  <a:pt x="399" y="30"/>
                  <a:pt x="399" y="30"/>
                </a:cubicBezTo>
                <a:cubicBezTo>
                  <a:pt x="399" y="29"/>
                  <a:pt x="399" y="29"/>
                  <a:pt x="399" y="29"/>
                </a:cubicBezTo>
                <a:cubicBezTo>
                  <a:pt x="398" y="28"/>
                  <a:pt x="397" y="30"/>
                  <a:pt x="396" y="30"/>
                </a:cubicBezTo>
                <a:cubicBezTo>
                  <a:pt x="397" y="31"/>
                  <a:pt x="399" y="30"/>
                  <a:pt x="400" y="32"/>
                </a:cubicBezTo>
                <a:cubicBezTo>
                  <a:pt x="401" y="31"/>
                  <a:pt x="401" y="30"/>
                  <a:pt x="401" y="29"/>
                </a:cubicBezTo>
                <a:close/>
                <a:moveTo>
                  <a:pt x="402" y="21"/>
                </a:moveTo>
                <a:cubicBezTo>
                  <a:pt x="402" y="21"/>
                  <a:pt x="402" y="21"/>
                  <a:pt x="402" y="21"/>
                </a:cubicBezTo>
                <a:cubicBezTo>
                  <a:pt x="402" y="21"/>
                  <a:pt x="402" y="22"/>
                  <a:pt x="402" y="22"/>
                </a:cubicBezTo>
                <a:cubicBezTo>
                  <a:pt x="402" y="21"/>
                  <a:pt x="402" y="21"/>
                  <a:pt x="402" y="21"/>
                </a:cubicBezTo>
                <a:cubicBezTo>
                  <a:pt x="402" y="21"/>
                  <a:pt x="402" y="21"/>
                  <a:pt x="402" y="21"/>
                </a:cubicBezTo>
                <a:close/>
                <a:moveTo>
                  <a:pt x="396" y="29"/>
                </a:moveTo>
                <a:cubicBezTo>
                  <a:pt x="395" y="29"/>
                  <a:pt x="396" y="29"/>
                  <a:pt x="396" y="29"/>
                </a:cubicBezTo>
                <a:close/>
                <a:moveTo>
                  <a:pt x="393" y="29"/>
                </a:moveTo>
                <a:cubicBezTo>
                  <a:pt x="393" y="29"/>
                  <a:pt x="394" y="30"/>
                  <a:pt x="394" y="30"/>
                </a:cubicBezTo>
                <a:cubicBezTo>
                  <a:pt x="394" y="30"/>
                  <a:pt x="395" y="30"/>
                  <a:pt x="395" y="30"/>
                </a:cubicBezTo>
                <a:cubicBezTo>
                  <a:pt x="394" y="29"/>
                  <a:pt x="394" y="28"/>
                  <a:pt x="393" y="29"/>
                </a:cubicBezTo>
                <a:close/>
                <a:moveTo>
                  <a:pt x="391" y="30"/>
                </a:moveTo>
                <a:cubicBezTo>
                  <a:pt x="390" y="29"/>
                  <a:pt x="390" y="30"/>
                  <a:pt x="391" y="30"/>
                </a:cubicBezTo>
                <a:cubicBezTo>
                  <a:pt x="390" y="30"/>
                  <a:pt x="391" y="30"/>
                  <a:pt x="391" y="30"/>
                </a:cubicBezTo>
                <a:cubicBezTo>
                  <a:pt x="391" y="30"/>
                  <a:pt x="392" y="29"/>
                  <a:pt x="392" y="30"/>
                </a:cubicBezTo>
                <a:cubicBezTo>
                  <a:pt x="392" y="28"/>
                  <a:pt x="391" y="28"/>
                  <a:pt x="390" y="29"/>
                </a:cubicBezTo>
                <a:cubicBezTo>
                  <a:pt x="390" y="29"/>
                  <a:pt x="391" y="29"/>
                  <a:pt x="391" y="30"/>
                </a:cubicBezTo>
                <a:close/>
                <a:moveTo>
                  <a:pt x="389" y="29"/>
                </a:moveTo>
                <a:cubicBezTo>
                  <a:pt x="389" y="29"/>
                  <a:pt x="389" y="29"/>
                  <a:pt x="389" y="29"/>
                </a:cubicBezTo>
                <a:cubicBezTo>
                  <a:pt x="389" y="28"/>
                  <a:pt x="389" y="28"/>
                  <a:pt x="388" y="27"/>
                </a:cubicBezTo>
                <a:cubicBezTo>
                  <a:pt x="388" y="28"/>
                  <a:pt x="388" y="28"/>
                  <a:pt x="388" y="29"/>
                </a:cubicBezTo>
                <a:cubicBezTo>
                  <a:pt x="388" y="29"/>
                  <a:pt x="388" y="28"/>
                  <a:pt x="387" y="28"/>
                </a:cubicBezTo>
                <a:cubicBezTo>
                  <a:pt x="386" y="29"/>
                  <a:pt x="384" y="27"/>
                  <a:pt x="382" y="28"/>
                </a:cubicBezTo>
                <a:cubicBezTo>
                  <a:pt x="382" y="29"/>
                  <a:pt x="381" y="29"/>
                  <a:pt x="381" y="30"/>
                </a:cubicBezTo>
                <a:cubicBezTo>
                  <a:pt x="380" y="29"/>
                  <a:pt x="379" y="29"/>
                  <a:pt x="379" y="29"/>
                </a:cubicBezTo>
                <a:cubicBezTo>
                  <a:pt x="380" y="28"/>
                  <a:pt x="381" y="28"/>
                  <a:pt x="382" y="28"/>
                </a:cubicBezTo>
                <a:cubicBezTo>
                  <a:pt x="382" y="27"/>
                  <a:pt x="382" y="27"/>
                  <a:pt x="381" y="27"/>
                </a:cubicBezTo>
                <a:cubicBezTo>
                  <a:pt x="381" y="27"/>
                  <a:pt x="380" y="27"/>
                  <a:pt x="379" y="27"/>
                </a:cubicBezTo>
                <a:cubicBezTo>
                  <a:pt x="379" y="27"/>
                  <a:pt x="378" y="28"/>
                  <a:pt x="378" y="28"/>
                </a:cubicBezTo>
                <a:cubicBezTo>
                  <a:pt x="378" y="28"/>
                  <a:pt x="378" y="27"/>
                  <a:pt x="377" y="27"/>
                </a:cubicBezTo>
                <a:cubicBezTo>
                  <a:pt x="377" y="27"/>
                  <a:pt x="376" y="28"/>
                  <a:pt x="376" y="28"/>
                </a:cubicBezTo>
                <a:cubicBezTo>
                  <a:pt x="374" y="27"/>
                  <a:pt x="372" y="26"/>
                  <a:pt x="371" y="27"/>
                </a:cubicBezTo>
                <a:cubicBezTo>
                  <a:pt x="371" y="27"/>
                  <a:pt x="371" y="27"/>
                  <a:pt x="371" y="28"/>
                </a:cubicBezTo>
                <a:cubicBezTo>
                  <a:pt x="371" y="28"/>
                  <a:pt x="370" y="29"/>
                  <a:pt x="370" y="28"/>
                </a:cubicBezTo>
                <a:cubicBezTo>
                  <a:pt x="370" y="28"/>
                  <a:pt x="370" y="28"/>
                  <a:pt x="371" y="28"/>
                </a:cubicBezTo>
                <a:cubicBezTo>
                  <a:pt x="370" y="27"/>
                  <a:pt x="369" y="27"/>
                  <a:pt x="369" y="26"/>
                </a:cubicBezTo>
                <a:cubicBezTo>
                  <a:pt x="368" y="27"/>
                  <a:pt x="367" y="27"/>
                  <a:pt x="366" y="26"/>
                </a:cubicBezTo>
                <a:cubicBezTo>
                  <a:pt x="364" y="26"/>
                  <a:pt x="361" y="27"/>
                  <a:pt x="359" y="25"/>
                </a:cubicBezTo>
                <a:cubicBezTo>
                  <a:pt x="359" y="25"/>
                  <a:pt x="359" y="26"/>
                  <a:pt x="358" y="26"/>
                </a:cubicBezTo>
                <a:cubicBezTo>
                  <a:pt x="357" y="25"/>
                  <a:pt x="356" y="26"/>
                  <a:pt x="355" y="26"/>
                </a:cubicBezTo>
                <a:cubicBezTo>
                  <a:pt x="353" y="25"/>
                  <a:pt x="352" y="26"/>
                  <a:pt x="350" y="25"/>
                </a:cubicBezTo>
                <a:cubicBezTo>
                  <a:pt x="350" y="26"/>
                  <a:pt x="350" y="26"/>
                  <a:pt x="351" y="27"/>
                </a:cubicBezTo>
                <a:cubicBezTo>
                  <a:pt x="351" y="27"/>
                  <a:pt x="351" y="26"/>
                  <a:pt x="352" y="26"/>
                </a:cubicBezTo>
                <a:cubicBezTo>
                  <a:pt x="352" y="27"/>
                  <a:pt x="352" y="27"/>
                  <a:pt x="353" y="28"/>
                </a:cubicBezTo>
                <a:cubicBezTo>
                  <a:pt x="353" y="27"/>
                  <a:pt x="353" y="27"/>
                  <a:pt x="354" y="28"/>
                </a:cubicBezTo>
                <a:cubicBezTo>
                  <a:pt x="354" y="28"/>
                  <a:pt x="354" y="28"/>
                  <a:pt x="354" y="29"/>
                </a:cubicBezTo>
                <a:cubicBezTo>
                  <a:pt x="356" y="29"/>
                  <a:pt x="357" y="29"/>
                  <a:pt x="358" y="29"/>
                </a:cubicBezTo>
                <a:cubicBezTo>
                  <a:pt x="360" y="30"/>
                  <a:pt x="361" y="30"/>
                  <a:pt x="362" y="29"/>
                </a:cubicBezTo>
                <a:cubicBezTo>
                  <a:pt x="362" y="29"/>
                  <a:pt x="361" y="29"/>
                  <a:pt x="361" y="28"/>
                </a:cubicBezTo>
                <a:cubicBezTo>
                  <a:pt x="363" y="30"/>
                  <a:pt x="363" y="26"/>
                  <a:pt x="365" y="28"/>
                </a:cubicBezTo>
                <a:cubicBezTo>
                  <a:pt x="365" y="28"/>
                  <a:pt x="365" y="29"/>
                  <a:pt x="365" y="29"/>
                </a:cubicBezTo>
                <a:cubicBezTo>
                  <a:pt x="365" y="30"/>
                  <a:pt x="366" y="30"/>
                  <a:pt x="367" y="31"/>
                </a:cubicBezTo>
                <a:cubicBezTo>
                  <a:pt x="368" y="29"/>
                  <a:pt x="370" y="30"/>
                  <a:pt x="372" y="31"/>
                </a:cubicBezTo>
                <a:cubicBezTo>
                  <a:pt x="372" y="31"/>
                  <a:pt x="372" y="31"/>
                  <a:pt x="372" y="30"/>
                </a:cubicBezTo>
                <a:cubicBezTo>
                  <a:pt x="373" y="30"/>
                  <a:pt x="374" y="31"/>
                  <a:pt x="374" y="31"/>
                </a:cubicBezTo>
                <a:cubicBezTo>
                  <a:pt x="374" y="31"/>
                  <a:pt x="374" y="31"/>
                  <a:pt x="374" y="30"/>
                </a:cubicBezTo>
                <a:cubicBezTo>
                  <a:pt x="375" y="30"/>
                  <a:pt x="376" y="30"/>
                  <a:pt x="377" y="30"/>
                </a:cubicBezTo>
                <a:cubicBezTo>
                  <a:pt x="377" y="30"/>
                  <a:pt x="376" y="30"/>
                  <a:pt x="376" y="29"/>
                </a:cubicBezTo>
                <a:cubicBezTo>
                  <a:pt x="377" y="29"/>
                  <a:pt x="378" y="29"/>
                  <a:pt x="379" y="29"/>
                </a:cubicBezTo>
                <a:cubicBezTo>
                  <a:pt x="379" y="30"/>
                  <a:pt x="379" y="30"/>
                  <a:pt x="379" y="30"/>
                </a:cubicBezTo>
                <a:cubicBezTo>
                  <a:pt x="381" y="31"/>
                  <a:pt x="383" y="31"/>
                  <a:pt x="385" y="31"/>
                </a:cubicBezTo>
                <a:cubicBezTo>
                  <a:pt x="386" y="31"/>
                  <a:pt x="387" y="31"/>
                  <a:pt x="387" y="30"/>
                </a:cubicBezTo>
                <a:cubicBezTo>
                  <a:pt x="388" y="31"/>
                  <a:pt x="390" y="30"/>
                  <a:pt x="389" y="29"/>
                </a:cubicBezTo>
                <a:close/>
                <a:moveTo>
                  <a:pt x="387" y="24"/>
                </a:moveTo>
                <a:cubicBezTo>
                  <a:pt x="386" y="23"/>
                  <a:pt x="385" y="23"/>
                  <a:pt x="384" y="24"/>
                </a:cubicBezTo>
                <a:cubicBezTo>
                  <a:pt x="384" y="23"/>
                  <a:pt x="383" y="23"/>
                  <a:pt x="383" y="23"/>
                </a:cubicBezTo>
                <a:cubicBezTo>
                  <a:pt x="383" y="23"/>
                  <a:pt x="383" y="23"/>
                  <a:pt x="383" y="23"/>
                </a:cubicBezTo>
                <a:cubicBezTo>
                  <a:pt x="382" y="23"/>
                  <a:pt x="382" y="23"/>
                  <a:pt x="381" y="24"/>
                </a:cubicBezTo>
                <a:cubicBezTo>
                  <a:pt x="381" y="25"/>
                  <a:pt x="382" y="25"/>
                  <a:pt x="383" y="25"/>
                </a:cubicBezTo>
                <a:cubicBezTo>
                  <a:pt x="383" y="25"/>
                  <a:pt x="383" y="24"/>
                  <a:pt x="383" y="24"/>
                </a:cubicBezTo>
                <a:cubicBezTo>
                  <a:pt x="384" y="25"/>
                  <a:pt x="383" y="25"/>
                  <a:pt x="384" y="25"/>
                </a:cubicBezTo>
                <a:cubicBezTo>
                  <a:pt x="385" y="24"/>
                  <a:pt x="386" y="26"/>
                  <a:pt x="387" y="25"/>
                </a:cubicBezTo>
                <a:cubicBezTo>
                  <a:pt x="386" y="24"/>
                  <a:pt x="387" y="24"/>
                  <a:pt x="387" y="24"/>
                </a:cubicBezTo>
                <a:close/>
                <a:moveTo>
                  <a:pt x="382" y="28"/>
                </a:moveTo>
                <a:cubicBezTo>
                  <a:pt x="382" y="28"/>
                  <a:pt x="382" y="28"/>
                  <a:pt x="382" y="28"/>
                </a:cubicBezTo>
                <a:close/>
                <a:moveTo>
                  <a:pt x="378" y="30"/>
                </a:moveTo>
                <a:cubicBezTo>
                  <a:pt x="379" y="31"/>
                  <a:pt x="378" y="29"/>
                  <a:pt x="378" y="30"/>
                </a:cubicBezTo>
                <a:close/>
                <a:moveTo>
                  <a:pt x="380" y="22"/>
                </a:moveTo>
                <a:cubicBezTo>
                  <a:pt x="379" y="23"/>
                  <a:pt x="379" y="23"/>
                  <a:pt x="379" y="23"/>
                </a:cubicBezTo>
                <a:cubicBezTo>
                  <a:pt x="378" y="23"/>
                  <a:pt x="379" y="23"/>
                  <a:pt x="378" y="22"/>
                </a:cubicBezTo>
                <a:cubicBezTo>
                  <a:pt x="378" y="23"/>
                  <a:pt x="378" y="23"/>
                  <a:pt x="378" y="23"/>
                </a:cubicBezTo>
                <a:cubicBezTo>
                  <a:pt x="377" y="22"/>
                  <a:pt x="376" y="24"/>
                  <a:pt x="375" y="23"/>
                </a:cubicBezTo>
                <a:cubicBezTo>
                  <a:pt x="374" y="22"/>
                  <a:pt x="372" y="22"/>
                  <a:pt x="370" y="23"/>
                </a:cubicBezTo>
                <a:cubicBezTo>
                  <a:pt x="369" y="22"/>
                  <a:pt x="369" y="22"/>
                  <a:pt x="369" y="21"/>
                </a:cubicBezTo>
                <a:cubicBezTo>
                  <a:pt x="368" y="23"/>
                  <a:pt x="366" y="22"/>
                  <a:pt x="365" y="22"/>
                </a:cubicBezTo>
                <a:cubicBezTo>
                  <a:pt x="364" y="21"/>
                  <a:pt x="364" y="22"/>
                  <a:pt x="363" y="21"/>
                </a:cubicBezTo>
                <a:cubicBezTo>
                  <a:pt x="362" y="22"/>
                  <a:pt x="363" y="22"/>
                  <a:pt x="363" y="22"/>
                </a:cubicBezTo>
                <a:cubicBezTo>
                  <a:pt x="361" y="22"/>
                  <a:pt x="359" y="21"/>
                  <a:pt x="357" y="20"/>
                </a:cubicBezTo>
                <a:cubicBezTo>
                  <a:pt x="356" y="21"/>
                  <a:pt x="356" y="21"/>
                  <a:pt x="356" y="21"/>
                </a:cubicBezTo>
                <a:cubicBezTo>
                  <a:pt x="354" y="21"/>
                  <a:pt x="353" y="22"/>
                  <a:pt x="351" y="21"/>
                </a:cubicBezTo>
                <a:cubicBezTo>
                  <a:pt x="350" y="21"/>
                  <a:pt x="351" y="21"/>
                  <a:pt x="350" y="21"/>
                </a:cubicBezTo>
                <a:cubicBezTo>
                  <a:pt x="349" y="20"/>
                  <a:pt x="347" y="22"/>
                  <a:pt x="346" y="20"/>
                </a:cubicBezTo>
                <a:cubicBezTo>
                  <a:pt x="345" y="21"/>
                  <a:pt x="344" y="21"/>
                  <a:pt x="343" y="22"/>
                </a:cubicBezTo>
                <a:cubicBezTo>
                  <a:pt x="343" y="22"/>
                  <a:pt x="344" y="22"/>
                  <a:pt x="344" y="23"/>
                </a:cubicBezTo>
                <a:cubicBezTo>
                  <a:pt x="345" y="22"/>
                  <a:pt x="345" y="22"/>
                  <a:pt x="346" y="22"/>
                </a:cubicBezTo>
                <a:cubicBezTo>
                  <a:pt x="346" y="23"/>
                  <a:pt x="346" y="21"/>
                  <a:pt x="347" y="22"/>
                </a:cubicBezTo>
                <a:cubicBezTo>
                  <a:pt x="347" y="22"/>
                  <a:pt x="347" y="22"/>
                  <a:pt x="348" y="23"/>
                </a:cubicBezTo>
                <a:cubicBezTo>
                  <a:pt x="348" y="22"/>
                  <a:pt x="349" y="22"/>
                  <a:pt x="350" y="22"/>
                </a:cubicBezTo>
                <a:cubicBezTo>
                  <a:pt x="350" y="23"/>
                  <a:pt x="350" y="23"/>
                  <a:pt x="350" y="23"/>
                </a:cubicBezTo>
                <a:cubicBezTo>
                  <a:pt x="351" y="23"/>
                  <a:pt x="351" y="23"/>
                  <a:pt x="351" y="23"/>
                </a:cubicBezTo>
                <a:cubicBezTo>
                  <a:pt x="353" y="23"/>
                  <a:pt x="355" y="23"/>
                  <a:pt x="357" y="23"/>
                </a:cubicBezTo>
                <a:cubicBezTo>
                  <a:pt x="356" y="24"/>
                  <a:pt x="358" y="24"/>
                  <a:pt x="358" y="24"/>
                </a:cubicBezTo>
                <a:cubicBezTo>
                  <a:pt x="359" y="24"/>
                  <a:pt x="358" y="23"/>
                  <a:pt x="359" y="23"/>
                </a:cubicBezTo>
                <a:cubicBezTo>
                  <a:pt x="359" y="23"/>
                  <a:pt x="359" y="23"/>
                  <a:pt x="360" y="24"/>
                </a:cubicBezTo>
                <a:cubicBezTo>
                  <a:pt x="360" y="24"/>
                  <a:pt x="361" y="23"/>
                  <a:pt x="361" y="24"/>
                </a:cubicBezTo>
                <a:cubicBezTo>
                  <a:pt x="362" y="23"/>
                  <a:pt x="362" y="23"/>
                  <a:pt x="362" y="23"/>
                </a:cubicBezTo>
                <a:cubicBezTo>
                  <a:pt x="363" y="23"/>
                  <a:pt x="363" y="23"/>
                  <a:pt x="364" y="23"/>
                </a:cubicBezTo>
                <a:cubicBezTo>
                  <a:pt x="364" y="23"/>
                  <a:pt x="364" y="23"/>
                  <a:pt x="364" y="24"/>
                </a:cubicBezTo>
                <a:cubicBezTo>
                  <a:pt x="365" y="23"/>
                  <a:pt x="366" y="23"/>
                  <a:pt x="366" y="24"/>
                </a:cubicBezTo>
                <a:cubicBezTo>
                  <a:pt x="367" y="23"/>
                  <a:pt x="368" y="24"/>
                  <a:pt x="369" y="23"/>
                </a:cubicBezTo>
                <a:cubicBezTo>
                  <a:pt x="369" y="24"/>
                  <a:pt x="369" y="24"/>
                  <a:pt x="369" y="24"/>
                </a:cubicBezTo>
                <a:cubicBezTo>
                  <a:pt x="370" y="24"/>
                  <a:pt x="372" y="24"/>
                  <a:pt x="373" y="25"/>
                </a:cubicBezTo>
                <a:cubicBezTo>
                  <a:pt x="374" y="24"/>
                  <a:pt x="375" y="24"/>
                  <a:pt x="375" y="24"/>
                </a:cubicBezTo>
                <a:cubicBezTo>
                  <a:pt x="376" y="25"/>
                  <a:pt x="378" y="24"/>
                  <a:pt x="379" y="25"/>
                </a:cubicBezTo>
                <a:cubicBezTo>
                  <a:pt x="380" y="24"/>
                  <a:pt x="381" y="23"/>
                  <a:pt x="380" y="22"/>
                </a:cubicBezTo>
                <a:close/>
                <a:moveTo>
                  <a:pt x="350" y="26"/>
                </a:moveTo>
                <a:cubicBezTo>
                  <a:pt x="350" y="26"/>
                  <a:pt x="351" y="27"/>
                  <a:pt x="350" y="26"/>
                </a:cubicBezTo>
                <a:close/>
                <a:moveTo>
                  <a:pt x="350" y="25"/>
                </a:moveTo>
                <a:cubicBezTo>
                  <a:pt x="350" y="25"/>
                  <a:pt x="349" y="25"/>
                  <a:pt x="349" y="25"/>
                </a:cubicBezTo>
                <a:cubicBezTo>
                  <a:pt x="349" y="25"/>
                  <a:pt x="349" y="25"/>
                  <a:pt x="349" y="26"/>
                </a:cubicBezTo>
                <a:cubicBezTo>
                  <a:pt x="348" y="24"/>
                  <a:pt x="347" y="26"/>
                  <a:pt x="347" y="25"/>
                </a:cubicBezTo>
                <a:cubicBezTo>
                  <a:pt x="346" y="26"/>
                  <a:pt x="348" y="26"/>
                  <a:pt x="349" y="26"/>
                </a:cubicBezTo>
                <a:cubicBezTo>
                  <a:pt x="349" y="26"/>
                  <a:pt x="349" y="27"/>
                  <a:pt x="349" y="27"/>
                </a:cubicBezTo>
                <a:cubicBezTo>
                  <a:pt x="349" y="27"/>
                  <a:pt x="350" y="27"/>
                  <a:pt x="350" y="27"/>
                </a:cubicBezTo>
                <a:cubicBezTo>
                  <a:pt x="349" y="26"/>
                  <a:pt x="350" y="26"/>
                  <a:pt x="350" y="25"/>
                </a:cubicBezTo>
                <a:close/>
                <a:moveTo>
                  <a:pt x="343" y="25"/>
                </a:moveTo>
                <a:cubicBezTo>
                  <a:pt x="343" y="25"/>
                  <a:pt x="343" y="25"/>
                  <a:pt x="343" y="26"/>
                </a:cubicBezTo>
                <a:cubicBezTo>
                  <a:pt x="343" y="25"/>
                  <a:pt x="344" y="25"/>
                  <a:pt x="344" y="25"/>
                </a:cubicBezTo>
                <a:cubicBezTo>
                  <a:pt x="344" y="25"/>
                  <a:pt x="344" y="25"/>
                  <a:pt x="343" y="25"/>
                </a:cubicBezTo>
                <a:close/>
                <a:moveTo>
                  <a:pt x="342" y="25"/>
                </a:moveTo>
                <a:cubicBezTo>
                  <a:pt x="342" y="25"/>
                  <a:pt x="342" y="25"/>
                  <a:pt x="342" y="25"/>
                </a:cubicBezTo>
                <a:cubicBezTo>
                  <a:pt x="342" y="25"/>
                  <a:pt x="342" y="24"/>
                  <a:pt x="342" y="25"/>
                </a:cubicBezTo>
                <a:close/>
                <a:moveTo>
                  <a:pt x="349" y="15"/>
                </a:moveTo>
                <a:cubicBezTo>
                  <a:pt x="349" y="15"/>
                  <a:pt x="349" y="15"/>
                  <a:pt x="349" y="15"/>
                </a:cubicBezTo>
                <a:close/>
                <a:moveTo>
                  <a:pt x="325" y="19"/>
                </a:moveTo>
                <a:cubicBezTo>
                  <a:pt x="326" y="18"/>
                  <a:pt x="325" y="19"/>
                  <a:pt x="325" y="19"/>
                </a:cubicBezTo>
                <a:cubicBezTo>
                  <a:pt x="325" y="19"/>
                  <a:pt x="325" y="19"/>
                  <a:pt x="325" y="20"/>
                </a:cubicBezTo>
                <a:cubicBezTo>
                  <a:pt x="324" y="19"/>
                  <a:pt x="322" y="20"/>
                  <a:pt x="322" y="21"/>
                </a:cubicBezTo>
                <a:cubicBezTo>
                  <a:pt x="324" y="21"/>
                  <a:pt x="325" y="20"/>
                  <a:pt x="327" y="21"/>
                </a:cubicBezTo>
                <a:cubicBezTo>
                  <a:pt x="326" y="21"/>
                  <a:pt x="327" y="22"/>
                  <a:pt x="327" y="22"/>
                </a:cubicBezTo>
                <a:cubicBezTo>
                  <a:pt x="328" y="23"/>
                  <a:pt x="329" y="21"/>
                  <a:pt x="330" y="20"/>
                </a:cubicBezTo>
                <a:cubicBezTo>
                  <a:pt x="330" y="21"/>
                  <a:pt x="331" y="22"/>
                  <a:pt x="331" y="21"/>
                </a:cubicBezTo>
                <a:cubicBezTo>
                  <a:pt x="331" y="21"/>
                  <a:pt x="331" y="20"/>
                  <a:pt x="331" y="20"/>
                </a:cubicBezTo>
                <a:cubicBezTo>
                  <a:pt x="331" y="21"/>
                  <a:pt x="332" y="20"/>
                  <a:pt x="332" y="20"/>
                </a:cubicBezTo>
                <a:cubicBezTo>
                  <a:pt x="333" y="21"/>
                  <a:pt x="332" y="21"/>
                  <a:pt x="333" y="22"/>
                </a:cubicBezTo>
                <a:cubicBezTo>
                  <a:pt x="334" y="21"/>
                  <a:pt x="334" y="21"/>
                  <a:pt x="335" y="20"/>
                </a:cubicBezTo>
                <a:cubicBezTo>
                  <a:pt x="335" y="21"/>
                  <a:pt x="337" y="21"/>
                  <a:pt x="337" y="22"/>
                </a:cubicBezTo>
                <a:cubicBezTo>
                  <a:pt x="336" y="22"/>
                  <a:pt x="335" y="23"/>
                  <a:pt x="336" y="23"/>
                </a:cubicBezTo>
                <a:cubicBezTo>
                  <a:pt x="336" y="22"/>
                  <a:pt x="337" y="22"/>
                  <a:pt x="338" y="22"/>
                </a:cubicBezTo>
                <a:cubicBezTo>
                  <a:pt x="338" y="22"/>
                  <a:pt x="337" y="21"/>
                  <a:pt x="338" y="21"/>
                </a:cubicBezTo>
                <a:cubicBezTo>
                  <a:pt x="338" y="21"/>
                  <a:pt x="338" y="22"/>
                  <a:pt x="339" y="22"/>
                </a:cubicBezTo>
                <a:cubicBezTo>
                  <a:pt x="339" y="22"/>
                  <a:pt x="339" y="22"/>
                  <a:pt x="340" y="21"/>
                </a:cubicBezTo>
                <a:cubicBezTo>
                  <a:pt x="340" y="21"/>
                  <a:pt x="340" y="22"/>
                  <a:pt x="341" y="22"/>
                </a:cubicBezTo>
                <a:cubicBezTo>
                  <a:pt x="341" y="21"/>
                  <a:pt x="342" y="21"/>
                  <a:pt x="341" y="21"/>
                </a:cubicBezTo>
                <a:cubicBezTo>
                  <a:pt x="341" y="20"/>
                  <a:pt x="340" y="20"/>
                  <a:pt x="340" y="20"/>
                </a:cubicBezTo>
                <a:cubicBezTo>
                  <a:pt x="338" y="20"/>
                  <a:pt x="337" y="20"/>
                  <a:pt x="336" y="19"/>
                </a:cubicBezTo>
                <a:cubicBezTo>
                  <a:pt x="335" y="19"/>
                  <a:pt x="336" y="20"/>
                  <a:pt x="335" y="20"/>
                </a:cubicBezTo>
                <a:cubicBezTo>
                  <a:pt x="334" y="19"/>
                  <a:pt x="332" y="20"/>
                  <a:pt x="331" y="19"/>
                </a:cubicBezTo>
                <a:cubicBezTo>
                  <a:pt x="330" y="19"/>
                  <a:pt x="328" y="19"/>
                  <a:pt x="328" y="20"/>
                </a:cubicBezTo>
                <a:cubicBezTo>
                  <a:pt x="328" y="18"/>
                  <a:pt x="326" y="20"/>
                  <a:pt x="325" y="19"/>
                </a:cubicBezTo>
                <a:close/>
                <a:moveTo>
                  <a:pt x="335" y="12"/>
                </a:moveTo>
                <a:cubicBezTo>
                  <a:pt x="335" y="13"/>
                  <a:pt x="335" y="13"/>
                  <a:pt x="335" y="13"/>
                </a:cubicBezTo>
                <a:cubicBezTo>
                  <a:pt x="336" y="13"/>
                  <a:pt x="336" y="14"/>
                  <a:pt x="336" y="14"/>
                </a:cubicBezTo>
                <a:cubicBezTo>
                  <a:pt x="337" y="14"/>
                  <a:pt x="338" y="14"/>
                  <a:pt x="338" y="14"/>
                </a:cubicBezTo>
                <a:cubicBezTo>
                  <a:pt x="337" y="13"/>
                  <a:pt x="336" y="13"/>
                  <a:pt x="335" y="12"/>
                </a:cubicBezTo>
                <a:close/>
                <a:moveTo>
                  <a:pt x="268" y="97"/>
                </a:moveTo>
                <a:cubicBezTo>
                  <a:pt x="268" y="97"/>
                  <a:pt x="268" y="97"/>
                  <a:pt x="268" y="97"/>
                </a:cubicBezTo>
                <a:close/>
                <a:moveTo>
                  <a:pt x="332" y="13"/>
                </a:moveTo>
                <a:cubicBezTo>
                  <a:pt x="332" y="14"/>
                  <a:pt x="333" y="14"/>
                  <a:pt x="334" y="13"/>
                </a:cubicBezTo>
                <a:cubicBezTo>
                  <a:pt x="334" y="12"/>
                  <a:pt x="332" y="12"/>
                  <a:pt x="332" y="13"/>
                </a:cubicBezTo>
                <a:close/>
                <a:moveTo>
                  <a:pt x="333" y="14"/>
                </a:moveTo>
                <a:cubicBezTo>
                  <a:pt x="333" y="14"/>
                  <a:pt x="333" y="14"/>
                  <a:pt x="333" y="14"/>
                </a:cubicBezTo>
                <a:close/>
                <a:moveTo>
                  <a:pt x="330" y="13"/>
                </a:moveTo>
                <a:cubicBezTo>
                  <a:pt x="331" y="13"/>
                  <a:pt x="330" y="13"/>
                  <a:pt x="331" y="14"/>
                </a:cubicBezTo>
                <a:cubicBezTo>
                  <a:pt x="331" y="13"/>
                  <a:pt x="331" y="13"/>
                  <a:pt x="331" y="13"/>
                </a:cubicBezTo>
                <a:cubicBezTo>
                  <a:pt x="331" y="13"/>
                  <a:pt x="331" y="13"/>
                  <a:pt x="330" y="13"/>
                </a:cubicBezTo>
                <a:close/>
                <a:moveTo>
                  <a:pt x="295" y="18"/>
                </a:moveTo>
                <a:cubicBezTo>
                  <a:pt x="295" y="18"/>
                  <a:pt x="295" y="18"/>
                  <a:pt x="296" y="18"/>
                </a:cubicBezTo>
                <a:cubicBezTo>
                  <a:pt x="296" y="18"/>
                  <a:pt x="296" y="18"/>
                  <a:pt x="295" y="18"/>
                </a:cubicBezTo>
                <a:cubicBezTo>
                  <a:pt x="295" y="18"/>
                  <a:pt x="295" y="18"/>
                  <a:pt x="295" y="18"/>
                </a:cubicBezTo>
                <a:cubicBezTo>
                  <a:pt x="293" y="20"/>
                  <a:pt x="290" y="18"/>
                  <a:pt x="288" y="19"/>
                </a:cubicBezTo>
                <a:cubicBezTo>
                  <a:pt x="288" y="19"/>
                  <a:pt x="288" y="19"/>
                  <a:pt x="287" y="18"/>
                </a:cubicBezTo>
                <a:cubicBezTo>
                  <a:pt x="286" y="19"/>
                  <a:pt x="285" y="18"/>
                  <a:pt x="284" y="18"/>
                </a:cubicBezTo>
                <a:cubicBezTo>
                  <a:pt x="284" y="18"/>
                  <a:pt x="284" y="19"/>
                  <a:pt x="284" y="19"/>
                </a:cubicBezTo>
                <a:cubicBezTo>
                  <a:pt x="283" y="17"/>
                  <a:pt x="281" y="18"/>
                  <a:pt x="281" y="19"/>
                </a:cubicBezTo>
                <a:cubicBezTo>
                  <a:pt x="281" y="19"/>
                  <a:pt x="281" y="20"/>
                  <a:pt x="282" y="20"/>
                </a:cubicBezTo>
                <a:cubicBezTo>
                  <a:pt x="282" y="19"/>
                  <a:pt x="283" y="19"/>
                  <a:pt x="284" y="20"/>
                </a:cubicBezTo>
                <a:cubicBezTo>
                  <a:pt x="284" y="19"/>
                  <a:pt x="285" y="19"/>
                  <a:pt x="285" y="19"/>
                </a:cubicBezTo>
                <a:cubicBezTo>
                  <a:pt x="285" y="20"/>
                  <a:pt x="285" y="20"/>
                  <a:pt x="286" y="20"/>
                </a:cubicBezTo>
                <a:cubicBezTo>
                  <a:pt x="287" y="19"/>
                  <a:pt x="288" y="20"/>
                  <a:pt x="289" y="21"/>
                </a:cubicBezTo>
                <a:cubicBezTo>
                  <a:pt x="290" y="20"/>
                  <a:pt x="289" y="20"/>
                  <a:pt x="289" y="20"/>
                </a:cubicBezTo>
                <a:cubicBezTo>
                  <a:pt x="290" y="20"/>
                  <a:pt x="290" y="20"/>
                  <a:pt x="290" y="20"/>
                </a:cubicBezTo>
                <a:cubicBezTo>
                  <a:pt x="291" y="20"/>
                  <a:pt x="291" y="20"/>
                  <a:pt x="292" y="21"/>
                </a:cubicBezTo>
                <a:cubicBezTo>
                  <a:pt x="292" y="20"/>
                  <a:pt x="292" y="20"/>
                  <a:pt x="293" y="19"/>
                </a:cubicBezTo>
                <a:cubicBezTo>
                  <a:pt x="293" y="20"/>
                  <a:pt x="294" y="20"/>
                  <a:pt x="294" y="20"/>
                </a:cubicBezTo>
                <a:cubicBezTo>
                  <a:pt x="294" y="20"/>
                  <a:pt x="294" y="21"/>
                  <a:pt x="294" y="21"/>
                </a:cubicBezTo>
                <a:cubicBezTo>
                  <a:pt x="294" y="21"/>
                  <a:pt x="295" y="21"/>
                  <a:pt x="294" y="21"/>
                </a:cubicBezTo>
                <a:cubicBezTo>
                  <a:pt x="295" y="21"/>
                  <a:pt x="294" y="20"/>
                  <a:pt x="294" y="20"/>
                </a:cubicBezTo>
                <a:cubicBezTo>
                  <a:pt x="295" y="20"/>
                  <a:pt x="295" y="20"/>
                  <a:pt x="295" y="21"/>
                </a:cubicBezTo>
                <a:cubicBezTo>
                  <a:pt x="296" y="20"/>
                  <a:pt x="297" y="20"/>
                  <a:pt x="298" y="21"/>
                </a:cubicBezTo>
                <a:cubicBezTo>
                  <a:pt x="299" y="20"/>
                  <a:pt x="300" y="20"/>
                  <a:pt x="301" y="21"/>
                </a:cubicBezTo>
                <a:cubicBezTo>
                  <a:pt x="302" y="20"/>
                  <a:pt x="304" y="20"/>
                  <a:pt x="305" y="20"/>
                </a:cubicBezTo>
                <a:cubicBezTo>
                  <a:pt x="305" y="20"/>
                  <a:pt x="305" y="21"/>
                  <a:pt x="306" y="21"/>
                </a:cubicBezTo>
                <a:cubicBezTo>
                  <a:pt x="306" y="21"/>
                  <a:pt x="307" y="20"/>
                  <a:pt x="308" y="21"/>
                </a:cubicBezTo>
                <a:cubicBezTo>
                  <a:pt x="309" y="21"/>
                  <a:pt x="309" y="21"/>
                  <a:pt x="309" y="21"/>
                </a:cubicBezTo>
                <a:cubicBezTo>
                  <a:pt x="310" y="21"/>
                  <a:pt x="310" y="21"/>
                  <a:pt x="310" y="21"/>
                </a:cubicBezTo>
                <a:cubicBezTo>
                  <a:pt x="311" y="20"/>
                  <a:pt x="312" y="21"/>
                  <a:pt x="313" y="22"/>
                </a:cubicBezTo>
                <a:cubicBezTo>
                  <a:pt x="314" y="21"/>
                  <a:pt x="314" y="21"/>
                  <a:pt x="314" y="21"/>
                </a:cubicBezTo>
                <a:cubicBezTo>
                  <a:pt x="315" y="21"/>
                  <a:pt x="315" y="21"/>
                  <a:pt x="315" y="22"/>
                </a:cubicBezTo>
                <a:cubicBezTo>
                  <a:pt x="316" y="21"/>
                  <a:pt x="316" y="21"/>
                  <a:pt x="316" y="21"/>
                </a:cubicBezTo>
                <a:cubicBezTo>
                  <a:pt x="318" y="22"/>
                  <a:pt x="319" y="21"/>
                  <a:pt x="321" y="20"/>
                </a:cubicBezTo>
                <a:cubicBezTo>
                  <a:pt x="320" y="19"/>
                  <a:pt x="319" y="20"/>
                  <a:pt x="319" y="19"/>
                </a:cubicBezTo>
                <a:cubicBezTo>
                  <a:pt x="318" y="20"/>
                  <a:pt x="318" y="20"/>
                  <a:pt x="317" y="20"/>
                </a:cubicBezTo>
                <a:cubicBezTo>
                  <a:pt x="316" y="20"/>
                  <a:pt x="315" y="19"/>
                  <a:pt x="314" y="20"/>
                </a:cubicBezTo>
                <a:cubicBezTo>
                  <a:pt x="314" y="20"/>
                  <a:pt x="314" y="20"/>
                  <a:pt x="314" y="21"/>
                </a:cubicBezTo>
                <a:cubicBezTo>
                  <a:pt x="314" y="20"/>
                  <a:pt x="313" y="21"/>
                  <a:pt x="313" y="20"/>
                </a:cubicBezTo>
                <a:cubicBezTo>
                  <a:pt x="313" y="20"/>
                  <a:pt x="314" y="19"/>
                  <a:pt x="313" y="18"/>
                </a:cubicBezTo>
                <a:cubicBezTo>
                  <a:pt x="313" y="18"/>
                  <a:pt x="313" y="18"/>
                  <a:pt x="313" y="18"/>
                </a:cubicBezTo>
                <a:cubicBezTo>
                  <a:pt x="312" y="19"/>
                  <a:pt x="312" y="19"/>
                  <a:pt x="312" y="20"/>
                </a:cubicBezTo>
                <a:cubicBezTo>
                  <a:pt x="311" y="19"/>
                  <a:pt x="310" y="19"/>
                  <a:pt x="309" y="18"/>
                </a:cubicBezTo>
                <a:cubicBezTo>
                  <a:pt x="307" y="20"/>
                  <a:pt x="305" y="19"/>
                  <a:pt x="303" y="18"/>
                </a:cubicBezTo>
                <a:cubicBezTo>
                  <a:pt x="303" y="19"/>
                  <a:pt x="304" y="19"/>
                  <a:pt x="303" y="20"/>
                </a:cubicBezTo>
                <a:cubicBezTo>
                  <a:pt x="302" y="20"/>
                  <a:pt x="301" y="18"/>
                  <a:pt x="300" y="18"/>
                </a:cubicBezTo>
                <a:cubicBezTo>
                  <a:pt x="300" y="20"/>
                  <a:pt x="298" y="19"/>
                  <a:pt x="297" y="19"/>
                </a:cubicBezTo>
                <a:cubicBezTo>
                  <a:pt x="296" y="19"/>
                  <a:pt x="297" y="19"/>
                  <a:pt x="296" y="19"/>
                </a:cubicBezTo>
                <a:cubicBezTo>
                  <a:pt x="296" y="19"/>
                  <a:pt x="295" y="19"/>
                  <a:pt x="295" y="18"/>
                </a:cubicBezTo>
                <a:close/>
                <a:moveTo>
                  <a:pt x="275" y="73"/>
                </a:moveTo>
                <a:cubicBezTo>
                  <a:pt x="275" y="73"/>
                  <a:pt x="276" y="73"/>
                  <a:pt x="275" y="73"/>
                </a:cubicBezTo>
                <a:close/>
                <a:moveTo>
                  <a:pt x="302" y="18"/>
                </a:moveTo>
                <a:cubicBezTo>
                  <a:pt x="302" y="18"/>
                  <a:pt x="303" y="19"/>
                  <a:pt x="303" y="18"/>
                </a:cubicBezTo>
                <a:cubicBezTo>
                  <a:pt x="303" y="18"/>
                  <a:pt x="302" y="18"/>
                  <a:pt x="302" y="18"/>
                </a:cubicBezTo>
                <a:close/>
                <a:moveTo>
                  <a:pt x="302" y="18"/>
                </a:moveTo>
                <a:cubicBezTo>
                  <a:pt x="302" y="18"/>
                  <a:pt x="302" y="18"/>
                  <a:pt x="302" y="18"/>
                </a:cubicBezTo>
                <a:cubicBezTo>
                  <a:pt x="302" y="19"/>
                  <a:pt x="302" y="19"/>
                  <a:pt x="302" y="18"/>
                </a:cubicBezTo>
                <a:close/>
                <a:moveTo>
                  <a:pt x="297" y="11"/>
                </a:moveTo>
                <a:cubicBezTo>
                  <a:pt x="297" y="11"/>
                  <a:pt x="297" y="11"/>
                  <a:pt x="297" y="11"/>
                </a:cubicBezTo>
                <a:cubicBezTo>
                  <a:pt x="296" y="10"/>
                  <a:pt x="295" y="11"/>
                  <a:pt x="294" y="11"/>
                </a:cubicBezTo>
                <a:cubicBezTo>
                  <a:pt x="294" y="12"/>
                  <a:pt x="296" y="11"/>
                  <a:pt x="297" y="11"/>
                </a:cubicBezTo>
                <a:close/>
                <a:moveTo>
                  <a:pt x="277" y="19"/>
                </a:moveTo>
                <a:cubicBezTo>
                  <a:pt x="278" y="20"/>
                  <a:pt x="279" y="20"/>
                  <a:pt x="280" y="19"/>
                </a:cubicBezTo>
                <a:cubicBezTo>
                  <a:pt x="279" y="18"/>
                  <a:pt x="278" y="19"/>
                  <a:pt x="277" y="19"/>
                </a:cubicBezTo>
                <a:close/>
                <a:moveTo>
                  <a:pt x="285" y="11"/>
                </a:moveTo>
                <a:cubicBezTo>
                  <a:pt x="285" y="10"/>
                  <a:pt x="285" y="11"/>
                  <a:pt x="285" y="11"/>
                </a:cubicBezTo>
                <a:cubicBezTo>
                  <a:pt x="285" y="11"/>
                  <a:pt x="286" y="11"/>
                  <a:pt x="285" y="11"/>
                </a:cubicBezTo>
                <a:close/>
                <a:moveTo>
                  <a:pt x="276" y="19"/>
                </a:moveTo>
                <a:cubicBezTo>
                  <a:pt x="276" y="19"/>
                  <a:pt x="276" y="19"/>
                  <a:pt x="276" y="19"/>
                </a:cubicBezTo>
                <a:cubicBezTo>
                  <a:pt x="276" y="19"/>
                  <a:pt x="277" y="19"/>
                  <a:pt x="277" y="19"/>
                </a:cubicBezTo>
                <a:cubicBezTo>
                  <a:pt x="276" y="19"/>
                  <a:pt x="276" y="19"/>
                  <a:pt x="276" y="19"/>
                </a:cubicBezTo>
                <a:close/>
                <a:moveTo>
                  <a:pt x="272" y="19"/>
                </a:moveTo>
                <a:cubicBezTo>
                  <a:pt x="273" y="19"/>
                  <a:pt x="273" y="19"/>
                  <a:pt x="274" y="19"/>
                </a:cubicBezTo>
                <a:cubicBezTo>
                  <a:pt x="274" y="18"/>
                  <a:pt x="275" y="20"/>
                  <a:pt x="275" y="19"/>
                </a:cubicBezTo>
                <a:cubicBezTo>
                  <a:pt x="274" y="19"/>
                  <a:pt x="273" y="18"/>
                  <a:pt x="272" y="19"/>
                </a:cubicBezTo>
                <a:close/>
                <a:moveTo>
                  <a:pt x="270" y="18"/>
                </a:moveTo>
                <a:cubicBezTo>
                  <a:pt x="270" y="18"/>
                  <a:pt x="269" y="18"/>
                  <a:pt x="269" y="17"/>
                </a:cubicBezTo>
                <a:cubicBezTo>
                  <a:pt x="270" y="18"/>
                  <a:pt x="270" y="17"/>
                  <a:pt x="270" y="17"/>
                </a:cubicBezTo>
                <a:cubicBezTo>
                  <a:pt x="270" y="17"/>
                  <a:pt x="269" y="16"/>
                  <a:pt x="269" y="16"/>
                </a:cubicBezTo>
                <a:cubicBezTo>
                  <a:pt x="268" y="16"/>
                  <a:pt x="268" y="16"/>
                  <a:pt x="268" y="17"/>
                </a:cubicBezTo>
                <a:cubicBezTo>
                  <a:pt x="267" y="16"/>
                  <a:pt x="266" y="17"/>
                  <a:pt x="265" y="17"/>
                </a:cubicBezTo>
                <a:cubicBezTo>
                  <a:pt x="264" y="17"/>
                  <a:pt x="265" y="18"/>
                  <a:pt x="264" y="19"/>
                </a:cubicBezTo>
                <a:cubicBezTo>
                  <a:pt x="265" y="19"/>
                  <a:pt x="266" y="19"/>
                  <a:pt x="267" y="20"/>
                </a:cubicBezTo>
                <a:cubicBezTo>
                  <a:pt x="267" y="19"/>
                  <a:pt x="269" y="20"/>
                  <a:pt x="270" y="19"/>
                </a:cubicBezTo>
                <a:cubicBezTo>
                  <a:pt x="270" y="19"/>
                  <a:pt x="270" y="19"/>
                  <a:pt x="270" y="18"/>
                </a:cubicBezTo>
                <a:cubicBezTo>
                  <a:pt x="270" y="19"/>
                  <a:pt x="271" y="19"/>
                  <a:pt x="271" y="18"/>
                </a:cubicBezTo>
                <a:cubicBezTo>
                  <a:pt x="271" y="19"/>
                  <a:pt x="270" y="18"/>
                  <a:pt x="270" y="18"/>
                </a:cubicBezTo>
                <a:close/>
                <a:moveTo>
                  <a:pt x="269" y="11"/>
                </a:moveTo>
                <a:cubicBezTo>
                  <a:pt x="269" y="11"/>
                  <a:pt x="269" y="11"/>
                  <a:pt x="269" y="11"/>
                </a:cubicBezTo>
                <a:cubicBezTo>
                  <a:pt x="269" y="11"/>
                  <a:pt x="270" y="11"/>
                  <a:pt x="270" y="11"/>
                </a:cubicBezTo>
                <a:cubicBezTo>
                  <a:pt x="270" y="11"/>
                  <a:pt x="269" y="10"/>
                  <a:pt x="269" y="11"/>
                </a:cubicBezTo>
                <a:close/>
                <a:moveTo>
                  <a:pt x="262" y="19"/>
                </a:moveTo>
                <a:cubicBezTo>
                  <a:pt x="263" y="19"/>
                  <a:pt x="263" y="19"/>
                  <a:pt x="263" y="19"/>
                </a:cubicBezTo>
                <a:cubicBezTo>
                  <a:pt x="263" y="19"/>
                  <a:pt x="263" y="19"/>
                  <a:pt x="262" y="19"/>
                </a:cubicBezTo>
                <a:close/>
                <a:moveTo>
                  <a:pt x="261" y="20"/>
                </a:moveTo>
                <a:cubicBezTo>
                  <a:pt x="260" y="19"/>
                  <a:pt x="262" y="20"/>
                  <a:pt x="261" y="20"/>
                </a:cubicBezTo>
                <a:close/>
                <a:moveTo>
                  <a:pt x="259" y="18"/>
                </a:moveTo>
                <a:cubicBezTo>
                  <a:pt x="259" y="18"/>
                  <a:pt x="259" y="19"/>
                  <a:pt x="259" y="19"/>
                </a:cubicBezTo>
                <a:cubicBezTo>
                  <a:pt x="259" y="19"/>
                  <a:pt x="260" y="19"/>
                  <a:pt x="260" y="19"/>
                </a:cubicBezTo>
                <a:cubicBezTo>
                  <a:pt x="260" y="18"/>
                  <a:pt x="259" y="18"/>
                  <a:pt x="259" y="18"/>
                </a:cubicBezTo>
                <a:close/>
                <a:moveTo>
                  <a:pt x="256" y="18"/>
                </a:moveTo>
                <a:cubicBezTo>
                  <a:pt x="255" y="19"/>
                  <a:pt x="257" y="20"/>
                  <a:pt x="257" y="19"/>
                </a:cubicBezTo>
                <a:cubicBezTo>
                  <a:pt x="257" y="18"/>
                  <a:pt x="257" y="18"/>
                  <a:pt x="256" y="18"/>
                </a:cubicBezTo>
                <a:close/>
                <a:moveTo>
                  <a:pt x="255" y="19"/>
                </a:moveTo>
                <a:cubicBezTo>
                  <a:pt x="255" y="19"/>
                  <a:pt x="255" y="20"/>
                  <a:pt x="255" y="20"/>
                </a:cubicBezTo>
                <a:cubicBezTo>
                  <a:pt x="255" y="20"/>
                  <a:pt x="255" y="20"/>
                  <a:pt x="256" y="20"/>
                </a:cubicBezTo>
                <a:cubicBezTo>
                  <a:pt x="256" y="20"/>
                  <a:pt x="256" y="20"/>
                  <a:pt x="256" y="20"/>
                </a:cubicBezTo>
                <a:cubicBezTo>
                  <a:pt x="256" y="20"/>
                  <a:pt x="256" y="19"/>
                  <a:pt x="255" y="19"/>
                </a:cubicBezTo>
                <a:close/>
                <a:moveTo>
                  <a:pt x="253" y="10"/>
                </a:moveTo>
                <a:cubicBezTo>
                  <a:pt x="253" y="11"/>
                  <a:pt x="253" y="11"/>
                  <a:pt x="253" y="11"/>
                </a:cubicBezTo>
                <a:cubicBezTo>
                  <a:pt x="253" y="11"/>
                  <a:pt x="253" y="11"/>
                  <a:pt x="254" y="10"/>
                </a:cubicBezTo>
                <a:cubicBezTo>
                  <a:pt x="253" y="10"/>
                  <a:pt x="253" y="10"/>
                  <a:pt x="253" y="10"/>
                </a:cubicBezTo>
                <a:close/>
                <a:moveTo>
                  <a:pt x="244" y="20"/>
                </a:moveTo>
                <a:cubicBezTo>
                  <a:pt x="244" y="19"/>
                  <a:pt x="245" y="20"/>
                  <a:pt x="244" y="20"/>
                </a:cubicBezTo>
                <a:close/>
                <a:moveTo>
                  <a:pt x="237" y="18"/>
                </a:moveTo>
                <a:cubicBezTo>
                  <a:pt x="236" y="18"/>
                  <a:pt x="235" y="18"/>
                  <a:pt x="236" y="19"/>
                </a:cubicBezTo>
                <a:cubicBezTo>
                  <a:pt x="236" y="18"/>
                  <a:pt x="237" y="18"/>
                  <a:pt x="238" y="18"/>
                </a:cubicBezTo>
                <a:cubicBezTo>
                  <a:pt x="237" y="18"/>
                  <a:pt x="237" y="18"/>
                  <a:pt x="237" y="18"/>
                </a:cubicBezTo>
                <a:close/>
                <a:moveTo>
                  <a:pt x="208" y="18"/>
                </a:moveTo>
                <a:cubicBezTo>
                  <a:pt x="208" y="18"/>
                  <a:pt x="208" y="18"/>
                  <a:pt x="207" y="19"/>
                </a:cubicBezTo>
                <a:cubicBezTo>
                  <a:pt x="208" y="19"/>
                  <a:pt x="208" y="19"/>
                  <a:pt x="208" y="19"/>
                </a:cubicBezTo>
                <a:cubicBezTo>
                  <a:pt x="208" y="19"/>
                  <a:pt x="209" y="18"/>
                  <a:pt x="208" y="18"/>
                </a:cubicBezTo>
                <a:close/>
                <a:moveTo>
                  <a:pt x="186" y="18"/>
                </a:moveTo>
                <a:cubicBezTo>
                  <a:pt x="185" y="18"/>
                  <a:pt x="186" y="19"/>
                  <a:pt x="186" y="19"/>
                </a:cubicBezTo>
                <a:cubicBezTo>
                  <a:pt x="186" y="18"/>
                  <a:pt x="186" y="19"/>
                  <a:pt x="187" y="18"/>
                </a:cubicBezTo>
                <a:cubicBezTo>
                  <a:pt x="186" y="18"/>
                  <a:pt x="186" y="18"/>
                  <a:pt x="186" y="18"/>
                </a:cubicBezTo>
                <a:close/>
                <a:moveTo>
                  <a:pt x="184" y="16"/>
                </a:moveTo>
                <a:cubicBezTo>
                  <a:pt x="183" y="16"/>
                  <a:pt x="184" y="17"/>
                  <a:pt x="185" y="17"/>
                </a:cubicBezTo>
                <a:cubicBezTo>
                  <a:pt x="185" y="17"/>
                  <a:pt x="185" y="16"/>
                  <a:pt x="184" y="16"/>
                </a:cubicBezTo>
                <a:close/>
                <a:moveTo>
                  <a:pt x="182" y="16"/>
                </a:moveTo>
                <a:cubicBezTo>
                  <a:pt x="182" y="16"/>
                  <a:pt x="183" y="16"/>
                  <a:pt x="183" y="16"/>
                </a:cubicBezTo>
                <a:cubicBezTo>
                  <a:pt x="183" y="15"/>
                  <a:pt x="182" y="16"/>
                  <a:pt x="182" y="16"/>
                </a:cubicBezTo>
                <a:close/>
                <a:moveTo>
                  <a:pt x="168" y="23"/>
                </a:moveTo>
                <a:cubicBezTo>
                  <a:pt x="168" y="24"/>
                  <a:pt x="168" y="24"/>
                  <a:pt x="168" y="25"/>
                </a:cubicBezTo>
                <a:cubicBezTo>
                  <a:pt x="169" y="25"/>
                  <a:pt x="169" y="24"/>
                  <a:pt x="170" y="24"/>
                </a:cubicBezTo>
                <a:cubicBezTo>
                  <a:pt x="169" y="23"/>
                  <a:pt x="169" y="23"/>
                  <a:pt x="168" y="23"/>
                </a:cubicBezTo>
                <a:close/>
                <a:moveTo>
                  <a:pt x="124" y="76"/>
                </a:moveTo>
                <a:cubicBezTo>
                  <a:pt x="123" y="75"/>
                  <a:pt x="124" y="76"/>
                  <a:pt x="124" y="76"/>
                </a:cubicBezTo>
                <a:close/>
                <a:moveTo>
                  <a:pt x="171" y="16"/>
                </a:moveTo>
                <a:cubicBezTo>
                  <a:pt x="171" y="16"/>
                  <a:pt x="171" y="16"/>
                  <a:pt x="170" y="16"/>
                </a:cubicBezTo>
                <a:cubicBezTo>
                  <a:pt x="171" y="16"/>
                  <a:pt x="171" y="16"/>
                  <a:pt x="171" y="16"/>
                </a:cubicBezTo>
                <a:cubicBezTo>
                  <a:pt x="171" y="16"/>
                  <a:pt x="171" y="16"/>
                  <a:pt x="171" y="16"/>
                </a:cubicBezTo>
                <a:close/>
                <a:moveTo>
                  <a:pt x="169" y="16"/>
                </a:moveTo>
                <a:cubicBezTo>
                  <a:pt x="169" y="16"/>
                  <a:pt x="170" y="16"/>
                  <a:pt x="169" y="16"/>
                </a:cubicBezTo>
                <a:close/>
                <a:moveTo>
                  <a:pt x="169" y="15"/>
                </a:moveTo>
                <a:cubicBezTo>
                  <a:pt x="168" y="14"/>
                  <a:pt x="169" y="15"/>
                  <a:pt x="169" y="15"/>
                </a:cubicBezTo>
                <a:close/>
                <a:moveTo>
                  <a:pt x="167" y="15"/>
                </a:moveTo>
                <a:cubicBezTo>
                  <a:pt x="168" y="15"/>
                  <a:pt x="168" y="15"/>
                  <a:pt x="168" y="15"/>
                </a:cubicBezTo>
                <a:cubicBezTo>
                  <a:pt x="168" y="15"/>
                  <a:pt x="168" y="14"/>
                  <a:pt x="167" y="15"/>
                </a:cubicBezTo>
                <a:close/>
                <a:moveTo>
                  <a:pt x="155" y="16"/>
                </a:moveTo>
                <a:cubicBezTo>
                  <a:pt x="155" y="17"/>
                  <a:pt x="155" y="17"/>
                  <a:pt x="154" y="17"/>
                </a:cubicBezTo>
                <a:cubicBezTo>
                  <a:pt x="155" y="17"/>
                  <a:pt x="156" y="17"/>
                  <a:pt x="155" y="16"/>
                </a:cubicBezTo>
                <a:close/>
                <a:moveTo>
                  <a:pt x="135" y="6"/>
                </a:moveTo>
                <a:cubicBezTo>
                  <a:pt x="135" y="6"/>
                  <a:pt x="134" y="7"/>
                  <a:pt x="134" y="7"/>
                </a:cubicBezTo>
                <a:cubicBezTo>
                  <a:pt x="135" y="7"/>
                  <a:pt x="135" y="7"/>
                  <a:pt x="135" y="7"/>
                </a:cubicBezTo>
                <a:cubicBezTo>
                  <a:pt x="135" y="7"/>
                  <a:pt x="135" y="7"/>
                  <a:pt x="135" y="6"/>
                </a:cubicBezTo>
                <a:close/>
                <a:moveTo>
                  <a:pt x="125" y="18"/>
                </a:moveTo>
                <a:cubicBezTo>
                  <a:pt x="124" y="18"/>
                  <a:pt x="125" y="18"/>
                  <a:pt x="125" y="18"/>
                </a:cubicBezTo>
                <a:close/>
                <a:moveTo>
                  <a:pt x="133" y="6"/>
                </a:moveTo>
                <a:cubicBezTo>
                  <a:pt x="133" y="6"/>
                  <a:pt x="132" y="6"/>
                  <a:pt x="132" y="7"/>
                </a:cubicBezTo>
                <a:cubicBezTo>
                  <a:pt x="132" y="7"/>
                  <a:pt x="132" y="7"/>
                  <a:pt x="132" y="7"/>
                </a:cubicBezTo>
                <a:cubicBezTo>
                  <a:pt x="133" y="7"/>
                  <a:pt x="133" y="6"/>
                  <a:pt x="133" y="6"/>
                </a:cubicBezTo>
                <a:cubicBezTo>
                  <a:pt x="133" y="6"/>
                  <a:pt x="133" y="6"/>
                  <a:pt x="133" y="6"/>
                </a:cubicBezTo>
                <a:close/>
                <a:moveTo>
                  <a:pt x="131" y="6"/>
                </a:moveTo>
                <a:cubicBezTo>
                  <a:pt x="130" y="7"/>
                  <a:pt x="131" y="7"/>
                  <a:pt x="131" y="7"/>
                </a:cubicBezTo>
                <a:cubicBezTo>
                  <a:pt x="131" y="6"/>
                  <a:pt x="131" y="6"/>
                  <a:pt x="131" y="6"/>
                </a:cubicBezTo>
                <a:close/>
                <a:moveTo>
                  <a:pt x="123" y="7"/>
                </a:moveTo>
                <a:cubicBezTo>
                  <a:pt x="123" y="7"/>
                  <a:pt x="122" y="7"/>
                  <a:pt x="123" y="7"/>
                </a:cubicBezTo>
                <a:cubicBezTo>
                  <a:pt x="122" y="8"/>
                  <a:pt x="123" y="8"/>
                  <a:pt x="123" y="7"/>
                </a:cubicBezTo>
                <a:close/>
                <a:moveTo>
                  <a:pt x="102" y="19"/>
                </a:moveTo>
                <a:cubicBezTo>
                  <a:pt x="102" y="19"/>
                  <a:pt x="102" y="19"/>
                  <a:pt x="102" y="20"/>
                </a:cubicBezTo>
                <a:cubicBezTo>
                  <a:pt x="103" y="20"/>
                  <a:pt x="103" y="20"/>
                  <a:pt x="103" y="19"/>
                </a:cubicBezTo>
                <a:cubicBezTo>
                  <a:pt x="102" y="19"/>
                  <a:pt x="103" y="19"/>
                  <a:pt x="102" y="19"/>
                </a:cubicBezTo>
                <a:close/>
                <a:moveTo>
                  <a:pt x="100" y="12"/>
                </a:moveTo>
                <a:cubicBezTo>
                  <a:pt x="100" y="13"/>
                  <a:pt x="101" y="13"/>
                  <a:pt x="101" y="13"/>
                </a:cubicBezTo>
                <a:cubicBezTo>
                  <a:pt x="101" y="12"/>
                  <a:pt x="100" y="12"/>
                  <a:pt x="100" y="12"/>
                </a:cubicBezTo>
                <a:close/>
                <a:moveTo>
                  <a:pt x="98" y="14"/>
                </a:moveTo>
                <a:cubicBezTo>
                  <a:pt x="98" y="14"/>
                  <a:pt x="99" y="14"/>
                  <a:pt x="99" y="14"/>
                </a:cubicBezTo>
                <a:cubicBezTo>
                  <a:pt x="99" y="14"/>
                  <a:pt x="98" y="13"/>
                  <a:pt x="98" y="14"/>
                </a:cubicBezTo>
                <a:close/>
                <a:moveTo>
                  <a:pt x="101" y="12"/>
                </a:moveTo>
                <a:cubicBezTo>
                  <a:pt x="100" y="12"/>
                  <a:pt x="101" y="12"/>
                  <a:pt x="101" y="12"/>
                </a:cubicBezTo>
                <a:close/>
                <a:moveTo>
                  <a:pt x="420" y="188"/>
                </a:moveTo>
                <a:cubicBezTo>
                  <a:pt x="418" y="186"/>
                  <a:pt x="416" y="188"/>
                  <a:pt x="414" y="187"/>
                </a:cubicBezTo>
                <a:cubicBezTo>
                  <a:pt x="414" y="187"/>
                  <a:pt x="414" y="188"/>
                  <a:pt x="414" y="188"/>
                </a:cubicBezTo>
                <a:cubicBezTo>
                  <a:pt x="413" y="189"/>
                  <a:pt x="412" y="188"/>
                  <a:pt x="411" y="188"/>
                </a:cubicBezTo>
                <a:cubicBezTo>
                  <a:pt x="411" y="188"/>
                  <a:pt x="412" y="188"/>
                  <a:pt x="412" y="187"/>
                </a:cubicBezTo>
                <a:cubicBezTo>
                  <a:pt x="411" y="187"/>
                  <a:pt x="410" y="187"/>
                  <a:pt x="410" y="188"/>
                </a:cubicBezTo>
                <a:cubicBezTo>
                  <a:pt x="409" y="188"/>
                  <a:pt x="408" y="188"/>
                  <a:pt x="408" y="188"/>
                </a:cubicBezTo>
                <a:cubicBezTo>
                  <a:pt x="407" y="188"/>
                  <a:pt x="408" y="188"/>
                  <a:pt x="408" y="187"/>
                </a:cubicBezTo>
                <a:cubicBezTo>
                  <a:pt x="405" y="187"/>
                  <a:pt x="402" y="185"/>
                  <a:pt x="400" y="187"/>
                </a:cubicBezTo>
                <a:cubicBezTo>
                  <a:pt x="400" y="187"/>
                  <a:pt x="399" y="187"/>
                  <a:pt x="399" y="186"/>
                </a:cubicBezTo>
                <a:cubicBezTo>
                  <a:pt x="399" y="186"/>
                  <a:pt x="399" y="187"/>
                  <a:pt x="398" y="187"/>
                </a:cubicBezTo>
                <a:cubicBezTo>
                  <a:pt x="398" y="187"/>
                  <a:pt x="397" y="187"/>
                  <a:pt x="397" y="186"/>
                </a:cubicBezTo>
                <a:cubicBezTo>
                  <a:pt x="394" y="187"/>
                  <a:pt x="392" y="186"/>
                  <a:pt x="389" y="187"/>
                </a:cubicBezTo>
                <a:cubicBezTo>
                  <a:pt x="389" y="187"/>
                  <a:pt x="388" y="187"/>
                  <a:pt x="388" y="186"/>
                </a:cubicBezTo>
                <a:cubicBezTo>
                  <a:pt x="386" y="186"/>
                  <a:pt x="384" y="186"/>
                  <a:pt x="382" y="186"/>
                </a:cubicBezTo>
                <a:cubicBezTo>
                  <a:pt x="381" y="185"/>
                  <a:pt x="380" y="186"/>
                  <a:pt x="379" y="187"/>
                </a:cubicBezTo>
                <a:cubicBezTo>
                  <a:pt x="378" y="186"/>
                  <a:pt x="377" y="186"/>
                  <a:pt x="377" y="187"/>
                </a:cubicBezTo>
                <a:cubicBezTo>
                  <a:pt x="376" y="186"/>
                  <a:pt x="375" y="187"/>
                  <a:pt x="374" y="186"/>
                </a:cubicBezTo>
                <a:cubicBezTo>
                  <a:pt x="373" y="186"/>
                  <a:pt x="372" y="187"/>
                  <a:pt x="372" y="186"/>
                </a:cubicBezTo>
                <a:cubicBezTo>
                  <a:pt x="373" y="186"/>
                  <a:pt x="374" y="185"/>
                  <a:pt x="376" y="186"/>
                </a:cubicBezTo>
                <a:cubicBezTo>
                  <a:pt x="378" y="185"/>
                  <a:pt x="380" y="185"/>
                  <a:pt x="382" y="186"/>
                </a:cubicBezTo>
                <a:cubicBezTo>
                  <a:pt x="382" y="185"/>
                  <a:pt x="383" y="185"/>
                  <a:pt x="384" y="185"/>
                </a:cubicBezTo>
                <a:cubicBezTo>
                  <a:pt x="384" y="185"/>
                  <a:pt x="384" y="185"/>
                  <a:pt x="383" y="184"/>
                </a:cubicBezTo>
                <a:cubicBezTo>
                  <a:pt x="384" y="184"/>
                  <a:pt x="384" y="184"/>
                  <a:pt x="385" y="184"/>
                </a:cubicBezTo>
                <a:cubicBezTo>
                  <a:pt x="385" y="184"/>
                  <a:pt x="386" y="185"/>
                  <a:pt x="386" y="185"/>
                </a:cubicBezTo>
                <a:cubicBezTo>
                  <a:pt x="388" y="183"/>
                  <a:pt x="389" y="182"/>
                  <a:pt x="391" y="183"/>
                </a:cubicBezTo>
                <a:cubicBezTo>
                  <a:pt x="391" y="183"/>
                  <a:pt x="390" y="183"/>
                  <a:pt x="391" y="184"/>
                </a:cubicBezTo>
                <a:cubicBezTo>
                  <a:pt x="391" y="184"/>
                  <a:pt x="392" y="184"/>
                  <a:pt x="392" y="184"/>
                </a:cubicBezTo>
                <a:cubicBezTo>
                  <a:pt x="393" y="185"/>
                  <a:pt x="395" y="185"/>
                  <a:pt x="397" y="185"/>
                </a:cubicBezTo>
                <a:cubicBezTo>
                  <a:pt x="397" y="184"/>
                  <a:pt x="395" y="185"/>
                  <a:pt x="396" y="184"/>
                </a:cubicBezTo>
                <a:cubicBezTo>
                  <a:pt x="398" y="185"/>
                  <a:pt x="399" y="182"/>
                  <a:pt x="402" y="184"/>
                </a:cubicBezTo>
                <a:cubicBezTo>
                  <a:pt x="402" y="184"/>
                  <a:pt x="402" y="183"/>
                  <a:pt x="402" y="183"/>
                </a:cubicBezTo>
                <a:cubicBezTo>
                  <a:pt x="404" y="184"/>
                  <a:pt x="405" y="184"/>
                  <a:pt x="407" y="183"/>
                </a:cubicBezTo>
                <a:cubicBezTo>
                  <a:pt x="406" y="182"/>
                  <a:pt x="404" y="183"/>
                  <a:pt x="403" y="182"/>
                </a:cubicBezTo>
                <a:cubicBezTo>
                  <a:pt x="401" y="183"/>
                  <a:pt x="399" y="182"/>
                  <a:pt x="398" y="183"/>
                </a:cubicBezTo>
                <a:cubicBezTo>
                  <a:pt x="396" y="181"/>
                  <a:pt x="394" y="184"/>
                  <a:pt x="392" y="182"/>
                </a:cubicBezTo>
                <a:cubicBezTo>
                  <a:pt x="392" y="182"/>
                  <a:pt x="392" y="183"/>
                  <a:pt x="392" y="183"/>
                </a:cubicBezTo>
                <a:cubicBezTo>
                  <a:pt x="390" y="181"/>
                  <a:pt x="389" y="183"/>
                  <a:pt x="386" y="182"/>
                </a:cubicBezTo>
                <a:cubicBezTo>
                  <a:pt x="386" y="182"/>
                  <a:pt x="385" y="182"/>
                  <a:pt x="384" y="183"/>
                </a:cubicBezTo>
                <a:cubicBezTo>
                  <a:pt x="383" y="182"/>
                  <a:pt x="382" y="183"/>
                  <a:pt x="382" y="182"/>
                </a:cubicBezTo>
                <a:cubicBezTo>
                  <a:pt x="381" y="181"/>
                  <a:pt x="381" y="183"/>
                  <a:pt x="381" y="182"/>
                </a:cubicBezTo>
                <a:cubicBezTo>
                  <a:pt x="381" y="182"/>
                  <a:pt x="380" y="182"/>
                  <a:pt x="380" y="182"/>
                </a:cubicBezTo>
                <a:cubicBezTo>
                  <a:pt x="380" y="182"/>
                  <a:pt x="378" y="182"/>
                  <a:pt x="378" y="183"/>
                </a:cubicBezTo>
                <a:cubicBezTo>
                  <a:pt x="376" y="182"/>
                  <a:pt x="374" y="182"/>
                  <a:pt x="371" y="182"/>
                </a:cubicBezTo>
                <a:cubicBezTo>
                  <a:pt x="371" y="182"/>
                  <a:pt x="372" y="183"/>
                  <a:pt x="372" y="183"/>
                </a:cubicBezTo>
                <a:cubicBezTo>
                  <a:pt x="371" y="183"/>
                  <a:pt x="371" y="182"/>
                  <a:pt x="370" y="182"/>
                </a:cubicBezTo>
                <a:cubicBezTo>
                  <a:pt x="369" y="182"/>
                  <a:pt x="369" y="182"/>
                  <a:pt x="368" y="183"/>
                </a:cubicBezTo>
                <a:cubicBezTo>
                  <a:pt x="367" y="181"/>
                  <a:pt x="366" y="182"/>
                  <a:pt x="364" y="183"/>
                </a:cubicBezTo>
                <a:cubicBezTo>
                  <a:pt x="362" y="181"/>
                  <a:pt x="360" y="183"/>
                  <a:pt x="357" y="182"/>
                </a:cubicBezTo>
                <a:cubicBezTo>
                  <a:pt x="355" y="182"/>
                  <a:pt x="353" y="182"/>
                  <a:pt x="351" y="182"/>
                </a:cubicBezTo>
                <a:cubicBezTo>
                  <a:pt x="350" y="182"/>
                  <a:pt x="349" y="183"/>
                  <a:pt x="349" y="182"/>
                </a:cubicBezTo>
                <a:cubicBezTo>
                  <a:pt x="348" y="182"/>
                  <a:pt x="348" y="183"/>
                  <a:pt x="347" y="183"/>
                </a:cubicBezTo>
                <a:cubicBezTo>
                  <a:pt x="347" y="183"/>
                  <a:pt x="346" y="182"/>
                  <a:pt x="346" y="182"/>
                </a:cubicBezTo>
                <a:cubicBezTo>
                  <a:pt x="346" y="182"/>
                  <a:pt x="345" y="183"/>
                  <a:pt x="345" y="182"/>
                </a:cubicBezTo>
                <a:cubicBezTo>
                  <a:pt x="345" y="182"/>
                  <a:pt x="344" y="182"/>
                  <a:pt x="344" y="182"/>
                </a:cubicBezTo>
                <a:cubicBezTo>
                  <a:pt x="341" y="183"/>
                  <a:pt x="339" y="182"/>
                  <a:pt x="336" y="182"/>
                </a:cubicBezTo>
                <a:cubicBezTo>
                  <a:pt x="336" y="182"/>
                  <a:pt x="336" y="183"/>
                  <a:pt x="336" y="182"/>
                </a:cubicBezTo>
                <a:cubicBezTo>
                  <a:pt x="331" y="181"/>
                  <a:pt x="326" y="183"/>
                  <a:pt x="321" y="182"/>
                </a:cubicBezTo>
                <a:cubicBezTo>
                  <a:pt x="318" y="183"/>
                  <a:pt x="314" y="182"/>
                  <a:pt x="311" y="182"/>
                </a:cubicBezTo>
                <a:cubicBezTo>
                  <a:pt x="310" y="183"/>
                  <a:pt x="310" y="182"/>
                  <a:pt x="309" y="183"/>
                </a:cubicBezTo>
                <a:cubicBezTo>
                  <a:pt x="308" y="182"/>
                  <a:pt x="307" y="182"/>
                  <a:pt x="307" y="183"/>
                </a:cubicBezTo>
                <a:cubicBezTo>
                  <a:pt x="299" y="183"/>
                  <a:pt x="292" y="183"/>
                  <a:pt x="284" y="183"/>
                </a:cubicBezTo>
                <a:cubicBezTo>
                  <a:pt x="279" y="184"/>
                  <a:pt x="274" y="182"/>
                  <a:pt x="269" y="183"/>
                </a:cubicBezTo>
                <a:cubicBezTo>
                  <a:pt x="268" y="182"/>
                  <a:pt x="267" y="183"/>
                  <a:pt x="266" y="183"/>
                </a:cubicBezTo>
                <a:cubicBezTo>
                  <a:pt x="266" y="183"/>
                  <a:pt x="266" y="183"/>
                  <a:pt x="266" y="183"/>
                </a:cubicBezTo>
                <a:cubicBezTo>
                  <a:pt x="261" y="182"/>
                  <a:pt x="256" y="183"/>
                  <a:pt x="251" y="182"/>
                </a:cubicBezTo>
                <a:cubicBezTo>
                  <a:pt x="251" y="182"/>
                  <a:pt x="250" y="182"/>
                  <a:pt x="250" y="183"/>
                </a:cubicBezTo>
                <a:cubicBezTo>
                  <a:pt x="248" y="182"/>
                  <a:pt x="245" y="182"/>
                  <a:pt x="243" y="183"/>
                </a:cubicBezTo>
                <a:cubicBezTo>
                  <a:pt x="242" y="182"/>
                  <a:pt x="241" y="182"/>
                  <a:pt x="240" y="182"/>
                </a:cubicBezTo>
                <a:cubicBezTo>
                  <a:pt x="239" y="182"/>
                  <a:pt x="237" y="182"/>
                  <a:pt x="236" y="182"/>
                </a:cubicBezTo>
                <a:cubicBezTo>
                  <a:pt x="236" y="182"/>
                  <a:pt x="236" y="182"/>
                  <a:pt x="235" y="182"/>
                </a:cubicBezTo>
                <a:cubicBezTo>
                  <a:pt x="234" y="182"/>
                  <a:pt x="233" y="181"/>
                  <a:pt x="232" y="181"/>
                </a:cubicBezTo>
                <a:cubicBezTo>
                  <a:pt x="233" y="180"/>
                  <a:pt x="235" y="181"/>
                  <a:pt x="236" y="180"/>
                </a:cubicBezTo>
                <a:cubicBezTo>
                  <a:pt x="237" y="181"/>
                  <a:pt x="237" y="181"/>
                  <a:pt x="237" y="181"/>
                </a:cubicBezTo>
                <a:cubicBezTo>
                  <a:pt x="238" y="181"/>
                  <a:pt x="239" y="181"/>
                  <a:pt x="240" y="181"/>
                </a:cubicBezTo>
                <a:cubicBezTo>
                  <a:pt x="240" y="181"/>
                  <a:pt x="240" y="180"/>
                  <a:pt x="240" y="180"/>
                </a:cubicBezTo>
                <a:cubicBezTo>
                  <a:pt x="241" y="180"/>
                  <a:pt x="242" y="180"/>
                  <a:pt x="242" y="181"/>
                </a:cubicBezTo>
                <a:cubicBezTo>
                  <a:pt x="249" y="181"/>
                  <a:pt x="255" y="181"/>
                  <a:pt x="262" y="182"/>
                </a:cubicBezTo>
                <a:cubicBezTo>
                  <a:pt x="264" y="181"/>
                  <a:pt x="267" y="182"/>
                  <a:pt x="269" y="181"/>
                </a:cubicBezTo>
                <a:cubicBezTo>
                  <a:pt x="269" y="181"/>
                  <a:pt x="270" y="181"/>
                  <a:pt x="270" y="181"/>
                </a:cubicBezTo>
                <a:cubicBezTo>
                  <a:pt x="273" y="181"/>
                  <a:pt x="277" y="181"/>
                  <a:pt x="280" y="181"/>
                </a:cubicBezTo>
                <a:cubicBezTo>
                  <a:pt x="282" y="182"/>
                  <a:pt x="284" y="181"/>
                  <a:pt x="286" y="181"/>
                </a:cubicBezTo>
                <a:cubicBezTo>
                  <a:pt x="285" y="180"/>
                  <a:pt x="283" y="181"/>
                  <a:pt x="281" y="180"/>
                </a:cubicBezTo>
                <a:cubicBezTo>
                  <a:pt x="283" y="179"/>
                  <a:pt x="285" y="180"/>
                  <a:pt x="287" y="179"/>
                </a:cubicBezTo>
                <a:cubicBezTo>
                  <a:pt x="286" y="179"/>
                  <a:pt x="285" y="179"/>
                  <a:pt x="284" y="179"/>
                </a:cubicBezTo>
                <a:cubicBezTo>
                  <a:pt x="284" y="178"/>
                  <a:pt x="284" y="178"/>
                  <a:pt x="284" y="178"/>
                </a:cubicBezTo>
                <a:cubicBezTo>
                  <a:pt x="285" y="177"/>
                  <a:pt x="287" y="177"/>
                  <a:pt x="288" y="178"/>
                </a:cubicBezTo>
                <a:cubicBezTo>
                  <a:pt x="288" y="178"/>
                  <a:pt x="288" y="177"/>
                  <a:pt x="288" y="177"/>
                </a:cubicBezTo>
                <a:cubicBezTo>
                  <a:pt x="291" y="178"/>
                  <a:pt x="293" y="177"/>
                  <a:pt x="296" y="178"/>
                </a:cubicBezTo>
                <a:cubicBezTo>
                  <a:pt x="296" y="177"/>
                  <a:pt x="296" y="177"/>
                  <a:pt x="296" y="177"/>
                </a:cubicBezTo>
                <a:cubicBezTo>
                  <a:pt x="297" y="177"/>
                  <a:pt x="297" y="177"/>
                  <a:pt x="297" y="177"/>
                </a:cubicBezTo>
                <a:cubicBezTo>
                  <a:pt x="298" y="177"/>
                  <a:pt x="297" y="177"/>
                  <a:pt x="297" y="177"/>
                </a:cubicBezTo>
                <a:cubicBezTo>
                  <a:pt x="297" y="178"/>
                  <a:pt x="298" y="177"/>
                  <a:pt x="298" y="178"/>
                </a:cubicBezTo>
                <a:cubicBezTo>
                  <a:pt x="298" y="177"/>
                  <a:pt x="298" y="177"/>
                  <a:pt x="298" y="177"/>
                </a:cubicBezTo>
                <a:cubicBezTo>
                  <a:pt x="299" y="177"/>
                  <a:pt x="300" y="177"/>
                  <a:pt x="301" y="177"/>
                </a:cubicBezTo>
                <a:cubicBezTo>
                  <a:pt x="302" y="177"/>
                  <a:pt x="301" y="177"/>
                  <a:pt x="301" y="177"/>
                </a:cubicBezTo>
                <a:cubicBezTo>
                  <a:pt x="303" y="179"/>
                  <a:pt x="305" y="177"/>
                  <a:pt x="308" y="178"/>
                </a:cubicBezTo>
                <a:cubicBezTo>
                  <a:pt x="312" y="178"/>
                  <a:pt x="316" y="178"/>
                  <a:pt x="320" y="178"/>
                </a:cubicBezTo>
                <a:cubicBezTo>
                  <a:pt x="321" y="178"/>
                  <a:pt x="321" y="178"/>
                  <a:pt x="321" y="178"/>
                </a:cubicBezTo>
                <a:cubicBezTo>
                  <a:pt x="325" y="178"/>
                  <a:pt x="329" y="177"/>
                  <a:pt x="333" y="178"/>
                </a:cubicBezTo>
                <a:cubicBezTo>
                  <a:pt x="336" y="177"/>
                  <a:pt x="340" y="178"/>
                  <a:pt x="343" y="177"/>
                </a:cubicBezTo>
                <a:cubicBezTo>
                  <a:pt x="343" y="177"/>
                  <a:pt x="344" y="177"/>
                  <a:pt x="344" y="178"/>
                </a:cubicBezTo>
                <a:cubicBezTo>
                  <a:pt x="345" y="178"/>
                  <a:pt x="345" y="177"/>
                  <a:pt x="345" y="177"/>
                </a:cubicBezTo>
                <a:cubicBezTo>
                  <a:pt x="352" y="177"/>
                  <a:pt x="358" y="177"/>
                  <a:pt x="364" y="177"/>
                </a:cubicBezTo>
                <a:cubicBezTo>
                  <a:pt x="365" y="177"/>
                  <a:pt x="367" y="177"/>
                  <a:pt x="368" y="177"/>
                </a:cubicBezTo>
                <a:cubicBezTo>
                  <a:pt x="369" y="177"/>
                  <a:pt x="370" y="177"/>
                  <a:pt x="371" y="178"/>
                </a:cubicBezTo>
                <a:cubicBezTo>
                  <a:pt x="373" y="177"/>
                  <a:pt x="375" y="177"/>
                  <a:pt x="377" y="178"/>
                </a:cubicBezTo>
                <a:cubicBezTo>
                  <a:pt x="377" y="178"/>
                  <a:pt x="377" y="177"/>
                  <a:pt x="377" y="177"/>
                </a:cubicBezTo>
                <a:cubicBezTo>
                  <a:pt x="377" y="178"/>
                  <a:pt x="378" y="177"/>
                  <a:pt x="378" y="177"/>
                </a:cubicBezTo>
                <a:cubicBezTo>
                  <a:pt x="390" y="177"/>
                  <a:pt x="402" y="177"/>
                  <a:pt x="414" y="178"/>
                </a:cubicBezTo>
                <a:cubicBezTo>
                  <a:pt x="419" y="177"/>
                  <a:pt x="423" y="178"/>
                  <a:pt x="428" y="177"/>
                </a:cubicBezTo>
                <a:cubicBezTo>
                  <a:pt x="428" y="178"/>
                  <a:pt x="428" y="178"/>
                  <a:pt x="428" y="178"/>
                </a:cubicBezTo>
                <a:cubicBezTo>
                  <a:pt x="433" y="178"/>
                  <a:pt x="438" y="178"/>
                  <a:pt x="443" y="178"/>
                </a:cubicBezTo>
                <a:cubicBezTo>
                  <a:pt x="446" y="178"/>
                  <a:pt x="448" y="178"/>
                  <a:pt x="451" y="179"/>
                </a:cubicBezTo>
                <a:cubicBezTo>
                  <a:pt x="455" y="178"/>
                  <a:pt x="459" y="179"/>
                  <a:pt x="463" y="179"/>
                </a:cubicBezTo>
                <a:cubicBezTo>
                  <a:pt x="473" y="179"/>
                  <a:pt x="483" y="180"/>
                  <a:pt x="492" y="180"/>
                </a:cubicBezTo>
                <a:cubicBezTo>
                  <a:pt x="493" y="181"/>
                  <a:pt x="493" y="181"/>
                  <a:pt x="494" y="181"/>
                </a:cubicBezTo>
                <a:cubicBezTo>
                  <a:pt x="496" y="181"/>
                  <a:pt x="498" y="181"/>
                  <a:pt x="500" y="181"/>
                </a:cubicBezTo>
                <a:cubicBezTo>
                  <a:pt x="501" y="181"/>
                  <a:pt x="501" y="182"/>
                  <a:pt x="501" y="182"/>
                </a:cubicBezTo>
                <a:cubicBezTo>
                  <a:pt x="503" y="181"/>
                  <a:pt x="505" y="182"/>
                  <a:pt x="507" y="182"/>
                </a:cubicBezTo>
                <a:cubicBezTo>
                  <a:pt x="509" y="183"/>
                  <a:pt x="510" y="182"/>
                  <a:pt x="511" y="183"/>
                </a:cubicBezTo>
                <a:cubicBezTo>
                  <a:pt x="509" y="184"/>
                  <a:pt x="506" y="185"/>
                  <a:pt x="503" y="184"/>
                </a:cubicBezTo>
                <a:cubicBezTo>
                  <a:pt x="502" y="184"/>
                  <a:pt x="501" y="185"/>
                  <a:pt x="500" y="184"/>
                </a:cubicBezTo>
                <a:cubicBezTo>
                  <a:pt x="494" y="185"/>
                  <a:pt x="488" y="184"/>
                  <a:pt x="482" y="184"/>
                </a:cubicBezTo>
                <a:cubicBezTo>
                  <a:pt x="481" y="185"/>
                  <a:pt x="480" y="184"/>
                  <a:pt x="480" y="185"/>
                </a:cubicBezTo>
                <a:cubicBezTo>
                  <a:pt x="479" y="184"/>
                  <a:pt x="478" y="185"/>
                  <a:pt x="477" y="184"/>
                </a:cubicBezTo>
                <a:cubicBezTo>
                  <a:pt x="474" y="185"/>
                  <a:pt x="470" y="183"/>
                  <a:pt x="466" y="184"/>
                </a:cubicBezTo>
                <a:cubicBezTo>
                  <a:pt x="466" y="184"/>
                  <a:pt x="466" y="183"/>
                  <a:pt x="466" y="183"/>
                </a:cubicBezTo>
                <a:cubicBezTo>
                  <a:pt x="465" y="183"/>
                  <a:pt x="465" y="184"/>
                  <a:pt x="464" y="184"/>
                </a:cubicBezTo>
                <a:cubicBezTo>
                  <a:pt x="462" y="183"/>
                  <a:pt x="459" y="184"/>
                  <a:pt x="457" y="183"/>
                </a:cubicBezTo>
                <a:cubicBezTo>
                  <a:pt x="456" y="184"/>
                  <a:pt x="455" y="184"/>
                  <a:pt x="453" y="183"/>
                </a:cubicBezTo>
                <a:cubicBezTo>
                  <a:pt x="452" y="183"/>
                  <a:pt x="451" y="184"/>
                  <a:pt x="450" y="183"/>
                </a:cubicBezTo>
                <a:cubicBezTo>
                  <a:pt x="450" y="183"/>
                  <a:pt x="449" y="183"/>
                  <a:pt x="449" y="184"/>
                </a:cubicBezTo>
                <a:cubicBezTo>
                  <a:pt x="446" y="183"/>
                  <a:pt x="444" y="183"/>
                  <a:pt x="442" y="183"/>
                </a:cubicBezTo>
                <a:cubicBezTo>
                  <a:pt x="441" y="184"/>
                  <a:pt x="440" y="185"/>
                  <a:pt x="440" y="185"/>
                </a:cubicBezTo>
                <a:cubicBezTo>
                  <a:pt x="440" y="185"/>
                  <a:pt x="440" y="186"/>
                  <a:pt x="440" y="186"/>
                </a:cubicBezTo>
                <a:cubicBezTo>
                  <a:pt x="438" y="187"/>
                  <a:pt x="435" y="186"/>
                  <a:pt x="433" y="187"/>
                </a:cubicBezTo>
                <a:cubicBezTo>
                  <a:pt x="430" y="186"/>
                  <a:pt x="427" y="188"/>
                  <a:pt x="424" y="187"/>
                </a:cubicBezTo>
                <a:cubicBezTo>
                  <a:pt x="424" y="188"/>
                  <a:pt x="423" y="187"/>
                  <a:pt x="423" y="188"/>
                </a:cubicBezTo>
                <a:cubicBezTo>
                  <a:pt x="422" y="187"/>
                  <a:pt x="421" y="187"/>
                  <a:pt x="420" y="188"/>
                </a:cubicBezTo>
                <a:close/>
                <a:moveTo>
                  <a:pt x="420" y="183"/>
                </a:moveTo>
                <a:cubicBezTo>
                  <a:pt x="420" y="183"/>
                  <a:pt x="420" y="183"/>
                  <a:pt x="419" y="183"/>
                </a:cubicBezTo>
                <a:cubicBezTo>
                  <a:pt x="420" y="184"/>
                  <a:pt x="420" y="183"/>
                  <a:pt x="420" y="183"/>
                </a:cubicBezTo>
                <a:cubicBezTo>
                  <a:pt x="421" y="184"/>
                  <a:pt x="421" y="184"/>
                  <a:pt x="421" y="184"/>
                </a:cubicBezTo>
                <a:cubicBezTo>
                  <a:pt x="421" y="183"/>
                  <a:pt x="420" y="183"/>
                  <a:pt x="420" y="183"/>
                </a:cubicBezTo>
                <a:close/>
                <a:moveTo>
                  <a:pt x="418" y="183"/>
                </a:moveTo>
                <a:cubicBezTo>
                  <a:pt x="418" y="183"/>
                  <a:pt x="419" y="184"/>
                  <a:pt x="418" y="183"/>
                </a:cubicBezTo>
                <a:close/>
                <a:moveTo>
                  <a:pt x="414" y="183"/>
                </a:moveTo>
                <a:cubicBezTo>
                  <a:pt x="415" y="184"/>
                  <a:pt x="416" y="183"/>
                  <a:pt x="417" y="183"/>
                </a:cubicBezTo>
                <a:cubicBezTo>
                  <a:pt x="416" y="183"/>
                  <a:pt x="415" y="183"/>
                  <a:pt x="414" y="183"/>
                </a:cubicBezTo>
                <a:close/>
                <a:moveTo>
                  <a:pt x="414" y="183"/>
                </a:moveTo>
                <a:cubicBezTo>
                  <a:pt x="414" y="183"/>
                  <a:pt x="414" y="183"/>
                  <a:pt x="414" y="183"/>
                </a:cubicBezTo>
                <a:cubicBezTo>
                  <a:pt x="414" y="184"/>
                  <a:pt x="414" y="183"/>
                  <a:pt x="414" y="183"/>
                </a:cubicBezTo>
                <a:close/>
                <a:moveTo>
                  <a:pt x="413" y="183"/>
                </a:moveTo>
                <a:cubicBezTo>
                  <a:pt x="412" y="183"/>
                  <a:pt x="413" y="184"/>
                  <a:pt x="413" y="183"/>
                </a:cubicBezTo>
                <a:close/>
                <a:moveTo>
                  <a:pt x="411" y="183"/>
                </a:moveTo>
                <a:cubicBezTo>
                  <a:pt x="412" y="184"/>
                  <a:pt x="412" y="183"/>
                  <a:pt x="413" y="183"/>
                </a:cubicBezTo>
                <a:cubicBezTo>
                  <a:pt x="412" y="183"/>
                  <a:pt x="411" y="182"/>
                  <a:pt x="411" y="183"/>
                </a:cubicBezTo>
                <a:close/>
                <a:moveTo>
                  <a:pt x="407" y="183"/>
                </a:moveTo>
                <a:cubicBezTo>
                  <a:pt x="409" y="184"/>
                  <a:pt x="410" y="183"/>
                  <a:pt x="411" y="183"/>
                </a:cubicBezTo>
                <a:cubicBezTo>
                  <a:pt x="410" y="182"/>
                  <a:pt x="408" y="182"/>
                  <a:pt x="407" y="183"/>
                </a:cubicBezTo>
                <a:close/>
                <a:moveTo>
                  <a:pt x="400" y="184"/>
                </a:moveTo>
                <a:cubicBezTo>
                  <a:pt x="401" y="184"/>
                  <a:pt x="401" y="184"/>
                  <a:pt x="401" y="184"/>
                </a:cubicBezTo>
                <a:cubicBezTo>
                  <a:pt x="401" y="184"/>
                  <a:pt x="401" y="184"/>
                  <a:pt x="400" y="184"/>
                </a:cubicBezTo>
                <a:close/>
                <a:moveTo>
                  <a:pt x="370" y="180"/>
                </a:moveTo>
                <a:cubicBezTo>
                  <a:pt x="370" y="180"/>
                  <a:pt x="371" y="180"/>
                  <a:pt x="370" y="180"/>
                </a:cubicBezTo>
                <a:close/>
                <a:moveTo>
                  <a:pt x="300" y="177"/>
                </a:moveTo>
                <a:cubicBezTo>
                  <a:pt x="300" y="178"/>
                  <a:pt x="301" y="178"/>
                  <a:pt x="301" y="178"/>
                </a:cubicBezTo>
                <a:cubicBezTo>
                  <a:pt x="301" y="177"/>
                  <a:pt x="300" y="177"/>
                  <a:pt x="300" y="177"/>
                </a:cubicBezTo>
                <a:close/>
                <a:moveTo>
                  <a:pt x="298" y="177"/>
                </a:moveTo>
                <a:cubicBezTo>
                  <a:pt x="299" y="178"/>
                  <a:pt x="299" y="178"/>
                  <a:pt x="300" y="178"/>
                </a:cubicBezTo>
                <a:cubicBezTo>
                  <a:pt x="299" y="177"/>
                  <a:pt x="299" y="177"/>
                  <a:pt x="298" y="177"/>
                </a:cubicBezTo>
                <a:close/>
                <a:moveTo>
                  <a:pt x="288" y="180"/>
                </a:moveTo>
                <a:cubicBezTo>
                  <a:pt x="288" y="180"/>
                  <a:pt x="288" y="180"/>
                  <a:pt x="288" y="180"/>
                </a:cubicBezTo>
                <a:close/>
                <a:moveTo>
                  <a:pt x="590" y="61"/>
                </a:moveTo>
                <a:cubicBezTo>
                  <a:pt x="590" y="61"/>
                  <a:pt x="590" y="61"/>
                  <a:pt x="590" y="61"/>
                </a:cubicBezTo>
                <a:close/>
                <a:moveTo>
                  <a:pt x="589" y="62"/>
                </a:moveTo>
                <a:cubicBezTo>
                  <a:pt x="589" y="61"/>
                  <a:pt x="589" y="62"/>
                  <a:pt x="589" y="62"/>
                </a:cubicBezTo>
                <a:close/>
                <a:moveTo>
                  <a:pt x="553" y="100"/>
                </a:moveTo>
                <a:cubicBezTo>
                  <a:pt x="554" y="100"/>
                  <a:pt x="554" y="100"/>
                  <a:pt x="555" y="100"/>
                </a:cubicBezTo>
                <a:cubicBezTo>
                  <a:pt x="554" y="99"/>
                  <a:pt x="554" y="99"/>
                  <a:pt x="553" y="100"/>
                </a:cubicBezTo>
                <a:close/>
                <a:moveTo>
                  <a:pt x="573" y="72"/>
                </a:moveTo>
                <a:cubicBezTo>
                  <a:pt x="574" y="72"/>
                  <a:pt x="574" y="72"/>
                  <a:pt x="574" y="72"/>
                </a:cubicBezTo>
                <a:cubicBezTo>
                  <a:pt x="574" y="72"/>
                  <a:pt x="573" y="71"/>
                  <a:pt x="573" y="72"/>
                </a:cubicBezTo>
                <a:close/>
                <a:moveTo>
                  <a:pt x="571" y="73"/>
                </a:moveTo>
                <a:cubicBezTo>
                  <a:pt x="571" y="73"/>
                  <a:pt x="571" y="73"/>
                  <a:pt x="572" y="72"/>
                </a:cubicBezTo>
                <a:cubicBezTo>
                  <a:pt x="572" y="73"/>
                  <a:pt x="573" y="73"/>
                  <a:pt x="573" y="73"/>
                </a:cubicBezTo>
                <a:cubicBezTo>
                  <a:pt x="573" y="71"/>
                  <a:pt x="571" y="72"/>
                  <a:pt x="571" y="73"/>
                </a:cubicBezTo>
                <a:close/>
                <a:moveTo>
                  <a:pt x="592" y="46"/>
                </a:moveTo>
                <a:cubicBezTo>
                  <a:pt x="592" y="46"/>
                  <a:pt x="592" y="46"/>
                  <a:pt x="591" y="46"/>
                </a:cubicBezTo>
                <a:cubicBezTo>
                  <a:pt x="591" y="46"/>
                  <a:pt x="589" y="46"/>
                  <a:pt x="590" y="47"/>
                </a:cubicBezTo>
                <a:cubicBezTo>
                  <a:pt x="590" y="47"/>
                  <a:pt x="591" y="46"/>
                  <a:pt x="592" y="47"/>
                </a:cubicBezTo>
                <a:cubicBezTo>
                  <a:pt x="593" y="47"/>
                  <a:pt x="593" y="46"/>
                  <a:pt x="594" y="46"/>
                </a:cubicBezTo>
                <a:cubicBezTo>
                  <a:pt x="593" y="45"/>
                  <a:pt x="593" y="46"/>
                  <a:pt x="592" y="46"/>
                </a:cubicBezTo>
                <a:close/>
                <a:moveTo>
                  <a:pt x="586" y="52"/>
                </a:moveTo>
                <a:cubicBezTo>
                  <a:pt x="586" y="52"/>
                  <a:pt x="586" y="53"/>
                  <a:pt x="587" y="52"/>
                </a:cubicBezTo>
                <a:cubicBezTo>
                  <a:pt x="587" y="52"/>
                  <a:pt x="586" y="51"/>
                  <a:pt x="586" y="52"/>
                </a:cubicBezTo>
                <a:close/>
                <a:moveTo>
                  <a:pt x="569" y="73"/>
                </a:moveTo>
                <a:cubicBezTo>
                  <a:pt x="569" y="72"/>
                  <a:pt x="568" y="73"/>
                  <a:pt x="568" y="73"/>
                </a:cubicBezTo>
                <a:cubicBezTo>
                  <a:pt x="568" y="73"/>
                  <a:pt x="568" y="73"/>
                  <a:pt x="568" y="73"/>
                </a:cubicBezTo>
                <a:cubicBezTo>
                  <a:pt x="568" y="73"/>
                  <a:pt x="569" y="73"/>
                  <a:pt x="569" y="73"/>
                </a:cubicBezTo>
                <a:cubicBezTo>
                  <a:pt x="569" y="73"/>
                  <a:pt x="569" y="73"/>
                  <a:pt x="569" y="73"/>
                </a:cubicBezTo>
                <a:close/>
                <a:moveTo>
                  <a:pt x="586" y="51"/>
                </a:moveTo>
                <a:cubicBezTo>
                  <a:pt x="586" y="51"/>
                  <a:pt x="586" y="51"/>
                  <a:pt x="586" y="51"/>
                </a:cubicBezTo>
                <a:cubicBezTo>
                  <a:pt x="586" y="50"/>
                  <a:pt x="586" y="51"/>
                  <a:pt x="586" y="51"/>
                </a:cubicBezTo>
                <a:close/>
                <a:moveTo>
                  <a:pt x="566" y="75"/>
                </a:moveTo>
                <a:cubicBezTo>
                  <a:pt x="565" y="74"/>
                  <a:pt x="566" y="75"/>
                  <a:pt x="566" y="75"/>
                </a:cubicBezTo>
                <a:close/>
                <a:moveTo>
                  <a:pt x="587" y="47"/>
                </a:moveTo>
                <a:cubicBezTo>
                  <a:pt x="587" y="47"/>
                  <a:pt x="588" y="47"/>
                  <a:pt x="589" y="47"/>
                </a:cubicBezTo>
                <a:cubicBezTo>
                  <a:pt x="588" y="46"/>
                  <a:pt x="587" y="46"/>
                  <a:pt x="587" y="47"/>
                </a:cubicBezTo>
                <a:close/>
                <a:moveTo>
                  <a:pt x="567" y="71"/>
                </a:moveTo>
                <a:cubicBezTo>
                  <a:pt x="567" y="72"/>
                  <a:pt x="568" y="72"/>
                  <a:pt x="568" y="71"/>
                </a:cubicBezTo>
                <a:cubicBezTo>
                  <a:pt x="568" y="71"/>
                  <a:pt x="567" y="71"/>
                  <a:pt x="567" y="71"/>
                </a:cubicBezTo>
                <a:close/>
                <a:moveTo>
                  <a:pt x="562" y="75"/>
                </a:moveTo>
                <a:cubicBezTo>
                  <a:pt x="562" y="75"/>
                  <a:pt x="562" y="75"/>
                  <a:pt x="562" y="75"/>
                </a:cubicBezTo>
                <a:close/>
                <a:moveTo>
                  <a:pt x="583" y="48"/>
                </a:moveTo>
                <a:cubicBezTo>
                  <a:pt x="583" y="48"/>
                  <a:pt x="583" y="48"/>
                  <a:pt x="583" y="48"/>
                </a:cubicBezTo>
                <a:cubicBezTo>
                  <a:pt x="583" y="48"/>
                  <a:pt x="583" y="48"/>
                  <a:pt x="583" y="48"/>
                </a:cubicBezTo>
                <a:cubicBezTo>
                  <a:pt x="583" y="48"/>
                  <a:pt x="583" y="48"/>
                  <a:pt x="584" y="48"/>
                </a:cubicBezTo>
                <a:cubicBezTo>
                  <a:pt x="583" y="48"/>
                  <a:pt x="583" y="48"/>
                  <a:pt x="583" y="48"/>
                </a:cubicBezTo>
                <a:close/>
                <a:moveTo>
                  <a:pt x="582" y="48"/>
                </a:moveTo>
                <a:cubicBezTo>
                  <a:pt x="582" y="48"/>
                  <a:pt x="583" y="49"/>
                  <a:pt x="582" y="48"/>
                </a:cubicBezTo>
                <a:close/>
                <a:moveTo>
                  <a:pt x="581" y="46"/>
                </a:moveTo>
                <a:cubicBezTo>
                  <a:pt x="581" y="47"/>
                  <a:pt x="580" y="47"/>
                  <a:pt x="580" y="48"/>
                </a:cubicBezTo>
                <a:cubicBezTo>
                  <a:pt x="581" y="48"/>
                  <a:pt x="582" y="48"/>
                  <a:pt x="582" y="47"/>
                </a:cubicBezTo>
                <a:cubicBezTo>
                  <a:pt x="582" y="47"/>
                  <a:pt x="582" y="47"/>
                  <a:pt x="581" y="46"/>
                </a:cubicBezTo>
                <a:close/>
                <a:moveTo>
                  <a:pt x="578" y="49"/>
                </a:moveTo>
                <a:cubicBezTo>
                  <a:pt x="579" y="49"/>
                  <a:pt x="578" y="49"/>
                  <a:pt x="579" y="50"/>
                </a:cubicBezTo>
                <a:cubicBezTo>
                  <a:pt x="579" y="49"/>
                  <a:pt x="579" y="49"/>
                  <a:pt x="580" y="49"/>
                </a:cubicBezTo>
                <a:cubicBezTo>
                  <a:pt x="579" y="49"/>
                  <a:pt x="579" y="49"/>
                  <a:pt x="578" y="49"/>
                </a:cubicBezTo>
                <a:close/>
                <a:moveTo>
                  <a:pt x="579" y="48"/>
                </a:moveTo>
                <a:cubicBezTo>
                  <a:pt x="579" y="48"/>
                  <a:pt x="579" y="47"/>
                  <a:pt x="579" y="47"/>
                </a:cubicBezTo>
                <a:cubicBezTo>
                  <a:pt x="579" y="47"/>
                  <a:pt x="578" y="48"/>
                  <a:pt x="579" y="48"/>
                </a:cubicBezTo>
                <a:close/>
                <a:moveTo>
                  <a:pt x="456" y="185"/>
                </a:moveTo>
                <a:cubicBezTo>
                  <a:pt x="455" y="184"/>
                  <a:pt x="454" y="186"/>
                  <a:pt x="453" y="185"/>
                </a:cubicBezTo>
                <a:cubicBezTo>
                  <a:pt x="453" y="185"/>
                  <a:pt x="453" y="186"/>
                  <a:pt x="452" y="186"/>
                </a:cubicBezTo>
                <a:cubicBezTo>
                  <a:pt x="450" y="186"/>
                  <a:pt x="449" y="186"/>
                  <a:pt x="447" y="186"/>
                </a:cubicBezTo>
                <a:cubicBezTo>
                  <a:pt x="446" y="186"/>
                  <a:pt x="444" y="185"/>
                  <a:pt x="443" y="187"/>
                </a:cubicBezTo>
                <a:cubicBezTo>
                  <a:pt x="443" y="186"/>
                  <a:pt x="442" y="186"/>
                  <a:pt x="442" y="186"/>
                </a:cubicBezTo>
                <a:cubicBezTo>
                  <a:pt x="442" y="187"/>
                  <a:pt x="444" y="187"/>
                  <a:pt x="445" y="187"/>
                </a:cubicBezTo>
                <a:cubicBezTo>
                  <a:pt x="446" y="187"/>
                  <a:pt x="448" y="187"/>
                  <a:pt x="449" y="187"/>
                </a:cubicBezTo>
                <a:cubicBezTo>
                  <a:pt x="449" y="187"/>
                  <a:pt x="449" y="187"/>
                  <a:pt x="450" y="187"/>
                </a:cubicBezTo>
                <a:cubicBezTo>
                  <a:pt x="451" y="188"/>
                  <a:pt x="453" y="187"/>
                  <a:pt x="454" y="187"/>
                </a:cubicBezTo>
                <a:cubicBezTo>
                  <a:pt x="454" y="187"/>
                  <a:pt x="454" y="187"/>
                  <a:pt x="454" y="187"/>
                </a:cubicBezTo>
                <a:cubicBezTo>
                  <a:pt x="455" y="187"/>
                  <a:pt x="456" y="187"/>
                  <a:pt x="457" y="188"/>
                </a:cubicBezTo>
                <a:cubicBezTo>
                  <a:pt x="459" y="187"/>
                  <a:pt x="461" y="188"/>
                  <a:pt x="463" y="186"/>
                </a:cubicBezTo>
                <a:cubicBezTo>
                  <a:pt x="461" y="186"/>
                  <a:pt x="457" y="188"/>
                  <a:pt x="456" y="185"/>
                </a:cubicBezTo>
                <a:close/>
                <a:moveTo>
                  <a:pt x="575" y="46"/>
                </a:moveTo>
                <a:cubicBezTo>
                  <a:pt x="575" y="46"/>
                  <a:pt x="574" y="46"/>
                  <a:pt x="575" y="46"/>
                </a:cubicBezTo>
                <a:close/>
                <a:moveTo>
                  <a:pt x="458" y="185"/>
                </a:moveTo>
                <a:cubicBezTo>
                  <a:pt x="458" y="185"/>
                  <a:pt x="458" y="185"/>
                  <a:pt x="458" y="185"/>
                </a:cubicBezTo>
                <a:cubicBezTo>
                  <a:pt x="458" y="185"/>
                  <a:pt x="458" y="185"/>
                  <a:pt x="458" y="185"/>
                </a:cubicBezTo>
                <a:close/>
                <a:moveTo>
                  <a:pt x="458" y="185"/>
                </a:moveTo>
                <a:cubicBezTo>
                  <a:pt x="457" y="185"/>
                  <a:pt x="458" y="185"/>
                  <a:pt x="458" y="185"/>
                </a:cubicBezTo>
                <a:close/>
                <a:moveTo>
                  <a:pt x="457" y="185"/>
                </a:moveTo>
                <a:cubicBezTo>
                  <a:pt x="457" y="185"/>
                  <a:pt x="457" y="185"/>
                  <a:pt x="457" y="185"/>
                </a:cubicBezTo>
                <a:cubicBezTo>
                  <a:pt x="457" y="185"/>
                  <a:pt x="457" y="185"/>
                  <a:pt x="457" y="185"/>
                </a:cubicBezTo>
                <a:cubicBezTo>
                  <a:pt x="457" y="185"/>
                  <a:pt x="457" y="185"/>
                  <a:pt x="457" y="185"/>
                </a:cubicBezTo>
                <a:close/>
                <a:moveTo>
                  <a:pt x="569" y="47"/>
                </a:moveTo>
                <a:cubicBezTo>
                  <a:pt x="569" y="47"/>
                  <a:pt x="569" y="47"/>
                  <a:pt x="569" y="47"/>
                </a:cubicBezTo>
                <a:close/>
                <a:moveTo>
                  <a:pt x="576" y="38"/>
                </a:moveTo>
                <a:cubicBezTo>
                  <a:pt x="576" y="38"/>
                  <a:pt x="576" y="38"/>
                  <a:pt x="576" y="38"/>
                </a:cubicBezTo>
                <a:close/>
                <a:moveTo>
                  <a:pt x="577" y="36"/>
                </a:moveTo>
                <a:cubicBezTo>
                  <a:pt x="578" y="36"/>
                  <a:pt x="577" y="35"/>
                  <a:pt x="577" y="36"/>
                </a:cubicBezTo>
                <a:close/>
                <a:moveTo>
                  <a:pt x="577" y="36"/>
                </a:moveTo>
                <a:cubicBezTo>
                  <a:pt x="577" y="35"/>
                  <a:pt x="577" y="36"/>
                  <a:pt x="577" y="36"/>
                </a:cubicBezTo>
                <a:close/>
                <a:moveTo>
                  <a:pt x="452" y="185"/>
                </a:moveTo>
                <a:cubicBezTo>
                  <a:pt x="452" y="186"/>
                  <a:pt x="451" y="185"/>
                  <a:pt x="452" y="185"/>
                </a:cubicBezTo>
                <a:close/>
                <a:moveTo>
                  <a:pt x="573" y="37"/>
                </a:moveTo>
                <a:cubicBezTo>
                  <a:pt x="573" y="37"/>
                  <a:pt x="573" y="37"/>
                  <a:pt x="573" y="37"/>
                </a:cubicBezTo>
                <a:close/>
                <a:moveTo>
                  <a:pt x="572" y="36"/>
                </a:moveTo>
                <a:cubicBezTo>
                  <a:pt x="571" y="36"/>
                  <a:pt x="570" y="36"/>
                  <a:pt x="570" y="36"/>
                </a:cubicBezTo>
                <a:cubicBezTo>
                  <a:pt x="570" y="36"/>
                  <a:pt x="571" y="37"/>
                  <a:pt x="572" y="37"/>
                </a:cubicBezTo>
                <a:cubicBezTo>
                  <a:pt x="571" y="36"/>
                  <a:pt x="572" y="36"/>
                  <a:pt x="572" y="36"/>
                </a:cubicBezTo>
                <a:close/>
                <a:moveTo>
                  <a:pt x="448" y="185"/>
                </a:moveTo>
                <a:cubicBezTo>
                  <a:pt x="448" y="186"/>
                  <a:pt x="449" y="186"/>
                  <a:pt x="448" y="185"/>
                </a:cubicBezTo>
                <a:close/>
                <a:moveTo>
                  <a:pt x="447" y="185"/>
                </a:moveTo>
                <a:cubicBezTo>
                  <a:pt x="448" y="185"/>
                  <a:pt x="448" y="185"/>
                  <a:pt x="448" y="185"/>
                </a:cubicBezTo>
                <a:cubicBezTo>
                  <a:pt x="448" y="185"/>
                  <a:pt x="448" y="184"/>
                  <a:pt x="447" y="185"/>
                </a:cubicBezTo>
                <a:close/>
                <a:moveTo>
                  <a:pt x="569" y="36"/>
                </a:moveTo>
                <a:cubicBezTo>
                  <a:pt x="568" y="36"/>
                  <a:pt x="569" y="36"/>
                  <a:pt x="569" y="36"/>
                </a:cubicBezTo>
                <a:close/>
                <a:moveTo>
                  <a:pt x="568" y="36"/>
                </a:moveTo>
                <a:cubicBezTo>
                  <a:pt x="568" y="36"/>
                  <a:pt x="568" y="36"/>
                  <a:pt x="567" y="36"/>
                </a:cubicBezTo>
                <a:cubicBezTo>
                  <a:pt x="568" y="37"/>
                  <a:pt x="568" y="37"/>
                  <a:pt x="568" y="36"/>
                </a:cubicBezTo>
                <a:cubicBezTo>
                  <a:pt x="568" y="36"/>
                  <a:pt x="568" y="36"/>
                  <a:pt x="568" y="36"/>
                </a:cubicBezTo>
                <a:close/>
                <a:moveTo>
                  <a:pt x="567" y="36"/>
                </a:moveTo>
                <a:cubicBezTo>
                  <a:pt x="567" y="36"/>
                  <a:pt x="567" y="36"/>
                  <a:pt x="567" y="36"/>
                </a:cubicBezTo>
                <a:cubicBezTo>
                  <a:pt x="567" y="37"/>
                  <a:pt x="567" y="37"/>
                  <a:pt x="567" y="36"/>
                </a:cubicBezTo>
                <a:cubicBezTo>
                  <a:pt x="567" y="36"/>
                  <a:pt x="567" y="36"/>
                  <a:pt x="567" y="36"/>
                </a:cubicBezTo>
                <a:close/>
                <a:moveTo>
                  <a:pt x="568" y="35"/>
                </a:moveTo>
                <a:cubicBezTo>
                  <a:pt x="568" y="34"/>
                  <a:pt x="569" y="35"/>
                  <a:pt x="568" y="35"/>
                </a:cubicBezTo>
                <a:close/>
                <a:moveTo>
                  <a:pt x="566" y="36"/>
                </a:moveTo>
                <a:cubicBezTo>
                  <a:pt x="567" y="36"/>
                  <a:pt x="566" y="36"/>
                  <a:pt x="566" y="36"/>
                </a:cubicBezTo>
                <a:close/>
                <a:moveTo>
                  <a:pt x="565" y="37"/>
                </a:moveTo>
                <a:cubicBezTo>
                  <a:pt x="565" y="37"/>
                  <a:pt x="566" y="37"/>
                  <a:pt x="566" y="37"/>
                </a:cubicBezTo>
                <a:cubicBezTo>
                  <a:pt x="565" y="36"/>
                  <a:pt x="565" y="37"/>
                  <a:pt x="565" y="37"/>
                </a:cubicBezTo>
                <a:close/>
                <a:moveTo>
                  <a:pt x="564" y="37"/>
                </a:moveTo>
                <a:cubicBezTo>
                  <a:pt x="565" y="37"/>
                  <a:pt x="564" y="37"/>
                  <a:pt x="564" y="37"/>
                </a:cubicBezTo>
                <a:close/>
                <a:moveTo>
                  <a:pt x="443" y="184"/>
                </a:moveTo>
                <a:cubicBezTo>
                  <a:pt x="443" y="184"/>
                  <a:pt x="442" y="184"/>
                  <a:pt x="442" y="184"/>
                </a:cubicBezTo>
                <a:cubicBezTo>
                  <a:pt x="442" y="184"/>
                  <a:pt x="441" y="185"/>
                  <a:pt x="442" y="186"/>
                </a:cubicBezTo>
                <a:cubicBezTo>
                  <a:pt x="443" y="185"/>
                  <a:pt x="442" y="185"/>
                  <a:pt x="443" y="184"/>
                </a:cubicBezTo>
                <a:close/>
                <a:moveTo>
                  <a:pt x="441" y="186"/>
                </a:moveTo>
                <a:cubicBezTo>
                  <a:pt x="441" y="186"/>
                  <a:pt x="440" y="186"/>
                  <a:pt x="440" y="186"/>
                </a:cubicBezTo>
                <a:cubicBezTo>
                  <a:pt x="440" y="186"/>
                  <a:pt x="441" y="186"/>
                  <a:pt x="441" y="186"/>
                </a:cubicBezTo>
                <a:cubicBezTo>
                  <a:pt x="441" y="186"/>
                  <a:pt x="441" y="186"/>
                  <a:pt x="441" y="186"/>
                </a:cubicBezTo>
                <a:close/>
                <a:moveTo>
                  <a:pt x="563" y="37"/>
                </a:moveTo>
                <a:cubicBezTo>
                  <a:pt x="562" y="37"/>
                  <a:pt x="563" y="37"/>
                  <a:pt x="563" y="37"/>
                </a:cubicBezTo>
                <a:cubicBezTo>
                  <a:pt x="563" y="37"/>
                  <a:pt x="563" y="37"/>
                  <a:pt x="563" y="37"/>
                </a:cubicBezTo>
                <a:close/>
                <a:moveTo>
                  <a:pt x="559" y="37"/>
                </a:moveTo>
                <a:cubicBezTo>
                  <a:pt x="559" y="37"/>
                  <a:pt x="559" y="38"/>
                  <a:pt x="559" y="37"/>
                </a:cubicBezTo>
                <a:close/>
                <a:moveTo>
                  <a:pt x="558" y="36"/>
                </a:moveTo>
                <a:cubicBezTo>
                  <a:pt x="558" y="36"/>
                  <a:pt x="559" y="36"/>
                  <a:pt x="559" y="36"/>
                </a:cubicBezTo>
                <a:cubicBezTo>
                  <a:pt x="559" y="36"/>
                  <a:pt x="558" y="35"/>
                  <a:pt x="558" y="36"/>
                </a:cubicBezTo>
                <a:close/>
                <a:moveTo>
                  <a:pt x="557" y="36"/>
                </a:moveTo>
                <a:cubicBezTo>
                  <a:pt x="558" y="36"/>
                  <a:pt x="557" y="35"/>
                  <a:pt x="557" y="36"/>
                </a:cubicBezTo>
                <a:close/>
                <a:moveTo>
                  <a:pt x="554" y="38"/>
                </a:moveTo>
                <a:cubicBezTo>
                  <a:pt x="554" y="38"/>
                  <a:pt x="554" y="38"/>
                  <a:pt x="554" y="38"/>
                </a:cubicBezTo>
                <a:close/>
                <a:moveTo>
                  <a:pt x="554" y="36"/>
                </a:moveTo>
                <a:cubicBezTo>
                  <a:pt x="554" y="36"/>
                  <a:pt x="554" y="36"/>
                  <a:pt x="554" y="37"/>
                </a:cubicBezTo>
                <a:cubicBezTo>
                  <a:pt x="555" y="36"/>
                  <a:pt x="555" y="36"/>
                  <a:pt x="556" y="36"/>
                </a:cubicBezTo>
                <a:cubicBezTo>
                  <a:pt x="555" y="35"/>
                  <a:pt x="554" y="35"/>
                  <a:pt x="554" y="36"/>
                </a:cubicBezTo>
                <a:close/>
                <a:moveTo>
                  <a:pt x="553" y="38"/>
                </a:moveTo>
                <a:cubicBezTo>
                  <a:pt x="553" y="38"/>
                  <a:pt x="554" y="38"/>
                  <a:pt x="554" y="38"/>
                </a:cubicBezTo>
                <a:cubicBezTo>
                  <a:pt x="554" y="38"/>
                  <a:pt x="553" y="37"/>
                  <a:pt x="553" y="38"/>
                </a:cubicBezTo>
                <a:close/>
                <a:moveTo>
                  <a:pt x="555" y="35"/>
                </a:moveTo>
                <a:cubicBezTo>
                  <a:pt x="555" y="35"/>
                  <a:pt x="555" y="35"/>
                  <a:pt x="555" y="35"/>
                </a:cubicBezTo>
                <a:close/>
                <a:moveTo>
                  <a:pt x="554" y="34"/>
                </a:moveTo>
                <a:cubicBezTo>
                  <a:pt x="554" y="34"/>
                  <a:pt x="555" y="35"/>
                  <a:pt x="554" y="34"/>
                </a:cubicBezTo>
                <a:close/>
                <a:moveTo>
                  <a:pt x="552" y="36"/>
                </a:moveTo>
                <a:cubicBezTo>
                  <a:pt x="553" y="36"/>
                  <a:pt x="553" y="36"/>
                  <a:pt x="553" y="35"/>
                </a:cubicBezTo>
                <a:cubicBezTo>
                  <a:pt x="553" y="35"/>
                  <a:pt x="552" y="36"/>
                  <a:pt x="552" y="36"/>
                </a:cubicBezTo>
                <a:close/>
                <a:moveTo>
                  <a:pt x="552" y="36"/>
                </a:moveTo>
                <a:cubicBezTo>
                  <a:pt x="551" y="36"/>
                  <a:pt x="552" y="37"/>
                  <a:pt x="552" y="36"/>
                </a:cubicBezTo>
                <a:close/>
                <a:moveTo>
                  <a:pt x="551" y="35"/>
                </a:moveTo>
                <a:cubicBezTo>
                  <a:pt x="551" y="35"/>
                  <a:pt x="551" y="35"/>
                  <a:pt x="551" y="35"/>
                </a:cubicBezTo>
                <a:cubicBezTo>
                  <a:pt x="551" y="35"/>
                  <a:pt x="551" y="35"/>
                  <a:pt x="551" y="36"/>
                </a:cubicBezTo>
                <a:cubicBezTo>
                  <a:pt x="551" y="35"/>
                  <a:pt x="552" y="35"/>
                  <a:pt x="552" y="35"/>
                </a:cubicBezTo>
                <a:cubicBezTo>
                  <a:pt x="552" y="35"/>
                  <a:pt x="552" y="35"/>
                  <a:pt x="551" y="35"/>
                </a:cubicBezTo>
                <a:close/>
                <a:moveTo>
                  <a:pt x="550" y="35"/>
                </a:moveTo>
                <a:cubicBezTo>
                  <a:pt x="550" y="35"/>
                  <a:pt x="550" y="35"/>
                  <a:pt x="550" y="35"/>
                </a:cubicBezTo>
                <a:cubicBezTo>
                  <a:pt x="550" y="34"/>
                  <a:pt x="549" y="35"/>
                  <a:pt x="550" y="35"/>
                </a:cubicBezTo>
                <a:close/>
                <a:moveTo>
                  <a:pt x="547" y="36"/>
                </a:moveTo>
                <a:cubicBezTo>
                  <a:pt x="547" y="37"/>
                  <a:pt x="548" y="36"/>
                  <a:pt x="548" y="36"/>
                </a:cubicBezTo>
                <a:cubicBezTo>
                  <a:pt x="548" y="36"/>
                  <a:pt x="547" y="36"/>
                  <a:pt x="547" y="36"/>
                </a:cubicBezTo>
                <a:close/>
                <a:moveTo>
                  <a:pt x="546" y="37"/>
                </a:moveTo>
                <a:cubicBezTo>
                  <a:pt x="546" y="37"/>
                  <a:pt x="547" y="37"/>
                  <a:pt x="547" y="36"/>
                </a:cubicBezTo>
                <a:cubicBezTo>
                  <a:pt x="547" y="36"/>
                  <a:pt x="546" y="36"/>
                  <a:pt x="546" y="37"/>
                </a:cubicBezTo>
                <a:close/>
                <a:moveTo>
                  <a:pt x="546" y="34"/>
                </a:moveTo>
                <a:cubicBezTo>
                  <a:pt x="546" y="34"/>
                  <a:pt x="546" y="35"/>
                  <a:pt x="546" y="35"/>
                </a:cubicBezTo>
                <a:cubicBezTo>
                  <a:pt x="546" y="35"/>
                  <a:pt x="546" y="35"/>
                  <a:pt x="546" y="36"/>
                </a:cubicBezTo>
                <a:cubicBezTo>
                  <a:pt x="546" y="35"/>
                  <a:pt x="547" y="35"/>
                  <a:pt x="547" y="35"/>
                </a:cubicBezTo>
                <a:cubicBezTo>
                  <a:pt x="546" y="35"/>
                  <a:pt x="546" y="34"/>
                  <a:pt x="546" y="34"/>
                </a:cubicBezTo>
                <a:close/>
                <a:moveTo>
                  <a:pt x="419" y="188"/>
                </a:moveTo>
                <a:cubicBezTo>
                  <a:pt x="420" y="188"/>
                  <a:pt x="420" y="188"/>
                  <a:pt x="420" y="188"/>
                </a:cubicBezTo>
                <a:cubicBezTo>
                  <a:pt x="420" y="188"/>
                  <a:pt x="420" y="188"/>
                  <a:pt x="420" y="188"/>
                </a:cubicBezTo>
                <a:cubicBezTo>
                  <a:pt x="420" y="188"/>
                  <a:pt x="419" y="188"/>
                  <a:pt x="419" y="188"/>
                </a:cubicBezTo>
                <a:close/>
                <a:moveTo>
                  <a:pt x="546" y="33"/>
                </a:moveTo>
                <a:cubicBezTo>
                  <a:pt x="546" y="33"/>
                  <a:pt x="546" y="34"/>
                  <a:pt x="546" y="34"/>
                </a:cubicBezTo>
                <a:cubicBezTo>
                  <a:pt x="546" y="34"/>
                  <a:pt x="546" y="34"/>
                  <a:pt x="546" y="34"/>
                </a:cubicBezTo>
                <a:cubicBezTo>
                  <a:pt x="546" y="34"/>
                  <a:pt x="546" y="34"/>
                  <a:pt x="546" y="33"/>
                </a:cubicBezTo>
                <a:cubicBezTo>
                  <a:pt x="546" y="33"/>
                  <a:pt x="546" y="33"/>
                  <a:pt x="546" y="33"/>
                </a:cubicBezTo>
                <a:close/>
                <a:moveTo>
                  <a:pt x="417" y="188"/>
                </a:moveTo>
                <a:cubicBezTo>
                  <a:pt x="417" y="188"/>
                  <a:pt x="416" y="188"/>
                  <a:pt x="416" y="188"/>
                </a:cubicBezTo>
                <a:cubicBezTo>
                  <a:pt x="416" y="188"/>
                  <a:pt x="417" y="188"/>
                  <a:pt x="417" y="188"/>
                </a:cubicBezTo>
                <a:close/>
                <a:moveTo>
                  <a:pt x="416" y="188"/>
                </a:moveTo>
                <a:cubicBezTo>
                  <a:pt x="415" y="188"/>
                  <a:pt x="416" y="189"/>
                  <a:pt x="416" y="188"/>
                </a:cubicBezTo>
                <a:close/>
                <a:moveTo>
                  <a:pt x="411" y="188"/>
                </a:moveTo>
                <a:cubicBezTo>
                  <a:pt x="411" y="188"/>
                  <a:pt x="411" y="188"/>
                  <a:pt x="411" y="188"/>
                </a:cubicBezTo>
                <a:close/>
                <a:moveTo>
                  <a:pt x="539" y="30"/>
                </a:moveTo>
                <a:cubicBezTo>
                  <a:pt x="538" y="30"/>
                  <a:pt x="539" y="31"/>
                  <a:pt x="539" y="30"/>
                </a:cubicBezTo>
                <a:close/>
                <a:moveTo>
                  <a:pt x="538" y="31"/>
                </a:moveTo>
                <a:cubicBezTo>
                  <a:pt x="538" y="31"/>
                  <a:pt x="538" y="31"/>
                  <a:pt x="538" y="31"/>
                </a:cubicBezTo>
                <a:close/>
                <a:moveTo>
                  <a:pt x="534" y="34"/>
                </a:moveTo>
                <a:cubicBezTo>
                  <a:pt x="533" y="34"/>
                  <a:pt x="534" y="35"/>
                  <a:pt x="534" y="34"/>
                </a:cubicBezTo>
                <a:close/>
                <a:moveTo>
                  <a:pt x="533" y="34"/>
                </a:moveTo>
                <a:cubicBezTo>
                  <a:pt x="533" y="34"/>
                  <a:pt x="533" y="34"/>
                  <a:pt x="533" y="34"/>
                </a:cubicBezTo>
                <a:close/>
                <a:moveTo>
                  <a:pt x="406" y="188"/>
                </a:moveTo>
                <a:cubicBezTo>
                  <a:pt x="406" y="188"/>
                  <a:pt x="406" y="188"/>
                  <a:pt x="406" y="188"/>
                </a:cubicBezTo>
                <a:cubicBezTo>
                  <a:pt x="406" y="188"/>
                  <a:pt x="405" y="188"/>
                  <a:pt x="406" y="188"/>
                </a:cubicBezTo>
                <a:close/>
                <a:moveTo>
                  <a:pt x="548" y="15"/>
                </a:moveTo>
                <a:cubicBezTo>
                  <a:pt x="548" y="15"/>
                  <a:pt x="548" y="15"/>
                  <a:pt x="548" y="15"/>
                </a:cubicBezTo>
                <a:close/>
                <a:moveTo>
                  <a:pt x="529" y="35"/>
                </a:moveTo>
                <a:cubicBezTo>
                  <a:pt x="529" y="35"/>
                  <a:pt x="529" y="35"/>
                  <a:pt x="529" y="35"/>
                </a:cubicBezTo>
                <a:close/>
                <a:moveTo>
                  <a:pt x="528" y="35"/>
                </a:moveTo>
                <a:cubicBezTo>
                  <a:pt x="528" y="35"/>
                  <a:pt x="528" y="35"/>
                  <a:pt x="529" y="35"/>
                </a:cubicBezTo>
                <a:cubicBezTo>
                  <a:pt x="528" y="35"/>
                  <a:pt x="528" y="34"/>
                  <a:pt x="528" y="35"/>
                </a:cubicBezTo>
                <a:close/>
                <a:moveTo>
                  <a:pt x="528" y="31"/>
                </a:moveTo>
                <a:cubicBezTo>
                  <a:pt x="528" y="31"/>
                  <a:pt x="529" y="32"/>
                  <a:pt x="528" y="31"/>
                </a:cubicBezTo>
                <a:close/>
                <a:moveTo>
                  <a:pt x="539" y="15"/>
                </a:moveTo>
                <a:cubicBezTo>
                  <a:pt x="539" y="15"/>
                  <a:pt x="540" y="16"/>
                  <a:pt x="539" y="15"/>
                </a:cubicBezTo>
                <a:close/>
                <a:moveTo>
                  <a:pt x="539" y="16"/>
                </a:moveTo>
                <a:cubicBezTo>
                  <a:pt x="539" y="15"/>
                  <a:pt x="539" y="15"/>
                  <a:pt x="539" y="15"/>
                </a:cubicBezTo>
                <a:cubicBezTo>
                  <a:pt x="539" y="15"/>
                  <a:pt x="538" y="15"/>
                  <a:pt x="539" y="16"/>
                </a:cubicBezTo>
                <a:close/>
                <a:moveTo>
                  <a:pt x="524" y="31"/>
                </a:moveTo>
                <a:cubicBezTo>
                  <a:pt x="525" y="31"/>
                  <a:pt x="525" y="31"/>
                  <a:pt x="526" y="31"/>
                </a:cubicBezTo>
                <a:cubicBezTo>
                  <a:pt x="525" y="30"/>
                  <a:pt x="525" y="30"/>
                  <a:pt x="524" y="31"/>
                </a:cubicBezTo>
                <a:close/>
                <a:moveTo>
                  <a:pt x="537" y="16"/>
                </a:moveTo>
                <a:cubicBezTo>
                  <a:pt x="538" y="16"/>
                  <a:pt x="536" y="15"/>
                  <a:pt x="537" y="16"/>
                </a:cubicBezTo>
                <a:close/>
                <a:moveTo>
                  <a:pt x="536" y="15"/>
                </a:moveTo>
                <a:cubicBezTo>
                  <a:pt x="535" y="15"/>
                  <a:pt x="536" y="16"/>
                  <a:pt x="536" y="15"/>
                </a:cubicBezTo>
                <a:close/>
                <a:moveTo>
                  <a:pt x="527" y="26"/>
                </a:moveTo>
                <a:cubicBezTo>
                  <a:pt x="527" y="26"/>
                  <a:pt x="528" y="26"/>
                  <a:pt x="527" y="26"/>
                </a:cubicBezTo>
                <a:close/>
                <a:moveTo>
                  <a:pt x="521" y="32"/>
                </a:moveTo>
                <a:cubicBezTo>
                  <a:pt x="521" y="32"/>
                  <a:pt x="522" y="32"/>
                  <a:pt x="522" y="32"/>
                </a:cubicBezTo>
                <a:cubicBezTo>
                  <a:pt x="522" y="32"/>
                  <a:pt x="522" y="31"/>
                  <a:pt x="521" y="32"/>
                </a:cubicBezTo>
                <a:close/>
                <a:moveTo>
                  <a:pt x="519" y="34"/>
                </a:moveTo>
                <a:cubicBezTo>
                  <a:pt x="519" y="34"/>
                  <a:pt x="519" y="34"/>
                  <a:pt x="519" y="34"/>
                </a:cubicBezTo>
                <a:close/>
                <a:moveTo>
                  <a:pt x="532" y="15"/>
                </a:moveTo>
                <a:cubicBezTo>
                  <a:pt x="532" y="15"/>
                  <a:pt x="532" y="16"/>
                  <a:pt x="532" y="16"/>
                </a:cubicBezTo>
                <a:cubicBezTo>
                  <a:pt x="533" y="16"/>
                  <a:pt x="533" y="16"/>
                  <a:pt x="534" y="16"/>
                </a:cubicBezTo>
                <a:cubicBezTo>
                  <a:pt x="533" y="15"/>
                  <a:pt x="533" y="16"/>
                  <a:pt x="532" y="15"/>
                </a:cubicBezTo>
                <a:close/>
                <a:moveTo>
                  <a:pt x="524" y="26"/>
                </a:moveTo>
                <a:cubicBezTo>
                  <a:pt x="524" y="26"/>
                  <a:pt x="524" y="26"/>
                  <a:pt x="524" y="26"/>
                </a:cubicBezTo>
                <a:close/>
                <a:moveTo>
                  <a:pt x="523" y="27"/>
                </a:moveTo>
                <a:cubicBezTo>
                  <a:pt x="522" y="27"/>
                  <a:pt x="524" y="28"/>
                  <a:pt x="523" y="27"/>
                </a:cubicBezTo>
                <a:close/>
                <a:moveTo>
                  <a:pt x="531" y="16"/>
                </a:moveTo>
                <a:cubicBezTo>
                  <a:pt x="531" y="16"/>
                  <a:pt x="530" y="16"/>
                  <a:pt x="530" y="16"/>
                </a:cubicBezTo>
                <a:cubicBezTo>
                  <a:pt x="531" y="16"/>
                  <a:pt x="531" y="16"/>
                  <a:pt x="531" y="16"/>
                </a:cubicBezTo>
                <a:cubicBezTo>
                  <a:pt x="531" y="16"/>
                  <a:pt x="531" y="16"/>
                  <a:pt x="531" y="16"/>
                </a:cubicBezTo>
                <a:close/>
                <a:moveTo>
                  <a:pt x="529" y="16"/>
                </a:moveTo>
                <a:cubicBezTo>
                  <a:pt x="529" y="16"/>
                  <a:pt x="529" y="16"/>
                  <a:pt x="529" y="16"/>
                </a:cubicBezTo>
                <a:cubicBezTo>
                  <a:pt x="529" y="16"/>
                  <a:pt x="529" y="16"/>
                  <a:pt x="530" y="16"/>
                </a:cubicBezTo>
                <a:cubicBezTo>
                  <a:pt x="530" y="16"/>
                  <a:pt x="529" y="16"/>
                  <a:pt x="529" y="16"/>
                </a:cubicBezTo>
                <a:close/>
                <a:moveTo>
                  <a:pt x="520" y="26"/>
                </a:moveTo>
                <a:cubicBezTo>
                  <a:pt x="520" y="25"/>
                  <a:pt x="521" y="27"/>
                  <a:pt x="520" y="26"/>
                </a:cubicBezTo>
                <a:close/>
                <a:moveTo>
                  <a:pt x="527" y="16"/>
                </a:moveTo>
                <a:cubicBezTo>
                  <a:pt x="528" y="16"/>
                  <a:pt x="528" y="17"/>
                  <a:pt x="528" y="16"/>
                </a:cubicBezTo>
                <a:cubicBezTo>
                  <a:pt x="528" y="15"/>
                  <a:pt x="527" y="16"/>
                  <a:pt x="527" y="16"/>
                </a:cubicBezTo>
                <a:close/>
                <a:moveTo>
                  <a:pt x="511" y="35"/>
                </a:moveTo>
                <a:cubicBezTo>
                  <a:pt x="510" y="35"/>
                  <a:pt x="511" y="36"/>
                  <a:pt x="511" y="35"/>
                </a:cubicBezTo>
                <a:cubicBezTo>
                  <a:pt x="511" y="35"/>
                  <a:pt x="511" y="35"/>
                  <a:pt x="511" y="35"/>
                </a:cubicBezTo>
                <a:close/>
                <a:moveTo>
                  <a:pt x="527" y="16"/>
                </a:moveTo>
                <a:cubicBezTo>
                  <a:pt x="526" y="16"/>
                  <a:pt x="527" y="17"/>
                  <a:pt x="527" y="16"/>
                </a:cubicBezTo>
                <a:close/>
                <a:moveTo>
                  <a:pt x="514" y="31"/>
                </a:moveTo>
                <a:cubicBezTo>
                  <a:pt x="514" y="31"/>
                  <a:pt x="514" y="31"/>
                  <a:pt x="514" y="31"/>
                </a:cubicBezTo>
                <a:cubicBezTo>
                  <a:pt x="514" y="31"/>
                  <a:pt x="514" y="31"/>
                  <a:pt x="514" y="31"/>
                </a:cubicBezTo>
                <a:cubicBezTo>
                  <a:pt x="514" y="31"/>
                  <a:pt x="514" y="31"/>
                  <a:pt x="514" y="31"/>
                </a:cubicBezTo>
                <a:close/>
                <a:moveTo>
                  <a:pt x="523" y="16"/>
                </a:moveTo>
                <a:cubicBezTo>
                  <a:pt x="524" y="17"/>
                  <a:pt x="525" y="16"/>
                  <a:pt x="526" y="16"/>
                </a:cubicBezTo>
                <a:cubicBezTo>
                  <a:pt x="525" y="15"/>
                  <a:pt x="524" y="15"/>
                  <a:pt x="523" y="16"/>
                </a:cubicBezTo>
                <a:close/>
                <a:moveTo>
                  <a:pt x="514" y="28"/>
                </a:moveTo>
                <a:cubicBezTo>
                  <a:pt x="515" y="28"/>
                  <a:pt x="515" y="29"/>
                  <a:pt x="515" y="28"/>
                </a:cubicBezTo>
                <a:cubicBezTo>
                  <a:pt x="515" y="28"/>
                  <a:pt x="515" y="28"/>
                  <a:pt x="514" y="28"/>
                </a:cubicBezTo>
                <a:close/>
                <a:moveTo>
                  <a:pt x="508" y="36"/>
                </a:moveTo>
                <a:cubicBezTo>
                  <a:pt x="508" y="35"/>
                  <a:pt x="507" y="36"/>
                  <a:pt x="508" y="36"/>
                </a:cubicBezTo>
                <a:cubicBezTo>
                  <a:pt x="508" y="36"/>
                  <a:pt x="508" y="36"/>
                  <a:pt x="508" y="36"/>
                </a:cubicBezTo>
                <a:close/>
                <a:moveTo>
                  <a:pt x="383" y="187"/>
                </a:moveTo>
                <a:cubicBezTo>
                  <a:pt x="383" y="187"/>
                  <a:pt x="384" y="187"/>
                  <a:pt x="383" y="187"/>
                </a:cubicBezTo>
                <a:close/>
                <a:moveTo>
                  <a:pt x="520" y="16"/>
                </a:moveTo>
                <a:cubicBezTo>
                  <a:pt x="521" y="17"/>
                  <a:pt x="522" y="16"/>
                  <a:pt x="523" y="16"/>
                </a:cubicBezTo>
                <a:cubicBezTo>
                  <a:pt x="522" y="16"/>
                  <a:pt x="521" y="16"/>
                  <a:pt x="520" y="16"/>
                </a:cubicBezTo>
                <a:close/>
                <a:moveTo>
                  <a:pt x="512" y="27"/>
                </a:moveTo>
                <a:cubicBezTo>
                  <a:pt x="512" y="28"/>
                  <a:pt x="512" y="28"/>
                  <a:pt x="512" y="28"/>
                </a:cubicBezTo>
                <a:cubicBezTo>
                  <a:pt x="512" y="28"/>
                  <a:pt x="512" y="28"/>
                  <a:pt x="512" y="28"/>
                </a:cubicBezTo>
                <a:cubicBezTo>
                  <a:pt x="512" y="28"/>
                  <a:pt x="512" y="28"/>
                  <a:pt x="512" y="28"/>
                </a:cubicBezTo>
                <a:cubicBezTo>
                  <a:pt x="512" y="28"/>
                  <a:pt x="512" y="28"/>
                  <a:pt x="512" y="27"/>
                </a:cubicBezTo>
                <a:close/>
                <a:moveTo>
                  <a:pt x="507" y="33"/>
                </a:moveTo>
                <a:cubicBezTo>
                  <a:pt x="507" y="33"/>
                  <a:pt x="507" y="32"/>
                  <a:pt x="507" y="32"/>
                </a:cubicBezTo>
                <a:cubicBezTo>
                  <a:pt x="507" y="32"/>
                  <a:pt x="507" y="32"/>
                  <a:pt x="507" y="33"/>
                </a:cubicBezTo>
                <a:close/>
                <a:moveTo>
                  <a:pt x="382" y="184"/>
                </a:moveTo>
                <a:cubicBezTo>
                  <a:pt x="382" y="184"/>
                  <a:pt x="382" y="184"/>
                  <a:pt x="382" y="184"/>
                </a:cubicBezTo>
                <a:close/>
                <a:moveTo>
                  <a:pt x="512" y="26"/>
                </a:moveTo>
                <a:cubicBezTo>
                  <a:pt x="511" y="26"/>
                  <a:pt x="512" y="27"/>
                  <a:pt x="512" y="26"/>
                </a:cubicBezTo>
                <a:close/>
                <a:moveTo>
                  <a:pt x="382" y="184"/>
                </a:moveTo>
                <a:cubicBezTo>
                  <a:pt x="382" y="184"/>
                  <a:pt x="381" y="183"/>
                  <a:pt x="382" y="184"/>
                </a:cubicBezTo>
                <a:close/>
                <a:moveTo>
                  <a:pt x="381" y="184"/>
                </a:moveTo>
                <a:cubicBezTo>
                  <a:pt x="381" y="184"/>
                  <a:pt x="381" y="184"/>
                  <a:pt x="381" y="184"/>
                </a:cubicBezTo>
                <a:close/>
                <a:moveTo>
                  <a:pt x="519" y="16"/>
                </a:moveTo>
                <a:cubicBezTo>
                  <a:pt x="519" y="16"/>
                  <a:pt x="519" y="16"/>
                  <a:pt x="519" y="16"/>
                </a:cubicBezTo>
                <a:close/>
                <a:moveTo>
                  <a:pt x="508" y="28"/>
                </a:moveTo>
                <a:cubicBezTo>
                  <a:pt x="509" y="28"/>
                  <a:pt x="509" y="28"/>
                  <a:pt x="510" y="28"/>
                </a:cubicBezTo>
                <a:cubicBezTo>
                  <a:pt x="509" y="27"/>
                  <a:pt x="508" y="28"/>
                  <a:pt x="508" y="28"/>
                </a:cubicBezTo>
                <a:close/>
                <a:moveTo>
                  <a:pt x="504" y="31"/>
                </a:moveTo>
                <a:cubicBezTo>
                  <a:pt x="504" y="31"/>
                  <a:pt x="504" y="31"/>
                  <a:pt x="504" y="31"/>
                </a:cubicBezTo>
                <a:close/>
                <a:moveTo>
                  <a:pt x="504" y="31"/>
                </a:moveTo>
                <a:cubicBezTo>
                  <a:pt x="503" y="31"/>
                  <a:pt x="504" y="31"/>
                  <a:pt x="504" y="31"/>
                </a:cubicBezTo>
                <a:close/>
                <a:moveTo>
                  <a:pt x="377" y="184"/>
                </a:moveTo>
                <a:cubicBezTo>
                  <a:pt x="378" y="184"/>
                  <a:pt x="377" y="183"/>
                  <a:pt x="377" y="184"/>
                </a:cubicBezTo>
                <a:close/>
                <a:moveTo>
                  <a:pt x="519" y="10"/>
                </a:moveTo>
                <a:cubicBezTo>
                  <a:pt x="520" y="10"/>
                  <a:pt x="520" y="10"/>
                  <a:pt x="521" y="10"/>
                </a:cubicBezTo>
                <a:cubicBezTo>
                  <a:pt x="520" y="9"/>
                  <a:pt x="520" y="10"/>
                  <a:pt x="519" y="10"/>
                </a:cubicBezTo>
                <a:close/>
                <a:moveTo>
                  <a:pt x="507" y="27"/>
                </a:moveTo>
                <a:cubicBezTo>
                  <a:pt x="505" y="26"/>
                  <a:pt x="503" y="26"/>
                  <a:pt x="502" y="26"/>
                </a:cubicBezTo>
                <a:cubicBezTo>
                  <a:pt x="502" y="27"/>
                  <a:pt x="502" y="27"/>
                  <a:pt x="503" y="27"/>
                </a:cubicBezTo>
                <a:cubicBezTo>
                  <a:pt x="504" y="27"/>
                  <a:pt x="506" y="27"/>
                  <a:pt x="506" y="28"/>
                </a:cubicBezTo>
                <a:cubicBezTo>
                  <a:pt x="506" y="27"/>
                  <a:pt x="506" y="27"/>
                  <a:pt x="507" y="27"/>
                </a:cubicBezTo>
                <a:close/>
                <a:moveTo>
                  <a:pt x="505" y="29"/>
                </a:moveTo>
                <a:cubicBezTo>
                  <a:pt x="504" y="28"/>
                  <a:pt x="505" y="29"/>
                  <a:pt x="505" y="29"/>
                </a:cubicBezTo>
                <a:close/>
                <a:moveTo>
                  <a:pt x="504" y="28"/>
                </a:moveTo>
                <a:cubicBezTo>
                  <a:pt x="503" y="28"/>
                  <a:pt x="504" y="29"/>
                  <a:pt x="504" y="28"/>
                </a:cubicBezTo>
                <a:close/>
                <a:moveTo>
                  <a:pt x="500" y="32"/>
                </a:moveTo>
                <a:cubicBezTo>
                  <a:pt x="499" y="32"/>
                  <a:pt x="500" y="33"/>
                  <a:pt x="500" y="32"/>
                </a:cubicBezTo>
                <a:close/>
                <a:moveTo>
                  <a:pt x="499" y="33"/>
                </a:moveTo>
                <a:cubicBezTo>
                  <a:pt x="499" y="33"/>
                  <a:pt x="499" y="33"/>
                  <a:pt x="499" y="33"/>
                </a:cubicBezTo>
                <a:cubicBezTo>
                  <a:pt x="499" y="33"/>
                  <a:pt x="499" y="33"/>
                  <a:pt x="499" y="33"/>
                </a:cubicBezTo>
                <a:close/>
                <a:moveTo>
                  <a:pt x="516" y="10"/>
                </a:moveTo>
                <a:cubicBezTo>
                  <a:pt x="517" y="10"/>
                  <a:pt x="518" y="11"/>
                  <a:pt x="518" y="10"/>
                </a:cubicBezTo>
                <a:cubicBezTo>
                  <a:pt x="517" y="10"/>
                  <a:pt x="517" y="9"/>
                  <a:pt x="516" y="10"/>
                </a:cubicBezTo>
                <a:close/>
                <a:moveTo>
                  <a:pt x="374" y="183"/>
                </a:moveTo>
                <a:cubicBezTo>
                  <a:pt x="374" y="184"/>
                  <a:pt x="375" y="183"/>
                  <a:pt x="375" y="183"/>
                </a:cubicBezTo>
                <a:cubicBezTo>
                  <a:pt x="374" y="183"/>
                  <a:pt x="374" y="183"/>
                  <a:pt x="374" y="183"/>
                </a:cubicBezTo>
                <a:close/>
                <a:moveTo>
                  <a:pt x="510" y="17"/>
                </a:moveTo>
                <a:cubicBezTo>
                  <a:pt x="510" y="17"/>
                  <a:pt x="510" y="17"/>
                  <a:pt x="511" y="17"/>
                </a:cubicBezTo>
                <a:cubicBezTo>
                  <a:pt x="510" y="17"/>
                  <a:pt x="510" y="16"/>
                  <a:pt x="510" y="17"/>
                </a:cubicBezTo>
                <a:close/>
                <a:moveTo>
                  <a:pt x="370" y="186"/>
                </a:moveTo>
                <a:cubicBezTo>
                  <a:pt x="371" y="186"/>
                  <a:pt x="371" y="186"/>
                  <a:pt x="371" y="186"/>
                </a:cubicBezTo>
                <a:cubicBezTo>
                  <a:pt x="371" y="185"/>
                  <a:pt x="371" y="186"/>
                  <a:pt x="370" y="186"/>
                </a:cubicBezTo>
                <a:close/>
                <a:moveTo>
                  <a:pt x="516" y="10"/>
                </a:moveTo>
                <a:cubicBezTo>
                  <a:pt x="515" y="9"/>
                  <a:pt x="516" y="10"/>
                  <a:pt x="516" y="10"/>
                </a:cubicBezTo>
                <a:close/>
                <a:moveTo>
                  <a:pt x="514" y="10"/>
                </a:moveTo>
                <a:cubicBezTo>
                  <a:pt x="514" y="10"/>
                  <a:pt x="515" y="10"/>
                  <a:pt x="515" y="11"/>
                </a:cubicBezTo>
                <a:cubicBezTo>
                  <a:pt x="515" y="10"/>
                  <a:pt x="515" y="10"/>
                  <a:pt x="515" y="10"/>
                </a:cubicBezTo>
                <a:cubicBezTo>
                  <a:pt x="515" y="10"/>
                  <a:pt x="515" y="10"/>
                  <a:pt x="514" y="10"/>
                </a:cubicBezTo>
                <a:close/>
                <a:moveTo>
                  <a:pt x="501" y="27"/>
                </a:moveTo>
                <a:cubicBezTo>
                  <a:pt x="501" y="27"/>
                  <a:pt x="502" y="27"/>
                  <a:pt x="502" y="27"/>
                </a:cubicBezTo>
                <a:cubicBezTo>
                  <a:pt x="501" y="27"/>
                  <a:pt x="501" y="27"/>
                  <a:pt x="501" y="27"/>
                </a:cubicBezTo>
                <a:close/>
                <a:moveTo>
                  <a:pt x="510" y="17"/>
                </a:moveTo>
                <a:cubicBezTo>
                  <a:pt x="509" y="17"/>
                  <a:pt x="509" y="17"/>
                  <a:pt x="508" y="16"/>
                </a:cubicBezTo>
                <a:cubicBezTo>
                  <a:pt x="508" y="16"/>
                  <a:pt x="508" y="16"/>
                  <a:pt x="508" y="17"/>
                </a:cubicBezTo>
                <a:cubicBezTo>
                  <a:pt x="507" y="17"/>
                  <a:pt x="507" y="15"/>
                  <a:pt x="506" y="16"/>
                </a:cubicBezTo>
                <a:cubicBezTo>
                  <a:pt x="507" y="17"/>
                  <a:pt x="509" y="17"/>
                  <a:pt x="510" y="17"/>
                </a:cubicBezTo>
                <a:close/>
                <a:moveTo>
                  <a:pt x="369" y="186"/>
                </a:moveTo>
                <a:cubicBezTo>
                  <a:pt x="369" y="186"/>
                  <a:pt x="369" y="186"/>
                  <a:pt x="369" y="186"/>
                </a:cubicBezTo>
                <a:cubicBezTo>
                  <a:pt x="369" y="186"/>
                  <a:pt x="369" y="187"/>
                  <a:pt x="370" y="186"/>
                </a:cubicBezTo>
                <a:cubicBezTo>
                  <a:pt x="369" y="186"/>
                  <a:pt x="369" y="186"/>
                  <a:pt x="369" y="186"/>
                </a:cubicBezTo>
                <a:close/>
                <a:moveTo>
                  <a:pt x="495" y="32"/>
                </a:moveTo>
                <a:cubicBezTo>
                  <a:pt x="495" y="33"/>
                  <a:pt x="496" y="33"/>
                  <a:pt x="496" y="33"/>
                </a:cubicBezTo>
                <a:cubicBezTo>
                  <a:pt x="496" y="32"/>
                  <a:pt x="495" y="32"/>
                  <a:pt x="495" y="32"/>
                </a:cubicBezTo>
                <a:close/>
                <a:moveTo>
                  <a:pt x="510" y="10"/>
                </a:moveTo>
                <a:cubicBezTo>
                  <a:pt x="509" y="10"/>
                  <a:pt x="508" y="10"/>
                  <a:pt x="507" y="10"/>
                </a:cubicBezTo>
                <a:cubicBezTo>
                  <a:pt x="506" y="10"/>
                  <a:pt x="506" y="10"/>
                  <a:pt x="506" y="11"/>
                </a:cubicBezTo>
                <a:cubicBezTo>
                  <a:pt x="505" y="10"/>
                  <a:pt x="505" y="10"/>
                  <a:pt x="505" y="10"/>
                </a:cubicBezTo>
                <a:cubicBezTo>
                  <a:pt x="506" y="12"/>
                  <a:pt x="508" y="11"/>
                  <a:pt x="510" y="11"/>
                </a:cubicBezTo>
                <a:cubicBezTo>
                  <a:pt x="511" y="11"/>
                  <a:pt x="513" y="10"/>
                  <a:pt x="514" y="11"/>
                </a:cubicBezTo>
                <a:cubicBezTo>
                  <a:pt x="514" y="10"/>
                  <a:pt x="514" y="10"/>
                  <a:pt x="514" y="10"/>
                </a:cubicBezTo>
                <a:cubicBezTo>
                  <a:pt x="513" y="10"/>
                  <a:pt x="511" y="9"/>
                  <a:pt x="510" y="10"/>
                </a:cubicBezTo>
                <a:close/>
                <a:moveTo>
                  <a:pt x="370" y="184"/>
                </a:moveTo>
                <a:cubicBezTo>
                  <a:pt x="370" y="184"/>
                  <a:pt x="370" y="184"/>
                  <a:pt x="370" y="184"/>
                </a:cubicBezTo>
                <a:cubicBezTo>
                  <a:pt x="370" y="184"/>
                  <a:pt x="370" y="184"/>
                  <a:pt x="370" y="185"/>
                </a:cubicBezTo>
                <a:cubicBezTo>
                  <a:pt x="370" y="184"/>
                  <a:pt x="371" y="184"/>
                  <a:pt x="371" y="184"/>
                </a:cubicBezTo>
                <a:cubicBezTo>
                  <a:pt x="371" y="184"/>
                  <a:pt x="370" y="184"/>
                  <a:pt x="370" y="184"/>
                </a:cubicBezTo>
                <a:close/>
                <a:moveTo>
                  <a:pt x="384" y="168"/>
                </a:moveTo>
                <a:cubicBezTo>
                  <a:pt x="383" y="168"/>
                  <a:pt x="384" y="169"/>
                  <a:pt x="384" y="168"/>
                </a:cubicBezTo>
                <a:close/>
                <a:moveTo>
                  <a:pt x="368" y="186"/>
                </a:moveTo>
                <a:cubicBezTo>
                  <a:pt x="368" y="186"/>
                  <a:pt x="368" y="187"/>
                  <a:pt x="368" y="186"/>
                </a:cubicBezTo>
                <a:close/>
                <a:moveTo>
                  <a:pt x="498" y="27"/>
                </a:moveTo>
                <a:cubicBezTo>
                  <a:pt x="499" y="27"/>
                  <a:pt x="499" y="27"/>
                  <a:pt x="499" y="27"/>
                </a:cubicBezTo>
                <a:cubicBezTo>
                  <a:pt x="499" y="26"/>
                  <a:pt x="499" y="27"/>
                  <a:pt x="498" y="27"/>
                </a:cubicBezTo>
                <a:close/>
                <a:moveTo>
                  <a:pt x="369" y="184"/>
                </a:moveTo>
                <a:cubicBezTo>
                  <a:pt x="368" y="184"/>
                  <a:pt x="369" y="185"/>
                  <a:pt x="369" y="184"/>
                </a:cubicBezTo>
                <a:close/>
                <a:moveTo>
                  <a:pt x="494" y="33"/>
                </a:moveTo>
                <a:cubicBezTo>
                  <a:pt x="493" y="32"/>
                  <a:pt x="494" y="33"/>
                  <a:pt x="494" y="33"/>
                </a:cubicBezTo>
                <a:close/>
                <a:moveTo>
                  <a:pt x="368" y="185"/>
                </a:moveTo>
                <a:cubicBezTo>
                  <a:pt x="368" y="184"/>
                  <a:pt x="368" y="185"/>
                  <a:pt x="368" y="185"/>
                </a:cubicBezTo>
                <a:close/>
                <a:moveTo>
                  <a:pt x="493" y="33"/>
                </a:moveTo>
                <a:cubicBezTo>
                  <a:pt x="493" y="33"/>
                  <a:pt x="493" y="33"/>
                  <a:pt x="493" y="33"/>
                </a:cubicBezTo>
                <a:cubicBezTo>
                  <a:pt x="493" y="33"/>
                  <a:pt x="493" y="33"/>
                  <a:pt x="493" y="33"/>
                </a:cubicBezTo>
                <a:cubicBezTo>
                  <a:pt x="493" y="33"/>
                  <a:pt x="493" y="33"/>
                  <a:pt x="493" y="33"/>
                </a:cubicBezTo>
                <a:cubicBezTo>
                  <a:pt x="493" y="33"/>
                  <a:pt x="493" y="33"/>
                  <a:pt x="493" y="33"/>
                </a:cubicBezTo>
                <a:close/>
                <a:moveTo>
                  <a:pt x="497" y="27"/>
                </a:moveTo>
                <a:cubicBezTo>
                  <a:pt x="497" y="26"/>
                  <a:pt x="498" y="27"/>
                  <a:pt x="498" y="27"/>
                </a:cubicBezTo>
                <a:cubicBezTo>
                  <a:pt x="498" y="26"/>
                  <a:pt x="497" y="26"/>
                  <a:pt x="497" y="27"/>
                </a:cubicBezTo>
                <a:close/>
                <a:moveTo>
                  <a:pt x="496" y="29"/>
                </a:moveTo>
                <a:cubicBezTo>
                  <a:pt x="496" y="29"/>
                  <a:pt x="496" y="29"/>
                  <a:pt x="496" y="29"/>
                </a:cubicBezTo>
                <a:close/>
                <a:moveTo>
                  <a:pt x="368" y="183"/>
                </a:moveTo>
                <a:cubicBezTo>
                  <a:pt x="368" y="183"/>
                  <a:pt x="368" y="183"/>
                  <a:pt x="368" y="183"/>
                </a:cubicBezTo>
                <a:cubicBezTo>
                  <a:pt x="368" y="184"/>
                  <a:pt x="368" y="184"/>
                  <a:pt x="369" y="183"/>
                </a:cubicBezTo>
                <a:cubicBezTo>
                  <a:pt x="369" y="183"/>
                  <a:pt x="368" y="183"/>
                  <a:pt x="368" y="183"/>
                </a:cubicBezTo>
                <a:close/>
                <a:moveTo>
                  <a:pt x="504" y="16"/>
                </a:moveTo>
                <a:cubicBezTo>
                  <a:pt x="504" y="17"/>
                  <a:pt x="505" y="17"/>
                  <a:pt x="505" y="17"/>
                </a:cubicBezTo>
                <a:cubicBezTo>
                  <a:pt x="505" y="16"/>
                  <a:pt x="506" y="16"/>
                  <a:pt x="506" y="16"/>
                </a:cubicBezTo>
                <a:cubicBezTo>
                  <a:pt x="505" y="16"/>
                  <a:pt x="504" y="16"/>
                  <a:pt x="504" y="16"/>
                </a:cubicBezTo>
                <a:close/>
                <a:moveTo>
                  <a:pt x="491" y="32"/>
                </a:moveTo>
                <a:cubicBezTo>
                  <a:pt x="491" y="33"/>
                  <a:pt x="491" y="32"/>
                  <a:pt x="490" y="33"/>
                </a:cubicBezTo>
                <a:cubicBezTo>
                  <a:pt x="491" y="33"/>
                  <a:pt x="492" y="33"/>
                  <a:pt x="491" y="32"/>
                </a:cubicBezTo>
                <a:close/>
                <a:moveTo>
                  <a:pt x="511" y="5"/>
                </a:moveTo>
                <a:cubicBezTo>
                  <a:pt x="510" y="5"/>
                  <a:pt x="509" y="6"/>
                  <a:pt x="508" y="5"/>
                </a:cubicBezTo>
                <a:cubicBezTo>
                  <a:pt x="508" y="5"/>
                  <a:pt x="507" y="5"/>
                  <a:pt x="507" y="6"/>
                </a:cubicBezTo>
                <a:cubicBezTo>
                  <a:pt x="507" y="6"/>
                  <a:pt x="507" y="6"/>
                  <a:pt x="507" y="7"/>
                </a:cubicBezTo>
                <a:cubicBezTo>
                  <a:pt x="508" y="6"/>
                  <a:pt x="509" y="6"/>
                  <a:pt x="509" y="6"/>
                </a:cubicBezTo>
                <a:cubicBezTo>
                  <a:pt x="510" y="6"/>
                  <a:pt x="512" y="6"/>
                  <a:pt x="513" y="6"/>
                </a:cubicBezTo>
                <a:cubicBezTo>
                  <a:pt x="513" y="5"/>
                  <a:pt x="512" y="6"/>
                  <a:pt x="511" y="5"/>
                </a:cubicBezTo>
                <a:close/>
                <a:moveTo>
                  <a:pt x="367" y="183"/>
                </a:moveTo>
                <a:cubicBezTo>
                  <a:pt x="367" y="183"/>
                  <a:pt x="367" y="183"/>
                  <a:pt x="367" y="183"/>
                </a:cubicBezTo>
                <a:close/>
                <a:moveTo>
                  <a:pt x="505" y="14"/>
                </a:moveTo>
                <a:cubicBezTo>
                  <a:pt x="505" y="14"/>
                  <a:pt x="506" y="14"/>
                  <a:pt x="506" y="14"/>
                </a:cubicBezTo>
                <a:cubicBezTo>
                  <a:pt x="506" y="14"/>
                  <a:pt x="506" y="14"/>
                  <a:pt x="506" y="14"/>
                </a:cubicBezTo>
                <a:cubicBezTo>
                  <a:pt x="506" y="13"/>
                  <a:pt x="506" y="13"/>
                  <a:pt x="505" y="14"/>
                </a:cubicBezTo>
                <a:close/>
                <a:moveTo>
                  <a:pt x="503" y="17"/>
                </a:moveTo>
                <a:cubicBezTo>
                  <a:pt x="503" y="16"/>
                  <a:pt x="503" y="18"/>
                  <a:pt x="503" y="17"/>
                </a:cubicBezTo>
                <a:close/>
                <a:moveTo>
                  <a:pt x="363" y="183"/>
                </a:moveTo>
                <a:cubicBezTo>
                  <a:pt x="364" y="184"/>
                  <a:pt x="365" y="184"/>
                  <a:pt x="365" y="183"/>
                </a:cubicBezTo>
                <a:cubicBezTo>
                  <a:pt x="365" y="183"/>
                  <a:pt x="365" y="183"/>
                  <a:pt x="365" y="183"/>
                </a:cubicBezTo>
                <a:cubicBezTo>
                  <a:pt x="365" y="183"/>
                  <a:pt x="365" y="183"/>
                  <a:pt x="365" y="183"/>
                </a:cubicBezTo>
                <a:cubicBezTo>
                  <a:pt x="365" y="183"/>
                  <a:pt x="365" y="183"/>
                  <a:pt x="364" y="183"/>
                </a:cubicBezTo>
                <a:cubicBezTo>
                  <a:pt x="364" y="183"/>
                  <a:pt x="364" y="183"/>
                  <a:pt x="365" y="183"/>
                </a:cubicBezTo>
                <a:cubicBezTo>
                  <a:pt x="364" y="183"/>
                  <a:pt x="364" y="183"/>
                  <a:pt x="363" y="183"/>
                </a:cubicBezTo>
                <a:close/>
                <a:moveTo>
                  <a:pt x="501" y="17"/>
                </a:moveTo>
                <a:cubicBezTo>
                  <a:pt x="501" y="17"/>
                  <a:pt x="502" y="18"/>
                  <a:pt x="502" y="17"/>
                </a:cubicBezTo>
                <a:cubicBezTo>
                  <a:pt x="502" y="17"/>
                  <a:pt x="501" y="17"/>
                  <a:pt x="501" y="17"/>
                </a:cubicBezTo>
                <a:close/>
                <a:moveTo>
                  <a:pt x="488" y="32"/>
                </a:moveTo>
                <a:cubicBezTo>
                  <a:pt x="488" y="33"/>
                  <a:pt x="489" y="33"/>
                  <a:pt x="489" y="33"/>
                </a:cubicBezTo>
                <a:cubicBezTo>
                  <a:pt x="489" y="32"/>
                  <a:pt x="488" y="32"/>
                  <a:pt x="488" y="32"/>
                </a:cubicBezTo>
                <a:close/>
                <a:moveTo>
                  <a:pt x="504" y="13"/>
                </a:moveTo>
                <a:cubicBezTo>
                  <a:pt x="504" y="13"/>
                  <a:pt x="505" y="14"/>
                  <a:pt x="504" y="13"/>
                </a:cubicBezTo>
                <a:close/>
                <a:moveTo>
                  <a:pt x="491" y="28"/>
                </a:moveTo>
                <a:cubicBezTo>
                  <a:pt x="491" y="28"/>
                  <a:pt x="492" y="28"/>
                  <a:pt x="492" y="28"/>
                </a:cubicBezTo>
                <a:cubicBezTo>
                  <a:pt x="491" y="28"/>
                  <a:pt x="491" y="28"/>
                  <a:pt x="491" y="28"/>
                </a:cubicBezTo>
                <a:close/>
                <a:moveTo>
                  <a:pt x="502" y="10"/>
                </a:moveTo>
                <a:cubicBezTo>
                  <a:pt x="502" y="11"/>
                  <a:pt x="504" y="11"/>
                  <a:pt x="505" y="11"/>
                </a:cubicBezTo>
                <a:cubicBezTo>
                  <a:pt x="504" y="10"/>
                  <a:pt x="503" y="10"/>
                  <a:pt x="502" y="10"/>
                </a:cubicBezTo>
                <a:close/>
                <a:moveTo>
                  <a:pt x="361" y="183"/>
                </a:moveTo>
                <a:cubicBezTo>
                  <a:pt x="361" y="183"/>
                  <a:pt x="361" y="183"/>
                  <a:pt x="361" y="184"/>
                </a:cubicBezTo>
                <a:cubicBezTo>
                  <a:pt x="361" y="183"/>
                  <a:pt x="362" y="184"/>
                  <a:pt x="362" y="183"/>
                </a:cubicBezTo>
                <a:cubicBezTo>
                  <a:pt x="362" y="183"/>
                  <a:pt x="361" y="183"/>
                  <a:pt x="361" y="183"/>
                </a:cubicBezTo>
                <a:close/>
                <a:moveTo>
                  <a:pt x="497" y="16"/>
                </a:moveTo>
                <a:cubicBezTo>
                  <a:pt x="497" y="16"/>
                  <a:pt x="497" y="17"/>
                  <a:pt x="498" y="17"/>
                </a:cubicBezTo>
                <a:cubicBezTo>
                  <a:pt x="498" y="17"/>
                  <a:pt x="497" y="16"/>
                  <a:pt x="497" y="16"/>
                </a:cubicBezTo>
                <a:close/>
                <a:moveTo>
                  <a:pt x="487" y="28"/>
                </a:moveTo>
                <a:cubicBezTo>
                  <a:pt x="487" y="29"/>
                  <a:pt x="487" y="28"/>
                  <a:pt x="487" y="29"/>
                </a:cubicBezTo>
                <a:cubicBezTo>
                  <a:pt x="487" y="29"/>
                  <a:pt x="487" y="29"/>
                  <a:pt x="487" y="29"/>
                </a:cubicBezTo>
                <a:cubicBezTo>
                  <a:pt x="487" y="29"/>
                  <a:pt x="487" y="28"/>
                  <a:pt x="487" y="28"/>
                </a:cubicBezTo>
                <a:close/>
                <a:moveTo>
                  <a:pt x="360" y="183"/>
                </a:moveTo>
                <a:cubicBezTo>
                  <a:pt x="359" y="183"/>
                  <a:pt x="360" y="183"/>
                  <a:pt x="360" y="183"/>
                </a:cubicBezTo>
                <a:close/>
                <a:moveTo>
                  <a:pt x="497" y="17"/>
                </a:moveTo>
                <a:cubicBezTo>
                  <a:pt x="496" y="16"/>
                  <a:pt x="497" y="17"/>
                  <a:pt x="497" y="17"/>
                </a:cubicBezTo>
                <a:close/>
                <a:moveTo>
                  <a:pt x="486" y="29"/>
                </a:moveTo>
                <a:cubicBezTo>
                  <a:pt x="486" y="29"/>
                  <a:pt x="487" y="29"/>
                  <a:pt x="486" y="29"/>
                </a:cubicBezTo>
                <a:close/>
                <a:moveTo>
                  <a:pt x="500" y="11"/>
                </a:moveTo>
                <a:cubicBezTo>
                  <a:pt x="501" y="11"/>
                  <a:pt x="501" y="11"/>
                  <a:pt x="501" y="10"/>
                </a:cubicBezTo>
                <a:cubicBezTo>
                  <a:pt x="501" y="10"/>
                  <a:pt x="500" y="10"/>
                  <a:pt x="500" y="11"/>
                </a:cubicBezTo>
                <a:close/>
                <a:moveTo>
                  <a:pt x="503" y="5"/>
                </a:moveTo>
                <a:cubicBezTo>
                  <a:pt x="503" y="5"/>
                  <a:pt x="503" y="5"/>
                  <a:pt x="503" y="5"/>
                </a:cubicBezTo>
                <a:cubicBezTo>
                  <a:pt x="503" y="6"/>
                  <a:pt x="502" y="6"/>
                  <a:pt x="502" y="6"/>
                </a:cubicBezTo>
                <a:cubicBezTo>
                  <a:pt x="503" y="6"/>
                  <a:pt x="503" y="7"/>
                  <a:pt x="504" y="7"/>
                </a:cubicBezTo>
                <a:cubicBezTo>
                  <a:pt x="503" y="6"/>
                  <a:pt x="504" y="6"/>
                  <a:pt x="503" y="5"/>
                </a:cubicBezTo>
                <a:close/>
                <a:moveTo>
                  <a:pt x="356" y="184"/>
                </a:moveTo>
                <a:cubicBezTo>
                  <a:pt x="357" y="184"/>
                  <a:pt x="357" y="184"/>
                  <a:pt x="358" y="184"/>
                </a:cubicBezTo>
                <a:cubicBezTo>
                  <a:pt x="358" y="183"/>
                  <a:pt x="356" y="184"/>
                  <a:pt x="356" y="184"/>
                </a:cubicBezTo>
                <a:close/>
                <a:moveTo>
                  <a:pt x="479" y="36"/>
                </a:moveTo>
                <a:cubicBezTo>
                  <a:pt x="479" y="35"/>
                  <a:pt x="480" y="36"/>
                  <a:pt x="479" y="36"/>
                </a:cubicBezTo>
                <a:close/>
                <a:moveTo>
                  <a:pt x="499" y="10"/>
                </a:moveTo>
                <a:cubicBezTo>
                  <a:pt x="499" y="11"/>
                  <a:pt x="498" y="10"/>
                  <a:pt x="498" y="10"/>
                </a:cubicBezTo>
                <a:cubicBezTo>
                  <a:pt x="498" y="11"/>
                  <a:pt x="500" y="11"/>
                  <a:pt x="500" y="11"/>
                </a:cubicBezTo>
                <a:cubicBezTo>
                  <a:pt x="500" y="11"/>
                  <a:pt x="499" y="10"/>
                  <a:pt x="499" y="10"/>
                </a:cubicBezTo>
                <a:close/>
                <a:moveTo>
                  <a:pt x="485" y="28"/>
                </a:moveTo>
                <a:cubicBezTo>
                  <a:pt x="485" y="29"/>
                  <a:pt x="485" y="28"/>
                  <a:pt x="485" y="28"/>
                </a:cubicBezTo>
                <a:close/>
                <a:moveTo>
                  <a:pt x="497" y="14"/>
                </a:moveTo>
                <a:cubicBezTo>
                  <a:pt x="497" y="14"/>
                  <a:pt x="497" y="13"/>
                  <a:pt x="497" y="14"/>
                </a:cubicBezTo>
                <a:close/>
                <a:moveTo>
                  <a:pt x="497" y="14"/>
                </a:moveTo>
                <a:cubicBezTo>
                  <a:pt x="496" y="13"/>
                  <a:pt x="496" y="14"/>
                  <a:pt x="497" y="14"/>
                </a:cubicBezTo>
                <a:close/>
                <a:moveTo>
                  <a:pt x="480" y="33"/>
                </a:moveTo>
                <a:cubicBezTo>
                  <a:pt x="480" y="33"/>
                  <a:pt x="479" y="33"/>
                  <a:pt x="480" y="33"/>
                </a:cubicBezTo>
                <a:close/>
                <a:moveTo>
                  <a:pt x="354" y="184"/>
                </a:moveTo>
                <a:cubicBezTo>
                  <a:pt x="354" y="184"/>
                  <a:pt x="355" y="184"/>
                  <a:pt x="355" y="184"/>
                </a:cubicBezTo>
                <a:cubicBezTo>
                  <a:pt x="355" y="183"/>
                  <a:pt x="354" y="184"/>
                  <a:pt x="354" y="184"/>
                </a:cubicBezTo>
                <a:close/>
                <a:moveTo>
                  <a:pt x="498" y="5"/>
                </a:moveTo>
                <a:cubicBezTo>
                  <a:pt x="497" y="5"/>
                  <a:pt x="497" y="6"/>
                  <a:pt x="496" y="6"/>
                </a:cubicBezTo>
                <a:cubicBezTo>
                  <a:pt x="495" y="5"/>
                  <a:pt x="493" y="5"/>
                  <a:pt x="492" y="5"/>
                </a:cubicBezTo>
                <a:cubicBezTo>
                  <a:pt x="492" y="6"/>
                  <a:pt x="492" y="6"/>
                  <a:pt x="493" y="7"/>
                </a:cubicBezTo>
                <a:cubicBezTo>
                  <a:pt x="494" y="6"/>
                  <a:pt x="496" y="7"/>
                  <a:pt x="498" y="6"/>
                </a:cubicBezTo>
                <a:cubicBezTo>
                  <a:pt x="499" y="7"/>
                  <a:pt x="500" y="7"/>
                  <a:pt x="500" y="6"/>
                </a:cubicBezTo>
                <a:cubicBezTo>
                  <a:pt x="500" y="6"/>
                  <a:pt x="498" y="6"/>
                  <a:pt x="498" y="5"/>
                </a:cubicBezTo>
                <a:close/>
                <a:moveTo>
                  <a:pt x="479" y="32"/>
                </a:moveTo>
                <a:cubicBezTo>
                  <a:pt x="478" y="32"/>
                  <a:pt x="479" y="33"/>
                  <a:pt x="479" y="32"/>
                </a:cubicBezTo>
                <a:close/>
                <a:moveTo>
                  <a:pt x="496" y="11"/>
                </a:moveTo>
                <a:cubicBezTo>
                  <a:pt x="496" y="11"/>
                  <a:pt x="496" y="11"/>
                  <a:pt x="496" y="11"/>
                </a:cubicBezTo>
                <a:cubicBezTo>
                  <a:pt x="496" y="11"/>
                  <a:pt x="496" y="11"/>
                  <a:pt x="496" y="11"/>
                </a:cubicBezTo>
                <a:close/>
                <a:moveTo>
                  <a:pt x="491" y="16"/>
                </a:moveTo>
                <a:cubicBezTo>
                  <a:pt x="491" y="16"/>
                  <a:pt x="491" y="16"/>
                  <a:pt x="491" y="17"/>
                </a:cubicBezTo>
                <a:cubicBezTo>
                  <a:pt x="491" y="17"/>
                  <a:pt x="490" y="17"/>
                  <a:pt x="491" y="17"/>
                </a:cubicBezTo>
                <a:cubicBezTo>
                  <a:pt x="491" y="17"/>
                  <a:pt x="491" y="17"/>
                  <a:pt x="492" y="17"/>
                </a:cubicBezTo>
                <a:cubicBezTo>
                  <a:pt x="492" y="17"/>
                  <a:pt x="491" y="17"/>
                  <a:pt x="491" y="16"/>
                </a:cubicBezTo>
                <a:close/>
                <a:moveTo>
                  <a:pt x="353" y="184"/>
                </a:moveTo>
                <a:cubicBezTo>
                  <a:pt x="353" y="184"/>
                  <a:pt x="354" y="184"/>
                  <a:pt x="354" y="184"/>
                </a:cubicBezTo>
                <a:cubicBezTo>
                  <a:pt x="353" y="184"/>
                  <a:pt x="353" y="183"/>
                  <a:pt x="353" y="184"/>
                </a:cubicBezTo>
                <a:close/>
                <a:moveTo>
                  <a:pt x="495" y="10"/>
                </a:moveTo>
                <a:cubicBezTo>
                  <a:pt x="494" y="11"/>
                  <a:pt x="495" y="11"/>
                  <a:pt x="495" y="11"/>
                </a:cubicBezTo>
                <a:cubicBezTo>
                  <a:pt x="496" y="11"/>
                  <a:pt x="495" y="10"/>
                  <a:pt x="495" y="10"/>
                </a:cubicBezTo>
                <a:close/>
                <a:moveTo>
                  <a:pt x="486" y="21"/>
                </a:moveTo>
                <a:cubicBezTo>
                  <a:pt x="486" y="21"/>
                  <a:pt x="487" y="21"/>
                  <a:pt x="486" y="21"/>
                </a:cubicBezTo>
                <a:close/>
                <a:moveTo>
                  <a:pt x="352" y="184"/>
                </a:moveTo>
                <a:cubicBezTo>
                  <a:pt x="352" y="184"/>
                  <a:pt x="352" y="184"/>
                  <a:pt x="352" y="184"/>
                </a:cubicBezTo>
                <a:cubicBezTo>
                  <a:pt x="352" y="184"/>
                  <a:pt x="352" y="184"/>
                  <a:pt x="352" y="184"/>
                </a:cubicBezTo>
                <a:close/>
                <a:moveTo>
                  <a:pt x="488" y="19"/>
                </a:moveTo>
                <a:cubicBezTo>
                  <a:pt x="488" y="18"/>
                  <a:pt x="488" y="20"/>
                  <a:pt x="488" y="19"/>
                </a:cubicBezTo>
                <a:close/>
                <a:moveTo>
                  <a:pt x="478" y="28"/>
                </a:moveTo>
                <a:cubicBezTo>
                  <a:pt x="478" y="29"/>
                  <a:pt x="478" y="29"/>
                  <a:pt x="479" y="29"/>
                </a:cubicBezTo>
                <a:cubicBezTo>
                  <a:pt x="479" y="29"/>
                  <a:pt x="479" y="30"/>
                  <a:pt x="480" y="29"/>
                </a:cubicBezTo>
                <a:cubicBezTo>
                  <a:pt x="479" y="28"/>
                  <a:pt x="479" y="29"/>
                  <a:pt x="478" y="28"/>
                </a:cubicBezTo>
                <a:close/>
                <a:moveTo>
                  <a:pt x="477" y="32"/>
                </a:moveTo>
                <a:cubicBezTo>
                  <a:pt x="476" y="32"/>
                  <a:pt x="476" y="33"/>
                  <a:pt x="477" y="32"/>
                </a:cubicBezTo>
                <a:close/>
                <a:moveTo>
                  <a:pt x="352" y="184"/>
                </a:moveTo>
                <a:cubicBezTo>
                  <a:pt x="352" y="184"/>
                  <a:pt x="352" y="184"/>
                  <a:pt x="352" y="184"/>
                </a:cubicBezTo>
                <a:cubicBezTo>
                  <a:pt x="352" y="184"/>
                  <a:pt x="352" y="184"/>
                  <a:pt x="352" y="184"/>
                </a:cubicBezTo>
                <a:close/>
                <a:moveTo>
                  <a:pt x="494" y="10"/>
                </a:moveTo>
                <a:cubicBezTo>
                  <a:pt x="494" y="10"/>
                  <a:pt x="494" y="10"/>
                  <a:pt x="494" y="10"/>
                </a:cubicBezTo>
                <a:close/>
                <a:moveTo>
                  <a:pt x="351" y="184"/>
                </a:moveTo>
                <a:cubicBezTo>
                  <a:pt x="351" y="184"/>
                  <a:pt x="351" y="184"/>
                  <a:pt x="352" y="184"/>
                </a:cubicBezTo>
                <a:cubicBezTo>
                  <a:pt x="351" y="183"/>
                  <a:pt x="351" y="183"/>
                  <a:pt x="351" y="184"/>
                </a:cubicBezTo>
                <a:close/>
                <a:moveTo>
                  <a:pt x="494" y="11"/>
                </a:moveTo>
                <a:cubicBezTo>
                  <a:pt x="494" y="11"/>
                  <a:pt x="494" y="11"/>
                  <a:pt x="493" y="11"/>
                </a:cubicBezTo>
                <a:cubicBezTo>
                  <a:pt x="494" y="11"/>
                  <a:pt x="494" y="11"/>
                  <a:pt x="494" y="11"/>
                </a:cubicBezTo>
                <a:cubicBezTo>
                  <a:pt x="494" y="11"/>
                  <a:pt x="494" y="11"/>
                  <a:pt x="494" y="11"/>
                </a:cubicBezTo>
                <a:cubicBezTo>
                  <a:pt x="494" y="11"/>
                  <a:pt x="494" y="11"/>
                  <a:pt x="494" y="11"/>
                </a:cubicBezTo>
                <a:close/>
                <a:moveTo>
                  <a:pt x="488" y="10"/>
                </a:moveTo>
                <a:cubicBezTo>
                  <a:pt x="488" y="11"/>
                  <a:pt x="488" y="11"/>
                  <a:pt x="489" y="11"/>
                </a:cubicBezTo>
                <a:cubicBezTo>
                  <a:pt x="490" y="10"/>
                  <a:pt x="492" y="12"/>
                  <a:pt x="493" y="11"/>
                </a:cubicBezTo>
                <a:cubicBezTo>
                  <a:pt x="491" y="11"/>
                  <a:pt x="490" y="10"/>
                  <a:pt x="488" y="10"/>
                </a:cubicBezTo>
                <a:close/>
                <a:moveTo>
                  <a:pt x="358" y="174"/>
                </a:moveTo>
                <a:cubicBezTo>
                  <a:pt x="358" y="174"/>
                  <a:pt x="357" y="174"/>
                  <a:pt x="358" y="174"/>
                </a:cubicBezTo>
                <a:cubicBezTo>
                  <a:pt x="358" y="174"/>
                  <a:pt x="358" y="174"/>
                  <a:pt x="358" y="174"/>
                </a:cubicBezTo>
                <a:cubicBezTo>
                  <a:pt x="358" y="174"/>
                  <a:pt x="358" y="174"/>
                  <a:pt x="358" y="174"/>
                </a:cubicBezTo>
                <a:close/>
                <a:moveTo>
                  <a:pt x="350" y="184"/>
                </a:moveTo>
                <a:cubicBezTo>
                  <a:pt x="350" y="184"/>
                  <a:pt x="350" y="184"/>
                  <a:pt x="350" y="184"/>
                </a:cubicBezTo>
                <a:close/>
                <a:moveTo>
                  <a:pt x="483" y="19"/>
                </a:moveTo>
                <a:cubicBezTo>
                  <a:pt x="484" y="20"/>
                  <a:pt x="484" y="19"/>
                  <a:pt x="485" y="19"/>
                </a:cubicBezTo>
                <a:cubicBezTo>
                  <a:pt x="484" y="19"/>
                  <a:pt x="484" y="19"/>
                  <a:pt x="483" y="19"/>
                </a:cubicBezTo>
                <a:close/>
                <a:moveTo>
                  <a:pt x="348" y="184"/>
                </a:moveTo>
                <a:cubicBezTo>
                  <a:pt x="348" y="184"/>
                  <a:pt x="348" y="184"/>
                  <a:pt x="348" y="184"/>
                </a:cubicBezTo>
                <a:cubicBezTo>
                  <a:pt x="348" y="184"/>
                  <a:pt x="348" y="184"/>
                  <a:pt x="348" y="184"/>
                </a:cubicBezTo>
                <a:close/>
                <a:moveTo>
                  <a:pt x="482" y="21"/>
                </a:moveTo>
                <a:cubicBezTo>
                  <a:pt x="482" y="21"/>
                  <a:pt x="482" y="21"/>
                  <a:pt x="482" y="21"/>
                </a:cubicBezTo>
                <a:cubicBezTo>
                  <a:pt x="482" y="21"/>
                  <a:pt x="482" y="21"/>
                  <a:pt x="482" y="21"/>
                </a:cubicBezTo>
                <a:cubicBezTo>
                  <a:pt x="482" y="21"/>
                  <a:pt x="482" y="21"/>
                  <a:pt x="482" y="21"/>
                </a:cubicBezTo>
                <a:cubicBezTo>
                  <a:pt x="482" y="21"/>
                  <a:pt x="482" y="21"/>
                  <a:pt x="482" y="21"/>
                </a:cubicBezTo>
                <a:close/>
                <a:moveTo>
                  <a:pt x="347" y="184"/>
                </a:moveTo>
                <a:cubicBezTo>
                  <a:pt x="347" y="183"/>
                  <a:pt x="348" y="184"/>
                  <a:pt x="347" y="184"/>
                </a:cubicBezTo>
                <a:close/>
                <a:moveTo>
                  <a:pt x="487" y="14"/>
                </a:moveTo>
                <a:cubicBezTo>
                  <a:pt x="486" y="13"/>
                  <a:pt x="487" y="14"/>
                  <a:pt x="487" y="14"/>
                </a:cubicBezTo>
                <a:close/>
                <a:moveTo>
                  <a:pt x="481" y="21"/>
                </a:moveTo>
                <a:cubicBezTo>
                  <a:pt x="480" y="21"/>
                  <a:pt x="481" y="21"/>
                  <a:pt x="481" y="21"/>
                </a:cubicBezTo>
                <a:close/>
                <a:moveTo>
                  <a:pt x="482" y="19"/>
                </a:moveTo>
                <a:cubicBezTo>
                  <a:pt x="483" y="19"/>
                  <a:pt x="482" y="19"/>
                  <a:pt x="482" y="19"/>
                </a:cubicBezTo>
                <a:close/>
                <a:moveTo>
                  <a:pt x="471" y="32"/>
                </a:moveTo>
                <a:cubicBezTo>
                  <a:pt x="472" y="32"/>
                  <a:pt x="471" y="32"/>
                  <a:pt x="471" y="32"/>
                </a:cubicBezTo>
                <a:close/>
                <a:moveTo>
                  <a:pt x="485" y="14"/>
                </a:moveTo>
                <a:cubicBezTo>
                  <a:pt x="486" y="15"/>
                  <a:pt x="486" y="14"/>
                  <a:pt x="487" y="14"/>
                </a:cubicBezTo>
                <a:cubicBezTo>
                  <a:pt x="486" y="14"/>
                  <a:pt x="486" y="14"/>
                  <a:pt x="485" y="14"/>
                </a:cubicBezTo>
                <a:close/>
                <a:moveTo>
                  <a:pt x="482" y="19"/>
                </a:moveTo>
                <a:cubicBezTo>
                  <a:pt x="482" y="19"/>
                  <a:pt x="482" y="19"/>
                  <a:pt x="482" y="19"/>
                </a:cubicBezTo>
                <a:close/>
                <a:moveTo>
                  <a:pt x="354" y="174"/>
                </a:moveTo>
                <a:cubicBezTo>
                  <a:pt x="354" y="174"/>
                  <a:pt x="354" y="174"/>
                  <a:pt x="353" y="174"/>
                </a:cubicBezTo>
                <a:cubicBezTo>
                  <a:pt x="354" y="174"/>
                  <a:pt x="354" y="174"/>
                  <a:pt x="354" y="174"/>
                </a:cubicBezTo>
                <a:cubicBezTo>
                  <a:pt x="354" y="174"/>
                  <a:pt x="354" y="174"/>
                  <a:pt x="354" y="174"/>
                </a:cubicBezTo>
                <a:cubicBezTo>
                  <a:pt x="354" y="174"/>
                  <a:pt x="354" y="174"/>
                  <a:pt x="354" y="174"/>
                </a:cubicBezTo>
                <a:close/>
                <a:moveTo>
                  <a:pt x="481" y="18"/>
                </a:moveTo>
                <a:cubicBezTo>
                  <a:pt x="480" y="19"/>
                  <a:pt x="481" y="20"/>
                  <a:pt x="481" y="19"/>
                </a:cubicBezTo>
                <a:cubicBezTo>
                  <a:pt x="481" y="19"/>
                  <a:pt x="482" y="19"/>
                  <a:pt x="482" y="19"/>
                </a:cubicBezTo>
                <a:cubicBezTo>
                  <a:pt x="481" y="19"/>
                  <a:pt x="481" y="19"/>
                  <a:pt x="481" y="18"/>
                </a:cubicBezTo>
                <a:close/>
                <a:moveTo>
                  <a:pt x="480" y="21"/>
                </a:moveTo>
                <a:cubicBezTo>
                  <a:pt x="479" y="20"/>
                  <a:pt x="481" y="21"/>
                  <a:pt x="480" y="21"/>
                </a:cubicBezTo>
                <a:close/>
                <a:moveTo>
                  <a:pt x="473" y="29"/>
                </a:moveTo>
                <a:cubicBezTo>
                  <a:pt x="472" y="28"/>
                  <a:pt x="472" y="30"/>
                  <a:pt x="473" y="29"/>
                </a:cubicBezTo>
                <a:close/>
                <a:moveTo>
                  <a:pt x="488" y="10"/>
                </a:moveTo>
                <a:cubicBezTo>
                  <a:pt x="487" y="10"/>
                  <a:pt x="488" y="11"/>
                  <a:pt x="488" y="10"/>
                </a:cubicBezTo>
                <a:close/>
                <a:moveTo>
                  <a:pt x="345" y="184"/>
                </a:moveTo>
                <a:cubicBezTo>
                  <a:pt x="345" y="184"/>
                  <a:pt x="345" y="184"/>
                  <a:pt x="345" y="184"/>
                </a:cubicBezTo>
                <a:close/>
                <a:moveTo>
                  <a:pt x="487" y="10"/>
                </a:moveTo>
                <a:cubicBezTo>
                  <a:pt x="485" y="11"/>
                  <a:pt x="484" y="9"/>
                  <a:pt x="482" y="11"/>
                </a:cubicBezTo>
                <a:cubicBezTo>
                  <a:pt x="483" y="11"/>
                  <a:pt x="483" y="11"/>
                  <a:pt x="483" y="11"/>
                </a:cubicBezTo>
                <a:cubicBezTo>
                  <a:pt x="484" y="10"/>
                  <a:pt x="486" y="12"/>
                  <a:pt x="487" y="11"/>
                </a:cubicBezTo>
                <a:cubicBezTo>
                  <a:pt x="487" y="11"/>
                  <a:pt x="487" y="10"/>
                  <a:pt x="487" y="10"/>
                </a:cubicBezTo>
                <a:close/>
                <a:moveTo>
                  <a:pt x="470" y="31"/>
                </a:moveTo>
                <a:cubicBezTo>
                  <a:pt x="469" y="32"/>
                  <a:pt x="469" y="32"/>
                  <a:pt x="468" y="32"/>
                </a:cubicBezTo>
                <a:cubicBezTo>
                  <a:pt x="469" y="33"/>
                  <a:pt x="469" y="33"/>
                  <a:pt x="469" y="33"/>
                </a:cubicBezTo>
                <a:cubicBezTo>
                  <a:pt x="469" y="32"/>
                  <a:pt x="470" y="33"/>
                  <a:pt x="470" y="32"/>
                </a:cubicBezTo>
                <a:cubicBezTo>
                  <a:pt x="469" y="32"/>
                  <a:pt x="470" y="32"/>
                  <a:pt x="470" y="31"/>
                </a:cubicBezTo>
                <a:close/>
                <a:moveTo>
                  <a:pt x="345" y="184"/>
                </a:moveTo>
                <a:cubicBezTo>
                  <a:pt x="344" y="183"/>
                  <a:pt x="344" y="184"/>
                  <a:pt x="345" y="184"/>
                </a:cubicBezTo>
                <a:close/>
                <a:moveTo>
                  <a:pt x="484" y="14"/>
                </a:moveTo>
                <a:cubicBezTo>
                  <a:pt x="484" y="14"/>
                  <a:pt x="484" y="14"/>
                  <a:pt x="484" y="14"/>
                </a:cubicBezTo>
                <a:cubicBezTo>
                  <a:pt x="484" y="14"/>
                  <a:pt x="484" y="14"/>
                  <a:pt x="485" y="14"/>
                </a:cubicBezTo>
                <a:cubicBezTo>
                  <a:pt x="484" y="14"/>
                  <a:pt x="484" y="14"/>
                  <a:pt x="484" y="14"/>
                </a:cubicBezTo>
                <a:close/>
                <a:moveTo>
                  <a:pt x="351" y="173"/>
                </a:moveTo>
                <a:cubicBezTo>
                  <a:pt x="352" y="174"/>
                  <a:pt x="352" y="174"/>
                  <a:pt x="352" y="174"/>
                </a:cubicBezTo>
                <a:cubicBezTo>
                  <a:pt x="352" y="173"/>
                  <a:pt x="352" y="173"/>
                  <a:pt x="351" y="173"/>
                </a:cubicBezTo>
                <a:close/>
                <a:moveTo>
                  <a:pt x="351" y="174"/>
                </a:moveTo>
                <a:cubicBezTo>
                  <a:pt x="351" y="174"/>
                  <a:pt x="352" y="175"/>
                  <a:pt x="351" y="174"/>
                </a:cubicBezTo>
                <a:close/>
                <a:moveTo>
                  <a:pt x="467" y="32"/>
                </a:moveTo>
                <a:cubicBezTo>
                  <a:pt x="468" y="32"/>
                  <a:pt x="468" y="32"/>
                  <a:pt x="468" y="32"/>
                </a:cubicBezTo>
                <a:cubicBezTo>
                  <a:pt x="468" y="32"/>
                  <a:pt x="467" y="32"/>
                  <a:pt x="467" y="32"/>
                </a:cubicBezTo>
                <a:close/>
                <a:moveTo>
                  <a:pt x="471" y="28"/>
                </a:moveTo>
                <a:cubicBezTo>
                  <a:pt x="471" y="28"/>
                  <a:pt x="471" y="28"/>
                  <a:pt x="471" y="28"/>
                </a:cubicBezTo>
                <a:close/>
                <a:moveTo>
                  <a:pt x="482" y="13"/>
                </a:moveTo>
                <a:cubicBezTo>
                  <a:pt x="482" y="13"/>
                  <a:pt x="482" y="13"/>
                  <a:pt x="482" y="13"/>
                </a:cubicBezTo>
                <a:close/>
                <a:moveTo>
                  <a:pt x="469" y="28"/>
                </a:moveTo>
                <a:cubicBezTo>
                  <a:pt x="468" y="28"/>
                  <a:pt x="469" y="29"/>
                  <a:pt x="469" y="29"/>
                </a:cubicBezTo>
                <a:cubicBezTo>
                  <a:pt x="469" y="28"/>
                  <a:pt x="469" y="28"/>
                  <a:pt x="469" y="28"/>
                </a:cubicBezTo>
                <a:close/>
                <a:moveTo>
                  <a:pt x="350" y="173"/>
                </a:moveTo>
                <a:cubicBezTo>
                  <a:pt x="349" y="173"/>
                  <a:pt x="350" y="174"/>
                  <a:pt x="350" y="173"/>
                </a:cubicBezTo>
                <a:close/>
                <a:moveTo>
                  <a:pt x="476" y="18"/>
                </a:moveTo>
                <a:cubicBezTo>
                  <a:pt x="476" y="19"/>
                  <a:pt x="476" y="19"/>
                  <a:pt x="476" y="19"/>
                </a:cubicBezTo>
                <a:cubicBezTo>
                  <a:pt x="476" y="20"/>
                  <a:pt x="476" y="19"/>
                  <a:pt x="476" y="19"/>
                </a:cubicBezTo>
                <a:cubicBezTo>
                  <a:pt x="476" y="19"/>
                  <a:pt x="476" y="19"/>
                  <a:pt x="476" y="18"/>
                </a:cubicBezTo>
                <a:close/>
                <a:moveTo>
                  <a:pt x="467" y="31"/>
                </a:moveTo>
                <a:cubicBezTo>
                  <a:pt x="467" y="31"/>
                  <a:pt x="467" y="31"/>
                  <a:pt x="467" y="31"/>
                </a:cubicBezTo>
                <a:cubicBezTo>
                  <a:pt x="467" y="31"/>
                  <a:pt x="467" y="31"/>
                  <a:pt x="467" y="31"/>
                </a:cubicBezTo>
                <a:close/>
                <a:moveTo>
                  <a:pt x="465" y="31"/>
                </a:moveTo>
                <a:cubicBezTo>
                  <a:pt x="465" y="31"/>
                  <a:pt x="465" y="32"/>
                  <a:pt x="465" y="32"/>
                </a:cubicBezTo>
                <a:cubicBezTo>
                  <a:pt x="465" y="32"/>
                  <a:pt x="465" y="32"/>
                  <a:pt x="465" y="32"/>
                </a:cubicBezTo>
                <a:cubicBezTo>
                  <a:pt x="465" y="32"/>
                  <a:pt x="466" y="31"/>
                  <a:pt x="465" y="31"/>
                </a:cubicBezTo>
                <a:close/>
                <a:moveTo>
                  <a:pt x="347" y="174"/>
                </a:moveTo>
                <a:cubicBezTo>
                  <a:pt x="347" y="174"/>
                  <a:pt x="348" y="175"/>
                  <a:pt x="348" y="174"/>
                </a:cubicBezTo>
                <a:cubicBezTo>
                  <a:pt x="348" y="173"/>
                  <a:pt x="347" y="173"/>
                  <a:pt x="347" y="174"/>
                </a:cubicBezTo>
                <a:close/>
                <a:moveTo>
                  <a:pt x="479" y="14"/>
                </a:moveTo>
                <a:cubicBezTo>
                  <a:pt x="480" y="14"/>
                  <a:pt x="480" y="14"/>
                  <a:pt x="480" y="14"/>
                </a:cubicBezTo>
                <a:cubicBezTo>
                  <a:pt x="480" y="13"/>
                  <a:pt x="480" y="14"/>
                  <a:pt x="479" y="14"/>
                </a:cubicBezTo>
                <a:close/>
                <a:moveTo>
                  <a:pt x="464" y="32"/>
                </a:moveTo>
                <a:cubicBezTo>
                  <a:pt x="464" y="33"/>
                  <a:pt x="464" y="33"/>
                  <a:pt x="465" y="32"/>
                </a:cubicBezTo>
                <a:cubicBezTo>
                  <a:pt x="464" y="32"/>
                  <a:pt x="464" y="32"/>
                  <a:pt x="464" y="32"/>
                </a:cubicBezTo>
                <a:close/>
                <a:moveTo>
                  <a:pt x="482" y="10"/>
                </a:moveTo>
                <a:cubicBezTo>
                  <a:pt x="480" y="10"/>
                  <a:pt x="477" y="9"/>
                  <a:pt x="476" y="11"/>
                </a:cubicBezTo>
                <a:cubicBezTo>
                  <a:pt x="475" y="10"/>
                  <a:pt x="475" y="11"/>
                  <a:pt x="475" y="10"/>
                </a:cubicBezTo>
                <a:cubicBezTo>
                  <a:pt x="474" y="10"/>
                  <a:pt x="474" y="11"/>
                  <a:pt x="474" y="11"/>
                </a:cubicBezTo>
                <a:cubicBezTo>
                  <a:pt x="474" y="11"/>
                  <a:pt x="474" y="10"/>
                  <a:pt x="473" y="10"/>
                </a:cubicBezTo>
                <a:cubicBezTo>
                  <a:pt x="473" y="10"/>
                  <a:pt x="473" y="11"/>
                  <a:pt x="472" y="11"/>
                </a:cubicBezTo>
                <a:cubicBezTo>
                  <a:pt x="473" y="11"/>
                  <a:pt x="475" y="12"/>
                  <a:pt x="476" y="11"/>
                </a:cubicBezTo>
                <a:cubicBezTo>
                  <a:pt x="477" y="11"/>
                  <a:pt x="478" y="11"/>
                  <a:pt x="480" y="11"/>
                </a:cubicBezTo>
                <a:cubicBezTo>
                  <a:pt x="480" y="11"/>
                  <a:pt x="481" y="11"/>
                  <a:pt x="482" y="11"/>
                </a:cubicBezTo>
                <a:cubicBezTo>
                  <a:pt x="482" y="10"/>
                  <a:pt x="483" y="10"/>
                  <a:pt x="482" y="10"/>
                </a:cubicBezTo>
                <a:close/>
                <a:moveTo>
                  <a:pt x="347" y="174"/>
                </a:moveTo>
                <a:cubicBezTo>
                  <a:pt x="345" y="173"/>
                  <a:pt x="344" y="173"/>
                  <a:pt x="342" y="174"/>
                </a:cubicBezTo>
                <a:cubicBezTo>
                  <a:pt x="344" y="175"/>
                  <a:pt x="346" y="175"/>
                  <a:pt x="347" y="174"/>
                </a:cubicBezTo>
                <a:close/>
                <a:moveTo>
                  <a:pt x="466" y="28"/>
                </a:moveTo>
                <a:cubicBezTo>
                  <a:pt x="466" y="29"/>
                  <a:pt x="466" y="29"/>
                  <a:pt x="466" y="29"/>
                </a:cubicBezTo>
                <a:cubicBezTo>
                  <a:pt x="466" y="29"/>
                  <a:pt x="466" y="29"/>
                  <a:pt x="466" y="29"/>
                </a:cubicBezTo>
                <a:cubicBezTo>
                  <a:pt x="466" y="29"/>
                  <a:pt x="466" y="28"/>
                  <a:pt x="466" y="28"/>
                </a:cubicBezTo>
                <a:close/>
                <a:moveTo>
                  <a:pt x="477" y="12"/>
                </a:moveTo>
                <a:cubicBezTo>
                  <a:pt x="477" y="12"/>
                  <a:pt x="477" y="12"/>
                  <a:pt x="477" y="12"/>
                </a:cubicBezTo>
                <a:cubicBezTo>
                  <a:pt x="478" y="13"/>
                  <a:pt x="478" y="12"/>
                  <a:pt x="478" y="12"/>
                </a:cubicBezTo>
                <a:cubicBezTo>
                  <a:pt x="478" y="12"/>
                  <a:pt x="478" y="12"/>
                  <a:pt x="477" y="12"/>
                </a:cubicBezTo>
                <a:close/>
                <a:moveTo>
                  <a:pt x="473" y="19"/>
                </a:moveTo>
                <a:cubicBezTo>
                  <a:pt x="473" y="19"/>
                  <a:pt x="472" y="19"/>
                  <a:pt x="473" y="19"/>
                </a:cubicBezTo>
                <a:close/>
                <a:moveTo>
                  <a:pt x="462" y="31"/>
                </a:moveTo>
                <a:cubicBezTo>
                  <a:pt x="461" y="32"/>
                  <a:pt x="460" y="31"/>
                  <a:pt x="459" y="32"/>
                </a:cubicBezTo>
                <a:cubicBezTo>
                  <a:pt x="459" y="33"/>
                  <a:pt x="463" y="33"/>
                  <a:pt x="462" y="31"/>
                </a:cubicBezTo>
                <a:close/>
                <a:moveTo>
                  <a:pt x="476" y="13"/>
                </a:moveTo>
                <a:cubicBezTo>
                  <a:pt x="476" y="13"/>
                  <a:pt x="476" y="13"/>
                  <a:pt x="476" y="13"/>
                </a:cubicBezTo>
                <a:close/>
                <a:moveTo>
                  <a:pt x="463" y="28"/>
                </a:moveTo>
                <a:cubicBezTo>
                  <a:pt x="463" y="29"/>
                  <a:pt x="462" y="28"/>
                  <a:pt x="462" y="28"/>
                </a:cubicBezTo>
                <a:cubicBezTo>
                  <a:pt x="462" y="28"/>
                  <a:pt x="462" y="29"/>
                  <a:pt x="462" y="29"/>
                </a:cubicBezTo>
                <a:cubicBezTo>
                  <a:pt x="462" y="29"/>
                  <a:pt x="462" y="29"/>
                  <a:pt x="461" y="29"/>
                </a:cubicBezTo>
                <a:cubicBezTo>
                  <a:pt x="462" y="29"/>
                  <a:pt x="463" y="29"/>
                  <a:pt x="463" y="29"/>
                </a:cubicBezTo>
                <a:cubicBezTo>
                  <a:pt x="463" y="29"/>
                  <a:pt x="463" y="28"/>
                  <a:pt x="463" y="28"/>
                </a:cubicBezTo>
                <a:close/>
                <a:moveTo>
                  <a:pt x="342" y="174"/>
                </a:moveTo>
                <a:cubicBezTo>
                  <a:pt x="342" y="173"/>
                  <a:pt x="342" y="174"/>
                  <a:pt x="342" y="174"/>
                </a:cubicBezTo>
                <a:close/>
                <a:moveTo>
                  <a:pt x="459" y="31"/>
                </a:moveTo>
                <a:cubicBezTo>
                  <a:pt x="459" y="30"/>
                  <a:pt x="460" y="31"/>
                  <a:pt x="459" y="31"/>
                </a:cubicBezTo>
                <a:close/>
                <a:moveTo>
                  <a:pt x="468" y="19"/>
                </a:moveTo>
                <a:cubicBezTo>
                  <a:pt x="468" y="19"/>
                  <a:pt x="468" y="19"/>
                  <a:pt x="469" y="19"/>
                </a:cubicBezTo>
                <a:cubicBezTo>
                  <a:pt x="468" y="19"/>
                  <a:pt x="468" y="19"/>
                  <a:pt x="468" y="19"/>
                </a:cubicBezTo>
                <a:close/>
                <a:moveTo>
                  <a:pt x="459" y="28"/>
                </a:moveTo>
                <a:cubicBezTo>
                  <a:pt x="460" y="29"/>
                  <a:pt x="460" y="29"/>
                  <a:pt x="460" y="29"/>
                </a:cubicBezTo>
                <a:cubicBezTo>
                  <a:pt x="460" y="28"/>
                  <a:pt x="460" y="29"/>
                  <a:pt x="461" y="29"/>
                </a:cubicBezTo>
                <a:cubicBezTo>
                  <a:pt x="461" y="28"/>
                  <a:pt x="460" y="28"/>
                  <a:pt x="459" y="28"/>
                </a:cubicBezTo>
                <a:close/>
                <a:moveTo>
                  <a:pt x="458" y="31"/>
                </a:moveTo>
                <a:cubicBezTo>
                  <a:pt x="457" y="30"/>
                  <a:pt x="457" y="31"/>
                  <a:pt x="456" y="31"/>
                </a:cubicBezTo>
                <a:cubicBezTo>
                  <a:pt x="455" y="30"/>
                  <a:pt x="454" y="30"/>
                  <a:pt x="453" y="30"/>
                </a:cubicBezTo>
                <a:cubicBezTo>
                  <a:pt x="453" y="29"/>
                  <a:pt x="451" y="30"/>
                  <a:pt x="451" y="30"/>
                </a:cubicBezTo>
                <a:cubicBezTo>
                  <a:pt x="451" y="31"/>
                  <a:pt x="451" y="30"/>
                  <a:pt x="452" y="30"/>
                </a:cubicBezTo>
                <a:cubicBezTo>
                  <a:pt x="452" y="31"/>
                  <a:pt x="451" y="31"/>
                  <a:pt x="452" y="32"/>
                </a:cubicBezTo>
                <a:cubicBezTo>
                  <a:pt x="452" y="32"/>
                  <a:pt x="452" y="32"/>
                  <a:pt x="452" y="33"/>
                </a:cubicBezTo>
                <a:cubicBezTo>
                  <a:pt x="453" y="33"/>
                  <a:pt x="453" y="33"/>
                  <a:pt x="453" y="33"/>
                </a:cubicBezTo>
                <a:cubicBezTo>
                  <a:pt x="453" y="32"/>
                  <a:pt x="455" y="31"/>
                  <a:pt x="456" y="32"/>
                </a:cubicBezTo>
                <a:cubicBezTo>
                  <a:pt x="456" y="32"/>
                  <a:pt x="456" y="32"/>
                  <a:pt x="455" y="32"/>
                </a:cubicBezTo>
                <a:cubicBezTo>
                  <a:pt x="457" y="32"/>
                  <a:pt x="457" y="32"/>
                  <a:pt x="457" y="32"/>
                </a:cubicBezTo>
                <a:cubicBezTo>
                  <a:pt x="457" y="32"/>
                  <a:pt x="457" y="31"/>
                  <a:pt x="458" y="31"/>
                </a:cubicBezTo>
                <a:close/>
                <a:moveTo>
                  <a:pt x="472" y="14"/>
                </a:moveTo>
                <a:cubicBezTo>
                  <a:pt x="472" y="14"/>
                  <a:pt x="472" y="14"/>
                  <a:pt x="472" y="14"/>
                </a:cubicBezTo>
                <a:cubicBezTo>
                  <a:pt x="472" y="14"/>
                  <a:pt x="472" y="14"/>
                  <a:pt x="472" y="14"/>
                </a:cubicBezTo>
                <a:close/>
                <a:moveTo>
                  <a:pt x="465" y="19"/>
                </a:moveTo>
                <a:cubicBezTo>
                  <a:pt x="465" y="19"/>
                  <a:pt x="466" y="19"/>
                  <a:pt x="466" y="19"/>
                </a:cubicBezTo>
                <a:cubicBezTo>
                  <a:pt x="466" y="19"/>
                  <a:pt x="466" y="19"/>
                  <a:pt x="466" y="19"/>
                </a:cubicBezTo>
                <a:cubicBezTo>
                  <a:pt x="466" y="19"/>
                  <a:pt x="466" y="19"/>
                  <a:pt x="465" y="19"/>
                </a:cubicBezTo>
                <a:close/>
                <a:moveTo>
                  <a:pt x="458" y="28"/>
                </a:moveTo>
                <a:cubicBezTo>
                  <a:pt x="458" y="28"/>
                  <a:pt x="458" y="28"/>
                  <a:pt x="458" y="28"/>
                </a:cubicBezTo>
                <a:close/>
                <a:moveTo>
                  <a:pt x="472" y="10"/>
                </a:moveTo>
                <a:cubicBezTo>
                  <a:pt x="471" y="10"/>
                  <a:pt x="470" y="10"/>
                  <a:pt x="469" y="9"/>
                </a:cubicBezTo>
                <a:cubicBezTo>
                  <a:pt x="468" y="9"/>
                  <a:pt x="466" y="10"/>
                  <a:pt x="465" y="9"/>
                </a:cubicBezTo>
                <a:cubicBezTo>
                  <a:pt x="465" y="10"/>
                  <a:pt x="464" y="10"/>
                  <a:pt x="464" y="11"/>
                </a:cubicBezTo>
                <a:cubicBezTo>
                  <a:pt x="465" y="11"/>
                  <a:pt x="464" y="10"/>
                  <a:pt x="465" y="11"/>
                </a:cubicBezTo>
                <a:cubicBezTo>
                  <a:pt x="465" y="11"/>
                  <a:pt x="465" y="11"/>
                  <a:pt x="465" y="11"/>
                </a:cubicBezTo>
                <a:cubicBezTo>
                  <a:pt x="467" y="10"/>
                  <a:pt x="470" y="11"/>
                  <a:pt x="472" y="11"/>
                </a:cubicBezTo>
                <a:cubicBezTo>
                  <a:pt x="472" y="11"/>
                  <a:pt x="472" y="11"/>
                  <a:pt x="472" y="10"/>
                </a:cubicBezTo>
                <a:close/>
                <a:moveTo>
                  <a:pt x="469" y="14"/>
                </a:moveTo>
                <a:cubicBezTo>
                  <a:pt x="469" y="14"/>
                  <a:pt x="469" y="15"/>
                  <a:pt x="470" y="14"/>
                </a:cubicBezTo>
                <a:cubicBezTo>
                  <a:pt x="470" y="14"/>
                  <a:pt x="469" y="13"/>
                  <a:pt x="469" y="14"/>
                </a:cubicBezTo>
                <a:close/>
                <a:moveTo>
                  <a:pt x="457" y="28"/>
                </a:moveTo>
                <a:cubicBezTo>
                  <a:pt x="457" y="29"/>
                  <a:pt x="456" y="27"/>
                  <a:pt x="455" y="28"/>
                </a:cubicBezTo>
                <a:cubicBezTo>
                  <a:pt x="457" y="28"/>
                  <a:pt x="456" y="29"/>
                  <a:pt x="458" y="29"/>
                </a:cubicBezTo>
                <a:cubicBezTo>
                  <a:pt x="457" y="28"/>
                  <a:pt x="458" y="28"/>
                  <a:pt x="457" y="28"/>
                </a:cubicBezTo>
                <a:close/>
                <a:moveTo>
                  <a:pt x="463" y="19"/>
                </a:moveTo>
                <a:cubicBezTo>
                  <a:pt x="464" y="19"/>
                  <a:pt x="464" y="19"/>
                  <a:pt x="464" y="19"/>
                </a:cubicBezTo>
                <a:cubicBezTo>
                  <a:pt x="464" y="19"/>
                  <a:pt x="464" y="18"/>
                  <a:pt x="463" y="19"/>
                </a:cubicBezTo>
                <a:close/>
                <a:moveTo>
                  <a:pt x="463" y="20"/>
                </a:moveTo>
                <a:cubicBezTo>
                  <a:pt x="462" y="19"/>
                  <a:pt x="463" y="21"/>
                  <a:pt x="463" y="20"/>
                </a:cubicBezTo>
                <a:close/>
                <a:moveTo>
                  <a:pt x="454" y="28"/>
                </a:moveTo>
                <a:cubicBezTo>
                  <a:pt x="453" y="28"/>
                  <a:pt x="453" y="28"/>
                  <a:pt x="452" y="28"/>
                </a:cubicBezTo>
                <a:cubicBezTo>
                  <a:pt x="452" y="28"/>
                  <a:pt x="453" y="28"/>
                  <a:pt x="452" y="27"/>
                </a:cubicBezTo>
                <a:cubicBezTo>
                  <a:pt x="452" y="27"/>
                  <a:pt x="452" y="28"/>
                  <a:pt x="451" y="28"/>
                </a:cubicBezTo>
                <a:cubicBezTo>
                  <a:pt x="452" y="28"/>
                  <a:pt x="453" y="29"/>
                  <a:pt x="454" y="28"/>
                </a:cubicBezTo>
                <a:cubicBezTo>
                  <a:pt x="454" y="28"/>
                  <a:pt x="454" y="28"/>
                  <a:pt x="454" y="28"/>
                </a:cubicBezTo>
                <a:close/>
                <a:moveTo>
                  <a:pt x="460" y="18"/>
                </a:moveTo>
                <a:cubicBezTo>
                  <a:pt x="460" y="19"/>
                  <a:pt x="461" y="19"/>
                  <a:pt x="461" y="19"/>
                </a:cubicBezTo>
                <a:cubicBezTo>
                  <a:pt x="461" y="18"/>
                  <a:pt x="461" y="18"/>
                  <a:pt x="460" y="18"/>
                </a:cubicBezTo>
                <a:close/>
                <a:moveTo>
                  <a:pt x="451" y="31"/>
                </a:moveTo>
                <a:cubicBezTo>
                  <a:pt x="450" y="30"/>
                  <a:pt x="450" y="31"/>
                  <a:pt x="449" y="31"/>
                </a:cubicBezTo>
                <a:cubicBezTo>
                  <a:pt x="450" y="32"/>
                  <a:pt x="449" y="32"/>
                  <a:pt x="450" y="32"/>
                </a:cubicBezTo>
                <a:cubicBezTo>
                  <a:pt x="450" y="32"/>
                  <a:pt x="450" y="31"/>
                  <a:pt x="451" y="31"/>
                </a:cubicBezTo>
                <a:close/>
                <a:moveTo>
                  <a:pt x="465" y="14"/>
                </a:moveTo>
                <a:cubicBezTo>
                  <a:pt x="464" y="13"/>
                  <a:pt x="465" y="14"/>
                  <a:pt x="465" y="14"/>
                </a:cubicBezTo>
                <a:close/>
                <a:moveTo>
                  <a:pt x="453" y="27"/>
                </a:moveTo>
                <a:cubicBezTo>
                  <a:pt x="453" y="27"/>
                  <a:pt x="453" y="27"/>
                  <a:pt x="453" y="28"/>
                </a:cubicBezTo>
                <a:cubicBezTo>
                  <a:pt x="453" y="28"/>
                  <a:pt x="453" y="28"/>
                  <a:pt x="453" y="28"/>
                </a:cubicBezTo>
                <a:cubicBezTo>
                  <a:pt x="453" y="28"/>
                  <a:pt x="453" y="28"/>
                  <a:pt x="453" y="28"/>
                </a:cubicBezTo>
                <a:cubicBezTo>
                  <a:pt x="453" y="27"/>
                  <a:pt x="453" y="27"/>
                  <a:pt x="453" y="27"/>
                </a:cubicBezTo>
                <a:close/>
                <a:moveTo>
                  <a:pt x="459" y="17"/>
                </a:moveTo>
                <a:cubicBezTo>
                  <a:pt x="460" y="17"/>
                  <a:pt x="461" y="17"/>
                  <a:pt x="461" y="17"/>
                </a:cubicBezTo>
                <a:cubicBezTo>
                  <a:pt x="461" y="16"/>
                  <a:pt x="460" y="17"/>
                  <a:pt x="459" y="17"/>
                </a:cubicBezTo>
                <a:close/>
                <a:moveTo>
                  <a:pt x="462" y="15"/>
                </a:moveTo>
                <a:cubicBezTo>
                  <a:pt x="462" y="15"/>
                  <a:pt x="463" y="15"/>
                  <a:pt x="463" y="15"/>
                </a:cubicBezTo>
                <a:cubicBezTo>
                  <a:pt x="463" y="14"/>
                  <a:pt x="462" y="14"/>
                  <a:pt x="462" y="15"/>
                </a:cubicBezTo>
                <a:close/>
                <a:moveTo>
                  <a:pt x="458" y="20"/>
                </a:moveTo>
                <a:cubicBezTo>
                  <a:pt x="458" y="20"/>
                  <a:pt x="459" y="21"/>
                  <a:pt x="458" y="20"/>
                </a:cubicBezTo>
                <a:close/>
                <a:moveTo>
                  <a:pt x="457" y="19"/>
                </a:moveTo>
                <a:cubicBezTo>
                  <a:pt x="458" y="19"/>
                  <a:pt x="459" y="19"/>
                  <a:pt x="460" y="18"/>
                </a:cubicBezTo>
                <a:cubicBezTo>
                  <a:pt x="459" y="18"/>
                  <a:pt x="458" y="18"/>
                  <a:pt x="457" y="19"/>
                </a:cubicBezTo>
                <a:close/>
                <a:moveTo>
                  <a:pt x="437" y="32"/>
                </a:moveTo>
                <a:cubicBezTo>
                  <a:pt x="436" y="32"/>
                  <a:pt x="437" y="32"/>
                  <a:pt x="437" y="32"/>
                </a:cubicBezTo>
                <a:cubicBezTo>
                  <a:pt x="436" y="31"/>
                  <a:pt x="435" y="31"/>
                  <a:pt x="435" y="30"/>
                </a:cubicBezTo>
                <a:cubicBezTo>
                  <a:pt x="436" y="31"/>
                  <a:pt x="436" y="29"/>
                  <a:pt x="437" y="30"/>
                </a:cubicBezTo>
                <a:cubicBezTo>
                  <a:pt x="437" y="31"/>
                  <a:pt x="439" y="31"/>
                  <a:pt x="438" y="32"/>
                </a:cubicBezTo>
                <a:cubicBezTo>
                  <a:pt x="439" y="32"/>
                  <a:pt x="440" y="32"/>
                  <a:pt x="440" y="32"/>
                </a:cubicBezTo>
                <a:cubicBezTo>
                  <a:pt x="441" y="32"/>
                  <a:pt x="442" y="31"/>
                  <a:pt x="442" y="32"/>
                </a:cubicBezTo>
                <a:cubicBezTo>
                  <a:pt x="442" y="31"/>
                  <a:pt x="443" y="31"/>
                  <a:pt x="443" y="31"/>
                </a:cubicBezTo>
                <a:cubicBezTo>
                  <a:pt x="444" y="32"/>
                  <a:pt x="444" y="32"/>
                  <a:pt x="445" y="32"/>
                </a:cubicBezTo>
                <a:cubicBezTo>
                  <a:pt x="445" y="32"/>
                  <a:pt x="445" y="32"/>
                  <a:pt x="445" y="32"/>
                </a:cubicBezTo>
                <a:cubicBezTo>
                  <a:pt x="446" y="32"/>
                  <a:pt x="447" y="32"/>
                  <a:pt x="448" y="32"/>
                </a:cubicBezTo>
                <a:cubicBezTo>
                  <a:pt x="448" y="32"/>
                  <a:pt x="449" y="32"/>
                  <a:pt x="448" y="31"/>
                </a:cubicBezTo>
                <a:cubicBezTo>
                  <a:pt x="448" y="32"/>
                  <a:pt x="448" y="31"/>
                  <a:pt x="448" y="31"/>
                </a:cubicBezTo>
                <a:cubicBezTo>
                  <a:pt x="447" y="32"/>
                  <a:pt x="446" y="31"/>
                  <a:pt x="445" y="31"/>
                </a:cubicBezTo>
                <a:cubicBezTo>
                  <a:pt x="445" y="31"/>
                  <a:pt x="445" y="32"/>
                  <a:pt x="445" y="31"/>
                </a:cubicBezTo>
                <a:cubicBezTo>
                  <a:pt x="444" y="30"/>
                  <a:pt x="443" y="31"/>
                  <a:pt x="443" y="30"/>
                </a:cubicBezTo>
                <a:cubicBezTo>
                  <a:pt x="441" y="31"/>
                  <a:pt x="439" y="29"/>
                  <a:pt x="438" y="30"/>
                </a:cubicBezTo>
                <a:cubicBezTo>
                  <a:pt x="438" y="30"/>
                  <a:pt x="437" y="30"/>
                  <a:pt x="437" y="29"/>
                </a:cubicBezTo>
                <a:cubicBezTo>
                  <a:pt x="436" y="29"/>
                  <a:pt x="435" y="29"/>
                  <a:pt x="434" y="30"/>
                </a:cubicBezTo>
                <a:cubicBezTo>
                  <a:pt x="434" y="29"/>
                  <a:pt x="433" y="28"/>
                  <a:pt x="432" y="28"/>
                </a:cubicBezTo>
                <a:cubicBezTo>
                  <a:pt x="433" y="29"/>
                  <a:pt x="433" y="29"/>
                  <a:pt x="432" y="29"/>
                </a:cubicBezTo>
                <a:cubicBezTo>
                  <a:pt x="435" y="30"/>
                  <a:pt x="435" y="32"/>
                  <a:pt x="437" y="32"/>
                </a:cubicBezTo>
                <a:close/>
                <a:moveTo>
                  <a:pt x="450" y="28"/>
                </a:moveTo>
                <a:cubicBezTo>
                  <a:pt x="450" y="28"/>
                  <a:pt x="451" y="29"/>
                  <a:pt x="450" y="28"/>
                </a:cubicBezTo>
                <a:close/>
                <a:moveTo>
                  <a:pt x="457" y="19"/>
                </a:moveTo>
                <a:cubicBezTo>
                  <a:pt x="457" y="19"/>
                  <a:pt x="457" y="19"/>
                  <a:pt x="457" y="19"/>
                </a:cubicBezTo>
                <a:cubicBezTo>
                  <a:pt x="457" y="19"/>
                  <a:pt x="457" y="19"/>
                  <a:pt x="457" y="19"/>
                </a:cubicBezTo>
                <a:cubicBezTo>
                  <a:pt x="457" y="19"/>
                  <a:pt x="457" y="19"/>
                  <a:pt x="458" y="19"/>
                </a:cubicBezTo>
                <a:cubicBezTo>
                  <a:pt x="457" y="19"/>
                  <a:pt x="457" y="19"/>
                  <a:pt x="457" y="19"/>
                </a:cubicBezTo>
                <a:close/>
                <a:moveTo>
                  <a:pt x="462" y="13"/>
                </a:moveTo>
                <a:cubicBezTo>
                  <a:pt x="462" y="13"/>
                  <a:pt x="462" y="13"/>
                  <a:pt x="462" y="13"/>
                </a:cubicBezTo>
                <a:close/>
                <a:moveTo>
                  <a:pt x="462" y="13"/>
                </a:moveTo>
                <a:cubicBezTo>
                  <a:pt x="461" y="13"/>
                  <a:pt x="462" y="14"/>
                  <a:pt x="462" y="13"/>
                </a:cubicBezTo>
                <a:close/>
                <a:moveTo>
                  <a:pt x="460" y="14"/>
                </a:moveTo>
                <a:cubicBezTo>
                  <a:pt x="460" y="15"/>
                  <a:pt x="461" y="14"/>
                  <a:pt x="461" y="14"/>
                </a:cubicBezTo>
                <a:cubicBezTo>
                  <a:pt x="460" y="14"/>
                  <a:pt x="460" y="14"/>
                  <a:pt x="460" y="14"/>
                </a:cubicBezTo>
                <a:close/>
                <a:moveTo>
                  <a:pt x="461" y="14"/>
                </a:moveTo>
                <a:cubicBezTo>
                  <a:pt x="461" y="14"/>
                  <a:pt x="461" y="14"/>
                  <a:pt x="461" y="13"/>
                </a:cubicBezTo>
                <a:cubicBezTo>
                  <a:pt x="461" y="14"/>
                  <a:pt x="461" y="14"/>
                  <a:pt x="461" y="14"/>
                </a:cubicBezTo>
                <a:close/>
                <a:moveTo>
                  <a:pt x="443" y="34"/>
                </a:moveTo>
                <a:cubicBezTo>
                  <a:pt x="443" y="35"/>
                  <a:pt x="444" y="34"/>
                  <a:pt x="443" y="34"/>
                </a:cubicBezTo>
                <a:close/>
                <a:moveTo>
                  <a:pt x="463" y="9"/>
                </a:moveTo>
                <a:cubicBezTo>
                  <a:pt x="462" y="10"/>
                  <a:pt x="462" y="9"/>
                  <a:pt x="461" y="9"/>
                </a:cubicBezTo>
                <a:cubicBezTo>
                  <a:pt x="461" y="10"/>
                  <a:pt x="461" y="10"/>
                  <a:pt x="461" y="10"/>
                </a:cubicBezTo>
                <a:cubicBezTo>
                  <a:pt x="462" y="11"/>
                  <a:pt x="462" y="11"/>
                  <a:pt x="463" y="10"/>
                </a:cubicBezTo>
                <a:cubicBezTo>
                  <a:pt x="463" y="10"/>
                  <a:pt x="464" y="10"/>
                  <a:pt x="463" y="9"/>
                </a:cubicBezTo>
                <a:close/>
                <a:moveTo>
                  <a:pt x="443" y="34"/>
                </a:moveTo>
                <a:cubicBezTo>
                  <a:pt x="444" y="34"/>
                  <a:pt x="443" y="34"/>
                  <a:pt x="443" y="34"/>
                </a:cubicBezTo>
                <a:close/>
                <a:moveTo>
                  <a:pt x="455" y="20"/>
                </a:moveTo>
                <a:cubicBezTo>
                  <a:pt x="454" y="20"/>
                  <a:pt x="455" y="21"/>
                  <a:pt x="455" y="20"/>
                </a:cubicBezTo>
                <a:close/>
                <a:moveTo>
                  <a:pt x="444" y="33"/>
                </a:moveTo>
                <a:cubicBezTo>
                  <a:pt x="444" y="33"/>
                  <a:pt x="444" y="33"/>
                  <a:pt x="444" y="33"/>
                </a:cubicBezTo>
                <a:close/>
                <a:moveTo>
                  <a:pt x="456" y="17"/>
                </a:moveTo>
                <a:cubicBezTo>
                  <a:pt x="456" y="17"/>
                  <a:pt x="456" y="18"/>
                  <a:pt x="456" y="18"/>
                </a:cubicBezTo>
                <a:cubicBezTo>
                  <a:pt x="456" y="18"/>
                  <a:pt x="457" y="17"/>
                  <a:pt x="456" y="17"/>
                </a:cubicBezTo>
                <a:close/>
                <a:moveTo>
                  <a:pt x="459" y="14"/>
                </a:moveTo>
                <a:cubicBezTo>
                  <a:pt x="459" y="14"/>
                  <a:pt x="459" y="14"/>
                  <a:pt x="459" y="14"/>
                </a:cubicBezTo>
                <a:close/>
                <a:moveTo>
                  <a:pt x="455" y="18"/>
                </a:moveTo>
                <a:cubicBezTo>
                  <a:pt x="454" y="18"/>
                  <a:pt x="454" y="18"/>
                  <a:pt x="454" y="19"/>
                </a:cubicBezTo>
                <a:cubicBezTo>
                  <a:pt x="454" y="19"/>
                  <a:pt x="455" y="19"/>
                  <a:pt x="455" y="19"/>
                </a:cubicBezTo>
                <a:cubicBezTo>
                  <a:pt x="454" y="18"/>
                  <a:pt x="456" y="18"/>
                  <a:pt x="455" y="18"/>
                </a:cubicBezTo>
                <a:close/>
                <a:moveTo>
                  <a:pt x="448" y="27"/>
                </a:moveTo>
                <a:cubicBezTo>
                  <a:pt x="448" y="28"/>
                  <a:pt x="446" y="27"/>
                  <a:pt x="446" y="28"/>
                </a:cubicBezTo>
                <a:cubicBezTo>
                  <a:pt x="447" y="28"/>
                  <a:pt x="447" y="28"/>
                  <a:pt x="448" y="28"/>
                </a:cubicBezTo>
                <a:cubicBezTo>
                  <a:pt x="447" y="27"/>
                  <a:pt x="448" y="27"/>
                  <a:pt x="448" y="27"/>
                </a:cubicBezTo>
                <a:close/>
                <a:moveTo>
                  <a:pt x="459" y="14"/>
                </a:moveTo>
                <a:cubicBezTo>
                  <a:pt x="458" y="14"/>
                  <a:pt x="459" y="14"/>
                  <a:pt x="459" y="14"/>
                </a:cubicBezTo>
                <a:cubicBezTo>
                  <a:pt x="459" y="14"/>
                  <a:pt x="459" y="14"/>
                  <a:pt x="459" y="14"/>
                </a:cubicBezTo>
                <a:close/>
                <a:moveTo>
                  <a:pt x="459" y="14"/>
                </a:moveTo>
                <a:cubicBezTo>
                  <a:pt x="459" y="13"/>
                  <a:pt x="458" y="13"/>
                  <a:pt x="459" y="14"/>
                </a:cubicBezTo>
                <a:close/>
                <a:moveTo>
                  <a:pt x="457" y="14"/>
                </a:moveTo>
                <a:cubicBezTo>
                  <a:pt x="456" y="13"/>
                  <a:pt x="457" y="15"/>
                  <a:pt x="457" y="14"/>
                </a:cubicBezTo>
                <a:close/>
                <a:moveTo>
                  <a:pt x="445" y="27"/>
                </a:moveTo>
                <a:cubicBezTo>
                  <a:pt x="445" y="27"/>
                  <a:pt x="444" y="27"/>
                  <a:pt x="444" y="28"/>
                </a:cubicBezTo>
                <a:cubicBezTo>
                  <a:pt x="444" y="28"/>
                  <a:pt x="445" y="28"/>
                  <a:pt x="445" y="28"/>
                </a:cubicBezTo>
                <a:cubicBezTo>
                  <a:pt x="445" y="27"/>
                  <a:pt x="445" y="26"/>
                  <a:pt x="445" y="27"/>
                </a:cubicBezTo>
                <a:close/>
                <a:moveTo>
                  <a:pt x="445" y="26"/>
                </a:moveTo>
                <a:cubicBezTo>
                  <a:pt x="445" y="26"/>
                  <a:pt x="445" y="26"/>
                  <a:pt x="445" y="26"/>
                </a:cubicBezTo>
                <a:cubicBezTo>
                  <a:pt x="445" y="25"/>
                  <a:pt x="444" y="26"/>
                  <a:pt x="445" y="26"/>
                </a:cubicBezTo>
                <a:close/>
                <a:moveTo>
                  <a:pt x="438" y="34"/>
                </a:moveTo>
                <a:cubicBezTo>
                  <a:pt x="438" y="34"/>
                  <a:pt x="438" y="34"/>
                  <a:pt x="438" y="34"/>
                </a:cubicBezTo>
                <a:cubicBezTo>
                  <a:pt x="438" y="34"/>
                  <a:pt x="438" y="35"/>
                  <a:pt x="438" y="34"/>
                </a:cubicBezTo>
                <a:cubicBezTo>
                  <a:pt x="438" y="34"/>
                  <a:pt x="438" y="34"/>
                  <a:pt x="438" y="34"/>
                </a:cubicBezTo>
                <a:close/>
                <a:moveTo>
                  <a:pt x="324" y="172"/>
                </a:moveTo>
                <a:cubicBezTo>
                  <a:pt x="324" y="172"/>
                  <a:pt x="324" y="172"/>
                  <a:pt x="323" y="172"/>
                </a:cubicBezTo>
                <a:cubicBezTo>
                  <a:pt x="323" y="172"/>
                  <a:pt x="324" y="172"/>
                  <a:pt x="324" y="172"/>
                </a:cubicBezTo>
                <a:cubicBezTo>
                  <a:pt x="324" y="172"/>
                  <a:pt x="324" y="173"/>
                  <a:pt x="324" y="172"/>
                </a:cubicBezTo>
                <a:close/>
                <a:moveTo>
                  <a:pt x="451" y="18"/>
                </a:moveTo>
                <a:cubicBezTo>
                  <a:pt x="452" y="18"/>
                  <a:pt x="452" y="17"/>
                  <a:pt x="452" y="17"/>
                </a:cubicBezTo>
                <a:cubicBezTo>
                  <a:pt x="452" y="16"/>
                  <a:pt x="451" y="17"/>
                  <a:pt x="451" y="18"/>
                </a:cubicBezTo>
                <a:close/>
                <a:moveTo>
                  <a:pt x="450" y="18"/>
                </a:moveTo>
                <a:cubicBezTo>
                  <a:pt x="450" y="18"/>
                  <a:pt x="451" y="18"/>
                  <a:pt x="451" y="18"/>
                </a:cubicBezTo>
                <a:cubicBezTo>
                  <a:pt x="450" y="18"/>
                  <a:pt x="450" y="18"/>
                  <a:pt x="450" y="18"/>
                </a:cubicBezTo>
                <a:close/>
                <a:moveTo>
                  <a:pt x="442" y="27"/>
                </a:moveTo>
                <a:cubicBezTo>
                  <a:pt x="442" y="27"/>
                  <a:pt x="442" y="27"/>
                  <a:pt x="442" y="27"/>
                </a:cubicBezTo>
                <a:cubicBezTo>
                  <a:pt x="442" y="28"/>
                  <a:pt x="443" y="28"/>
                  <a:pt x="443" y="28"/>
                </a:cubicBezTo>
                <a:cubicBezTo>
                  <a:pt x="443" y="27"/>
                  <a:pt x="443" y="27"/>
                  <a:pt x="442" y="27"/>
                </a:cubicBezTo>
                <a:close/>
                <a:moveTo>
                  <a:pt x="437" y="32"/>
                </a:moveTo>
                <a:cubicBezTo>
                  <a:pt x="438" y="33"/>
                  <a:pt x="438" y="33"/>
                  <a:pt x="438" y="33"/>
                </a:cubicBezTo>
                <a:cubicBezTo>
                  <a:pt x="438" y="33"/>
                  <a:pt x="438" y="33"/>
                  <a:pt x="439" y="33"/>
                </a:cubicBezTo>
                <a:cubicBezTo>
                  <a:pt x="438" y="33"/>
                  <a:pt x="438" y="32"/>
                  <a:pt x="437" y="32"/>
                </a:cubicBezTo>
                <a:close/>
                <a:moveTo>
                  <a:pt x="452" y="13"/>
                </a:moveTo>
                <a:cubicBezTo>
                  <a:pt x="452" y="13"/>
                  <a:pt x="452" y="14"/>
                  <a:pt x="452" y="14"/>
                </a:cubicBezTo>
                <a:cubicBezTo>
                  <a:pt x="452" y="14"/>
                  <a:pt x="453" y="14"/>
                  <a:pt x="452" y="13"/>
                </a:cubicBezTo>
                <a:close/>
                <a:moveTo>
                  <a:pt x="441" y="27"/>
                </a:moveTo>
                <a:cubicBezTo>
                  <a:pt x="441" y="28"/>
                  <a:pt x="441" y="27"/>
                  <a:pt x="441" y="27"/>
                </a:cubicBezTo>
                <a:cubicBezTo>
                  <a:pt x="441" y="27"/>
                  <a:pt x="441" y="27"/>
                  <a:pt x="441" y="27"/>
                </a:cubicBezTo>
                <a:close/>
                <a:moveTo>
                  <a:pt x="439" y="29"/>
                </a:moveTo>
                <a:cubicBezTo>
                  <a:pt x="439" y="29"/>
                  <a:pt x="440" y="29"/>
                  <a:pt x="440" y="29"/>
                </a:cubicBezTo>
                <a:cubicBezTo>
                  <a:pt x="440" y="29"/>
                  <a:pt x="440" y="29"/>
                  <a:pt x="439" y="29"/>
                </a:cubicBezTo>
                <a:close/>
                <a:moveTo>
                  <a:pt x="439" y="29"/>
                </a:moveTo>
                <a:cubicBezTo>
                  <a:pt x="438" y="29"/>
                  <a:pt x="439" y="29"/>
                  <a:pt x="439" y="29"/>
                </a:cubicBezTo>
                <a:close/>
                <a:moveTo>
                  <a:pt x="439" y="27"/>
                </a:moveTo>
                <a:cubicBezTo>
                  <a:pt x="439" y="27"/>
                  <a:pt x="439" y="27"/>
                  <a:pt x="439" y="27"/>
                </a:cubicBezTo>
                <a:cubicBezTo>
                  <a:pt x="439" y="27"/>
                  <a:pt x="440" y="28"/>
                  <a:pt x="440" y="27"/>
                </a:cubicBezTo>
                <a:cubicBezTo>
                  <a:pt x="440" y="27"/>
                  <a:pt x="440" y="27"/>
                  <a:pt x="439" y="27"/>
                </a:cubicBezTo>
                <a:close/>
                <a:moveTo>
                  <a:pt x="454" y="9"/>
                </a:moveTo>
                <a:cubicBezTo>
                  <a:pt x="454" y="9"/>
                  <a:pt x="453" y="9"/>
                  <a:pt x="453" y="9"/>
                </a:cubicBezTo>
                <a:cubicBezTo>
                  <a:pt x="453" y="9"/>
                  <a:pt x="454" y="10"/>
                  <a:pt x="454" y="10"/>
                </a:cubicBezTo>
                <a:cubicBezTo>
                  <a:pt x="454" y="9"/>
                  <a:pt x="454" y="9"/>
                  <a:pt x="454" y="9"/>
                </a:cubicBezTo>
                <a:close/>
                <a:moveTo>
                  <a:pt x="437" y="28"/>
                </a:moveTo>
                <a:cubicBezTo>
                  <a:pt x="437" y="29"/>
                  <a:pt x="437" y="29"/>
                  <a:pt x="437" y="29"/>
                </a:cubicBezTo>
                <a:cubicBezTo>
                  <a:pt x="437" y="29"/>
                  <a:pt x="437" y="29"/>
                  <a:pt x="437" y="29"/>
                </a:cubicBezTo>
                <a:cubicBezTo>
                  <a:pt x="438" y="29"/>
                  <a:pt x="438" y="29"/>
                  <a:pt x="438" y="29"/>
                </a:cubicBezTo>
                <a:cubicBezTo>
                  <a:pt x="438" y="29"/>
                  <a:pt x="437" y="29"/>
                  <a:pt x="437" y="28"/>
                </a:cubicBezTo>
                <a:close/>
                <a:moveTo>
                  <a:pt x="438" y="26"/>
                </a:moveTo>
                <a:cubicBezTo>
                  <a:pt x="437" y="27"/>
                  <a:pt x="437" y="27"/>
                  <a:pt x="436" y="27"/>
                </a:cubicBezTo>
                <a:cubicBezTo>
                  <a:pt x="436" y="27"/>
                  <a:pt x="436" y="28"/>
                  <a:pt x="437" y="28"/>
                </a:cubicBezTo>
                <a:cubicBezTo>
                  <a:pt x="436" y="28"/>
                  <a:pt x="437" y="27"/>
                  <a:pt x="437" y="27"/>
                </a:cubicBezTo>
                <a:cubicBezTo>
                  <a:pt x="437" y="27"/>
                  <a:pt x="438" y="28"/>
                  <a:pt x="439" y="27"/>
                </a:cubicBezTo>
                <a:cubicBezTo>
                  <a:pt x="438" y="27"/>
                  <a:pt x="438" y="27"/>
                  <a:pt x="438" y="26"/>
                </a:cubicBezTo>
                <a:close/>
                <a:moveTo>
                  <a:pt x="453" y="9"/>
                </a:moveTo>
                <a:cubicBezTo>
                  <a:pt x="452" y="9"/>
                  <a:pt x="453" y="10"/>
                  <a:pt x="453" y="9"/>
                </a:cubicBezTo>
                <a:close/>
                <a:moveTo>
                  <a:pt x="450" y="13"/>
                </a:moveTo>
                <a:cubicBezTo>
                  <a:pt x="450" y="13"/>
                  <a:pt x="450" y="13"/>
                  <a:pt x="450" y="13"/>
                </a:cubicBezTo>
                <a:close/>
                <a:moveTo>
                  <a:pt x="449" y="14"/>
                </a:moveTo>
                <a:cubicBezTo>
                  <a:pt x="449" y="14"/>
                  <a:pt x="449" y="13"/>
                  <a:pt x="449" y="14"/>
                </a:cubicBezTo>
                <a:close/>
                <a:moveTo>
                  <a:pt x="449" y="14"/>
                </a:moveTo>
                <a:cubicBezTo>
                  <a:pt x="448" y="14"/>
                  <a:pt x="449" y="14"/>
                  <a:pt x="449" y="14"/>
                </a:cubicBezTo>
                <a:close/>
                <a:moveTo>
                  <a:pt x="445" y="18"/>
                </a:moveTo>
                <a:cubicBezTo>
                  <a:pt x="444" y="18"/>
                  <a:pt x="445" y="19"/>
                  <a:pt x="445" y="18"/>
                </a:cubicBezTo>
                <a:close/>
                <a:moveTo>
                  <a:pt x="442" y="18"/>
                </a:moveTo>
                <a:cubicBezTo>
                  <a:pt x="443" y="19"/>
                  <a:pt x="444" y="19"/>
                  <a:pt x="444" y="18"/>
                </a:cubicBezTo>
                <a:cubicBezTo>
                  <a:pt x="444" y="18"/>
                  <a:pt x="443" y="18"/>
                  <a:pt x="442" y="18"/>
                </a:cubicBezTo>
                <a:close/>
                <a:moveTo>
                  <a:pt x="437" y="26"/>
                </a:moveTo>
                <a:cubicBezTo>
                  <a:pt x="438" y="26"/>
                  <a:pt x="438" y="26"/>
                  <a:pt x="438" y="26"/>
                </a:cubicBezTo>
                <a:cubicBezTo>
                  <a:pt x="438" y="25"/>
                  <a:pt x="438" y="25"/>
                  <a:pt x="437" y="26"/>
                </a:cubicBezTo>
                <a:close/>
                <a:moveTo>
                  <a:pt x="448" y="14"/>
                </a:moveTo>
                <a:cubicBezTo>
                  <a:pt x="448" y="12"/>
                  <a:pt x="447" y="13"/>
                  <a:pt x="448" y="14"/>
                </a:cubicBezTo>
                <a:close/>
                <a:moveTo>
                  <a:pt x="447" y="11"/>
                </a:moveTo>
                <a:cubicBezTo>
                  <a:pt x="448" y="12"/>
                  <a:pt x="448" y="12"/>
                  <a:pt x="448" y="12"/>
                </a:cubicBezTo>
                <a:cubicBezTo>
                  <a:pt x="448" y="11"/>
                  <a:pt x="448" y="11"/>
                  <a:pt x="447" y="11"/>
                </a:cubicBezTo>
                <a:close/>
                <a:moveTo>
                  <a:pt x="436" y="27"/>
                </a:moveTo>
                <a:cubicBezTo>
                  <a:pt x="436" y="26"/>
                  <a:pt x="435" y="26"/>
                  <a:pt x="435" y="26"/>
                </a:cubicBezTo>
                <a:cubicBezTo>
                  <a:pt x="435" y="26"/>
                  <a:pt x="435" y="26"/>
                  <a:pt x="435" y="26"/>
                </a:cubicBezTo>
                <a:cubicBezTo>
                  <a:pt x="435" y="26"/>
                  <a:pt x="435" y="26"/>
                  <a:pt x="435" y="26"/>
                </a:cubicBezTo>
                <a:cubicBezTo>
                  <a:pt x="435" y="27"/>
                  <a:pt x="435" y="27"/>
                  <a:pt x="435" y="27"/>
                </a:cubicBezTo>
                <a:cubicBezTo>
                  <a:pt x="435" y="27"/>
                  <a:pt x="435" y="27"/>
                  <a:pt x="436" y="27"/>
                </a:cubicBezTo>
                <a:cubicBezTo>
                  <a:pt x="436" y="27"/>
                  <a:pt x="436" y="27"/>
                  <a:pt x="436" y="27"/>
                </a:cubicBezTo>
                <a:close/>
                <a:moveTo>
                  <a:pt x="434" y="27"/>
                </a:moveTo>
                <a:cubicBezTo>
                  <a:pt x="434" y="26"/>
                  <a:pt x="434" y="28"/>
                  <a:pt x="434" y="27"/>
                </a:cubicBezTo>
                <a:close/>
                <a:moveTo>
                  <a:pt x="315" y="172"/>
                </a:moveTo>
                <a:cubicBezTo>
                  <a:pt x="315" y="172"/>
                  <a:pt x="315" y="171"/>
                  <a:pt x="315" y="172"/>
                </a:cubicBezTo>
                <a:close/>
                <a:moveTo>
                  <a:pt x="431" y="29"/>
                </a:moveTo>
                <a:cubicBezTo>
                  <a:pt x="431" y="30"/>
                  <a:pt x="432" y="30"/>
                  <a:pt x="432" y="30"/>
                </a:cubicBezTo>
                <a:cubicBezTo>
                  <a:pt x="432" y="30"/>
                  <a:pt x="432" y="29"/>
                  <a:pt x="432" y="29"/>
                </a:cubicBezTo>
                <a:cubicBezTo>
                  <a:pt x="432" y="29"/>
                  <a:pt x="432" y="29"/>
                  <a:pt x="431" y="29"/>
                </a:cubicBezTo>
                <a:close/>
                <a:moveTo>
                  <a:pt x="315" y="172"/>
                </a:moveTo>
                <a:cubicBezTo>
                  <a:pt x="315" y="172"/>
                  <a:pt x="315" y="172"/>
                  <a:pt x="315" y="172"/>
                </a:cubicBezTo>
                <a:cubicBezTo>
                  <a:pt x="315" y="171"/>
                  <a:pt x="315" y="172"/>
                  <a:pt x="315" y="172"/>
                </a:cubicBezTo>
                <a:close/>
                <a:moveTo>
                  <a:pt x="445" y="11"/>
                </a:moveTo>
                <a:cubicBezTo>
                  <a:pt x="445" y="11"/>
                  <a:pt x="446" y="12"/>
                  <a:pt x="446" y="12"/>
                </a:cubicBezTo>
                <a:cubicBezTo>
                  <a:pt x="445" y="12"/>
                  <a:pt x="446" y="11"/>
                  <a:pt x="445" y="11"/>
                </a:cubicBezTo>
                <a:close/>
                <a:moveTo>
                  <a:pt x="439" y="18"/>
                </a:moveTo>
                <a:cubicBezTo>
                  <a:pt x="440" y="18"/>
                  <a:pt x="440" y="19"/>
                  <a:pt x="440" y="18"/>
                </a:cubicBezTo>
                <a:cubicBezTo>
                  <a:pt x="440" y="18"/>
                  <a:pt x="440" y="18"/>
                  <a:pt x="439" y="18"/>
                </a:cubicBezTo>
                <a:close/>
                <a:moveTo>
                  <a:pt x="429" y="31"/>
                </a:moveTo>
                <a:cubicBezTo>
                  <a:pt x="428" y="31"/>
                  <a:pt x="429" y="32"/>
                  <a:pt x="429" y="31"/>
                </a:cubicBezTo>
                <a:close/>
                <a:moveTo>
                  <a:pt x="428" y="32"/>
                </a:moveTo>
                <a:cubicBezTo>
                  <a:pt x="428" y="32"/>
                  <a:pt x="427" y="32"/>
                  <a:pt x="428" y="32"/>
                </a:cubicBezTo>
                <a:cubicBezTo>
                  <a:pt x="428" y="32"/>
                  <a:pt x="428" y="32"/>
                  <a:pt x="428" y="32"/>
                </a:cubicBezTo>
                <a:close/>
                <a:moveTo>
                  <a:pt x="427" y="33"/>
                </a:moveTo>
                <a:cubicBezTo>
                  <a:pt x="428" y="33"/>
                  <a:pt x="428" y="33"/>
                  <a:pt x="428" y="32"/>
                </a:cubicBezTo>
                <a:cubicBezTo>
                  <a:pt x="428" y="33"/>
                  <a:pt x="427" y="32"/>
                  <a:pt x="427" y="33"/>
                </a:cubicBezTo>
                <a:close/>
                <a:moveTo>
                  <a:pt x="443" y="11"/>
                </a:moveTo>
                <a:cubicBezTo>
                  <a:pt x="444" y="11"/>
                  <a:pt x="444" y="12"/>
                  <a:pt x="445" y="11"/>
                </a:cubicBezTo>
                <a:cubicBezTo>
                  <a:pt x="444" y="11"/>
                  <a:pt x="444" y="11"/>
                  <a:pt x="443" y="11"/>
                </a:cubicBezTo>
                <a:close/>
                <a:moveTo>
                  <a:pt x="442" y="13"/>
                </a:moveTo>
                <a:cubicBezTo>
                  <a:pt x="443" y="13"/>
                  <a:pt x="443" y="13"/>
                  <a:pt x="443" y="13"/>
                </a:cubicBezTo>
                <a:cubicBezTo>
                  <a:pt x="443" y="13"/>
                  <a:pt x="443" y="13"/>
                  <a:pt x="442" y="13"/>
                </a:cubicBezTo>
                <a:close/>
                <a:moveTo>
                  <a:pt x="438" y="18"/>
                </a:moveTo>
                <a:cubicBezTo>
                  <a:pt x="438" y="19"/>
                  <a:pt x="438" y="19"/>
                  <a:pt x="439" y="18"/>
                </a:cubicBezTo>
                <a:cubicBezTo>
                  <a:pt x="438" y="18"/>
                  <a:pt x="438" y="18"/>
                  <a:pt x="438" y="18"/>
                </a:cubicBezTo>
                <a:close/>
                <a:moveTo>
                  <a:pt x="427" y="32"/>
                </a:moveTo>
                <a:cubicBezTo>
                  <a:pt x="427" y="32"/>
                  <a:pt x="427" y="31"/>
                  <a:pt x="427" y="32"/>
                </a:cubicBezTo>
                <a:close/>
                <a:moveTo>
                  <a:pt x="437" y="19"/>
                </a:moveTo>
                <a:cubicBezTo>
                  <a:pt x="437" y="19"/>
                  <a:pt x="437" y="19"/>
                  <a:pt x="437" y="19"/>
                </a:cubicBezTo>
                <a:close/>
                <a:moveTo>
                  <a:pt x="442" y="13"/>
                </a:moveTo>
                <a:cubicBezTo>
                  <a:pt x="442" y="13"/>
                  <a:pt x="442" y="13"/>
                  <a:pt x="442" y="13"/>
                </a:cubicBezTo>
                <a:close/>
                <a:moveTo>
                  <a:pt x="426" y="32"/>
                </a:moveTo>
                <a:cubicBezTo>
                  <a:pt x="427" y="32"/>
                  <a:pt x="426" y="31"/>
                  <a:pt x="426" y="32"/>
                </a:cubicBezTo>
                <a:close/>
                <a:moveTo>
                  <a:pt x="426" y="30"/>
                </a:moveTo>
                <a:cubicBezTo>
                  <a:pt x="426" y="30"/>
                  <a:pt x="426" y="30"/>
                  <a:pt x="425" y="30"/>
                </a:cubicBezTo>
                <a:cubicBezTo>
                  <a:pt x="426" y="31"/>
                  <a:pt x="426" y="30"/>
                  <a:pt x="427" y="31"/>
                </a:cubicBezTo>
                <a:cubicBezTo>
                  <a:pt x="427" y="31"/>
                  <a:pt x="427" y="31"/>
                  <a:pt x="427" y="31"/>
                </a:cubicBezTo>
                <a:cubicBezTo>
                  <a:pt x="427" y="30"/>
                  <a:pt x="427" y="30"/>
                  <a:pt x="426" y="30"/>
                </a:cubicBezTo>
                <a:close/>
                <a:moveTo>
                  <a:pt x="425" y="33"/>
                </a:moveTo>
                <a:cubicBezTo>
                  <a:pt x="425" y="33"/>
                  <a:pt x="425" y="33"/>
                  <a:pt x="425" y="33"/>
                </a:cubicBezTo>
                <a:cubicBezTo>
                  <a:pt x="425" y="33"/>
                  <a:pt x="425" y="33"/>
                  <a:pt x="425" y="33"/>
                </a:cubicBezTo>
                <a:close/>
                <a:moveTo>
                  <a:pt x="445" y="9"/>
                </a:moveTo>
                <a:cubicBezTo>
                  <a:pt x="445" y="9"/>
                  <a:pt x="445" y="9"/>
                  <a:pt x="445" y="9"/>
                </a:cubicBezTo>
                <a:close/>
                <a:moveTo>
                  <a:pt x="443" y="11"/>
                </a:moveTo>
                <a:cubicBezTo>
                  <a:pt x="442" y="10"/>
                  <a:pt x="443" y="11"/>
                  <a:pt x="443" y="11"/>
                </a:cubicBezTo>
                <a:close/>
                <a:moveTo>
                  <a:pt x="437" y="18"/>
                </a:moveTo>
                <a:cubicBezTo>
                  <a:pt x="436" y="18"/>
                  <a:pt x="436" y="17"/>
                  <a:pt x="435" y="16"/>
                </a:cubicBezTo>
                <a:cubicBezTo>
                  <a:pt x="434" y="16"/>
                  <a:pt x="435" y="17"/>
                  <a:pt x="435" y="17"/>
                </a:cubicBezTo>
                <a:cubicBezTo>
                  <a:pt x="434" y="17"/>
                  <a:pt x="434" y="17"/>
                  <a:pt x="434" y="17"/>
                </a:cubicBezTo>
                <a:cubicBezTo>
                  <a:pt x="434" y="16"/>
                  <a:pt x="434" y="16"/>
                  <a:pt x="433" y="16"/>
                </a:cubicBezTo>
                <a:cubicBezTo>
                  <a:pt x="433" y="16"/>
                  <a:pt x="433" y="17"/>
                  <a:pt x="433" y="17"/>
                </a:cubicBezTo>
                <a:cubicBezTo>
                  <a:pt x="433" y="17"/>
                  <a:pt x="432" y="17"/>
                  <a:pt x="432" y="17"/>
                </a:cubicBezTo>
                <a:cubicBezTo>
                  <a:pt x="432" y="17"/>
                  <a:pt x="431" y="17"/>
                  <a:pt x="431" y="17"/>
                </a:cubicBezTo>
                <a:cubicBezTo>
                  <a:pt x="432" y="18"/>
                  <a:pt x="433" y="18"/>
                  <a:pt x="434" y="18"/>
                </a:cubicBezTo>
                <a:cubicBezTo>
                  <a:pt x="433" y="17"/>
                  <a:pt x="436" y="18"/>
                  <a:pt x="436" y="19"/>
                </a:cubicBezTo>
                <a:cubicBezTo>
                  <a:pt x="437" y="19"/>
                  <a:pt x="437" y="18"/>
                  <a:pt x="437" y="18"/>
                </a:cubicBezTo>
                <a:close/>
                <a:moveTo>
                  <a:pt x="429" y="27"/>
                </a:moveTo>
                <a:cubicBezTo>
                  <a:pt x="429" y="27"/>
                  <a:pt x="429" y="27"/>
                  <a:pt x="429" y="27"/>
                </a:cubicBezTo>
                <a:cubicBezTo>
                  <a:pt x="429" y="27"/>
                  <a:pt x="429" y="26"/>
                  <a:pt x="429" y="27"/>
                </a:cubicBezTo>
                <a:close/>
                <a:moveTo>
                  <a:pt x="425" y="30"/>
                </a:moveTo>
                <a:cubicBezTo>
                  <a:pt x="425" y="30"/>
                  <a:pt x="426" y="31"/>
                  <a:pt x="425" y="30"/>
                </a:cubicBezTo>
                <a:close/>
                <a:moveTo>
                  <a:pt x="424" y="32"/>
                </a:moveTo>
                <a:cubicBezTo>
                  <a:pt x="423" y="32"/>
                  <a:pt x="424" y="32"/>
                  <a:pt x="424" y="32"/>
                </a:cubicBezTo>
                <a:close/>
                <a:moveTo>
                  <a:pt x="423" y="32"/>
                </a:moveTo>
                <a:cubicBezTo>
                  <a:pt x="423" y="33"/>
                  <a:pt x="422" y="32"/>
                  <a:pt x="422" y="33"/>
                </a:cubicBezTo>
                <a:cubicBezTo>
                  <a:pt x="423" y="33"/>
                  <a:pt x="422" y="33"/>
                  <a:pt x="423" y="33"/>
                </a:cubicBezTo>
                <a:cubicBezTo>
                  <a:pt x="423" y="33"/>
                  <a:pt x="423" y="33"/>
                  <a:pt x="423" y="33"/>
                </a:cubicBezTo>
                <a:cubicBezTo>
                  <a:pt x="423" y="33"/>
                  <a:pt x="423" y="33"/>
                  <a:pt x="423" y="32"/>
                </a:cubicBezTo>
                <a:close/>
                <a:moveTo>
                  <a:pt x="439" y="11"/>
                </a:moveTo>
                <a:cubicBezTo>
                  <a:pt x="439" y="11"/>
                  <a:pt x="440" y="11"/>
                  <a:pt x="440" y="11"/>
                </a:cubicBezTo>
                <a:cubicBezTo>
                  <a:pt x="440" y="11"/>
                  <a:pt x="439" y="10"/>
                  <a:pt x="439" y="11"/>
                </a:cubicBezTo>
                <a:close/>
                <a:moveTo>
                  <a:pt x="442" y="9"/>
                </a:moveTo>
                <a:cubicBezTo>
                  <a:pt x="441" y="8"/>
                  <a:pt x="442" y="9"/>
                  <a:pt x="442" y="9"/>
                </a:cubicBezTo>
                <a:close/>
                <a:moveTo>
                  <a:pt x="440" y="10"/>
                </a:moveTo>
                <a:cubicBezTo>
                  <a:pt x="441" y="11"/>
                  <a:pt x="440" y="10"/>
                  <a:pt x="440" y="10"/>
                </a:cubicBezTo>
                <a:close/>
                <a:moveTo>
                  <a:pt x="438" y="12"/>
                </a:moveTo>
                <a:cubicBezTo>
                  <a:pt x="438" y="13"/>
                  <a:pt x="438" y="13"/>
                  <a:pt x="438" y="13"/>
                </a:cubicBezTo>
                <a:cubicBezTo>
                  <a:pt x="438" y="12"/>
                  <a:pt x="438" y="12"/>
                  <a:pt x="438" y="12"/>
                </a:cubicBezTo>
                <a:close/>
                <a:moveTo>
                  <a:pt x="437" y="12"/>
                </a:moveTo>
                <a:cubicBezTo>
                  <a:pt x="438" y="13"/>
                  <a:pt x="437" y="13"/>
                  <a:pt x="438" y="13"/>
                </a:cubicBezTo>
                <a:cubicBezTo>
                  <a:pt x="438" y="13"/>
                  <a:pt x="437" y="12"/>
                  <a:pt x="437" y="12"/>
                </a:cubicBezTo>
                <a:close/>
                <a:moveTo>
                  <a:pt x="441" y="8"/>
                </a:moveTo>
                <a:cubicBezTo>
                  <a:pt x="441" y="8"/>
                  <a:pt x="441" y="9"/>
                  <a:pt x="441" y="9"/>
                </a:cubicBezTo>
                <a:cubicBezTo>
                  <a:pt x="441" y="9"/>
                  <a:pt x="441" y="9"/>
                  <a:pt x="441" y="9"/>
                </a:cubicBezTo>
                <a:cubicBezTo>
                  <a:pt x="441" y="9"/>
                  <a:pt x="441" y="9"/>
                  <a:pt x="441" y="9"/>
                </a:cubicBezTo>
                <a:cubicBezTo>
                  <a:pt x="441" y="9"/>
                  <a:pt x="441" y="8"/>
                  <a:pt x="441" y="8"/>
                </a:cubicBezTo>
                <a:close/>
                <a:moveTo>
                  <a:pt x="422" y="32"/>
                </a:moveTo>
                <a:cubicBezTo>
                  <a:pt x="422" y="32"/>
                  <a:pt x="422" y="32"/>
                  <a:pt x="422" y="32"/>
                </a:cubicBezTo>
                <a:close/>
                <a:moveTo>
                  <a:pt x="434" y="10"/>
                </a:moveTo>
                <a:cubicBezTo>
                  <a:pt x="433" y="10"/>
                  <a:pt x="433" y="10"/>
                  <a:pt x="433" y="10"/>
                </a:cubicBezTo>
                <a:cubicBezTo>
                  <a:pt x="430" y="9"/>
                  <a:pt x="428" y="10"/>
                  <a:pt x="426" y="9"/>
                </a:cubicBezTo>
                <a:cubicBezTo>
                  <a:pt x="425" y="9"/>
                  <a:pt x="424" y="10"/>
                  <a:pt x="424" y="10"/>
                </a:cubicBezTo>
                <a:cubicBezTo>
                  <a:pt x="425" y="11"/>
                  <a:pt x="426" y="10"/>
                  <a:pt x="426" y="10"/>
                </a:cubicBezTo>
                <a:cubicBezTo>
                  <a:pt x="427" y="11"/>
                  <a:pt x="428" y="10"/>
                  <a:pt x="429" y="11"/>
                </a:cubicBezTo>
                <a:cubicBezTo>
                  <a:pt x="430" y="11"/>
                  <a:pt x="429" y="10"/>
                  <a:pt x="430" y="10"/>
                </a:cubicBezTo>
                <a:cubicBezTo>
                  <a:pt x="431" y="11"/>
                  <a:pt x="431" y="11"/>
                  <a:pt x="432" y="11"/>
                </a:cubicBezTo>
                <a:cubicBezTo>
                  <a:pt x="434" y="10"/>
                  <a:pt x="436" y="11"/>
                  <a:pt x="438" y="11"/>
                </a:cubicBezTo>
                <a:cubicBezTo>
                  <a:pt x="437" y="10"/>
                  <a:pt x="435" y="11"/>
                  <a:pt x="434" y="10"/>
                </a:cubicBezTo>
                <a:close/>
                <a:moveTo>
                  <a:pt x="436" y="12"/>
                </a:moveTo>
                <a:cubicBezTo>
                  <a:pt x="436" y="12"/>
                  <a:pt x="436" y="13"/>
                  <a:pt x="436" y="12"/>
                </a:cubicBezTo>
                <a:close/>
                <a:moveTo>
                  <a:pt x="425" y="26"/>
                </a:moveTo>
                <a:cubicBezTo>
                  <a:pt x="424" y="25"/>
                  <a:pt x="425" y="26"/>
                  <a:pt x="425" y="26"/>
                </a:cubicBezTo>
                <a:close/>
                <a:moveTo>
                  <a:pt x="424" y="26"/>
                </a:moveTo>
                <a:cubicBezTo>
                  <a:pt x="424" y="26"/>
                  <a:pt x="424" y="27"/>
                  <a:pt x="425" y="26"/>
                </a:cubicBezTo>
                <a:cubicBezTo>
                  <a:pt x="424" y="26"/>
                  <a:pt x="424" y="26"/>
                  <a:pt x="424" y="26"/>
                </a:cubicBezTo>
                <a:close/>
                <a:moveTo>
                  <a:pt x="423" y="27"/>
                </a:moveTo>
                <a:cubicBezTo>
                  <a:pt x="423" y="26"/>
                  <a:pt x="424" y="27"/>
                  <a:pt x="423" y="27"/>
                </a:cubicBezTo>
                <a:close/>
                <a:moveTo>
                  <a:pt x="435" y="13"/>
                </a:moveTo>
                <a:cubicBezTo>
                  <a:pt x="434" y="12"/>
                  <a:pt x="435" y="13"/>
                  <a:pt x="435" y="13"/>
                </a:cubicBezTo>
                <a:close/>
                <a:moveTo>
                  <a:pt x="430" y="17"/>
                </a:moveTo>
                <a:cubicBezTo>
                  <a:pt x="429" y="17"/>
                  <a:pt x="430" y="18"/>
                  <a:pt x="430" y="17"/>
                </a:cubicBezTo>
                <a:close/>
                <a:moveTo>
                  <a:pt x="416" y="33"/>
                </a:moveTo>
                <a:cubicBezTo>
                  <a:pt x="416" y="34"/>
                  <a:pt x="416" y="34"/>
                  <a:pt x="416" y="34"/>
                </a:cubicBezTo>
                <a:cubicBezTo>
                  <a:pt x="416" y="33"/>
                  <a:pt x="416" y="33"/>
                  <a:pt x="416" y="33"/>
                </a:cubicBezTo>
                <a:close/>
                <a:moveTo>
                  <a:pt x="433" y="13"/>
                </a:moveTo>
                <a:cubicBezTo>
                  <a:pt x="432" y="13"/>
                  <a:pt x="432" y="12"/>
                  <a:pt x="431" y="13"/>
                </a:cubicBezTo>
                <a:cubicBezTo>
                  <a:pt x="430" y="13"/>
                  <a:pt x="430" y="12"/>
                  <a:pt x="430" y="12"/>
                </a:cubicBezTo>
                <a:cubicBezTo>
                  <a:pt x="430" y="11"/>
                  <a:pt x="431" y="12"/>
                  <a:pt x="431" y="11"/>
                </a:cubicBezTo>
                <a:cubicBezTo>
                  <a:pt x="432" y="12"/>
                  <a:pt x="432" y="12"/>
                  <a:pt x="433" y="12"/>
                </a:cubicBezTo>
                <a:cubicBezTo>
                  <a:pt x="433" y="13"/>
                  <a:pt x="433" y="13"/>
                  <a:pt x="433" y="13"/>
                </a:cubicBezTo>
                <a:close/>
                <a:moveTo>
                  <a:pt x="430" y="12"/>
                </a:moveTo>
                <a:cubicBezTo>
                  <a:pt x="430" y="12"/>
                  <a:pt x="431" y="12"/>
                  <a:pt x="430" y="12"/>
                </a:cubicBezTo>
                <a:close/>
                <a:moveTo>
                  <a:pt x="418" y="31"/>
                </a:moveTo>
                <a:cubicBezTo>
                  <a:pt x="418" y="31"/>
                  <a:pt x="418" y="31"/>
                  <a:pt x="418" y="31"/>
                </a:cubicBezTo>
                <a:close/>
                <a:moveTo>
                  <a:pt x="437" y="7"/>
                </a:moveTo>
                <a:cubicBezTo>
                  <a:pt x="436" y="7"/>
                  <a:pt x="437" y="8"/>
                  <a:pt x="437" y="7"/>
                </a:cubicBezTo>
                <a:close/>
                <a:moveTo>
                  <a:pt x="429" y="16"/>
                </a:moveTo>
                <a:cubicBezTo>
                  <a:pt x="429" y="16"/>
                  <a:pt x="430" y="16"/>
                  <a:pt x="429" y="16"/>
                </a:cubicBezTo>
                <a:close/>
                <a:moveTo>
                  <a:pt x="428" y="17"/>
                </a:moveTo>
                <a:cubicBezTo>
                  <a:pt x="427" y="17"/>
                  <a:pt x="429" y="18"/>
                  <a:pt x="428" y="17"/>
                </a:cubicBezTo>
                <a:close/>
                <a:moveTo>
                  <a:pt x="421" y="27"/>
                </a:moveTo>
                <a:cubicBezTo>
                  <a:pt x="420" y="26"/>
                  <a:pt x="421" y="27"/>
                  <a:pt x="421" y="27"/>
                </a:cubicBezTo>
                <a:close/>
                <a:moveTo>
                  <a:pt x="425" y="17"/>
                </a:moveTo>
                <a:cubicBezTo>
                  <a:pt x="426" y="18"/>
                  <a:pt x="427" y="18"/>
                  <a:pt x="427" y="18"/>
                </a:cubicBezTo>
                <a:cubicBezTo>
                  <a:pt x="427" y="17"/>
                  <a:pt x="426" y="17"/>
                  <a:pt x="425" y="17"/>
                </a:cubicBezTo>
                <a:close/>
                <a:moveTo>
                  <a:pt x="415" y="31"/>
                </a:moveTo>
                <a:cubicBezTo>
                  <a:pt x="415" y="31"/>
                  <a:pt x="415" y="31"/>
                  <a:pt x="415" y="31"/>
                </a:cubicBezTo>
                <a:cubicBezTo>
                  <a:pt x="415" y="32"/>
                  <a:pt x="416" y="31"/>
                  <a:pt x="415" y="31"/>
                </a:cubicBezTo>
                <a:close/>
                <a:moveTo>
                  <a:pt x="415" y="32"/>
                </a:moveTo>
                <a:cubicBezTo>
                  <a:pt x="415" y="32"/>
                  <a:pt x="415" y="32"/>
                  <a:pt x="415" y="31"/>
                </a:cubicBezTo>
                <a:cubicBezTo>
                  <a:pt x="414" y="32"/>
                  <a:pt x="414" y="32"/>
                  <a:pt x="414" y="32"/>
                </a:cubicBezTo>
                <a:cubicBezTo>
                  <a:pt x="414" y="32"/>
                  <a:pt x="415" y="32"/>
                  <a:pt x="415" y="32"/>
                </a:cubicBezTo>
                <a:close/>
                <a:moveTo>
                  <a:pt x="420" y="25"/>
                </a:moveTo>
                <a:cubicBezTo>
                  <a:pt x="419" y="25"/>
                  <a:pt x="420" y="26"/>
                  <a:pt x="420" y="25"/>
                </a:cubicBezTo>
                <a:close/>
                <a:moveTo>
                  <a:pt x="432" y="8"/>
                </a:moveTo>
                <a:cubicBezTo>
                  <a:pt x="433" y="9"/>
                  <a:pt x="433" y="9"/>
                  <a:pt x="434" y="8"/>
                </a:cubicBezTo>
                <a:cubicBezTo>
                  <a:pt x="433" y="8"/>
                  <a:pt x="432" y="8"/>
                  <a:pt x="432" y="8"/>
                </a:cubicBezTo>
                <a:close/>
                <a:moveTo>
                  <a:pt x="427" y="17"/>
                </a:moveTo>
                <a:cubicBezTo>
                  <a:pt x="427" y="16"/>
                  <a:pt x="426" y="16"/>
                  <a:pt x="426" y="17"/>
                </a:cubicBezTo>
                <a:cubicBezTo>
                  <a:pt x="426" y="17"/>
                  <a:pt x="427" y="17"/>
                  <a:pt x="427" y="17"/>
                </a:cubicBezTo>
                <a:close/>
                <a:moveTo>
                  <a:pt x="413" y="33"/>
                </a:moveTo>
                <a:cubicBezTo>
                  <a:pt x="413" y="33"/>
                  <a:pt x="413" y="33"/>
                  <a:pt x="412" y="34"/>
                </a:cubicBezTo>
                <a:cubicBezTo>
                  <a:pt x="413" y="34"/>
                  <a:pt x="413" y="34"/>
                  <a:pt x="413" y="34"/>
                </a:cubicBezTo>
                <a:cubicBezTo>
                  <a:pt x="413" y="34"/>
                  <a:pt x="413" y="34"/>
                  <a:pt x="413" y="33"/>
                </a:cubicBezTo>
                <a:cubicBezTo>
                  <a:pt x="413" y="33"/>
                  <a:pt x="413" y="33"/>
                  <a:pt x="413" y="33"/>
                </a:cubicBezTo>
                <a:close/>
                <a:moveTo>
                  <a:pt x="413" y="32"/>
                </a:moveTo>
                <a:cubicBezTo>
                  <a:pt x="414" y="32"/>
                  <a:pt x="414" y="32"/>
                  <a:pt x="414" y="32"/>
                </a:cubicBezTo>
                <a:cubicBezTo>
                  <a:pt x="414" y="32"/>
                  <a:pt x="414" y="32"/>
                  <a:pt x="413" y="32"/>
                </a:cubicBezTo>
                <a:close/>
                <a:moveTo>
                  <a:pt x="425" y="16"/>
                </a:moveTo>
                <a:cubicBezTo>
                  <a:pt x="425" y="16"/>
                  <a:pt x="425" y="16"/>
                  <a:pt x="425" y="16"/>
                </a:cubicBezTo>
                <a:cubicBezTo>
                  <a:pt x="425" y="17"/>
                  <a:pt x="426" y="17"/>
                  <a:pt x="426" y="17"/>
                </a:cubicBezTo>
                <a:cubicBezTo>
                  <a:pt x="426" y="16"/>
                  <a:pt x="426" y="16"/>
                  <a:pt x="425" y="16"/>
                </a:cubicBezTo>
                <a:close/>
                <a:moveTo>
                  <a:pt x="428" y="11"/>
                </a:moveTo>
                <a:cubicBezTo>
                  <a:pt x="428" y="11"/>
                  <a:pt x="427" y="12"/>
                  <a:pt x="426" y="12"/>
                </a:cubicBezTo>
                <a:cubicBezTo>
                  <a:pt x="426" y="13"/>
                  <a:pt x="427" y="12"/>
                  <a:pt x="427" y="13"/>
                </a:cubicBezTo>
                <a:cubicBezTo>
                  <a:pt x="428" y="12"/>
                  <a:pt x="428" y="12"/>
                  <a:pt x="429" y="12"/>
                </a:cubicBezTo>
                <a:cubicBezTo>
                  <a:pt x="429" y="12"/>
                  <a:pt x="429" y="11"/>
                  <a:pt x="428" y="11"/>
                </a:cubicBezTo>
                <a:close/>
                <a:moveTo>
                  <a:pt x="417" y="25"/>
                </a:moveTo>
                <a:cubicBezTo>
                  <a:pt x="417" y="25"/>
                  <a:pt x="416" y="25"/>
                  <a:pt x="416" y="26"/>
                </a:cubicBezTo>
                <a:cubicBezTo>
                  <a:pt x="417" y="26"/>
                  <a:pt x="418" y="25"/>
                  <a:pt x="417" y="25"/>
                </a:cubicBezTo>
                <a:close/>
                <a:moveTo>
                  <a:pt x="424" y="16"/>
                </a:moveTo>
                <a:cubicBezTo>
                  <a:pt x="423" y="17"/>
                  <a:pt x="423" y="17"/>
                  <a:pt x="423" y="17"/>
                </a:cubicBezTo>
                <a:cubicBezTo>
                  <a:pt x="424" y="17"/>
                  <a:pt x="424" y="17"/>
                  <a:pt x="424" y="17"/>
                </a:cubicBezTo>
                <a:cubicBezTo>
                  <a:pt x="424" y="17"/>
                  <a:pt x="424" y="17"/>
                  <a:pt x="424" y="16"/>
                </a:cubicBezTo>
                <a:close/>
                <a:moveTo>
                  <a:pt x="430" y="8"/>
                </a:moveTo>
                <a:cubicBezTo>
                  <a:pt x="430" y="8"/>
                  <a:pt x="431" y="9"/>
                  <a:pt x="431" y="8"/>
                </a:cubicBezTo>
                <a:cubicBezTo>
                  <a:pt x="431" y="8"/>
                  <a:pt x="430" y="8"/>
                  <a:pt x="430" y="8"/>
                </a:cubicBezTo>
                <a:close/>
                <a:moveTo>
                  <a:pt x="424" y="16"/>
                </a:moveTo>
                <a:cubicBezTo>
                  <a:pt x="424" y="16"/>
                  <a:pt x="424" y="16"/>
                  <a:pt x="424" y="16"/>
                </a:cubicBezTo>
                <a:cubicBezTo>
                  <a:pt x="424" y="16"/>
                  <a:pt x="423" y="16"/>
                  <a:pt x="424" y="16"/>
                </a:cubicBezTo>
                <a:close/>
                <a:moveTo>
                  <a:pt x="422" y="16"/>
                </a:moveTo>
                <a:cubicBezTo>
                  <a:pt x="422" y="16"/>
                  <a:pt x="422" y="16"/>
                  <a:pt x="422" y="16"/>
                </a:cubicBezTo>
                <a:cubicBezTo>
                  <a:pt x="422" y="16"/>
                  <a:pt x="422" y="16"/>
                  <a:pt x="422" y="16"/>
                </a:cubicBezTo>
                <a:cubicBezTo>
                  <a:pt x="422" y="16"/>
                  <a:pt x="422" y="16"/>
                  <a:pt x="422" y="16"/>
                </a:cubicBezTo>
                <a:cubicBezTo>
                  <a:pt x="422" y="16"/>
                  <a:pt x="422" y="16"/>
                  <a:pt x="422" y="16"/>
                </a:cubicBezTo>
                <a:close/>
                <a:moveTo>
                  <a:pt x="428" y="8"/>
                </a:moveTo>
                <a:cubicBezTo>
                  <a:pt x="428" y="8"/>
                  <a:pt x="429" y="8"/>
                  <a:pt x="429" y="8"/>
                </a:cubicBezTo>
                <a:cubicBezTo>
                  <a:pt x="428" y="8"/>
                  <a:pt x="428" y="8"/>
                  <a:pt x="428" y="8"/>
                </a:cubicBezTo>
                <a:close/>
                <a:moveTo>
                  <a:pt x="409" y="31"/>
                </a:moveTo>
                <a:cubicBezTo>
                  <a:pt x="409" y="31"/>
                  <a:pt x="409" y="32"/>
                  <a:pt x="409" y="31"/>
                </a:cubicBezTo>
                <a:close/>
                <a:moveTo>
                  <a:pt x="424" y="12"/>
                </a:moveTo>
                <a:cubicBezTo>
                  <a:pt x="424" y="11"/>
                  <a:pt x="424" y="13"/>
                  <a:pt x="424" y="12"/>
                </a:cubicBezTo>
                <a:close/>
                <a:moveTo>
                  <a:pt x="427" y="8"/>
                </a:moveTo>
                <a:cubicBezTo>
                  <a:pt x="427" y="8"/>
                  <a:pt x="427" y="8"/>
                  <a:pt x="427" y="8"/>
                </a:cubicBezTo>
                <a:close/>
                <a:moveTo>
                  <a:pt x="420" y="12"/>
                </a:moveTo>
                <a:cubicBezTo>
                  <a:pt x="421" y="13"/>
                  <a:pt x="421" y="11"/>
                  <a:pt x="421" y="12"/>
                </a:cubicBezTo>
                <a:cubicBezTo>
                  <a:pt x="422" y="12"/>
                  <a:pt x="422" y="12"/>
                  <a:pt x="423" y="11"/>
                </a:cubicBezTo>
                <a:cubicBezTo>
                  <a:pt x="422" y="11"/>
                  <a:pt x="421" y="11"/>
                  <a:pt x="420" y="12"/>
                </a:cubicBezTo>
                <a:close/>
                <a:moveTo>
                  <a:pt x="422" y="10"/>
                </a:moveTo>
                <a:cubicBezTo>
                  <a:pt x="422" y="10"/>
                  <a:pt x="423" y="10"/>
                  <a:pt x="423" y="10"/>
                </a:cubicBezTo>
                <a:cubicBezTo>
                  <a:pt x="423" y="10"/>
                  <a:pt x="422" y="10"/>
                  <a:pt x="422" y="10"/>
                </a:cubicBezTo>
                <a:close/>
                <a:moveTo>
                  <a:pt x="417" y="15"/>
                </a:moveTo>
                <a:cubicBezTo>
                  <a:pt x="417" y="15"/>
                  <a:pt x="416" y="14"/>
                  <a:pt x="416" y="15"/>
                </a:cubicBezTo>
                <a:cubicBezTo>
                  <a:pt x="416" y="15"/>
                  <a:pt x="417" y="15"/>
                  <a:pt x="417" y="16"/>
                </a:cubicBezTo>
                <a:cubicBezTo>
                  <a:pt x="416" y="15"/>
                  <a:pt x="416" y="15"/>
                  <a:pt x="416" y="16"/>
                </a:cubicBezTo>
                <a:cubicBezTo>
                  <a:pt x="416" y="16"/>
                  <a:pt x="416" y="16"/>
                  <a:pt x="416" y="16"/>
                </a:cubicBezTo>
                <a:cubicBezTo>
                  <a:pt x="416" y="15"/>
                  <a:pt x="417" y="16"/>
                  <a:pt x="418" y="16"/>
                </a:cubicBezTo>
                <a:cubicBezTo>
                  <a:pt x="417" y="15"/>
                  <a:pt x="417" y="15"/>
                  <a:pt x="417" y="15"/>
                </a:cubicBezTo>
                <a:close/>
                <a:moveTo>
                  <a:pt x="420" y="9"/>
                </a:moveTo>
                <a:cubicBezTo>
                  <a:pt x="420" y="9"/>
                  <a:pt x="420" y="9"/>
                  <a:pt x="420" y="9"/>
                </a:cubicBezTo>
                <a:cubicBezTo>
                  <a:pt x="420" y="10"/>
                  <a:pt x="421" y="11"/>
                  <a:pt x="422" y="10"/>
                </a:cubicBezTo>
                <a:cubicBezTo>
                  <a:pt x="421" y="10"/>
                  <a:pt x="421" y="9"/>
                  <a:pt x="420" y="9"/>
                </a:cubicBezTo>
                <a:close/>
                <a:moveTo>
                  <a:pt x="281" y="179"/>
                </a:moveTo>
                <a:cubicBezTo>
                  <a:pt x="282" y="179"/>
                  <a:pt x="282" y="178"/>
                  <a:pt x="283" y="179"/>
                </a:cubicBezTo>
                <a:cubicBezTo>
                  <a:pt x="283" y="179"/>
                  <a:pt x="283" y="179"/>
                  <a:pt x="283" y="179"/>
                </a:cubicBezTo>
                <a:cubicBezTo>
                  <a:pt x="282" y="178"/>
                  <a:pt x="282" y="179"/>
                  <a:pt x="281" y="179"/>
                </a:cubicBezTo>
                <a:close/>
                <a:moveTo>
                  <a:pt x="414" y="17"/>
                </a:moveTo>
                <a:cubicBezTo>
                  <a:pt x="414" y="17"/>
                  <a:pt x="415" y="18"/>
                  <a:pt x="415" y="18"/>
                </a:cubicBezTo>
                <a:cubicBezTo>
                  <a:pt x="415" y="17"/>
                  <a:pt x="414" y="17"/>
                  <a:pt x="414" y="17"/>
                </a:cubicBezTo>
                <a:close/>
                <a:moveTo>
                  <a:pt x="279" y="180"/>
                </a:moveTo>
                <a:cubicBezTo>
                  <a:pt x="280" y="180"/>
                  <a:pt x="280" y="180"/>
                  <a:pt x="281" y="180"/>
                </a:cubicBezTo>
                <a:cubicBezTo>
                  <a:pt x="281" y="179"/>
                  <a:pt x="280" y="180"/>
                  <a:pt x="279" y="180"/>
                </a:cubicBezTo>
                <a:close/>
                <a:moveTo>
                  <a:pt x="415" y="17"/>
                </a:moveTo>
                <a:cubicBezTo>
                  <a:pt x="414" y="17"/>
                  <a:pt x="415" y="18"/>
                  <a:pt x="415" y="17"/>
                </a:cubicBezTo>
                <a:close/>
                <a:moveTo>
                  <a:pt x="418" y="10"/>
                </a:moveTo>
                <a:cubicBezTo>
                  <a:pt x="418" y="11"/>
                  <a:pt x="418" y="11"/>
                  <a:pt x="418" y="11"/>
                </a:cubicBezTo>
                <a:cubicBezTo>
                  <a:pt x="418" y="12"/>
                  <a:pt x="419" y="12"/>
                  <a:pt x="419" y="11"/>
                </a:cubicBezTo>
                <a:cubicBezTo>
                  <a:pt x="419" y="11"/>
                  <a:pt x="419" y="11"/>
                  <a:pt x="418" y="10"/>
                </a:cubicBezTo>
                <a:close/>
                <a:moveTo>
                  <a:pt x="415" y="16"/>
                </a:moveTo>
                <a:cubicBezTo>
                  <a:pt x="415" y="15"/>
                  <a:pt x="416" y="16"/>
                  <a:pt x="415" y="16"/>
                </a:cubicBezTo>
                <a:close/>
                <a:moveTo>
                  <a:pt x="418" y="9"/>
                </a:moveTo>
                <a:cubicBezTo>
                  <a:pt x="419" y="10"/>
                  <a:pt x="419" y="10"/>
                  <a:pt x="420" y="9"/>
                </a:cubicBezTo>
                <a:cubicBezTo>
                  <a:pt x="419" y="9"/>
                  <a:pt x="419" y="9"/>
                  <a:pt x="418" y="9"/>
                </a:cubicBezTo>
                <a:close/>
                <a:moveTo>
                  <a:pt x="417" y="11"/>
                </a:moveTo>
                <a:cubicBezTo>
                  <a:pt x="416" y="12"/>
                  <a:pt x="417" y="11"/>
                  <a:pt x="417" y="11"/>
                </a:cubicBezTo>
                <a:close/>
                <a:moveTo>
                  <a:pt x="417" y="11"/>
                </a:moveTo>
                <a:cubicBezTo>
                  <a:pt x="417" y="11"/>
                  <a:pt x="417" y="11"/>
                  <a:pt x="417" y="10"/>
                </a:cubicBezTo>
                <a:cubicBezTo>
                  <a:pt x="417" y="11"/>
                  <a:pt x="417" y="11"/>
                  <a:pt x="417" y="11"/>
                </a:cubicBezTo>
                <a:cubicBezTo>
                  <a:pt x="417" y="11"/>
                  <a:pt x="417" y="11"/>
                  <a:pt x="417" y="11"/>
                </a:cubicBezTo>
                <a:close/>
                <a:moveTo>
                  <a:pt x="278" y="179"/>
                </a:moveTo>
                <a:cubicBezTo>
                  <a:pt x="277" y="179"/>
                  <a:pt x="277" y="179"/>
                  <a:pt x="276" y="179"/>
                </a:cubicBezTo>
                <a:cubicBezTo>
                  <a:pt x="277" y="180"/>
                  <a:pt x="278" y="180"/>
                  <a:pt x="278" y="179"/>
                </a:cubicBezTo>
                <a:close/>
                <a:moveTo>
                  <a:pt x="417" y="9"/>
                </a:moveTo>
                <a:cubicBezTo>
                  <a:pt x="417" y="10"/>
                  <a:pt x="418" y="9"/>
                  <a:pt x="418" y="9"/>
                </a:cubicBezTo>
                <a:cubicBezTo>
                  <a:pt x="418" y="9"/>
                  <a:pt x="417" y="9"/>
                  <a:pt x="417" y="9"/>
                </a:cubicBezTo>
                <a:close/>
                <a:moveTo>
                  <a:pt x="279" y="178"/>
                </a:moveTo>
                <a:cubicBezTo>
                  <a:pt x="279" y="178"/>
                  <a:pt x="279" y="178"/>
                  <a:pt x="279" y="178"/>
                </a:cubicBezTo>
                <a:close/>
                <a:moveTo>
                  <a:pt x="416" y="9"/>
                </a:moveTo>
                <a:cubicBezTo>
                  <a:pt x="416" y="9"/>
                  <a:pt x="416" y="9"/>
                  <a:pt x="416" y="9"/>
                </a:cubicBezTo>
                <a:cubicBezTo>
                  <a:pt x="417" y="9"/>
                  <a:pt x="416" y="8"/>
                  <a:pt x="416" y="9"/>
                </a:cubicBezTo>
                <a:close/>
                <a:moveTo>
                  <a:pt x="417" y="7"/>
                </a:moveTo>
                <a:cubicBezTo>
                  <a:pt x="417" y="7"/>
                  <a:pt x="417" y="7"/>
                  <a:pt x="416" y="7"/>
                </a:cubicBezTo>
                <a:cubicBezTo>
                  <a:pt x="416" y="7"/>
                  <a:pt x="416" y="8"/>
                  <a:pt x="416" y="8"/>
                </a:cubicBezTo>
                <a:cubicBezTo>
                  <a:pt x="417" y="8"/>
                  <a:pt x="416" y="7"/>
                  <a:pt x="417" y="7"/>
                </a:cubicBezTo>
                <a:close/>
                <a:moveTo>
                  <a:pt x="414" y="8"/>
                </a:moveTo>
                <a:cubicBezTo>
                  <a:pt x="414" y="9"/>
                  <a:pt x="413" y="8"/>
                  <a:pt x="413" y="9"/>
                </a:cubicBezTo>
                <a:cubicBezTo>
                  <a:pt x="413" y="10"/>
                  <a:pt x="414" y="9"/>
                  <a:pt x="415" y="10"/>
                </a:cubicBezTo>
                <a:cubicBezTo>
                  <a:pt x="415" y="9"/>
                  <a:pt x="416" y="9"/>
                  <a:pt x="416" y="9"/>
                </a:cubicBezTo>
                <a:cubicBezTo>
                  <a:pt x="415" y="9"/>
                  <a:pt x="414" y="9"/>
                  <a:pt x="414" y="8"/>
                </a:cubicBezTo>
                <a:close/>
                <a:moveTo>
                  <a:pt x="275" y="179"/>
                </a:moveTo>
                <a:cubicBezTo>
                  <a:pt x="275" y="179"/>
                  <a:pt x="275" y="179"/>
                  <a:pt x="275" y="179"/>
                </a:cubicBezTo>
                <a:close/>
                <a:moveTo>
                  <a:pt x="274" y="179"/>
                </a:moveTo>
                <a:cubicBezTo>
                  <a:pt x="275" y="180"/>
                  <a:pt x="275" y="179"/>
                  <a:pt x="275" y="179"/>
                </a:cubicBezTo>
                <a:cubicBezTo>
                  <a:pt x="275" y="179"/>
                  <a:pt x="274" y="179"/>
                  <a:pt x="274" y="179"/>
                </a:cubicBezTo>
                <a:close/>
                <a:moveTo>
                  <a:pt x="416" y="8"/>
                </a:moveTo>
                <a:cubicBezTo>
                  <a:pt x="415" y="7"/>
                  <a:pt x="416" y="8"/>
                  <a:pt x="416" y="8"/>
                </a:cubicBezTo>
                <a:close/>
                <a:moveTo>
                  <a:pt x="409" y="15"/>
                </a:moveTo>
                <a:cubicBezTo>
                  <a:pt x="409" y="15"/>
                  <a:pt x="409" y="16"/>
                  <a:pt x="410" y="15"/>
                </a:cubicBezTo>
                <a:cubicBezTo>
                  <a:pt x="410" y="15"/>
                  <a:pt x="409" y="15"/>
                  <a:pt x="409" y="15"/>
                </a:cubicBezTo>
                <a:close/>
                <a:moveTo>
                  <a:pt x="415" y="7"/>
                </a:moveTo>
                <a:cubicBezTo>
                  <a:pt x="416" y="7"/>
                  <a:pt x="415" y="7"/>
                  <a:pt x="415" y="7"/>
                </a:cubicBezTo>
                <a:close/>
                <a:moveTo>
                  <a:pt x="414" y="8"/>
                </a:moveTo>
                <a:cubicBezTo>
                  <a:pt x="414" y="8"/>
                  <a:pt x="414" y="8"/>
                  <a:pt x="415" y="8"/>
                </a:cubicBezTo>
                <a:cubicBezTo>
                  <a:pt x="414" y="8"/>
                  <a:pt x="414" y="8"/>
                  <a:pt x="414" y="8"/>
                </a:cubicBezTo>
                <a:close/>
                <a:moveTo>
                  <a:pt x="411" y="11"/>
                </a:moveTo>
                <a:cubicBezTo>
                  <a:pt x="410" y="10"/>
                  <a:pt x="411" y="11"/>
                  <a:pt x="411" y="11"/>
                </a:cubicBezTo>
                <a:close/>
                <a:moveTo>
                  <a:pt x="410" y="9"/>
                </a:moveTo>
                <a:cubicBezTo>
                  <a:pt x="411" y="9"/>
                  <a:pt x="411" y="9"/>
                  <a:pt x="411" y="8"/>
                </a:cubicBezTo>
                <a:cubicBezTo>
                  <a:pt x="411" y="8"/>
                  <a:pt x="411" y="9"/>
                  <a:pt x="410" y="9"/>
                </a:cubicBezTo>
                <a:close/>
                <a:moveTo>
                  <a:pt x="409" y="9"/>
                </a:moveTo>
                <a:cubicBezTo>
                  <a:pt x="409" y="9"/>
                  <a:pt x="409" y="9"/>
                  <a:pt x="409" y="9"/>
                </a:cubicBezTo>
                <a:cubicBezTo>
                  <a:pt x="409" y="9"/>
                  <a:pt x="409" y="10"/>
                  <a:pt x="409" y="10"/>
                </a:cubicBezTo>
                <a:cubicBezTo>
                  <a:pt x="409" y="10"/>
                  <a:pt x="409" y="9"/>
                  <a:pt x="409" y="9"/>
                </a:cubicBezTo>
                <a:cubicBezTo>
                  <a:pt x="409" y="9"/>
                  <a:pt x="409" y="9"/>
                  <a:pt x="409" y="9"/>
                </a:cubicBezTo>
                <a:close/>
                <a:moveTo>
                  <a:pt x="408" y="10"/>
                </a:moveTo>
                <a:cubicBezTo>
                  <a:pt x="408" y="11"/>
                  <a:pt x="407" y="11"/>
                  <a:pt x="407" y="11"/>
                </a:cubicBezTo>
                <a:cubicBezTo>
                  <a:pt x="407" y="11"/>
                  <a:pt x="408" y="11"/>
                  <a:pt x="408" y="11"/>
                </a:cubicBezTo>
                <a:cubicBezTo>
                  <a:pt x="408" y="11"/>
                  <a:pt x="408" y="11"/>
                  <a:pt x="408" y="11"/>
                </a:cubicBezTo>
                <a:cubicBezTo>
                  <a:pt x="408" y="11"/>
                  <a:pt x="408" y="11"/>
                  <a:pt x="408" y="10"/>
                </a:cubicBezTo>
                <a:close/>
                <a:moveTo>
                  <a:pt x="410" y="7"/>
                </a:moveTo>
                <a:cubicBezTo>
                  <a:pt x="410" y="7"/>
                  <a:pt x="410" y="7"/>
                  <a:pt x="410" y="7"/>
                </a:cubicBezTo>
                <a:cubicBezTo>
                  <a:pt x="410" y="7"/>
                  <a:pt x="410" y="7"/>
                  <a:pt x="410" y="7"/>
                </a:cubicBezTo>
                <a:close/>
                <a:moveTo>
                  <a:pt x="408" y="9"/>
                </a:moveTo>
                <a:cubicBezTo>
                  <a:pt x="408" y="9"/>
                  <a:pt x="409" y="9"/>
                  <a:pt x="409" y="9"/>
                </a:cubicBezTo>
                <a:cubicBezTo>
                  <a:pt x="409" y="8"/>
                  <a:pt x="408" y="9"/>
                  <a:pt x="408" y="9"/>
                </a:cubicBezTo>
                <a:close/>
                <a:moveTo>
                  <a:pt x="407" y="11"/>
                </a:moveTo>
                <a:cubicBezTo>
                  <a:pt x="406" y="11"/>
                  <a:pt x="407" y="11"/>
                  <a:pt x="407" y="11"/>
                </a:cubicBezTo>
                <a:close/>
                <a:moveTo>
                  <a:pt x="407" y="8"/>
                </a:moveTo>
                <a:cubicBezTo>
                  <a:pt x="406" y="9"/>
                  <a:pt x="405" y="7"/>
                  <a:pt x="404" y="8"/>
                </a:cubicBezTo>
                <a:cubicBezTo>
                  <a:pt x="405" y="9"/>
                  <a:pt x="406" y="8"/>
                  <a:pt x="407" y="9"/>
                </a:cubicBezTo>
                <a:cubicBezTo>
                  <a:pt x="407" y="9"/>
                  <a:pt x="406" y="9"/>
                  <a:pt x="407" y="10"/>
                </a:cubicBezTo>
                <a:cubicBezTo>
                  <a:pt x="407" y="10"/>
                  <a:pt x="408" y="9"/>
                  <a:pt x="408" y="9"/>
                </a:cubicBezTo>
                <a:cubicBezTo>
                  <a:pt x="407" y="9"/>
                  <a:pt x="408" y="8"/>
                  <a:pt x="407" y="8"/>
                </a:cubicBezTo>
                <a:close/>
                <a:moveTo>
                  <a:pt x="402" y="14"/>
                </a:moveTo>
                <a:cubicBezTo>
                  <a:pt x="401" y="14"/>
                  <a:pt x="401" y="14"/>
                  <a:pt x="401" y="14"/>
                </a:cubicBezTo>
                <a:cubicBezTo>
                  <a:pt x="401" y="15"/>
                  <a:pt x="400" y="16"/>
                  <a:pt x="399" y="16"/>
                </a:cubicBezTo>
                <a:cubicBezTo>
                  <a:pt x="400" y="16"/>
                  <a:pt x="400" y="16"/>
                  <a:pt x="399" y="16"/>
                </a:cubicBezTo>
                <a:cubicBezTo>
                  <a:pt x="400" y="16"/>
                  <a:pt x="402" y="16"/>
                  <a:pt x="402" y="14"/>
                </a:cubicBezTo>
                <a:close/>
                <a:moveTo>
                  <a:pt x="407" y="7"/>
                </a:moveTo>
                <a:cubicBezTo>
                  <a:pt x="407" y="7"/>
                  <a:pt x="407" y="7"/>
                  <a:pt x="407" y="7"/>
                </a:cubicBezTo>
                <a:close/>
                <a:moveTo>
                  <a:pt x="387" y="29"/>
                </a:moveTo>
                <a:cubicBezTo>
                  <a:pt x="387" y="30"/>
                  <a:pt x="387" y="30"/>
                  <a:pt x="387" y="30"/>
                </a:cubicBezTo>
                <a:cubicBezTo>
                  <a:pt x="387" y="30"/>
                  <a:pt x="387" y="30"/>
                  <a:pt x="387" y="30"/>
                </a:cubicBezTo>
                <a:cubicBezTo>
                  <a:pt x="388" y="30"/>
                  <a:pt x="387" y="30"/>
                  <a:pt x="388" y="30"/>
                </a:cubicBezTo>
                <a:cubicBezTo>
                  <a:pt x="388" y="30"/>
                  <a:pt x="387" y="29"/>
                  <a:pt x="387" y="29"/>
                </a:cubicBezTo>
                <a:close/>
                <a:moveTo>
                  <a:pt x="385" y="30"/>
                </a:moveTo>
                <a:cubicBezTo>
                  <a:pt x="386" y="30"/>
                  <a:pt x="386" y="30"/>
                  <a:pt x="387" y="30"/>
                </a:cubicBezTo>
                <a:cubicBezTo>
                  <a:pt x="386" y="29"/>
                  <a:pt x="386" y="29"/>
                  <a:pt x="385" y="30"/>
                </a:cubicBezTo>
                <a:close/>
                <a:moveTo>
                  <a:pt x="244" y="203"/>
                </a:moveTo>
                <a:cubicBezTo>
                  <a:pt x="243" y="203"/>
                  <a:pt x="244" y="204"/>
                  <a:pt x="244" y="203"/>
                </a:cubicBezTo>
                <a:close/>
                <a:moveTo>
                  <a:pt x="405" y="7"/>
                </a:moveTo>
                <a:cubicBezTo>
                  <a:pt x="405" y="7"/>
                  <a:pt x="405" y="7"/>
                  <a:pt x="405" y="7"/>
                </a:cubicBezTo>
                <a:cubicBezTo>
                  <a:pt x="405" y="7"/>
                  <a:pt x="404" y="7"/>
                  <a:pt x="405" y="7"/>
                </a:cubicBezTo>
                <a:close/>
                <a:moveTo>
                  <a:pt x="398" y="14"/>
                </a:moveTo>
                <a:cubicBezTo>
                  <a:pt x="398" y="14"/>
                  <a:pt x="399" y="15"/>
                  <a:pt x="399" y="14"/>
                </a:cubicBezTo>
                <a:cubicBezTo>
                  <a:pt x="399" y="14"/>
                  <a:pt x="398" y="14"/>
                  <a:pt x="398" y="14"/>
                </a:cubicBezTo>
                <a:close/>
                <a:moveTo>
                  <a:pt x="397" y="16"/>
                </a:moveTo>
                <a:cubicBezTo>
                  <a:pt x="397" y="15"/>
                  <a:pt x="398" y="16"/>
                  <a:pt x="397" y="16"/>
                </a:cubicBezTo>
                <a:close/>
                <a:moveTo>
                  <a:pt x="403" y="8"/>
                </a:moveTo>
                <a:cubicBezTo>
                  <a:pt x="402" y="9"/>
                  <a:pt x="402" y="9"/>
                  <a:pt x="402" y="10"/>
                </a:cubicBezTo>
                <a:cubicBezTo>
                  <a:pt x="402" y="9"/>
                  <a:pt x="403" y="9"/>
                  <a:pt x="403" y="8"/>
                </a:cubicBezTo>
                <a:close/>
                <a:moveTo>
                  <a:pt x="241" y="203"/>
                </a:moveTo>
                <a:cubicBezTo>
                  <a:pt x="241" y="203"/>
                  <a:pt x="242" y="204"/>
                  <a:pt x="242" y="203"/>
                </a:cubicBezTo>
                <a:cubicBezTo>
                  <a:pt x="242" y="203"/>
                  <a:pt x="242" y="203"/>
                  <a:pt x="241" y="203"/>
                </a:cubicBezTo>
                <a:close/>
                <a:moveTo>
                  <a:pt x="385" y="29"/>
                </a:moveTo>
                <a:cubicBezTo>
                  <a:pt x="385" y="29"/>
                  <a:pt x="385" y="28"/>
                  <a:pt x="385" y="29"/>
                </a:cubicBezTo>
                <a:close/>
                <a:moveTo>
                  <a:pt x="384" y="29"/>
                </a:moveTo>
                <a:cubicBezTo>
                  <a:pt x="384" y="29"/>
                  <a:pt x="384" y="29"/>
                  <a:pt x="384" y="29"/>
                </a:cubicBezTo>
                <a:cubicBezTo>
                  <a:pt x="384" y="29"/>
                  <a:pt x="384" y="29"/>
                  <a:pt x="385" y="29"/>
                </a:cubicBezTo>
                <a:cubicBezTo>
                  <a:pt x="384" y="29"/>
                  <a:pt x="384" y="29"/>
                  <a:pt x="384" y="29"/>
                </a:cubicBezTo>
                <a:close/>
                <a:moveTo>
                  <a:pt x="400" y="7"/>
                </a:moveTo>
                <a:cubicBezTo>
                  <a:pt x="399" y="8"/>
                  <a:pt x="399" y="7"/>
                  <a:pt x="398" y="8"/>
                </a:cubicBezTo>
                <a:cubicBezTo>
                  <a:pt x="400" y="9"/>
                  <a:pt x="401" y="8"/>
                  <a:pt x="402" y="8"/>
                </a:cubicBezTo>
                <a:cubicBezTo>
                  <a:pt x="401" y="7"/>
                  <a:pt x="401" y="8"/>
                  <a:pt x="400" y="7"/>
                </a:cubicBezTo>
                <a:close/>
                <a:moveTo>
                  <a:pt x="382" y="29"/>
                </a:moveTo>
                <a:cubicBezTo>
                  <a:pt x="382" y="29"/>
                  <a:pt x="382" y="29"/>
                  <a:pt x="381" y="30"/>
                </a:cubicBezTo>
                <a:cubicBezTo>
                  <a:pt x="383" y="30"/>
                  <a:pt x="383" y="29"/>
                  <a:pt x="384" y="29"/>
                </a:cubicBezTo>
                <a:cubicBezTo>
                  <a:pt x="383" y="29"/>
                  <a:pt x="383" y="29"/>
                  <a:pt x="382" y="29"/>
                </a:cubicBezTo>
                <a:close/>
                <a:moveTo>
                  <a:pt x="240" y="203"/>
                </a:moveTo>
                <a:cubicBezTo>
                  <a:pt x="240" y="203"/>
                  <a:pt x="241" y="203"/>
                  <a:pt x="240" y="203"/>
                </a:cubicBezTo>
                <a:close/>
                <a:moveTo>
                  <a:pt x="392" y="15"/>
                </a:moveTo>
                <a:cubicBezTo>
                  <a:pt x="392" y="16"/>
                  <a:pt x="393" y="16"/>
                  <a:pt x="394" y="15"/>
                </a:cubicBezTo>
                <a:cubicBezTo>
                  <a:pt x="393" y="15"/>
                  <a:pt x="393" y="15"/>
                  <a:pt x="392" y="15"/>
                </a:cubicBezTo>
                <a:close/>
                <a:moveTo>
                  <a:pt x="393" y="14"/>
                </a:moveTo>
                <a:cubicBezTo>
                  <a:pt x="392" y="13"/>
                  <a:pt x="393" y="14"/>
                  <a:pt x="393" y="14"/>
                </a:cubicBezTo>
                <a:close/>
                <a:moveTo>
                  <a:pt x="380" y="29"/>
                </a:moveTo>
                <a:cubicBezTo>
                  <a:pt x="379" y="29"/>
                  <a:pt x="380" y="30"/>
                  <a:pt x="380" y="29"/>
                </a:cubicBezTo>
                <a:close/>
                <a:moveTo>
                  <a:pt x="392" y="15"/>
                </a:moveTo>
                <a:cubicBezTo>
                  <a:pt x="391" y="15"/>
                  <a:pt x="391" y="15"/>
                  <a:pt x="391" y="15"/>
                </a:cubicBezTo>
                <a:cubicBezTo>
                  <a:pt x="392" y="15"/>
                  <a:pt x="392" y="15"/>
                  <a:pt x="392" y="15"/>
                </a:cubicBezTo>
                <a:close/>
                <a:moveTo>
                  <a:pt x="395" y="9"/>
                </a:moveTo>
                <a:cubicBezTo>
                  <a:pt x="395" y="9"/>
                  <a:pt x="395" y="10"/>
                  <a:pt x="396" y="10"/>
                </a:cubicBezTo>
                <a:cubicBezTo>
                  <a:pt x="395" y="10"/>
                  <a:pt x="395" y="9"/>
                  <a:pt x="395" y="9"/>
                </a:cubicBezTo>
                <a:close/>
                <a:moveTo>
                  <a:pt x="396" y="7"/>
                </a:moveTo>
                <a:cubicBezTo>
                  <a:pt x="396" y="8"/>
                  <a:pt x="396" y="7"/>
                  <a:pt x="396" y="7"/>
                </a:cubicBezTo>
                <a:close/>
                <a:moveTo>
                  <a:pt x="391" y="13"/>
                </a:moveTo>
                <a:cubicBezTo>
                  <a:pt x="391" y="13"/>
                  <a:pt x="391" y="13"/>
                  <a:pt x="391" y="13"/>
                </a:cubicBezTo>
                <a:cubicBezTo>
                  <a:pt x="391" y="14"/>
                  <a:pt x="391" y="14"/>
                  <a:pt x="392" y="13"/>
                </a:cubicBezTo>
                <a:cubicBezTo>
                  <a:pt x="391" y="13"/>
                  <a:pt x="391" y="13"/>
                  <a:pt x="391" y="13"/>
                </a:cubicBezTo>
                <a:close/>
                <a:moveTo>
                  <a:pt x="395" y="7"/>
                </a:moveTo>
                <a:cubicBezTo>
                  <a:pt x="396" y="7"/>
                  <a:pt x="396" y="8"/>
                  <a:pt x="396" y="7"/>
                </a:cubicBezTo>
                <a:cubicBezTo>
                  <a:pt x="396" y="7"/>
                  <a:pt x="396" y="7"/>
                  <a:pt x="395" y="7"/>
                </a:cubicBezTo>
                <a:close/>
                <a:moveTo>
                  <a:pt x="390" y="15"/>
                </a:moveTo>
                <a:cubicBezTo>
                  <a:pt x="390" y="15"/>
                  <a:pt x="390" y="15"/>
                  <a:pt x="390" y="15"/>
                </a:cubicBezTo>
                <a:cubicBezTo>
                  <a:pt x="390" y="15"/>
                  <a:pt x="390" y="15"/>
                  <a:pt x="390" y="15"/>
                </a:cubicBezTo>
                <a:close/>
                <a:moveTo>
                  <a:pt x="391" y="12"/>
                </a:moveTo>
                <a:cubicBezTo>
                  <a:pt x="391" y="12"/>
                  <a:pt x="391" y="13"/>
                  <a:pt x="392" y="13"/>
                </a:cubicBezTo>
                <a:cubicBezTo>
                  <a:pt x="391" y="12"/>
                  <a:pt x="391" y="12"/>
                  <a:pt x="391" y="12"/>
                </a:cubicBezTo>
                <a:close/>
                <a:moveTo>
                  <a:pt x="394" y="9"/>
                </a:moveTo>
                <a:cubicBezTo>
                  <a:pt x="394" y="9"/>
                  <a:pt x="394" y="9"/>
                  <a:pt x="394" y="9"/>
                </a:cubicBezTo>
                <a:close/>
                <a:moveTo>
                  <a:pt x="377" y="28"/>
                </a:moveTo>
                <a:cubicBezTo>
                  <a:pt x="377" y="28"/>
                  <a:pt x="378" y="28"/>
                  <a:pt x="377" y="28"/>
                </a:cubicBezTo>
                <a:close/>
                <a:moveTo>
                  <a:pt x="392" y="9"/>
                </a:moveTo>
                <a:cubicBezTo>
                  <a:pt x="392" y="9"/>
                  <a:pt x="392" y="10"/>
                  <a:pt x="392" y="9"/>
                </a:cubicBezTo>
                <a:close/>
                <a:moveTo>
                  <a:pt x="388" y="15"/>
                </a:moveTo>
                <a:cubicBezTo>
                  <a:pt x="388" y="15"/>
                  <a:pt x="388" y="15"/>
                  <a:pt x="387" y="15"/>
                </a:cubicBezTo>
                <a:cubicBezTo>
                  <a:pt x="388" y="15"/>
                  <a:pt x="388" y="15"/>
                  <a:pt x="388" y="15"/>
                </a:cubicBezTo>
                <a:cubicBezTo>
                  <a:pt x="388" y="15"/>
                  <a:pt x="388" y="15"/>
                  <a:pt x="388" y="15"/>
                </a:cubicBezTo>
                <a:close/>
                <a:moveTo>
                  <a:pt x="395" y="6"/>
                </a:moveTo>
                <a:cubicBezTo>
                  <a:pt x="394" y="6"/>
                  <a:pt x="394" y="6"/>
                  <a:pt x="393" y="6"/>
                </a:cubicBezTo>
                <a:cubicBezTo>
                  <a:pt x="394" y="7"/>
                  <a:pt x="393" y="7"/>
                  <a:pt x="393" y="8"/>
                </a:cubicBezTo>
                <a:cubicBezTo>
                  <a:pt x="394" y="8"/>
                  <a:pt x="394" y="7"/>
                  <a:pt x="395" y="6"/>
                </a:cubicBezTo>
                <a:close/>
                <a:moveTo>
                  <a:pt x="375" y="29"/>
                </a:moveTo>
                <a:cubicBezTo>
                  <a:pt x="375" y="29"/>
                  <a:pt x="375" y="29"/>
                  <a:pt x="375" y="29"/>
                </a:cubicBezTo>
                <a:cubicBezTo>
                  <a:pt x="376" y="28"/>
                  <a:pt x="375" y="28"/>
                  <a:pt x="375" y="29"/>
                </a:cubicBezTo>
                <a:close/>
                <a:moveTo>
                  <a:pt x="389" y="7"/>
                </a:moveTo>
                <a:cubicBezTo>
                  <a:pt x="390" y="7"/>
                  <a:pt x="389" y="8"/>
                  <a:pt x="390" y="8"/>
                </a:cubicBezTo>
                <a:cubicBezTo>
                  <a:pt x="390" y="7"/>
                  <a:pt x="392" y="8"/>
                  <a:pt x="393" y="7"/>
                </a:cubicBezTo>
                <a:cubicBezTo>
                  <a:pt x="392" y="7"/>
                  <a:pt x="390" y="7"/>
                  <a:pt x="389" y="7"/>
                </a:cubicBezTo>
                <a:close/>
                <a:moveTo>
                  <a:pt x="374" y="29"/>
                </a:moveTo>
                <a:cubicBezTo>
                  <a:pt x="373" y="29"/>
                  <a:pt x="373" y="29"/>
                  <a:pt x="373" y="29"/>
                </a:cubicBezTo>
                <a:cubicBezTo>
                  <a:pt x="373" y="29"/>
                  <a:pt x="373" y="29"/>
                  <a:pt x="373" y="29"/>
                </a:cubicBezTo>
                <a:cubicBezTo>
                  <a:pt x="373" y="28"/>
                  <a:pt x="372" y="28"/>
                  <a:pt x="372" y="28"/>
                </a:cubicBezTo>
                <a:cubicBezTo>
                  <a:pt x="373" y="29"/>
                  <a:pt x="372" y="29"/>
                  <a:pt x="373" y="29"/>
                </a:cubicBezTo>
                <a:cubicBezTo>
                  <a:pt x="373" y="29"/>
                  <a:pt x="374" y="30"/>
                  <a:pt x="374" y="30"/>
                </a:cubicBezTo>
                <a:cubicBezTo>
                  <a:pt x="374" y="29"/>
                  <a:pt x="374" y="29"/>
                  <a:pt x="374" y="29"/>
                </a:cubicBezTo>
                <a:close/>
                <a:moveTo>
                  <a:pt x="389" y="9"/>
                </a:moveTo>
                <a:cubicBezTo>
                  <a:pt x="389" y="9"/>
                  <a:pt x="389" y="9"/>
                  <a:pt x="389" y="9"/>
                </a:cubicBezTo>
                <a:close/>
                <a:moveTo>
                  <a:pt x="386" y="14"/>
                </a:moveTo>
                <a:cubicBezTo>
                  <a:pt x="386" y="14"/>
                  <a:pt x="386" y="13"/>
                  <a:pt x="386" y="13"/>
                </a:cubicBezTo>
                <a:cubicBezTo>
                  <a:pt x="385" y="13"/>
                  <a:pt x="386" y="14"/>
                  <a:pt x="386" y="14"/>
                </a:cubicBezTo>
                <a:close/>
                <a:moveTo>
                  <a:pt x="386" y="13"/>
                </a:moveTo>
                <a:cubicBezTo>
                  <a:pt x="386" y="13"/>
                  <a:pt x="386" y="13"/>
                  <a:pt x="386" y="13"/>
                </a:cubicBezTo>
                <a:close/>
                <a:moveTo>
                  <a:pt x="383" y="13"/>
                </a:moveTo>
                <a:cubicBezTo>
                  <a:pt x="384" y="13"/>
                  <a:pt x="385" y="14"/>
                  <a:pt x="385" y="13"/>
                </a:cubicBezTo>
                <a:cubicBezTo>
                  <a:pt x="384" y="13"/>
                  <a:pt x="384" y="13"/>
                  <a:pt x="383" y="13"/>
                </a:cubicBezTo>
                <a:close/>
                <a:moveTo>
                  <a:pt x="371" y="29"/>
                </a:moveTo>
                <a:cubicBezTo>
                  <a:pt x="371" y="29"/>
                  <a:pt x="371" y="29"/>
                  <a:pt x="371" y="29"/>
                </a:cubicBezTo>
                <a:close/>
                <a:moveTo>
                  <a:pt x="387" y="8"/>
                </a:moveTo>
                <a:cubicBezTo>
                  <a:pt x="387" y="9"/>
                  <a:pt x="387" y="9"/>
                  <a:pt x="387" y="9"/>
                </a:cubicBezTo>
                <a:cubicBezTo>
                  <a:pt x="388" y="8"/>
                  <a:pt x="387" y="8"/>
                  <a:pt x="387" y="8"/>
                </a:cubicBezTo>
                <a:close/>
                <a:moveTo>
                  <a:pt x="381" y="14"/>
                </a:moveTo>
                <a:cubicBezTo>
                  <a:pt x="381" y="15"/>
                  <a:pt x="382" y="15"/>
                  <a:pt x="382" y="14"/>
                </a:cubicBezTo>
                <a:cubicBezTo>
                  <a:pt x="382" y="14"/>
                  <a:pt x="382" y="14"/>
                  <a:pt x="381" y="14"/>
                </a:cubicBezTo>
                <a:close/>
                <a:moveTo>
                  <a:pt x="381" y="14"/>
                </a:moveTo>
                <a:cubicBezTo>
                  <a:pt x="381" y="14"/>
                  <a:pt x="380" y="14"/>
                  <a:pt x="380" y="14"/>
                </a:cubicBezTo>
                <a:cubicBezTo>
                  <a:pt x="380" y="15"/>
                  <a:pt x="381" y="16"/>
                  <a:pt x="381" y="15"/>
                </a:cubicBezTo>
                <a:cubicBezTo>
                  <a:pt x="381" y="15"/>
                  <a:pt x="381" y="14"/>
                  <a:pt x="381" y="14"/>
                </a:cubicBezTo>
                <a:close/>
                <a:moveTo>
                  <a:pt x="382" y="13"/>
                </a:moveTo>
                <a:cubicBezTo>
                  <a:pt x="382" y="13"/>
                  <a:pt x="383" y="13"/>
                  <a:pt x="383" y="13"/>
                </a:cubicBezTo>
                <a:cubicBezTo>
                  <a:pt x="383" y="12"/>
                  <a:pt x="382" y="12"/>
                  <a:pt x="382" y="13"/>
                </a:cubicBezTo>
                <a:close/>
                <a:moveTo>
                  <a:pt x="369" y="29"/>
                </a:moveTo>
                <a:cubicBezTo>
                  <a:pt x="369" y="28"/>
                  <a:pt x="368" y="29"/>
                  <a:pt x="369" y="29"/>
                </a:cubicBezTo>
                <a:close/>
                <a:moveTo>
                  <a:pt x="388" y="4"/>
                </a:moveTo>
                <a:cubicBezTo>
                  <a:pt x="386" y="4"/>
                  <a:pt x="386" y="5"/>
                  <a:pt x="385" y="6"/>
                </a:cubicBezTo>
                <a:cubicBezTo>
                  <a:pt x="385" y="5"/>
                  <a:pt x="385" y="5"/>
                  <a:pt x="385" y="5"/>
                </a:cubicBezTo>
                <a:cubicBezTo>
                  <a:pt x="385" y="5"/>
                  <a:pt x="386" y="4"/>
                  <a:pt x="386" y="4"/>
                </a:cubicBezTo>
                <a:cubicBezTo>
                  <a:pt x="384" y="4"/>
                  <a:pt x="383" y="5"/>
                  <a:pt x="382" y="7"/>
                </a:cubicBezTo>
                <a:cubicBezTo>
                  <a:pt x="383" y="8"/>
                  <a:pt x="383" y="7"/>
                  <a:pt x="384" y="7"/>
                </a:cubicBezTo>
                <a:cubicBezTo>
                  <a:pt x="385" y="7"/>
                  <a:pt x="384" y="7"/>
                  <a:pt x="385" y="7"/>
                </a:cubicBezTo>
                <a:cubicBezTo>
                  <a:pt x="385" y="7"/>
                  <a:pt x="386" y="7"/>
                  <a:pt x="386" y="8"/>
                </a:cubicBezTo>
                <a:cubicBezTo>
                  <a:pt x="387" y="7"/>
                  <a:pt x="389" y="6"/>
                  <a:pt x="388" y="4"/>
                </a:cubicBezTo>
                <a:close/>
                <a:moveTo>
                  <a:pt x="373" y="23"/>
                </a:moveTo>
                <a:cubicBezTo>
                  <a:pt x="374" y="24"/>
                  <a:pt x="374" y="23"/>
                  <a:pt x="374" y="23"/>
                </a:cubicBezTo>
                <a:cubicBezTo>
                  <a:pt x="374" y="23"/>
                  <a:pt x="374" y="23"/>
                  <a:pt x="373" y="23"/>
                </a:cubicBezTo>
                <a:close/>
                <a:moveTo>
                  <a:pt x="382" y="12"/>
                </a:moveTo>
                <a:cubicBezTo>
                  <a:pt x="383" y="12"/>
                  <a:pt x="383" y="12"/>
                  <a:pt x="383" y="12"/>
                </a:cubicBezTo>
                <a:cubicBezTo>
                  <a:pt x="383" y="12"/>
                  <a:pt x="383" y="12"/>
                  <a:pt x="383" y="12"/>
                </a:cubicBezTo>
                <a:cubicBezTo>
                  <a:pt x="383" y="12"/>
                  <a:pt x="383" y="12"/>
                  <a:pt x="382" y="12"/>
                </a:cubicBezTo>
                <a:close/>
                <a:moveTo>
                  <a:pt x="381" y="13"/>
                </a:moveTo>
                <a:cubicBezTo>
                  <a:pt x="381" y="13"/>
                  <a:pt x="382" y="14"/>
                  <a:pt x="381" y="13"/>
                </a:cubicBezTo>
                <a:close/>
                <a:moveTo>
                  <a:pt x="379" y="15"/>
                </a:moveTo>
                <a:cubicBezTo>
                  <a:pt x="379" y="15"/>
                  <a:pt x="379" y="15"/>
                  <a:pt x="379" y="15"/>
                </a:cubicBezTo>
                <a:cubicBezTo>
                  <a:pt x="379" y="15"/>
                  <a:pt x="379" y="15"/>
                  <a:pt x="379" y="15"/>
                </a:cubicBezTo>
                <a:cubicBezTo>
                  <a:pt x="379" y="15"/>
                  <a:pt x="380" y="15"/>
                  <a:pt x="380" y="15"/>
                </a:cubicBezTo>
                <a:cubicBezTo>
                  <a:pt x="380" y="15"/>
                  <a:pt x="379" y="14"/>
                  <a:pt x="379" y="15"/>
                </a:cubicBezTo>
                <a:close/>
                <a:moveTo>
                  <a:pt x="367" y="28"/>
                </a:moveTo>
                <a:cubicBezTo>
                  <a:pt x="368" y="29"/>
                  <a:pt x="367" y="29"/>
                  <a:pt x="368" y="29"/>
                </a:cubicBezTo>
                <a:cubicBezTo>
                  <a:pt x="368" y="29"/>
                  <a:pt x="368" y="28"/>
                  <a:pt x="367" y="28"/>
                </a:cubicBezTo>
                <a:close/>
                <a:moveTo>
                  <a:pt x="380" y="12"/>
                </a:moveTo>
                <a:cubicBezTo>
                  <a:pt x="380" y="13"/>
                  <a:pt x="381" y="13"/>
                  <a:pt x="381" y="13"/>
                </a:cubicBezTo>
                <a:cubicBezTo>
                  <a:pt x="381" y="13"/>
                  <a:pt x="381" y="12"/>
                  <a:pt x="380" y="12"/>
                </a:cubicBezTo>
                <a:close/>
                <a:moveTo>
                  <a:pt x="379" y="13"/>
                </a:moveTo>
                <a:cubicBezTo>
                  <a:pt x="379" y="13"/>
                  <a:pt x="380" y="13"/>
                  <a:pt x="381" y="13"/>
                </a:cubicBezTo>
                <a:cubicBezTo>
                  <a:pt x="380" y="13"/>
                  <a:pt x="379" y="12"/>
                  <a:pt x="379" y="13"/>
                </a:cubicBezTo>
                <a:close/>
                <a:moveTo>
                  <a:pt x="377" y="14"/>
                </a:moveTo>
                <a:cubicBezTo>
                  <a:pt x="378" y="14"/>
                  <a:pt x="378" y="15"/>
                  <a:pt x="378" y="15"/>
                </a:cubicBezTo>
                <a:cubicBezTo>
                  <a:pt x="378" y="15"/>
                  <a:pt x="378" y="15"/>
                  <a:pt x="379" y="15"/>
                </a:cubicBezTo>
                <a:cubicBezTo>
                  <a:pt x="378" y="14"/>
                  <a:pt x="378" y="14"/>
                  <a:pt x="377" y="14"/>
                </a:cubicBezTo>
                <a:close/>
                <a:moveTo>
                  <a:pt x="366" y="29"/>
                </a:moveTo>
                <a:cubicBezTo>
                  <a:pt x="366" y="29"/>
                  <a:pt x="367" y="29"/>
                  <a:pt x="367" y="29"/>
                </a:cubicBezTo>
                <a:cubicBezTo>
                  <a:pt x="367" y="29"/>
                  <a:pt x="366" y="29"/>
                  <a:pt x="366" y="29"/>
                </a:cubicBezTo>
                <a:close/>
                <a:moveTo>
                  <a:pt x="367" y="28"/>
                </a:moveTo>
                <a:cubicBezTo>
                  <a:pt x="367" y="28"/>
                  <a:pt x="367" y="28"/>
                  <a:pt x="368" y="28"/>
                </a:cubicBezTo>
                <a:cubicBezTo>
                  <a:pt x="367" y="27"/>
                  <a:pt x="366" y="27"/>
                  <a:pt x="367" y="28"/>
                </a:cubicBezTo>
                <a:close/>
                <a:moveTo>
                  <a:pt x="366" y="27"/>
                </a:moveTo>
                <a:cubicBezTo>
                  <a:pt x="366" y="27"/>
                  <a:pt x="366" y="27"/>
                  <a:pt x="365" y="27"/>
                </a:cubicBezTo>
                <a:cubicBezTo>
                  <a:pt x="366" y="28"/>
                  <a:pt x="366" y="28"/>
                  <a:pt x="366" y="28"/>
                </a:cubicBezTo>
                <a:cubicBezTo>
                  <a:pt x="366" y="28"/>
                  <a:pt x="366" y="28"/>
                  <a:pt x="366" y="28"/>
                </a:cubicBezTo>
                <a:cubicBezTo>
                  <a:pt x="366" y="27"/>
                  <a:pt x="366" y="27"/>
                  <a:pt x="366" y="27"/>
                </a:cubicBezTo>
                <a:close/>
                <a:moveTo>
                  <a:pt x="380" y="8"/>
                </a:moveTo>
                <a:cubicBezTo>
                  <a:pt x="380" y="8"/>
                  <a:pt x="380" y="8"/>
                  <a:pt x="380" y="8"/>
                </a:cubicBezTo>
                <a:cubicBezTo>
                  <a:pt x="380" y="9"/>
                  <a:pt x="381" y="9"/>
                  <a:pt x="381" y="8"/>
                </a:cubicBezTo>
                <a:cubicBezTo>
                  <a:pt x="381" y="8"/>
                  <a:pt x="381" y="8"/>
                  <a:pt x="380" y="8"/>
                </a:cubicBezTo>
                <a:close/>
                <a:moveTo>
                  <a:pt x="375" y="14"/>
                </a:moveTo>
                <a:cubicBezTo>
                  <a:pt x="374" y="14"/>
                  <a:pt x="374" y="15"/>
                  <a:pt x="374" y="15"/>
                </a:cubicBezTo>
                <a:cubicBezTo>
                  <a:pt x="374" y="15"/>
                  <a:pt x="374" y="15"/>
                  <a:pt x="375" y="15"/>
                </a:cubicBezTo>
                <a:cubicBezTo>
                  <a:pt x="375" y="15"/>
                  <a:pt x="375" y="15"/>
                  <a:pt x="375" y="15"/>
                </a:cubicBezTo>
                <a:cubicBezTo>
                  <a:pt x="375" y="15"/>
                  <a:pt x="375" y="14"/>
                  <a:pt x="375" y="14"/>
                </a:cubicBezTo>
                <a:close/>
                <a:moveTo>
                  <a:pt x="379" y="8"/>
                </a:moveTo>
                <a:cubicBezTo>
                  <a:pt x="379" y="8"/>
                  <a:pt x="380" y="8"/>
                  <a:pt x="379" y="8"/>
                </a:cubicBezTo>
                <a:close/>
                <a:moveTo>
                  <a:pt x="374" y="7"/>
                </a:moveTo>
                <a:cubicBezTo>
                  <a:pt x="373" y="6"/>
                  <a:pt x="372" y="7"/>
                  <a:pt x="371" y="6"/>
                </a:cubicBezTo>
                <a:cubicBezTo>
                  <a:pt x="371" y="7"/>
                  <a:pt x="370" y="7"/>
                  <a:pt x="370" y="7"/>
                </a:cubicBezTo>
                <a:cubicBezTo>
                  <a:pt x="370" y="7"/>
                  <a:pt x="368" y="6"/>
                  <a:pt x="367" y="6"/>
                </a:cubicBezTo>
                <a:cubicBezTo>
                  <a:pt x="366" y="5"/>
                  <a:pt x="365" y="6"/>
                  <a:pt x="364" y="5"/>
                </a:cubicBezTo>
                <a:cubicBezTo>
                  <a:pt x="364" y="6"/>
                  <a:pt x="364" y="6"/>
                  <a:pt x="364" y="7"/>
                </a:cubicBezTo>
                <a:cubicBezTo>
                  <a:pt x="363" y="7"/>
                  <a:pt x="362" y="7"/>
                  <a:pt x="362" y="6"/>
                </a:cubicBezTo>
                <a:cubicBezTo>
                  <a:pt x="363" y="6"/>
                  <a:pt x="362" y="5"/>
                  <a:pt x="362" y="5"/>
                </a:cubicBezTo>
                <a:cubicBezTo>
                  <a:pt x="361" y="5"/>
                  <a:pt x="361" y="5"/>
                  <a:pt x="361" y="5"/>
                </a:cubicBezTo>
                <a:cubicBezTo>
                  <a:pt x="360" y="4"/>
                  <a:pt x="360" y="4"/>
                  <a:pt x="359" y="5"/>
                </a:cubicBezTo>
                <a:cubicBezTo>
                  <a:pt x="359" y="6"/>
                  <a:pt x="359" y="6"/>
                  <a:pt x="360" y="6"/>
                </a:cubicBezTo>
                <a:cubicBezTo>
                  <a:pt x="359" y="7"/>
                  <a:pt x="359" y="6"/>
                  <a:pt x="359" y="6"/>
                </a:cubicBezTo>
                <a:cubicBezTo>
                  <a:pt x="359" y="6"/>
                  <a:pt x="359" y="5"/>
                  <a:pt x="358" y="5"/>
                </a:cubicBezTo>
                <a:cubicBezTo>
                  <a:pt x="357" y="5"/>
                  <a:pt x="358" y="4"/>
                  <a:pt x="358" y="4"/>
                </a:cubicBezTo>
                <a:cubicBezTo>
                  <a:pt x="358" y="4"/>
                  <a:pt x="357" y="4"/>
                  <a:pt x="357" y="4"/>
                </a:cubicBezTo>
                <a:cubicBezTo>
                  <a:pt x="357" y="3"/>
                  <a:pt x="358" y="3"/>
                  <a:pt x="358" y="3"/>
                </a:cubicBezTo>
                <a:cubicBezTo>
                  <a:pt x="358" y="2"/>
                  <a:pt x="358" y="2"/>
                  <a:pt x="357" y="2"/>
                </a:cubicBezTo>
                <a:cubicBezTo>
                  <a:pt x="356" y="3"/>
                  <a:pt x="355" y="2"/>
                  <a:pt x="354" y="3"/>
                </a:cubicBezTo>
                <a:cubicBezTo>
                  <a:pt x="354" y="3"/>
                  <a:pt x="354" y="3"/>
                  <a:pt x="355" y="4"/>
                </a:cubicBezTo>
                <a:cubicBezTo>
                  <a:pt x="355" y="3"/>
                  <a:pt x="356" y="3"/>
                  <a:pt x="357" y="4"/>
                </a:cubicBezTo>
                <a:cubicBezTo>
                  <a:pt x="357" y="4"/>
                  <a:pt x="356" y="5"/>
                  <a:pt x="356" y="5"/>
                </a:cubicBezTo>
                <a:cubicBezTo>
                  <a:pt x="356" y="6"/>
                  <a:pt x="355" y="5"/>
                  <a:pt x="355" y="6"/>
                </a:cubicBezTo>
                <a:cubicBezTo>
                  <a:pt x="355" y="5"/>
                  <a:pt x="354" y="6"/>
                  <a:pt x="354" y="6"/>
                </a:cubicBezTo>
                <a:cubicBezTo>
                  <a:pt x="354" y="6"/>
                  <a:pt x="354" y="6"/>
                  <a:pt x="355" y="6"/>
                </a:cubicBezTo>
                <a:cubicBezTo>
                  <a:pt x="355" y="6"/>
                  <a:pt x="355" y="6"/>
                  <a:pt x="355" y="6"/>
                </a:cubicBezTo>
                <a:cubicBezTo>
                  <a:pt x="355" y="6"/>
                  <a:pt x="356" y="6"/>
                  <a:pt x="356" y="6"/>
                </a:cubicBezTo>
                <a:cubicBezTo>
                  <a:pt x="355" y="7"/>
                  <a:pt x="354" y="6"/>
                  <a:pt x="353" y="6"/>
                </a:cubicBezTo>
                <a:cubicBezTo>
                  <a:pt x="353" y="6"/>
                  <a:pt x="354" y="6"/>
                  <a:pt x="354" y="5"/>
                </a:cubicBezTo>
                <a:cubicBezTo>
                  <a:pt x="354" y="5"/>
                  <a:pt x="354" y="5"/>
                  <a:pt x="354" y="5"/>
                </a:cubicBezTo>
                <a:cubicBezTo>
                  <a:pt x="353" y="4"/>
                  <a:pt x="352" y="5"/>
                  <a:pt x="352" y="3"/>
                </a:cubicBezTo>
                <a:cubicBezTo>
                  <a:pt x="352" y="3"/>
                  <a:pt x="352" y="4"/>
                  <a:pt x="352" y="3"/>
                </a:cubicBezTo>
                <a:cubicBezTo>
                  <a:pt x="353" y="3"/>
                  <a:pt x="352" y="3"/>
                  <a:pt x="352" y="3"/>
                </a:cubicBezTo>
                <a:cubicBezTo>
                  <a:pt x="351" y="2"/>
                  <a:pt x="351" y="3"/>
                  <a:pt x="350" y="2"/>
                </a:cubicBezTo>
                <a:cubicBezTo>
                  <a:pt x="349" y="2"/>
                  <a:pt x="349" y="3"/>
                  <a:pt x="348" y="3"/>
                </a:cubicBezTo>
                <a:cubicBezTo>
                  <a:pt x="348" y="3"/>
                  <a:pt x="349" y="3"/>
                  <a:pt x="349" y="4"/>
                </a:cubicBezTo>
                <a:cubicBezTo>
                  <a:pt x="348" y="4"/>
                  <a:pt x="348" y="4"/>
                  <a:pt x="348" y="3"/>
                </a:cubicBezTo>
                <a:cubicBezTo>
                  <a:pt x="347" y="4"/>
                  <a:pt x="349" y="5"/>
                  <a:pt x="349" y="5"/>
                </a:cubicBezTo>
                <a:cubicBezTo>
                  <a:pt x="349" y="5"/>
                  <a:pt x="349" y="5"/>
                  <a:pt x="350" y="5"/>
                </a:cubicBezTo>
                <a:cubicBezTo>
                  <a:pt x="350" y="5"/>
                  <a:pt x="350" y="4"/>
                  <a:pt x="349" y="4"/>
                </a:cubicBezTo>
                <a:cubicBezTo>
                  <a:pt x="349" y="4"/>
                  <a:pt x="350" y="3"/>
                  <a:pt x="350" y="3"/>
                </a:cubicBezTo>
                <a:cubicBezTo>
                  <a:pt x="350" y="3"/>
                  <a:pt x="351" y="3"/>
                  <a:pt x="351" y="3"/>
                </a:cubicBezTo>
                <a:cubicBezTo>
                  <a:pt x="351" y="3"/>
                  <a:pt x="351" y="4"/>
                  <a:pt x="351" y="4"/>
                </a:cubicBezTo>
                <a:cubicBezTo>
                  <a:pt x="351" y="4"/>
                  <a:pt x="351" y="4"/>
                  <a:pt x="351" y="5"/>
                </a:cubicBezTo>
                <a:cubicBezTo>
                  <a:pt x="351" y="5"/>
                  <a:pt x="351" y="5"/>
                  <a:pt x="351" y="6"/>
                </a:cubicBezTo>
                <a:cubicBezTo>
                  <a:pt x="351" y="6"/>
                  <a:pt x="351" y="6"/>
                  <a:pt x="351" y="6"/>
                </a:cubicBezTo>
                <a:cubicBezTo>
                  <a:pt x="350" y="6"/>
                  <a:pt x="350" y="7"/>
                  <a:pt x="349" y="6"/>
                </a:cubicBezTo>
                <a:cubicBezTo>
                  <a:pt x="349" y="6"/>
                  <a:pt x="349" y="6"/>
                  <a:pt x="349" y="7"/>
                </a:cubicBezTo>
                <a:cubicBezTo>
                  <a:pt x="348" y="6"/>
                  <a:pt x="348" y="7"/>
                  <a:pt x="348" y="6"/>
                </a:cubicBezTo>
                <a:cubicBezTo>
                  <a:pt x="348" y="6"/>
                  <a:pt x="348" y="6"/>
                  <a:pt x="348" y="6"/>
                </a:cubicBezTo>
                <a:cubicBezTo>
                  <a:pt x="347" y="6"/>
                  <a:pt x="347" y="6"/>
                  <a:pt x="347" y="6"/>
                </a:cubicBezTo>
                <a:cubicBezTo>
                  <a:pt x="347" y="6"/>
                  <a:pt x="346" y="6"/>
                  <a:pt x="346" y="6"/>
                </a:cubicBezTo>
                <a:cubicBezTo>
                  <a:pt x="346" y="5"/>
                  <a:pt x="347" y="6"/>
                  <a:pt x="347" y="6"/>
                </a:cubicBezTo>
                <a:cubicBezTo>
                  <a:pt x="347" y="5"/>
                  <a:pt x="346" y="5"/>
                  <a:pt x="346" y="4"/>
                </a:cubicBezTo>
                <a:cubicBezTo>
                  <a:pt x="347" y="4"/>
                  <a:pt x="347" y="5"/>
                  <a:pt x="347" y="5"/>
                </a:cubicBezTo>
                <a:cubicBezTo>
                  <a:pt x="347" y="4"/>
                  <a:pt x="345" y="4"/>
                  <a:pt x="345" y="3"/>
                </a:cubicBezTo>
                <a:cubicBezTo>
                  <a:pt x="345" y="2"/>
                  <a:pt x="345" y="3"/>
                  <a:pt x="346" y="3"/>
                </a:cubicBezTo>
                <a:cubicBezTo>
                  <a:pt x="346" y="2"/>
                  <a:pt x="346" y="2"/>
                  <a:pt x="346" y="2"/>
                </a:cubicBezTo>
                <a:cubicBezTo>
                  <a:pt x="346" y="1"/>
                  <a:pt x="346" y="1"/>
                  <a:pt x="346" y="1"/>
                </a:cubicBezTo>
                <a:cubicBezTo>
                  <a:pt x="347" y="1"/>
                  <a:pt x="347" y="1"/>
                  <a:pt x="347" y="1"/>
                </a:cubicBezTo>
                <a:cubicBezTo>
                  <a:pt x="349" y="0"/>
                  <a:pt x="352" y="1"/>
                  <a:pt x="355" y="1"/>
                </a:cubicBezTo>
                <a:cubicBezTo>
                  <a:pt x="355" y="1"/>
                  <a:pt x="355" y="2"/>
                  <a:pt x="355" y="2"/>
                </a:cubicBezTo>
                <a:cubicBezTo>
                  <a:pt x="358" y="0"/>
                  <a:pt x="361" y="3"/>
                  <a:pt x="363" y="2"/>
                </a:cubicBezTo>
                <a:cubicBezTo>
                  <a:pt x="364" y="2"/>
                  <a:pt x="365" y="3"/>
                  <a:pt x="365" y="2"/>
                </a:cubicBezTo>
                <a:cubicBezTo>
                  <a:pt x="366" y="3"/>
                  <a:pt x="367" y="3"/>
                  <a:pt x="368" y="2"/>
                </a:cubicBezTo>
                <a:cubicBezTo>
                  <a:pt x="368" y="3"/>
                  <a:pt x="369" y="2"/>
                  <a:pt x="370" y="3"/>
                </a:cubicBezTo>
                <a:cubicBezTo>
                  <a:pt x="371" y="3"/>
                  <a:pt x="370" y="4"/>
                  <a:pt x="371" y="4"/>
                </a:cubicBezTo>
                <a:cubicBezTo>
                  <a:pt x="371" y="4"/>
                  <a:pt x="371" y="3"/>
                  <a:pt x="371" y="3"/>
                </a:cubicBezTo>
                <a:cubicBezTo>
                  <a:pt x="372" y="3"/>
                  <a:pt x="372" y="3"/>
                  <a:pt x="373" y="3"/>
                </a:cubicBezTo>
                <a:cubicBezTo>
                  <a:pt x="374" y="3"/>
                  <a:pt x="375" y="3"/>
                  <a:pt x="375" y="3"/>
                </a:cubicBezTo>
                <a:cubicBezTo>
                  <a:pt x="376" y="3"/>
                  <a:pt x="375" y="4"/>
                  <a:pt x="375" y="5"/>
                </a:cubicBezTo>
                <a:cubicBezTo>
                  <a:pt x="376" y="5"/>
                  <a:pt x="376" y="5"/>
                  <a:pt x="376" y="5"/>
                </a:cubicBezTo>
                <a:cubicBezTo>
                  <a:pt x="377" y="4"/>
                  <a:pt x="377" y="3"/>
                  <a:pt x="378" y="3"/>
                </a:cubicBezTo>
                <a:cubicBezTo>
                  <a:pt x="380" y="4"/>
                  <a:pt x="382" y="3"/>
                  <a:pt x="383" y="4"/>
                </a:cubicBezTo>
                <a:cubicBezTo>
                  <a:pt x="381" y="4"/>
                  <a:pt x="381" y="5"/>
                  <a:pt x="380" y="6"/>
                </a:cubicBezTo>
                <a:cubicBezTo>
                  <a:pt x="380" y="6"/>
                  <a:pt x="379" y="6"/>
                  <a:pt x="378" y="6"/>
                </a:cubicBezTo>
                <a:cubicBezTo>
                  <a:pt x="377" y="6"/>
                  <a:pt x="375" y="6"/>
                  <a:pt x="374" y="7"/>
                </a:cubicBezTo>
                <a:close/>
                <a:moveTo>
                  <a:pt x="368" y="3"/>
                </a:moveTo>
                <a:cubicBezTo>
                  <a:pt x="367" y="3"/>
                  <a:pt x="367" y="3"/>
                  <a:pt x="366" y="4"/>
                </a:cubicBezTo>
                <a:cubicBezTo>
                  <a:pt x="367" y="6"/>
                  <a:pt x="370" y="4"/>
                  <a:pt x="371" y="4"/>
                </a:cubicBezTo>
                <a:cubicBezTo>
                  <a:pt x="370" y="3"/>
                  <a:pt x="368" y="5"/>
                  <a:pt x="368" y="3"/>
                </a:cubicBezTo>
                <a:close/>
                <a:moveTo>
                  <a:pt x="361" y="3"/>
                </a:moveTo>
                <a:cubicBezTo>
                  <a:pt x="360" y="3"/>
                  <a:pt x="361" y="4"/>
                  <a:pt x="362" y="4"/>
                </a:cubicBezTo>
                <a:cubicBezTo>
                  <a:pt x="361" y="3"/>
                  <a:pt x="361" y="3"/>
                  <a:pt x="361" y="3"/>
                </a:cubicBezTo>
                <a:close/>
                <a:moveTo>
                  <a:pt x="359" y="2"/>
                </a:moveTo>
                <a:cubicBezTo>
                  <a:pt x="359" y="2"/>
                  <a:pt x="359" y="2"/>
                  <a:pt x="358" y="2"/>
                </a:cubicBezTo>
                <a:cubicBezTo>
                  <a:pt x="358" y="2"/>
                  <a:pt x="358" y="3"/>
                  <a:pt x="359" y="3"/>
                </a:cubicBezTo>
                <a:cubicBezTo>
                  <a:pt x="359" y="3"/>
                  <a:pt x="359" y="3"/>
                  <a:pt x="359" y="2"/>
                </a:cubicBezTo>
                <a:close/>
                <a:moveTo>
                  <a:pt x="347" y="5"/>
                </a:moveTo>
                <a:cubicBezTo>
                  <a:pt x="347" y="5"/>
                  <a:pt x="347" y="6"/>
                  <a:pt x="348" y="6"/>
                </a:cubicBezTo>
                <a:cubicBezTo>
                  <a:pt x="348" y="6"/>
                  <a:pt x="348" y="5"/>
                  <a:pt x="347" y="5"/>
                </a:cubicBezTo>
                <a:close/>
                <a:moveTo>
                  <a:pt x="378" y="8"/>
                </a:moveTo>
                <a:cubicBezTo>
                  <a:pt x="378" y="8"/>
                  <a:pt x="379" y="9"/>
                  <a:pt x="378" y="8"/>
                </a:cubicBezTo>
                <a:close/>
                <a:moveTo>
                  <a:pt x="361" y="28"/>
                </a:moveTo>
                <a:cubicBezTo>
                  <a:pt x="361" y="28"/>
                  <a:pt x="361" y="28"/>
                  <a:pt x="362" y="28"/>
                </a:cubicBezTo>
                <a:cubicBezTo>
                  <a:pt x="362" y="28"/>
                  <a:pt x="362" y="28"/>
                  <a:pt x="362" y="27"/>
                </a:cubicBezTo>
                <a:cubicBezTo>
                  <a:pt x="362" y="27"/>
                  <a:pt x="361" y="27"/>
                  <a:pt x="361" y="28"/>
                </a:cubicBezTo>
                <a:close/>
                <a:moveTo>
                  <a:pt x="373" y="13"/>
                </a:moveTo>
                <a:cubicBezTo>
                  <a:pt x="373" y="13"/>
                  <a:pt x="372" y="13"/>
                  <a:pt x="372" y="13"/>
                </a:cubicBezTo>
                <a:cubicBezTo>
                  <a:pt x="372" y="14"/>
                  <a:pt x="373" y="14"/>
                  <a:pt x="373" y="14"/>
                </a:cubicBezTo>
                <a:cubicBezTo>
                  <a:pt x="373" y="14"/>
                  <a:pt x="373" y="14"/>
                  <a:pt x="373" y="13"/>
                </a:cubicBezTo>
                <a:close/>
                <a:moveTo>
                  <a:pt x="373" y="12"/>
                </a:moveTo>
                <a:cubicBezTo>
                  <a:pt x="373" y="12"/>
                  <a:pt x="374" y="13"/>
                  <a:pt x="374" y="12"/>
                </a:cubicBezTo>
                <a:cubicBezTo>
                  <a:pt x="374" y="12"/>
                  <a:pt x="373" y="11"/>
                  <a:pt x="373" y="12"/>
                </a:cubicBezTo>
                <a:close/>
                <a:moveTo>
                  <a:pt x="359" y="28"/>
                </a:moveTo>
                <a:cubicBezTo>
                  <a:pt x="359" y="28"/>
                  <a:pt x="359" y="28"/>
                  <a:pt x="359" y="28"/>
                </a:cubicBezTo>
                <a:cubicBezTo>
                  <a:pt x="359" y="28"/>
                  <a:pt x="359" y="28"/>
                  <a:pt x="359" y="28"/>
                </a:cubicBezTo>
                <a:cubicBezTo>
                  <a:pt x="359" y="28"/>
                  <a:pt x="359" y="28"/>
                  <a:pt x="360" y="28"/>
                </a:cubicBezTo>
                <a:cubicBezTo>
                  <a:pt x="359" y="28"/>
                  <a:pt x="359" y="28"/>
                  <a:pt x="359" y="28"/>
                </a:cubicBezTo>
                <a:close/>
                <a:moveTo>
                  <a:pt x="372" y="13"/>
                </a:moveTo>
                <a:cubicBezTo>
                  <a:pt x="372" y="13"/>
                  <a:pt x="372" y="12"/>
                  <a:pt x="373" y="12"/>
                </a:cubicBezTo>
                <a:cubicBezTo>
                  <a:pt x="372" y="11"/>
                  <a:pt x="371" y="12"/>
                  <a:pt x="372" y="13"/>
                </a:cubicBezTo>
                <a:close/>
                <a:moveTo>
                  <a:pt x="371" y="13"/>
                </a:moveTo>
                <a:cubicBezTo>
                  <a:pt x="371" y="13"/>
                  <a:pt x="371" y="13"/>
                  <a:pt x="371" y="13"/>
                </a:cubicBezTo>
                <a:cubicBezTo>
                  <a:pt x="371" y="13"/>
                  <a:pt x="371" y="13"/>
                  <a:pt x="371" y="13"/>
                </a:cubicBezTo>
                <a:cubicBezTo>
                  <a:pt x="371" y="13"/>
                  <a:pt x="371" y="13"/>
                  <a:pt x="371" y="13"/>
                </a:cubicBezTo>
                <a:cubicBezTo>
                  <a:pt x="371" y="13"/>
                  <a:pt x="371" y="13"/>
                  <a:pt x="371" y="13"/>
                </a:cubicBezTo>
                <a:close/>
                <a:moveTo>
                  <a:pt x="370" y="14"/>
                </a:moveTo>
                <a:cubicBezTo>
                  <a:pt x="370" y="14"/>
                  <a:pt x="371" y="14"/>
                  <a:pt x="370" y="14"/>
                </a:cubicBezTo>
                <a:cubicBezTo>
                  <a:pt x="370" y="14"/>
                  <a:pt x="370" y="14"/>
                  <a:pt x="370" y="14"/>
                </a:cubicBezTo>
                <a:close/>
                <a:moveTo>
                  <a:pt x="369" y="13"/>
                </a:moveTo>
                <a:cubicBezTo>
                  <a:pt x="369" y="13"/>
                  <a:pt x="370" y="14"/>
                  <a:pt x="370" y="14"/>
                </a:cubicBezTo>
                <a:cubicBezTo>
                  <a:pt x="370" y="14"/>
                  <a:pt x="370" y="13"/>
                  <a:pt x="369" y="13"/>
                </a:cubicBezTo>
                <a:close/>
                <a:moveTo>
                  <a:pt x="372" y="10"/>
                </a:moveTo>
                <a:cubicBezTo>
                  <a:pt x="371" y="10"/>
                  <a:pt x="373" y="11"/>
                  <a:pt x="372" y="10"/>
                </a:cubicBezTo>
                <a:close/>
                <a:moveTo>
                  <a:pt x="373" y="8"/>
                </a:moveTo>
                <a:cubicBezTo>
                  <a:pt x="373" y="8"/>
                  <a:pt x="375" y="7"/>
                  <a:pt x="374" y="7"/>
                </a:cubicBezTo>
                <a:cubicBezTo>
                  <a:pt x="374" y="7"/>
                  <a:pt x="373" y="7"/>
                  <a:pt x="373" y="8"/>
                </a:cubicBezTo>
                <a:close/>
                <a:moveTo>
                  <a:pt x="356" y="28"/>
                </a:moveTo>
                <a:cubicBezTo>
                  <a:pt x="357" y="28"/>
                  <a:pt x="356" y="28"/>
                  <a:pt x="356" y="28"/>
                </a:cubicBezTo>
                <a:cubicBezTo>
                  <a:pt x="357" y="28"/>
                  <a:pt x="357" y="28"/>
                  <a:pt x="357" y="28"/>
                </a:cubicBezTo>
                <a:cubicBezTo>
                  <a:pt x="357" y="28"/>
                  <a:pt x="357" y="27"/>
                  <a:pt x="356" y="28"/>
                </a:cubicBezTo>
                <a:close/>
                <a:moveTo>
                  <a:pt x="370" y="12"/>
                </a:moveTo>
                <a:cubicBezTo>
                  <a:pt x="370" y="12"/>
                  <a:pt x="370" y="12"/>
                  <a:pt x="370" y="12"/>
                </a:cubicBezTo>
                <a:cubicBezTo>
                  <a:pt x="370" y="12"/>
                  <a:pt x="370" y="12"/>
                  <a:pt x="370" y="12"/>
                </a:cubicBezTo>
                <a:close/>
                <a:moveTo>
                  <a:pt x="368" y="13"/>
                </a:moveTo>
                <a:cubicBezTo>
                  <a:pt x="368" y="13"/>
                  <a:pt x="368" y="13"/>
                  <a:pt x="367" y="14"/>
                </a:cubicBezTo>
                <a:cubicBezTo>
                  <a:pt x="368" y="14"/>
                  <a:pt x="368" y="14"/>
                  <a:pt x="368" y="14"/>
                </a:cubicBezTo>
                <a:cubicBezTo>
                  <a:pt x="369" y="14"/>
                  <a:pt x="368" y="13"/>
                  <a:pt x="368" y="13"/>
                </a:cubicBezTo>
                <a:close/>
                <a:moveTo>
                  <a:pt x="372" y="8"/>
                </a:moveTo>
                <a:cubicBezTo>
                  <a:pt x="372" y="8"/>
                  <a:pt x="373" y="8"/>
                  <a:pt x="372" y="8"/>
                </a:cubicBezTo>
                <a:close/>
                <a:moveTo>
                  <a:pt x="368" y="13"/>
                </a:moveTo>
                <a:cubicBezTo>
                  <a:pt x="367" y="12"/>
                  <a:pt x="368" y="13"/>
                  <a:pt x="368" y="13"/>
                </a:cubicBezTo>
                <a:close/>
                <a:moveTo>
                  <a:pt x="367" y="13"/>
                </a:moveTo>
                <a:cubicBezTo>
                  <a:pt x="367" y="13"/>
                  <a:pt x="367" y="13"/>
                  <a:pt x="366" y="14"/>
                </a:cubicBezTo>
                <a:cubicBezTo>
                  <a:pt x="367" y="14"/>
                  <a:pt x="367" y="14"/>
                  <a:pt x="367" y="14"/>
                </a:cubicBezTo>
                <a:cubicBezTo>
                  <a:pt x="367" y="14"/>
                  <a:pt x="367" y="13"/>
                  <a:pt x="367" y="13"/>
                </a:cubicBezTo>
                <a:cubicBezTo>
                  <a:pt x="367" y="13"/>
                  <a:pt x="367" y="13"/>
                  <a:pt x="367" y="13"/>
                </a:cubicBezTo>
                <a:close/>
                <a:moveTo>
                  <a:pt x="232" y="176"/>
                </a:moveTo>
                <a:cubicBezTo>
                  <a:pt x="232" y="176"/>
                  <a:pt x="233" y="176"/>
                  <a:pt x="233" y="176"/>
                </a:cubicBezTo>
                <a:cubicBezTo>
                  <a:pt x="233" y="176"/>
                  <a:pt x="232" y="175"/>
                  <a:pt x="232" y="176"/>
                </a:cubicBezTo>
                <a:close/>
                <a:moveTo>
                  <a:pt x="371" y="8"/>
                </a:moveTo>
                <a:cubicBezTo>
                  <a:pt x="371" y="8"/>
                  <a:pt x="370" y="7"/>
                  <a:pt x="371" y="8"/>
                </a:cubicBezTo>
                <a:close/>
                <a:moveTo>
                  <a:pt x="368" y="11"/>
                </a:moveTo>
                <a:cubicBezTo>
                  <a:pt x="367" y="11"/>
                  <a:pt x="368" y="12"/>
                  <a:pt x="368" y="11"/>
                </a:cubicBezTo>
                <a:cubicBezTo>
                  <a:pt x="368" y="11"/>
                  <a:pt x="368" y="11"/>
                  <a:pt x="368" y="11"/>
                </a:cubicBezTo>
                <a:close/>
                <a:moveTo>
                  <a:pt x="368" y="10"/>
                </a:moveTo>
                <a:cubicBezTo>
                  <a:pt x="368" y="10"/>
                  <a:pt x="368" y="10"/>
                  <a:pt x="368" y="10"/>
                </a:cubicBezTo>
                <a:close/>
                <a:moveTo>
                  <a:pt x="365" y="13"/>
                </a:moveTo>
                <a:cubicBezTo>
                  <a:pt x="365" y="14"/>
                  <a:pt x="366" y="13"/>
                  <a:pt x="365" y="13"/>
                </a:cubicBezTo>
                <a:close/>
                <a:moveTo>
                  <a:pt x="366" y="13"/>
                </a:moveTo>
                <a:cubicBezTo>
                  <a:pt x="365" y="13"/>
                  <a:pt x="364" y="14"/>
                  <a:pt x="363" y="12"/>
                </a:cubicBezTo>
                <a:cubicBezTo>
                  <a:pt x="363" y="12"/>
                  <a:pt x="362" y="13"/>
                  <a:pt x="362" y="13"/>
                </a:cubicBezTo>
                <a:cubicBezTo>
                  <a:pt x="362" y="14"/>
                  <a:pt x="364" y="13"/>
                  <a:pt x="365" y="14"/>
                </a:cubicBezTo>
                <a:cubicBezTo>
                  <a:pt x="364" y="14"/>
                  <a:pt x="365" y="13"/>
                  <a:pt x="365" y="13"/>
                </a:cubicBezTo>
                <a:cubicBezTo>
                  <a:pt x="366" y="13"/>
                  <a:pt x="366" y="13"/>
                  <a:pt x="366" y="13"/>
                </a:cubicBezTo>
                <a:close/>
                <a:moveTo>
                  <a:pt x="366" y="10"/>
                </a:moveTo>
                <a:cubicBezTo>
                  <a:pt x="365" y="11"/>
                  <a:pt x="365" y="10"/>
                  <a:pt x="364" y="11"/>
                </a:cubicBezTo>
                <a:cubicBezTo>
                  <a:pt x="365" y="12"/>
                  <a:pt x="367" y="11"/>
                  <a:pt x="366" y="10"/>
                </a:cubicBezTo>
                <a:close/>
                <a:moveTo>
                  <a:pt x="228" y="176"/>
                </a:moveTo>
                <a:cubicBezTo>
                  <a:pt x="227" y="176"/>
                  <a:pt x="227" y="176"/>
                  <a:pt x="227" y="176"/>
                </a:cubicBezTo>
                <a:cubicBezTo>
                  <a:pt x="227" y="176"/>
                  <a:pt x="227" y="177"/>
                  <a:pt x="228" y="176"/>
                </a:cubicBezTo>
                <a:close/>
                <a:moveTo>
                  <a:pt x="363" y="10"/>
                </a:moveTo>
                <a:cubicBezTo>
                  <a:pt x="363" y="10"/>
                  <a:pt x="363" y="11"/>
                  <a:pt x="363" y="11"/>
                </a:cubicBezTo>
                <a:cubicBezTo>
                  <a:pt x="364" y="11"/>
                  <a:pt x="364" y="11"/>
                  <a:pt x="363" y="10"/>
                </a:cubicBezTo>
                <a:close/>
                <a:moveTo>
                  <a:pt x="353" y="22"/>
                </a:moveTo>
                <a:cubicBezTo>
                  <a:pt x="353" y="22"/>
                  <a:pt x="354" y="23"/>
                  <a:pt x="354" y="22"/>
                </a:cubicBezTo>
                <a:cubicBezTo>
                  <a:pt x="354" y="22"/>
                  <a:pt x="353" y="22"/>
                  <a:pt x="353" y="22"/>
                </a:cubicBezTo>
                <a:close/>
                <a:moveTo>
                  <a:pt x="360" y="14"/>
                </a:moveTo>
                <a:cubicBezTo>
                  <a:pt x="359" y="14"/>
                  <a:pt x="360" y="15"/>
                  <a:pt x="360" y="14"/>
                </a:cubicBezTo>
                <a:close/>
                <a:moveTo>
                  <a:pt x="362" y="12"/>
                </a:moveTo>
                <a:cubicBezTo>
                  <a:pt x="361" y="12"/>
                  <a:pt x="362" y="13"/>
                  <a:pt x="362" y="12"/>
                </a:cubicBezTo>
                <a:close/>
                <a:moveTo>
                  <a:pt x="361" y="10"/>
                </a:moveTo>
                <a:cubicBezTo>
                  <a:pt x="362" y="10"/>
                  <a:pt x="362" y="10"/>
                  <a:pt x="362" y="11"/>
                </a:cubicBezTo>
                <a:cubicBezTo>
                  <a:pt x="362" y="11"/>
                  <a:pt x="363" y="11"/>
                  <a:pt x="363" y="10"/>
                </a:cubicBezTo>
                <a:cubicBezTo>
                  <a:pt x="363" y="10"/>
                  <a:pt x="362" y="9"/>
                  <a:pt x="361" y="10"/>
                </a:cubicBezTo>
                <a:close/>
                <a:moveTo>
                  <a:pt x="360" y="14"/>
                </a:moveTo>
                <a:cubicBezTo>
                  <a:pt x="360" y="14"/>
                  <a:pt x="359" y="14"/>
                  <a:pt x="360" y="14"/>
                </a:cubicBezTo>
                <a:close/>
                <a:moveTo>
                  <a:pt x="365" y="7"/>
                </a:moveTo>
                <a:cubicBezTo>
                  <a:pt x="364" y="6"/>
                  <a:pt x="365" y="7"/>
                  <a:pt x="365" y="7"/>
                </a:cubicBezTo>
                <a:close/>
                <a:moveTo>
                  <a:pt x="351" y="22"/>
                </a:moveTo>
                <a:cubicBezTo>
                  <a:pt x="351" y="23"/>
                  <a:pt x="352" y="23"/>
                  <a:pt x="352" y="23"/>
                </a:cubicBezTo>
                <a:cubicBezTo>
                  <a:pt x="352" y="22"/>
                  <a:pt x="351" y="22"/>
                  <a:pt x="351" y="22"/>
                </a:cubicBezTo>
                <a:close/>
                <a:moveTo>
                  <a:pt x="225" y="176"/>
                </a:moveTo>
                <a:cubicBezTo>
                  <a:pt x="225" y="176"/>
                  <a:pt x="224" y="176"/>
                  <a:pt x="224" y="176"/>
                </a:cubicBezTo>
                <a:cubicBezTo>
                  <a:pt x="224" y="176"/>
                  <a:pt x="225" y="177"/>
                  <a:pt x="225" y="176"/>
                </a:cubicBezTo>
                <a:close/>
                <a:moveTo>
                  <a:pt x="361" y="11"/>
                </a:moveTo>
                <a:cubicBezTo>
                  <a:pt x="361" y="11"/>
                  <a:pt x="361" y="11"/>
                  <a:pt x="361" y="11"/>
                </a:cubicBezTo>
                <a:close/>
                <a:moveTo>
                  <a:pt x="360" y="11"/>
                </a:moveTo>
                <a:cubicBezTo>
                  <a:pt x="360" y="11"/>
                  <a:pt x="361" y="11"/>
                  <a:pt x="361" y="11"/>
                </a:cubicBezTo>
                <a:cubicBezTo>
                  <a:pt x="360" y="11"/>
                  <a:pt x="360" y="11"/>
                  <a:pt x="360" y="11"/>
                </a:cubicBezTo>
                <a:close/>
                <a:moveTo>
                  <a:pt x="223" y="176"/>
                </a:moveTo>
                <a:cubicBezTo>
                  <a:pt x="224" y="176"/>
                  <a:pt x="224" y="177"/>
                  <a:pt x="224" y="176"/>
                </a:cubicBezTo>
                <a:cubicBezTo>
                  <a:pt x="224" y="176"/>
                  <a:pt x="223" y="176"/>
                  <a:pt x="223" y="176"/>
                </a:cubicBezTo>
                <a:close/>
                <a:moveTo>
                  <a:pt x="359" y="10"/>
                </a:moveTo>
                <a:cubicBezTo>
                  <a:pt x="359" y="10"/>
                  <a:pt x="359" y="10"/>
                  <a:pt x="359" y="10"/>
                </a:cubicBezTo>
                <a:close/>
                <a:moveTo>
                  <a:pt x="360" y="7"/>
                </a:moveTo>
                <a:cubicBezTo>
                  <a:pt x="361" y="7"/>
                  <a:pt x="361" y="7"/>
                  <a:pt x="361" y="7"/>
                </a:cubicBezTo>
                <a:cubicBezTo>
                  <a:pt x="361" y="6"/>
                  <a:pt x="361" y="6"/>
                  <a:pt x="360" y="7"/>
                </a:cubicBezTo>
                <a:close/>
                <a:moveTo>
                  <a:pt x="356" y="10"/>
                </a:moveTo>
                <a:cubicBezTo>
                  <a:pt x="357" y="10"/>
                  <a:pt x="357" y="11"/>
                  <a:pt x="358" y="11"/>
                </a:cubicBezTo>
                <a:cubicBezTo>
                  <a:pt x="357" y="10"/>
                  <a:pt x="357" y="9"/>
                  <a:pt x="356" y="10"/>
                </a:cubicBezTo>
                <a:close/>
                <a:moveTo>
                  <a:pt x="354" y="8"/>
                </a:moveTo>
                <a:cubicBezTo>
                  <a:pt x="354" y="9"/>
                  <a:pt x="354" y="9"/>
                  <a:pt x="354" y="9"/>
                </a:cubicBezTo>
                <a:cubicBezTo>
                  <a:pt x="354" y="9"/>
                  <a:pt x="354" y="9"/>
                  <a:pt x="355" y="9"/>
                </a:cubicBezTo>
                <a:cubicBezTo>
                  <a:pt x="355" y="10"/>
                  <a:pt x="354" y="10"/>
                  <a:pt x="354" y="10"/>
                </a:cubicBezTo>
                <a:cubicBezTo>
                  <a:pt x="355" y="10"/>
                  <a:pt x="355" y="11"/>
                  <a:pt x="356" y="11"/>
                </a:cubicBezTo>
                <a:cubicBezTo>
                  <a:pt x="356" y="10"/>
                  <a:pt x="356" y="10"/>
                  <a:pt x="356" y="10"/>
                </a:cubicBezTo>
                <a:cubicBezTo>
                  <a:pt x="356" y="9"/>
                  <a:pt x="355" y="9"/>
                  <a:pt x="354" y="8"/>
                </a:cubicBezTo>
                <a:close/>
                <a:moveTo>
                  <a:pt x="352" y="9"/>
                </a:moveTo>
                <a:cubicBezTo>
                  <a:pt x="352" y="10"/>
                  <a:pt x="351" y="9"/>
                  <a:pt x="351" y="10"/>
                </a:cubicBezTo>
                <a:cubicBezTo>
                  <a:pt x="352" y="11"/>
                  <a:pt x="352" y="10"/>
                  <a:pt x="353" y="10"/>
                </a:cubicBezTo>
                <a:cubicBezTo>
                  <a:pt x="353" y="10"/>
                  <a:pt x="353" y="9"/>
                  <a:pt x="352" y="9"/>
                </a:cubicBezTo>
                <a:close/>
                <a:moveTo>
                  <a:pt x="354" y="8"/>
                </a:moveTo>
                <a:cubicBezTo>
                  <a:pt x="353" y="8"/>
                  <a:pt x="354" y="9"/>
                  <a:pt x="354" y="8"/>
                </a:cubicBezTo>
                <a:close/>
                <a:moveTo>
                  <a:pt x="353" y="9"/>
                </a:moveTo>
                <a:cubicBezTo>
                  <a:pt x="352" y="8"/>
                  <a:pt x="352" y="9"/>
                  <a:pt x="353" y="9"/>
                </a:cubicBezTo>
                <a:close/>
                <a:moveTo>
                  <a:pt x="349" y="9"/>
                </a:moveTo>
                <a:cubicBezTo>
                  <a:pt x="348" y="9"/>
                  <a:pt x="349" y="10"/>
                  <a:pt x="349" y="9"/>
                </a:cubicBezTo>
                <a:close/>
                <a:moveTo>
                  <a:pt x="348" y="9"/>
                </a:moveTo>
                <a:cubicBezTo>
                  <a:pt x="348" y="9"/>
                  <a:pt x="348" y="9"/>
                  <a:pt x="348" y="9"/>
                </a:cubicBezTo>
                <a:cubicBezTo>
                  <a:pt x="348" y="10"/>
                  <a:pt x="348" y="10"/>
                  <a:pt x="348" y="10"/>
                </a:cubicBezTo>
                <a:cubicBezTo>
                  <a:pt x="348" y="10"/>
                  <a:pt x="348" y="10"/>
                  <a:pt x="348" y="9"/>
                </a:cubicBezTo>
                <a:cubicBezTo>
                  <a:pt x="348" y="9"/>
                  <a:pt x="348" y="9"/>
                  <a:pt x="348" y="9"/>
                </a:cubicBezTo>
                <a:close/>
                <a:moveTo>
                  <a:pt x="347" y="10"/>
                </a:moveTo>
                <a:cubicBezTo>
                  <a:pt x="347" y="9"/>
                  <a:pt x="346" y="9"/>
                  <a:pt x="347" y="10"/>
                </a:cubicBezTo>
                <a:close/>
                <a:moveTo>
                  <a:pt x="347" y="8"/>
                </a:moveTo>
                <a:cubicBezTo>
                  <a:pt x="347" y="8"/>
                  <a:pt x="347" y="8"/>
                  <a:pt x="347" y="8"/>
                </a:cubicBezTo>
                <a:close/>
                <a:moveTo>
                  <a:pt x="344" y="8"/>
                </a:moveTo>
                <a:cubicBezTo>
                  <a:pt x="345" y="8"/>
                  <a:pt x="345" y="8"/>
                  <a:pt x="346" y="8"/>
                </a:cubicBezTo>
                <a:cubicBezTo>
                  <a:pt x="345" y="8"/>
                  <a:pt x="345" y="7"/>
                  <a:pt x="344" y="8"/>
                </a:cubicBezTo>
                <a:close/>
                <a:moveTo>
                  <a:pt x="344" y="9"/>
                </a:moveTo>
                <a:cubicBezTo>
                  <a:pt x="344" y="10"/>
                  <a:pt x="345" y="9"/>
                  <a:pt x="345" y="9"/>
                </a:cubicBezTo>
                <a:cubicBezTo>
                  <a:pt x="345" y="8"/>
                  <a:pt x="344" y="9"/>
                  <a:pt x="344" y="9"/>
                </a:cubicBezTo>
                <a:close/>
                <a:moveTo>
                  <a:pt x="343" y="10"/>
                </a:moveTo>
                <a:cubicBezTo>
                  <a:pt x="343" y="10"/>
                  <a:pt x="343" y="10"/>
                  <a:pt x="343" y="10"/>
                </a:cubicBezTo>
                <a:cubicBezTo>
                  <a:pt x="343" y="10"/>
                  <a:pt x="343" y="11"/>
                  <a:pt x="343" y="11"/>
                </a:cubicBezTo>
                <a:cubicBezTo>
                  <a:pt x="343" y="11"/>
                  <a:pt x="343" y="10"/>
                  <a:pt x="343" y="10"/>
                </a:cubicBezTo>
                <a:cubicBezTo>
                  <a:pt x="343" y="10"/>
                  <a:pt x="343" y="10"/>
                  <a:pt x="343" y="10"/>
                </a:cubicBezTo>
                <a:close/>
                <a:moveTo>
                  <a:pt x="342" y="10"/>
                </a:moveTo>
                <a:cubicBezTo>
                  <a:pt x="342" y="10"/>
                  <a:pt x="342" y="10"/>
                  <a:pt x="342" y="10"/>
                </a:cubicBezTo>
                <a:close/>
                <a:moveTo>
                  <a:pt x="342" y="9"/>
                </a:moveTo>
                <a:cubicBezTo>
                  <a:pt x="341" y="8"/>
                  <a:pt x="341" y="9"/>
                  <a:pt x="342" y="9"/>
                </a:cubicBezTo>
                <a:close/>
                <a:moveTo>
                  <a:pt x="340" y="9"/>
                </a:moveTo>
                <a:cubicBezTo>
                  <a:pt x="340" y="9"/>
                  <a:pt x="340" y="9"/>
                  <a:pt x="340" y="9"/>
                </a:cubicBezTo>
                <a:cubicBezTo>
                  <a:pt x="340" y="9"/>
                  <a:pt x="340" y="8"/>
                  <a:pt x="340" y="9"/>
                </a:cubicBezTo>
                <a:close/>
                <a:moveTo>
                  <a:pt x="337" y="8"/>
                </a:moveTo>
                <a:cubicBezTo>
                  <a:pt x="338" y="9"/>
                  <a:pt x="338" y="9"/>
                  <a:pt x="339" y="9"/>
                </a:cubicBezTo>
                <a:cubicBezTo>
                  <a:pt x="338" y="8"/>
                  <a:pt x="338" y="8"/>
                  <a:pt x="337" y="8"/>
                </a:cubicBezTo>
                <a:close/>
                <a:moveTo>
                  <a:pt x="330" y="20"/>
                </a:moveTo>
                <a:cubicBezTo>
                  <a:pt x="329" y="19"/>
                  <a:pt x="331" y="20"/>
                  <a:pt x="330" y="20"/>
                </a:cubicBezTo>
                <a:close/>
                <a:moveTo>
                  <a:pt x="336" y="9"/>
                </a:moveTo>
                <a:cubicBezTo>
                  <a:pt x="336" y="8"/>
                  <a:pt x="336" y="9"/>
                  <a:pt x="336" y="8"/>
                </a:cubicBezTo>
                <a:cubicBezTo>
                  <a:pt x="336" y="7"/>
                  <a:pt x="334" y="8"/>
                  <a:pt x="334" y="8"/>
                </a:cubicBezTo>
                <a:cubicBezTo>
                  <a:pt x="335" y="8"/>
                  <a:pt x="335" y="11"/>
                  <a:pt x="336" y="10"/>
                </a:cubicBezTo>
                <a:cubicBezTo>
                  <a:pt x="336" y="9"/>
                  <a:pt x="335" y="9"/>
                  <a:pt x="336" y="9"/>
                </a:cubicBezTo>
                <a:close/>
                <a:moveTo>
                  <a:pt x="336" y="10"/>
                </a:moveTo>
                <a:cubicBezTo>
                  <a:pt x="336" y="10"/>
                  <a:pt x="335" y="10"/>
                  <a:pt x="336" y="10"/>
                </a:cubicBezTo>
                <a:close/>
                <a:moveTo>
                  <a:pt x="327" y="21"/>
                </a:moveTo>
                <a:cubicBezTo>
                  <a:pt x="327" y="20"/>
                  <a:pt x="327" y="20"/>
                  <a:pt x="327" y="20"/>
                </a:cubicBezTo>
                <a:cubicBezTo>
                  <a:pt x="327" y="20"/>
                  <a:pt x="327" y="20"/>
                  <a:pt x="327" y="21"/>
                </a:cubicBezTo>
                <a:close/>
                <a:moveTo>
                  <a:pt x="337" y="7"/>
                </a:moveTo>
                <a:cubicBezTo>
                  <a:pt x="337" y="7"/>
                  <a:pt x="337" y="8"/>
                  <a:pt x="338" y="7"/>
                </a:cubicBezTo>
                <a:cubicBezTo>
                  <a:pt x="337" y="7"/>
                  <a:pt x="337" y="7"/>
                  <a:pt x="337" y="7"/>
                </a:cubicBezTo>
                <a:close/>
                <a:moveTo>
                  <a:pt x="332" y="11"/>
                </a:moveTo>
                <a:cubicBezTo>
                  <a:pt x="331" y="11"/>
                  <a:pt x="332" y="12"/>
                  <a:pt x="332" y="11"/>
                </a:cubicBezTo>
                <a:close/>
                <a:moveTo>
                  <a:pt x="333" y="7"/>
                </a:moveTo>
                <a:cubicBezTo>
                  <a:pt x="333" y="7"/>
                  <a:pt x="333" y="7"/>
                  <a:pt x="333" y="7"/>
                </a:cubicBezTo>
                <a:close/>
                <a:moveTo>
                  <a:pt x="331" y="7"/>
                </a:moveTo>
                <a:cubicBezTo>
                  <a:pt x="330" y="8"/>
                  <a:pt x="331" y="8"/>
                  <a:pt x="331" y="8"/>
                </a:cubicBezTo>
                <a:cubicBezTo>
                  <a:pt x="331" y="8"/>
                  <a:pt x="331" y="8"/>
                  <a:pt x="332" y="8"/>
                </a:cubicBezTo>
                <a:cubicBezTo>
                  <a:pt x="331" y="7"/>
                  <a:pt x="331" y="8"/>
                  <a:pt x="331" y="7"/>
                </a:cubicBezTo>
                <a:close/>
                <a:moveTo>
                  <a:pt x="326" y="12"/>
                </a:moveTo>
                <a:cubicBezTo>
                  <a:pt x="326" y="12"/>
                  <a:pt x="326" y="12"/>
                  <a:pt x="327" y="12"/>
                </a:cubicBezTo>
                <a:cubicBezTo>
                  <a:pt x="327" y="12"/>
                  <a:pt x="327" y="12"/>
                  <a:pt x="326" y="12"/>
                </a:cubicBezTo>
                <a:close/>
                <a:moveTo>
                  <a:pt x="324" y="12"/>
                </a:moveTo>
                <a:cubicBezTo>
                  <a:pt x="325" y="12"/>
                  <a:pt x="324" y="12"/>
                  <a:pt x="324" y="12"/>
                </a:cubicBezTo>
                <a:close/>
                <a:moveTo>
                  <a:pt x="328" y="7"/>
                </a:moveTo>
                <a:cubicBezTo>
                  <a:pt x="328" y="6"/>
                  <a:pt x="328" y="7"/>
                  <a:pt x="328" y="7"/>
                </a:cubicBezTo>
                <a:close/>
                <a:moveTo>
                  <a:pt x="327" y="7"/>
                </a:moveTo>
                <a:cubicBezTo>
                  <a:pt x="326" y="7"/>
                  <a:pt x="326" y="7"/>
                  <a:pt x="326" y="7"/>
                </a:cubicBezTo>
                <a:cubicBezTo>
                  <a:pt x="326" y="7"/>
                  <a:pt x="327" y="8"/>
                  <a:pt x="327" y="8"/>
                </a:cubicBezTo>
                <a:cubicBezTo>
                  <a:pt x="327" y="7"/>
                  <a:pt x="327" y="7"/>
                  <a:pt x="327" y="7"/>
                </a:cubicBezTo>
                <a:close/>
                <a:moveTo>
                  <a:pt x="326" y="8"/>
                </a:moveTo>
                <a:cubicBezTo>
                  <a:pt x="327" y="8"/>
                  <a:pt x="326" y="8"/>
                  <a:pt x="326" y="8"/>
                </a:cubicBezTo>
                <a:close/>
                <a:moveTo>
                  <a:pt x="322" y="12"/>
                </a:moveTo>
                <a:cubicBezTo>
                  <a:pt x="321" y="12"/>
                  <a:pt x="322" y="13"/>
                  <a:pt x="322" y="12"/>
                </a:cubicBezTo>
                <a:cubicBezTo>
                  <a:pt x="322" y="12"/>
                  <a:pt x="322" y="12"/>
                  <a:pt x="322" y="12"/>
                </a:cubicBezTo>
                <a:close/>
                <a:moveTo>
                  <a:pt x="324" y="7"/>
                </a:moveTo>
                <a:cubicBezTo>
                  <a:pt x="323" y="7"/>
                  <a:pt x="323" y="6"/>
                  <a:pt x="322" y="6"/>
                </a:cubicBezTo>
                <a:cubicBezTo>
                  <a:pt x="322" y="7"/>
                  <a:pt x="324" y="8"/>
                  <a:pt x="325" y="8"/>
                </a:cubicBezTo>
                <a:cubicBezTo>
                  <a:pt x="325" y="8"/>
                  <a:pt x="325" y="7"/>
                  <a:pt x="325" y="7"/>
                </a:cubicBezTo>
                <a:cubicBezTo>
                  <a:pt x="325" y="7"/>
                  <a:pt x="324" y="7"/>
                  <a:pt x="324" y="7"/>
                </a:cubicBezTo>
                <a:close/>
                <a:moveTo>
                  <a:pt x="321" y="10"/>
                </a:moveTo>
                <a:cubicBezTo>
                  <a:pt x="321" y="10"/>
                  <a:pt x="322" y="11"/>
                  <a:pt x="321" y="10"/>
                </a:cubicBezTo>
                <a:close/>
                <a:moveTo>
                  <a:pt x="319" y="11"/>
                </a:moveTo>
                <a:cubicBezTo>
                  <a:pt x="319" y="11"/>
                  <a:pt x="320" y="11"/>
                  <a:pt x="320" y="12"/>
                </a:cubicBezTo>
                <a:cubicBezTo>
                  <a:pt x="320" y="11"/>
                  <a:pt x="320" y="11"/>
                  <a:pt x="320" y="11"/>
                </a:cubicBezTo>
                <a:cubicBezTo>
                  <a:pt x="320" y="11"/>
                  <a:pt x="319" y="11"/>
                  <a:pt x="319" y="11"/>
                </a:cubicBezTo>
                <a:close/>
                <a:moveTo>
                  <a:pt x="317" y="10"/>
                </a:moveTo>
                <a:cubicBezTo>
                  <a:pt x="317" y="11"/>
                  <a:pt x="318" y="11"/>
                  <a:pt x="319" y="11"/>
                </a:cubicBezTo>
                <a:cubicBezTo>
                  <a:pt x="319" y="10"/>
                  <a:pt x="318" y="10"/>
                  <a:pt x="317" y="10"/>
                </a:cubicBezTo>
                <a:close/>
                <a:moveTo>
                  <a:pt x="319" y="7"/>
                </a:moveTo>
                <a:cubicBezTo>
                  <a:pt x="320" y="8"/>
                  <a:pt x="319" y="6"/>
                  <a:pt x="319" y="7"/>
                </a:cubicBezTo>
                <a:close/>
                <a:moveTo>
                  <a:pt x="317" y="8"/>
                </a:moveTo>
                <a:cubicBezTo>
                  <a:pt x="317" y="8"/>
                  <a:pt x="318" y="8"/>
                  <a:pt x="317" y="8"/>
                </a:cubicBezTo>
                <a:close/>
                <a:moveTo>
                  <a:pt x="313" y="10"/>
                </a:moveTo>
                <a:cubicBezTo>
                  <a:pt x="312" y="11"/>
                  <a:pt x="309" y="9"/>
                  <a:pt x="308" y="10"/>
                </a:cubicBezTo>
                <a:cubicBezTo>
                  <a:pt x="308" y="11"/>
                  <a:pt x="308" y="11"/>
                  <a:pt x="308" y="11"/>
                </a:cubicBezTo>
                <a:cubicBezTo>
                  <a:pt x="309" y="11"/>
                  <a:pt x="309" y="10"/>
                  <a:pt x="310" y="10"/>
                </a:cubicBezTo>
                <a:cubicBezTo>
                  <a:pt x="310" y="11"/>
                  <a:pt x="310" y="11"/>
                  <a:pt x="310" y="12"/>
                </a:cubicBezTo>
                <a:cubicBezTo>
                  <a:pt x="311" y="10"/>
                  <a:pt x="313" y="12"/>
                  <a:pt x="314" y="11"/>
                </a:cubicBezTo>
                <a:cubicBezTo>
                  <a:pt x="314" y="11"/>
                  <a:pt x="314" y="12"/>
                  <a:pt x="315" y="11"/>
                </a:cubicBezTo>
                <a:cubicBezTo>
                  <a:pt x="315" y="11"/>
                  <a:pt x="314" y="11"/>
                  <a:pt x="313" y="10"/>
                </a:cubicBezTo>
                <a:close/>
                <a:moveTo>
                  <a:pt x="315" y="8"/>
                </a:moveTo>
                <a:cubicBezTo>
                  <a:pt x="315" y="8"/>
                  <a:pt x="315" y="8"/>
                  <a:pt x="315" y="8"/>
                </a:cubicBezTo>
                <a:cubicBezTo>
                  <a:pt x="315" y="8"/>
                  <a:pt x="315" y="8"/>
                  <a:pt x="315" y="8"/>
                </a:cubicBezTo>
                <a:cubicBezTo>
                  <a:pt x="315" y="8"/>
                  <a:pt x="315" y="8"/>
                  <a:pt x="315" y="8"/>
                </a:cubicBezTo>
                <a:cubicBezTo>
                  <a:pt x="315" y="8"/>
                  <a:pt x="315" y="8"/>
                  <a:pt x="316" y="8"/>
                </a:cubicBezTo>
                <a:cubicBezTo>
                  <a:pt x="315" y="8"/>
                  <a:pt x="315" y="8"/>
                  <a:pt x="315" y="8"/>
                </a:cubicBezTo>
                <a:close/>
                <a:moveTo>
                  <a:pt x="315" y="8"/>
                </a:moveTo>
                <a:cubicBezTo>
                  <a:pt x="314" y="8"/>
                  <a:pt x="315" y="9"/>
                  <a:pt x="315" y="8"/>
                </a:cubicBezTo>
                <a:close/>
                <a:moveTo>
                  <a:pt x="311" y="7"/>
                </a:moveTo>
                <a:cubicBezTo>
                  <a:pt x="311" y="7"/>
                  <a:pt x="311" y="7"/>
                  <a:pt x="311" y="7"/>
                </a:cubicBezTo>
                <a:close/>
                <a:moveTo>
                  <a:pt x="309" y="7"/>
                </a:moveTo>
                <a:cubicBezTo>
                  <a:pt x="309" y="8"/>
                  <a:pt x="309" y="8"/>
                  <a:pt x="310" y="7"/>
                </a:cubicBezTo>
                <a:cubicBezTo>
                  <a:pt x="309" y="7"/>
                  <a:pt x="309" y="7"/>
                  <a:pt x="309" y="7"/>
                </a:cubicBezTo>
                <a:close/>
                <a:moveTo>
                  <a:pt x="307" y="10"/>
                </a:moveTo>
                <a:cubicBezTo>
                  <a:pt x="307" y="10"/>
                  <a:pt x="307" y="10"/>
                  <a:pt x="307" y="10"/>
                </a:cubicBezTo>
                <a:close/>
                <a:moveTo>
                  <a:pt x="304" y="10"/>
                </a:moveTo>
                <a:cubicBezTo>
                  <a:pt x="305" y="11"/>
                  <a:pt x="306" y="11"/>
                  <a:pt x="307" y="10"/>
                </a:cubicBezTo>
                <a:cubicBezTo>
                  <a:pt x="306" y="9"/>
                  <a:pt x="305" y="10"/>
                  <a:pt x="304" y="10"/>
                </a:cubicBezTo>
                <a:close/>
                <a:moveTo>
                  <a:pt x="302" y="6"/>
                </a:moveTo>
                <a:cubicBezTo>
                  <a:pt x="301" y="7"/>
                  <a:pt x="302" y="8"/>
                  <a:pt x="302" y="7"/>
                </a:cubicBezTo>
                <a:cubicBezTo>
                  <a:pt x="302" y="7"/>
                  <a:pt x="302" y="7"/>
                  <a:pt x="302" y="6"/>
                </a:cubicBezTo>
                <a:close/>
                <a:moveTo>
                  <a:pt x="287" y="19"/>
                </a:moveTo>
                <a:cubicBezTo>
                  <a:pt x="287" y="19"/>
                  <a:pt x="288" y="20"/>
                  <a:pt x="288" y="19"/>
                </a:cubicBezTo>
                <a:cubicBezTo>
                  <a:pt x="288" y="19"/>
                  <a:pt x="288" y="19"/>
                  <a:pt x="287" y="19"/>
                </a:cubicBezTo>
                <a:close/>
                <a:moveTo>
                  <a:pt x="263" y="10"/>
                </a:moveTo>
                <a:cubicBezTo>
                  <a:pt x="263" y="10"/>
                  <a:pt x="262" y="10"/>
                  <a:pt x="262" y="10"/>
                </a:cubicBezTo>
                <a:cubicBezTo>
                  <a:pt x="262" y="10"/>
                  <a:pt x="263" y="10"/>
                  <a:pt x="263" y="10"/>
                </a:cubicBezTo>
                <a:close/>
                <a:moveTo>
                  <a:pt x="261" y="9"/>
                </a:moveTo>
                <a:cubicBezTo>
                  <a:pt x="261" y="10"/>
                  <a:pt x="260" y="9"/>
                  <a:pt x="260" y="10"/>
                </a:cubicBezTo>
                <a:cubicBezTo>
                  <a:pt x="260" y="10"/>
                  <a:pt x="261" y="10"/>
                  <a:pt x="262" y="10"/>
                </a:cubicBezTo>
                <a:cubicBezTo>
                  <a:pt x="262" y="10"/>
                  <a:pt x="262" y="10"/>
                  <a:pt x="262" y="10"/>
                </a:cubicBezTo>
                <a:cubicBezTo>
                  <a:pt x="262" y="10"/>
                  <a:pt x="262" y="9"/>
                  <a:pt x="261" y="9"/>
                </a:cubicBezTo>
                <a:close/>
                <a:moveTo>
                  <a:pt x="258" y="10"/>
                </a:moveTo>
                <a:cubicBezTo>
                  <a:pt x="257" y="9"/>
                  <a:pt x="259" y="10"/>
                  <a:pt x="258" y="10"/>
                </a:cubicBezTo>
                <a:close/>
                <a:moveTo>
                  <a:pt x="249" y="10"/>
                </a:moveTo>
                <a:cubicBezTo>
                  <a:pt x="249" y="10"/>
                  <a:pt x="249" y="10"/>
                  <a:pt x="249" y="10"/>
                </a:cubicBezTo>
                <a:cubicBezTo>
                  <a:pt x="249" y="10"/>
                  <a:pt x="249" y="10"/>
                  <a:pt x="249" y="10"/>
                </a:cubicBezTo>
                <a:cubicBezTo>
                  <a:pt x="249" y="10"/>
                  <a:pt x="249" y="10"/>
                  <a:pt x="249" y="10"/>
                </a:cubicBezTo>
                <a:close/>
                <a:moveTo>
                  <a:pt x="208" y="8"/>
                </a:moveTo>
                <a:cubicBezTo>
                  <a:pt x="209" y="8"/>
                  <a:pt x="208" y="9"/>
                  <a:pt x="208" y="8"/>
                </a:cubicBezTo>
                <a:close/>
                <a:moveTo>
                  <a:pt x="163" y="27"/>
                </a:moveTo>
                <a:cubicBezTo>
                  <a:pt x="162" y="27"/>
                  <a:pt x="162" y="27"/>
                  <a:pt x="162" y="28"/>
                </a:cubicBezTo>
                <a:cubicBezTo>
                  <a:pt x="162" y="28"/>
                  <a:pt x="163" y="28"/>
                  <a:pt x="164" y="28"/>
                </a:cubicBezTo>
                <a:cubicBezTo>
                  <a:pt x="163" y="28"/>
                  <a:pt x="163" y="27"/>
                  <a:pt x="163" y="27"/>
                </a:cubicBezTo>
                <a:close/>
                <a:moveTo>
                  <a:pt x="178" y="7"/>
                </a:moveTo>
                <a:cubicBezTo>
                  <a:pt x="178" y="7"/>
                  <a:pt x="179" y="8"/>
                  <a:pt x="178" y="7"/>
                </a:cubicBezTo>
                <a:close/>
                <a:moveTo>
                  <a:pt x="160" y="27"/>
                </a:moveTo>
                <a:cubicBezTo>
                  <a:pt x="160" y="27"/>
                  <a:pt x="160" y="28"/>
                  <a:pt x="161" y="28"/>
                </a:cubicBezTo>
                <a:cubicBezTo>
                  <a:pt x="161" y="28"/>
                  <a:pt x="161" y="28"/>
                  <a:pt x="161" y="27"/>
                </a:cubicBezTo>
                <a:cubicBezTo>
                  <a:pt x="161" y="27"/>
                  <a:pt x="161" y="27"/>
                  <a:pt x="160" y="27"/>
                </a:cubicBezTo>
                <a:close/>
                <a:moveTo>
                  <a:pt x="160" y="16"/>
                </a:moveTo>
                <a:cubicBezTo>
                  <a:pt x="160" y="16"/>
                  <a:pt x="160" y="16"/>
                  <a:pt x="160" y="16"/>
                </a:cubicBezTo>
                <a:cubicBezTo>
                  <a:pt x="160" y="16"/>
                  <a:pt x="160" y="16"/>
                  <a:pt x="160" y="16"/>
                </a:cubicBezTo>
                <a:close/>
                <a:moveTo>
                  <a:pt x="159" y="16"/>
                </a:moveTo>
                <a:cubicBezTo>
                  <a:pt x="159" y="16"/>
                  <a:pt x="159" y="16"/>
                  <a:pt x="159" y="15"/>
                </a:cubicBezTo>
                <a:cubicBezTo>
                  <a:pt x="159" y="16"/>
                  <a:pt x="159" y="16"/>
                  <a:pt x="159" y="16"/>
                </a:cubicBezTo>
                <a:close/>
                <a:moveTo>
                  <a:pt x="150" y="15"/>
                </a:moveTo>
                <a:cubicBezTo>
                  <a:pt x="150" y="15"/>
                  <a:pt x="149" y="15"/>
                  <a:pt x="149" y="16"/>
                </a:cubicBezTo>
                <a:cubicBezTo>
                  <a:pt x="149" y="16"/>
                  <a:pt x="149" y="16"/>
                  <a:pt x="149" y="16"/>
                </a:cubicBezTo>
                <a:cubicBezTo>
                  <a:pt x="149" y="16"/>
                  <a:pt x="150" y="16"/>
                  <a:pt x="150" y="15"/>
                </a:cubicBezTo>
                <a:close/>
                <a:moveTo>
                  <a:pt x="147" y="14"/>
                </a:moveTo>
                <a:cubicBezTo>
                  <a:pt x="148" y="15"/>
                  <a:pt x="148" y="15"/>
                  <a:pt x="148" y="15"/>
                </a:cubicBezTo>
                <a:cubicBezTo>
                  <a:pt x="148" y="15"/>
                  <a:pt x="148" y="14"/>
                  <a:pt x="147" y="14"/>
                </a:cubicBezTo>
                <a:close/>
                <a:moveTo>
                  <a:pt x="146" y="14"/>
                </a:moveTo>
                <a:cubicBezTo>
                  <a:pt x="146" y="14"/>
                  <a:pt x="146" y="15"/>
                  <a:pt x="146" y="14"/>
                </a:cubicBezTo>
                <a:cubicBezTo>
                  <a:pt x="146" y="14"/>
                  <a:pt x="146" y="14"/>
                  <a:pt x="146" y="14"/>
                </a:cubicBezTo>
                <a:close/>
                <a:moveTo>
                  <a:pt x="134" y="25"/>
                </a:moveTo>
                <a:cubicBezTo>
                  <a:pt x="134" y="25"/>
                  <a:pt x="134" y="25"/>
                  <a:pt x="134" y="25"/>
                </a:cubicBezTo>
                <a:close/>
                <a:moveTo>
                  <a:pt x="135" y="13"/>
                </a:moveTo>
                <a:cubicBezTo>
                  <a:pt x="136" y="13"/>
                  <a:pt x="135" y="13"/>
                  <a:pt x="135" y="13"/>
                </a:cubicBezTo>
                <a:close/>
                <a:moveTo>
                  <a:pt x="134" y="12"/>
                </a:moveTo>
                <a:cubicBezTo>
                  <a:pt x="133" y="12"/>
                  <a:pt x="133" y="12"/>
                  <a:pt x="133" y="12"/>
                </a:cubicBezTo>
                <a:cubicBezTo>
                  <a:pt x="133" y="13"/>
                  <a:pt x="133" y="13"/>
                  <a:pt x="134" y="12"/>
                </a:cubicBezTo>
                <a:close/>
                <a:moveTo>
                  <a:pt x="132" y="12"/>
                </a:moveTo>
                <a:cubicBezTo>
                  <a:pt x="132" y="12"/>
                  <a:pt x="133" y="13"/>
                  <a:pt x="133" y="12"/>
                </a:cubicBezTo>
                <a:cubicBezTo>
                  <a:pt x="133" y="12"/>
                  <a:pt x="132" y="12"/>
                  <a:pt x="132" y="12"/>
                </a:cubicBezTo>
                <a:close/>
                <a:moveTo>
                  <a:pt x="121" y="23"/>
                </a:moveTo>
                <a:cubicBezTo>
                  <a:pt x="120" y="23"/>
                  <a:pt x="121" y="23"/>
                  <a:pt x="121" y="23"/>
                </a:cubicBezTo>
                <a:close/>
                <a:moveTo>
                  <a:pt x="128" y="12"/>
                </a:moveTo>
                <a:cubicBezTo>
                  <a:pt x="129" y="12"/>
                  <a:pt x="129" y="12"/>
                  <a:pt x="129" y="12"/>
                </a:cubicBezTo>
                <a:cubicBezTo>
                  <a:pt x="129" y="12"/>
                  <a:pt x="129" y="12"/>
                  <a:pt x="128" y="12"/>
                </a:cubicBezTo>
                <a:close/>
                <a:moveTo>
                  <a:pt x="127" y="12"/>
                </a:moveTo>
                <a:cubicBezTo>
                  <a:pt x="127" y="12"/>
                  <a:pt x="128" y="12"/>
                  <a:pt x="128" y="12"/>
                </a:cubicBezTo>
                <a:cubicBezTo>
                  <a:pt x="128" y="11"/>
                  <a:pt x="127" y="11"/>
                  <a:pt x="127" y="12"/>
                </a:cubicBezTo>
                <a:close/>
                <a:moveTo>
                  <a:pt x="126" y="12"/>
                </a:moveTo>
                <a:cubicBezTo>
                  <a:pt x="126" y="12"/>
                  <a:pt x="126" y="12"/>
                  <a:pt x="126" y="12"/>
                </a:cubicBezTo>
                <a:close/>
                <a:moveTo>
                  <a:pt x="124" y="12"/>
                </a:moveTo>
                <a:cubicBezTo>
                  <a:pt x="124" y="12"/>
                  <a:pt x="124" y="12"/>
                  <a:pt x="124" y="12"/>
                </a:cubicBezTo>
                <a:cubicBezTo>
                  <a:pt x="124" y="12"/>
                  <a:pt x="125" y="12"/>
                  <a:pt x="125" y="11"/>
                </a:cubicBezTo>
                <a:cubicBezTo>
                  <a:pt x="124" y="12"/>
                  <a:pt x="124" y="12"/>
                  <a:pt x="124" y="12"/>
                </a:cubicBezTo>
                <a:close/>
                <a:moveTo>
                  <a:pt x="123" y="11"/>
                </a:moveTo>
                <a:cubicBezTo>
                  <a:pt x="123" y="11"/>
                  <a:pt x="122" y="11"/>
                  <a:pt x="122" y="12"/>
                </a:cubicBezTo>
                <a:cubicBezTo>
                  <a:pt x="123" y="12"/>
                  <a:pt x="123" y="11"/>
                  <a:pt x="123" y="11"/>
                </a:cubicBezTo>
                <a:close/>
                <a:moveTo>
                  <a:pt x="121" y="11"/>
                </a:moveTo>
                <a:cubicBezTo>
                  <a:pt x="121" y="12"/>
                  <a:pt x="121" y="12"/>
                  <a:pt x="121" y="11"/>
                </a:cubicBezTo>
                <a:cubicBezTo>
                  <a:pt x="121" y="11"/>
                  <a:pt x="121" y="11"/>
                  <a:pt x="121" y="11"/>
                </a:cubicBezTo>
                <a:close/>
                <a:moveTo>
                  <a:pt x="119" y="10"/>
                </a:moveTo>
                <a:cubicBezTo>
                  <a:pt x="119" y="11"/>
                  <a:pt x="118" y="11"/>
                  <a:pt x="118" y="11"/>
                </a:cubicBezTo>
                <a:cubicBezTo>
                  <a:pt x="118" y="11"/>
                  <a:pt x="119" y="11"/>
                  <a:pt x="119" y="11"/>
                </a:cubicBezTo>
                <a:cubicBezTo>
                  <a:pt x="119" y="11"/>
                  <a:pt x="119" y="11"/>
                  <a:pt x="119" y="10"/>
                </a:cubicBezTo>
                <a:close/>
                <a:moveTo>
                  <a:pt x="120" y="8"/>
                </a:moveTo>
                <a:cubicBezTo>
                  <a:pt x="119" y="8"/>
                  <a:pt x="120" y="9"/>
                  <a:pt x="120" y="9"/>
                </a:cubicBezTo>
                <a:cubicBezTo>
                  <a:pt x="120" y="9"/>
                  <a:pt x="120" y="8"/>
                  <a:pt x="120" y="8"/>
                </a:cubicBezTo>
                <a:close/>
                <a:moveTo>
                  <a:pt x="120" y="6"/>
                </a:moveTo>
                <a:cubicBezTo>
                  <a:pt x="120" y="6"/>
                  <a:pt x="120" y="7"/>
                  <a:pt x="120" y="7"/>
                </a:cubicBezTo>
                <a:cubicBezTo>
                  <a:pt x="120" y="7"/>
                  <a:pt x="120" y="7"/>
                  <a:pt x="121" y="7"/>
                </a:cubicBezTo>
                <a:cubicBezTo>
                  <a:pt x="121" y="7"/>
                  <a:pt x="121" y="7"/>
                  <a:pt x="121" y="7"/>
                </a:cubicBezTo>
                <a:cubicBezTo>
                  <a:pt x="121" y="6"/>
                  <a:pt x="120" y="6"/>
                  <a:pt x="120" y="6"/>
                </a:cubicBezTo>
                <a:close/>
                <a:moveTo>
                  <a:pt x="117" y="8"/>
                </a:moveTo>
                <a:cubicBezTo>
                  <a:pt x="116" y="8"/>
                  <a:pt x="116" y="8"/>
                  <a:pt x="115" y="8"/>
                </a:cubicBezTo>
                <a:cubicBezTo>
                  <a:pt x="115" y="7"/>
                  <a:pt x="115" y="7"/>
                  <a:pt x="114" y="7"/>
                </a:cubicBezTo>
                <a:cubicBezTo>
                  <a:pt x="114" y="7"/>
                  <a:pt x="114" y="8"/>
                  <a:pt x="114" y="8"/>
                </a:cubicBezTo>
                <a:cubicBezTo>
                  <a:pt x="116" y="10"/>
                  <a:pt x="117" y="8"/>
                  <a:pt x="119" y="9"/>
                </a:cubicBezTo>
                <a:cubicBezTo>
                  <a:pt x="119" y="8"/>
                  <a:pt x="119" y="7"/>
                  <a:pt x="118" y="8"/>
                </a:cubicBezTo>
                <a:cubicBezTo>
                  <a:pt x="118" y="8"/>
                  <a:pt x="118" y="8"/>
                  <a:pt x="118" y="8"/>
                </a:cubicBezTo>
                <a:cubicBezTo>
                  <a:pt x="117" y="9"/>
                  <a:pt x="117" y="7"/>
                  <a:pt x="117" y="8"/>
                </a:cubicBezTo>
                <a:cubicBezTo>
                  <a:pt x="117" y="8"/>
                  <a:pt x="117" y="8"/>
                  <a:pt x="117" y="8"/>
                </a:cubicBezTo>
                <a:close/>
                <a:moveTo>
                  <a:pt x="117" y="11"/>
                </a:moveTo>
                <a:cubicBezTo>
                  <a:pt x="117" y="11"/>
                  <a:pt x="117" y="11"/>
                  <a:pt x="117" y="11"/>
                </a:cubicBezTo>
                <a:close/>
                <a:moveTo>
                  <a:pt x="116" y="10"/>
                </a:moveTo>
                <a:cubicBezTo>
                  <a:pt x="115" y="11"/>
                  <a:pt x="116" y="11"/>
                  <a:pt x="116" y="11"/>
                </a:cubicBezTo>
                <a:cubicBezTo>
                  <a:pt x="116" y="11"/>
                  <a:pt x="116" y="10"/>
                  <a:pt x="116" y="10"/>
                </a:cubicBezTo>
                <a:close/>
                <a:moveTo>
                  <a:pt x="113" y="10"/>
                </a:moveTo>
                <a:cubicBezTo>
                  <a:pt x="114" y="11"/>
                  <a:pt x="114" y="11"/>
                  <a:pt x="114" y="11"/>
                </a:cubicBezTo>
                <a:cubicBezTo>
                  <a:pt x="114" y="11"/>
                  <a:pt x="113" y="10"/>
                  <a:pt x="113" y="10"/>
                </a:cubicBezTo>
                <a:close/>
                <a:moveTo>
                  <a:pt x="116" y="7"/>
                </a:moveTo>
                <a:cubicBezTo>
                  <a:pt x="116" y="8"/>
                  <a:pt x="116" y="8"/>
                  <a:pt x="117" y="8"/>
                </a:cubicBezTo>
                <a:cubicBezTo>
                  <a:pt x="116" y="7"/>
                  <a:pt x="116" y="7"/>
                  <a:pt x="116" y="7"/>
                </a:cubicBezTo>
                <a:close/>
                <a:moveTo>
                  <a:pt x="114" y="10"/>
                </a:moveTo>
                <a:cubicBezTo>
                  <a:pt x="114" y="10"/>
                  <a:pt x="114" y="10"/>
                  <a:pt x="114" y="10"/>
                </a:cubicBezTo>
                <a:cubicBezTo>
                  <a:pt x="114" y="10"/>
                  <a:pt x="114" y="10"/>
                  <a:pt x="114" y="10"/>
                </a:cubicBezTo>
                <a:close/>
                <a:moveTo>
                  <a:pt x="112" y="6"/>
                </a:moveTo>
                <a:cubicBezTo>
                  <a:pt x="112" y="7"/>
                  <a:pt x="112" y="6"/>
                  <a:pt x="112" y="6"/>
                </a:cubicBezTo>
                <a:cubicBezTo>
                  <a:pt x="111" y="7"/>
                  <a:pt x="112" y="8"/>
                  <a:pt x="111" y="8"/>
                </a:cubicBezTo>
                <a:cubicBezTo>
                  <a:pt x="112" y="8"/>
                  <a:pt x="112" y="8"/>
                  <a:pt x="113" y="8"/>
                </a:cubicBezTo>
                <a:cubicBezTo>
                  <a:pt x="113" y="7"/>
                  <a:pt x="113" y="7"/>
                  <a:pt x="112" y="6"/>
                </a:cubicBezTo>
                <a:close/>
                <a:moveTo>
                  <a:pt x="110" y="10"/>
                </a:moveTo>
                <a:cubicBezTo>
                  <a:pt x="110" y="9"/>
                  <a:pt x="111" y="10"/>
                  <a:pt x="110" y="10"/>
                </a:cubicBezTo>
                <a:close/>
                <a:moveTo>
                  <a:pt x="109" y="9"/>
                </a:moveTo>
                <a:cubicBezTo>
                  <a:pt x="109" y="10"/>
                  <a:pt x="110" y="10"/>
                  <a:pt x="110" y="10"/>
                </a:cubicBezTo>
                <a:cubicBezTo>
                  <a:pt x="109" y="9"/>
                  <a:pt x="109" y="9"/>
                  <a:pt x="109" y="9"/>
                </a:cubicBezTo>
                <a:close/>
                <a:moveTo>
                  <a:pt x="110" y="6"/>
                </a:moveTo>
                <a:cubicBezTo>
                  <a:pt x="109" y="7"/>
                  <a:pt x="110" y="8"/>
                  <a:pt x="110" y="7"/>
                </a:cubicBezTo>
                <a:cubicBezTo>
                  <a:pt x="111" y="7"/>
                  <a:pt x="110" y="6"/>
                  <a:pt x="110" y="6"/>
                </a:cubicBezTo>
                <a:close/>
                <a:moveTo>
                  <a:pt x="106" y="11"/>
                </a:moveTo>
                <a:cubicBezTo>
                  <a:pt x="106" y="11"/>
                  <a:pt x="106" y="11"/>
                  <a:pt x="105" y="11"/>
                </a:cubicBezTo>
                <a:cubicBezTo>
                  <a:pt x="106" y="11"/>
                  <a:pt x="106" y="11"/>
                  <a:pt x="106" y="11"/>
                </a:cubicBezTo>
                <a:cubicBezTo>
                  <a:pt x="106" y="11"/>
                  <a:pt x="106" y="11"/>
                  <a:pt x="106" y="11"/>
                </a:cubicBezTo>
                <a:cubicBezTo>
                  <a:pt x="106" y="11"/>
                  <a:pt x="106" y="11"/>
                  <a:pt x="106" y="11"/>
                </a:cubicBezTo>
                <a:close/>
                <a:moveTo>
                  <a:pt x="108" y="8"/>
                </a:moveTo>
                <a:cubicBezTo>
                  <a:pt x="109" y="7"/>
                  <a:pt x="109" y="7"/>
                  <a:pt x="108" y="6"/>
                </a:cubicBezTo>
                <a:cubicBezTo>
                  <a:pt x="108" y="7"/>
                  <a:pt x="108" y="6"/>
                  <a:pt x="107" y="6"/>
                </a:cubicBezTo>
                <a:cubicBezTo>
                  <a:pt x="108" y="7"/>
                  <a:pt x="108" y="8"/>
                  <a:pt x="108" y="8"/>
                </a:cubicBezTo>
                <a:close/>
                <a:moveTo>
                  <a:pt x="107" y="10"/>
                </a:moveTo>
                <a:cubicBezTo>
                  <a:pt x="106" y="9"/>
                  <a:pt x="107" y="10"/>
                  <a:pt x="107" y="10"/>
                </a:cubicBezTo>
                <a:close/>
                <a:moveTo>
                  <a:pt x="105" y="11"/>
                </a:moveTo>
                <a:cubicBezTo>
                  <a:pt x="105" y="11"/>
                  <a:pt x="105" y="11"/>
                  <a:pt x="105" y="11"/>
                </a:cubicBezTo>
                <a:cubicBezTo>
                  <a:pt x="105" y="11"/>
                  <a:pt x="105" y="11"/>
                  <a:pt x="105" y="11"/>
                </a:cubicBezTo>
                <a:cubicBezTo>
                  <a:pt x="105" y="11"/>
                  <a:pt x="105" y="11"/>
                  <a:pt x="105" y="11"/>
                </a:cubicBezTo>
                <a:close/>
                <a:moveTo>
                  <a:pt x="104" y="11"/>
                </a:moveTo>
                <a:cubicBezTo>
                  <a:pt x="104" y="11"/>
                  <a:pt x="104" y="11"/>
                  <a:pt x="105" y="11"/>
                </a:cubicBezTo>
                <a:cubicBezTo>
                  <a:pt x="104" y="11"/>
                  <a:pt x="104" y="11"/>
                  <a:pt x="104" y="11"/>
                </a:cubicBezTo>
                <a:close/>
                <a:moveTo>
                  <a:pt x="107" y="7"/>
                </a:moveTo>
                <a:cubicBezTo>
                  <a:pt x="106" y="7"/>
                  <a:pt x="106" y="7"/>
                  <a:pt x="106" y="7"/>
                </a:cubicBezTo>
                <a:cubicBezTo>
                  <a:pt x="106" y="7"/>
                  <a:pt x="106" y="8"/>
                  <a:pt x="106" y="8"/>
                </a:cubicBezTo>
                <a:cubicBezTo>
                  <a:pt x="107" y="7"/>
                  <a:pt x="107" y="7"/>
                  <a:pt x="107" y="7"/>
                </a:cubicBezTo>
                <a:close/>
                <a:moveTo>
                  <a:pt x="103" y="9"/>
                </a:moveTo>
                <a:cubicBezTo>
                  <a:pt x="103" y="8"/>
                  <a:pt x="103" y="9"/>
                  <a:pt x="103" y="9"/>
                </a:cubicBezTo>
                <a:close/>
                <a:moveTo>
                  <a:pt x="101" y="10"/>
                </a:moveTo>
                <a:cubicBezTo>
                  <a:pt x="101" y="10"/>
                  <a:pt x="102" y="11"/>
                  <a:pt x="102" y="11"/>
                </a:cubicBezTo>
                <a:cubicBezTo>
                  <a:pt x="102" y="10"/>
                  <a:pt x="102" y="10"/>
                  <a:pt x="101" y="10"/>
                </a:cubicBezTo>
                <a:close/>
                <a:moveTo>
                  <a:pt x="102" y="9"/>
                </a:moveTo>
                <a:cubicBezTo>
                  <a:pt x="102" y="9"/>
                  <a:pt x="101" y="9"/>
                  <a:pt x="101" y="9"/>
                </a:cubicBezTo>
                <a:cubicBezTo>
                  <a:pt x="101" y="9"/>
                  <a:pt x="102" y="9"/>
                  <a:pt x="102" y="9"/>
                </a:cubicBezTo>
                <a:cubicBezTo>
                  <a:pt x="102" y="9"/>
                  <a:pt x="102" y="9"/>
                  <a:pt x="102" y="9"/>
                </a:cubicBezTo>
                <a:cubicBezTo>
                  <a:pt x="102" y="9"/>
                  <a:pt x="102" y="9"/>
                  <a:pt x="102" y="9"/>
                </a:cubicBezTo>
                <a:close/>
                <a:moveTo>
                  <a:pt x="88" y="17"/>
                </a:moveTo>
                <a:cubicBezTo>
                  <a:pt x="88" y="17"/>
                  <a:pt x="88" y="17"/>
                  <a:pt x="89" y="17"/>
                </a:cubicBezTo>
                <a:cubicBezTo>
                  <a:pt x="89" y="17"/>
                  <a:pt x="88" y="16"/>
                  <a:pt x="88" y="17"/>
                </a:cubicBezTo>
                <a:close/>
                <a:moveTo>
                  <a:pt x="81" y="17"/>
                </a:moveTo>
                <a:cubicBezTo>
                  <a:pt x="82" y="18"/>
                  <a:pt x="85" y="19"/>
                  <a:pt x="87" y="18"/>
                </a:cubicBezTo>
                <a:cubicBezTo>
                  <a:pt x="85" y="16"/>
                  <a:pt x="83" y="17"/>
                  <a:pt x="81" y="17"/>
                </a:cubicBezTo>
                <a:close/>
                <a:moveTo>
                  <a:pt x="85" y="16"/>
                </a:moveTo>
                <a:cubicBezTo>
                  <a:pt x="85" y="16"/>
                  <a:pt x="86" y="17"/>
                  <a:pt x="86" y="16"/>
                </a:cubicBezTo>
                <a:cubicBezTo>
                  <a:pt x="86" y="16"/>
                  <a:pt x="85" y="16"/>
                  <a:pt x="85" y="16"/>
                </a:cubicBezTo>
                <a:close/>
                <a:moveTo>
                  <a:pt x="93" y="7"/>
                </a:moveTo>
                <a:cubicBezTo>
                  <a:pt x="92" y="6"/>
                  <a:pt x="93" y="7"/>
                  <a:pt x="93" y="7"/>
                </a:cubicBezTo>
                <a:close/>
              </a:path>
            </a:pathLst>
          </a:custGeom>
          <a:blipFill dpi="0" rotWithShape="1">
            <a:blip r:embed="rId2"/>
            <a:srcRect/>
            <a:tile tx="793750" ty="-2070100" sx="100000" sy="100000" flip="none" algn="tl"/>
          </a:blip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C50047D5-8E0A-4820-876C-A74A67C0D9CF}"/>
              </a:ext>
            </a:extLst>
          </p:cNvPr>
          <p:cNvSpPr txBox="1"/>
          <p:nvPr/>
        </p:nvSpPr>
        <p:spPr>
          <a:xfrm>
            <a:off x="549796" y="2828833"/>
            <a:ext cx="1224136" cy="120032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zh-CN" sz="7200" dirty="0">
                <a:solidFill>
                  <a:schemeClr val="bg1"/>
                </a:solidFill>
                <a:cs typeface="+mn-ea"/>
                <a:sym typeface="+mn-lt"/>
              </a:rPr>
              <a:t>03</a:t>
            </a:r>
            <a:endParaRPr lang="zh-CN" altLang="en-US" sz="72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058BEBA3-D3A4-4854-AEE0-A7D1E79AE04E}"/>
              </a:ext>
            </a:extLst>
          </p:cNvPr>
          <p:cNvSpPr txBox="1"/>
          <p:nvPr/>
        </p:nvSpPr>
        <p:spPr>
          <a:xfrm>
            <a:off x="2782044" y="2471917"/>
            <a:ext cx="9217024" cy="156247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7200" b="1" spc="300" dirty="0">
                <a:solidFill>
                  <a:schemeClr val="bg1"/>
                </a:solidFill>
                <a:cs typeface="+mn-ea"/>
                <a:sym typeface="+mn-lt"/>
              </a:rPr>
              <a:t>排序算法</a:t>
            </a: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8ABC4B87-8D46-4F2E-93D6-8CC12944AD66}"/>
              </a:ext>
            </a:extLst>
          </p:cNvPr>
          <p:cNvCxnSpPr>
            <a:cxnSpLocks/>
          </p:cNvCxnSpPr>
          <p:nvPr/>
        </p:nvCxnSpPr>
        <p:spPr>
          <a:xfrm flipH="1">
            <a:off x="1125860" y="3428997"/>
            <a:ext cx="684076" cy="720083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8707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2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temp">
      <a:majorFont>
        <a:latin typeface="Arial"/>
        <a:ea typeface="微软雅黑 Light"/>
        <a:cs typeface=""/>
      </a:majorFont>
      <a:minorFont>
        <a:latin typeface="Arial"/>
        <a:ea typeface="微软雅黑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533</TotalTime>
  <Words>1285</Words>
  <Application>Microsoft Office PowerPoint</Application>
  <PresentationFormat>自定义</PresentationFormat>
  <Paragraphs>138</Paragraphs>
  <Slides>21</Slides>
  <Notes>0</Notes>
  <HiddenSlides>2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29" baseType="lpstr">
      <vt:lpstr>方正悬针篆变</vt:lpstr>
      <vt:lpstr>Cambria Math</vt:lpstr>
      <vt:lpstr>方正姚体</vt:lpstr>
      <vt:lpstr>微软雅黑 Light</vt:lpstr>
      <vt:lpstr>等线</vt:lpstr>
      <vt:lpstr>Arial</vt:lpstr>
      <vt:lpstr>汉仪新蒂唐朝体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段子</dc:creator>
  <cp:lastModifiedBy>937427981@qq.com</cp:lastModifiedBy>
  <cp:revision>88</cp:revision>
  <dcterms:modified xsi:type="dcterms:W3CDTF">2018-06-15T09:28:54Z</dcterms:modified>
</cp:coreProperties>
</file>